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6" r:id="rId1"/>
  </p:sldMasterIdLst>
  <p:notesMasterIdLst>
    <p:notesMasterId r:id="rId12"/>
  </p:notesMasterIdLst>
  <p:sldIdLst>
    <p:sldId id="256" r:id="rId2"/>
    <p:sldId id="259" r:id="rId3"/>
    <p:sldId id="261" r:id="rId4"/>
    <p:sldId id="262" r:id="rId5"/>
    <p:sldId id="263" r:id="rId6"/>
    <p:sldId id="264" r:id="rId7"/>
    <p:sldId id="268" r:id="rId8"/>
    <p:sldId id="265" r:id="rId9"/>
    <p:sldId id="269" r:id="rId10"/>
    <p:sldId id="285" r:id="rId11"/>
  </p:sldIdLst>
  <p:sldSz cx="9144000" cy="5143500" type="screen16x9"/>
  <p:notesSz cx="6858000" cy="9144000"/>
  <p:embeddedFontLst>
    <p:embeddedFont>
      <p:font typeface="Alfa Slab One" pitchFamily="2" charset="77"/>
      <p:regular r:id="rId13"/>
    </p:embeddedFont>
    <p:embeddedFont>
      <p:font typeface="Palanquin Dark" panose="020B0004020203020204" pitchFamily="34" charset="77"/>
      <p:regular r:id="rId14"/>
      <p:bold r:id="rId15"/>
    </p:embeddedFont>
    <p:embeddedFont>
      <p:font typeface="Work Sans" pitchFamily="2" charset="77"/>
      <p:regular r:id="rId16"/>
      <p:bold r:id="rId17"/>
      <p:italic r:id="rId18"/>
      <p:boldItalic r:id="rId19"/>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67413358-999F-437E-9216-FE0F824822F9}">
  <a:tblStyle styleId="{67413358-999F-437E-9216-FE0F824822F9}"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90" d="100"/>
          <a:sy n="90" d="100"/>
        </p:scale>
        <p:origin x="816"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1.fntdata"/><Relationship Id="rId18" Type="http://schemas.openxmlformats.org/officeDocument/2006/relationships/font" Target="fonts/font6.fntdata"/><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font" Target="fonts/font5.fntdata"/><Relationship Id="rId2" Type="http://schemas.openxmlformats.org/officeDocument/2006/relationships/slide" Target="slides/slide1.xml"/><Relationship Id="rId16" Type="http://schemas.openxmlformats.org/officeDocument/2006/relationships/font" Target="fonts/font4.fntdata"/><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3.fntdata"/><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7.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2.fntdata"/><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4"/>
        <p:cNvGrpSpPr/>
        <p:nvPr/>
      </p:nvGrpSpPr>
      <p:grpSpPr>
        <a:xfrm>
          <a:off x="0" y="0"/>
          <a:ext cx="0" cy="0"/>
          <a:chOff x="0" y="0"/>
          <a:chExt cx="0" cy="0"/>
        </a:xfrm>
      </p:grpSpPr>
      <p:sp>
        <p:nvSpPr>
          <p:cNvPr id="305" name="Google Shape;305;g8794a74c9d_0_247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6" name="Google Shape;306;g8794a74c9d_0_247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0"/>
        <p:cNvGrpSpPr/>
        <p:nvPr/>
      </p:nvGrpSpPr>
      <p:grpSpPr>
        <a:xfrm>
          <a:off x="0" y="0"/>
          <a:ext cx="0" cy="0"/>
          <a:chOff x="0" y="0"/>
          <a:chExt cx="0" cy="0"/>
        </a:xfrm>
      </p:grpSpPr>
      <p:sp>
        <p:nvSpPr>
          <p:cNvPr id="491" name="Google Shape;491;gc6ac5e8787_1_40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92" name="Google Shape;492;gc6ac5e8787_1_40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1800" b="0" i="0" u="none" strike="noStrike" dirty="0">
                <a:solidFill>
                  <a:srgbClr val="000000"/>
                </a:solidFill>
                <a:effectLst/>
                <a:latin typeface="Times New Roman" panose="02020603050405020304" pitchFamily="18" charset="0"/>
              </a:rPr>
              <a:t>In this presentation the main consumer of the Fairmont Hotels &amp; Resorts and why they appeal to this organisation will be discussed briefly. Moreover, this presentation will outline the role, Scope and nature of the guest facilities and service along with its application to the hotel Fairmount as well. Additionally, the importance of hospitality and how the hotels meet the expectations of the guest will be discussed in this presentation as well. </a:t>
            </a: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61"/>
        <p:cNvGrpSpPr/>
        <p:nvPr/>
      </p:nvGrpSpPr>
      <p:grpSpPr>
        <a:xfrm>
          <a:off x="0" y="0"/>
          <a:ext cx="0" cy="0"/>
          <a:chOff x="0" y="0"/>
          <a:chExt cx="0" cy="0"/>
        </a:xfrm>
      </p:grpSpPr>
      <p:sp>
        <p:nvSpPr>
          <p:cNvPr id="762" name="Google Shape;762;g1097ef60f5d_0_207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63" name="Google Shape;763;g1097ef60f5d_0_207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9"/>
        <p:cNvGrpSpPr/>
        <p:nvPr/>
      </p:nvGrpSpPr>
      <p:grpSpPr>
        <a:xfrm>
          <a:off x="0" y="0"/>
          <a:ext cx="0" cy="0"/>
          <a:chOff x="0" y="0"/>
          <a:chExt cx="0" cy="0"/>
        </a:xfrm>
      </p:grpSpPr>
      <p:sp>
        <p:nvSpPr>
          <p:cNvPr id="840" name="Google Shape;840;g1097ef60f5d_1_1869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41" name="Google Shape;841;g1097ef60f5d_1_1869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lgn="just" rtl="0">
              <a:spcBef>
                <a:spcPts val="0"/>
              </a:spcBef>
              <a:spcAft>
                <a:spcPts val="0"/>
              </a:spcAft>
              <a:buNone/>
            </a:pPr>
            <a:r>
              <a:rPr lang="en-US" sz="1800" b="0" i="0" u="none" strike="noStrike" dirty="0">
                <a:solidFill>
                  <a:srgbClr val="000000"/>
                </a:solidFill>
                <a:effectLst/>
                <a:latin typeface="Times New Roman" panose="02020603050405020304" pitchFamily="18" charset="0"/>
              </a:rPr>
              <a:t>Besides that, they have a huge range of customers. Moreover, they segment their customers as some type of travellers, which are adventurers, vacationers, couples, free independent travellers, solo travellers, retirees, backpackers and so on. The people who are looking for luxury experiences are targeted using the upscale services provided by the company. Additionally, the business travellers and families are also included in the client base of hotel Fairmont. However, it is also seen that based on the location of the hotel the client base also tends to change to a great extent. Besides that, The Fairmont Hotels &amp; Resorts chose the high profile customers as their targeted customer for making profit more easily. As these kinds of customers do not have any tension about budgeting and want luxurious treatment (Sann and Lai, 2020). </a:t>
            </a:r>
            <a:endParaRPr lang="en-US" b="0" dirty="0">
              <a:effectLst/>
            </a:endParaRPr>
          </a:p>
          <a:p>
            <a:pPr marL="158750" indent="0">
              <a:buNone/>
            </a:pPr>
            <a:br>
              <a:rPr lang="en-US" dirty="0"/>
            </a:b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44"/>
        <p:cNvGrpSpPr/>
        <p:nvPr/>
      </p:nvGrpSpPr>
      <p:grpSpPr>
        <a:xfrm>
          <a:off x="0" y="0"/>
          <a:ext cx="0" cy="0"/>
          <a:chOff x="0" y="0"/>
          <a:chExt cx="0" cy="0"/>
        </a:xfrm>
      </p:grpSpPr>
      <p:sp>
        <p:nvSpPr>
          <p:cNvPr id="945" name="Google Shape;945;g1097ef60f5d_0_100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46" name="Google Shape;946;g1097ef60f5d_0_100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1800" b="0" i="0" u="none" strike="noStrike" dirty="0">
                <a:solidFill>
                  <a:srgbClr val="000000"/>
                </a:solidFill>
                <a:effectLst/>
                <a:latin typeface="Times New Roman" panose="02020603050405020304" pitchFamily="18" charset="0"/>
              </a:rPr>
              <a:t>In this slide the role, scope and nature of the guest facilities and service in the hospitality industry for its improvement will be discussed. The main role, scope and nature of the guest facility and services in the hospitality industry should be </a:t>
            </a:r>
            <a:r>
              <a:rPr lang="en-US" sz="1800" b="0" i="0" u="none" strike="noStrike" dirty="0" err="1">
                <a:solidFill>
                  <a:srgbClr val="000000"/>
                </a:solidFill>
                <a:effectLst/>
                <a:latin typeface="Times New Roman" panose="02020603050405020304" pitchFamily="18" charset="0"/>
              </a:rPr>
              <a:t>personalised</a:t>
            </a:r>
            <a:r>
              <a:rPr lang="en-US" sz="1800" b="0" i="0" u="none" strike="noStrike" dirty="0">
                <a:solidFill>
                  <a:srgbClr val="000000"/>
                </a:solidFill>
                <a:effectLst/>
                <a:latin typeface="Times New Roman" panose="02020603050405020304" pitchFamily="18" charset="0"/>
              </a:rPr>
              <a:t>, customer friendly and modern to meet the needs and demands of the guests. </a:t>
            </a: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69"/>
        <p:cNvGrpSpPr/>
        <p:nvPr/>
      </p:nvGrpSpPr>
      <p:grpSpPr>
        <a:xfrm>
          <a:off x="0" y="0"/>
          <a:ext cx="0" cy="0"/>
          <a:chOff x="0" y="0"/>
          <a:chExt cx="0" cy="0"/>
        </a:xfrm>
      </p:grpSpPr>
      <p:sp>
        <p:nvSpPr>
          <p:cNvPr id="970" name="Google Shape;970;g877b642fd3_0_25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71" name="Google Shape;971;g877b642fd3_0_25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1800" b="0" i="0" u="none" strike="noStrike" dirty="0">
                <a:solidFill>
                  <a:srgbClr val="000000"/>
                </a:solidFill>
                <a:effectLst/>
                <a:latin typeface="Times New Roman" panose="02020603050405020304" pitchFamily="18" charset="0"/>
              </a:rPr>
              <a:t>The Fairmont Hotels &amp; Resorts uses the scope of the hospitality industry as the scope of the improvement of their business. Moreover, the nature of the hospitality industry plays a major role in the improvement of the Fairmont Hotels &amp; Resorts. Additionally, the guest facilities and service in the hospitality industry play a great role in the Fairmont Hotels &amp; Resorts as it helps them in improving the brand value and enhancing the guest experiences. </a:t>
            </a: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02"/>
        <p:cNvGrpSpPr/>
        <p:nvPr/>
      </p:nvGrpSpPr>
      <p:grpSpPr>
        <a:xfrm>
          <a:off x="0" y="0"/>
          <a:ext cx="0" cy="0"/>
          <a:chOff x="0" y="0"/>
          <a:chExt cx="0" cy="0"/>
        </a:xfrm>
      </p:grpSpPr>
      <p:sp>
        <p:nvSpPr>
          <p:cNvPr id="1003" name="Google Shape;1003;g1097ef60f5d_0_183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04" name="Google Shape;1004;g1097ef60f5d_0_18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0"/>
        <p:cNvGrpSpPr/>
        <p:nvPr/>
      </p:nvGrpSpPr>
      <p:grpSpPr>
        <a:xfrm>
          <a:off x="0" y="0"/>
          <a:ext cx="0" cy="0"/>
          <a:chOff x="0" y="0"/>
          <a:chExt cx="0" cy="0"/>
        </a:xfrm>
      </p:grpSpPr>
      <p:sp>
        <p:nvSpPr>
          <p:cNvPr id="981" name="Google Shape;981;g1097ef60f5d_0_147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82" name="Google Shape;982;g1097ef60f5d_0_147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lgn="just" rtl="0">
              <a:spcBef>
                <a:spcPts val="0"/>
              </a:spcBef>
              <a:spcAft>
                <a:spcPts val="0"/>
              </a:spcAft>
              <a:buNone/>
            </a:pPr>
            <a:r>
              <a:rPr lang="en-US" sz="1800" b="0" i="0" u="none" strike="noStrike" dirty="0">
                <a:solidFill>
                  <a:srgbClr val="000000"/>
                </a:solidFill>
                <a:effectLst/>
                <a:latin typeface="Times New Roman" panose="02020603050405020304" pitchFamily="18" charset="0"/>
              </a:rPr>
              <a:t>The Fairmont Hotels &amp; Resorts meets the expectations of their customers in different ways including the hotel environment. They have </a:t>
            </a:r>
            <a:r>
              <a:rPr lang="en-US" sz="1800" b="0" i="0" u="none" strike="noStrike" dirty="0" err="1">
                <a:solidFill>
                  <a:srgbClr val="000000"/>
                </a:solidFill>
                <a:effectLst/>
                <a:latin typeface="Times New Roman" panose="02020603050405020304" pitchFamily="18" charset="0"/>
              </a:rPr>
              <a:t>unforgetable</a:t>
            </a:r>
            <a:r>
              <a:rPr lang="en-US" sz="1800" b="0" i="0" u="none" strike="noStrike" dirty="0">
                <a:solidFill>
                  <a:srgbClr val="000000"/>
                </a:solidFill>
                <a:effectLst/>
                <a:latin typeface="Times New Roman" panose="02020603050405020304" pitchFamily="18" charset="0"/>
              </a:rPr>
              <a:t> hospitality, from sophisticated cities to pristine beaches to iconic castles. In addition to this, they are dedicated to connect their guests  to extraordinary places which includes thoughtful service, expressive decor and unique architecture, which are the hallmark of their brand (Hussain and Khanna, 2019). </a:t>
            </a:r>
            <a:endParaRPr lang="en-US" b="0" dirty="0">
              <a:effectLst/>
            </a:endParaRPr>
          </a:p>
          <a:p>
            <a:pPr marL="158750" indent="0">
              <a:buNone/>
            </a:pPr>
            <a:br>
              <a:rPr lang="en-US" dirty="0"/>
            </a:br>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21"/>
        <p:cNvGrpSpPr/>
        <p:nvPr/>
      </p:nvGrpSpPr>
      <p:grpSpPr>
        <a:xfrm>
          <a:off x="0" y="0"/>
          <a:ext cx="0" cy="0"/>
          <a:chOff x="0" y="0"/>
          <a:chExt cx="0" cy="0"/>
        </a:xfrm>
      </p:grpSpPr>
      <p:sp>
        <p:nvSpPr>
          <p:cNvPr id="1022" name="Google Shape;1022;g1097ef60f5d_1_2009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23" name="Google Shape;1023;g1097ef60f5d_1_2009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98"/>
        <p:cNvGrpSpPr/>
        <p:nvPr/>
      </p:nvGrpSpPr>
      <p:grpSpPr>
        <a:xfrm>
          <a:off x="0" y="0"/>
          <a:ext cx="0" cy="0"/>
          <a:chOff x="0" y="0"/>
          <a:chExt cx="0" cy="0"/>
        </a:xfrm>
      </p:grpSpPr>
      <p:sp>
        <p:nvSpPr>
          <p:cNvPr id="1799" name="Google Shape;1799;g1097ef60f5d_0_24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00" name="Google Shape;1800;g1097ef60f5d_0_24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4572000" y="1137175"/>
            <a:ext cx="3849600" cy="2525700"/>
          </a:xfrm>
          <a:prstGeom prst="rect">
            <a:avLst/>
          </a:prstGeom>
        </p:spPr>
        <p:txBody>
          <a:bodyPr spcFirstLastPara="1" wrap="square" lIns="91425" tIns="91425" rIns="91425" bIns="91425" anchor="ctr" anchorCtr="0">
            <a:noAutofit/>
          </a:bodyPr>
          <a:lstStyle>
            <a:lvl1pPr lvl="0" rtl="0">
              <a:lnSpc>
                <a:spcPct val="80000"/>
              </a:lnSpc>
              <a:spcBef>
                <a:spcPts val="0"/>
              </a:spcBef>
              <a:spcAft>
                <a:spcPts val="0"/>
              </a:spcAft>
              <a:buSzPts val="5500"/>
              <a:buNone/>
              <a:defRPr sz="5500"/>
            </a:lvl1pPr>
            <a:lvl2pPr lvl="1" rtl="0">
              <a:spcBef>
                <a:spcPts val="0"/>
              </a:spcBef>
              <a:spcAft>
                <a:spcPts val="0"/>
              </a:spcAft>
              <a:buSzPts val="5200"/>
              <a:buNone/>
              <a:defRPr sz="5200"/>
            </a:lvl2pPr>
            <a:lvl3pPr lvl="2" rtl="0">
              <a:spcBef>
                <a:spcPts val="0"/>
              </a:spcBef>
              <a:spcAft>
                <a:spcPts val="0"/>
              </a:spcAft>
              <a:buSzPts val="5200"/>
              <a:buNone/>
              <a:defRPr sz="5200"/>
            </a:lvl3pPr>
            <a:lvl4pPr lvl="3" rtl="0">
              <a:spcBef>
                <a:spcPts val="0"/>
              </a:spcBef>
              <a:spcAft>
                <a:spcPts val="0"/>
              </a:spcAft>
              <a:buSzPts val="5200"/>
              <a:buNone/>
              <a:defRPr sz="5200"/>
            </a:lvl4pPr>
            <a:lvl5pPr lvl="4" rtl="0">
              <a:spcBef>
                <a:spcPts val="0"/>
              </a:spcBef>
              <a:spcAft>
                <a:spcPts val="0"/>
              </a:spcAft>
              <a:buSzPts val="5200"/>
              <a:buNone/>
              <a:defRPr sz="5200"/>
            </a:lvl5pPr>
            <a:lvl6pPr lvl="5" rtl="0">
              <a:spcBef>
                <a:spcPts val="0"/>
              </a:spcBef>
              <a:spcAft>
                <a:spcPts val="0"/>
              </a:spcAft>
              <a:buSzPts val="5200"/>
              <a:buNone/>
              <a:defRPr sz="5200"/>
            </a:lvl6pPr>
            <a:lvl7pPr lvl="6" rtl="0">
              <a:spcBef>
                <a:spcPts val="0"/>
              </a:spcBef>
              <a:spcAft>
                <a:spcPts val="0"/>
              </a:spcAft>
              <a:buSzPts val="5200"/>
              <a:buNone/>
              <a:defRPr sz="5200"/>
            </a:lvl7pPr>
            <a:lvl8pPr lvl="7" rtl="0">
              <a:spcBef>
                <a:spcPts val="0"/>
              </a:spcBef>
              <a:spcAft>
                <a:spcPts val="0"/>
              </a:spcAft>
              <a:buSzPts val="5200"/>
              <a:buNone/>
              <a:defRPr sz="5200"/>
            </a:lvl8pPr>
            <a:lvl9pPr lvl="8" rtl="0">
              <a:spcBef>
                <a:spcPts val="0"/>
              </a:spcBef>
              <a:spcAft>
                <a:spcPts val="0"/>
              </a:spcAft>
              <a:buSzPts val="5200"/>
              <a:buNone/>
              <a:defRPr sz="5200"/>
            </a:lvl9pPr>
          </a:lstStyle>
          <a:p>
            <a:endParaRPr/>
          </a:p>
        </p:txBody>
      </p:sp>
      <p:sp>
        <p:nvSpPr>
          <p:cNvPr id="10" name="Google Shape;10;p2"/>
          <p:cNvSpPr txBox="1">
            <a:spLocks noGrp="1"/>
          </p:cNvSpPr>
          <p:nvPr>
            <p:ph type="subTitle" idx="1"/>
          </p:nvPr>
        </p:nvSpPr>
        <p:spPr>
          <a:xfrm>
            <a:off x="4572000" y="3654150"/>
            <a:ext cx="2670900" cy="5991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500"/>
              <a:buNone/>
              <a:defRPr sz="1800"/>
            </a:lvl1pPr>
            <a:lvl2pPr lvl="1" algn="ctr" rtl="0">
              <a:lnSpc>
                <a:spcPct val="100000"/>
              </a:lnSpc>
              <a:spcBef>
                <a:spcPts val="0"/>
              </a:spcBef>
              <a:spcAft>
                <a:spcPts val="0"/>
              </a:spcAft>
              <a:buSzPts val="1800"/>
              <a:buNone/>
              <a:defRPr sz="1800"/>
            </a:lvl2pPr>
            <a:lvl3pPr lvl="2" algn="ctr" rtl="0">
              <a:lnSpc>
                <a:spcPct val="100000"/>
              </a:lnSpc>
              <a:spcBef>
                <a:spcPts val="0"/>
              </a:spcBef>
              <a:spcAft>
                <a:spcPts val="0"/>
              </a:spcAft>
              <a:buSzPts val="1800"/>
              <a:buNone/>
              <a:defRPr sz="1800"/>
            </a:lvl3pPr>
            <a:lvl4pPr lvl="3" algn="ctr" rtl="0">
              <a:lnSpc>
                <a:spcPct val="100000"/>
              </a:lnSpc>
              <a:spcBef>
                <a:spcPts val="0"/>
              </a:spcBef>
              <a:spcAft>
                <a:spcPts val="0"/>
              </a:spcAft>
              <a:buSzPts val="1800"/>
              <a:buNone/>
              <a:defRPr sz="1800"/>
            </a:lvl4pPr>
            <a:lvl5pPr lvl="4" algn="ctr" rtl="0">
              <a:lnSpc>
                <a:spcPct val="100000"/>
              </a:lnSpc>
              <a:spcBef>
                <a:spcPts val="0"/>
              </a:spcBef>
              <a:spcAft>
                <a:spcPts val="0"/>
              </a:spcAft>
              <a:buSzPts val="1800"/>
              <a:buNone/>
              <a:defRPr sz="1800"/>
            </a:lvl5pPr>
            <a:lvl6pPr lvl="5" algn="ctr" rtl="0">
              <a:lnSpc>
                <a:spcPct val="100000"/>
              </a:lnSpc>
              <a:spcBef>
                <a:spcPts val="0"/>
              </a:spcBef>
              <a:spcAft>
                <a:spcPts val="0"/>
              </a:spcAft>
              <a:buSzPts val="1800"/>
              <a:buNone/>
              <a:defRPr sz="1800"/>
            </a:lvl6pPr>
            <a:lvl7pPr lvl="6" algn="ctr" rtl="0">
              <a:lnSpc>
                <a:spcPct val="100000"/>
              </a:lnSpc>
              <a:spcBef>
                <a:spcPts val="0"/>
              </a:spcBef>
              <a:spcAft>
                <a:spcPts val="0"/>
              </a:spcAft>
              <a:buSzPts val="1800"/>
              <a:buNone/>
              <a:defRPr sz="1800"/>
            </a:lvl7pPr>
            <a:lvl8pPr lvl="7" algn="ctr" rtl="0">
              <a:lnSpc>
                <a:spcPct val="100000"/>
              </a:lnSpc>
              <a:spcBef>
                <a:spcPts val="0"/>
              </a:spcBef>
              <a:spcAft>
                <a:spcPts val="0"/>
              </a:spcAft>
              <a:buSzPts val="1800"/>
              <a:buNone/>
              <a:defRPr sz="1800"/>
            </a:lvl8pPr>
            <a:lvl9pPr lvl="8" algn="ctr" rtl="0">
              <a:lnSpc>
                <a:spcPct val="100000"/>
              </a:lnSpc>
              <a:spcBef>
                <a:spcPts val="0"/>
              </a:spcBef>
              <a:spcAft>
                <a:spcPts val="0"/>
              </a:spcAft>
              <a:buSzPts val="1800"/>
              <a:buNone/>
              <a:defRPr sz="1800"/>
            </a:lvl9pPr>
          </a:lstStyle>
          <a:p>
            <a:endParaRPr/>
          </a:p>
        </p:txBody>
      </p:sp>
      <p:grpSp>
        <p:nvGrpSpPr>
          <p:cNvPr id="11" name="Google Shape;11;p2"/>
          <p:cNvGrpSpPr/>
          <p:nvPr/>
        </p:nvGrpSpPr>
        <p:grpSpPr>
          <a:xfrm>
            <a:off x="8096334" y="-104854"/>
            <a:ext cx="1130517" cy="5353208"/>
            <a:chOff x="8096334" y="-104854"/>
            <a:chExt cx="1130517" cy="5353208"/>
          </a:xfrm>
        </p:grpSpPr>
        <p:sp>
          <p:nvSpPr>
            <p:cNvPr id="12" name="Google Shape;12;p2"/>
            <p:cNvSpPr/>
            <p:nvPr/>
          </p:nvSpPr>
          <p:spPr>
            <a:xfrm rot="10800000" flipH="1">
              <a:off x="8096334" y="-104854"/>
              <a:ext cx="1130517" cy="1440156"/>
            </a:xfrm>
            <a:custGeom>
              <a:avLst/>
              <a:gdLst/>
              <a:ahLst/>
              <a:cxnLst/>
              <a:rect l="l" t="t" r="r" b="b"/>
              <a:pathLst>
                <a:path w="33119" h="42190" extrusionOk="0">
                  <a:moveTo>
                    <a:pt x="10343" y="1"/>
                  </a:moveTo>
                  <a:cubicBezTo>
                    <a:pt x="7927" y="1"/>
                    <a:pt x="6518" y="2866"/>
                    <a:pt x="5968" y="5301"/>
                  </a:cubicBezTo>
                  <a:cubicBezTo>
                    <a:pt x="3689" y="15988"/>
                    <a:pt x="5832" y="27163"/>
                    <a:pt x="11935" y="36250"/>
                  </a:cubicBezTo>
                  <a:lnTo>
                    <a:pt x="4232" y="29550"/>
                  </a:lnTo>
                  <a:cubicBezTo>
                    <a:pt x="3730" y="29123"/>
                    <a:pt x="3181" y="28673"/>
                    <a:pt x="2543" y="28673"/>
                  </a:cubicBezTo>
                  <a:cubicBezTo>
                    <a:pt x="2492" y="28673"/>
                    <a:pt x="2440" y="28676"/>
                    <a:pt x="2387" y="28682"/>
                  </a:cubicBezTo>
                  <a:cubicBezTo>
                    <a:pt x="1601" y="28790"/>
                    <a:pt x="1113" y="29577"/>
                    <a:pt x="869" y="30337"/>
                  </a:cubicBezTo>
                  <a:cubicBezTo>
                    <a:pt x="1" y="33266"/>
                    <a:pt x="1601" y="36331"/>
                    <a:pt x="3391" y="38826"/>
                  </a:cubicBezTo>
                  <a:cubicBezTo>
                    <a:pt x="4232" y="39993"/>
                    <a:pt x="5127" y="41105"/>
                    <a:pt x="6049" y="42190"/>
                  </a:cubicBezTo>
                  <a:lnTo>
                    <a:pt x="33119" y="42190"/>
                  </a:lnTo>
                  <a:lnTo>
                    <a:pt x="33119" y="24098"/>
                  </a:lnTo>
                  <a:cubicBezTo>
                    <a:pt x="32278" y="24559"/>
                    <a:pt x="31546" y="25183"/>
                    <a:pt x="30949" y="25915"/>
                  </a:cubicBezTo>
                  <a:cubicBezTo>
                    <a:pt x="29267" y="28031"/>
                    <a:pt x="28643" y="30771"/>
                    <a:pt x="28264" y="33456"/>
                  </a:cubicBezTo>
                  <a:cubicBezTo>
                    <a:pt x="28237" y="25183"/>
                    <a:pt x="27369" y="16910"/>
                    <a:pt x="25633" y="8827"/>
                  </a:cubicBezTo>
                  <a:cubicBezTo>
                    <a:pt x="25334" y="7417"/>
                    <a:pt x="24765" y="5762"/>
                    <a:pt x="23381" y="5437"/>
                  </a:cubicBezTo>
                  <a:cubicBezTo>
                    <a:pt x="23206" y="5392"/>
                    <a:pt x="23036" y="5371"/>
                    <a:pt x="22871" y="5371"/>
                  </a:cubicBezTo>
                  <a:cubicBezTo>
                    <a:pt x="21125" y="5371"/>
                    <a:pt x="19990" y="7730"/>
                    <a:pt x="19693" y="9614"/>
                  </a:cubicBezTo>
                  <a:cubicBezTo>
                    <a:pt x="18770" y="15418"/>
                    <a:pt x="18879" y="21359"/>
                    <a:pt x="20045" y="27136"/>
                  </a:cubicBezTo>
                  <a:lnTo>
                    <a:pt x="14675" y="5328"/>
                  </a:lnTo>
                  <a:cubicBezTo>
                    <a:pt x="14105" y="2996"/>
                    <a:pt x="12993" y="202"/>
                    <a:pt x="10606" y="12"/>
                  </a:cubicBezTo>
                  <a:cubicBezTo>
                    <a:pt x="10517" y="5"/>
                    <a:pt x="10429" y="1"/>
                    <a:pt x="1034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3" name="Google Shape;13;p2"/>
            <p:cNvGrpSpPr/>
            <p:nvPr/>
          </p:nvGrpSpPr>
          <p:grpSpPr>
            <a:xfrm>
              <a:off x="8229306" y="4411039"/>
              <a:ext cx="997546" cy="837315"/>
              <a:chOff x="4870525" y="1747075"/>
              <a:chExt cx="513775" cy="431250"/>
            </a:xfrm>
          </p:grpSpPr>
          <p:sp>
            <p:nvSpPr>
              <p:cNvPr id="14" name="Google Shape;14;p2"/>
              <p:cNvSpPr/>
              <p:nvPr/>
            </p:nvSpPr>
            <p:spPr>
              <a:xfrm>
                <a:off x="4874825" y="1747075"/>
                <a:ext cx="509475" cy="431250"/>
              </a:xfrm>
              <a:custGeom>
                <a:avLst/>
                <a:gdLst/>
                <a:ahLst/>
                <a:cxnLst/>
                <a:rect l="l" t="t" r="r" b="b"/>
                <a:pathLst>
                  <a:path w="20379" h="17250" extrusionOk="0">
                    <a:moveTo>
                      <a:pt x="19798" y="6076"/>
                    </a:moveTo>
                    <a:lnTo>
                      <a:pt x="19798" y="6076"/>
                    </a:lnTo>
                    <a:cubicBezTo>
                      <a:pt x="19639" y="6763"/>
                      <a:pt x="19428" y="7423"/>
                      <a:pt x="19164" y="8084"/>
                    </a:cubicBezTo>
                    <a:cubicBezTo>
                      <a:pt x="18767" y="8982"/>
                      <a:pt x="18266" y="9801"/>
                      <a:pt x="17684" y="10593"/>
                    </a:cubicBezTo>
                    <a:cubicBezTo>
                      <a:pt x="16311" y="12284"/>
                      <a:pt x="14673" y="13736"/>
                      <a:pt x="12824" y="14872"/>
                    </a:cubicBezTo>
                    <a:cubicBezTo>
                      <a:pt x="12454" y="15110"/>
                      <a:pt x="12058" y="15348"/>
                      <a:pt x="11688" y="15585"/>
                    </a:cubicBezTo>
                    <a:cubicBezTo>
                      <a:pt x="14039" y="13261"/>
                      <a:pt x="16232" y="10778"/>
                      <a:pt x="18266" y="8137"/>
                    </a:cubicBezTo>
                    <a:cubicBezTo>
                      <a:pt x="18767" y="7476"/>
                      <a:pt x="19296" y="6763"/>
                      <a:pt x="19798" y="6076"/>
                    </a:cubicBezTo>
                    <a:close/>
                    <a:moveTo>
                      <a:pt x="8624" y="1216"/>
                    </a:moveTo>
                    <a:cubicBezTo>
                      <a:pt x="9787" y="2880"/>
                      <a:pt x="10605" y="4756"/>
                      <a:pt x="11028" y="6737"/>
                    </a:cubicBezTo>
                    <a:lnTo>
                      <a:pt x="11028" y="6763"/>
                    </a:lnTo>
                    <a:cubicBezTo>
                      <a:pt x="11477" y="8955"/>
                      <a:pt x="11398" y="11227"/>
                      <a:pt x="10817" y="13393"/>
                    </a:cubicBezTo>
                    <a:cubicBezTo>
                      <a:pt x="10658" y="14001"/>
                      <a:pt x="10447" y="14582"/>
                      <a:pt x="10236" y="15163"/>
                    </a:cubicBezTo>
                    <a:cubicBezTo>
                      <a:pt x="10130" y="15374"/>
                      <a:pt x="10024" y="15585"/>
                      <a:pt x="9919" y="15823"/>
                    </a:cubicBezTo>
                    <a:cubicBezTo>
                      <a:pt x="9998" y="13974"/>
                      <a:pt x="9971" y="12152"/>
                      <a:pt x="9839" y="10329"/>
                    </a:cubicBezTo>
                    <a:cubicBezTo>
                      <a:pt x="9707" y="8216"/>
                      <a:pt x="9470" y="6076"/>
                      <a:pt x="9126" y="3990"/>
                    </a:cubicBezTo>
                    <a:cubicBezTo>
                      <a:pt x="8994" y="3065"/>
                      <a:pt x="8809" y="2141"/>
                      <a:pt x="8624" y="1216"/>
                    </a:cubicBezTo>
                    <a:close/>
                    <a:moveTo>
                      <a:pt x="885" y="9669"/>
                    </a:moveTo>
                    <a:lnTo>
                      <a:pt x="885" y="9669"/>
                    </a:lnTo>
                    <a:cubicBezTo>
                      <a:pt x="1360" y="9906"/>
                      <a:pt x="1862" y="10144"/>
                      <a:pt x="2311" y="10408"/>
                    </a:cubicBezTo>
                    <a:cubicBezTo>
                      <a:pt x="4345" y="11544"/>
                      <a:pt x="6168" y="13076"/>
                      <a:pt x="7673" y="14872"/>
                    </a:cubicBezTo>
                    <a:cubicBezTo>
                      <a:pt x="7928" y="15203"/>
                      <a:pt x="8182" y="15533"/>
                      <a:pt x="8436" y="15888"/>
                    </a:cubicBezTo>
                    <a:lnTo>
                      <a:pt x="8436" y="15888"/>
                    </a:lnTo>
                    <a:cubicBezTo>
                      <a:pt x="8168" y="15687"/>
                      <a:pt x="7919" y="15464"/>
                      <a:pt x="7647" y="15242"/>
                    </a:cubicBezTo>
                    <a:lnTo>
                      <a:pt x="5877" y="13789"/>
                    </a:lnTo>
                    <a:cubicBezTo>
                      <a:pt x="4689" y="12838"/>
                      <a:pt x="3526" y="11861"/>
                      <a:pt x="2364" y="10884"/>
                    </a:cubicBezTo>
                    <a:cubicBezTo>
                      <a:pt x="1889" y="10487"/>
                      <a:pt x="1387" y="10065"/>
                      <a:pt x="885" y="9669"/>
                    </a:cubicBezTo>
                    <a:close/>
                    <a:moveTo>
                      <a:pt x="19322" y="5839"/>
                    </a:moveTo>
                    <a:lnTo>
                      <a:pt x="19322" y="5839"/>
                    </a:lnTo>
                    <a:cubicBezTo>
                      <a:pt x="17235" y="8744"/>
                      <a:pt x="14964" y="11518"/>
                      <a:pt x="12507" y="14133"/>
                    </a:cubicBezTo>
                    <a:cubicBezTo>
                      <a:pt x="11900" y="14767"/>
                      <a:pt x="11292" y="15400"/>
                      <a:pt x="10711" y="16034"/>
                    </a:cubicBezTo>
                    <a:cubicBezTo>
                      <a:pt x="11371" y="14529"/>
                      <a:pt x="12190" y="13102"/>
                      <a:pt x="13141" y="11782"/>
                    </a:cubicBezTo>
                    <a:cubicBezTo>
                      <a:pt x="14330" y="10118"/>
                      <a:pt x="15730" y="8612"/>
                      <a:pt x="17288" y="7318"/>
                    </a:cubicBezTo>
                    <a:cubicBezTo>
                      <a:pt x="17949" y="6789"/>
                      <a:pt x="18609" y="6288"/>
                      <a:pt x="19322" y="5839"/>
                    </a:cubicBezTo>
                    <a:close/>
                    <a:moveTo>
                      <a:pt x="1070" y="10223"/>
                    </a:moveTo>
                    <a:lnTo>
                      <a:pt x="1070" y="10223"/>
                    </a:lnTo>
                    <a:cubicBezTo>
                      <a:pt x="1942" y="10989"/>
                      <a:pt x="2840" y="11676"/>
                      <a:pt x="3685" y="12416"/>
                    </a:cubicBezTo>
                    <a:cubicBezTo>
                      <a:pt x="4847" y="13393"/>
                      <a:pt x="6009" y="14397"/>
                      <a:pt x="7172" y="15348"/>
                    </a:cubicBezTo>
                    <a:lnTo>
                      <a:pt x="8122" y="16166"/>
                    </a:lnTo>
                    <a:lnTo>
                      <a:pt x="8281" y="16299"/>
                    </a:lnTo>
                    <a:cubicBezTo>
                      <a:pt x="7938" y="16166"/>
                      <a:pt x="7647" y="16034"/>
                      <a:pt x="7356" y="15876"/>
                    </a:cubicBezTo>
                    <a:cubicBezTo>
                      <a:pt x="5190" y="14819"/>
                      <a:pt x="3289" y="13235"/>
                      <a:pt x="1836" y="11306"/>
                    </a:cubicBezTo>
                    <a:cubicBezTo>
                      <a:pt x="1572" y="10963"/>
                      <a:pt x="1308" y="10593"/>
                      <a:pt x="1070" y="10223"/>
                    </a:cubicBezTo>
                    <a:close/>
                    <a:moveTo>
                      <a:pt x="8255" y="1507"/>
                    </a:moveTo>
                    <a:cubicBezTo>
                      <a:pt x="9047" y="5337"/>
                      <a:pt x="9470" y="9272"/>
                      <a:pt x="9575" y="13208"/>
                    </a:cubicBezTo>
                    <a:cubicBezTo>
                      <a:pt x="9575" y="14317"/>
                      <a:pt x="9549" y="15427"/>
                      <a:pt x="9549" y="16563"/>
                    </a:cubicBezTo>
                    <a:lnTo>
                      <a:pt x="9575" y="16563"/>
                    </a:lnTo>
                    <a:lnTo>
                      <a:pt x="9522" y="16668"/>
                    </a:lnTo>
                    <a:cubicBezTo>
                      <a:pt x="8413" y="14793"/>
                      <a:pt x="7647" y="12733"/>
                      <a:pt x="7251" y="10567"/>
                    </a:cubicBezTo>
                    <a:cubicBezTo>
                      <a:pt x="6881" y="8348"/>
                      <a:pt x="6960" y="6076"/>
                      <a:pt x="7489" y="3884"/>
                    </a:cubicBezTo>
                    <a:cubicBezTo>
                      <a:pt x="7621" y="3250"/>
                      <a:pt x="7806" y="2642"/>
                      <a:pt x="8017" y="2035"/>
                    </a:cubicBezTo>
                    <a:cubicBezTo>
                      <a:pt x="8096" y="1850"/>
                      <a:pt x="8175" y="1665"/>
                      <a:pt x="8255" y="1507"/>
                    </a:cubicBezTo>
                    <a:close/>
                    <a:moveTo>
                      <a:pt x="8481" y="1"/>
                    </a:moveTo>
                    <a:cubicBezTo>
                      <a:pt x="8430" y="1"/>
                      <a:pt x="8378" y="17"/>
                      <a:pt x="8334" y="54"/>
                    </a:cubicBezTo>
                    <a:cubicBezTo>
                      <a:pt x="8307" y="107"/>
                      <a:pt x="8255" y="159"/>
                      <a:pt x="8228" y="186"/>
                    </a:cubicBezTo>
                    <a:cubicBezTo>
                      <a:pt x="8096" y="186"/>
                      <a:pt x="7990" y="318"/>
                      <a:pt x="8017" y="476"/>
                    </a:cubicBezTo>
                    <a:lnTo>
                      <a:pt x="8017" y="529"/>
                    </a:lnTo>
                    <a:cubicBezTo>
                      <a:pt x="7832" y="873"/>
                      <a:pt x="7673" y="1242"/>
                      <a:pt x="7541" y="1612"/>
                    </a:cubicBezTo>
                    <a:cubicBezTo>
                      <a:pt x="7330" y="2167"/>
                      <a:pt x="7145" y="2722"/>
                      <a:pt x="6987" y="3276"/>
                    </a:cubicBezTo>
                    <a:cubicBezTo>
                      <a:pt x="6089" y="6684"/>
                      <a:pt x="6247" y="10276"/>
                      <a:pt x="7436" y="13604"/>
                    </a:cubicBezTo>
                    <a:cubicBezTo>
                      <a:pt x="7515" y="13842"/>
                      <a:pt x="7621" y="14053"/>
                      <a:pt x="7726" y="14291"/>
                    </a:cubicBezTo>
                    <a:cubicBezTo>
                      <a:pt x="6326" y="12653"/>
                      <a:pt x="4636" y="11253"/>
                      <a:pt x="2760" y="10170"/>
                    </a:cubicBezTo>
                    <a:cubicBezTo>
                      <a:pt x="1994" y="9695"/>
                      <a:pt x="1202" y="9325"/>
                      <a:pt x="357" y="9035"/>
                    </a:cubicBezTo>
                    <a:lnTo>
                      <a:pt x="277" y="9035"/>
                    </a:lnTo>
                    <a:cubicBezTo>
                      <a:pt x="251" y="9008"/>
                      <a:pt x="218" y="8996"/>
                      <a:pt x="187" y="8996"/>
                    </a:cubicBezTo>
                    <a:cubicBezTo>
                      <a:pt x="93" y="8996"/>
                      <a:pt x="0" y="9095"/>
                      <a:pt x="40" y="9193"/>
                    </a:cubicBezTo>
                    <a:cubicBezTo>
                      <a:pt x="145" y="9589"/>
                      <a:pt x="304" y="9959"/>
                      <a:pt x="542" y="10303"/>
                    </a:cubicBezTo>
                    <a:cubicBezTo>
                      <a:pt x="726" y="10672"/>
                      <a:pt x="964" y="11016"/>
                      <a:pt x="1202" y="11333"/>
                    </a:cubicBezTo>
                    <a:cubicBezTo>
                      <a:pt x="1677" y="12019"/>
                      <a:pt x="2206" y="12653"/>
                      <a:pt x="2787" y="13235"/>
                    </a:cubicBezTo>
                    <a:cubicBezTo>
                      <a:pt x="3949" y="14423"/>
                      <a:pt x="5296" y="15427"/>
                      <a:pt x="6775" y="16193"/>
                    </a:cubicBezTo>
                    <a:cubicBezTo>
                      <a:pt x="7172" y="16404"/>
                      <a:pt x="7594" y="16589"/>
                      <a:pt x="8017" y="16748"/>
                    </a:cubicBezTo>
                    <a:cubicBezTo>
                      <a:pt x="8466" y="16959"/>
                      <a:pt x="8915" y="17091"/>
                      <a:pt x="9390" y="17197"/>
                    </a:cubicBezTo>
                    <a:cubicBezTo>
                      <a:pt x="9417" y="17210"/>
                      <a:pt x="9437" y="17216"/>
                      <a:pt x="9456" y="17216"/>
                    </a:cubicBezTo>
                    <a:cubicBezTo>
                      <a:pt x="9476" y="17216"/>
                      <a:pt x="9496" y="17210"/>
                      <a:pt x="9522" y="17197"/>
                    </a:cubicBezTo>
                    <a:lnTo>
                      <a:pt x="9575" y="17223"/>
                    </a:lnTo>
                    <a:cubicBezTo>
                      <a:pt x="9628" y="17249"/>
                      <a:pt x="9655" y="17249"/>
                      <a:pt x="9707" y="17249"/>
                    </a:cubicBezTo>
                    <a:lnTo>
                      <a:pt x="9919" y="17170"/>
                    </a:lnTo>
                    <a:cubicBezTo>
                      <a:pt x="9955" y="17207"/>
                      <a:pt x="10009" y="17227"/>
                      <a:pt x="10062" y="17227"/>
                    </a:cubicBezTo>
                    <a:cubicBezTo>
                      <a:pt x="10122" y="17227"/>
                      <a:pt x="10181" y="17200"/>
                      <a:pt x="10209" y="17144"/>
                    </a:cubicBezTo>
                    <a:lnTo>
                      <a:pt x="10262" y="17012"/>
                    </a:lnTo>
                    <a:cubicBezTo>
                      <a:pt x="10605" y="16853"/>
                      <a:pt x="10949" y="16642"/>
                      <a:pt x="11266" y="16457"/>
                    </a:cubicBezTo>
                    <a:cubicBezTo>
                      <a:pt x="11794" y="16140"/>
                      <a:pt x="12296" y="15850"/>
                      <a:pt x="12798" y="15533"/>
                    </a:cubicBezTo>
                    <a:cubicBezTo>
                      <a:pt x="13802" y="14899"/>
                      <a:pt x="14779" y="14212"/>
                      <a:pt x="15677" y="13446"/>
                    </a:cubicBezTo>
                    <a:cubicBezTo>
                      <a:pt x="17315" y="12125"/>
                      <a:pt x="18609" y="10487"/>
                      <a:pt x="19533" y="8612"/>
                    </a:cubicBezTo>
                    <a:cubicBezTo>
                      <a:pt x="20035" y="7582"/>
                      <a:pt x="20326" y="6446"/>
                      <a:pt x="20379" y="5310"/>
                    </a:cubicBezTo>
                    <a:cubicBezTo>
                      <a:pt x="20379" y="5205"/>
                      <a:pt x="20326" y="5125"/>
                      <a:pt x="20247" y="5099"/>
                    </a:cubicBezTo>
                    <a:cubicBezTo>
                      <a:pt x="20227" y="4959"/>
                      <a:pt x="20117" y="4850"/>
                      <a:pt x="19996" y="4850"/>
                    </a:cubicBezTo>
                    <a:cubicBezTo>
                      <a:pt x="19956" y="4850"/>
                      <a:pt x="19916" y="4862"/>
                      <a:pt x="19877" y="4888"/>
                    </a:cubicBezTo>
                    <a:cubicBezTo>
                      <a:pt x="16258" y="7027"/>
                      <a:pt x="13300" y="10118"/>
                      <a:pt x="11292" y="13789"/>
                    </a:cubicBezTo>
                    <a:lnTo>
                      <a:pt x="11213" y="13895"/>
                    </a:lnTo>
                    <a:cubicBezTo>
                      <a:pt x="11530" y="12838"/>
                      <a:pt x="11741" y="11729"/>
                      <a:pt x="11820" y="10620"/>
                    </a:cubicBezTo>
                    <a:cubicBezTo>
                      <a:pt x="12085" y="6922"/>
                      <a:pt x="10949" y="3276"/>
                      <a:pt x="8677" y="371"/>
                    </a:cubicBezTo>
                    <a:cubicBezTo>
                      <a:pt x="8677" y="318"/>
                      <a:pt x="8704" y="292"/>
                      <a:pt x="8704" y="265"/>
                    </a:cubicBezTo>
                    <a:cubicBezTo>
                      <a:pt x="8742" y="112"/>
                      <a:pt x="8614" y="1"/>
                      <a:pt x="848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a:off x="4870525" y="1797925"/>
                <a:ext cx="138700" cy="204550"/>
              </a:xfrm>
              <a:custGeom>
                <a:avLst/>
                <a:gdLst/>
                <a:ahLst/>
                <a:cxnLst/>
                <a:rect l="l" t="t" r="r" b="b"/>
                <a:pathLst>
                  <a:path w="5548" h="8182" extrusionOk="0">
                    <a:moveTo>
                      <a:pt x="582" y="873"/>
                    </a:moveTo>
                    <a:lnTo>
                      <a:pt x="582" y="873"/>
                    </a:lnTo>
                    <a:cubicBezTo>
                      <a:pt x="1295" y="1850"/>
                      <a:pt x="2034" y="2880"/>
                      <a:pt x="2695" y="3937"/>
                    </a:cubicBezTo>
                    <a:cubicBezTo>
                      <a:pt x="3064" y="4518"/>
                      <a:pt x="3434" y="5099"/>
                      <a:pt x="3778" y="5706"/>
                    </a:cubicBezTo>
                    <a:cubicBezTo>
                      <a:pt x="3963" y="6023"/>
                      <a:pt x="4121" y="6340"/>
                      <a:pt x="4306" y="6657"/>
                    </a:cubicBezTo>
                    <a:lnTo>
                      <a:pt x="4517" y="7080"/>
                    </a:lnTo>
                    <a:cubicBezTo>
                      <a:pt x="4359" y="6921"/>
                      <a:pt x="4174" y="6789"/>
                      <a:pt x="4015" y="6631"/>
                    </a:cubicBezTo>
                    <a:cubicBezTo>
                      <a:pt x="3566" y="6208"/>
                      <a:pt x="3170" y="5733"/>
                      <a:pt x="2800" y="5257"/>
                    </a:cubicBezTo>
                    <a:cubicBezTo>
                      <a:pt x="2034" y="4280"/>
                      <a:pt x="1427" y="3197"/>
                      <a:pt x="978" y="2035"/>
                    </a:cubicBezTo>
                    <a:cubicBezTo>
                      <a:pt x="872" y="1718"/>
                      <a:pt x="740" y="1401"/>
                      <a:pt x="661" y="1084"/>
                    </a:cubicBezTo>
                    <a:lnTo>
                      <a:pt x="582" y="873"/>
                    </a:lnTo>
                    <a:close/>
                    <a:moveTo>
                      <a:pt x="1110" y="1084"/>
                    </a:moveTo>
                    <a:cubicBezTo>
                      <a:pt x="1242" y="1190"/>
                      <a:pt x="1400" y="1295"/>
                      <a:pt x="1532" y="1401"/>
                    </a:cubicBezTo>
                    <a:cubicBezTo>
                      <a:pt x="2008" y="1771"/>
                      <a:pt x="2457" y="2193"/>
                      <a:pt x="2853" y="2642"/>
                    </a:cubicBezTo>
                    <a:cubicBezTo>
                      <a:pt x="3646" y="3567"/>
                      <a:pt x="4253" y="4623"/>
                      <a:pt x="4649" y="5759"/>
                    </a:cubicBezTo>
                    <a:cubicBezTo>
                      <a:pt x="4781" y="6208"/>
                      <a:pt x="4887" y="6631"/>
                      <a:pt x="4993" y="7080"/>
                    </a:cubicBezTo>
                    <a:lnTo>
                      <a:pt x="4887" y="6921"/>
                    </a:lnTo>
                    <a:cubicBezTo>
                      <a:pt x="4808" y="6763"/>
                      <a:pt x="4702" y="6604"/>
                      <a:pt x="4623" y="6472"/>
                    </a:cubicBezTo>
                    <a:cubicBezTo>
                      <a:pt x="4438" y="6155"/>
                      <a:pt x="4253" y="5838"/>
                      <a:pt x="4068" y="5521"/>
                    </a:cubicBezTo>
                    <a:cubicBezTo>
                      <a:pt x="3725" y="4914"/>
                      <a:pt x="3355" y="4306"/>
                      <a:pt x="2959" y="3725"/>
                    </a:cubicBezTo>
                    <a:cubicBezTo>
                      <a:pt x="2378" y="2801"/>
                      <a:pt x="1770" y="1929"/>
                      <a:pt x="1110" y="1084"/>
                    </a:cubicBezTo>
                    <a:close/>
                    <a:moveTo>
                      <a:pt x="265" y="1"/>
                    </a:moveTo>
                    <a:cubicBezTo>
                      <a:pt x="106" y="1"/>
                      <a:pt x="0" y="133"/>
                      <a:pt x="53" y="291"/>
                    </a:cubicBezTo>
                    <a:cubicBezTo>
                      <a:pt x="27" y="529"/>
                      <a:pt x="53" y="767"/>
                      <a:pt x="132" y="1005"/>
                    </a:cubicBezTo>
                    <a:cubicBezTo>
                      <a:pt x="212" y="1322"/>
                      <a:pt x="317" y="1639"/>
                      <a:pt x="423" y="1956"/>
                    </a:cubicBezTo>
                    <a:cubicBezTo>
                      <a:pt x="634" y="2563"/>
                      <a:pt x="898" y="3144"/>
                      <a:pt x="1189" y="3725"/>
                    </a:cubicBezTo>
                    <a:cubicBezTo>
                      <a:pt x="1797" y="4835"/>
                      <a:pt x="2563" y="5891"/>
                      <a:pt x="3487" y="6789"/>
                    </a:cubicBezTo>
                    <a:cubicBezTo>
                      <a:pt x="3989" y="7318"/>
                      <a:pt x="4544" y="7793"/>
                      <a:pt x="5178" y="8163"/>
                    </a:cubicBezTo>
                    <a:cubicBezTo>
                      <a:pt x="5208" y="8176"/>
                      <a:pt x="5238" y="8182"/>
                      <a:pt x="5266" y="8182"/>
                    </a:cubicBezTo>
                    <a:cubicBezTo>
                      <a:pt x="5408" y="8182"/>
                      <a:pt x="5508" y="8031"/>
                      <a:pt x="5442" y="7899"/>
                    </a:cubicBezTo>
                    <a:cubicBezTo>
                      <a:pt x="5521" y="7872"/>
                      <a:pt x="5547" y="7793"/>
                      <a:pt x="5547" y="7740"/>
                    </a:cubicBezTo>
                    <a:cubicBezTo>
                      <a:pt x="5468" y="6446"/>
                      <a:pt x="5098" y="5204"/>
                      <a:pt x="4464" y="4095"/>
                    </a:cubicBezTo>
                    <a:cubicBezTo>
                      <a:pt x="3883" y="2959"/>
                      <a:pt x="3064" y="1956"/>
                      <a:pt x="2061" y="1110"/>
                    </a:cubicBezTo>
                    <a:cubicBezTo>
                      <a:pt x="1797" y="899"/>
                      <a:pt x="1506" y="688"/>
                      <a:pt x="1215" y="476"/>
                    </a:cubicBezTo>
                    <a:cubicBezTo>
                      <a:pt x="951" y="291"/>
                      <a:pt x="582" y="1"/>
                      <a:pt x="26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33"/>
        <p:cNvGrpSpPr/>
        <p:nvPr/>
      </p:nvGrpSpPr>
      <p:grpSpPr>
        <a:xfrm>
          <a:off x="0" y="0"/>
          <a:ext cx="0" cy="0"/>
          <a:chOff x="0" y="0"/>
          <a:chExt cx="0" cy="0"/>
        </a:xfrm>
      </p:grpSpPr>
      <p:sp>
        <p:nvSpPr>
          <p:cNvPr id="34" name="Google Shape;34;p5"/>
          <p:cNvSpPr txBox="1">
            <a:spLocks noGrp="1"/>
          </p:cNvSpPr>
          <p:nvPr>
            <p:ph type="subTitle" idx="1"/>
          </p:nvPr>
        </p:nvSpPr>
        <p:spPr>
          <a:xfrm>
            <a:off x="1254788" y="2875756"/>
            <a:ext cx="2776800" cy="371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None/>
              <a:defRPr sz="2200">
                <a:latin typeface="Alfa Slab One"/>
                <a:ea typeface="Alfa Slab One"/>
                <a:cs typeface="Alfa Slab One"/>
                <a:sym typeface="Alfa Slab One"/>
              </a:defRPr>
            </a:lvl1pPr>
            <a:lvl2pPr lvl="1" rtl="0">
              <a:lnSpc>
                <a:spcPct val="100000"/>
              </a:lnSpc>
              <a:spcBef>
                <a:spcPts val="0"/>
              </a:spcBef>
              <a:spcAft>
                <a:spcPts val="0"/>
              </a:spcAft>
              <a:buNone/>
              <a:defRPr sz="2200">
                <a:latin typeface="Alfa Slab One"/>
                <a:ea typeface="Alfa Slab One"/>
                <a:cs typeface="Alfa Slab One"/>
                <a:sym typeface="Alfa Slab One"/>
              </a:defRPr>
            </a:lvl2pPr>
            <a:lvl3pPr lvl="2" rtl="0">
              <a:lnSpc>
                <a:spcPct val="100000"/>
              </a:lnSpc>
              <a:spcBef>
                <a:spcPts val="0"/>
              </a:spcBef>
              <a:spcAft>
                <a:spcPts val="0"/>
              </a:spcAft>
              <a:buNone/>
              <a:defRPr sz="2200">
                <a:latin typeface="Alfa Slab One"/>
                <a:ea typeface="Alfa Slab One"/>
                <a:cs typeface="Alfa Slab One"/>
                <a:sym typeface="Alfa Slab One"/>
              </a:defRPr>
            </a:lvl3pPr>
            <a:lvl4pPr lvl="3" rtl="0">
              <a:lnSpc>
                <a:spcPct val="100000"/>
              </a:lnSpc>
              <a:spcBef>
                <a:spcPts val="0"/>
              </a:spcBef>
              <a:spcAft>
                <a:spcPts val="0"/>
              </a:spcAft>
              <a:buNone/>
              <a:defRPr sz="2200">
                <a:latin typeface="Alfa Slab One"/>
                <a:ea typeface="Alfa Slab One"/>
                <a:cs typeface="Alfa Slab One"/>
                <a:sym typeface="Alfa Slab One"/>
              </a:defRPr>
            </a:lvl4pPr>
            <a:lvl5pPr lvl="4" rtl="0">
              <a:lnSpc>
                <a:spcPct val="100000"/>
              </a:lnSpc>
              <a:spcBef>
                <a:spcPts val="0"/>
              </a:spcBef>
              <a:spcAft>
                <a:spcPts val="0"/>
              </a:spcAft>
              <a:buNone/>
              <a:defRPr sz="2200">
                <a:latin typeface="Alfa Slab One"/>
                <a:ea typeface="Alfa Slab One"/>
                <a:cs typeface="Alfa Slab One"/>
                <a:sym typeface="Alfa Slab One"/>
              </a:defRPr>
            </a:lvl5pPr>
            <a:lvl6pPr lvl="5" rtl="0">
              <a:lnSpc>
                <a:spcPct val="100000"/>
              </a:lnSpc>
              <a:spcBef>
                <a:spcPts val="0"/>
              </a:spcBef>
              <a:spcAft>
                <a:spcPts val="0"/>
              </a:spcAft>
              <a:buNone/>
              <a:defRPr sz="2200">
                <a:latin typeface="Alfa Slab One"/>
                <a:ea typeface="Alfa Slab One"/>
                <a:cs typeface="Alfa Slab One"/>
                <a:sym typeface="Alfa Slab One"/>
              </a:defRPr>
            </a:lvl6pPr>
            <a:lvl7pPr lvl="6" rtl="0">
              <a:lnSpc>
                <a:spcPct val="100000"/>
              </a:lnSpc>
              <a:spcBef>
                <a:spcPts val="0"/>
              </a:spcBef>
              <a:spcAft>
                <a:spcPts val="0"/>
              </a:spcAft>
              <a:buNone/>
              <a:defRPr sz="2200">
                <a:latin typeface="Alfa Slab One"/>
                <a:ea typeface="Alfa Slab One"/>
                <a:cs typeface="Alfa Slab One"/>
                <a:sym typeface="Alfa Slab One"/>
              </a:defRPr>
            </a:lvl7pPr>
            <a:lvl8pPr lvl="7" rtl="0">
              <a:lnSpc>
                <a:spcPct val="100000"/>
              </a:lnSpc>
              <a:spcBef>
                <a:spcPts val="0"/>
              </a:spcBef>
              <a:spcAft>
                <a:spcPts val="0"/>
              </a:spcAft>
              <a:buNone/>
              <a:defRPr sz="2200">
                <a:latin typeface="Alfa Slab One"/>
                <a:ea typeface="Alfa Slab One"/>
                <a:cs typeface="Alfa Slab One"/>
                <a:sym typeface="Alfa Slab One"/>
              </a:defRPr>
            </a:lvl8pPr>
            <a:lvl9pPr lvl="8" rtl="0">
              <a:lnSpc>
                <a:spcPct val="100000"/>
              </a:lnSpc>
              <a:spcBef>
                <a:spcPts val="0"/>
              </a:spcBef>
              <a:spcAft>
                <a:spcPts val="0"/>
              </a:spcAft>
              <a:buNone/>
              <a:defRPr sz="2200">
                <a:latin typeface="Alfa Slab One"/>
                <a:ea typeface="Alfa Slab One"/>
                <a:cs typeface="Alfa Slab One"/>
                <a:sym typeface="Alfa Slab One"/>
              </a:defRPr>
            </a:lvl9pPr>
          </a:lstStyle>
          <a:p>
            <a:endParaRPr/>
          </a:p>
        </p:txBody>
      </p:sp>
      <p:sp>
        <p:nvSpPr>
          <p:cNvPr id="35" name="Google Shape;35;p5"/>
          <p:cNvSpPr txBox="1">
            <a:spLocks noGrp="1"/>
          </p:cNvSpPr>
          <p:nvPr>
            <p:ph type="subTitle" idx="2"/>
          </p:nvPr>
        </p:nvSpPr>
        <p:spPr>
          <a:xfrm>
            <a:off x="1254788" y="3247156"/>
            <a:ext cx="2776800" cy="8880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None/>
              <a:defRPr/>
            </a:lvl1pPr>
            <a:lvl2pPr lvl="1" rtl="0">
              <a:lnSpc>
                <a:spcPct val="100000"/>
              </a:lnSpc>
              <a:spcBef>
                <a:spcPts val="0"/>
              </a:spcBef>
              <a:spcAft>
                <a:spcPts val="0"/>
              </a:spcAft>
              <a:buNone/>
              <a:defRPr/>
            </a:lvl2pPr>
            <a:lvl3pPr lvl="2" rtl="0">
              <a:lnSpc>
                <a:spcPct val="100000"/>
              </a:lnSpc>
              <a:spcBef>
                <a:spcPts val="0"/>
              </a:spcBef>
              <a:spcAft>
                <a:spcPts val="0"/>
              </a:spcAft>
              <a:buNone/>
              <a:defRPr/>
            </a:lvl3pPr>
            <a:lvl4pPr lvl="3" rtl="0">
              <a:lnSpc>
                <a:spcPct val="100000"/>
              </a:lnSpc>
              <a:spcBef>
                <a:spcPts val="0"/>
              </a:spcBef>
              <a:spcAft>
                <a:spcPts val="0"/>
              </a:spcAft>
              <a:buNone/>
              <a:defRPr/>
            </a:lvl4pPr>
            <a:lvl5pPr lvl="4" rtl="0">
              <a:lnSpc>
                <a:spcPct val="100000"/>
              </a:lnSpc>
              <a:spcBef>
                <a:spcPts val="0"/>
              </a:spcBef>
              <a:spcAft>
                <a:spcPts val="0"/>
              </a:spcAft>
              <a:buNone/>
              <a:defRPr/>
            </a:lvl5pPr>
            <a:lvl6pPr lvl="5" rtl="0">
              <a:lnSpc>
                <a:spcPct val="100000"/>
              </a:lnSpc>
              <a:spcBef>
                <a:spcPts val="0"/>
              </a:spcBef>
              <a:spcAft>
                <a:spcPts val="0"/>
              </a:spcAft>
              <a:buNone/>
              <a:defRPr/>
            </a:lvl6pPr>
            <a:lvl7pPr lvl="6" rtl="0">
              <a:lnSpc>
                <a:spcPct val="100000"/>
              </a:lnSpc>
              <a:spcBef>
                <a:spcPts val="0"/>
              </a:spcBef>
              <a:spcAft>
                <a:spcPts val="0"/>
              </a:spcAft>
              <a:buNone/>
              <a:defRPr/>
            </a:lvl7pPr>
            <a:lvl8pPr lvl="7" rtl="0">
              <a:lnSpc>
                <a:spcPct val="100000"/>
              </a:lnSpc>
              <a:spcBef>
                <a:spcPts val="0"/>
              </a:spcBef>
              <a:spcAft>
                <a:spcPts val="0"/>
              </a:spcAft>
              <a:buNone/>
              <a:defRPr/>
            </a:lvl8pPr>
            <a:lvl9pPr lvl="8" rtl="0">
              <a:lnSpc>
                <a:spcPct val="100000"/>
              </a:lnSpc>
              <a:spcBef>
                <a:spcPts val="0"/>
              </a:spcBef>
              <a:spcAft>
                <a:spcPts val="0"/>
              </a:spcAft>
              <a:buNone/>
              <a:defRPr/>
            </a:lvl9pPr>
          </a:lstStyle>
          <a:p>
            <a:endParaRPr/>
          </a:p>
        </p:txBody>
      </p:sp>
      <p:sp>
        <p:nvSpPr>
          <p:cNvPr id="36" name="Google Shape;36;p5"/>
          <p:cNvSpPr txBox="1">
            <a:spLocks noGrp="1"/>
          </p:cNvSpPr>
          <p:nvPr>
            <p:ph type="subTitle" idx="3"/>
          </p:nvPr>
        </p:nvSpPr>
        <p:spPr>
          <a:xfrm>
            <a:off x="5112413" y="2875756"/>
            <a:ext cx="2776800" cy="371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None/>
              <a:defRPr sz="2200">
                <a:latin typeface="Alfa Slab One"/>
                <a:ea typeface="Alfa Slab One"/>
                <a:cs typeface="Alfa Slab One"/>
                <a:sym typeface="Alfa Slab One"/>
              </a:defRPr>
            </a:lvl1pPr>
            <a:lvl2pPr lvl="1" rtl="0">
              <a:lnSpc>
                <a:spcPct val="100000"/>
              </a:lnSpc>
              <a:spcBef>
                <a:spcPts val="0"/>
              </a:spcBef>
              <a:spcAft>
                <a:spcPts val="0"/>
              </a:spcAft>
              <a:buNone/>
              <a:defRPr sz="2200">
                <a:latin typeface="Alfa Slab One"/>
                <a:ea typeface="Alfa Slab One"/>
                <a:cs typeface="Alfa Slab One"/>
                <a:sym typeface="Alfa Slab One"/>
              </a:defRPr>
            </a:lvl2pPr>
            <a:lvl3pPr lvl="2" rtl="0">
              <a:lnSpc>
                <a:spcPct val="100000"/>
              </a:lnSpc>
              <a:spcBef>
                <a:spcPts val="0"/>
              </a:spcBef>
              <a:spcAft>
                <a:spcPts val="0"/>
              </a:spcAft>
              <a:buNone/>
              <a:defRPr sz="2200">
                <a:latin typeface="Alfa Slab One"/>
                <a:ea typeface="Alfa Slab One"/>
                <a:cs typeface="Alfa Slab One"/>
                <a:sym typeface="Alfa Slab One"/>
              </a:defRPr>
            </a:lvl3pPr>
            <a:lvl4pPr lvl="3" rtl="0">
              <a:lnSpc>
                <a:spcPct val="100000"/>
              </a:lnSpc>
              <a:spcBef>
                <a:spcPts val="0"/>
              </a:spcBef>
              <a:spcAft>
                <a:spcPts val="0"/>
              </a:spcAft>
              <a:buNone/>
              <a:defRPr sz="2200">
                <a:latin typeface="Alfa Slab One"/>
                <a:ea typeface="Alfa Slab One"/>
                <a:cs typeface="Alfa Slab One"/>
                <a:sym typeface="Alfa Slab One"/>
              </a:defRPr>
            </a:lvl4pPr>
            <a:lvl5pPr lvl="4" rtl="0">
              <a:lnSpc>
                <a:spcPct val="100000"/>
              </a:lnSpc>
              <a:spcBef>
                <a:spcPts val="0"/>
              </a:spcBef>
              <a:spcAft>
                <a:spcPts val="0"/>
              </a:spcAft>
              <a:buNone/>
              <a:defRPr sz="2200">
                <a:latin typeface="Alfa Slab One"/>
                <a:ea typeface="Alfa Slab One"/>
                <a:cs typeface="Alfa Slab One"/>
                <a:sym typeface="Alfa Slab One"/>
              </a:defRPr>
            </a:lvl5pPr>
            <a:lvl6pPr lvl="5" rtl="0">
              <a:lnSpc>
                <a:spcPct val="100000"/>
              </a:lnSpc>
              <a:spcBef>
                <a:spcPts val="0"/>
              </a:spcBef>
              <a:spcAft>
                <a:spcPts val="0"/>
              </a:spcAft>
              <a:buNone/>
              <a:defRPr sz="2200">
                <a:latin typeface="Alfa Slab One"/>
                <a:ea typeface="Alfa Slab One"/>
                <a:cs typeface="Alfa Slab One"/>
                <a:sym typeface="Alfa Slab One"/>
              </a:defRPr>
            </a:lvl6pPr>
            <a:lvl7pPr lvl="6" rtl="0">
              <a:lnSpc>
                <a:spcPct val="100000"/>
              </a:lnSpc>
              <a:spcBef>
                <a:spcPts val="0"/>
              </a:spcBef>
              <a:spcAft>
                <a:spcPts val="0"/>
              </a:spcAft>
              <a:buNone/>
              <a:defRPr sz="2200">
                <a:latin typeface="Alfa Slab One"/>
                <a:ea typeface="Alfa Slab One"/>
                <a:cs typeface="Alfa Slab One"/>
                <a:sym typeface="Alfa Slab One"/>
              </a:defRPr>
            </a:lvl7pPr>
            <a:lvl8pPr lvl="7" rtl="0">
              <a:lnSpc>
                <a:spcPct val="100000"/>
              </a:lnSpc>
              <a:spcBef>
                <a:spcPts val="0"/>
              </a:spcBef>
              <a:spcAft>
                <a:spcPts val="0"/>
              </a:spcAft>
              <a:buNone/>
              <a:defRPr sz="2200">
                <a:latin typeface="Alfa Slab One"/>
                <a:ea typeface="Alfa Slab One"/>
                <a:cs typeface="Alfa Slab One"/>
                <a:sym typeface="Alfa Slab One"/>
              </a:defRPr>
            </a:lvl8pPr>
            <a:lvl9pPr lvl="8" rtl="0">
              <a:lnSpc>
                <a:spcPct val="100000"/>
              </a:lnSpc>
              <a:spcBef>
                <a:spcPts val="0"/>
              </a:spcBef>
              <a:spcAft>
                <a:spcPts val="0"/>
              </a:spcAft>
              <a:buNone/>
              <a:defRPr sz="2200">
                <a:latin typeface="Alfa Slab One"/>
                <a:ea typeface="Alfa Slab One"/>
                <a:cs typeface="Alfa Slab One"/>
                <a:sym typeface="Alfa Slab One"/>
              </a:defRPr>
            </a:lvl9pPr>
          </a:lstStyle>
          <a:p>
            <a:endParaRPr/>
          </a:p>
        </p:txBody>
      </p:sp>
      <p:sp>
        <p:nvSpPr>
          <p:cNvPr id="37" name="Google Shape;37;p5"/>
          <p:cNvSpPr txBox="1">
            <a:spLocks noGrp="1"/>
          </p:cNvSpPr>
          <p:nvPr>
            <p:ph type="subTitle" idx="4"/>
          </p:nvPr>
        </p:nvSpPr>
        <p:spPr>
          <a:xfrm>
            <a:off x="5112413" y="3247156"/>
            <a:ext cx="2776800" cy="8880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None/>
              <a:defRPr/>
            </a:lvl1pPr>
            <a:lvl2pPr lvl="1" rtl="0">
              <a:lnSpc>
                <a:spcPct val="100000"/>
              </a:lnSpc>
              <a:spcBef>
                <a:spcPts val="0"/>
              </a:spcBef>
              <a:spcAft>
                <a:spcPts val="0"/>
              </a:spcAft>
              <a:buNone/>
              <a:defRPr/>
            </a:lvl2pPr>
            <a:lvl3pPr lvl="2" rtl="0">
              <a:lnSpc>
                <a:spcPct val="100000"/>
              </a:lnSpc>
              <a:spcBef>
                <a:spcPts val="0"/>
              </a:spcBef>
              <a:spcAft>
                <a:spcPts val="0"/>
              </a:spcAft>
              <a:buNone/>
              <a:defRPr/>
            </a:lvl3pPr>
            <a:lvl4pPr lvl="3" rtl="0">
              <a:lnSpc>
                <a:spcPct val="100000"/>
              </a:lnSpc>
              <a:spcBef>
                <a:spcPts val="0"/>
              </a:spcBef>
              <a:spcAft>
                <a:spcPts val="0"/>
              </a:spcAft>
              <a:buNone/>
              <a:defRPr/>
            </a:lvl4pPr>
            <a:lvl5pPr lvl="4" rtl="0">
              <a:lnSpc>
                <a:spcPct val="100000"/>
              </a:lnSpc>
              <a:spcBef>
                <a:spcPts val="0"/>
              </a:spcBef>
              <a:spcAft>
                <a:spcPts val="0"/>
              </a:spcAft>
              <a:buNone/>
              <a:defRPr/>
            </a:lvl5pPr>
            <a:lvl6pPr lvl="5" rtl="0">
              <a:lnSpc>
                <a:spcPct val="100000"/>
              </a:lnSpc>
              <a:spcBef>
                <a:spcPts val="0"/>
              </a:spcBef>
              <a:spcAft>
                <a:spcPts val="0"/>
              </a:spcAft>
              <a:buNone/>
              <a:defRPr/>
            </a:lvl6pPr>
            <a:lvl7pPr lvl="6" rtl="0">
              <a:lnSpc>
                <a:spcPct val="100000"/>
              </a:lnSpc>
              <a:spcBef>
                <a:spcPts val="0"/>
              </a:spcBef>
              <a:spcAft>
                <a:spcPts val="0"/>
              </a:spcAft>
              <a:buNone/>
              <a:defRPr/>
            </a:lvl7pPr>
            <a:lvl8pPr lvl="7" rtl="0">
              <a:lnSpc>
                <a:spcPct val="100000"/>
              </a:lnSpc>
              <a:spcBef>
                <a:spcPts val="0"/>
              </a:spcBef>
              <a:spcAft>
                <a:spcPts val="0"/>
              </a:spcAft>
              <a:buNone/>
              <a:defRPr/>
            </a:lvl8pPr>
            <a:lvl9pPr lvl="8" rtl="0">
              <a:lnSpc>
                <a:spcPct val="100000"/>
              </a:lnSpc>
              <a:spcBef>
                <a:spcPts val="0"/>
              </a:spcBef>
              <a:spcAft>
                <a:spcPts val="0"/>
              </a:spcAft>
              <a:buNone/>
              <a:defRPr/>
            </a:lvl9pPr>
          </a:lstStyle>
          <a:p>
            <a:endParaRPr/>
          </a:p>
        </p:txBody>
      </p:sp>
      <p:sp>
        <p:nvSpPr>
          <p:cNvPr id="38" name="Google Shape;38;p5"/>
          <p:cNvSpPr txBox="1">
            <a:spLocks noGrp="1"/>
          </p:cNvSpPr>
          <p:nvPr>
            <p:ph type="title"/>
          </p:nvPr>
        </p:nvSpPr>
        <p:spPr>
          <a:xfrm>
            <a:off x="720000" y="387600"/>
            <a:ext cx="7704000" cy="592200"/>
          </a:xfrm>
          <a:prstGeom prst="rect">
            <a:avLst/>
          </a:prstGeom>
          <a:noFill/>
        </p:spPr>
        <p:txBody>
          <a:bodyPr spcFirstLastPara="1" wrap="square" lIns="91425" tIns="91425" rIns="91425" bIns="91425" anchor="t" anchorCtr="0">
            <a:noAutofit/>
          </a:bodyPr>
          <a:lstStyle>
            <a:lvl1pPr lvl="0" rtl="0">
              <a:spcBef>
                <a:spcPts val="0"/>
              </a:spcBef>
              <a:spcAft>
                <a:spcPts val="0"/>
              </a:spcAft>
              <a:buClr>
                <a:schemeClr val="dk2"/>
              </a:buClr>
              <a:buSzPts val="3200"/>
              <a:buFont typeface="Fredoka One"/>
              <a:buNone/>
              <a:defRPr sz="3200"/>
            </a:lvl1pPr>
            <a:lvl2pPr lvl="1" algn="ctr" rtl="0">
              <a:spcBef>
                <a:spcPts val="0"/>
              </a:spcBef>
              <a:spcAft>
                <a:spcPts val="0"/>
              </a:spcAft>
              <a:buClr>
                <a:schemeClr val="dk1"/>
              </a:buClr>
              <a:buSzPts val="3600"/>
              <a:buFont typeface="Fredoka One"/>
              <a:buNone/>
              <a:defRPr sz="3600">
                <a:solidFill>
                  <a:schemeClr val="dk1"/>
                </a:solidFill>
                <a:latin typeface="Fredoka One"/>
                <a:ea typeface="Fredoka One"/>
                <a:cs typeface="Fredoka One"/>
                <a:sym typeface="Fredoka One"/>
              </a:defRPr>
            </a:lvl2pPr>
            <a:lvl3pPr lvl="2" algn="ctr" rtl="0">
              <a:spcBef>
                <a:spcPts val="0"/>
              </a:spcBef>
              <a:spcAft>
                <a:spcPts val="0"/>
              </a:spcAft>
              <a:buClr>
                <a:schemeClr val="dk1"/>
              </a:buClr>
              <a:buSzPts val="3600"/>
              <a:buFont typeface="Fredoka One"/>
              <a:buNone/>
              <a:defRPr sz="3600">
                <a:solidFill>
                  <a:schemeClr val="dk1"/>
                </a:solidFill>
                <a:latin typeface="Fredoka One"/>
                <a:ea typeface="Fredoka One"/>
                <a:cs typeface="Fredoka One"/>
                <a:sym typeface="Fredoka One"/>
              </a:defRPr>
            </a:lvl3pPr>
            <a:lvl4pPr lvl="3" algn="ctr" rtl="0">
              <a:spcBef>
                <a:spcPts val="0"/>
              </a:spcBef>
              <a:spcAft>
                <a:spcPts val="0"/>
              </a:spcAft>
              <a:buClr>
                <a:schemeClr val="dk1"/>
              </a:buClr>
              <a:buSzPts val="3600"/>
              <a:buFont typeface="Fredoka One"/>
              <a:buNone/>
              <a:defRPr sz="3600">
                <a:solidFill>
                  <a:schemeClr val="dk1"/>
                </a:solidFill>
                <a:latin typeface="Fredoka One"/>
                <a:ea typeface="Fredoka One"/>
                <a:cs typeface="Fredoka One"/>
                <a:sym typeface="Fredoka One"/>
              </a:defRPr>
            </a:lvl4pPr>
            <a:lvl5pPr lvl="4" algn="ctr" rtl="0">
              <a:spcBef>
                <a:spcPts val="0"/>
              </a:spcBef>
              <a:spcAft>
                <a:spcPts val="0"/>
              </a:spcAft>
              <a:buClr>
                <a:schemeClr val="dk1"/>
              </a:buClr>
              <a:buSzPts val="3600"/>
              <a:buFont typeface="Fredoka One"/>
              <a:buNone/>
              <a:defRPr sz="3600">
                <a:solidFill>
                  <a:schemeClr val="dk1"/>
                </a:solidFill>
                <a:latin typeface="Fredoka One"/>
                <a:ea typeface="Fredoka One"/>
                <a:cs typeface="Fredoka One"/>
                <a:sym typeface="Fredoka One"/>
              </a:defRPr>
            </a:lvl5pPr>
            <a:lvl6pPr lvl="5" algn="ctr" rtl="0">
              <a:spcBef>
                <a:spcPts val="0"/>
              </a:spcBef>
              <a:spcAft>
                <a:spcPts val="0"/>
              </a:spcAft>
              <a:buClr>
                <a:schemeClr val="dk1"/>
              </a:buClr>
              <a:buSzPts val="3600"/>
              <a:buFont typeface="Fredoka One"/>
              <a:buNone/>
              <a:defRPr sz="3600">
                <a:solidFill>
                  <a:schemeClr val="dk1"/>
                </a:solidFill>
                <a:latin typeface="Fredoka One"/>
                <a:ea typeface="Fredoka One"/>
                <a:cs typeface="Fredoka One"/>
                <a:sym typeface="Fredoka One"/>
              </a:defRPr>
            </a:lvl6pPr>
            <a:lvl7pPr lvl="6" algn="ctr" rtl="0">
              <a:spcBef>
                <a:spcPts val="0"/>
              </a:spcBef>
              <a:spcAft>
                <a:spcPts val="0"/>
              </a:spcAft>
              <a:buClr>
                <a:schemeClr val="dk1"/>
              </a:buClr>
              <a:buSzPts val="3600"/>
              <a:buFont typeface="Fredoka One"/>
              <a:buNone/>
              <a:defRPr sz="3600">
                <a:solidFill>
                  <a:schemeClr val="dk1"/>
                </a:solidFill>
                <a:latin typeface="Fredoka One"/>
                <a:ea typeface="Fredoka One"/>
                <a:cs typeface="Fredoka One"/>
                <a:sym typeface="Fredoka One"/>
              </a:defRPr>
            </a:lvl7pPr>
            <a:lvl8pPr lvl="7" algn="ctr" rtl="0">
              <a:spcBef>
                <a:spcPts val="0"/>
              </a:spcBef>
              <a:spcAft>
                <a:spcPts val="0"/>
              </a:spcAft>
              <a:buClr>
                <a:schemeClr val="dk1"/>
              </a:buClr>
              <a:buSzPts val="3600"/>
              <a:buFont typeface="Fredoka One"/>
              <a:buNone/>
              <a:defRPr sz="3600">
                <a:solidFill>
                  <a:schemeClr val="dk1"/>
                </a:solidFill>
                <a:latin typeface="Fredoka One"/>
                <a:ea typeface="Fredoka One"/>
                <a:cs typeface="Fredoka One"/>
                <a:sym typeface="Fredoka One"/>
              </a:defRPr>
            </a:lvl8pPr>
            <a:lvl9pPr lvl="8" algn="ctr" rtl="0">
              <a:spcBef>
                <a:spcPts val="0"/>
              </a:spcBef>
              <a:spcAft>
                <a:spcPts val="0"/>
              </a:spcAft>
              <a:buClr>
                <a:schemeClr val="dk1"/>
              </a:buClr>
              <a:buSzPts val="3600"/>
              <a:buFont typeface="Fredoka One"/>
              <a:buNone/>
              <a:defRPr sz="3600">
                <a:solidFill>
                  <a:schemeClr val="dk1"/>
                </a:solidFill>
                <a:latin typeface="Fredoka One"/>
                <a:ea typeface="Fredoka One"/>
                <a:cs typeface="Fredoka One"/>
                <a:sym typeface="Fredoka One"/>
              </a:defRPr>
            </a:lvl9pPr>
          </a:lstStyle>
          <a:p>
            <a:endParaRPr/>
          </a:p>
        </p:txBody>
      </p:sp>
      <p:grpSp>
        <p:nvGrpSpPr>
          <p:cNvPr id="39" name="Google Shape;39;p5"/>
          <p:cNvGrpSpPr/>
          <p:nvPr/>
        </p:nvGrpSpPr>
        <p:grpSpPr>
          <a:xfrm>
            <a:off x="-76897" y="-94052"/>
            <a:ext cx="9297797" cy="5331603"/>
            <a:chOff x="-76897" y="-94052"/>
            <a:chExt cx="9297797" cy="5331603"/>
          </a:xfrm>
        </p:grpSpPr>
        <p:grpSp>
          <p:nvGrpSpPr>
            <p:cNvPr id="40" name="Google Shape;40;p5"/>
            <p:cNvGrpSpPr/>
            <p:nvPr/>
          </p:nvGrpSpPr>
          <p:grpSpPr>
            <a:xfrm rot="10800000" flipH="1">
              <a:off x="8223351" y="-94052"/>
              <a:ext cx="997546" cy="837315"/>
              <a:chOff x="4870525" y="1747075"/>
              <a:chExt cx="513775" cy="431250"/>
            </a:xfrm>
          </p:grpSpPr>
          <p:sp>
            <p:nvSpPr>
              <p:cNvPr id="41" name="Google Shape;41;p5"/>
              <p:cNvSpPr/>
              <p:nvPr/>
            </p:nvSpPr>
            <p:spPr>
              <a:xfrm>
                <a:off x="4874825" y="1747075"/>
                <a:ext cx="509475" cy="431250"/>
              </a:xfrm>
              <a:custGeom>
                <a:avLst/>
                <a:gdLst/>
                <a:ahLst/>
                <a:cxnLst/>
                <a:rect l="l" t="t" r="r" b="b"/>
                <a:pathLst>
                  <a:path w="20379" h="17250" extrusionOk="0">
                    <a:moveTo>
                      <a:pt x="19798" y="6076"/>
                    </a:moveTo>
                    <a:lnTo>
                      <a:pt x="19798" y="6076"/>
                    </a:lnTo>
                    <a:cubicBezTo>
                      <a:pt x="19639" y="6763"/>
                      <a:pt x="19428" y="7423"/>
                      <a:pt x="19164" y="8084"/>
                    </a:cubicBezTo>
                    <a:cubicBezTo>
                      <a:pt x="18767" y="8982"/>
                      <a:pt x="18266" y="9801"/>
                      <a:pt x="17684" y="10593"/>
                    </a:cubicBezTo>
                    <a:cubicBezTo>
                      <a:pt x="16311" y="12284"/>
                      <a:pt x="14673" y="13736"/>
                      <a:pt x="12824" y="14872"/>
                    </a:cubicBezTo>
                    <a:cubicBezTo>
                      <a:pt x="12454" y="15110"/>
                      <a:pt x="12058" y="15348"/>
                      <a:pt x="11688" y="15585"/>
                    </a:cubicBezTo>
                    <a:cubicBezTo>
                      <a:pt x="14039" y="13261"/>
                      <a:pt x="16232" y="10778"/>
                      <a:pt x="18266" y="8137"/>
                    </a:cubicBezTo>
                    <a:cubicBezTo>
                      <a:pt x="18767" y="7476"/>
                      <a:pt x="19296" y="6763"/>
                      <a:pt x="19798" y="6076"/>
                    </a:cubicBezTo>
                    <a:close/>
                    <a:moveTo>
                      <a:pt x="8624" y="1216"/>
                    </a:moveTo>
                    <a:cubicBezTo>
                      <a:pt x="9787" y="2880"/>
                      <a:pt x="10605" y="4756"/>
                      <a:pt x="11028" y="6737"/>
                    </a:cubicBezTo>
                    <a:lnTo>
                      <a:pt x="11028" y="6763"/>
                    </a:lnTo>
                    <a:cubicBezTo>
                      <a:pt x="11477" y="8955"/>
                      <a:pt x="11398" y="11227"/>
                      <a:pt x="10817" y="13393"/>
                    </a:cubicBezTo>
                    <a:cubicBezTo>
                      <a:pt x="10658" y="14001"/>
                      <a:pt x="10447" y="14582"/>
                      <a:pt x="10236" y="15163"/>
                    </a:cubicBezTo>
                    <a:cubicBezTo>
                      <a:pt x="10130" y="15374"/>
                      <a:pt x="10024" y="15585"/>
                      <a:pt x="9919" y="15823"/>
                    </a:cubicBezTo>
                    <a:cubicBezTo>
                      <a:pt x="9998" y="13974"/>
                      <a:pt x="9971" y="12152"/>
                      <a:pt x="9839" y="10329"/>
                    </a:cubicBezTo>
                    <a:cubicBezTo>
                      <a:pt x="9707" y="8216"/>
                      <a:pt x="9470" y="6076"/>
                      <a:pt x="9126" y="3990"/>
                    </a:cubicBezTo>
                    <a:cubicBezTo>
                      <a:pt x="8994" y="3065"/>
                      <a:pt x="8809" y="2141"/>
                      <a:pt x="8624" y="1216"/>
                    </a:cubicBezTo>
                    <a:close/>
                    <a:moveTo>
                      <a:pt x="885" y="9669"/>
                    </a:moveTo>
                    <a:lnTo>
                      <a:pt x="885" y="9669"/>
                    </a:lnTo>
                    <a:cubicBezTo>
                      <a:pt x="1360" y="9906"/>
                      <a:pt x="1862" y="10144"/>
                      <a:pt x="2311" y="10408"/>
                    </a:cubicBezTo>
                    <a:cubicBezTo>
                      <a:pt x="4345" y="11544"/>
                      <a:pt x="6168" y="13076"/>
                      <a:pt x="7673" y="14872"/>
                    </a:cubicBezTo>
                    <a:cubicBezTo>
                      <a:pt x="7928" y="15203"/>
                      <a:pt x="8182" y="15533"/>
                      <a:pt x="8436" y="15888"/>
                    </a:cubicBezTo>
                    <a:lnTo>
                      <a:pt x="8436" y="15888"/>
                    </a:lnTo>
                    <a:cubicBezTo>
                      <a:pt x="8168" y="15687"/>
                      <a:pt x="7919" y="15464"/>
                      <a:pt x="7647" y="15242"/>
                    </a:cubicBezTo>
                    <a:lnTo>
                      <a:pt x="5877" y="13789"/>
                    </a:lnTo>
                    <a:cubicBezTo>
                      <a:pt x="4689" y="12838"/>
                      <a:pt x="3526" y="11861"/>
                      <a:pt x="2364" y="10884"/>
                    </a:cubicBezTo>
                    <a:cubicBezTo>
                      <a:pt x="1889" y="10487"/>
                      <a:pt x="1387" y="10065"/>
                      <a:pt x="885" y="9669"/>
                    </a:cubicBezTo>
                    <a:close/>
                    <a:moveTo>
                      <a:pt x="19322" y="5839"/>
                    </a:moveTo>
                    <a:lnTo>
                      <a:pt x="19322" y="5839"/>
                    </a:lnTo>
                    <a:cubicBezTo>
                      <a:pt x="17235" y="8744"/>
                      <a:pt x="14964" y="11518"/>
                      <a:pt x="12507" y="14133"/>
                    </a:cubicBezTo>
                    <a:cubicBezTo>
                      <a:pt x="11900" y="14767"/>
                      <a:pt x="11292" y="15400"/>
                      <a:pt x="10711" y="16034"/>
                    </a:cubicBezTo>
                    <a:cubicBezTo>
                      <a:pt x="11371" y="14529"/>
                      <a:pt x="12190" y="13102"/>
                      <a:pt x="13141" y="11782"/>
                    </a:cubicBezTo>
                    <a:cubicBezTo>
                      <a:pt x="14330" y="10118"/>
                      <a:pt x="15730" y="8612"/>
                      <a:pt x="17288" y="7318"/>
                    </a:cubicBezTo>
                    <a:cubicBezTo>
                      <a:pt x="17949" y="6789"/>
                      <a:pt x="18609" y="6288"/>
                      <a:pt x="19322" y="5839"/>
                    </a:cubicBezTo>
                    <a:close/>
                    <a:moveTo>
                      <a:pt x="1070" y="10223"/>
                    </a:moveTo>
                    <a:lnTo>
                      <a:pt x="1070" y="10223"/>
                    </a:lnTo>
                    <a:cubicBezTo>
                      <a:pt x="1942" y="10989"/>
                      <a:pt x="2840" y="11676"/>
                      <a:pt x="3685" y="12416"/>
                    </a:cubicBezTo>
                    <a:cubicBezTo>
                      <a:pt x="4847" y="13393"/>
                      <a:pt x="6009" y="14397"/>
                      <a:pt x="7172" y="15348"/>
                    </a:cubicBezTo>
                    <a:lnTo>
                      <a:pt x="8122" y="16166"/>
                    </a:lnTo>
                    <a:lnTo>
                      <a:pt x="8281" y="16299"/>
                    </a:lnTo>
                    <a:cubicBezTo>
                      <a:pt x="7938" y="16166"/>
                      <a:pt x="7647" y="16034"/>
                      <a:pt x="7356" y="15876"/>
                    </a:cubicBezTo>
                    <a:cubicBezTo>
                      <a:pt x="5190" y="14819"/>
                      <a:pt x="3289" y="13235"/>
                      <a:pt x="1836" y="11306"/>
                    </a:cubicBezTo>
                    <a:cubicBezTo>
                      <a:pt x="1572" y="10963"/>
                      <a:pt x="1308" y="10593"/>
                      <a:pt x="1070" y="10223"/>
                    </a:cubicBezTo>
                    <a:close/>
                    <a:moveTo>
                      <a:pt x="8255" y="1507"/>
                    </a:moveTo>
                    <a:cubicBezTo>
                      <a:pt x="9047" y="5337"/>
                      <a:pt x="9470" y="9272"/>
                      <a:pt x="9575" y="13208"/>
                    </a:cubicBezTo>
                    <a:cubicBezTo>
                      <a:pt x="9575" y="14317"/>
                      <a:pt x="9549" y="15427"/>
                      <a:pt x="9549" y="16563"/>
                    </a:cubicBezTo>
                    <a:lnTo>
                      <a:pt x="9575" y="16563"/>
                    </a:lnTo>
                    <a:lnTo>
                      <a:pt x="9522" y="16668"/>
                    </a:lnTo>
                    <a:cubicBezTo>
                      <a:pt x="8413" y="14793"/>
                      <a:pt x="7647" y="12733"/>
                      <a:pt x="7251" y="10567"/>
                    </a:cubicBezTo>
                    <a:cubicBezTo>
                      <a:pt x="6881" y="8348"/>
                      <a:pt x="6960" y="6076"/>
                      <a:pt x="7489" y="3884"/>
                    </a:cubicBezTo>
                    <a:cubicBezTo>
                      <a:pt x="7621" y="3250"/>
                      <a:pt x="7806" y="2642"/>
                      <a:pt x="8017" y="2035"/>
                    </a:cubicBezTo>
                    <a:cubicBezTo>
                      <a:pt x="8096" y="1850"/>
                      <a:pt x="8175" y="1665"/>
                      <a:pt x="8255" y="1507"/>
                    </a:cubicBezTo>
                    <a:close/>
                    <a:moveTo>
                      <a:pt x="8481" y="1"/>
                    </a:moveTo>
                    <a:cubicBezTo>
                      <a:pt x="8430" y="1"/>
                      <a:pt x="8378" y="17"/>
                      <a:pt x="8334" y="54"/>
                    </a:cubicBezTo>
                    <a:cubicBezTo>
                      <a:pt x="8307" y="107"/>
                      <a:pt x="8255" y="159"/>
                      <a:pt x="8228" y="186"/>
                    </a:cubicBezTo>
                    <a:cubicBezTo>
                      <a:pt x="8096" y="186"/>
                      <a:pt x="7990" y="318"/>
                      <a:pt x="8017" y="476"/>
                    </a:cubicBezTo>
                    <a:lnTo>
                      <a:pt x="8017" y="529"/>
                    </a:lnTo>
                    <a:cubicBezTo>
                      <a:pt x="7832" y="873"/>
                      <a:pt x="7673" y="1242"/>
                      <a:pt x="7541" y="1612"/>
                    </a:cubicBezTo>
                    <a:cubicBezTo>
                      <a:pt x="7330" y="2167"/>
                      <a:pt x="7145" y="2722"/>
                      <a:pt x="6987" y="3276"/>
                    </a:cubicBezTo>
                    <a:cubicBezTo>
                      <a:pt x="6089" y="6684"/>
                      <a:pt x="6247" y="10276"/>
                      <a:pt x="7436" y="13604"/>
                    </a:cubicBezTo>
                    <a:cubicBezTo>
                      <a:pt x="7515" y="13842"/>
                      <a:pt x="7621" y="14053"/>
                      <a:pt x="7726" y="14291"/>
                    </a:cubicBezTo>
                    <a:cubicBezTo>
                      <a:pt x="6326" y="12653"/>
                      <a:pt x="4636" y="11253"/>
                      <a:pt x="2760" y="10170"/>
                    </a:cubicBezTo>
                    <a:cubicBezTo>
                      <a:pt x="1994" y="9695"/>
                      <a:pt x="1202" y="9325"/>
                      <a:pt x="357" y="9035"/>
                    </a:cubicBezTo>
                    <a:lnTo>
                      <a:pt x="277" y="9035"/>
                    </a:lnTo>
                    <a:cubicBezTo>
                      <a:pt x="251" y="9008"/>
                      <a:pt x="218" y="8996"/>
                      <a:pt x="187" y="8996"/>
                    </a:cubicBezTo>
                    <a:cubicBezTo>
                      <a:pt x="93" y="8996"/>
                      <a:pt x="0" y="9095"/>
                      <a:pt x="40" y="9193"/>
                    </a:cubicBezTo>
                    <a:cubicBezTo>
                      <a:pt x="145" y="9589"/>
                      <a:pt x="304" y="9959"/>
                      <a:pt x="542" y="10303"/>
                    </a:cubicBezTo>
                    <a:cubicBezTo>
                      <a:pt x="726" y="10672"/>
                      <a:pt x="964" y="11016"/>
                      <a:pt x="1202" y="11333"/>
                    </a:cubicBezTo>
                    <a:cubicBezTo>
                      <a:pt x="1677" y="12019"/>
                      <a:pt x="2206" y="12653"/>
                      <a:pt x="2787" y="13235"/>
                    </a:cubicBezTo>
                    <a:cubicBezTo>
                      <a:pt x="3949" y="14423"/>
                      <a:pt x="5296" y="15427"/>
                      <a:pt x="6775" y="16193"/>
                    </a:cubicBezTo>
                    <a:cubicBezTo>
                      <a:pt x="7172" y="16404"/>
                      <a:pt x="7594" y="16589"/>
                      <a:pt x="8017" y="16748"/>
                    </a:cubicBezTo>
                    <a:cubicBezTo>
                      <a:pt x="8466" y="16959"/>
                      <a:pt x="8915" y="17091"/>
                      <a:pt x="9390" y="17197"/>
                    </a:cubicBezTo>
                    <a:cubicBezTo>
                      <a:pt x="9417" y="17210"/>
                      <a:pt x="9437" y="17216"/>
                      <a:pt x="9456" y="17216"/>
                    </a:cubicBezTo>
                    <a:cubicBezTo>
                      <a:pt x="9476" y="17216"/>
                      <a:pt x="9496" y="17210"/>
                      <a:pt x="9522" y="17197"/>
                    </a:cubicBezTo>
                    <a:lnTo>
                      <a:pt x="9575" y="17223"/>
                    </a:lnTo>
                    <a:cubicBezTo>
                      <a:pt x="9628" y="17249"/>
                      <a:pt x="9655" y="17249"/>
                      <a:pt x="9707" y="17249"/>
                    </a:cubicBezTo>
                    <a:lnTo>
                      <a:pt x="9919" y="17170"/>
                    </a:lnTo>
                    <a:cubicBezTo>
                      <a:pt x="9955" y="17207"/>
                      <a:pt x="10009" y="17227"/>
                      <a:pt x="10062" y="17227"/>
                    </a:cubicBezTo>
                    <a:cubicBezTo>
                      <a:pt x="10122" y="17227"/>
                      <a:pt x="10181" y="17200"/>
                      <a:pt x="10209" y="17144"/>
                    </a:cubicBezTo>
                    <a:lnTo>
                      <a:pt x="10262" y="17012"/>
                    </a:lnTo>
                    <a:cubicBezTo>
                      <a:pt x="10605" y="16853"/>
                      <a:pt x="10949" y="16642"/>
                      <a:pt x="11266" y="16457"/>
                    </a:cubicBezTo>
                    <a:cubicBezTo>
                      <a:pt x="11794" y="16140"/>
                      <a:pt x="12296" y="15850"/>
                      <a:pt x="12798" y="15533"/>
                    </a:cubicBezTo>
                    <a:cubicBezTo>
                      <a:pt x="13802" y="14899"/>
                      <a:pt x="14779" y="14212"/>
                      <a:pt x="15677" y="13446"/>
                    </a:cubicBezTo>
                    <a:cubicBezTo>
                      <a:pt x="17315" y="12125"/>
                      <a:pt x="18609" y="10487"/>
                      <a:pt x="19533" y="8612"/>
                    </a:cubicBezTo>
                    <a:cubicBezTo>
                      <a:pt x="20035" y="7582"/>
                      <a:pt x="20326" y="6446"/>
                      <a:pt x="20379" y="5310"/>
                    </a:cubicBezTo>
                    <a:cubicBezTo>
                      <a:pt x="20379" y="5205"/>
                      <a:pt x="20326" y="5125"/>
                      <a:pt x="20247" y="5099"/>
                    </a:cubicBezTo>
                    <a:cubicBezTo>
                      <a:pt x="20227" y="4959"/>
                      <a:pt x="20117" y="4850"/>
                      <a:pt x="19996" y="4850"/>
                    </a:cubicBezTo>
                    <a:cubicBezTo>
                      <a:pt x="19956" y="4850"/>
                      <a:pt x="19916" y="4862"/>
                      <a:pt x="19877" y="4888"/>
                    </a:cubicBezTo>
                    <a:cubicBezTo>
                      <a:pt x="16258" y="7027"/>
                      <a:pt x="13300" y="10118"/>
                      <a:pt x="11292" y="13789"/>
                    </a:cubicBezTo>
                    <a:lnTo>
                      <a:pt x="11213" y="13895"/>
                    </a:lnTo>
                    <a:cubicBezTo>
                      <a:pt x="11530" y="12838"/>
                      <a:pt x="11741" y="11729"/>
                      <a:pt x="11820" y="10620"/>
                    </a:cubicBezTo>
                    <a:cubicBezTo>
                      <a:pt x="12085" y="6922"/>
                      <a:pt x="10949" y="3276"/>
                      <a:pt x="8677" y="371"/>
                    </a:cubicBezTo>
                    <a:cubicBezTo>
                      <a:pt x="8677" y="318"/>
                      <a:pt x="8704" y="292"/>
                      <a:pt x="8704" y="265"/>
                    </a:cubicBezTo>
                    <a:cubicBezTo>
                      <a:pt x="8742" y="112"/>
                      <a:pt x="8614" y="1"/>
                      <a:pt x="848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42;p5"/>
              <p:cNvSpPr/>
              <p:nvPr/>
            </p:nvSpPr>
            <p:spPr>
              <a:xfrm>
                <a:off x="4870525" y="1797925"/>
                <a:ext cx="138700" cy="204550"/>
              </a:xfrm>
              <a:custGeom>
                <a:avLst/>
                <a:gdLst/>
                <a:ahLst/>
                <a:cxnLst/>
                <a:rect l="l" t="t" r="r" b="b"/>
                <a:pathLst>
                  <a:path w="5548" h="8182" extrusionOk="0">
                    <a:moveTo>
                      <a:pt x="582" y="873"/>
                    </a:moveTo>
                    <a:lnTo>
                      <a:pt x="582" y="873"/>
                    </a:lnTo>
                    <a:cubicBezTo>
                      <a:pt x="1295" y="1850"/>
                      <a:pt x="2034" y="2880"/>
                      <a:pt x="2695" y="3937"/>
                    </a:cubicBezTo>
                    <a:cubicBezTo>
                      <a:pt x="3064" y="4518"/>
                      <a:pt x="3434" y="5099"/>
                      <a:pt x="3778" y="5706"/>
                    </a:cubicBezTo>
                    <a:cubicBezTo>
                      <a:pt x="3963" y="6023"/>
                      <a:pt x="4121" y="6340"/>
                      <a:pt x="4306" y="6657"/>
                    </a:cubicBezTo>
                    <a:lnTo>
                      <a:pt x="4517" y="7080"/>
                    </a:lnTo>
                    <a:cubicBezTo>
                      <a:pt x="4359" y="6921"/>
                      <a:pt x="4174" y="6789"/>
                      <a:pt x="4015" y="6631"/>
                    </a:cubicBezTo>
                    <a:cubicBezTo>
                      <a:pt x="3566" y="6208"/>
                      <a:pt x="3170" y="5733"/>
                      <a:pt x="2800" y="5257"/>
                    </a:cubicBezTo>
                    <a:cubicBezTo>
                      <a:pt x="2034" y="4280"/>
                      <a:pt x="1427" y="3197"/>
                      <a:pt x="978" y="2035"/>
                    </a:cubicBezTo>
                    <a:cubicBezTo>
                      <a:pt x="872" y="1718"/>
                      <a:pt x="740" y="1401"/>
                      <a:pt x="661" y="1084"/>
                    </a:cubicBezTo>
                    <a:lnTo>
                      <a:pt x="582" y="873"/>
                    </a:lnTo>
                    <a:close/>
                    <a:moveTo>
                      <a:pt x="1110" y="1084"/>
                    </a:moveTo>
                    <a:cubicBezTo>
                      <a:pt x="1242" y="1190"/>
                      <a:pt x="1400" y="1295"/>
                      <a:pt x="1532" y="1401"/>
                    </a:cubicBezTo>
                    <a:cubicBezTo>
                      <a:pt x="2008" y="1771"/>
                      <a:pt x="2457" y="2193"/>
                      <a:pt x="2853" y="2642"/>
                    </a:cubicBezTo>
                    <a:cubicBezTo>
                      <a:pt x="3646" y="3567"/>
                      <a:pt x="4253" y="4623"/>
                      <a:pt x="4649" y="5759"/>
                    </a:cubicBezTo>
                    <a:cubicBezTo>
                      <a:pt x="4781" y="6208"/>
                      <a:pt x="4887" y="6631"/>
                      <a:pt x="4993" y="7080"/>
                    </a:cubicBezTo>
                    <a:lnTo>
                      <a:pt x="4887" y="6921"/>
                    </a:lnTo>
                    <a:cubicBezTo>
                      <a:pt x="4808" y="6763"/>
                      <a:pt x="4702" y="6604"/>
                      <a:pt x="4623" y="6472"/>
                    </a:cubicBezTo>
                    <a:cubicBezTo>
                      <a:pt x="4438" y="6155"/>
                      <a:pt x="4253" y="5838"/>
                      <a:pt x="4068" y="5521"/>
                    </a:cubicBezTo>
                    <a:cubicBezTo>
                      <a:pt x="3725" y="4914"/>
                      <a:pt x="3355" y="4306"/>
                      <a:pt x="2959" y="3725"/>
                    </a:cubicBezTo>
                    <a:cubicBezTo>
                      <a:pt x="2378" y="2801"/>
                      <a:pt x="1770" y="1929"/>
                      <a:pt x="1110" y="1084"/>
                    </a:cubicBezTo>
                    <a:close/>
                    <a:moveTo>
                      <a:pt x="265" y="1"/>
                    </a:moveTo>
                    <a:cubicBezTo>
                      <a:pt x="106" y="1"/>
                      <a:pt x="0" y="133"/>
                      <a:pt x="53" y="291"/>
                    </a:cubicBezTo>
                    <a:cubicBezTo>
                      <a:pt x="27" y="529"/>
                      <a:pt x="53" y="767"/>
                      <a:pt x="132" y="1005"/>
                    </a:cubicBezTo>
                    <a:cubicBezTo>
                      <a:pt x="212" y="1322"/>
                      <a:pt x="317" y="1639"/>
                      <a:pt x="423" y="1956"/>
                    </a:cubicBezTo>
                    <a:cubicBezTo>
                      <a:pt x="634" y="2563"/>
                      <a:pt x="898" y="3144"/>
                      <a:pt x="1189" y="3725"/>
                    </a:cubicBezTo>
                    <a:cubicBezTo>
                      <a:pt x="1797" y="4835"/>
                      <a:pt x="2563" y="5891"/>
                      <a:pt x="3487" y="6789"/>
                    </a:cubicBezTo>
                    <a:cubicBezTo>
                      <a:pt x="3989" y="7318"/>
                      <a:pt x="4544" y="7793"/>
                      <a:pt x="5178" y="8163"/>
                    </a:cubicBezTo>
                    <a:cubicBezTo>
                      <a:pt x="5208" y="8176"/>
                      <a:pt x="5238" y="8182"/>
                      <a:pt x="5266" y="8182"/>
                    </a:cubicBezTo>
                    <a:cubicBezTo>
                      <a:pt x="5408" y="8182"/>
                      <a:pt x="5508" y="8031"/>
                      <a:pt x="5442" y="7899"/>
                    </a:cubicBezTo>
                    <a:cubicBezTo>
                      <a:pt x="5521" y="7872"/>
                      <a:pt x="5547" y="7793"/>
                      <a:pt x="5547" y="7740"/>
                    </a:cubicBezTo>
                    <a:cubicBezTo>
                      <a:pt x="5468" y="6446"/>
                      <a:pt x="5098" y="5204"/>
                      <a:pt x="4464" y="4095"/>
                    </a:cubicBezTo>
                    <a:cubicBezTo>
                      <a:pt x="3883" y="2959"/>
                      <a:pt x="3064" y="1956"/>
                      <a:pt x="2061" y="1110"/>
                    </a:cubicBezTo>
                    <a:cubicBezTo>
                      <a:pt x="1797" y="899"/>
                      <a:pt x="1506" y="688"/>
                      <a:pt x="1215" y="476"/>
                    </a:cubicBezTo>
                    <a:cubicBezTo>
                      <a:pt x="951" y="291"/>
                      <a:pt x="582" y="1"/>
                      <a:pt x="26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3" name="Google Shape;43;p5"/>
            <p:cNvSpPr/>
            <p:nvPr/>
          </p:nvSpPr>
          <p:spPr>
            <a:xfrm flipH="1">
              <a:off x="-76897" y="4430252"/>
              <a:ext cx="845328" cy="807299"/>
            </a:xfrm>
            <a:custGeom>
              <a:avLst/>
              <a:gdLst/>
              <a:ahLst/>
              <a:cxnLst/>
              <a:rect l="l" t="t" r="r" b="b"/>
              <a:pathLst>
                <a:path w="6224" h="5944" extrusionOk="0">
                  <a:moveTo>
                    <a:pt x="4787" y="1"/>
                  </a:moveTo>
                  <a:cubicBezTo>
                    <a:pt x="4628" y="1"/>
                    <a:pt x="4484" y="81"/>
                    <a:pt x="4436" y="288"/>
                  </a:cubicBezTo>
                  <a:cubicBezTo>
                    <a:pt x="4404" y="480"/>
                    <a:pt x="4372" y="703"/>
                    <a:pt x="4372" y="926"/>
                  </a:cubicBezTo>
                  <a:cubicBezTo>
                    <a:pt x="4372" y="1118"/>
                    <a:pt x="4340" y="1341"/>
                    <a:pt x="4340" y="1565"/>
                  </a:cubicBezTo>
                  <a:cubicBezTo>
                    <a:pt x="4309" y="1980"/>
                    <a:pt x="4340" y="2426"/>
                    <a:pt x="4404" y="2873"/>
                  </a:cubicBezTo>
                  <a:cubicBezTo>
                    <a:pt x="4436" y="3097"/>
                    <a:pt x="4468" y="3352"/>
                    <a:pt x="4532" y="3607"/>
                  </a:cubicBezTo>
                  <a:cubicBezTo>
                    <a:pt x="4277" y="3320"/>
                    <a:pt x="4021" y="3065"/>
                    <a:pt x="3734" y="2809"/>
                  </a:cubicBezTo>
                  <a:cubicBezTo>
                    <a:pt x="3351" y="2458"/>
                    <a:pt x="2936" y="2107"/>
                    <a:pt x="2521" y="1788"/>
                  </a:cubicBezTo>
                  <a:cubicBezTo>
                    <a:pt x="2106" y="1469"/>
                    <a:pt x="1692" y="1182"/>
                    <a:pt x="1213" y="958"/>
                  </a:cubicBezTo>
                  <a:cubicBezTo>
                    <a:pt x="1049" y="868"/>
                    <a:pt x="742" y="746"/>
                    <a:pt x="483" y="746"/>
                  </a:cubicBezTo>
                  <a:cubicBezTo>
                    <a:pt x="287" y="746"/>
                    <a:pt x="119" y="816"/>
                    <a:pt x="64" y="1022"/>
                  </a:cubicBezTo>
                  <a:cubicBezTo>
                    <a:pt x="32" y="1246"/>
                    <a:pt x="64" y="1469"/>
                    <a:pt x="160" y="1692"/>
                  </a:cubicBezTo>
                  <a:cubicBezTo>
                    <a:pt x="224" y="1884"/>
                    <a:pt x="319" y="2107"/>
                    <a:pt x="447" y="2299"/>
                  </a:cubicBezTo>
                  <a:cubicBezTo>
                    <a:pt x="989" y="3097"/>
                    <a:pt x="1692" y="3767"/>
                    <a:pt x="2521" y="4309"/>
                  </a:cubicBezTo>
                  <a:cubicBezTo>
                    <a:pt x="2809" y="4469"/>
                    <a:pt x="3096" y="4660"/>
                    <a:pt x="3383" y="4788"/>
                  </a:cubicBezTo>
                  <a:lnTo>
                    <a:pt x="2458" y="4565"/>
                  </a:lnTo>
                  <a:lnTo>
                    <a:pt x="1149" y="4246"/>
                  </a:lnTo>
                  <a:cubicBezTo>
                    <a:pt x="1001" y="4201"/>
                    <a:pt x="833" y="4157"/>
                    <a:pt x="676" y="4157"/>
                  </a:cubicBezTo>
                  <a:cubicBezTo>
                    <a:pt x="494" y="4157"/>
                    <a:pt x="326" y="4217"/>
                    <a:pt x="224" y="4405"/>
                  </a:cubicBezTo>
                  <a:cubicBezTo>
                    <a:pt x="0" y="4724"/>
                    <a:pt x="383" y="4980"/>
                    <a:pt x="638" y="5139"/>
                  </a:cubicBezTo>
                  <a:cubicBezTo>
                    <a:pt x="1532" y="5650"/>
                    <a:pt x="2521" y="5937"/>
                    <a:pt x="3511" y="5937"/>
                  </a:cubicBezTo>
                  <a:cubicBezTo>
                    <a:pt x="3589" y="5941"/>
                    <a:pt x="3667" y="5943"/>
                    <a:pt x="3744" y="5943"/>
                  </a:cubicBezTo>
                  <a:cubicBezTo>
                    <a:pt x="4265" y="5943"/>
                    <a:pt x="4766" y="5853"/>
                    <a:pt x="5266" y="5714"/>
                  </a:cubicBezTo>
                  <a:cubicBezTo>
                    <a:pt x="5292" y="5722"/>
                    <a:pt x="5317" y="5726"/>
                    <a:pt x="5342" y="5726"/>
                  </a:cubicBezTo>
                  <a:cubicBezTo>
                    <a:pt x="5408" y="5726"/>
                    <a:pt x="5466" y="5696"/>
                    <a:pt x="5489" y="5650"/>
                  </a:cubicBezTo>
                  <a:lnTo>
                    <a:pt x="5553" y="5650"/>
                  </a:lnTo>
                  <a:cubicBezTo>
                    <a:pt x="5617" y="5650"/>
                    <a:pt x="5681" y="5618"/>
                    <a:pt x="5745" y="5586"/>
                  </a:cubicBezTo>
                  <a:lnTo>
                    <a:pt x="5777" y="5554"/>
                  </a:lnTo>
                  <a:cubicBezTo>
                    <a:pt x="5872" y="5522"/>
                    <a:pt x="5904" y="5426"/>
                    <a:pt x="5872" y="5331"/>
                  </a:cubicBezTo>
                  <a:cubicBezTo>
                    <a:pt x="5936" y="5139"/>
                    <a:pt x="5968" y="4948"/>
                    <a:pt x="5968" y="4756"/>
                  </a:cubicBezTo>
                  <a:cubicBezTo>
                    <a:pt x="6000" y="4533"/>
                    <a:pt x="6032" y="4277"/>
                    <a:pt x="6064" y="4054"/>
                  </a:cubicBezTo>
                  <a:cubicBezTo>
                    <a:pt x="6223" y="3129"/>
                    <a:pt x="6128" y="2203"/>
                    <a:pt x="5872" y="1309"/>
                  </a:cubicBezTo>
                  <a:cubicBezTo>
                    <a:pt x="5745" y="895"/>
                    <a:pt x="5521" y="543"/>
                    <a:pt x="5234" y="192"/>
                  </a:cubicBezTo>
                  <a:cubicBezTo>
                    <a:pt x="5122" y="81"/>
                    <a:pt x="4947" y="1"/>
                    <a:pt x="478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4" name="Google Shape;44;p5"/>
            <p:cNvGrpSpPr/>
            <p:nvPr/>
          </p:nvGrpSpPr>
          <p:grpSpPr>
            <a:xfrm>
              <a:off x="8337230" y="4430250"/>
              <a:ext cx="883670" cy="807294"/>
              <a:chOff x="8337230" y="4430250"/>
              <a:chExt cx="883670" cy="807294"/>
            </a:xfrm>
          </p:grpSpPr>
          <p:sp>
            <p:nvSpPr>
              <p:cNvPr id="45" name="Google Shape;45;p5"/>
              <p:cNvSpPr/>
              <p:nvPr/>
            </p:nvSpPr>
            <p:spPr>
              <a:xfrm flipH="1">
                <a:off x="8337230" y="4430250"/>
                <a:ext cx="883670" cy="807294"/>
              </a:xfrm>
              <a:custGeom>
                <a:avLst/>
                <a:gdLst/>
                <a:ahLst/>
                <a:cxnLst/>
                <a:rect l="l" t="t" r="r" b="b"/>
                <a:pathLst>
                  <a:path w="9256" h="8456" extrusionOk="0">
                    <a:moveTo>
                      <a:pt x="6204" y="0"/>
                    </a:moveTo>
                    <a:cubicBezTo>
                      <a:pt x="6036" y="0"/>
                      <a:pt x="5868" y="21"/>
                      <a:pt x="5713" y="58"/>
                    </a:cubicBezTo>
                    <a:cubicBezTo>
                      <a:pt x="5170" y="217"/>
                      <a:pt x="4660" y="504"/>
                      <a:pt x="4245" y="919"/>
                    </a:cubicBezTo>
                    <a:cubicBezTo>
                      <a:pt x="3606" y="1653"/>
                      <a:pt x="3064" y="2451"/>
                      <a:pt x="2713" y="3377"/>
                    </a:cubicBezTo>
                    <a:cubicBezTo>
                      <a:pt x="2681" y="3089"/>
                      <a:pt x="2649" y="2802"/>
                      <a:pt x="2617" y="2547"/>
                    </a:cubicBezTo>
                    <a:cubicBezTo>
                      <a:pt x="2585" y="2132"/>
                      <a:pt x="2458" y="1717"/>
                      <a:pt x="2266" y="1366"/>
                    </a:cubicBezTo>
                    <a:cubicBezTo>
                      <a:pt x="2071" y="1032"/>
                      <a:pt x="1730" y="843"/>
                      <a:pt x="1349" y="843"/>
                    </a:cubicBezTo>
                    <a:cubicBezTo>
                      <a:pt x="1294" y="843"/>
                      <a:pt x="1238" y="847"/>
                      <a:pt x="1181" y="855"/>
                    </a:cubicBezTo>
                    <a:cubicBezTo>
                      <a:pt x="766" y="951"/>
                      <a:pt x="447" y="1270"/>
                      <a:pt x="351" y="1685"/>
                    </a:cubicBezTo>
                    <a:cubicBezTo>
                      <a:pt x="32" y="2515"/>
                      <a:pt x="0" y="3409"/>
                      <a:pt x="287" y="4238"/>
                    </a:cubicBezTo>
                    <a:cubicBezTo>
                      <a:pt x="606" y="5196"/>
                      <a:pt x="1117" y="6089"/>
                      <a:pt x="1787" y="6823"/>
                    </a:cubicBezTo>
                    <a:cubicBezTo>
                      <a:pt x="1819" y="6855"/>
                      <a:pt x="1851" y="6887"/>
                      <a:pt x="1915" y="6919"/>
                    </a:cubicBezTo>
                    <a:cubicBezTo>
                      <a:pt x="2716" y="7931"/>
                      <a:pt x="4145" y="8456"/>
                      <a:pt x="5500" y="8456"/>
                    </a:cubicBezTo>
                    <a:cubicBezTo>
                      <a:pt x="6196" y="8456"/>
                      <a:pt x="6873" y="8318"/>
                      <a:pt x="7436" y="8036"/>
                    </a:cubicBezTo>
                    <a:cubicBezTo>
                      <a:pt x="8489" y="7557"/>
                      <a:pt x="9255" y="6409"/>
                      <a:pt x="9032" y="5228"/>
                    </a:cubicBezTo>
                    <a:cubicBezTo>
                      <a:pt x="8818" y="4107"/>
                      <a:pt x="7690" y="3901"/>
                      <a:pt x="6672" y="3901"/>
                    </a:cubicBezTo>
                    <a:cubicBezTo>
                      <a:pt x="6473" y="3901"/>
                      <a:pt x="6279" y="3909"/>
                      <a:pt x="6096" y="3919"/>
                    </a:cubicBezTo>
                    <a:lnTo>
                      <a:pt x="5936" y="3919"/>
                    </a:lnTo>
                    <a:cubicBezTo>
                      <a:pt x="6064" y="3760"/>
                      <a:pt x="6192" y="3568"/>
                      <a:pt x="6319" y="3409"/>
                    </a:cubicBezTo>
                    <a:cubicBezTo>
                      <a:pt x="6670" y="2962"/>
                      <a:pt x="6957" y="2483"/>
                      <a:pt x="7213" y="2004"/>
                    </a:cubicBezTo>
                    <a:cubicBezTo>
                      <a:pt x="7436" y="1526"/>
                      <a:pt x="7596" y="951"/>
                      <a:pt x="7277" y="472"/>
                    </a:cubicBezTo>
                    <a:cubicBezTo>
                      <a:pt x="7049" y="131"/>
                      <a:pt x="6625" y="0"/>
                      <a:pt x="620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46;p5"/>
              <p:cNvSpPr/>
              <p:nvPr/>
            </p:nvSpPr>
            <p:spPr>
              <a:xfrm>
                <a:off x="8778400" y="4795044"/>
                <a:ext cx="442500" cy="4425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7"/>
        <p:cNvGrpSpPr/>
        <p:nvPr/>
      </p:nvGrpSpPr>
      <p:grpSpPr>
        <a:xfrm>
          <a:off x="0" y="0"/>
          <a:ext cx="0" cy="0"/>
          <a:chOff x="0" y="0"/>
          <a:chExt cx="0" cy="0"/>
        </a:xfrm>
      </p:grpSpPr>
      <p:sp>
        <p:nvSpPr>
          <p:cNvPr id="48" name="Google Shape;48;p6"/>
          <p:cNvSpPr txBox="1">
            <a:spLocks noGrp="1"/>
          </p:cNvSpPr>
          <p:nvPr>
            <p:ph type="title"/>
          </p:nvPr>
        </p:nvSpPr>
        <p:spPr>
          <a:xfrm>
            <a:off x="720000" y="387600"/>
            <a:ext cx="7704000" cy="592200"/>
          </a:xfrm>
          <a:prstGeom prst="rect">
            <a:avLst/>
          </a:prstGeom>
          <a:noFill/>
        </p:spPr>
        <p:txBody>
          <a:bodyPr spcFirstLastPara="1" wrap="square" lIns="91425" tIns="91425" rIns="91425" bIns="91425" anchor="t" anchorCtr="0">
            <a:noAutofit/>
          </a:bodyPr>
          <a:lstStyle>
            <a:lvl1pPr lvl="0" rtl="0">
              <a:spcBef>
                <a:spcPts val="0"/>
              </a:spcBef>
              <a:spcAft>
                <a:spcPts val="0"/>
              </a:spcAft>
              <a:buSzPts val="3200"/>
              <a:buFont typeface="Fredoka One"/>
              <a:buNone/>
              <a:defRPr sz="3200"/>
            </a:lvl1pPr>
            <a:lvl2pPr lvl="1" algn="ctr" rtl="0">
              <a:spcBef>
                <a:spcPts val="0"/>
              </a:spcBef>
              <a:spcAft>
                <a:spcPts val="0"/>
              </a:spcAft>
              <a:buSzPts val="3600"/>
              <a:buFont typeface="Fredoka One"/>
              <a:buNone/>
              <a:defRPr sz="3600">
                <a:latin typeface="Fredoka One"/>
                <a:ea typeface="Fredoka One"/>
                <a:cs typeface="Fredoka One"/>
                <a:sym typeface="Fredoka One"/>
              </a:defRPr>
            </a:lvl2pPr>
            <a:lvl3pPr lvl="2" algn="ctr" rtl="0">
              <a:spcBef>
                <a:spcPts val="0"/>
              </a:spcBef>
              <a:spcAft>
                <a:spcPts val="0"/>
              </a:spcAft>
              <a:buSzPts val="3600"/>
              <a:buFont typeface="Fredoka One"/>
              <a:buNone/>
              <a:defRPr sz="3600">
                <a:latin typeface="Fredoka One"/>
                <a:ea typeface="Fredoka One"/>
                <a:cs typeface="Fredoka One"/>
                <a:sym typeface="Fredoka One"/>
              </a:defRPr>
            </a:lvl3pPr>
            <a:lvl4pPr lvl="3" algn="ctr" rtl="0">
              <a:spcBef>
                <a:spcPts val="0"/>
              </a:spcBef>
              <a:spcAft>
                <a:spcPts val="0"/>
              </a:spcAft>
              <a:buSzPts val="3600"/>
              <a:buFont typeface="Fredoka One"/>
              <a:buNone/>
              <a:defRPr sz="3600">
                <a:latin typeface="Fredoka One"/>
                <a:ea typeface="Fredoka One"/>
                <a:cs typeface="Fredoka One"/>
                <a:sym typeface="Fredoka One"/>
              </a:defRPr>
            </a:lvl4pPr>
            <a:lvl5pPr lvl="4" algn="ctr" rtl="0">
              <a:spcBef>
                <a:spcPts val="0"/>
              </a:spcBef>
              <a:spcAft>
                <a:spcPts val="0"/>
              </a:spcAft>
              <a:buSzPts val="3600"/>
              <a:buFont typeface="Fredoka One"/>
              <a:buNone/>
              <a:defRPr sz="3600">
                <a:latin typeface="Fredoka One"/>
                <a:ea typeface="Fredoka One"/>
                <a:cs typeface="Fredoka One"/>
                <a:sym typeface="Fredoka One"/>
              </a:defRPr>
            </a:lvl5pPr>
            <a:lvl6pPr lvl="5" algn="ctr" rtl="0">
              <a:spcBef>
                <a:spcPts val="0"/>
              </a:spcBef>
              <a:spcAft>
                <a:spcPts val="0"/>
              </a:spcAft>
              <a:buSzPts val="3600"/>
              <a:buFont typeface="Fredoka One"/>
              <a:buNone/>
              <a:defRPr sz="3600">
                <a:latin typeface="Fredoka One"/>
                <a:ea typeface="Fredoka One"/>
                <a:cs typeface="Fredoka One"/>
                <a:sym typeface="Fredoka One"/>
              </a:defRPr>
            </a:lvl6pPr>
            <a:lvl7pPr lvl="6" algn="ctr" rtl="0">
              <a:spcBef>
                <a:spcPts val="0"/>
              </a:spcBef>
              <a:spcAft>
                <a:spcPts val="0"/>
              </a:spcAft>
              <a:buSzPts val="3600"/>
              <a:buFont typeface="Fredoka One"/>
              <a:buNone/>
              <a:defRPr sz="3600">
                <a:latin typeface="Fredoka One"/>
                <a:ea typeface="Fredoka One"/>
                <a:cs typeface="Fredoka One"/>
                <a:sym typeface="Fredoka One"/>
              </a:defRPr>
            </a:lvl7pPr>
            <a:lvl8pPr lvl="7" algn="ctr" rtl="0">
              <a:spcBef>
                <a:spcPts val="0"/>
              </a:spcBef>
              <a:spcAft>
                <a:spcPts val="0"/>
              </a:spcAft>
              <a:buSzPts val="3600"/>
              <a:buFont typeface="Fredoka One"/>
              <a:buNone/>
              <a:defRPr sz="3600">
                <a:latin typeface="Fredoka One"/>
                <a:ea typeface="Fredoka One"/>
                <a:cs typeface="Fredoka One"/>
                <a:sym typeface="Fredoka One"/>
              </a:defRPr>
            </a:lvl8pPr>
            <a:lvl9pPr lvl="8" algn="ctr" rtl="0">
              <a:spcBef>
                <a:spcPts val="0"/>
              </a:spcBef>
              <a:spcAft>
                <a:spcPts val="0"/>
              </a:spcAft>
              <a:buSzPts val="3600"/>
              <a:buFont typeface="Fredoka One"/>
              <a:buNone/>
              <a:defRPr sz="3600">
                <a:latin typeface="Fredoka One"/>
                <a:ea typeface="Fredoka One"/>
                <a:cs typeface="Fredoka One"/>
                <a:sym typeface="Fredoka One"/>
              </a:defRPr>
            </a:lvl9pPr>
          </a:lstStyle>
          <a:p>
            <a:endParaRPr/>
          </a:p>
        </p:txBody>
      </p:sp>
      <p:grpSp>
        <p:nvGrpSpPr>
          <p:cNvPr id="49" name="Google Shape;49;p6"/>
          <p:cNvGrpSpPr/>
          <p:nvPr/>
        </p:nvGrpSpPr>
        <p:grpSpPr>
          <a:xfrm>
            <a:off x="-82831" y="-91870"/>
            <a:ext cx="9309683" cy="5327241"/>
            <a:chOff x="-82831" y="-78903"/>
            <a:chExt cx="9309683" cy="5327241"/>
          </a:xfrm>
        </p:grpSpPr>
        <p:sp>
          <p:nvSpPr>
            <p:cNvPr id="50" name="Google Shape;50;p6"/>
            <p:cNvSpPr/>
            <p:nvPr/>
          </p:nvSpPr>
          <p:spPr>
            <a:xfrm flipH="1">
              <a:off x="-82831" y="4222593"/>
              <a:ext cx="805206" cy="1025744"/>
            </a:xfrm>
            <a:custGeom>
              <a:avLst/>
              <a:gdLst/>
              <a:ahLst/>
              <a:cxnLst/>
              <a:rect l="l" t="t" r="r" b="b"/>
              <a:pathLst>
                <a:path w="33119" h="42190" extrusionOk="0">
                  <a:moveTo>
                    <a:pt x="10343" y="1"/>
                  </a:moveTo>
                  <a:cubicBezTo>
                    <a:pt x="7927" y="1"/>
                    <a:pt x="6518" y="2866"/>
                    <a:pt x="5968" y="5301"/>
                  </a:cubicBezTo>
                  <a:cubicBezTo>
                    <a:pt x="3689" y="15988"/>
                    <a:pt x="5832" y="27163"/>
                    <a:pt x="11935" y="36250"/>
                  </a:cubicBezTo>
                  <a:lnTo>
                    <a:pt x="4232" y="29550"/>
                  </a:lnTo>
                  <a:cubicBezTo>
                    <a:pt x="3730" y="29123"/>
                    <a:pt x="3181" y="28673"/>
                    <a:pt x="2543" y="28673"/>
                  </a:cubicBezTo>
                  <a:cubicBezTo>
                    <a:pt x="2492" y="28673"/>
                    <a:pt x="2440" y="28676"/>
                    <a:pt x="2387" y="28682"/>
                  </a:cubicBezTo>
                  <a:cubicBezTo>
                    <a:pt x="1601" y="28790"/>
                    <a:pt x="1113" y="29577"/>
                    <a:pt x="869" y="30337"/>
                  </a:cubicBezTo>
                  <a:cubicBezTo>
                    <a:pt x="1" y="33266"/>
                    <a:pt x="1601" y="36331"/>
                    <a:pt x="3391" y="38826"/>
                  </a:cubicBezTo>
                  <a:cubicBezTo>
                    <a:pt x="4232" y="39993"/>
                    <a:pt x="5127" y="41105"/>
                    <a:pt x="6049" y="42190"/>
                  </a:cubicBezTo>
                  <a:lnTo>
                    <a:pt x="33119" y="42190"/>
                  </a:lnTo>
                  <a:lnTo>
                    <a:pt x="33119" y="24098"/>
                  </a:lnTo>
                  <a:cubicBezTo>
                    <a:pt x="32278" y="24559"/>
                    <a:pt x="31546" y="25183"/>
                    <a:pt x="30949" y="25915"/>
                  </a:cubicBezTo>
                  <a:cubicBezTo>
                    <a:pt x="29267" y="28031"/>
                    <a:pt x="28643" y="30771"/>
                    <a:pt x="28264" y="33456"/>
                  </a:cubicBezTo>
                  <a:cubicBezTo>
                    <a:pt x="28237" y="25183"/>
                    <a:pt x="27369" y="16910"/>
                    <a:pt x="25633" y="8827"/>
                  </a:cubicBezTo>
                  <a:cubicBezTo>
                    <a:pt x="25334" y="7417"/>
                    <a:pt x="24765" y="5762"/>
                    <a:pt x="23381" y="5437"/>
                  </a:cubicBezTo>
                  <a:cubicBezTo>
                    <a:pt x="23206" y="5392"/>
                    <a:pt x="23036" y="5371"/>
                    <a:pt x="22871" y="5371"/>
                  </a:cubicBezTo>
                  <a:cubicBezTo>
                    <a:pt x="21125" y="5371"/>
                    <a:pt x="19990" y="7730"/>
                    <a:pt x="19693" y="9614"/>
                  </a:cubicBezTo>
                  <a:cubicBezTo>
                    <a:pt x="18770" y="15418"/>
                    <a:pt x="18879" y="21359"/>
                    <a:pt x="20045" y="27136"/>
                  </a:cubicBezTo>
                  <a:lnTo>
                    <a:pt x="14675" y="5328"/>
                  </a:lnTo>
                  <a:cubicBezTo>
                    <a:pt x="14105" y="2996"/>
                    <a:pt x="12993" y="202"/>
                    <a:pt x="10606" y="12"/>
                  </a:cubicBezTo>
                  <a:cubicBezTo>
                    <a:pt x="10517" y="5"/>
                    <a:pt x="10429" y="1"/>
                    <a:pt x="1034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1" name="Google Shape;51;p6"/>
            <p:cNvGrpSpPr/>
            <p:nvPr/>
          </p:nvGrpSpPr>
          <p:grpSpPr>
            <a:xfrm flipH="1">
              <a:off x="8229269" y="-78903"/>
              <a:ext cx="997583" cy="793857"/>
              <a:chOff x="4564125" y="690375"/>
              <a:chExt cx="750175" cy="596975"/>
            </a:xfrm>
          </p:grpSpPr>
          <p:sp>
            <p:nvSpPr>
              <p:cNvPr id="52" name="Google Shape;52;p6"/>
              <p:cNvSpPr/>
              <p:nvPr/>
            </p:nvSpPr>
            <p:spPr>
              <a:xfrm>
                <a:off x="4564125" y="690375"/>
                <a:ext cx="623775" cy="596975"/>
              </a:xfrm>
              <a:custGeom>
                <a:avLst/>
                <a:gdLst/>
                <a:ahLst/>
                <a:cxnLst/>
                <a:rect l="l" t="t" r="r" b="b"/>
                <a:pathLst>
                  <a:path w="24951" h="23879" extrusionOk="0">
                    <a:moveTo>
                      <a:pt x="11668" y="778"/>
                    </a:moveTo>
                    <a:cubicBezTo>
                      <a:pt x="12542" y="778"/>
                      <a:pt x="13409" y="833"/>
                      <a:pt x="14290" y="931"/>
                    </a:cubicBezTo>
                    <a:cubicBezTo>
                      <a:pt x="16615" y="1195"/>
                      <a:pt x="18913" y="1829"/>
                      <a:pt x="21052" y="2780"/>
                    </a:cubicBezTo>
                    <a:cubicBezTo>
                      <a:pt x="21633" y="3044"/>
                      <a:pt x="22215" y="3334"/>
                      <a:pt x="22769" y="3651"/>
                    </a:cubicBezTo>
                    <a:cubicBezTo>
                      <a:pt x="21158" y="3282"/>
                      <a:pt x="19520" y="2991"/>
                      <a:pt x="17883" y="2674"/>
                    </a:cubicBezTo>
                    <a:cubicBezTo>
                      <a:pt x="15717" y="2251"/>
                      <a:pt x="13551" y="1776"/>
                      <a:pt x="11385" y="1327"/>
                    </a:cubicBezTo>
                    <a:cubicBezTo>
                      <a:pt x="10777" y="1195"/>
                      <a:pt x="10196" y="1089"/>
                      <a:pt x="9589" y="957"/>
                    </a:cubicBezTo>
                    <a:lnTo>
                      <a:pt x="9298" y="904"/>
                    </a:lnTo>
                    <a:cubicBezTo>
                      <a:pt x="9773" y="851"/>
                      <a:pt x="10275" y="825"/>
                      <a:pt x="10751" y="799"/>
                    </a:cubicBezTo>
                    <a:cubicBezTo>
                      <a:pt x="11058" y="785"/>
                      <a:pt x="11363" y="778"/>
                      <a:pt x="11668" y="778"/>
                    </a:cubicBezTo>
                    <a:close/>
                    <a:moveTo>
                      <a:pt x="9272" y="1538"/>
                    </a:moveTo>
                    <a:lnTo>
                      <a:pt x="10830" y="1829"/>
                    </a:lnTo>
                    <a:cubicBezTo>
                      <a:pt x="11913" y="2040"/>
                      <a:pt x="13022" y="2251"/>
                      <a:pt x="14132" y="2463"/>
                    </a:cubicBezTo>
                    <a:cubicBezTo>
                      <a:pt x="16298" y="2859"/>
                      <a:pt x="18464" y="3308"/>
                      <a:pt x="20656" y="3731"/>
                    </a:cubicBezTo>
                    <a:cubicBezTo>
                      <a:pt x="21581" y="3916"/>
                      <a:pt x="22505" y="4100"/>
                      <a:pt x="23430" y="4259"/>
                    </a:cubicBezTo>
                    <a:cubicBezTo>
                      <a:pt x="22789" y="4280"/>
                      <a:pt x="22147" y="4319"/>
                      <a:pt x="21506" y="4319"/>
                    </a:cubicBezTo>
                    <a:cubicBezTo>
                      <a:pt x="21355" y="4319"/>
                      <a:pt x="21204" y="4317"/>
                      <a:pt x="21052" y="4312"/>
                    </a:cubicBezTo>
                    <a:cubicBezTo>
                      <a:pt x="19917" y="4285"/>
                      <a:pt x="18781" y="4206"/>
                      <a:pt x="17645" y="4048"/>
                    </a:cubicBezTo>
                    <a:cubicBezTo>
                      <a:pt x="15400" y="3757"/>
                      <a:pt x="13181" y="3176"/>
                      <a:pt x="11068" y="2331"/>
                    </a:cubicBezTo>
                    <a:cubicBezTo>
                      <a:pt x="10460" y="2093"/>
                      <a:pt x="9879" y="1802"/>
                      <a:pt x="9272" y="1538"/>
                    </a:cubicBezTo>
                    <a:close/>
                    <a:moveTo>
                      <a:pt x="7449" y="1327"/>
                    </a:moveTo>
                    <a:cubicBezTo>
                      <a:pt x="10196" y="2938"/>
                      <a:pt x="12600" y="5051"/>
                      <a:pt x="14607" y="7561"/>
                    </a:cubicBezTo>
                    <a:cubicBezTo>
                      <a:pt x="16641" y="10149"/>
                      <a:pt x="18147" y="13108"/>
                      <a:pt x="19018" y="16304"/>
                    </a:cubicBezTo>
                    <a:cubicBezTo>
                      <a:pt x="19256" y="17202"/>
                      <a:pt x="19441" y="18100"/>
                      <a:pt x="19600" y="19024"/>
                    </a:cubicBezTo>
                    <a:cubicBezTo>
                      <a:pt x="19626" y="19315"/>
                      <a:pt x="19679" y="19606"/>
                      <a:pt x="19705" y="19896"/>
                    </a:cubicBezTo>
                    <a:cubicBezTo>
                      <a:pt x="15981" y="15485"/>
                      <a:pt x="12679" y="10783"/>
                      <a:pt x="9800" y="5791"/>
                    </a:cubicBezTo>
                    <a:cubicBezTo>
                      <a:pt x="9007" y="4365"/>
                      <a:pt x="8241" y="2938"/>
                      <a:pt x="7449" y="1485"/>
                    </a:cubicBezTo>
                    <a:lnTo>
                      <a:pt x="7449" y="1327"/>
                    </a:lnTo>
                    <a:close/>
                    <a:moveTo>
                      <a:pt x="7502" y="2753"/>
                    </a:moveTo>
                    <a:lnTo>
                      <a:pt x="7502" y="2753"/>
                    </a:lnTo>
                    <a:cubicBezTo>
                      <a:pt x="8690" y="5131"/>
                      <a:pt x="10011" y="7455"/>
                      <a:pt x="11438" y="9727"/>
                    </a:cubicBezTo>
                    <a:cubicBezTo>
                      <a:pt x="13102" y="12342"/>
                      <a:pt x="14898" y="14904"/>
                      <a:pt x="16826" y="17360"/>
                    </a:cubicBezTo>
                    <a:cubicBezTo>
                      <a:pt x="17645" y="18443"/>
                      <a:pt x="18517" y="19500"/>
                      <a:pt x="19415" y="20530"/>
                    </a:cubicBezTo>
                    <a:cubicBezTo>
                      <a:pt x="16720" y="19236"/>
                      <a:pt x="14343" y="17387"/>
                      <a:pt x="12441" y="15115"/>
                    </a:cubicBezTo>
                    <a:cubicBezTo>
                      <a:pt x="10328" y="12579"/>
                      <a:pt x="8823" y="9621"/>
                      <a:pt x="8057" y="6425"/>
                    </a:cubicBezTo>
                    <a:cubicBezTo>
                      <a:pt x="7845" y="5553"/>
                      <a:pt x="7687" y="4682"/>
                      <a:pt x="7581" y="3783"/>
                    </a:cubicBezTo>
                    <a:cubicBezTo>
                      <a:pt x="7555" y="3440"/>
                      <a:pt x="7528" y="3097"/>
                      <a:pt x="7502" y="2753"/>
                    </a:cubicBezTo>
                    <a:close/>
                    <a:moveTo>
                      <a:pt x="6366" y="2938"/>
                    </a:moveTo>
                    <a:lnTo>
                      <a:pt x="6366" y="2938"/>
                    </a:lnTo>
                    <a:cubicBezTo>
                      <a:pt x="6551" y="5342"/>
                      <a:pt x="6498" y="7772"/>
                      <a:pt x="6208" y="10149"/>
                    </a:cubicBezTo>
                    <a:cubicBezTo>
                      <a:pt x="5864" y="13108"/>
                      <a:pt x="5098" y="16013"/>
                      <a:pt x="3989" y="18760"/>
                    </a:cubicBezTo>
                    <a:cubicBezTo>
                      <a:pt x="3540" y="19896"/>
                      <a:pt x="3011" y="21006"/>
                      <a:pt x="2404" y="22062"/>
                    </a:cubicBezTo>
                    <a:cubicBezTo>
                      <a:pt x="3064" y="16885"/>
                      <a:pt x="4068" y="11734"/>
                      <a:pt x="5389" y="6663"/>
                    </a:cubicBezTo>
                    <a:cubicBezTo>
                      <a:pt x="5706" y="5421"/>
                      <a:pt x="6023" y="4180"/>
                      <a:pt x="6366" y="2938"/>
                    </a:cubicBezTo>
                    <a:close/>
                    <a:moveTo>
                      <a:pt x="5415" y="4206"/>
                    </a:moveTo>
                    <a:cubicBezTo>
                      <a:pt x="3989" y="8855"/>
                      <a:pt x="2932" y="13583"/>
                      <a:pt x="2193" y="18391"/>
                    </a:cubicBezTo>
                    <a:cubicBezTo>
                      <a:pt x="2008" y="19606"/>
                      <a:pt x="1823" y="20847"/>
                      <a:pt x="1664" y="22089"/>
                    </a:cubicBezTo>
                    <a:cubicBezTo>
                      <a:pt x="1374" y="21111"/>
                      <a:pt x="1162" y="20107"/>
                      <a:pt x="1057" y="19104"/>
                    </a:cubicBezTo>
                    <a:cubicBezTo>
                      <a:pt x="951" y="17677"/>
                      <a:pt x="977" y="16251"/>
                      <a:pt x="1215" y="14851"/>
                    </a:cubicBezTo>
                    <a:cubicBezTo>
                      <a:pt x="1691" y="11681"/>
                      <a:pt x="2932" y="8723"/>
                      <a:pt x="4438" y="5923"/>
                    </a:cubicBezTo>
                    <a:cubicBezTo>
                      <a:pt x="4755" y="5342"/>
                      <a:pt x="5072" y="4761"/>
                      <a:pt x="5415" y="4206"/>
                    </a:cubicBezTo>
                    <a:close/>
                    <a:moveTo>
                      <a:pt x="11750" y="1"/>
                    </a:moveTo>
                    <a:cubicBezTo>
                      <a:pt x="11584" y="1"/>
                      <a:pt x="11419" y="3"/>
                      <a:pt x="11253" y="6"/>
                    </a:cubicBezTo>
                    <a:cubicBezTo>
                      <a:pt x="10592" y="33"/>
                      <a:pt x="9906" y="85"/>
                      <a:pt x="9245" y="165"/>
                    </a:cubicBezTo>
                    <a:cubicBezTo>
                      <a:pt x="8532" y="218"/>
                      <a:pt x="7845" y="350"/>
                      <a:pt x="7185" y="561"/>
                    </a:cubicBezTo>
                    <a:cubicBezTo>
                      <a:pt x="7106" y="561"/>
                      <a:pt x="7053" y="614"/>
                      <a:pt x="7026" y="667"/>
                    </a:cubicBezTo>
                    <a:cubicBezTo>
                      <a:pt x="7013" y="653"/>
                      <a:pt x="7000" y="647"/>
                      <a:pt x="6983" y="647"/>
                    </a:cubicBezTo>
                    <a:cubicBezTo>
                      <a:pt x="6967" y="647"/>
                      <a:pt x="6947" y="653"/>
                      <a:pt x="6921" y="667"/>
                    </a:cubicBezTo>
                    <a:cubicBezTo>
                      <a:pt x="6907" y="660"/>
                      <a:pt x="6890" y="656"/>
                      <a:pt x="6874" y="656"/>
                    </a:cubicBezTo>
                    <a:cubicBezTo>
                      <a:pt x="6829" y="656"/>
                      <a:pt x="6782" y="681"/>
                      <a:pt x="6762" y="719"/>
                    </a:cubicBezTo>
                    <a:cubicBezTo>
                      <a:pt x="6683" y="799"/>
                      <a:pt x="6604" y="878"/>
                      <a:pt x="6524" y="984"/>
                    </a:cubicBezTo>
                    <a:cubicBezTo>
                      <a:pt x="6493" y="973"/>
                      <a:pt x="6460" y="968"/>
                      <a:pt x="6428" y="968"/>
                    </a:cubicBezTo>
                    <a:cubicBezTo>
                      <a:pt x="6300" y="968"/>
                      <a:pt x="6186" y="1052"/>
                      <a:pt x="6208" y="1221"/>
                    </a:cubicBezTo>
                    <a:lnTo>
                      <a:pt x="6208" y="1406"/>
                    </a:lnTo>
                    <a:cubicBezTo>
                      <a:pt x="5891" y="1855"/>
                      <a:pt x="5600" y="2384"/>
                      <a:pt x="5309" y="2859"/>
                    </a:cubicBezTo>
                    <a:cubicBezTo>
                      <a:pt x="4860" y="3599"/>
                      <a:pt x="4411" y="4338"/>
                      <a:pt x="3989" y="5104"/>
                    </a:cubicBezTo>
                    <a:cubicBezTo>
                      <a:pt x="3117" y="6610"/>
                      <a:pt x="2377" y="8168"/>
                      <a:pt x="1743" y="9806"/>
                    </a:cubicBezTo>
                    <a:cubicBezTo>
                      <a:pt x="661" y="12606"/>
                      <a:pt x="0" y="15670"/>
                      <a:pt x="211" y="18707"/>
                    </a:cubicBezTo>
                    <a:cubicBezTo>
                      <a:pt x="291" y="20372"/>
                      <a:pt x="687" y="22036"/>
                      <a:pt x="1427" y="23541"/>
                    </a:cubicBezTo>
                    <a:cubicBezTo>
                      <a:pt x="1471" y="23651"/>
                      <a:pt x="1570" y="23706"/>
                      <a:pt x="1678" y="23706"/>
                    </a:cubicBezTo>
                    <a:cubicBezTo>
                      <a:pt x="1699" y="23706"/>
                      <a:pt x="1721" y="23704"/>
                      <a:pt x="1743" y="23700"/>
                    </a:cubicBezTo>
                    <a:cubicBezTo>
                      <a:pt x="1823" y="23819"/>
                      <a:pt x="1948" y="23878"/>
                      <a:pt x="2074" y="23878"/>
                    </a:cubicBezTo>
                    <a:cubicBezTo>
                      <a:pt x="2199" y="23878"/>
                      <a:pt x="2325" y="23819"/>
                      <a:pt x="2404" y="23700"/>
                    </a:cubicBezTo>
                    <a:cubicBezTo>
                      <a:pt x="5521" y="18417"/>
                      <a:pt x="7158" y="12394"/>
                      <a:pt x="7158" y="6266"/>
                    </a:cubicBezTo>
                    <a:lnTo>
                      <a:pt x="7158" y="6081"/>
                    </a:lnTo>
                    <a:cubicBezTo>
                      <a:pt x="7502" y="7666"/>
                      <a:pt x="8004" y="9198"/>
                      <a:pt x="8690" y="10704"/>
                    </a:cubicBezTo>
                    <a:cubicBezTo>
                      <a:pt x="10117" y="13821"/>
                      <a:pt x="12256" y="16568"/>
                      <a:pt x="14951" y="18681"/>
                    </a:cubicBezTo>
                    <a:cubicBezTo>
                      <a:pt x="16456" y="19896"/>
                      <a:pt x="18120" y="20900"/>
                      <a:pt x="19917" y="21666"/>
                    </a:cubicBezTo>
                    <a:cubicBezTo>
                      <a:pt x="19917" y="21719"/>
                      <a:pt x="19917" y="21745"/>
                      <a:pt x="19943" y="21798"/>
                    </a:cubicBezTo>
                    <a:cubicBezTo>
                      <a:pt x="19996" y="21943"/>
                      <a:pt x="20121" y="22016"/>
                      <a:pt x="20247" y="22016"/>
                    </a:cubicBezTo>
                    <a:cubicBezTo>
                      <a:pt x="20372" y="22016"/>
                      <a:pt x="20498" y="21943"/>
                      <a:pt x="20550" y="21798"/>
                    </a:cubicBezTo>
                    <a:cubicBezTo>
                      <a:pt x="20550" y="21719"/>
                      <a:pt x="20577" y="21639"/>
                      <a:pt x="20603" y="21560"/>
                    </a:cubicBezTo>
                    <a:cubicBezTo>
                      <a:pt x="20762" y="21455"/>
                      <a:pt x="20815" y="21217"/>
                      <a:pt x="20683" y="21058"/>
                    </a:cubicBezTo>
                    <a:lnTo>
                      <a:pt x="20630" y="21006"/>
                    </a:lnTo>
                    <a:cubicBezTo>
                      <a:pt x="20630" y="20424"/>
                      <a:pt x="20577" y="19817"/>
                      <a:pt x="20471" y="19262"/>
                    </a:cubicBezTo>
                    <a:cubicBezTo>
                      <a:pt x="20366" y="18417"/>
                      <a:pt x="20207" y="17572"/>
                      <a:pt x="20022" y="16753"/>
                    </a:cubicBezTo>
                    <a:cubicBezTo>
                      <a:pt x="18781" y="11734"/>
                      <a:pt x="16060" y="7217"/>
                      <a:pt x="12204" y="3810"/>
                    </a:cubicBezTo>
                    <a:cubicBezTo>
                      <a:pt x="11939" y="3572"/>
                      <a:pt x="11649" y="3334"/>
                      <a:pt x="11358" y="3097"/>
                    </a:cubicBezTo>
                    <a:lnTo>
                      <a:pt x="11358" y="3097"/>
                    </a:lnTo>
                    <a:cubicBezTo>
                      <a:pt x="14317" y="4232"/>
                      <a:pt x="17460" y="4840"/>
                      <a:pt x="20630" y="4919"/>
                    </a:cubicBezTo>
                    <a:cubicBezTo>
                      <a:pt x="20889" y="4930"/>
                      <a:pt x="21149" y="4935"/>
                      <a:pt x="21409" y="4935"/>
                    </a:cubicBezTo>
                    <a:cubicBezTo>
                      <a:pt x="22450" y="4935"/>
                      <a:pt x="23498" y="4851"/>
                      <a:pt x="24513" y="4682"/>
                    </a:cubicBezTo>
                    <a:cubicBezTo>
                      <a:pt x="24565" y="4682"/>
                      <a:pt x="24592" y="4655"/>
                      <a:pt x="24618" y="4629"/>
                    </a:cubicBezTo>
                    <a:cubicBezTo>
                      <a:pt x="24636" y="4633"/>
                      <a:pt x="24652" y="4635"/>
                      <a:pt x="24668" y="4635"/>
                    </a:cubicBezTo>
                    <a:cubicBezTo>
                      <a:pt x="24849" y="4635"/>
                      <a:pt x="24951" y="4380"/>
                      <a:pt x="24830" y="4259"/>
                    </a:cubicBezTo>
                    <a:cubicBezTo>
                      <a:pt x="24407" y="3836"/>
                      <a:pt x="23932" y="3466"/>
                      <a:pt x="23430" y="3202"/>
                    </a:cubicBezTo>
                    <a:cubicBezTo>
                      <a:pt x="22901" y="2859"/>
                      <a:pt x="22373" y="2595"/>
                      <a:pt x="21818" y="2331"/>
                    </a:cubicBezTo>
                    <a:cubicBezTo>
                      <a:pt x="18667" y="793"/>
                      <a:pt x="15227" y="1"/>
                      <a:pt x="1175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3;p6"/>
              <p:cNvSpPr/>
              <p:nvPr/>
            </p:nvSpPr>
            <p:spPr>
              <a:xfrm>
                <a:off x="4997975" y="852300"/>
                <a:ext cx="316325" cy="178625"/>
              </a:xfrm>
              <a:custGeom>
                <a:avLst/>
                <a:gdLst/>
                <a:ahLst/>
                <a:cxnLst/>
                <a:rect l="l" t="t" r="r" b="b"/>
                <a:pathLst>
                  <a:path w="12653" h="7145" extrusionOk="0">
                    <a:moveTo>
                      <a:pt x="2008" y="899"/>
                    </a:moveTo>
                    <a:lnTo>
                      <a:pt x="2008" y="899"/>
                    </a:lnTo>
                    <a:cubicBezTo>
                      <a:pt x="2351" y="978"/>
                      <a:pt x="2668" y="1057"/>
                      <a:pt x="2959" y="1137"/>
                    </a:cubicBezTo>
                    <a:cubicBezTo>
                      <a:pt x="3830" y="1374"/>
                      <a:pt x="4676" y="1691"/>
                      <a:pt x="5495" y="2035"/>
                    </a:cubicBezTo>
                    <a:cubicBezTo>
                      <a:pt x="7132" y="2774"/>
                      <a:pt x="8664" y="3752"/>
                      <a:pt x="10064" y="4914"/>
                    </a:cubicBezTo>
                    <a:cubicBezTo>
                      <a:pt x="10434" y="5231"/>
                      <a:pt x="10804" y="5574"/>
                      <a:pt x="11174" y="5891"/>
                    </a:cubicBezTo>
                    <a:lnTo>
                      <a:pt x="11411" y="6129"/>
                    </a:lnTo>
                    <a:cubicBezTo>
                      <a:pt x="9774" y="5336"/>
                      <a:pt x="8136" y="4544"/>
                      <a:pt x="6551" y="3672"/>
                    </a:cubicBezTo>
                    <a:cubicBezTo>
                      <a:pt x="5679" y="3170"/>
                      <a:pt x="4781" y="2669"/>
                      <a:pt x="3910" y="2140"/>
                    </a:cubicBezTo>
                    <a:cubicBezTo>
                      <a:pt x="3461" y="1876"/>
                      <a:pt x="3012" y="1586"/>
                      <a:pt x="2589" y="1295"/>
                    </a:cubicBezTo>
                    <a:cubicBezTo>
                      <a:pt x="2404" y="1163"/>
                      <a:pt x="2219" y="1031"/>
                      <a:pt x="2008" y="899"/>
                    </a:cubicBezTo>
                    <a:close/>
                    <a:moveTo>
                      <a:pt x="1400" y="1242"/>
                    </a:moveTo>
                    <a:lnTo>
                      <a:pt x="1638" y="1401"/>
                    </a:lnTo>
                    <a:lnTo>
                      <a:pt x="2298" y="1797"/>
                    </a:lnTo>
                    <a:cubicBezTo>
                      <a:pt x="2747" y="2087"/>
                      <a:pt x="3196" y="2352"/>
                      <a:pt x="3646" y="2616"/>
                    </a:cubicBezTo>
                    <a:cubicBezTo>
                      <a:pt x="4544" y="3170"/>
                      <a:pt x="5442" y="3672"/>
                      <a:pt x="6340" y="4174"/>
                    </a:cubicBezTo>
                    <a:cubicBezTo>
                      <a:pt x="7740" y="4914"/>
                      <a:pt x="9140" y="5627"/>
                      <a:pt x="10592" y="6261"/>
                    </a:cubicBezTo>
                    <a:cubicBezTo>
                      <a:pt x="10328" y="6234"/>
                      <a:pt x="10064" y="6182"/>
                      <a:pt x="9800" y="6155"/>
                    </a:cubicBezTo>
                    <a:cubicBezTo>
                      <a:pt x="8928" y="5997"/>
                      <a:pt x="8083" y="5759"/>
                      <a:pt x="7264" y="5442"/>
                    </a:cubicBezTo>
                    <a:cubicBezTo>
                      <a:pt x="5600" y="4808"/>
                      <a:pt x="4068" y="3884"/>
                      <a:pt x="2774" y="2695"/>
                    </a:cubicBezTo>
                    <a:cubicBezTo>
                      <a:pt x="2272" y="2246"/>
                      <a:pt x="1823" y="1770"/>
                      <a:pt x="1400" y="1242"/>
                    </a:cubicBezTo>
                    <a:close/>
                    <a:moveTo>
                      <a:pt x="370" y="1"/>
                    </a:moveTo>
                    <a:cubicBezTo>
                      <a:pt x="106" y="1"/>
                      <a:pt x="0" y="371"/>
                      <a:pt x="212" y="529"/>
                    </a:cubicBezTo>
                    <a:cubicBezTo>
                      <a:pt x="159" y="608"/>
                      <a:pt x="159" y="714"/>
                      <a:pt x="212" y="793"/>
                    </a:cubicBezTo>
                    <a:cubicBezTo>
                      <a:pt x="1136" y="2404"/>
                      <a:pt x="2642" y="3725"/>
                      <a:pt x="4147" y="4729"/>
                    </a:cubicBezTo>
                    <a:cubicBezTo>
                      <a:pt x="5706" y="5759"/>
                      <a:pt x="7476" y="6472"/>
                      <a:pt x="9325" y="6842"/>
                    </a:cubicBezTo>
                    <a:cubicBezTo>
                      <a:pt x="9826" y="6948"/>
                      <a:pt x="10328" y="7027"/>
                      <a:pt x="10830" y="7080"/>
                    </a:cubicBezTo>
                    <a:cubicBezTo>
                      <a:pt x="11103" y="7095"/>
                      <a:pt x="11445" y="7145"/>
                      <a:pt x="11772" y="7145"/>
                    </a:cubicBezTo>
                    <a:cubicBezTo>
                      <a:pt x="12015" y="7145"/>
                      <a:pt x="12250" y="7117"/>
                      <a:pt x="12441" y="7027"/>
                    </a:cubicBezTo>
                    <a:cubicBezTo>
                      <a:pt x="12626" y="6921"/>
                      <a:pt x="12653" y="6657"/>
                      <a:pt x="12494" y="6499"/>
                    </a:cubicBezTo>
                    <a:cubicBezTo>
                      <a:pt x="12336" y="6182"/>
                      <a:pt x="12125" y="5865"/>
                      <a:pt x="11860" y="5627"/>
                    </a:cubicBezTo>
                    <a:cubicBezTo>
                      <a:pt x="11543" y="5284"/>
                      <a:pt x="11200" y="4940"/>
                      <a:pt x="10857" y="4650"/>
                    </a:cubicBezTo>
                    <a:cubicBezTo>
                      <a:pt x="10143" y="4016"/>
                      <a:pt x="9404" y="3435"/>
                      <a:pt x="8611" y="2906"/>
                    </a:cubicBezTo>
                    <a:cubicBezTo>
                      <a:pt x="7053" y="1876"/>
                      <a:pt x="5336" y="1084"/>
                      <a:pt x="3540" y="582"/>
                    </a:cubicBezTo>
                    <a:cubicBezTo>
                      <a:pt x="2510" y="238"/>
                      <a:pt x="1453" y="54"/>
                      <a:pt x="37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73"/>
        <p:cNvGrpSpPr/>
        <p:nvPr/>
      </p:nvGrpSpPr>
      <p:grpSpPr>
        <a:xfrm>
          <a:off x="0" y="0"/>
          <a:ext cx="0" cy="0"/>
          <a:chOff x="0" y="0"/>
          <a:chExt cx="0" cy="0"/>
        </a:xfrm>
      </p:grpSpPr>
      <p:sp>
        <p:nvSpPr>
          <p:cNvPr id="74" name="Google Shape;74;p9"/>
          <p:cNvSpPr txBox="1">
            <a:spLocks noGrp="1"/>
          </p:cNvSpPr>
          <p:nvPr>
            <p:ph type="subTitle" idx="1"/>
          </p:nvPr>
        </p:nvSpPr>
        <p:spPr>
          <a:xfrm flipH="1">
            <a:off x="4839076" y="2597300"/>
            <a:ext cx="3582600" cy="12615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None/>
              <a:defRPr sz="1800"/>
            </a:lvl1pPr>
            <a:lvl2pPr lvl="1" rtl="0">
              <a:spcBef>
                <a:spcPts val="0"/>
              </a:spcBef>
              <a:spcAft>
                <a:spcPts val="0"/>
              </a:spcAft>
              <a:buNone/>
              <a:defRPr sz="1800"/>
            </a:lvl2pPr>
            <a:lvl3pPr lvl="2" rtl="0">
              <a:spcBef>
                <a:spcPts val="0"/>
              </a:spcBef>
              <a:spcAft>
                <a:spcPts val="0"/>
              </a:spcAft>
              <a:buNone/>
              <a:defRPr sz="1800"/>
            </a:lvl3pPr>
            <a:lvl4pPr lvl="3" rtl="0">
              <a:spcBef>
                <a:spcPts val="0"/>
              </a:spcBef>
              <a:spcAft>
                <a:spcPts val="0"/>
              </a:spcAft>
              <a:buNone/>
              <a:defRPr sz="1800"/>
            </a:lvl4pPr>
            <a:lvl5pPr lvl="4" rtl="0">
              <a:spcBef>
                <a:spcPts val="0"/>
              </a:spcBef>
              <a:spcAft>
                <a:spcPts val="0"/>
              </a:spcAft>
              <a:buNone/>
              <a:defRPr sz="1800"/>
            </a:lvl5pPr>
            <a:lvl6pPr lvl="5" rtl="0">
              <a:spcBef>
                <a:spcPts val="0"/>
              </a:spcBef>
              <a:spcAft>
                <a:spcPts val="0"/>
              </a:spcAft>
              <a:buNone/>
              <a:defRPr sz="1800"/>
            </a:lvl6pPr>
            <a:lvl7pPr lvl="6" rtl="0">
              <a:spcBef>
                <a:spcPts val="0"/>
              </a:spcBef>
              <a:spcAft>
                <a:spcPts val="0"/>
              </a:spcAft>
              <a:buNone/>
              <a:defRPr sz="1800"/>
            </a:lvl7pPr>
            <a:lvl8pPr lvl="7" rtl="0">
              <a:spcBef>
                <a:spcPts val="0"/>
              </a:spcBef>
              <a:spcAft>
                <a:spcPts val="0"/>
              </a:spcAft>
              <a:buNone/>
              <a:defRPr sz="1800"/>
            </a:lvl8pPr>
            <a:lvl9pPr lvl="8" rtl="0">
              <a:spcBef>
                <a:spcPts val="0"/>
              </a:spcBef>
              <a:spcAft>
                <a:spcPts val="0"/>
              </a:spcAft>
              <a:buNone/>
              <a:defRPr sz="1800"/>
            </a:lvl9pPr>
          </a:lstStyle>
          <a:p>
            <a:endParaRPr/>
          </a:p>
        </p:txBody>
      </p:sp>
      <p:sp>
        <p:nvSpPr>
          <p:cNvPr id="75" name="Google Shape;75;p9"/>
          <p:cNvSpPr txBox="1">
            <a:spLocks noGrp="1"/>
          </p:cNvSpPr>
          <p:nvPr>
            <p:ph type="title"/>
          </p:nvPr>
        </p:nvSpPr>
        <p:spPr>
          <a:xfrm flipH="1">
            <a:off x="4838977" y="1284725"/>
            <a:ext cx="3582600" cy="1336500"/>
          </a:xfrm>
          <a:prstGeom prst="rect">
            <a:avLst/>
          </a:prstGeom>
        </p:spPr>
        <p:txBody>
          <a:bodyPr spcFirstLastPara="1" wrap="square" lIns="91425" tIns="91425" rIns="91425" bIns="91425" anchor="ctr" anchorCtr="0">
            <a:noAutofit/>
          </a:bodyPr>
          <a:lstStyle>
            <a:lvl1pPr lvl="0" rtl="0">
              <a:spcBef>
                <a:spcPts val="0"/>
              </a:spcBef>
              <a:spcAft>
                <a:spcPts val="0"/>
              </a:spcAft>
              <a:buSzPts val="3200"/>
              <a:buNone/>
              <a:defRPr sz="4000"/>
            </a:lvl1pPr>
            <a:lvl2pPr lvl="1" rtl="0">
              <a:spcBef>
                <a:spcPts val="0"/>
              </a:spcBef>
              <a:spcAft>
                <a:spcPts val="0"/>
              </a:spcAft>
              <a:buSzPts val="3600"/>
              <a:buFont typeface="Palanquin Dark"/>
              <a:buNone/>
              <a:defRPr>
                <a:latin typeface="Palanquin Dark"/>
                <a:ea typeface="Palanquin Dark"/>
                <a:cs typeface="Palanquin Dark"/>
                <a:sym typeface="Palanquin Dark"/>
              </a:defRPr>
            </a:lvl2pPr>
            <a:lvl3pPr lvl="2" rtl="0">
              <a:spcBef>
                <a:spcPts val="0"/>
              </a:spcBef>
              <a:spcAft>
                <a:spcPts val="0"/>
              </a:spcAft>
              <a:buSzPts val="3600"/>
              <a:buFont typeface="Palanquin Dark"/>
              <a:buNone/>
              <a:defRPr>
                <a:latin typeface="Palanquin Dark"/>
                <a:ea typeface="Palanquin Dark"/>
                <a:cs typeface="Palanquin Dark"/>
                <a:sym typeface="Palanquin Dark"/>
              </a:defRPr>
            </a:lvl3pPr>
            <a:lvl4pPr lvl="3" rtl="0">
              <a:spcBef>
                <a:spcPts val="0"/>
              </a:spcBef>
              <a:spcAft>
                <a:spcPts val="0"/>
              </a:spcAft>
              <a:buSzPts val="3600"/>
              <a:buFont typeface="Palanquin Dark"/>
              <a:buNone/>
              <a:defRPr>
                <a:latin typeface="Palanquin Dark"/>
                <a:ea typeface="Palanquin Dark"/>
                <a:cs typeface="Palanquin Dark"/>
                <a:sym typeface="Palanquin Dark"/>
              </a:defRPr>
            </a:lvl4pPr>
            <a:lvl5pPr lvl="4" rtl="0">
              <a:spcBef>
                <a:spcPts val="0"/>
              </a:spcBef>
              <a:spcAft>
                <a:spcPts val="0"/>
              </a:spcAft>
              <a:buSzPts val="3600"/>
              <a:buFont typeface="Palanquin Dark"/>
              <a:buNone/>
              <a:defRPr>
                <a:latin typeface="Palanquin Dark"/>
                <a:ea typeface="Palanquin Dark"/>
                <a:cs typeface="Palanquin Dark"/>
                <a:sym typeface="Palanquin Dark"/>
              </a:defRPr>
            </a:lvl5pPr>
            <a:lvl6pPr lvl="5" rtl="0">
              <a:spcBef>
                <a:spcPts val="0"/>
              </a:spcBef>
              <a:spcAft>
                <a:spcPts val="0"/>
              </a:spcAft>
              <a:buSzPts val="3600"/>
              <a:buFont typeface="Palanquin Dark"/>
              <a:buNone/>
              <a:defRPr>
                <a:latin typeface="Palanquin Dark"/>
                <a:ea typeface="Palanquin Dark"/>
                <a:cs typeface="Palanquin Dark"/>
                <a:sym typeface="Palanquin Dark"/>
              </a:defRPr>
            </a:lvl6pPr>
            <a:lvl7pPr lvl="6" rtl="0">
              <a:spcBef>
                <a:spcPts val="0"/>
              </a:spcBef>
              <a:spcAft>
                <a:spcPts val="0"/>
              </a:spcAft>
              <a:buSzPts val="3600"/>
              <a:buFont typeface="Palanquin Dark"/>
              <a:buNone/>
              <a:defRPr>
                <a:latin typeface="Palanquin Dark"/>
                <a:ea typeface="Palanquin Dark"/>
                <a:cs typeface="Palanquin Dark"/>
                <a:sym typeface="Palanquin Dark"/>
              </a:defRPr>
            </a:lvl7pPr>
            <a:lvl8pPr lvl="7" rtl="0">
              <a:spcBef>
                <a:spcPts val="0"/>
              </a:spcBef>
              <a:spcAft>
                <a:spcPts val="0"/>
              </a:spcAft>
              <a:buSzPts val="3600"/>
              <a:buFont typeface="Palanquin Dark"/>
              <a:buNone/>
              <a:defRPr>
                <a:latin typeface="Palanquin Dark"/>
                <a:ea typeface="Palanquin Dark"/>
                <a:cs typeface="Palanquin Dark"/>
                <a:sym typeface="Palanquin Dark"/>
              </a:defRPr>
            </a:lvl8pPr>
            <a:lvl9pPr lvl="8" rtl="0">
              <a:spcBef>
                <a:spcPts val="0"/>
              </a:spcBef>
              <a:spcAft>
                <a:spcPts val="0"/>
              </a:spcAft>
              <a:buSzPts val="3600"/>
              <a:buFont typeface="Palanquin Dark"/>
              <a:buNone/>
              <a:defRPr>
                <a:latin typeface="Palanquin Dark"/>
                <a:ea typeface="Palanquin Dark"/>
                <a:cs typeface="Palanquin Dark"/>
                <a:sym typeface="Palanquin Dark"/>
              </a:defRPr>
            </a:lvl9pPr>
          </a:lstStyle>
          <a:p>
            <a:endParaRPr/>
          </a:p>
        </p:txBody>
      </p:sp>
      <p:grpSp>
        <p:nvGrpSpPr>
          <p:cNvPr id="76" name="Google Shape;76;p9"/>
          <p:cNvGrpSpPr/>
          <p:nvPr/>
        </p:nvGrpSpPr>
        <p:grpSpPr>
          <a:xfrm flipH="1">
            <a:off x="-76193" y="-76200"/>
            <a:ext cx="9296393" cy="5295900"/>
            <a:chOff x="-76193" y="-76200"/>
            <a:chExt cx="9296393" cy="5295900"/>
          </a:xfrm>
        </p:grpSpPr>
        <p:sp>
          <p:nvSpPr>
            <p:cNvPr id="77" name="Google Shape;77;p9"/>
            <p:cNvSpPr/>
            <p:nvPr/>
          </p:nvSpPr>
          <p:spPr>
            <a:xfrm flipH="1">
              <a:off x="8335782" y="4093325"/>
              <a:ext cx="884418" cy="1126375"/>
            </a:xfrm>
            <a:custGeom>
              <a:avLst/>
              <a:gdLst/>
              <a:ahLst/>
              <a:cxnLst/>
              <a:rect l="l" t="t" r="r" b="b"/>
              <a:pathLst>
                <a:path w="33146" h="42214" extrusionOk="0">
                  <a:moveTo>
                    <a:pt x="22770" y="1"/>
                  </a:moveTo>
                  <a:cubicBezTo>
                    <a:pt x="22694" y="1"/>
                    <a:pt x="22618" y="3"/>
                    <a:pt x="22540" y="9"/>
                  </a:cubicBezTo>
                  <a:cubicBezTo>
                    <a:pt x="20153" y="226"/>
                    <a:pt x="19041" y="3020"/>
                    <a:pt x="18471" y="5353"/>
                  </a:cubicBezTo>
                  <a:cubicBezTo>
                    <a:pt x="16681" y="12595"/>
                    <a:pt x="14891" y="19864"/>
                    <a:pt x="13101" y="27133"/>
                  </a:cubicBezTo>
                  <a:cubicBezTo>
                    <a:pt x="14240" y="21356"/>
                    <a:pt x="14349" y="15443"/>
                    <a:pt x="13426" y="9638"/>
                  </a:cubicBezTo>
                  <a:cubicBezTo>
                    <a:pt x="13129" y="7730"/>
                    <a:pt x="11994" y="5368"/>
                    <a:pt x="10248" y="5368"/>
                  </a:cubicBezTo>
                  <a:cubicBezTo>
                    <a:pt x="10083" y="5368"/>
                    <a:pt x="9913" y="5389"/>
                    <a:pt x="9737" y="5434"/>
                  </a:cubicBezTo>
                  <a:cubicBezTo>
                    <a:pt x="8354" y="5787"/>
                    <a:pt x="7812" y="7441"/>
                    <a:pt x="7513" y="8824"/>
                  </a:cubicBezTo>
                  <a:cubicBezTo>
                    <a:pt x="5777" y="16934"/>
                    <a:pt x="4882" y="25180"/>
                    <a:pt x="4882" y="33453"/>
                  </a:cubicBezTo>
                  <a:cubicBezTo>
                    <a:pt x="4475" y="30795"/>
                    <a:pt x="3852" y="28028"/>
                    <a:pt x="2170" y="25912"/>
                  </a:cubicBezTo>
                  <a:cubicBezTo>
                    <a:pt x="1573" y="25180"/>
                    <a:pt x="841" y="24556"/>
                    <a:pt x="0" y="24095"/>
                  </a:cubicBezTo>
                  <a:lnTo>
                    <a:pt x="0" y="42214"/>
                  </a:lnTo>
                  <a:lnTo>
                    <a:pt x="27070" y="42214"/>
                  </a:lnTo>
                  <a:cubicBezTo>
                    <a:pt x="27992" y="41129"/>
                    <a:pt x="28887" y="39990"/>
                    <a:pt x="29728" y="38850"/>
                  </a:cubicBezTo>
                  <a:cubicBezTo>
                    <a:pt x="31518" y="36355"/>
                    <a:pt x="33145" y="33290"/>
                    <a:pt x="32250" y="30361"/>
                  </a:cubicBezTo>
                  <a:cubicBezTo>
                    <a:pt x="32033" y="29601"/>
                    <a:pt x="31518" y="28788"/>
                    <a:pt x="30731" y="28706"/>
                  </a:cubicBezTo>
                  <a:cubicBezTo>
                    <a:pt x="30681" y="28700"/>
                    <a:pt x="30631" y="28697"/>
                    <a:pt x="30581" y="28697"/>
                  </a:cubicBezTo>
                  <a:cubicBezTo>
                    <a:pt x="29961" y="28697"/>
                    <a:pt x="29391" y="29147"/>
                    <a:pt x="28914" y="29574"/>
                  </a:cubicBezTo>
                  <a:lnTo>
                    <a:pt x="21184" y="36247"/>
                  </a:lnTo>
                  <a:cubicBezTo>
                    <a:pt x="27287" y="27187"/>
                    <a:pt x="29457" y="16012"/>
                    <a:pt x="27151" y="5298"/>
                  </a:cubicBezTo>
                  <a:cubicBezTo>
                    <a:pt x="26625" y="2879"/>
                    <a:pt x="25181" y="1"/>
                    <a:pt x="2277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78;p9"/>
            <p:cNvSpPr/>
            <p:nvPr/>
          </p:nvSpPr>
          <p:spPr>
            <a:xfrm rot="10800000" flipH="1">
              <a:off x="-76193" y="-76200"/>
              <a:ext cx="884418" cy="1126375"/>
            </a:xfrm>
            <a:custGeom>
              <a:avLst/>
              <a:gdLst/>
              <a:ahLst/>
              <a:cxnLst/>
              <a:rect l="l" t="t" r="r" b="b"/>
              <a:pathLst>
                <a:path w="33146" h="42214" extrusionOk="0">
                  <a:moveTo>
                    <a:pt x="22770" y="1"/>
                  </a:moveTo>
                  <a:cubicBezTo>
                    <a:pt x="22694" y="1"/>
                    <a:pt x="22618" y="3"/>
                    <a:pt x="22540" y="9"/>
                  </a:cubicBezTo>
                  <a:cubicBezTo>
                    <a:pt x="20153" y="226"/>
                    <a:pt x="19041" y="3020"/>
                    <a:pt x="18471" y="5353"/>
                  </a:cubicBezTo>
                  <a:cubicBezTo>
                    <a:pt x="16681" y="12595"/>
                    <a:pt x="14891" y="19864"/>
                    <a:pt x="13101" y="27133"/>
                  </a:cubicBezTo>
                  <a:cubicBezTo>
                    <a:pt x="14240" y="21356"/>
                    <a:pt x="14349" y="15443"/>
                    <a:pt x="13426" y="9638"/>
                  </a:cubicBezTo>
                  <a:cubicBezTo>
                    <a:pt x="13129" y="7730"/>
                    <a:pt x="11994" y="5368"/>
                    <a:pt x="10248" y="5368"/>
                  </a:cubicBezTo>
                  <a:cubicBezTo>
                    <a:pt x="10083" y="5368"/>
                    <a:pt x="9913" y="5389"/>
                    <a:pt x="9737" y="5434"/>
                  </a:cubicBezTo>
                  <a:cubicBezTo>
                    <a:pt x="8354" y="5787"/>
                    <a:pt x="7812" y="7441"/>
                    <a:pt x="7513" y="8824"/>
                  </a:cubicBezTo>
                  <a:cubicBezTo>
                    <a:pt x="5777" y="16934"/>
                    <a:pt x="4882" y="25180"/>
                    <a:pt x="4882" y="33453"/>
                  </a:cubicBezTo>
                  <a:cubicBezTo>
                    <a:pt x="4475" y="30795"/>
                    <a:pt x="3852" y="28028"/>
                    <a:pt x="2170" y="25912"/>
                  </a:cubicBezTo>
                  <a:cubicBezTo>
                    <a:pt x="1573" y="25180"/>
                    <a:pt x="841" y="24556"/>
                    <a:pt x="0" y="24095"/>
                  </a:cubicBezTo>
                  <a:lnTo>
                    <a:pt x="0" y="42214"/>
                  </a:lnTo>
                  <a:lnTo>
                    <a:pt x="27070" y="42214"/>
                  </a:lnTo>
                  <a:cubicBezTo>
                    <a:pt x="27992" y="41129"/>
                    <a:pt x="28887" y="39990"/>
                    <a:pt x="29728" y="38850"/>
                  </a:cubicBezTo>
                  <a:cubicBezTo>
                    <a:pt x="31518" y="36355"/>
                    <a:pt x="33145" y="33290"/>
                    <a:pt x="32250" y="30361"/>
                  </a:cubicBezTo>
                  <a:cubicBezTo>
                    <a:pt x="32033" y="29601"/>
                    <a:pt x="31518" y="28788"/>
                    <a:pt x="30731" y="28706"/>
                  </a:cubicBezTo>
                  <a:cubicBezTo>
                    <a:pt x="30681" y="28700"/>
                    <a:pt x="30631" y="28697"/>
                    <a:pt x="30581" y="28697"/>
                  </a:cubicBezTo>
                  <a:cubicBezTo>
                    <a:pt x="29961" y="28697"/>
                    <a:pt x="29391" y="29147"/>
                    <a:pt x="28914" y="29574"/>
                  </a:cubicBezTo>
                  <a:lnTo>
                    <a:pt x="21184" y="36247"/>
                  </a:lnTo>
                  <a:cubicBezTo>
                    <a:pt x="27287" y="27187"/>
                    <a:pt x="29457" y="16012"/>
                    <a:pt x="27151" y="5298"/>
                  </a:cubicBezTo>
                  <a:cubicBezTo>
                    <a:pt x="26625" y="2879"/>
                    <a:pt x="25181" y="1"/>
                    <a:pt x="2277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100"/>
        <p:cNvGrpSpPr/>
        <p:nvPr/>
      </p:nvGrpSpPr>
      <p:grpSpPr>
        <a:xfrm>
          <a:off x="0" y="0"/>
          <a:ext cx="0" cy="0"/>
          <a:chOff x="0" y="0"/>
          <a:chExt cx="0" cy="0"/>
        </a:xfrm>
      </p:grpSpPr>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Quote">
  <p:cSld name="CUSTOM_18">
    <p:spTree>
      <p:nvGrpSpPr>
        <p:cNvPr id="1" name="Shape 126"/>
        <p:cNvGrpSpPr/>
        <p:nvPr/>
      </p:nvGrpSpPr>
      <p:grpSpPr>
        <a:xfrm>
          <a:off x="0" y="0"/>
          <a:ext cx="0" cy="0"/>
          <a:chOff x="0" y="0"/>
          <a:chExt cx="0" cy="0"/>
        </a:xfrm>
      </p:grpSpPr>
      <p:grpSp>
        <p:nvGrpSpPr>
          <p:cNvPr id="127" name="Google Shape;127;p14"/>
          <p:cNvGrpSpPr/>
          <p:nvPr/>
        </p:nvGrpSpPr>
        <p:grpSpPr>
          <a:xfrm>
            <a:off x="1122078" y="960667"/>
            <a:ext cx="6899843" cy="3222165"/>
            <a:chOff x="1122075" y="960667"/>
            <a:chExt cx="6899843" cy="3222165"/>
          </a:xfrm>
        </p:grpSpPr>
        <p:sp>
          <p:nvSpPr>
            <p:cNvPr id="128" name="Google Shape;128;p14"/>
            <p:cNvSpPr/>
            <p:nvPr/>
          </p:nvSpPr>
          <p:spPr>
            <a:xfrm rot="-5400000">
              <a:off x="2960914" y="-878172"/>
              <a:ext cx="3222165" cy="6899843"/>
            </a:xfrm>
            <a:custGeom>
              <a:avLst/>
              <a:gdLst/>
              <a:ahLst/>
              <a:cxnLst/>
              <a:rect l="l" t="t" r="r" b="b"/>
              <a:pathLst>
                <a:path w="128322" h="150808" extrusionOk="0">
                  <a:moveTo>
                    <a:pt x="87575" y="0"/>
                  </a:moveTo>
                  <a:cubicBezTo>
                    <a:pt x="87012" y="0"/>
                    <a:pt x="86440" y="20"/>
                    <a:pt x="85858" y="60"/>
                  </a:cubicBezTo>
                  <a:cubicBezTo>
                    <a:pt x="43203" y="2985"/>
                    <a:pt x="10287" y="12275"/>
                    <a:pt x="10287" y="12275"/>
                  </a:cubicBezTo>
                  <a:cubicBezTo>
                    <a:pt x="10287" y="12275"/>
                    <a:pt x="1" y="142942"/>
                    <a:pt x="21312" y="146800"/>
                  </a:cubicBezTo>
                  <a:cubicBezTo>
                    <a:pt x="30410" y="148446"/>
                    <a:pt x="48601" y="150808"/>
                    <a:pt x="66759" y="150808"/>
                  </a:cubicBezTo>
                  <a:cubicBezTo>
                    <a:pt x="91136" y="150808"/>
                    <a:pt x="115457" y="146552"/>
                    <a:pt x="117649" y="130599"/>
                  </a:cubicBezTo>
                  <a:cubicBezTo>
                    <a:pt x="121391" y="103141"/>
                    <a:pt x="128322" y="0"/>
                    <a:pt x="8757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 name="Google Shape;129;p14"/>
            <p:cNvSpPr/>
            <p:nvPr/>
          </p:nvSpPr>
          <p:spPr>
            <a:xfrm rot="-5400000" flipH="1">
              <a:off x="7447794" y="1132392"/>
              <a:ext cx="210289" cy="210285"/>
            </a:xfrm>
            <a:custGeom>
              <a:avLst/>
              <a:gdLst/>
              <a:ahLst/>
              <a:cxnLst/>
              <a:rect l="l" t="t" r="r" b="b"/>
              <a:pathLst>
                <a:path w="39160" h="38798" extrusionOk="0">
                  <a:moveTo>
                    <a:pt x="19354" y="0"/>
                  </a:moveTo>
                  <a:cubicBezTo>
                    <a:pt x="16021" y="0"/>
                    <a:pt x="12701" y="396"/>
                    <a:pt x="9511" y="1435"/>
                  </a:cubicBezTo>
                  <a:cubicBezTo>
                    <a:pt x="7021" y="2233"/>
                    <a:pt x="4181" y="3446"/>
                    <a:pt x="2266" y="5265"/>
                  </a:cubicBezTo>
                  <a:cubicBezTo>
                    <a:pt x="702" y="6797"/>
                    <a:pt x="0" y="9637"/>
                    <a:pt x="2681" y="10403"/>
                  </a:cubicBezTo>
                  <a:cubicBezTo>
                    <a:pt x="4021" y="10690"/>
                    <a:pt x="5394" y="10914"/>
                    <a:pt x="6766" y="11009"/>
                  </a:cubicBezTo>
                  <a:cubicBezTo>
                    <a:pt x="8107" y="11169"/>
                    <a:pt x="9511" y="11297"/>
                    <a:pt x="10883" y="11361"/>
                  </a:cubicBezTo>
                  <a:cubicBezTo>
                    <a:pt x="11692" y="11388"/>
                    <a:pt x="12505" y="11403"/>
                    <a:pt x="13318" y="11403"/>
                  </a:cubicBezTo>
                  <a:cubicBezTo>
                    <a:pt x="15294" y="11403"/>
                    <a:pt x="17277" y="11318"/>
                    <a:pt x="19245" y="11137"/>
                  </a:cubicBezTo>
                  <a:cubicBezTo>
                    <a:pt x="20840" y="11009"/>
                    <a:pt x="22436" y="10786"/>
                    <a:pt x="23968" y="10499"/>
                  </a:cubicBezTo>
                  <a:lnTo>
                    <a:pt x="23968" y="10499"/>
                  </a:lnTo>
                  <a:cubicBezTo>
                    <a:pt x="22245" y="12031"/>
                    <a:pt x="20521" y="13626"/>
                    <a:pt x="18894" y="15286"/>
                  </a:cubicBezTo>
                  <a:cubicBezTo>
                    <a:pt x="16468" y="17775"/>
                    <a:pt x="14170" y="20392"/>
                    <a:pt x="12000" y="23105"/>
                  </a:cubicBezTo>
                  <a:cubicBezTo>
                    <a:pt x="9989" y="25658"/>
                    <a:pt x="7851" y="28307"/>
                    <a:pt x="6351" y="31211"/>
                  </a:cubicBezTo>
                  <a:cubicBezTo>
                    <a:pt x="5362" y="33126"/>
                    <a:pt x="3575" y="37722"/>
                    <a:pt x="6766" y="38584"/>
                  </a:cubicBezTo>
                  <a:cubicBezTo>
                    <a:pt x="7111" y="38678"/>
                    <a:pt x="7479" y="38717"/>
                    <a:pt x="7858" y="38717"/>
                  </a:cubicBezTo>
                  <a:cubicBezTo>
                    <a:pt x="8880" y="38717"/>
                    <a:pt x="9975" y="38433"/>
                    <a:pt x="10883" y="38201"/>
                  </a:cubicBezTo>
                  <a:cubicBezTo>
                    <a:pt x="12287" y="37754"/>
                    <a:pt x="13660" y="37179"/>
                    <a:pt x="14936" y="36445"/>
                  </a:cubicBezTo>
                  <a:cubicBezTo>
                    <a:pt x="20202" y="33381"/>
                    <a:pt x="24574" y="28467"/>
                    <a:pt x="28053" y="23520"/>
                  </a:cubicBezTo>
                  <a:cubicBezTo>
                    <a:pt x="29298" y="21765"/>
                    <a:pt x="30415" y="19946"/>
                    <a:pt x="31436" y="18094"/>
                  </a:cubicBezTo>
                  <a:lnTo>
                    <a:pt x="31436" y="18094"/>
                  </a:lnTo>
                  <a:cubicBezTo>
                    <a:pt x="30893" y="20073"/>
                    <a:pt x="30319" y="22052"/>
                    <a:pt x="29776" y="24031"/>
                  </a:cubicBezTo>
                  <a:cubicBezTo>
                    <a:pt x="28979" y="26807"/>
                    <a:pt x="28181" y="29584"/>
                    <a:pt x="27383" y="32360"/>
                  </a:cubicBezTo>
                  <a:cubicBezTo>
                    <a:pt x="26808" y="34371"/>
                    <a:pt x="26106" y="36956"/>
                    <a:pt x="28245" y="38328"/>
                  </a:cubicBezTo>
                  <a:cubicBezTo>
                    <a:pt x="28756" y="38657"/>
                    <a:pt x="29229" y="38797"/>
                    <a:pt x="29667" y="38797"/>
                  </a:cubicBezTo>
                  <a:cubicBezTo>
                    <a:pt x="31225" y="38797"/>
                    <a:pt x="32344" y="37025"/>
                    <a:pt x="33191" y="35679"/>
                  </a:cubicBezTo>
                  <a:cubicBezTo>
                    <a:pt x="34340" y="33860"/>
                    <a:pt x="35361" y="31913"/>
                    <a:pt x="36191" y="29935"/>
                  </a:cubicBezTo>
                  <a:cubicBezTo>
                    <a:pt x="37819" y="25914"/>
                    <a:pt x="38744" y="21669"/>
                    <a:pt x="38968" y="17360"/>
                  </a:cubicBezTo>
                  <a:cubicBezTo>
                    <a:pt x="39159" y="13563"/>
                    <a:pt x="38776" y="9765"/>
                    <a:pt x="37819" y="6063"/>
                  </a:cubicBezTo>
                  <a:cubicBezTo>
                    <a:pt x="38042" y="5520"/>
                    <a:pt x="37851" y="4882"/>
                    <a:pt x="37340" y="4563"/>
                  </a:cubicBezTo>
                  <a:cubicBezTo>
                    <a:pt x="37308" y="4467"/>
                    <a:pt x="37276" y="4371"/>
                    <a:pt x="37244" y="4276"/>
                  </a:cubicBezTo>
                  <a:cubicBezTo>
                    <a:pt x="37276" y="3829"/>
                    <a:pt x="37149" y="3382"/>
                    <a:pt x="36861" y="3031"/>
                  </a:cubicBezTo>
                  <a:cubicBezTo>
                    <a:pt x="36798" y="2903"/>
                    <a:pt x="36798" y="2807"/>
                    <a:pt x="36734" y="2712"/>
                  </a:cubicBezTo>
                  <a:cubicBezTo>
                    <a:pt x="36529" y="2277"/>
                    <a:pt x="36078" y="2026"/>
                    <a:pt x="35612" y="2026"/>
                  </a:cubicBezTo>
                  <a:cubicBezTo>
                    <a:pt x="35496" y="2026"/>
                    <a:pt x="35380" y="2042"/>
                    <a:pt x="35266" y="2073"/>
                  </a:cubicBezTo>
                  <a:cubicBezTo>
                    <a:pt x="34053" y="1754"/>
                    <a:pt x="32808" y="1531"/>
                    <a:pt x="31564" y="1371"/>
                  </a:cubicBezTo>
                  <a:cubicBezTo>
                    <a:pt x="30096" y="1084"/>
                    <a:pt x="28596" y="829"/>
                    <a:pt x="27128" y="605"/>
                  </a:cubicBezTo>
                  <a:cubicBezTo>
                    <a:pt x="24567" y="242"/>
                    <a:pt x="21957" y="0"/>
                    <a:pt x="1935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 name="Google Shape;130;p14"/>
            <p:cNvSpPr/>
            <p:nvPr/>
          </p:nvSpPr>
          <p:spPr>
            <a:xfrm rot="5400000" flipH="1">
              <a:off x="1485917" y="3800823"/>
              <a:ext cx="210289" cy="210285"/>
            </a:xfrm>
            <a:custGeom>
              <a:avLst/>
              <a:gdLst/>
              <a:ahLst/>
              <a:cxnLst/>
              <a:rect l="l" t="t" r="r" b="b"/>
              <a:pathLst>
                <a:path w="39160" h="38798" extrusionOk="0">
                  <a:moveTo>
                    <a:pt x="19354" y="0"/>
                  </a:moveTo>
                  <a:cubicBezTo>
                    <a:pt x="16021" y="0"/>
                    <a:pt x="12701" y="396"/>
                    <a:pt x="9511" y="1435"/>
                  </a:cubicBezTo>
                  <a:cubicBezTo>
                    <a:pt x="7021" y="2233"/>
                    <a:pt x="4181" y="3446"/>
                    <a:pt x="2266" y="5265"/>
                  </a:cubicBezTo>
                  <a:cubicBezTo>
                    <a:pt x="702" y="6797"/>
                    <a:pt x="0" y="9637"/>
                    <a:pt x="2681" y="10403"/>
                  </a:cubicBezTo>
                  <a:cubicBezTo>
                    <a:pt x="4021" y="10690"/>
                    <a:pt x="5394" y="10914"/>
                    <a:pt x="6766" y="11009"/>
                  </a:cubicBezTo>
                  <a:cubicBezTo>
                    <a:pt x="8107" y="11169"/>
                    <a:pt x="9511" y="11297"/>
                    <a:pt x="10883" y="11361"/>
                  </a:cubicBezTo>
                  <a:cubicBezTo>
                    <a:pt x="11692" y="11388"/>
                    <a:pt x="12505" y="11403"/>
                    <a:pt x="13318" y="11403"/>
                  </a:cubicBezTo>
                  <a:cubicBezTo>
                    <a:pt x="15294" y="11403"/>
                    <a:pt x="17277" y="11318"/>
                    <a:pt x="19245" y="11137"/>
                  </a:cubicBezTo>
                  <a:cubicBezTo>
                    <a:pt x="20840" y="11009"/>
                    <a:pt x="22436" y="10786"/>
                    <a:pt x="23968" y="10499"/>
                  </a:cubicBezTo>
                  <a:lnTo>
                    <a:pt x="23968" y="10499"/>
                  </a:lnTo>
                  <a:cubicBezTo>
                    <a:pt x="22245" y="12031"/>
                    <a:pt x="20521" y="13626"/>
                    <a:pt x="18894" y="15286"/>
                  </a:cubicBezTo>
                  <a:cubicBezTo>
                    <a:pt x="16468" y="17775"/>
                    <a:pt x="14170" y="20392"/>
                    <a:pt x="12000" y="23105"/>
                  </a:cubicBezTo>
                  <a:cubicBezTo>
                    <a:pt x="9989" y="25658"/>
                    <a:pt x="7851" y="28307"/>
                    <a:pt x="6351" y="31211"/>
                  </a:cubicBezTo>
                  <a:cubicBezTo>
                    <a:pt x="5362" y="33126"/>
                    <a:pt x="3575" y="37722"/>
                    <a:pt x="6766" y="38584"/>
                  </a:cubicBezTo>
                  <a:cubicBezTo>
                    <a:pt x="7111" y="38678"/>
                    <a:pt x="7479" y="38717"/>
                    <a:pt x="7858" y="38717"/>
                  </a:cubicBezTo>
                  <a:cubicBezTo>
                    <a:pt x="8880" y="38717"/>
                    <a:pt x="9975" y="38433"/>
                    <a:pt x="10883" y="38201"/>
                  </a:cubicBezTo>
                  <a:cubicBezTo>
                    <a:pt x="12287" y="37754"/>
                    <a:pt x="13660" y="37179"/>
                    <a:pt x="14936" y="36445"/>
                  </a:cubicBezTo>
                  <a:cubicBezTo>
                    <a:pt x="20202" y="33381"/>
                    <a:pt x="24574" y="28467"/>
                    <a:pt x="28053" y="23520"/>
                  </a:cubicBezTo>
                  <a:cubicBezTo>
                    <a:pt x="29298" y="21765"/>
                    <a:pt x="30415" y="19946"/>
                    <a:pt x="31436" y="18094"/>
                  </a:cubicBezTo>
                  <a:lnTo>
                    <a:pt x="31436" y="18094"/>
                  </a:lnTo>
                  <a:cubicBezTo>
                    <a:pt x="30893" y="20073"/>
                    <a:pt x="30319" y="22052"/>
                    <a:pt x="29776" y="24031"/>
                  </a:cubicBezTo>
                  <a:cubicBezTo>
                    <a:pt x="28979" y="26807"/>
                    <a:pt x="28181" y="29584"/>
                    <a:pt x="27383" y="32360"/>
                  </a:cubicBezTo>
                  <a:cubicBezTo>
                    <a:pt x="26808" y="34371"/>
                    <a:pt x="26106" y="36956"/>
                    <a:pt x="28245" y="38328"/>
                  </a:cubicBezTo>
                  <a:cubicBezTo>
                    <a:pt x="28756" y="38657"/>
                    <a:pt x="29229" y="38797"/>
                    <a:pt x="29667" y="38797"/>
                  </a:cubicBezTo>
                  <a:cubicBezTo>
                    <a:pt x="31225" y="38797"/>
                    <a:pt x="32344" y="37025"/>
                    <a:pt x="33191" y="35679"/>
                  </a:cubicBezTo>
                  <a:cubicBezTo>
                    <a:pt x="34340" y="33860"/>
                    <a:pt x="35361" y="31913"/>
                    <a:pt x="36191" y="29935"/>
                  </a:cubicBezTo>
                  <a:cubicBezTo>
                    <a:pt x="37819" y="25914"/>
                    <a:pt x="38744" y="21669"/>
                    <a:pt x="38968" y="17360"/>
                  </a:cubicBezTo>
                  <a:cubicBezTo>
                    <a:pt x="39159" y="13563"/>
                    <a:pt x="38776" y="9765"/>
                    <a:pt x="37819" y="6063"/>
                  </a:cubicBezTo>
                  <a:cubicBezTo>
                    <a:pt x="38042" y="5520"/>
                    <a:pt x="37851" y="4882"/>
                    <a:pt x="37340" y="4563"/>
                  </a:cubicBezTo>
                  <a:cubicBezTo>
                    <a:pt x="37308" y="4467"/>
                    <a:pt x="37276" y="4371"/>
                    <a:pt x="37244" y="4276"/>
                  </a:cubicBezTo>
                  <a:cubicBezTo>
                    <a:pt x="37276" y="3829"/>
                    <a:pt x="37149" y="3382"/>
                    <a:pt x="36861" y="3031"/>
                  </a:cubicBezTo>
                  <a:cubicBezTo>
                    <a:pt x="36798" y="2903"/>
                    <a:pt x="36798" y="2807"/>
                    <a:pt x="36734" y="2712"/>
                  </a:cubicBezTo>
                  <a:cubicBezTo>
                    <a:pt x="36529" y="2277"/>
                    <a:pt x="36078" y="2026"/>
                    <a:pt x="35612" y="2026"/>
                  </a:cubicBezTo>
                  <a:cubicBezTo>
                    <a:pt x="35496" y="2026"/>
                    <a:pt x="35380" y="2042"/>
                    <a:pt x="35266" y="2073"/>
                  </a:cubicBezTo>
                  <a:cubicBezTo>
                    <a:pt x="34053" y="1754"/>
                    <a:pt x="32808" y="1531"/>
                    <a:pt x="31564" y="1371"/>
                  </a:cubicBezTo>
                  <a:cubicBezTo>
                    <a:pt x="30096" y="1084"/>
                    <a:pt x="28596" y="829"/>
                    <a:pt x="27128" y="605"/>
                  </a:cubicBezTo>
                  <a:cubicBezTo>
                    <a:pt x="24567" y="242"/>
                    <a:pt x="21957" y="0"/>
                    <a:pt x="1935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1" name="Google Shape;131;p14"/>
          <p:cNvSpPr txBox="1">
            <a:spLocks noGrp="1"/>
          </p:cNvSpPr>
          <p:nvPr>
            <p:ph type="title"/>
          </p:nvPr>
        </p:nvSpPr>
        <p:spPr>
          <a:xfrm>
            <a:off x="1488750" y="3022396"/>
            <a:ext cx="6166500" cy="402300"/>
          </a:xfrm>
          <a:prstGeom prst="rect">
            <a:avLst/>
          </a:prstGeom>
        </p:spPr>
        <p:txBody>
          <a:bodyPr spcFirstLastPara="1" wrap="square" lIns="91425" tIns="91425" rIns="91425" bIns="91425" anchor="ctr" anchorCtr="0">
            <a:noAutofit/>
          </a:bodyPr>
          <a:lstStyle>
            <a:lvl1pPr lvl="0" algn="ctr" rtl="0">
              <a:spcBef>
                <a:spcPts val="0"/>
              </a:spcBef>
              <a:spcAft>
                <a:spcPts val="0"/>
              </a:spcAft>
              <a:buNone/>
              <a:defRPr sz="2200"/>
            </a:lvl1pPr>
            <a:lvl2pPr lvl="1" rtl="0">
              <a:spcBef>
                <a:spcPts val="0"/>
              </a:spcBef>
              <a:spcAft>
                <a:spcPts val="0"/>
              </a:spcAft>
              <a:buNone/>
              <a:defRPr sz="2200"/>
            </a:lvl2pPr>
            <a:lvl3pPr lvl="2" rtl="0">
              <a:spcBef>
                <a:spcPts val="0"/>
              </a:spcBef>
              <a:spcAft>
                <a:spcPts val="0"/>
              </a:spcAft>
              <a:buNone/>
              <a:defRPr sz="2200"/>
            </a:lvl3pPr>
            <a:lvl4pPr lvl="3" rtl="0">
              <a:spcBef>
                <a:spcPts val="0"/>
              </a:spcBef>
              <a:spcAft>
                <a:spcPts val="0"/>
              </a:spcAft>
              <a:buNone/>
              <a:defRPr sz="2200"/>
            </a:lvl4pPr>
            <a:lvl5pPr lvl="4" rtl="0">
              <a:spcBef>
                <a:spcPts val="0"/>
              </a:spcBef>
              <a:spcAft>
                <a:spcPts val="0"/>
              </a:spcAft>
              <a:buNone/>
              <a:defRPr sz="2200"/>
            </a:lvl5pPr>
            <a:lvl6pPr lvl="5" rtl="0">
              <a:spcBef>
                <a:spcPts val="0"/>
              </a:spcBef>
              <a:spcAft>
                <a:spcPts val="0"/>
              </a:spcAft>
              <a:buNone/>
              <a:defRPr sz="2200"/>
            </a:lvl6pPr>
            <a:lvl7pPr lvl="6" rtl="0">
              <a:spcBef>
                <a:spcPts val="0"/>
              </a:spcBef>
              <a:spcAft>
                <a:spcPts val="0"/>
              </a:spcAft>
              <a:buNone/>
              <a:defRPr sz="2200"/>
            </a:lvl7pPr>
            <a:lvl8pPr lvl="7" rtl="0">
              <a:spcBef>
                <a:spcPts val="0"/>
              </a:spcBef>
              <a:spcAft>
                <a:spcPts val="0"/>
              </a:spcAft>
              <a:buNone/>
              <a:defRPr sz="2200"/>
            </a:lvl8pPr>
            <a:lvl9pPr lvl="8" rtl="0">
              <a:spcBef>
                <a:spcPts val="0"/>
              </a:spcBef>
              <a:spcAft>
                <a:spcPts val="0"/>
              </a:spcAft>
              <a:buNone/>
              <a:defRPr sz="2200"/>
            </a:lvl9pPr>
          </a:lstStyle>
          <a:p>
            <a:endParaRPr/>
          </a:p>
        </p:txBody>
      </p:sp>
      <p:sp>
        <p:nvSpPr>
          <p:cNvPr id="132" name="Google Shape;132;p14"/>
          <p:cNvSpPr txBox="1">
            <a:spLocks noGrp="1"/>
          </p:cNvSpPr>
          <p:nvPr>
            <p:ph type="subTitle" idx="1"/>
          </p:nvPr>
        </p:nvSpPr>
        <p:spPr>
          <a:xfrm>
            <a:off x="1488750" y="1681100"/>
            <a:ext cx="6166500" cy="1186200"/>
          </a:xfrm>
          <a:prstGeom prst="rect">
            <a:avLst/>
          </a:prstGeom>
        </p:spPr>
        <p:txBody>
          <a:bodyPr spcFirstLastPara="1" wrap="square" lIns="91425" tIns="91425" rIns="91425" bIns="91425" anchor="ctr" anchorCtr="0">
            <a:noAutofit/>
          </a:bodyPr>
          <a:lstStyle>
            <a:lvl1pPr lvl="0" algn="ctr" rtl="0">
              <a:spcBef>
                <a:spcPts val="0"/>
              </a:spcBef>
              <a:spcAft>
                <a:spcPts val="0"/>
              </a:spcAft>
              <a:buNone/>
              <a:defRPr sz="2400"/>
            </a:lvl1pPr>
            <a:lvl2pPr lvl="1" rtl="0">
              <a:spcBef>
                <a:spcPts val="0"/>
              </a:spcBef>
              <a:spcAft>
                <a:spcPts val="0"/>
              </a:spcAft>
              <a:buNone/>
              <a:defRPr sz="2400"/>
            </a:lvl2pPr>
            <a:lvl3pPr lvl="2" rtl="0">
              <a:spcBef>
                <a:spcPts val="0"/>
              </a:spcBef>
              <a:spcAft>
                <a:spcPts val="0"/>
              </a:spcAft>
              <a:buNone/>
              <a:defRPr sz="2400"/>
            </a:lvl3pPr>
            <a:lvl4pPr lvl="3" rtl="0">
              <a:spcBef>
                <a:spcPts val="0"/>
              </a:spcBef>
              <a:spcAft>
                <a:spcPts val="0"/>
              </a:spcAft>
              <a:buNone/>
              <a:defRPr sz="2400"/>
            </a:lvl4pPr>
            <a:lvl5pPr lvl="4" rtl="0">
              <a:spcBef>
                <a:spcPts val="0"/>
              </a:spcBef>
              <a:spcAft>
                <a:spcPts val="0"/>
              </a:spcAft>
              <a:buNone/>
              <a:defRPr sz="2400"/>
            </a:lvl5pPr>
            <a:lvl6pPr lvl="5" rtl="0">
              <a:spcBef>
                <a:spcPts val="0"/>
              </a:spcBef>
              <a:spcAft>
                <a:spcPts val="0"/>
              </a:spcAft>
              <a:buNone/>
              <a:defRPr sz="2400"/>
            </a:lvl6pPr>
            <a:lvl7pPr lvl="6" rtl="0">
              <a:spcBef>
                <a:spcPts val="0"/>
              </a:spcBef>
              <a:spcAft>
                <a:spcPts val="0"/>
              </a:spcAft>
              <a:buNone/>
              <a:defRPr sz="2400"/>
            </a:lvl7pPr>
            <a:lvl8pPr lvl="7" rtl="0">
              <a:spcBef>
                <a:spcPts val="0"/>
              </a:spcBef>
              <a:spcAft>
                <a:spcPts val="0"/>
              </a:spcAft>
              <a:buNone/>
              <a:defRPr sz="2400"/>
            </a:lvl8pPr>
            <a:lvl9pPr lvl="8" rtl="0">
              <a:spcBef>
                <a:spcPts val="0"/>
              </a:spcBef>
              <a:spcAft>
                <a:spcPts val="0"/>
              </a:spcAft>
              <a:buNone/>
              <a:defRPr sz="2400"/>
            </a:lvl9pPr>
          </a:lstStyle>
          <a:p>
            <a:endParaRPr/>
          </a:p>
        </p:txBody>
      </p:sp>
      <p:grpSp>
        <p:nvGrpSpPr>
          <p:cNvPr id="133" name="Google Shape;133;p14"/>
          <p:cNvGrpSpPr/>
          <p:nvPr/>
        </p:nvGrpSpPr>
        <p:grpSpPr>
          <a:xfrm>
            <a:off x="-82851" y="-107627"/>
            <a:ext cx="9309703" cy="5358754"/>
            <a:chOff x="-82851" y="-107627"/>
            <a:chExt cx="9309703" cy="5358754"/>
          </a:xfrm>
        </p:grpSpPr>
        <p:grpSp>
          <p:nvGrpSpPr>
            <p:cNvPr id="134" name="Google Shape;134;p14"/>
            <p:cNvGrpSpPr/>
            <p:nvPr/>
          </p:nvGrpSpPr>
          <p:grpSpPr>
            <a:xfrm>
              <a:off x="-82851" y="-107627"/>
              <a:ext cx="9309702" cy="5358754"/>
              <a:chOff x="-82851" y="-107627"/>
              <a:chExt cx="9309702" cy="5358754"/>
            </a:xfrm>
          </p:grpSpPr>
          <p:sp>
            <p:nvSpPr>
              <p:cNvPr id="135" name="Google Shape;135;p14"/>
              <p:cNvSpPr/>
              <p:nvPr/>
            </p:nvSpPr>
            <p:spPr>
              <a:xfrm flipH="1">
                <a:off x="-82851" y="4099973"/>
                <a:ext cx="903652" cy="1151154"/>
              </a:xfrm>
              <a:custGeom>
                <a:avLst/>
                <a:gdLst/>
                <a:ahLst/>
                <a:cxnLst/>
                <a:rect l="l" t="t" r="r" b="b"/>
                <a:pathLst>
                  <a:path w="33119" h="42190" extrusionOk="0">
                    <a:moveTo>
                      <a:pt x="10343" y="1"/>
                    </a:moveTo>
                    <a:cubicBezTo>
                      <a:pt x="7927" y="1"/>
                      <a:pt x="6518" y="2866"/>
                      <a:pt x="5968" y="5301"/>
                    </a:cubicBezTo>
                    <a:cubicBezTo>
                      <a:pt x="3689" y="15988"/>
                      <a:pt x="5832" y="27163"/>
                      <a:pt x="11935" y="36250"/>
                    </a:cubicBezTo>
                    <a:lnTo>
                      <a:pt x="4232" y="29550"/>
                    </a:lnTo>
                    <a:cubicBezTo>
                      <a:pt x="3730" y="29123"/>
                      <a:pt x="3181" y="28673"/>
                      <a:pt x="2543" y="28673"/>
                    </a:cubicBezTo>
                    <a:cubicBezTo>
                      <a:pt x="2492" y="28673"/>
                      <a:pt x="2440" y="28676"/>
                      <a:pt x="2387" y="28682"/>
                    </a:cubicBezTo>
                    <a:cubicBezTo>
                      <a:pt x="1601" y="28790"/>
                      <a:pt x="1113" y="29577"/>
                      <a:pt x="869" y="30337"/>
                    </a:cubicBezTo>
                    <a:cubicBezTo>
                      <a:pt x="1" y="33266"/>
                      <a:pt x="1601" y="36331"/>
                      <a:pt x="3391" y="38826"/>
                    </a:cubicBezTo>
                    <a:cubicBezTo>
                      <a:pt x="4232" y="39993"/>
                      <a:pt x="5127" y="41105"/>
                      <a:pt x="6049" y="42190"/>
                    </a:cubicBezTo>
                    <a:lnTo>
                      <a:pt x="33119" y="42190"/>
                    </a:lnTo>
                    <a:lnTo>
                      <a:pt x="33119" y="24098"/>
                    </a:lnTo>
                    <a:cubicBezTo>
                      <a:pt x="32278" y="24559"/>
                      <a:pt x="31546" y="25183"/>
                      <a:pt x="30949" y="25915"/>
                    </a:cubicBezTo>
                    <a:cubicBezTo>
                      <a:pt x="29267" y="28031"/>
                      <a:pt x="28643" y="30771"/>
                      <a:pt x="28264" y="33456"/>
                    </a:cubicBezTo>
                    <a:cubicBezTo>
                      <a:pt x="28237" y="25183"/>
                      <a:pt x="27369" y="16910"/>
                      <a:pt x="25633" y="8827"/>
                    </a:cubicBezTo>
                    <a:cubicBezTo>
                      <a:pt x="25334" y="7417"/>
                      <a:pt x="24765" y="5762"/>
                      <a:pt x="23381" y="5437"/>
                    </a:cubicBezTo>
                    <a:cubicBezTo>
                      <a:pt x="23206" y="5392"/>
                      <a:pt x="23036" y="5371"/>
                      <a:pt x="22871" y="5371"/>
                    </a:cubicBezTo>
                    <a:cubicBezTo>
                      <a:pt x="21125" y="5371"/>
                      <a:pt x="19990" y="7730"/>
                      <a:pt x="19693" y="9614"/>
                    </a:cubicBezTo>
                    <a:cubicBezTo>
                      <a:pt x="18770" y="15418"/>
                      <a:pt x="18879" y="21359"/>
                      <a:pt x="20045" y="27136"/>
                    </a:cubicBezTo>
                    <a:lnTo>
                      <a:pt x="14675" y="5328"/>
                    </a:lnTo>
                    <a:cubicBezTo>
                      <a:pt x="14105" y="2996"/>
                      <a:pt x="12993" y="202"/>
                      <a:pt x="10606" y="12"/>
                    </a:cubicBezTo>
                    <a:cubicBezTo>
                      <a:pt x="10517" y="5"/>
                      <a:pt x="10429" y="1"/>
                      <a:pt x="1034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 name="Google Shape;136;p14"/>
              <p:cNvSpPr/>
              <p:nvPr/>
            </p:nvSpPr>
            <p:spPr>
              <a:xfrm rot="10800000" flipH="1">
                <a:off x="8323199" y="-107627"/>
                <a:ext cx="903652" cy="1151154"/>
              </a:xfrm>
              <a:custGeom>
                <a:avLst/>
                <a:gdLst/>
                <a:ahLst/>
                <a:cxnLst/>
                <a:rect l="l" t="t" r="r" b="b"/>
                <a:pathLst>
                  <a:path w="33119" h="42190" extrusionOk="0">
                    <a:moveTo>
                      <a:pt x="10343" y="1"/>
                    </a:moveTo>
                    <a:cubicBezTo>
                      <a:pt x="7927" y="1"/>
                      <a:pt x="6518" y="2866"/>
                      <a:pt x="5968" y="5301"/>
                    </a:cubicBezTo>
                    <a:cubicBezTo>
                      <a:pt x="3689" y="15988"/>
                      <a:pt x="5832" y="27163"/>
                      <a:pt x="11935" y="36250"/>
                    </a:cubicBezTo>
                    <a:lnTo>
                      <a:pt x="4232" y="29550"/>
                    </a:lnTo>
                    <a:cubicBezTo>
                      <a:pt x="3730" y="29123"/>
                      <a:pt x="3181" y="28673"/>
                      <a:pt x="2543" y="28673"/>
                    </a:cubicBezTo>
                    <a:cubicBezTo>
                      <a:pt x="2492" y="28673"/>
                      <a:pt x="2440" y="28676"/>
                      <a:pt x="2387" y="28682"/>
                    </a:cubicBezTo>
                    <a:cubicBezTo>
                      <a:pt x="1601" y="28790"/>
                      <a:pt x="1113" y="29577"/>
                      <a:pt x="869" y="30337"/>
                    </a:cubicBezTo>
                    <a:cubicBezTo>
                      <a:pt x="1" y="33266"/>
                      <a:pt x="1601" y="36331"/>
                      <a:pt x="3391" y="38826"/>
                    </a:cubicBezTo>
                    <a:cubicBezTo>
                      <a:pt x="4232" y="39993"/>
                      <a:pt x="5127" y="41105"/>
                      <a:pt x="6049" y="42190"/>
                    </a:cubicBezTo>
                    <a:lnTo>
                      <a:pt x="33119" y="42190"/>
                    </a:lnTo>
                    <a:lnTo>
                      <a:pt x="33119" y="24098"/>
                    </a:lnTo>
                    <a:cubicBezTo>
                      <a:pt x="32278" y="24559"/>
                      <a:pt x="31546" y="25183"/>
                      <a:pt x="30949" y="25915"/>
                    </a:cubicBezTo>
                    <a:cubicBezTo>
                      <a:pt x="29267" y="28031"/>
                      <a:pt x="28643" y="30771"/>
                      <a:pt x="28264" y="33456"/>
                    </a:cubicBezTo>
                    <a:cubicBezTo>
                      <a:pt x="28237" y="25183"/>
                      <a:pt x="27369" y="16910"/>
                      <a:pt x="25633" y="8827"/>
                    </a:cubicBezTo>
                    <a:cubicBezTo>
                      <a:pt x="25334" y="7417"/>
                      <a:pt x="24765" y="5762"/>
                      <a:pt x="23381" y="5437"/>
                    </a:cubicBezTo>
                    <a:cubicBezTo>
                      <a:pt x="23206" y="5392"/>
                      <a:pt x="23036" y="5371"/>
                      <a:pt x="22871" y="5371"/>
                    </a:cubicBezTo>
                    <a:cubicBezTo>
                      <a:pt x="21125" y="5371"/>
                      <a:pt x="19990" y="7730"/>
                      <a:pt x="19693" y="9614"/>
                    </a:cubicBezTo>
                    <a:cubicBezTo>
                      <a:pt x="18770" y="15418"/>
                      <a:pt x="18879" y="21359"/>
                      <a:pt x="20045" y="27136"/>
                    </a:cubicBezTo>
                    <a:lnTo>
                      <a:pt x="14675" y="5328"/>
                    </a:lnTo>
                    <a:cubicBezTo>
                      <a:pt x="14105" y="2996"/>
                      <a:pt x="12993" y="202"/>
                      <a:pt x="10606" y="12"/>
                    </a:cubicBezTo>
                    <a:cubicBezTo>
                      <a:pt x="10517" y="5"/>
                      <a:pt x="10429" y="1"/>
                      <a:pt x="1034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7" name="Google Shape;137;p14"/>
            <p:cNvGrpSpPr/>
            <p:nvPr/>
          </p:nvGrpSpPr>
          <p:grpSpPr>
            <a:xfrm>
              <a:off x="-82851" y="-106241"/>
              <a:ext cx="9309703" cy="5355981"/>
              <a:chOff x="-82851" y="-107627"/>
              <a:chExt cx="9309703" cy="5355981"/>
            </a:xfrm>
          </p:grpSpPr>
          <p:grpSp>
            <p:nvGrpSpPr>
              <p:cNvPr id="138" name="Google Shape;138;p14"/>
              <p:cNvGrpSpPr/>
              <p:nvPr/>
            </p:nvGrpSpPr>
            <p:grpSpPr>
              <a:xfrm rot="10800000">
                <a:off x="8397356" y="4109696"/>
                <a:ext cx="829496" cy="1138658"/>
                <a:chOff x="4564125" y="690375"/>
                <a:chExt cx="623775" cy="856263"/>
              </a:xfrm>
            </p:grpSpPr>
            <p:sp>
              <p:nvSpPr>
                <p:cNvPr id="139" name="Google Shape;139;p14"/>
                <p:cNvSpPr/>
                <p:nvPr/>
              </p:nvSpPr>
              <p:spPr>
                <a:xfrm>
                  <a:off x="4564125" y="690375"/>
                  <a:ext cx="623775" cy="596975"/>
                </a:xfrm>
                <a:custGeom>
                  <a:avLst/>
                  <a:gdLst/>
                  <a:ahLst/>
                  <a:cxnLst/>
                  <a:rect l="l" t="t" r="r" b="b"/>
                  <a:pathLst>
                    <a:path w="24951" h="23879" extrusionOk="0">
                      <a:moveTo>
                        <a:pt x="11668" y="778"/>
                      </a:moveTo>
                      <a:cubicBezTo>
                        <a:pt x="12542" y="778"/>
                        <a:pt x="13409" y="833"/>
                        <a:pt x="14290" y="931"/>
                      </a:cubicBezTo>
                      <a:cubicBezTo>
                        <a:pt x="16615" y="1195"/>
                        <a:pt x="18913" y="1829"/>
                        <a:pt x="21052" y="2780"/>
                      </a:cubicBezTo>
                      <a:cubicBezTo>
                        <a:pt x="21633" y="3044"/>
                        <a:pt x="22215" y="3334"/>
                        <a:pt x="22769" y="3651"/>
                      </a:cubicBezTo>
                      <a:cubicBezTo>
                        <a:pt x="21158" y="3282"/>
                        <a:pt x="19520" y="2991"/>
                        <a:pt x="17883" y="2674"/>
                      </a:cubicBezTo>
                      <a:cubicBezTo>
                        <a:pt x="15717" y="2251"/>
                        <a:pt x="13551" y="1776"/>
                        <a:pt x="11385" y="1327"/>
                      </a:cubicBezTo>
                      <a:cubicBezTo>
                        <a:pt x="10777" y="1195"/>
                        <a:pt x="10196" y="1089"/>
                        <a:pt x="9589" y="957"/>
                      </a:cubicBezTo>
                      <a:lnTo>
                        <a:pt x="9298" y="904"/>
                      </a:lnTo>
                      <a:cubicBezTo>
                        <a:pt x="9773" y="851"/>
                        <a:pt x="10275" y="825"/>
                        <a:pt x="10751" y="799"/>
                      </a:cubicBezTo>
                      <a:cubicBezTo>
                        <a:pt x="11058" y="785"/>
                        <a:pt x="11363" y="778"/>
                        <a:pt x="11668" y="778"/>
                      </a:cubicBezTo>
                      <a:close/>
                      <a:moveTo>
                        <a:pt x="9272" y="1538"/>
                      </a:moveTo>
                      <a:lnTo>
                        <a:pt x="10830" y="1829"/>
                      </a:lnTo>
                      <a:cubicBezTo>
                        <a:pt x="11913" y="2040"/>
                        <a:pt x="13022" y="2251"/>
                        <a:pt x="14132" y="2463"/>
                      </a:cubicBezTo>
                      <a:cubicBezTo>
                        <a:pt x="16298" y="2859"/>
                        <a:pt x="18464" y="3308"/>
                        <a:pt x="20656" y="3731"/>
                      </a:cubicBezTo>
                      <a:cubicBezTo>
                        <a:pt x="21581" y="3916"/>
                        <a:pt x="22505" y="4100"/>
                        <a:pt x="23430" y="4259"/>
                      </a:cubicBezTo>
                      <a:cubicBezTo>
                        <a:pt x="22789" y="4280"/>
                        <a:pt x="22147" y="4319"/>
                        <a:pt x="21506" y="4319"/>
                      </a:cubicBezTo>
                      <a:cubicBezTo>
                        <a:pt x="21355" y="4319"/>
                        <a:pt x="21204" y="4317"/>
                        <a:pt x="21052" y="4312"/>
                      </a:cubicBezTo>
                      <a:cubicBezTo>
                        <a:pt x="19917" y="4285"/>
                        <a:pt x="18781" y="4206"/>
                        <a:pt x="17645" y="4048"/>
                      </a:cubicBezTo>
                      <a:cubicBezTo>
                        <a:pt x="15400" y="3757"/>
                        <a:pt x="13181" y="3176"/>
                        <a:pt x="11068" y="2331"/>
                      </a:cubicBezTo>
                      <a:cubicBezTo>
                        <a:pt x="10460" y="2093"/>
                        <a:pt x="9879" y="1802"/>
                        <a:pt x="9272" y="1538"/>
                      </a:cubicBezTo>
                      <a:close/>
                      <a:moveTo>
                        <a:pt x="7449" y="1327"/>
                      </a:moveTo>
                      <a:cubicBezTo>
                        <a:pt x="10196" y="2938"/>
                        <a:pt x="12600" y="5051"/>
                        <a:pt x="14607" y="7561"/>
                      </a:cubicBezTo>
                      <a:cubicBezTo>
                        <a:pt x="16641" y="10149"/>
                        <a:pt x="18147" y="13108"/>
                        <a:pt x="19018" y="16304"/>
                      </a:cubicBezTo>
                      <a:cubicBezTo>
                        <a:pt x="19256" y="17202"/>
                        <a:pt x="19441" y="18100"/>
                        <a:pt x="19600" y="19024"/>
                      </a:cubicBezTo>
                      <a:cubicBezTo>
                        <a:pt x="19626" y="19315"/>
                        <a:pt x="19679" y="19606"/>
                        <a:pt x="19705" y="19896"/>
                      </a:cubicBezTo>
                      <a:cubicBezTo>
                        <a:pt x="15981" y="15485"/>
                        <a:pt x="12679" y="10783"/>
                        <a:pt x="9800" y="5791"/>
                      </a:cubicBezTo>
                      <a:cubicBezTo>
                        <a:pt x="9007" y="4365"/>
                        <a:pt x="8241" y="2938"/>
                        <a:pt x="7449" y="1485"/>
                      </a:cubicBezTo>
                      <a:lnTo>
                        <a:pt x="7449" y="1327"/>
                      </a:lnTo>
                      <a:close/>
                      <a:moveTo>
                        <a:pt x="7502" y="2753"/>
                      </a:moveTo>
                      <a:lnTo>
                        <a:pt x="7502" y="2753"/>
                      </a:lnTo>
                      <a:cubicBezTo>
                        <a:pt x="8690" y="5131"/>
                        <a:pt x="10011" y="7455"/>
                        <a:pt x="11438" y="9727"/>
                      </a:cubicBezTo>
                      <a:cubicBezTo>
                        <a:pt x="13102" y="12342"/>
                        <a:pt x="14898" y="14904"/>
                        <a:pt x="16826" y="17360"/>
                      </a:cubicBezTo>
                      <a:cubicBezTo>
                        <a:pt x="17645" y="18443"/>
                        <a:pt x="18517" y="19500"/>
                        <a:pt x="19415" y="20530"/>
                      </a:cubicBezTo>
                      <a:cubicBezTo>
                        <a:pt x="16720" y="19236"/>
                        <a:pt x="14343" y="17387"/>
                        <a:pt x="12441" y="15115"/>
                      </a:cubicBezTo>
                      <a:cubicBezTo>
                        <a:pt x="10328" y="12579"/>
                        <a:pt x="8823" y="9621"/>
                        <a:pt x="8057" y="6425"/>
                      </a:cubicBezTo>
                      <a:cubicBezTo>
                        <a:pt x="7845" y="5553"/>
                        <a:pt x="7687" y="4682"/>
                        <a:pt x="7581" y="3783"/>
                      </a:cubicBezTo>
                      <a:cubicBezTo>
                        <a:pt x="7555" y="3440"/>
                        <a:pt x="7528" y="3097"/>
                        <a:pt x="7502" y="2753"/>
                      </a:cubicBezTo>
                      <a:close/>
                      <a:moveTo>
                        <a:pt x="6366" y="2938"/>
                      </a:moveTo>
                      <a:lnTo>
                        <a:pt x="6366" y="2938"/>
                      </a:lnTo>
                      <a:cubicBezTo>
                        <a:pt x="6551" y="5342"/>
                        <a:pt x="6498" y="7772"/>
                        <a:pt x="6208" y="10149"/>
                      </a:cubicBezTo>
                      <a:cubicBezTo>
                        <a:pt x="5864" y="13108"/>
                        <a:pt x="5098" y="16013"/>
                        <a:pt x="3989" y="18760"/>
                      </a:cubicBezTo>
                      <a:cubicBezTo>
                        <a:pt x="3540" y="19896"/>
                        <a:pt x="3011" y="21006"/>
                        <a:pt x="2404" y="22062"/>
                      </a:cubicBezTo>
                      <a:cubicBezTo>
                        <a:pt x="3064" y="16885"/>
                        <a:pt x="4068" y="11734"/>
                        <a:pt x="5389" y="6663"/>
                      </a:cubicBezTo>
                      <a:cubicBezTo>
                        <a:pt x="5706" y="5421"/>
                        <a:pt x="6023" y="4180"/>
                        <a:pt x="6366" y="2938"/>
                      </a:cubicBezTo>
                      <a:close/>
                      <a:moveTo>
                        <a:pt x="5415" y="4206"/>
                      </a:moveTo>
                      <a:cubicBezTo>
                        <a:pt x="3989" y="8855"/>
                        <a:pt x="2932" y="13583"/>
                        <a:pt x="2193" y="18391"/>
                      </a:cubicBezTo>
                      <a:cubicBezTo>
                        <a:pt x="2008" y="19606"/>
                        <a:pt x="1823" y="20847"/>
                        <a:pt x="1664" y="22089"/>
                      </a:cubicBezTo>
                      <a:cubicBezTo>
                        <a:pt x="1374" y="21111"/>
                        <a:pt x="1162" y="20107"/>
                        <a:pt x="1057" y="19104"/>
                      </a:cubicBezTo>
                      <a:cubicBezTo>
                        <a:pt x="951" y="17677"/>
                        <a:pt x="977" y="16251"/>
                        <a:pt x="1215" y="14851"/>
                      </a:cubicBezTo>
                      <a:cubicBezTo>
                        <a:pt x="1691" y="11681"/>
                        <a:pt x="2932" y="8723"/>
                        <a:pt x="4438" y="5923"/>
                      </a:cubicBezTo>
                      <a:cubicBezTo>
                        <a:pt x="4755" y="5342"/>
                        <a:pt x="5072" y="4761"/>
                        <a:pt x="5415" y="4206"/>
                      </a:cubicBezTo>
                      <a:close/>
                      <a:moveTo>
                        <a:pt x="11750" y="1"/>
                      </a:moveTo>
                      <a:cubicBezTo>
                        <a:pt x="11584" y="1"/>
                        <a:pt x="11419" y="3"/>
                        <a:pt x="11253" y="6"/>
                      </a:cubicBezTo>
                      <a:cubicBezTo>
                        <a:pt x="10592" y="33"/>
                        <a:pt x="9906" y="85"/>
                        <a:pt x="9245" y="165"/>
                      </a:cubicBezTo>
                      <a:cubicBezTo>
                        <a:pt x="8532" y="218"/>
                        <a:pt x="7845" y="350"/>
                        <a:pt x="7185" y="561"/>
                      </a:cubicBezTo>
                      <a:cubicBezTo>
                        <a:pt x="7106" y="561"/>
                        <a:pt x="7053" y="614"/>
                        <a:pt x="7026" y="667"/>
                      </a:cubicBezTo>
                      <a:cubicBezTo>
                        <a:pt x="7013" y="653"/>
                        <a:pt x="7000" y="647"/>
                        <a:pt x="6983" y="647"/>
                      </a:cubicBezTo>
                      <a:cubicBezTo>
                        <a:pt x="6967" y="647"/>
                        <a:pt x="6947" y="653"/>
                        <a:pt x="6921" y="667"/>
                      </a:cubicBezTo>
                      <a:cubicBezTo>
                        <a:pt x="6907" y="660"/>
                        <a:pt x="6890" y="656"/>
                        <a:pt x="6874" y="656"/>
                      </a:cubicBezTo>
                      <a:cubicBezTo>
                        <a:pt x="6829" y="656"/>
                        <a:pt x="6782" y="681"/>
                        <a:pt x="6762" y="719"/>
                      </a:cubicBezTo>
                      <a:cubicBezTo>
                        <a:pt x="6683" y="799"/>
                        <a:pt x="6604" y="878"/>
                        <a:pt x="6524" y="984"/>
                      </a:cubicBezTo>
                      <a:cubicBezTo>
                        <a:pt x="6493" y="973"/>
                        <a:pt x="6460" y="968"/>
                        <a:pt x="6428" y="968"/>
                      </a:cubicBezTo>
                      <a:cubicBezTo>
                        <a:pt x="6300" y="968"/>
                        <a:pt x="6186" y="1052"/>
                        <a:pt x="6208" y="1221"/>
                      </a:cubicBezTo>
                      <a:lnTo>
                        <a:pt x="6208" y="1406"/>
                      </a:lnTo>
                      <a:cubicBezTo>
                        <a:pt x="5891" y="1855"/>
                        <a:pt x="5600" y="2384"/>
                        <a:pt x="5309" y="2859"/>
                      </a:cubicBezTo>
                      <a:cubicBezTo>
                        <a:pt x="4860" y="3599"/>
                        <a:pt x="4411" y="4338"/>
                        <a:pt x="3989" y="5104"/>
                      </a:cubicBezTo>
                      <a:cubicBezTo>
                        <a:pt x="3117" y="6610"/>
                        <a:pt x="2377" y="8168"/>
                        <a:pt x="1743" y="9806"/>
                      </a:cubicBezTo>
                      <a:cubicBezTo>
                        <a:pt x="661" y="12606"/>
                        <a:pt x="0" y="15670"/>
                        <a:pt x="211" y="18707"/>
                      </a:cubicBezTo>
                      <a:cubicBezTo>
                        <a:pt x="291" y="20372"/>
                        <a:pt x="687" y="22036"/>
                        <a:pt x="1427" y="23541"/>
                      </a:cubicBezTo>
                      <a:cubicBezTo>
                        <a:pt x="1471" y="23651"/>
                        <a:pt x="1570" y="23706"/>
                        <a:pt x="1678" y="23706"/>
                      </a:cubicBezTo>
                      <a:cubicBezTo>
                        <a:pt x="1699" y="23706"/>
                        <a:pt x="1721" y="23704"/>
                        <a:pt x="1743" y="23700"/>
                      </a:cubicBezTo>
                      <a:cubicBezTo>
                        <a:pt x="1823" y="23819"/>
                        <a:pt x="1948" y="23878"/>
                        <a:pt x="2074" y="23878"/>
                      </a:cubicBezTo>
                      <a:cubicBezTo>
                        <a:pt x="2199" y="23878"/>
                        <a:pt x="2325" y="23819"/>
                        <a:pt x="2404" y="23700"/>
                      </a:cubicBezTo>
                      <a:cubicBezTo>
                        <a:pt x="5521" y="18417"/>
                        <a:pt x="7158" y="12394"/>
                        <a:pt x="7158" y="6266"/>
                      </a:cubicBezTo>
                      <a:lnTo>
                        <a:pt x="7158" y="6081"/>
                      </a:lnTo>
                      <a:cubicBezTo>
                        <a:pt x="7502" y="7666"/>
                        <a:pt x="8004" y="9198"/>
                        <a:pt x="8690" y="10704"/>
                      </a:cubicBezTo>
                      <a:cubicBezTo>
                        <a:pt x="10117" y="13821"/>
                        <a:pt x="12256" y="16568"/>
                        <a:pt x="14951" y="18681"/>
                      </a:cubicBezTo>
                      <a:cubicBezTo>
                        <a:pt x="16456" y="19896"/>
                        <a:pt x="18120" y="20900"/>
                        <a:pt x="19917" y="21666"/>
                      </a:cubicBezTo>
                      <a:cubicBezTo>
                        <a:pt x="19917" y="21719"/>
                        <a:pt x="19917" y="21745"/>
                        <a:pt x="19943" y="21798"/>
                      </a:cubicBezTo>
                      <a:cubicBezTo>
                        <a:pt x="19996" y="21943"/>
                        <a:pt x="20121" y="22016"/>
                        <a:pt x="20247" y="22016"/>
                      </a:cubicBezTo>
                      <a:cubicBezTo>
                        <a:pt x="20372" y="22016"/>
                        <a:pt x="20498" y="21943"/>
                        <a:pt x="20550" y="21798"/>
                      </a:cubicBezTo>
                      <a:cubicBezTo>
                        <a:pt x="20550" y="21719"/>
                        <a:pt x="20577" y="21639"/>
                        <a:pt x="20603" y="21560"/>
                      </a:cubicBezTo>
                      <a:cubicBezTo>
                        <a:pt x="20762" y="21455"/>
                        <a:pt x="20815" y="21217"/>
                        <a:pt x="20683" y="21058"/>
                      </a:cubicBezTo>
                      <a:lnTo>
                        <a:pt x="20630" y="21006"/>
                      </a:lnTo>
                      <a:cubicBezTo>
                        <a:pt x="20630" y="20424"/>
                        <a:pt x="20577" y="19817"/>
                        <a:pt x="20471" y="19262"/>
                      </a:cubicBezTo>
                      <a:cubicBezTo>
                        <a:pt x="20366" y="18417"/>
                        <a:pt x="20207" y="17572"/>
                        <a:pt x="20022" y="16753"/>
                      </a:cubicBezTo>
                      <a:cubicBezTo>
                        <a:pt x="18781" y="11734"/>
                        <a:pt x="16060" y="7217"/>
                        <a:pt x="12204" y="3810"/>
                      </a:cubicBezTo>
                      <a:cubicBezTo>
                        <a:pt x="11939" y="3572"/>
                        <a:pt x="11649" y="3334"/>
                        <a:pt x="11358" y="3097"/>
                      </a:cubicBezTo>
                      <a:lnTo>
                        <a:pt x="11358" y="3097"/>
                      </a:lnTo>
                      <a:cubicBezTo>
                        <a:pt x="14317" y="4232"/>
                        <a:pt x="17460" y="4840"/>
                        <a:pt x="20630" y="4919"/>
                      </a:cubicBezTo>
                      <a:cubicBezTo>
                        <a:pt x="20889" y="4930"/>
                        <a:pt x="21149" y="4935"/>
                        <a:pt x="21409" y="4935"/>
                      </a:cubicBezTo>
                      <a:cubicBezTo>
                        <a:pt x="22450" y="4935"/>
                        <a:pt x="23498" y="4851"/>
                        <a:pt x="24513" y="4682"/>
                      </a:cubicBezTo>
                      <a:cubicBezTo>
                        <a:pt x="24565" y="4682"/>
                        <a:pt x="24592" y="4655"/>
                        <a:pt x="24618" y="4629"/>
                      </a:cubicBezTo>
                      <a:cubicBezTo>
                        <a:pt x="24636" y="4633"/>
                        <a:pt x="24652" y="4635"/>
                        <a:pt x="24668" y="4635"/>
                      </a:cubicBezTo>
                      <a:cubicBezTo>
                        <a:pt x="24849" y="4635"/>
                        <a:pt x="24951" y="4380"/>
                        <a:pt x="24830" y="4259"/>
                      </a:cubicBezTo>
                      <a:cubicBezTo>
                        <a:pt x="24407" y="3836"/>
                        <a:pt x="23932" y="3466"/>
                        <a:pt x="23430" y="3202"/>
                      </a:cubicBezTo>
                      <a:cubicBezTo>
                        <a:pt x="22901" y="2859"/>
                        <a:pt x="22373" y="2595"/>
                        <a:pt x="21818" y="2331"/>
                      </a:cubicBezTo>
                      <a:cubicBezTo>
                        <a:pt x="18667" y="793"/>
                        <a:pt x="15227" y="1"/>
                        <a:pt x="1175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 name="Google Shape;140;p14"/>
                <p:cNvSpPr/>
                <p:nvPr/>
              </p:nvSpPr>
              <p:spPr>
                <a:xfrm rot="-5400000" flipH="1">
                  <a:off x="4713773" y="1299163"/>
                  <a:ext cx="316325" cy="178625"/>
                </a:xfrm>
                <a:custGeom>
                  <a:avLst/>
                  <a:gdLst/>
                  <a:ahLst/>
                  <a:cxnLst/>
                  <a:rect l="l" t="t" r="r" b="b"/>
                  <a:pathLst>
                    <a:path w="12653" h="7145" extrusionOk="0">
                      <a:moveTo>
                        <a:pt x="2008" y="899"/>
                      </a:moveTo>
                      <a:lnTo>
                        <a:pt x="2008" y="899"/>
                      </a:lnTo>
                      <a:cubicBezTo>
                        <a:pt x="2351" y="978"/>
                        <a:pt x="2668" y="1057"/>
                        <a:pt x="2959" y="1137"/>
                      </a:cubicBezTo>
                      <a:cubicBezTo>
                        <a:pt x="3830" y="1374"/>
                        <a:pt x="4676" y="1691"/>
                        <a:pt x="5495" y="2035"/>
                      </a:cubicBezTo>
                      <a:cubicBezTo>
                        <a:pt x="7132" y="2774"/>
                        <a:pt x="8664" y="3752"/>
                        <a:pt x="10064" y="4914"/>
                      </a:cubicBezTo>
                      <a:cubicBezTo>
                        <a:pt x="10434" y="5231"/>
                        <a:pt x="10804" y="5574"/>
                        <a:pt x="11174" y="5891"/>
                      </a:cubicBezTo>
                      <a:lnTo>
                        <a:pt x="11411" y="6129"/>
                      </a:lnTo>
                      <a:cubicBezTo>
                        <a:pt x="9774" y="5336"/>
                        <a:pt x="8136" y="4544"/>
                        <a:pt x="6551" y="3672"/>
                      </a:cubicBezTo>
                      <a:cubicBezTo>
                        <a:pt x="5679" y="3170"/>
                        <a:pt x="4781" y="2669"/>
                        <a:pt x="3910" y="2140"/>
                      </a:cubicBezTo>
                      <a:cubicBezTo>
                        <a:pt x="3461" y="1876"/>
                        <a:pt x="3012" y="1586"/>
                        <a:pt x="2589" y="1295"/>
                      </a:cubicBezTo>
                      <a:cubicBezTo>
                        <a:pt x="2404" y="1163"/>
                        <a:pt x="2219" y="1031"/>
                        <a:pt x="2008" y="899"/>
                      </a:cubicBezTo>
                      <a:close/>
                      <a:moveTo>
                        <a:pt x="1400" y="1242"/>
                      </a:moveTo>
                      <a:lnTo>
                        <a:pt x="1638" y="1401"/>
                      </a:lnTo>
                      <a:lnTo>
                        <a:pt x="2298" y="1797"/>
                      </a:lnTo>
                      <a:cubicBezTo>
                        <a:pt x="2747" y="2087"/>
                        <a:pt x="3196" y="2352"/>
                        <a:pt x="3646" y="2616"/>
                      </a:cubicBezTo>
                      <a:cubicBezTo>
                        <a:pt x="4544" y="3170"/>
                        <a:pt x="5442" y="3672"/>
                        <a:pt x="6340" y="4174"/>
                      </a:cubicBezTo>
                      <a:cubicBezTo>
                        <a:pt x="7740" y="4914"/>
                        <a:pt x="9140" y="5627"/>
                        <a:pt x="10592" y="6261"/>
                      </a:cubicBezTo>
                      <a:cubicBezTo>
                        <a:pt x="10328" y="6234"/>
                        <a:pt x="10064" y="6182"/>
                        <a:pt x="9800" y="6155"/>
                      </a:cubicBezTo>
                      <a:cubicBezTo>
                        <a:pt x="8928" y="5997"/>
                        <a:pt x="8083" y="5759"/>
                        <a:pt x="7264" y="5442"/>
                      </a:cubicBezTo>
                      <a:cubicBezTo>
                        <a:pt x="5600" y="4808"/>
                        <a:pt x="4068" y="3884"/>
                        <a:pt x="2774" y="2695"/>
                      </a:cubicBezTo>
                      <a:cubicBezTo>
                        <a:pt x="2272" y="2246"/>
                        <a:pt x="1823" y="1770"/>
                        <a:pt x="1400" y="1242"/>
                      </a:cubicBezTo>
                      <a:close/>
                      <a:moveTo>
                        <a:pt x="370" y="1"/>
                      </a:moveTo>
                      <a:cubicBezTo>
                        <a:pt x="106" y="1"/>
                        <a:pt x="0" y="371"/>
                        <a:pt x="212" y="529"/>
                      </a:cubicBezTo>
                      <a:cubicBezTo>
                        <a:pt x="159" y="608"/>
                        <a:pt x="159" y="714"/>
                        <a:pt x="212" y="793"/>
                      </a:cubicBezTo>
                      <a:cubicBezTo>
                        <a:pt x="1136" y="2404"/>
                        <a:pt x="2642" y="3725"/>
                        <a:pt x="4147" y="4729"/>
                      </a:cubicBezTo>
                      <a:cubicBezTo>
                        <a:pt x="5706" y="5759"/>
                        <a:pt x="7476" y="6472"/>
                        <a:pt x="9325" y="6842"/>
                      </a:cubicBezTo>
                      <a:cubicBezTo>
                        <a:pt x="9826" y="6948"/>
                        <a:pt x="10328" y="7027"/>
                        <a:pt x="10830" y="7080"/>
                      </a:cubicBezTo>
                      <a:cubicBezTo>
                        <a:pt x="11103" y="7095"/>
                        <a:pt x="11445" y="7145"/>
                        <a:pt x="11772" y="7145"/>
                      </a:cubicBezTo>
                      <a:cubicBezTo>
                        <a:pt x="12015" y="7145"/>
                        <a:pt x="12250" y="7117"/>
                        <a:pt x="12441" y="7027"/>
                      </a:cubicBezTo>
                      <a:cubicBezTo>
                        <a:pt x="12626" y="6921"/>
                        <a:pt x="12653" y="6657"/>
                        <a:pt x="12494" y="6499"/>
                      </a:cubicBezTo>
                      <a:cubicBezTo>
                        <a:pt x="12336" y="6182"/>
                        <a:pt x="12125" y="5865"/>
                        <a:pt x="11860" y="5627"/>
                      </a:cubicBezTo>
                      <a:cubicBezTo>
                        <a:pt x="11543" y="5284"/>
                        <a:pt x="11200" y="4940"/>
                        <a:pt x="10857" y="4650"/>
                      </a:cubicBezTo>
                      <a:cubicBezTo>
                        <a:pt x="10143" y="4016"/>
                        <a:pt x="9404" y="3435"/>
                        <a:pt x="8611" y="2906"/>
                      </a:cubicBezTo>
                      <a:cubicBezTo>
                        <a:pt x="7053" y="1876"/>
                        <a:pt x="5336" y="1084"/>
                        <a:pt x="3540" y="582"/>
                      </a:cubicBezTo>
                      <a:cubicBezTo>
                        <a:pt x="2510" y="238"/>
                        <a:pt x="1453" y="54"/>
                        <a:pt x="37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1" name="Google Shape;141;p14"/>
              <p:cNvGrpSpPr/>
              <p:nvPr/>
            </p:nvGrpSpPr>
            <p:grpSpPr>
              <a:xfrm>
                <a:off x="-82851" y="-107627"/>
                <a:ext cx="829496" cy="1138658"/>
                <a:chOff x="4564125" y="690375"/>
                <a:chExt cx="623775" cy="856263"/>
              </a:xfrm>
            </p:grpSpPr>
            <p:sp>
              <p:nvSpPr>
                <p:cNvPr id="142" name="Google Shape;142;p14"/>
                <p:cNvSpPr/>
                <p:nvPr/>
              </p:nvSpPr>
              <p:spPr>
                <a:xfrm>
                  <a:off x="4564125" y="690375"/>
                  <a:ext cx="623775" cy="596975"/>
                </a:xfrm>
                <a:custGeom>
                  <a:avLst/>
                  <a:gdLst/>
                  <a:ahLst/>
                  <a:cxnLst/>
                  <a:rect l="l" t="t" r="r" b="b"/>
                  <a:pathLst>
                    <a:path w="24951" h="23879" extrusionOk="0">
                      <a:moveTo>
                        <a:pt x="11668" y="778"/>
                      </a:moveTo>
                      <a:cubicBezTo>
                        <a:pt x="12542" y="778"/>
                        <a:pt x="13409" y="833"/>
                        <a:pt x="14290" y="931"/>
                      </a:cubicBezTo>
                      <a:cubicBezTo>
                        <a:pt x="16615" y="1195"/>
                        <a:pt x="18913" y="1829"/>
                        <a:pt x="21052" y="2780"/>
                      </a:cubicBezTo>
                      <a:cubicBezTo>
                        <a:pt x="21633" y="3044"/>
                        <a:pt x="22215" y="3334"/>
                        <a:pt x="22769" y="3651"/>
                      </a:cubicBezTo>
                      <a:cubicBezTo>
                        <a:pt x="21158" y="3282"/>
                        <a:pt x="19520" y="2991"/>
                        <a:pt x="17883" y="2674"/>
                      </a:cubicBezTo>
                      <a:cubicBezTo>
                        <a:pt x="15717" y="2251"/>
                        <a:pt x="13551" y="1776"/>
                        <a:pt x="11385" y="1327"/>
                      </a:cubicBezTo>
                      <a:cubicBezTo>
                        <a:pt x="10777" y="1195"/>
                        <a:pt x="10196" y="1089"/>
                        <a:pt x="9589" y="957"/>
                      </a:cubicBezTo>
                      <a:lnTo>
                        <a:pt x="9298" y="904"/>
                      </a:lnTo>
                      <a:cubicBezTo>
                        <a:pt x="9773" y="851"/>
                        <a:pt x="10275" y="825"/>
                        <a:pt x="10751" y="799"/>
                      </a:cubicBezTo>
                      <a:cubicBezTo>
                        <a:pt x="11058" y="785"/>
                        <a:pt x="11363" y="778"/>
                        <a:pt x="11668" y="778"/>
                      </a:cubicBezTo>
                      <a:close/>
                      <a:moveTo>
                        <a:pt x="9272" y="1538"/>
                      </a:moveTo>
                      <a:lnTo>
                        <a:pt x="10830" y="1829"/>
                      </a:lnTo>
                      <a:cubicBezTo>
                        <a:pt x="11913" y="2040"/>
                        <a:pt x="13022" y="2251"/>
                        <a:pt x="14132" y="2463"/>
                      </a:cubicBezTo>
                      <a:cubicBezTo>
                        <a:pt x="16298" y="2859"/>
                        <a:pt x="18464" y="3308"/>
                        <a:pt x="20656" y="3731"/>
                      </a:cubicBezTo>
                      <a:cubicBezTo>
                        <a:pt x="21581" y="3916"/>
                        <a:pt x="22505" y="4100"/>
                        <a:pt x="23430" y="4259"/>
                      </a:cubicBezTo>
                      <a:cubicBezTo>
                        <a:pt x="22789" y="4280"/>
                        <a:pt x="22147" y="4319"/>
                        <a:pt x="21506" y="4319"/>
                      </a:cubicBezTo>
                      <a:cubicBezTo>
                        <a:pt x="21355" y="4319"/>
                        <a:pt x="21204" y="4317"/>
                        <a:pt x="21052" y="4312"/>
                      </a:cubicBezTo>
                      <a:cubicBezTo>
                        <a:pt x="19917" y="4285"/>
                        <a:pt x="18781" y="4206"/>
                        <a:pt x="17645" y="4048"/>
                      </a:cubicBezTo>
                      <a:cubicBezTo>
                        <a:pt x="15400" y="3757"/>
                        <a:pt x="13181" y="3176"/>
                        <a:pt x="11068" y="2331"/>
                      </a:cubicBezTo>
                      <a:cubicBezTo>
                        <a:pt x="10460" y="2093"/>
                        <a:pt x="9879" y="1802"/>
                        <a:pt x="9272" y="1538"/>
                      </a:cubicBezTo>
                      <a:close/>
                      <a:moveTo>
                        <a:pt x="7449" y="1327"/>
                      </a:moveTo>
                      <a:cubicBezTo>
                        <a:pt x="10196" y="2938"/>
                        <a:pt x="12600" y="5051"/>
                        <a:pt x="14607" y="7561"/>
                      </a:cubicBezTo>
                      <a:cubicBezTo>
                        <a:pt x="16641" y="10149"/>
                        <a:pt x="18147" y="13108"/>
                        <a:pt x="19018" y="16304"/>
                      </a:cubicBezTo>
                      <a:cubicBezTo>
                        <a:pt x="19256" y="17202"/>
                        <a:pt x="19441" y="18100"/>
                        <a:pt x="19600" y="19024"/>
                      </a:cubicBezTo>
                      <a:cubicBezTo>
                        <a:pt x="19626" y="19315"/>
                        <a:pt x="19679" y="19606"/>
                        <a:pt x="19705" y="19896"/>
                      </a:cubicBezTo>
                      <a:cubicBezTo>
                        <a:pt x="15981" y="15485"/>
                        <a:pt x="12679" y="10783"/>
                        <a:pt x="9800" y="5791"/>
                      </a:cubicBezTo>
                      <a:cubicBezTo>
                        <a:pt x="9007" y="4365"/>
                        <a:pt x="8241" y="2938"/>
                        <a:pt x="7449" y="1485"/>
                      </a:cubicBezTo>
                      <a:lnTo>
                        <a:pt x="7449" y="1327"/>
                      </a:lnTo>
                      <a:close/>
                      <a:moveTo>
                        <a:pt x="7502" y="2753"/>
                      </a:moveTo>
                      <a:lnTo>
                        <a:pt x="7502" y="2753"/>
                      </a:lnTo>
                      <a:cubicBezTo>
                        <a:pt x="8690" y="5131"/>
                        <a:pt x="10011" y="7455"/>
                        <a:pt x="11438" y="9727"/>
                      </a:cubicBezTo>
                      <a:cubicBezTo>
                        <a:pt x="13102" y="12342"/>
                        <a:pt x="14898" y="14904"/>
                        <a:pt x="16826" y="17360"/>
                      </a:cubicBezTo>
                      <a:cubicBezTo>
                        <a:pt x="17645" y="18443"/>
                        <a:pt x="18517" y="19500"/>
                        <a:pt x="19415" y="20530"/>
                      </a:cubicBezTo>
                      <a:cubicBezTo>
                        <a:pt x="16720" y="19236"/>
                        <a:pt x="14343" y="17387"/>
                        <a:pt x="12441" y="15115"/>
                      </a:cubicBezTo>
                      <a:cubicBezTo>
                        <a:pt x="10328" y="12579"/>
                        <a:pt x="8823" y="9621"/>
                        <a:pt x="8057" y="6425"/>
                      </a:cubicBezTo>
                      <a:cubicBezTo>
                        <a:pt x="7845" y="5553"/>
                        <a:pt x="7687" y="4682"/>
                        <a:pt x="7581" y="3783"/>
                      </a:cubicBezTo>
                      <a:cubicBezTo>
                        <a:pt x="7555" y="3440"/>
                        <a:pt x="7528" y="3097"/>
                        <a:pt x="7502" y="2753"/>
                      </a:cubicBezTo>
                      <a:close/>
                      <a:moveTo>
                        <a:pt x="6366" y="2938"/>
                      </a:moveTo>
                      <a:lnTo>
                        <a:pt x="6366" y="2938"/>
                      </a:lnTo>
                      <a:cubicBezTo>
                        <a:pt x="6551" y="5342"/>
                        <a:pt x="6498" y="7772"/>
                        <a:pt x="6208" y="10149"/>
                      </a:cubicBezTo>
                      <a:cubicBezTo>
                        <a:pt x="5864" y="13108"/>
                        <a:pt x="5098" y="16013"/>
                        <a:pt x="3989" y="18760"/>
                      </a:cubicBezTo>
                      <a:cubicBezTo>
                        <a:pt x="3540" y="19896"/>
                        <a:pt x="3011" y="21006"/>
                        <a:pt x="2404" y="22062"/>
                      </a:cubicBezTo>
                      <a:cubicBezTo>
                        <a:pt x="3064" y="16885"/>
                        <a:pt x="4068" y="11734"/>
                        <a:pt x="5389" y="6663"/>
                      </a:cubicBezTo>
                      <a:cubicBezTo>
                        <a:pt x="5706" y="5421"/>
                        <a:pt x="6023" y="4180"/>
                        <a:pt x="6366" y="2938"/>
                      </a:cubicBezTo>
                      <a:close/>
                      <a:moveTo>
                        <a:pt x="5415" y="4206"/>
                      </a:moveTo>
                      <a:cubicBezTo>
                        <a:pt x="3989" y="8855"/>
                        <a:pt x="2932" y="13583"/>
                        <a:pt x="2193" y="18391"/>
                      </a:cubicBezTo>
                      <a:cubicBezTo>
                        <a:pt x="2008" y="19606"/>
                        <a:pt x="1823" y="20847"/>
                        <a:pt x="1664" y="22089"/>
                      </a:cubicBezTo>
                      <a:cubicBezTo>
                        <a:pt x="1374" y="21111"/>
                        <a:pt x="1162" y="20107"/>
                        <a:pt x="1057" y="19104"/>
                      </a:cubicBezTo>
                      <a:cubicBezTo>
                        <a:pt x="951" y="17677"/>
                        <a:pt x="977" y="16251"/>
                        <a:pt x="1215" y="14851"/>
                      </a:cubicBezTo>
                      <a:cubicBezTo>
                        <a:pt x="1691" y="11681"/>
                        <a:pt x="2932" y="8723"/>
                        <a:pt x="4438" y="5923"/>
                      </a:cubicBezTo>
                      <a:cubicBezTo>
                        <a:pt x="4755" y="5342"/>
                        <a:pt x="5072" y="4761"/>
                        <a:pt x="5415" y="4206"/>
                      </a:cubicBezTo>
                      <a:close/>
                      <a:moveTo>
                        <a:pt x="11750" y="1"/>
                      </a:moveTo>
                      <a:cubicBezTo>
                        <a:pt x="11584" y="1"/>
                        <a:pt x="11419" y="3"/>
                        <a:pt x="11253" y="6"/>
                      </a:cubicBezTo>
                      <a:cubicBezTo>
                        <a:pt x="10592" y="33"/>
                        <a:pt x="9906" y="85"/>
                        <a:pt x="9245" y="165"/>
                      </a:cubicBezTo>
                      <a:cubicBezTo>
                        <a:pt x="8532" y="218"/>
                        <a:pt x="7845" y="350"/>
                        <a:pt x="7185" y="561"/>
                      </a:cubicBezTo>
                      <a:cubicBezTo>
                        <a:pt x="7106" y="561"/>
                        <a:pt x="7053" y="614"/>
                        <a:pt x="7026" y="667"/>
                      </a:cubicBezTo>
                      <a:cubicBezTo>
                        <a:pt x="7013" y="653"/>
                        <a:pt x="7000" y="647"/>
                        <a:pt x="6983" y="647"/>
                      </a:cubicBezTo>
                      <a:cubicBezTo>
                        <a:pt x="6967" y="647"/>
                        <a:pt x="6947" y="653"/>
                        <a:pt x="6921" y="667"/>
                      </a:cubicBezTo>
                      <a:cubicBezTo>
                        <a:pt x="6907" y="660"/>
                        <a:pt x="6890" y="656"/>
                        <a:pt x="6874" y="656"/>
                      </a:cubicBezTo>
                      <a:cubicBezTo>
                        <a:pt x="6829" y="656"/>
                        <a:pt x="6782" y="681"/>
                        <a:pt x="6762" y="719"/>
                      </a:cubicBezTo>
                      <a:cubicBezTo>
                        <a:pt x="6683" y="799"/>
                        <a:pt x="6604" y="878"/>
                        <a:pt x="6524" y="984"/>
                      </a:cubicBezTo>
                      <a:cubicBezTo>
                        <a:pt x="6493" y="973"/>
                        <a:pt x="6460" y="968"/>
                        <a:pt x="6428" y="968"/>
                      </a:cubicBezTo>
                      <a:cubicBezTo>
                        <a:pt x="6300" y="968"/>
                        <a:pt x="6186" y="1052"/>
                        <a:pt x="6208" y="1221"/>
                      </a:cubicBezTo>
                      <a:lnTo>
                        <a:pt x="6208" y="1406"/>
                      </a:lnTo>
                      <a:cubicBezTo>
                        <a:pt x="5891" y="1855"/>
                        <a:pt x="5600" y="2384"/>
                        <a:pt x="5309" y="2859"/>
                      </a:cubicBezTo>
                      <a:cubicBezTo>
                        <a:pt x="4860" y="3599"/>
                        <a:pt x="4411" y="4338"/>
                        <a:pt x="3989" y="5104"/>
                      </a:cubicBezTo>
                      <a:cubicBezTo>
                        <a:pt x="3117" y="6610"/>
                        <a:pt x="2377" y="8168"/>
                        <a:pt x="1743" y="9806"/>
                      </a:cubicBezTo>
                      <a:cubicBezTo>
                        <a:pt x="661" y="12606"/>
                        <a:pt x="0" y="15670"/>
                        <a:pt x="211" y="18707"/>
                      </a:cubicBezTo>
                      <a:cubicBezTo>
                        <a:pt x="291" y="20372"/>
                        <a:pt x="687" y="22036"/>
                        <a:pt x="1427" y="23541"/>
                      </a:cubicBezTo>
                      <a:cubicBezTo>
                        <a:pt x="1471" y="23651"/>
                        <a:pt x="1570" y="23706"/>
                        <a:pt x="1678" y="23706"/>
                      </a:cubicBezTo>
                      <a:cubicBezTo>
                        <a:pt x="1699" y="23706"/>
                        <a:pt x="1721" y="23704"/>
                        <a:pt x="1743" y="23700"/>
                      </a:cubicBezTo>
                      <a:cubicBezTo>
                        <a:pt x="1823" y="23819"/>
                        <a:pt x="1948" y="23878"/>
                        <a:pt x="2074" y="23878"/>
                      </a:cubicBezTo>
                      <a:cubicBezTo>
                        <a:pt x="2199" y="23878"/>
                        <a:pt x="2325" y="23819"/>
                        <a:pt x="2404" y="23700"/>
                      </a:cubicBezTo>
                      <a:cubicBezTo>
                        <a:pt x="5521" y="18417"/>
                        <a:pt x="7158" y="12394"/>
                        <a:pt x="7158" y="6266"/>
                      </a:cubicBezTo>
                      <a:lnTo>
                        <a:pt x="7158" y="6081"/>
                      </a:lnTo>
                      <a:cubicBezTo>
                        <a:pt x="7502" y="7666"/>
                        <a:pt x="8004" y="9198"/>
                        <a:pt x="8690" y="10704"/>
                      </a:cubicBezTo>
                      <a:cubicBezTo>
                        <a:pt x="10117" y="13821"/>
                        <a:pt x="12256" y="16568"/>
                        <a:pt x="14951" y="18681"/>
                      </a:cubicBezTo>
                      <a:cubicBezTo>
                        <a:pt x="16456" y="19896"/>
                        <a:pt x="18120" y="20900"/>
                        <a:pt x="19917" y="21666"/>
                      </a:cubicBezTo>
                      <a:cubicBezTo>
                        <a:pt x="19917" y="21719"/>
                        <a:pt x="19917" y="21745"/>
                        <a:pt x="19943" y="21798"/>
                      </a:cubicBezTo>
                      <a:cubicBezTo>
                        <a:pt x="19996" y="21943"/>
                        <a:pt x="20121" y="22016"/>
                        <a:pt x="20247" y="22016"/>
                      </a:cubicBezTo>
                      <a:cubicBezTo>
                        <a:pt x="20372" y="22016"/>
                        <a:pt x="20498" y="21943"/>
                        <a:pt x="20550" y="21798"/>
                      </a:cubicBezTo>
                      <a:cubicBezTo>
                        <a:pt x="20550" y="21719"/>
                        <a:pt x="20577" y="21639"/>
                        <a:pt x="20603" y="21560"/>
                      </a:cubicBezTo>
                      <a:cubicBezTo>
                        <a:pt x="20762" y="21455"/>
                        <a:pt x="20815" y="21217"/>
                        <a:pt x="20683" y="21058"/>
                      </a:cubicBezTo>
                      <a:lnTo>
                        <a:pt x="20630" y="21006"/>
                      </a:lnTo>
                      <a:cubicBezTo>
                        <a:pt x="20630" y="20424"/>
                        <a:pt x="20577" y="19817"/>
                        <a:pt x="20471" y="19262"/>
                      </a:cubicBezTo>
                      <a:cubicBezTo>
                        <a:pt x="20366" y="18417"/>
                        <a:pt x="20207" y="17572"/>
                        <a:pt x="20022" y="16753"/>
                      </a:cubicBezTo>
                      <a:cubicBezTo>
                        <a:pt x="18781" y="11734"/>
                        <a:pt x="16060" y="7217"/>
                        <a:pt x="12204" y="3810"/>
                      </a:cubicBezTo>
                      <a:cubicBezTo>
                        <a:pt x="11939" y="3572"/>
                        <a:pt x="11649" y="3334"/>
                        <a:pt x="11358" y="3097"/>
                      </a:cubicBezTo>
                      <a:lnTo>
                        <a:pt x="11358" y="3097"/>
                      </a:lnTo>
                      <a:cubicBezTo>
                        <a:pt x="14317" y="4232"/>
                        <a:pt x="17460" y="4840"/>
                        <a:pt x="20630" y="4919"/>
                      </a:cubicBezTo>
                      <a:cubicBezTo>
                        <a:pt x="20889" y="4930"/>
                        <a:pt x="21149" y="4935"/>
                        <a:pt x="21409" y="4935"/>
                      </a:cubicBezTo>
                      <a:cubicBezTo>
                        <a:pt x="22450" y="4935"/>
                        <a:pt x="23498" y="4851"/>
                        <a:pt x="24513" y="4682"/>
                      </a:cubicBezTo>
                      <a:cubicBezTo>
                        <a:pt x="24565" y="4682"/>
                        <a:pt x="24592" y="4655"/>
                        <a:pt x="24618" y="4629"/>
                      </a:cubicBezTo>
                      <a:cubicBezTo>
                        <a:pt x="24636" y="4633"/>
                        <a:pt x="24652" y="4635"/>
                        <a:pt x="24668" y="4635"/>
                      </a:cubicBezTo>
                      <a:cubicBezTo>
                        <a:pt x="24849" y="4635"/>
                        <a:pt x="24951" y="4380"/>
                        <a:pt x="24830" y="4259"/>
                      </a:cubicBezTo>
                      <a:cubicBezTo>
                        <a:pt x="24407" y="3836"/>
                        <a:pt x="23932" y="3466"/>
                        <a:pt x="23430" y="3202"/>
                      </a:cubicBezTo>
                      <a:cubicBezTo>
                        <a:pt x="22901" y="2859"/>
                        <a:pt x="22373" y="2595"/>
                        <a:pt x="21818" y="2331"/>
                      </a:cubicBezTo>
                      <a:cubicBezTo>
                        <a:pt x="18667" y="793"/>
                        <a:pt x="15227" y="1"/>
                        <a:pt x="1175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 name="Google Shape;143;p14"/>
                <p:cNvSpPr/>
                <p:nvPr/>
              </p:nvSpPr>
              <p:spPr>
                <a:xfrm rot="-5400000" flipH="1">
                  <a:off x="4713773" y="1299163"/>
                  <a:ext cx="316325" cy="178625"/>
                </a:xfrm>
                <a:custGeom>
                  <a:avLst/>
                  <a:gdLst/>
                  <a:ahLst/>
                  <a:cxnLst/>
                  <a:rect l="l" t="t" r="r" b="b"/>
                  <a:pathLst>
                    <a:path w="12653" h="7145" extrusionOk="0">
                      <a:moveTo>
                        <a:pt x="2008" y="899"/>
                      </a:moveTo>
                      <a:lnTo>
                        <a:pt x="2008" y="899"/>
                      </a:lnTo>
                      <a:cubicBezTo>
                        <a:pt x="2351" y="978"/>
                        <a:pt x="2668" y="1057"/>
                        <a:pt x="2959" y="1137"/>
                      </a:cubicBezTo>
                      <a:cubicBezTo>
                        <a:pt x="3830" y="1374"/>
                        <a:pt x="4676" y="1691"/>
                        <a:pt x="5495" y="2035"/>
                      </a:cubicBezTo>
                      <a:cubicBezTo>
                        <a:pt x="7132" y="2774"/>
                        <a:pt x="8664" y="3752"/>
                        <a:pt x="10064" y="4914"/>
                      </a:cubicBezTo>
                      <a:cubicBezTo>
                        <a:pt x="10434" y="5231"/>
                        <a:pt x="10804" y="5574"/>
                        <a:pt x="11174" y="5891"/>
                      </a:cubicBezTo>
                      <a:lnTo>
                        <a:pt x="11411" y="6129"/>
                      </a:lnTo>
                      <a:cubicBezTo>
                        <a:pt x="9774" y="5336"/>
                        <a:pt x="8136" y="4544"/>
                        <a:pt x="6551" y="3672"/>
                      </a:cubicBezTo>
                      <a:cubicBezTo>
                        <a:pt x="5679" y="3170"/>
                        <a:pt x="4781" y="2669"/>
                        <a:pt x="3910" y="2140"/>
                      </a:cubicBezTo>
                      <a:cubicBezTo>
                        <a:pt x="3461" y="1876"/>
                        <a:pt x="3012" y="1586"/>
                        <a:pt x="2589" y="1295"/>
                      </a:cubicBezTo>
                      <a:cubicBezTo>
                        <a:pt x="2404" y="1163"/>
                        <a:pt x="2219" y="1031"/>
                        <a:pt x="2008" y="899"/>
                      </a:cubicBezTo>
                      <a:close/>
                      <a:moveTo>
                        <a:pt x="1400" y="1242"/>
                      </a:moveTo>
                      <a:lnTo>
                        <a:pt x="1638" y="1401"/>
                      </a:lnTo>
                      <a:lnTo>
                        <a:pt x="2298" y="1797"/>
                      </a:lnTo>
                      <a:cubicBezTo>
                        <a:pt x="2747" y="2087"/>
                        <a:pt x="3196" y="2352"/>
                        <a:pt x="3646" y="2616"/>
                      </a:cubicBezTo>
                      <a:cubicBezTo>
                        <a:pt x="4544" y="3170"/>
                        <a:pt x="5442" y="3672"/>
                        <a:pt x="6340" y="4174"/>
                      </a:cubicBezTo>
                      <a:cubicBezTo>
                        <a:pt x="7740" y="4914"/>
                        <a:pt x="9140" y="5627"/>
                        <a:pt x="10592" y="6261"/>
                      </a:cubicBezTo>
                      <a:cubicBezTo>
                        <a:pt x="10328" y="6234"/>
                        <a:pt x="10064" y="6182"/>
                        <a:pt x="9800" y="6155"/>
                      </a:cubicBezTo>
                      <a:cubicBezTo>
                        <a:pt x="8928" y="5997"/>
                        <a:pt x="8083" y="5759"/>
                        <a:pt x="7264" y="5442"/>
                      </a:cubicBezTo>
                      <a:cubicBezTo>
                        <a:pt x="5600" y="4808"/>
                        <a:pt x="4068" y="3884"/>
                        <a:pt x="2774" y="2695"/>
                      </a:cubicBezTo>
                      <a:cubicBezTo>
                        <a:pt x="2272" y="2246"/>
                        <a:pt x="1823" y="1770"/>
                        <a:pt x="1400" y="1242"/>
                      </a:cubicBezTo>
                      <a:close/>
                      <a:moveTo>
                        <a:pt x="370" y="1"/>
                      </a:moveTo>
                      <a:cubicBezTo>
                        <a:pt x="106" y="1"/>
                        <a:pt x="0" y="371"/>
                        <a:pt x="212" y="529"/>
                      </a:cubicBezTo>
                      <a:cubicBezTo>
                        <a:pt x="159" y="608"/>
                        <a:pt x="159" y="714"/>
                        <a:pt x="212" y="793"/>
                      </a:cubicBezTo>
                      <a:cubicBezTo>
                        <a:pt x="1136" y="2404"/>
                        <a:pt x="2642" y="3725"/>
                        <a:pt x="4147" y="4729"/>
                      </a:cubicBezTo>
                      <a:cubicBezTo>
                        <a:pt x="5706" y="5759"/>
                        <a:pt x="7476" y="6472"/>
                        <a:pt x="9325" y="6842"/>
                      </a:cubicBezTo>
                      <a:cubicBezTo>
                        <a:pt x="9826" y="6948"/>
                        <a:pt x="10328" y="7027"/>
                        <a:pt x="10830" y="7080"/>
                      </a:cubicBezTo>
                      <a:cubicBezTo>
                        <a:pt x="11103" y="7095"/>
                        <a:pt x="11445" y="7145"/>
                        <a:pt x="11772" y="7145"/>
                      </a:cubicBezTo>
                      <a:cubicBezTo>
                        <a:pt x="12015" y="7145"/>
                        <a:pt x="12250" y="7117"/>
                        <a:pt x="12441" y="7027"/>
                      </a:cubicBezTo>
                      <a:cubicBezTo>
                        <a:pt x="12626" y="6921"/>
                        <a:pt x="12653" y="6657"/>
                        <a:pt x="12494" y="6499"/>
                      </a:cubicBezTo>
                      <a:cubicBezTo>
                        <a:pt x="12336" y="6182"/>
                        <a:pt x="12125" y="5865"/>
                        <a:pt x="11860" y="5627"/>
                      </a:cubicBezTo>
                      <a:cubicBezTo>
                        <a:pt x="11543" y="5284"/>
                        <a:pt x="11200" y="4940"/>
                        <a:pt x="10857" y="4650"/>
                      </a:cubicBezTo>
                      <a:cubicBezTo>
                        <a:pt x="10143" y="4016"/>
                        <a:pt x="9404" y="3435"/>
                        <a:pt x="8611" y="2906"/>
                      </a:cubicBezTo>
                      <a:cubicBezTo>
                        <a:pt x="7053" y="1876"/>
                        <a:pt x="5336" y="1084"/>
                        <a:pt x="3540" y="582"/>
                      </a:cubicBezTo>
                      <a:cubicBezTo>
                        <a:pt x="2510" y="238"/>
                        <a:pt x="1453" y="54"/>
                        <a:pt x="37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and text">
  <p:cSld name="CUSTOM_17">
    <p:spTree>
      <p:nvGrpSpPr>
        <p:cNvPr id="1" name="Shape 245"/>
        <p:cNvGrpSpPr/>
        <p:nvPr/>
      </p:nvGrpSpPr>
      <p:grpSpPr>
        <a:xfrm>
          <a:off x="0" y="0"/>
          <a:ext cx="0" cy="0"/>
          <a:chOff x="0" y="0"/>
          <a:chExt cx="0" cy="0"/>
        </a:xfrm>
      </p:grpSpPr>
      <p:sp>
        <p:nvSpPr>
          <p:cNvPr id="246" name="Google Shape;246;p21"/>
          <p:cNvSpPr txBox="1">
            <a:spLocks noGrp="1"/>
          </p:cNvSpPr>
          <p:nvPr>
            <p:ph type="body" idx="1"/>
          </p:nvPr>
        </p:nvSpPr>
        <p:spPr>
          <a:xfrm>
            <a:off x="720000" y="1786572"/>
            <a:ext cx="3981300" cy="2382000"/>
          </a:xfrm>
          <a:prstGeom prst="rect">
            <a:avLst/>
          </a:prstGeom>
        </p:spPr>
        <p:txBody>
          <a:bodyPr spcFirstLastPara="1" wrap="square" lIns="91425" tIns="91425" rIns="91425" bIns="91425" anchor="ctr" anchorCtr="0">
            <a:noAutofit/>
          </a:bodyPr>
          <a:lstStyle>
            <a:lvl1pPr marL="457200" lvl="0" indent="-330200" rtl="0">
              <a:spcBef>
                <a:spcPts val="0"/>
              </a:spcBef>
              <a:spcAft>
                <a:spcPts val="0"/>
              </a:spcAft>
              <a:buSzPts val="1600"/>
              <a:buChar char="●"/>
              <a:defRPr/>
            </a:lvl1pPr>
            <a:lvl2pPr marL="914400" lvl="1" indent="-317500" rtl="0">
              <a:spcBef>
                <a:spcPts val="1000"/>
              </a:spcBef>
              <a:spcAft>
                <a:spcPts val="0"/>
              </a:spcAft>
              <a:buSzPts val="1400"/>
              <a:buChar char="○"/>
              <a:defRPr sz="1600"/>
            </a:lvl2pPr>
            <a:lvl3pPr marL="1371600" lvl="2" indent="-317500" rtl="0">
              <a:spcBef>
                <a:spcPts val="0"/>
              </a:spcBef>
              <a:spcAft>
                <a:spcPts val="0"/>
              </a:spcAft>
              <a:buSzPts val="1400"/>
              <a:buChar char="■"/>
              <a:defRPr sz="1600"/>
            </a:lvl3pPr>
            <a:lvl4pPr marL="1828800" lvl="3" indent="-317500" rtl="0">
              <a:spcBef>
                <a:spcPts val="0"/>
              </a:spcBef>
              <a:spcAft>
                <a:spcPts val="0"/>
              </a:spcAft>
              <a:buSzPts val="1400"/>
              <a:buChar char="●"/>
              <a:defRPr sz="1600"/>
            </a:lvl4pPr>
            <a:lvl5pPr marL="2286000" lvl="4" indent="-317500" rtl="0">
              <a:spcBef>
                <a:spcPts val="0"/>
              </a:spcBef>
              <a:spcAft>
                <a:spcPts val="0"/>
              </a:spcAft>
              <a:buSzPts val="1400"/>
              <a:buChar char="○"/>
              <a:defRPr sz="1600"/>
            </a:lvl5pPr>
            <a:lvl6pPr marL="2743200" lvl="5" indent="-317500" rtl="0">
              <a:spcBef>
                <a:spcPts val="0"/>
              </a:spcBef>
              <a:spcAft>
                <a:spcPts val="0"/>
              </a:spcAft>
              <a:buSzPts val="1400"/>
              <a:buChar char="■"/>
              <a:defRPr sz="1600"/>
            </a:lvl6pPr>
            <a:lvl7pPr marL="3200400" lvl="6" indent="-317500" rtl="0">
              <a:spcBef>
                <a:spcPts val="0"/>
              </a:spcBef>
              <a:spcAft>
                <a:spcPts val="0"/>
              </a:spcAft>
              <a:buSzPts val="1400"/>
              <a:buChar char="●"/>
              <a:defRPr sz="1600"/>
            </a:lvl7pPr>
            <a:lvl8pPr marL="3657600" lvl="7" indent="-317500" rtl="0">
              <a:spcBef>
                <a:spcPts val="0"/>
              </a:spcBef>
              <a:spcAft>
                <a:spcPts val="0"/>
              </a:spcAft>
              <a:buSzPts val="1400"/>
              <a:buChar char="○"/>
              <a:defRPr sz="1600"/>
            </a:lvl8pPr>
            <a:lvl9pPr marL="4114800" lvl="8" indent="-317500" rtl="0">
              <a:spcBef>
                <a:spcPts val="0"/>
              </a:spcBef>
              <a:spcAft>
                <a:spcPts val="0"/>
              </a:spcAft>
              <a:buSzPts val="1400"/>
              <a:buChar char="■"/>
              <a:defRPr sz="1600"/>
            </a:lvl9pPr>
          </a:lstStyle>
          <a:p>
            <a:endParaRPr/>
          </a:p>
        </p:txBody>
      </p:sp>
      <p:sp>
        <p:nvSpPr>
          <p:cNvPr id="247" name="Google Shape;247;p21"/>
          <p:cNvSpPr txBox="1">
            <a:spLocks noGrp="1"/>
          </p:cNvSpPr>
          <p:nvPr>
            <p:ph type="title"/>
          </p:nvPr>
        </p:nvSpPr>
        <p:spPr>
          <a:xfrm>
            <a:off x="720000" y="387600"/>
            <a:ext cx="7704000" cy="592200"/>
          </a:xfrm>
          <a:prstGeom prst="rect">
            <a:avLst/>
          </a:prstGeom>
          <a:noFill/>
        </p:spPr>
        <p:txBody>
          <a:bodyPr spcFirstLastPara="1" wrap="square" lIns="91425" tIns="91425" rIns="91425" bIns="91425" anchor="t" anchorCtr="0">
            <a:noAutofit/>
          </a:bodyPr>
          <a:lstStyle>
            <a:lvl1pPr lvl="0" rtl="0">
              <a:spcBef>
                <a:spcPts val="0"/>
              </a:spcBef>
              <a:spcAft>
                <a:spcPts val="0"/>
              </a:spcAft>
              <a:buClr>
                <a:schemeClr val="dk2"/>
              </a:buClr>
              <a:buSzPts val="3200"/>
              <a:buFont typeface="Fredoka One"/>
              <a:buNone/>
              <a:defRPr sz="3200"/>
            </a:lvl1pPr>
            <a:lvl2pPr lvl="1" algn="ctr" rtl="0">
              <a:spcBef>
                <a:spcPts val="0"/>
              </a:spcBef>
              <a:spcAft>
                <a:spcPts val="0"/>
              </a:spcAft>
              <a:buClr>
                <a:schemeClr val="dk1"/>
              </a:buClr>
              <a:buSzPts val="3600"/>
              <a:buFont typeface="Fredoka One"/>
              <a:buNone/>
              <a:defRPr sz="3600">
                <a:solidFill>
                  <a:schemeClr val="dk1"/>
                </a:solidFill>
                <a:latin typeface="Fredoka One"/>
                <a:ea typeface="Fredoka One"/>
                <a:cs typeface="Fredoka One"/>
                <a:sym typeface="Fredoka One"/>
              </a:defRPr>
            </a:lvl2pPr>
            <a:lvl3pPr lvl="2" algn="ctr" rtl="0">
              <a:spcBef>
                <a:spcPts val="0"/>
              </a:spcBef>
              <a:spcAft>
                <a:spcPts val="0"/>
              </a:spcAft>
              <a:buClr>
                <a:schemeClr val="dk1"/>
              </a:buClr>
              <a:buSzPts val="3600"/>
              <a:buFont typeface="Fredoka One"/>
              <a:buNone/>
              <a:defRPr sz="3600">
                <a:solidFill>
                  <a:schemeClr val="dk1"/>
                </a:solidFill>
                <a:latin typeface="Fredoka One"/>
                <a:ea typeface="Fredoka One"/>
                <a:cs typeface="Fredoka One"/>
                <a:sym typeface="Fredoka One"/>
              </a:defRPr>
            </a:lvl3pPr>
            <a:lvl4pPr lvl="3" algn="ctr" rtl="0">
              <a:spcBef>
                <a:spcPts val="0"/>
              </a:spcBef>
              <a:spcAft>
                <a:spcPts val="0"/>
              </a:spcAft>
              <a:buClr>
                <a:schemeClr val="dk1"/>
              </a:buClr>
              <a:buSzPts val="3600"/>
              <a:buFont typeface="Fredoka One"/>
              <a:buNone/>
              <a:defRPr sz="3600">
                <a:solidFill>
                  <a:schemeClr val="dk1"/>
                </a:solidFill>
                <a:latin typeface="Fredoka One"/>
                <a:ea typeface="Fredoka One"/>
                <a:cs typeface="Fredoka One"/>
                <a:sym typeface="Fredoka One"/>
              </a:defRPr>
            </a:lvl4pPr>
            <a:lvl5pPr lvl="4" algn="ctr" rtl="0">
              <a:spcBef>
                <a:spcPts val="0"/>
              </a:spcBef>
              <a:spcAft>
                <a:spcPts val="0"/>
              </a:spcAft>
              <a:buClr>
                <a:schemeClr val="dk1"/>
              </a:buClr>
              <a:buSzPts val="3600"/>
              <a:buFont typeface="Fredoka One"/>
              <a:buNone/>
              <a:defRPr sz="3600">
                <a:solidFill>
                  <a:schemeClr val="dk1"/>
                </a:solidFill>
                <a:latin typeface="Fredoka One"/>
                <a:ea typeface="Fredoka One"/>
                <a:cs typeface="Fredoka One"/>
                <a:sym typeface="Fredoka One"/>
              </a:defRPr>
            </a:lvl5pPr>
            <a:lvl6pPr lvl="5" algn="ctr" rtl="0">
              <a:spcBef>
                <a:spcPts val="0"/>
              </a:spcBef>
              <a:spcAft>
                <a:spcPts val="0"/>
              </a:spcAft>
              <a:buClr>
                <a:schemeClr val="dk1"/>
              </a:buClr>
              <a:buSzPts val="3600"/>
              <a:buFont typeface="Fredoka One"/>
              <a:buNone/>
              <a:defRPr sz="3600">
                <a:solidFill>
                  <a:schemeClr val="dk1"/>
                </a:solidFill>
                <a:latin typeface="Fredoka One"/>
                <a:ea typeface="Fredoka One"/>
                <a:cs typeface="Fredoka One"/>
                <a:sym typeface="Fredoka One"/>
              </a:defRPr>
            </a:lvl6pPr>
            <a:lvl7pPr lvl="6" algn="ctr" rtl="0">
              <a:spcBef>
                <a:spcPts val="0"/>
              </a:spcBef>
              <a:spcAft>
                <a:spcPts val="0"/>
              </a:spcAft>
              <a:buClr>
                <a:schemeClr val="dk1"/>
              </a:buClr>
              <a:buSzPts val="3600"/>
              <a:buFont typeface="Fredoka One"/>
              <a:buNone/>
              <a:defRPr sz="3600">
                <a:solidFill>
                  <a:schemeClr val="dk1"/>
                </a:solidFill>
                <a:latin typeface="Fredoka One"/>
                <a:ea typeface="Fredoka One"/>
                <a:cs typeface="Fredoka One"/>
                <a:sym typeface="Fredoka One"/>
              </a:defRPr>
            </a:lvl7pPr>
            <a:lvl8pPr lvl="7" algn="ctr" rtl="0">
              <a:spcBef>
                <a:spcPts val="0"/>
              </a:spcBef>
              <a:spcAft>
                <a:spcPts val="0"/>
              </a:spcAft>
              <a:buClr>
                <a:schemeClr val="dk1"/>
              </a:buClr>
              <a:buSzPts val="3600"/>
              <a:buFont typeface="Fredoka One"/>
              <a:buNone/>
              <a:defRPr sz="3600">
                <a:solidFill>
                  <a:schemeClr val="dk1"/>
                </a:solidFill>
                <a:latin typeface="Fredoka One"/>
                <a:ea typeface="Fredoka One"/>
                <a:cs typeface="Fredoka One"/>
                <a:sym typeface="Fredoka One"/>
              </a:defRPr>
            </a:lvl8pPr>
            <a:lvl9pPr lvl="8" algn="ctr" rtl="0">
              <a:spcBef>
                <a:spcPts val="0"/>
              </a:spcBef>
              <a:spcAft>
                <a:spcPts val="0"/>
              </a:spcAft>
              <a:buClr>
                <a:schemeClr val="dk1"/>
              </a:buClr>
              <a:buSzPts val="3600"/>
              <a:buFont typeface="Fredoka One"/>
              <a:buNone/>
              <a:defRPr sz="3600">
                <a:solidFill>
                  <a:schemeClr val="dk1"/>
                </a:solidFill>
                <a:latin typeface="Fredoka One"/>
                <a:ea typeface="Fredoka One"/>
                <a:cs typeface="Fredoka One"/>
                <a:sym typeface="Fredoka One"/>
              </a:defRPr>
            </a:lvl9pPr>
          </a:lstStyle>
          <a:p>
            <a:endParaRPr/>
          </a:p>
        </p:txBody>
      </p:sp>
      <p:grpSp>
        <p:nvGrpSpPr>
          <p:cNvPr id="248" name="Google Shape;248;p21"/>
          <p:cNvGrpSpPr/>
          <p:nvPr/>
        </p:nvGrpSpPr>
        <p:grpSpPr>
          <a:xfrm>
            <a:off x="-107825" y="-96914"/>
            <a:ext cx="9359650" cy="5337329"/>
            <a:chOff x="-101600" y="-104854"/>
            <a:chExt cx="9359650" cy="5337329"/>
          </a:xfrm>
        </p:grpSpPr>
        <p:grpSp>
          <p:nvGrpSpPr>
            <p:cNvPr id="249" name="Google Shape;249;p21"/>
            <p:cNvGrpSpPr/>
            <p:nvPr/>
          </p:nvGrpSpPr>
          <p:grpSpPr>
            <a:xfrm flipH="1">
              <a:off x="8260467" y="-104854"/>
              <a:ext cx="997583" cy="793857"/>
              <a:chOff x="4564125" y="690375"/>
              <a:chExt cx="750175" cy="596975"/>
            </a:xfrm>
          </p:grpSpPr>
          <p:sp>
            <p:nvSpPr>
              <p:cNvPr id="250" name="Google Shape;250;p21"/>
              <p:cNvSpPr/>
              <p:nvPr/>
            </p:nvSpPr>
            <p:spPr>
              <a:xfrm>
                <a:off x="4564125" y="690375"/>
                <a:ext cx="623775" cy="596975"/>
              </a:xfrm>
              <a:custGeom>
                <a:avLst/>
                <a:gdLst/>
                <a:ahLst/>
                <a:cxnLst/>
                <a:rect l="l" t="t" r="r" b="b"/>
                <a:pathLst>
                  <a:path w="24951" h="23879" extrusionOk="0">
                    <a:moveTo>
                      <a:pt x="11668" y="778"/>
                    </a:moveTo>
                    <a:cubicBezTo>
                      <a:pt x="12542" y="778"/>
                      <a:pt x="13409" y="833"/>
                      <a:pt x="14290" y="931"/>
                    </a:cubicBezTo>
                    <a:cubicBezTo>
                      <a:pt x="16615" y="1195"/>
                      <a:pt x="18913" y="1829"/>
                      <a:pt x="21052" y="2780"/>
                    </a:cubicBezTo>
                    <a:cubicBezTo>
                      <a:pt x="21633" y="3044"/>
                      <a:pt x="22215" y="3334"/>
                      <a:pt x="22769" y="3651"/>
                    </a:cubicBezTo>
                    <a:cubicBezTo>
                      <a:pt x="21158" y="3282"/>
                      <a:pt x="19520" y="2991"/>
                      <a:pt x="17883" y="2674"/>
                    </a:cubicBezTo>
                    <a:cubicBezTo>
                      <a:pt x="15717" y="2251"/>
                      <a:pt x="13551" y="1776"/>
                      <a:pt x="11385" y="1327"/>
                    </a:cubicBezTo>
                    <a:cubicBezTo>
                      <a:pt x="10777" y="1195"/>
                      <a:pt x="10196" y="1089"/>
                      <a:pt x="9589" y="957"/>
                    </a:cubicBezTo>
                    <a:lnTo>
                      <a:pt x="9298" y="904"/>
                    </a:lnTo>
                    <a:cubicBezTo>
                      <a:pt x="9773" y="851"/>
                      <a:pt x="10275" y="825"/>
                      <a:pt x="10751" y="799"/>
                    </a:cubicBezTo>
                    <a:cubicBezTo>
                      <a:pt x="11058" y="785"/>
                      <a:pt x="11363" y="778"/>
                      <a:pt x="11668" y="778"/>
                    </a:cubicBezTo>
                    <a:close/>
                    <a:moveTo>
                      <a:pt x="9272" y="1538"/>
                    </a:moveTo>
                    <a:lnTo>
                      <a:pt x="10830" y="1829"/>
                    </a:lnTo>
                    <a:cubicBezTo>
                      <a:pt x="11913" y="2040"/>
                      <a:pt x="13022" y="2251"/>
                      <a:pt x="14132" y="2463"/>
                    </a:cubicBezTo>
                    <a:cubicBezTo>
                      <a:pt x="16298" y="2859"/>
                      <a:pt x="18464" y="3308"/>
                      <a:pt x="20656" y="3731"/>
                    </a:cubicBezTo>
                    <a:cubicBezTo>
                      <a:pt x="21581" y="3916"/>
                      <a:pt x="22505" y="4100"/>
                      <a:pt x="23430" y="4259"/>
                    </a:cubicBezTo>
                    <a:cubicBezTo>
                      <a:pt x="22789" y="4280"/>
                      <a:pt x="22147" y="4319"/>
                      <a:pt x="21506" y="4319"/>
                    </a:cubicBezTo>
                    <a:cubicBezTo>
                      <a:pt x="21355" y="4319"/>
                      <a:pt x="21204" y="4317"/>
                      <a:pt x="21052" y="4312"/>
                    </a:cubicBezTo>
                    <a:cubicBezTo>
                      <a:pt x="19917" y="4285"/>
                      <a:pt x="18781" y="4206"/>
                      <a:pt x="17645" y="4048"/>
                    </a:cubicBezTo>
                    <a:cubicBezTo>
                      <a:pt x="15400" y="3757"/>
                      <a:pt x="13181" y="3176"/>
                      <a:pt x="11068" y="2331"/>
                    </a:cubicBezTo>
                    <a:cubicBezTo>
                      <a:pt x="10460" y="2093"/>
                      <a:pt x="9879" y="1802"/>
                      <a:pt x="9272" y="1538"/>
                    </a:cubicBezTo>
                    <a:close/>
                    <a:moveTo>
                      <a:pt x="7449" y="1327"/>
                    </a:moveTo>
                    <a:cubicBezTo>
                      <a:pt x="10196" y="2938"/>
                      <a:pt x="12600" y="5051"/>
                      <a:pt x="14607" y="7561"/>
                    </a:cubicBezTo>
                    <a:cubicBezTo>
                      <a:pt x="16641" y="10149"/>
                      <a:pt x="18147" y="13108"/>
                      <a:pt x="19018" y="16304"/>
                    </a:cubicBezTo>
                    <a:cubicBezTo>
                      <a:pt x="19256" y="17202"/>
                      <a:pt x="19441" y="18100"/>
                      <a:pt x="19600" y="19024"/>
                    </a:cubicBezTo>
                    <a:cubicBezTo>
                      <a:pt x="19626" y="19315"/>
                      <a:pt x="19679" y="19606"/>
                      <a:pt x="19705" y="19896"/>
                    </a:cubicBezTo>
                    <a:cubicBezTo>
                      <a:pt x="15981" y="15485"/>
                      <a:pt x="12679" y="10783"/>
                      <a:pt x="9800" y="5791"/>
                    </a:cubicBezTo>
                    <a:cubicBezTo>
                      <a:pt x="9007" y="4365"/>
                      <a:pt x="8241" y="2938"/>
                      <a:pt x="7449" y="1485"/>
                    </a:cubicBezTo>
                    <a:lnTo>
                      <a:pt x="7449" y="1327"/>
                    </a:lnTo>
                    <a:close/>
                    <a:moveTo>
                      <a:pt x="7502" y="2753"/>
                    </a:moveTo>
                    <a:lnTo>
                      <a:pt x="7502" y="2753"/>
                    </a:lnTo>
                    <a:cubicBezTo>
                      <a:pt x="8690" y="5131"/>
                      <a:pt x="10011" y="7455"/>
                      <a:pt x="11438" y="9727"/>
                    </a:cubicBezTo>
                    <a:cubicBezTo>
                      <a:pt x="13102" y="12342"/>
                      <a:pt x="14898" y="14904"/>
                      <a:pt x="16826" y="17360"/>
                    </a:cubicBezTo>
                    <a:cubicBezTo>
                      <a:pt x="17645" y="18443"/>
                      <a:pt x="18517" y="19500"/>
                      <a:pt x="19415" y="20530"/>
                    </a:cubicBezTo>
                    <a:cubicBezTo>
                      <a:pt x="16720" y="19236"/>
                      <a:pt x="14343" y="17387"/>
                      <a:pt x="12441" y="15115"/>
                    </a:cubicBezTo>
                    <a:cubicBezTo>
                      <a:pt x="10328" y="12579"/>
                      <a:pt x="8823" y="9621"/>
                      <a:pt x="8057" y="6425"/>
                    </a:cubicBezTo>
                    <a:cubicBezTo>
                      <a:pt x="7845" y="5553"/>
                      <a:pt x="7687" y="4682"/>
                      <a:pt x="7581" y="3783"/>
                    </a:cubicBezTo>
                    <a:cubicBezTo>
                      <a:pt x="7555" y="3440"/>
                      <a:pt x="7528" y="3097"/>
                      <a:pt x="7502" y="2753"/>
                    </a:cubicBezTo>
                    <a:close/>
                    <a:moveTo>
                      <a:pt x="6366" y="2938"/>
                    </a:moveTo>
                    <a:lnTo>
                      <a:pt x="6366" y="2938"/>
                    </a:lnTo>
                    <a:cubicBezTo>
                      <a:pt x="6551" y="5342"/>
                      <a:pt x="6498" y="7772"/>
                      <a:pt x="6208" y="10149"/>
                    </a:cubicBezTo>
                    <a:cubicBezTo>
                      <a:pt x="5864" y="13108"/>
                      <a:pt x="5098" y="16013"/>
                      <a:pt x="3989" y="18760"/>
                    </a:cubicBezTo>
                    <a:cubicBezTo>
                      <a:pt x="3540" y="19896"/>
                      <a:pt x="3011" y="21006"/>
                      <a:pt x="2404" y="22062"/>
                    </a:cubicBezTo>
                    <a:cubicBezTo>
                      <a:pt x="3064" y="16885"/>
                      <a:pt x="4068" y="11734"/>
                      <a:pt x="5389" y="6663"/>
                    </a:cubicBezTo>
                    <a:cubicBezTo>
                      <a:pt x="5706" y="5421"/>
                      <a:pt x="6023" y="4180"/>
                      <a:pt x="6366" y="2938"/>
                    </a:cubicBezTo>
                    <a:close/>
                    <a:moveTo>
                      <a:pt x="5415" y="4206"/>
                    </a:moveTo>
                    <a:cubicBezTo>
                      <a:pt x="3989" y="8855"/>
                      <a:pt x="2932" y="13583"/>
                      <a:pt x="2193" y="18391"/>
                    </a:cubicBezTo>
                    <a:cubicBezTo>
                      <a:pt x="2008" y="19606"/>
                      <a:pt x="1823" y="20847"/>
                      <a:pt x="1664" y="22089"/>
                    </a:cubicBezTo>
                    <a:cubicBezTo>
                      <a:pt x="1374" y="21111"/>
                      <a:pt x="1162" y="20107"/>
                      <a:pt x="1057" y="19104"/>
                    </a:cubicBezTo>
                    <a:cubicBezTo>
                      <a:pt x="951" y="17677"/>
                      <a:pt x="977" y="16251"/>
                      <a:pt x="1215" y="14851"/>
                    </a:cubicBezTo>
                    <a:cubicBezTo>
                      <a:pt x="1691" y="11681"/>
                      <a:pt x="2932" y="8723"/>
                      <a:pt x="4438" y="5923"/>
                    </a:cubicBezTo>
                    <a:cubicBezTo>
                      <a:pt x="4755" y="5342"/>
                      <a:pt x="5072" y="4761"/>
                      <a:pt x="5415" y="4206"/>
                    </a:cubicBezTo>
                    <a:close/>
                    <a:moveTo>
                      <a:pt x="11750" y="1"/>
                    </a:moveTo>
                    <a:cubicBezTo>
                      <a:pt x="11584" y="1"/>
                      <a:pt x="11419" y="3"/>
                      <a:pt x="11253" y="6"/>
                    </a:cubicBezTo>
                    <a:cubicBezTo>
                      <a:pt x="10592" y="33"/>
                      <a:pt x="9906" y="85"/>
                      <a:pt x="9245" y="165"/>
                    </a:cubicBezTo>
                    <a:cubicBezTo>
                      <a:pt x="8532" y="218"/>
                      <a:pt x="7845" y="350"/>
                      <a:pt x="7185" y="561"/>
                    </a:cubicBezTo>
                    <a:cubicBezTo>
                      <a:pt x="7106" y="561"/>
                      <a:pt x="7053" y="614"/>
                      <a:pt x="7026" y="667"/>
                    </a:cubicBezTo>
                    <a:cubicBezTo>
                      <a:pt x="7013" y="653"/>
                      <a:pt x="7000" y="647"/>
                      <a:pt x="6983" y="647"/>
                    </a:cubicBezTo>
                    <a:cubicBezTo>
                      <a:pt x="6967" y="647"/>
                      <a:pt x="6947" y="653"/>
                      <a:pt x="6921" y="667"/>
                    </a:cubicBezTo>
                    <a:cubicBezTo>
                      <a:pt x="6907" y="660"/>
                      <a:pt x="6890" y="656"/>
                      <a:pt x="6874" y="656"/>
                    </a:cubicBezTo>
                    <a:cubicBezTo>
                      <a:pt x="6829" y="656"/>
                      <a:pt x="6782" y="681"/>
                      <a:pt x="6762" y="719"/>
                    </a:cubicBezTo>
                    <a:cubicBezTo>
                      <a:pt x="6683" y="799"/>
                      <a:pt x="6604" y="878"/>
                      <a:pt x="6524" y="984"/>
                    </a:cubicBezTo>
                    <a:cubicBezTo>
                      <a:pt x="6493" y="973"/>
                      <a:pt x="6460" y="968"/>
                      <a:pt x="6428" y="968"/>
                    </a:cubicBezTo>
                    <a:cubicBezTo>
                      <a:pt x="6300" y="968"/>
                      <a:pt x="6186" y="1052"/>
                      <a:pt x="6208" y="1221"/>
                    </a:cubicBezTo>
                    <a:lnTo>
                      <a:pt x="6208" y="1406"/>
                    </a:lnTo>
                    <a:cubicBezTo>
                      <a:pt x="5891" y="1855"/>
                      <a:pt x="5600" y="2384"/>
                      <a:pt x="5309" y="2859"/>
                    </a:cubicBezTo>
                    <a:cubicBezTo>
                      <a:pt x="4860" y="3599"/>
                      <a:pt x="4411" y="4338"/>
                      <a:pt x="3989" y="5104"/>
                    </a:cubicBezTo>
                    <a:cubicBezTo>
                      <a:pt x="3117" y="6610"/>
                      <a:pt x="2377" y="8168"/>
                      <a:pt x="1743" y="9806"/>
                    </a:cubicBezTo>
                    <a:cubicBezTo>
                      <a:pt x="661" y="12606"/>
                      <a:pt x="0" y="15670"/>
                      <a:pt x="211" y="18707"/>
                    </a:cubicBezTo>
                    <a:cubicBezTo>
                      <a:pt x="291" y="20372"/>
                      <a:pt x="687" y="22036"/>
                      <a:pt x="1427" y="23541"/>
                    </a:cubicBezTo>
                    <a:cubicBezTo>
                      <a:pt x="1471" y="23651"/>
                      <a:pt x="1570" y="23706"/>
                      <a:pt x="1678" y="23706"/>
                    </a:cubicBezTo>
                    <a:cubicBezTo>
                      <a:pt x="1699" y="23706"/>
                      <a:pt x="1721" y="23704"/>
                      <a:pt x="1743" y="23700"/>
                    </a:cubicBezTo>
                    <a:cubicBezTo>
                      <a:pt x="1823" y="23819"/>
                      <a:pt x="1948" y="23878"/>
                      <a:pt x="2074" y="23878"/>
                    </a:cubicBezTo>
                    <a:cubicBezTo>
                      <a:pt x="2199" y="23878"/>
                      <a:pt x="2325" y="23819"/>
                      <a:pt x="2404" y="23700"/>
                    </a:cubicBezTo>
                    <a:cubicBezTo>
                      <a:pt x="5521" y="18417"/>
                      <a:pt x="7158" y="12394"/>
                      <a:pt x="7158" y="6266"/>
                    </a:cubicBezTo>
                    <a:lnTo>
                      <a:pt x="7158" y="6081"/>
                    </a:lnTo>
                    <a:cubicBezTo>
                      <a:pt x="7502" y="7666"/>
                      <a:pt x="8004" y="9198"/>
                      <a:pt x="8690" y="10704"/>
                    </a:cubicBezTo>
                    <a:cubicBezTo>
                      <a:pt x="10117" y="13821"/>
                      <a:pt x="12256" y="16568"/>
                      <a:pt x="14951" y="18681"/>
                    </a:cubicBezTo>
                    <a:cubicBezTo>
                      <a:pt x="16456" y="19896"/>
                      <a:pt x="18120" y="20900"/>
                      <a:pt x="19917" y="21666"/>
                    </a:cubicBezTo>
                    <a:cubicBezTo>
                      <a:pt x="19917" y="21719"/>
                      <a:pt x="19917" y="21745"/>
                      <a:pt x="19943" y="21798"/>
                    </a:cubicBezTo>
                    <a:cubicBezTo>
                      <a:pt x="19996" y="21943"/>
                      <a:pt x="20121" y="22016"/>
                      <a:pt x="20247" y="22016"/>
                    </a:cubicBezTo>
                    <a:cubicBezTo>
                      <a:pt x="20372" y="22016"/>
                      <a:pt x="20498" y="21943"/>
                      <a:pt x="20550" y="21798"/>
                    </a:cubicBezTo>
                    <a:cubicBezTo>
                      <a:pt x="20550" y="21719"/>
                      <a:pt x="20577" y="21639"/>
                      <a:pt x="20603" y="21560"/>
                    </a:cubicBezTo>
                    <a:cubicBezTo>
                      <a:pt x="20762" y="21455"/>
                      <a:pt x="20815" y="21217"/>
                      <a:pt x="20683" y="21058"/>
                    </a:cubicBezTo>
                    <a:lnTo>
                      <a:pt x="20630" y="21006"/>
                    </a:lnTo>
                    <a:cubicBezTo>
                      <a:pt x="20630" y="20424"/>
                      <a:pt x="20577" y="19817"/>
                      <a:pt x="20471" y="19262"/>
                    </a:cubicBezTo>
                    <a:cubicBezTo>
                      <a:pt x="20366" y="18417"/>
                      <a:pt x="20207" y="17572"/>
                      <a:pt x="20022" y="16753"/>
                    </a:cubicBezTo>
                    <a:cubicBezTo>
                      <a:pt x="18781" y="11734"/>
                      <a:pt x="16060" y="7217"/>
                      <a:pt x="12204" y="3810"/>
                    </a:cubicBezTo>
                    <a:cubicBezTo>
                      <a:pt x="11939" y="3572"/>
                      <a:pt x="11649" y="3334"/>
                      <a:pt x="11358" y="3097"/>
                    </a:cubicBezTo>
                    <a:lnTo>
                      <a:pt x="11358" y="3097"/>
                    </a:lnTo>
                    <a:cubicBezTo>
                      <a:pt x="14317" y="4232"/>
                      <a:pt x="17460" y="4840"/>
                      <a:pt x="20630" y="4919"/>
                    </a:cubicBezTo>
                    <a:cubicBezTo>
                      <a:pt x="20889" y="4930"/>
                      <a:pt x="21149" y="4935"/>
                      <a:pt x="21409" y="4935"/>
                    </a:cubicBezTo>
                    <a:cubicBezTo>
                      <a:pt x="22450" y="4935"/>
                      <a:pt x="23498" y="4851"/>
                      <a:pt x="24513" y="4682"/>
                    </a:cubicBezTo>
                    <a:cubicBezTo>
                      <a:pt x="24565" y="4682"/>
                      <a:pt x="24592" y="4655"/>
                      <a:pt x="24618" y="4629"/>
                    </a:cubicBezTo>
                    <a:cubicBezTo>
                      <a:pt x="24636" y="4633"/>
                      <a:pt x="24652" y="4635"/>
                      <a:pt x="24668" y="4635"/>
                    </a:cubicBezTo>
                    <a:cubicBezTo>
                      <a:pt x="24849" y="4635"/>
                      <a:pt x="24951" y="4380"/>
                      <a:pt x="24830" y="4259"/>
                    </a:cubicBezTo>
                    <a:cubicBezTo>
                      <a:pt x="24407" y="3836"/>
                      <a:pt x="23932" y="3466"/>
                      <a:pt x="23430" y="3202"/>
                    </a:cubicBezTo>
                    <a:cubicBezTo>
                      <a:pt x="22901" y="2859"/>
                      <a:pt x="22373" y="2595"/>
                      <a:pt x="21818" y="2331"/>
                    </a:cubicBezTo>
                    <a:cubicBezTo>
                      <a:pt x="18667" y="793"/>
                      <a:pt x="15227" y="1"/>
                      <a:pt x="1175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 name="Google Shape;251;p21"/>
              <p:cNvSpPr/>
              <p:nvPr/>
            </p:nvSpPr>
            <p:spPr>
              <a:xfrm>
                <a:off x="4997975" y="852300"/>
                <a:ext cx="316325" cy="178625"/>
              </a:xfrm>
              <a:custGeom>
                <a:avLst/>
                <a:gdLst/>
                <a:ahLst/>
                <a:cxnLst/>
                <a:rect l="l" t="t" r="r" b="b"/>
                <a:pathLst>
                  <a:path w="12653" h="7145" extrusionOk="0">
                    <a:moveTo>
                      <a:pt x="2008" y="899"/>
                    </a:moveTo>
                    <a:lnTo>
                      <a:pt x="2008" y="899"/>
                    </a:lnTo>
                    <a:cubicBezTo>
                      <a:pt x="2351" y="978"/>
                      <a:pt x="2668" y="1057"/>
                      <a:pt x="2959" y="1137"/>
                    </a:cubicBezTo>
                    <a:cubicBezTo>
                      <a:pt x="3830" y="1374"/>
                      <a:pt x="4676" y="1691"/>
                      <a:pt x="5495" y="2035"/>
                    </a:cubicBezTo>
                    <a:cubicBezTo>
                      <a:pt x="7132" y="2774"/>
                      <a:pt x="8664" y="3752"/>
                      <a:pt x="10064" y="4914"/>
                    </a:cubicBezTo>
                    <a:cubicBezTo>
                      <a:pt x="10434" y="5231"/>
                      <a:pt x="10804" y="5574"/>
                      <a:pt x="11174" y="5891"/>
                    </a:cubicBezTo>
                    <a:lnTo>
                      <a:pt x="11411" y="6129"/>
                    </a:lnTo>
                    <a:cubicBezTo>
                      <a:pt x="9774" y="5336"/>
                      <a:pt x="8136" y="4544"/>
                      <a:pt x="6551" y="3672"/>
                    </a:cubicBezTo>
                    <a:cubicBezTo>
                      <a:pt x="5679" y="3170"/>
                      <a:pt x="4781" y="2669"/>
                      <a:pt x="3910" y="2140"/>
                    </a:cubicBezTo>
                    <a:cubicBezTo>
                      <a:pt x="3461" y="1876"/>
                      <a:pt x="3012" y="1586"/>
                      <a:pt x="2589" y="1295"/>
                    </a:cubicBezTo>
                    <a:cubicBezTo>
                      <a:pt x="2404" y="1163"/>
                      <a:pt x="2219" y="1031"/>
                      <a:pt x="2008" y="899"/>
                    </a:cubicBezTo>
                    <a:close/>
                    <a:moveTo>
                      <a:pt x="1400" y="1242"/>
                    </a:moveTo>
                    <a:lnTo>
                      <a:pt x="1638" y="1401"/>
                    </a:lnTo>
                    <a:lnTo>
                      <a:pt x="2298" y="1797"/>
                    </a:lnTo>
                    <a:cubicBezTo>
                      <a:pt x="2747" y="2087"/>
                      <a:pt x="3196" y="2352"/>
                      <a:pt x="3646" y="2616"/>
                    </a:cubicBezTo>
                    <a:cubicBezTo>
                      <a:pt x="4544" y="3170"/>
                      <a:pt x="5442" y="3672"/>
                      <a:pt x="6340" y="4174"/>
                    </a:cubicBezTo>
                    <a:cubicBezTo>
                      <a:pt x="7740" y="4914"/>
                      <a:pt x="9140" y="5627"/>
                      <a:pt x="10592" y="6261"/>
                    </a:cubicBezTo>
                    <a:cubicBezTo>
                      <a:pt x="10328" y="6234"/>
                      <a:pt x="10064" y="6182"/>
                      <a:pt x="9800" y="6155"/>
                    </a:cubicBezTo>
                    <a:cubicBezTo>
                      <a:pt x="8928" y="5997"/>
                      <a:pt x="8083" y="5759"/>
                      <a:pt x="7264" y="5442"/>
                    </a:cubicBezTo>
                    <a:cubicBezTo>
                      <a:pt x="5600" y="4808"/>
                      <a:pt x="4068" y="3884"/>
                      <a:pt x="2774" y="2695"/>
                    </a:cubicBezTo>
                    <a:cubicBezTo>
                      <a:pt x="2272" y="2246"/>
                      <a:pt x="1823" y="1770"/>
                      <a:pt x="1400" y="1242"/>
                    </a:cubicBezTo>
                    <a:close/>
                    <a:moveTo>
                      <a:pt x="370" y="1"/>
                    </a:moveTo>
                    <a:cubicBezTo>
                      <a:pt x="106" y="1"/>
                      <a:pt x="0" y="371"/>
                      <a:pt x="212" y="529"/>
                    </a:cubicBezTo>
                    <a:cubicBezTo>
                      <a:pt x="159" y="608"/>
                      <a:pt x="159" y="714"/>
                      <a:pt x="212" y="793"/>
                    </a:cubicBezTo>
                    <a:cubicBezTo>
                      <a:pt x="1136" y="2404"/>
                      <a:pt x="2642" y="3725"/>
                      <a:pt x="4147" y="4729"/>
                    </a:cubicBezTo>
                    <a:cubicBezTo>
                      <a:pt x="5706" y="5759"/>
                      <a:pt x="7476" y="6472"/>
                      <a:pt x="9325" y="6842"/>
                    </a:cubicBezTo>
                    <a:cubicBezTo>
                      <a:pt x="9826" y="6948"/>
                      <a:pt x="10328" y="7027"/>
                      <a:pt x="10830" y="7080"/>
                    </a:cubicBezTo>
                    <a:cubicBezTo>
                      <a:pt x="11103" y="7095"/>
                      <a:pt x="11445" y="7145"/>
                      <a:pt x="11772" y="7145"/>
                    </a:cubicBezTo>
                    <a:cubicBezTo>
                      <a:pt x="12015" y="7145"/>
                      <a:pt x="12250" y="7117"/>
                      <a:pt x="12441" y="7027"/>
                    </a:cubicBezTo>
                    <a:cubicBezTo>
                      <a:pt x="12626" y="6921"/>
                      <a:pt x="12653" y="6657"/>
                      <a:pt x="12494" y="6499"/>
                    </a:cubicBezTo>
                    <a:cubicBezTo>
                      <a:pt x="12336" y="6182"/>
                      <a:pt x="12125" y="5865"/>
                      <a:pt x="11860" y="5627"/>
                    </a:cubicBezTo>
                    <a:cubicBezTo>
                      <a:pt x="11543" y="5284"/>
                      <a:pt x="11200" y="4940"/>
                      <a:pt x="10857" y="4650"/>
                    </a:cubicBezTo>
                    <a:cubicBezTo>
                      <a:pt x="10143" y="4016"/>
                      <a:pt x="9404" y="3435"/>
                      <a:pt x="8611" y="2906"/>
                    </a:cubicBezTo>
                    <a:cubicBezTo>
                      <a:pt x="7053" y="1876"/>
                      <a:pt x="5336" y="1084"/>
                      <a:pt x="3540" y="582"/>
                    </a:cubicBezTo>
                    <a:cubicBezTo>
                      <a:pt x="2510" y="238"/>
                      <a:pt x="1453" y="54"/>
                      <a:pt x="37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52" name="Google Shape;252;p21"/>
            <p:cNvSpPr/>
            <p:nvPr/>
          </p:nvSpPr>
          <p:spPr>
            <a:xfrm>
              <a:off x="-101600" y="4443200"/>
              <a:ext cx="777925" cy="789275"/>
            </a:xfrm>
            <a:custGeom>
              <a:avLst/>
              <a:gdLst/>
              <a:ahLst/>
              <a:cxnLst/>
              <a:rect l="l" t="t" r="r" b="b"/>
              <a:pathLst>
                <a:path w="31117" h="31571" extrusionOk="0">
                  <a:moveTo>
                    <a:pt x="8739" y="0"/>
                  </a:moveTo>
                  <a:cubicBezTo>
                    <a:pt x="7534" y="0"/>
                    <a:pt x="6568" y="1312"/>
                    <a:pt x="5841" y="2330"/>
                  </a:cubicBezTo>
                  <a:cubicBezTo>
                    <a:pt x="4851" y="3734"/>
                    <a:pt x="3958" y="5234"/>
                    <a:pt x="3192" y="6798"/>
                  </a:cubicBezTo>
                  <a:cubicBezTo>
                    <a:pt x="1692" y="9894"/>
                    <a:pt x="734" y="13245"/>
                    <a:pt x="351" y="16691"/>
                  </a:cubicBezTo>
                  <a:cubicBezTo>
                    <a:pt x="0" y="19691"/>
                    <a:pt x="128" y="22755"/>
                    <a:pt x="703" y="25755"/>
                  </a:cubicBezTo>
                  <a:cubicBezTo>
                    <a:pt x="511" y="26202"/>
                    <a:pt x="639" y="26713"/>
                    <a:pt x="1022" y="27000"/>
                  </a:cubicBezTo>
                  <a:cubicBezTo>
                    <a:pt x="1022" y="27064"/>
                    <a:pt x="1054" y="27159"/>
                    <a:pt x="1086" y="27223"/>
                  </a:cubicBezTo>
                  <a:cubicBezTo>
                    <a:pt x="1022" y="27574"/>
                    <a:pt x="1117" y="27957"/>
                    <a:pt x="1309" y="28244"/>
                  </a:cubicBezTo>
                  <a:cubicBezTo>
                    <a:pt x="1341" y="28340"/>
                    <a:pt x="1373" y="28404"/>
                    <a:pt x="1373" y="28500"/>
                  </a:cubicBezTo>
                  <a:cubicBezTo>
                    <a:pt x="1557" y="28869"/>
                    <a:pt x="1916" y="29107"/>
                    <a:pt x="2305" y="29107"/>
                  </a:cubicBezTo>
                  <a:cubicBezTo>
                    <a:pt x="2387" y="29107"/>
                    <a:pt x="2470" y="29096"/>
                    <a:pt x="2554" y="29074"/>
                  </a:cubicBezTo>
                  <a:cubicBezTo>
                    <a:pt x="3511" y="29393"/>
                    <a:pt x="4500" y="29649"/>
                    <a:pt x="5490" y="29840"/>
                  </a:cubicBezTo>
                  <a:cubicBezTo>
                    <a:pt x="6671" y="30127"/>
                    <a:pt x="7819" y="30415"/>
                    <a:pt x="9000" y="30638"/>
                  </a:cubicBezTo>
                  <a:cubicBezTo>
                    <a:pt x="11663" y="31189"/>
                    <a:pt x="14410" y="31571"/>
                    <a:pt x="17145" y="31571"/>
                  </a:cubicBezTo>
                  <a:cubicBezTo>
                    <a:pt x="19162" y="31571"/>
                    <a:pt x="21173" y="31363"/>
                    <a:pt x="23138" y="30861"/>
                  </a:cubicBezTo>
                  <a:cubicBezTo>
                    <a:pt x="25181" y="30319"/>
                    <a:pt x="27479" y="29521"/>
                    <a:pt x="29106" y="28149"/>
                  </a:cubicBezTo>
                  <a:cubicBezTo>
                    <a:pt x="30415" y="27032"/>
                    <a:pt x="31117" y="24798"/>
                    <a:pt x="29011" y="24032"/>
                  </a:cubicBezTo>
                  <a:cubicBezTo>
                    <a:pt x="27957" y="23744"/>
                    <a:pt x="26872" y="23489"/>
                    <a:pt x="25787" y="23361"/>
                  </a:cubicBezTo>
                  <a:cubicBezTo>
                    <a:pt x="24702" y="23138"/>
                    <a:pt x="23617" y="22979"/>
                    <a:pt x="22500" y="22883"/>
                  </a:cubicBezTo>
                  <a:cubicBezTo>
                    <a:pt x="20793" y="22688"/>
                    <a:pt x="19087" y="22604"/>
                    <a:pt x="17380" y="22604"/>
                  </a:cubicBezTo>
                  <a:cubicBezTo>
                    <a:pt x="16853" y="22604"/>
                    <a:pt x="16325" y="22612"/>
                    <a:pt x="15798" y="22627"/>
                  </a:cubicBezTo>
                  <a:cubicBezTo>
                    <a:pt x="14521" y="22659"/>
                    <a:pt x="13245" y="22755"/>
                    <a:pt x="12000" y="22883"/>
                  </a:cubicBezTo>
                  <a:cubicBezTo>
                    <a:pt x="13468" y="21734"/>
                    <a:pt x="14904" y="20585"/>
                    <a:pt x="16309" y="19308"/>
                  </a:cubicBezTo>
                  <a:cubicBezTo>
                    <a:pt x="18351" y="17457"/>
                    <a:pt x="20330" y="15479"/>
                    <a:pt x="22181" y="13436"/>
                  </a:cubicBezTo>
                  <a:cubicBezTo>
                    <a:pt x="23936" y="11489"/>
                    <a:pt x="25787" y="9447"/>
                    <a:pt x="27128" y="7213"/>
                  </a:cubicBezTo>
                  <a:cubicBezTo>
                    <a:pt x="27989" y="5745"/>
                    <a:pt x="29649" y="2170"/>
                    <a:pt x="27160" y="1309"/>
                  </a:cubicBezTo>
                  <a:cubicBezTo>
                    <a:pt x="26796" y="1184"/>
                    <a:pt x="26399" y="1135"/>
                    <a:pt x="25994" y="1135"/>
                  </a:cubicBezTo>
                  <a:cubicBezTo>
                    <a:pt x="25261" y="1135"/>
                    <a:pt x="24498" y="1292"/>
                    <a:pt x="23840" y="1436"/>
                  </a:cubicBezTo>
                  <a:cubicBezTo>
                    <a:pt x="22692" y="1692"/>
                    <a:pt x="21575" y="2106"/>
                    <a:pt x="20521" y="2617"/>
                  </a:cubicBezTo>
                  <a:cubicBezTo>
                    <a:pt x="16149" y="4819"/>
                    <a:pt x="12415" y="8553"/>
                    <a:pt x="9383" y="12319"/>
                  </a:cubicBezTo>
                  <a:cubicBezTo>
                    <a:pt x="8298" y="13628"/>
                    <a:pt x="7309" y="15032"/>
                    <a:pt x="6383" y="16468"/>
                  </a:cubicBezTo>
                  <a:cubicBezTo>
                    <a:pt x="6926" y="14904"/>
                    <a:pt x="7468" y="13372"/>
                    <a:pt x="8043" y="11808"/>
                  </a:cubicBezTo>
                  <a:lnTo>
                    <a:pt x="10341" y="5234"/>
                  </a:lnTo>
                  <a:cubicBezTo>
                    <a:pt x="10915" y="3670"/>
                    <a:pt x="11585" y="1660"/>
                    <a:pt x="9958" y="447"/>
                  </a:cubicBezTo>
                  <a:cubicBezTo>
                    <a:pt x="9527" y="132"/>
                    <a:pt x="9121" y="0"/>
                    <a:pt x="873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tle only 1">
  <p:cSld name="CUSTOM_20">
    <p:spTree>
      <p:nvGrpSpPr>
        <p:cNvPr id="1" name="Shape 261"/>
        <p:cNvGrpSpPr/>
        <p:nvPr/>
      </p:nvGrpSpPr>
      <p:grpSpPr>
        <a:xfrm>
          <a:off x="0" y="0"/>
          <a:ext cx="0" cy="0"/>
          <a:chOff x="0" y="0"/>
          <a:chExt cx="0" cy="0"/>
        </a:xfrm>
      </p:grpSpPr>
      <p:sp>
        <p:nvSpPr>
          <p:cNvPr id="262" name="Google Shape;262;p23"/>
          <p:cNvSpPr txBox="1">
            <a:spLocks noGrp="1"/>
          </p:cNvSpPr>
          <p:nvPr>
            <p:ph type="title"/>
          </p:nvPr>
        </p:nvSpPr>
        <p:spPr>
          <a:xfrm>
            <a:off x="720000" y="387600"/>
            <a:ext cx="7704000" cy="592200"/>
          </a:xfrm>
          <a:prstGeom prst="rect">
            <a:avLst/>
          </a:prstGeom>
          <a:noFill/>
        </p:spPr>
        <p:txBody>
          <a:bodyPr spcFirstLastPara="1" wrap="square" lIns="91425" tIns="91425" rIns="91425" bIns="91425" anchor="t" anchorCtr="0">
            <a:noAutofit/>
          </a:bodyPr>
          <a:lstStyle>
            <a:lvl1pPr lvl="0" rtl="0">
              <a:spcBef>
                <a:spcPts val="0"/>
              </a:spcBef>
              <a:spcAft>
                <a:spcPts val="0"/>
              </a:spcAft>
              <a:buClr>
                <a:schemeClr val="dk2"/>
              </a:buClr>
              <a:buSzPts val="3200"/>
              <a:buFont typeface="Fredoka One"/>
              <a:buNone/>
              <a:defRPr sz="3200"/>
            </a:lvl1pPr>
            <a:lvl2pPr lvl="1" algn="ctr" rtl="0">
              <a:spcBef>
                <a:spcPts val="0"/>
              </a:spcBef>
              <a:spcAft>
                <a:spcPts val="0"/>
              </a:spcAft>
              <a:buClr>
                <a:schemeClr val="dk1"/>
              </a:buClr>
              <a:buSzPts val="3600"/>
              <a:buFont typeface="Fredoka One"/>
              <a:buNone/>
              <a:defRPr sz="3600">
                <a:solidFill>
                  <a:schemeClr val="dk1"/>
                </a:solidFill>
                <a:latin typeface="Fredoka One"/>
                <a:ea typeface="Fredoka One"/>
                <a:cs typeface="Fredoka One"/>
                <a:sym typeface="Fredoka One"/>
              </a:defRPr>
            </a:lvl2pPr>
            <a:lvl3pPr lvl="2" algn="ctr" rtl="0">
              <a:spcBef>
                <a:spcPts val="0"/>
              </a:spcBef>
              <a:spcAft>
                <a:spcPts val="0"/>
              </a:spcAft>
              <a:buClr>
                <a:schemeClr val="dk1"/>
              </a:buClr>
              <a:buSzPts val="3600"/>
              <a:buFont typeface="Fredoka One"/>
              <a:buNone/>
              <a:defRPr sz="3600">
                <a:solidFill>
                  <a:schemeClr val="dk1"/>
                </a:solidFill>
                <a:latin typeface="Fredoka One"/>
                <a:ea typeface="Fredoka One"/>
                <a:cs typeface="Fredoka One"/>
                <a:sym typeface="Fredoka One"/>
              </a:defRPr>
            </a:lvl3pPr>
            <a:lvl4pPr lvl="3" algn="ctr" rtl="0">
              <a:spcBef>
                <a:spcPts val="0"/>
              </a:spcBef>
              <a:spcAft>
                <a:spcPts val="0"/>
              </a:spcAft>
              <a:buClr>
                <a:schemeClr val="dk1"/>
              </a:buClr>
              <a:buSzPts val="3600"/>
              <a:buFont typeface="Fredoka One"/>
              <a:buNone/>
              <a:defRPr sz="3600">
                <a:solidFill>
                  <a:schemeClr val="dk1"/>
                </a:solidFill>
                <a:latin typeface="Fredoka One"/>
                <a:ea typeface="Fredoka One"/>
                <a:cs typeface="Fredoka One"/>
                <a:sym typeface="Fredoka One"/>
              </a:defRPr>
            </a:lvl4pPr>
            <a:lvl5pPr lvl="4" algn="ctr" rtl="0">
              <a:spcBef>
                <a:spcPts val="0"/>
              </a:spcBef>
              <a:spcAft>
                <a:spcPts val="0"/>
              </a:spcAft>
              <a:buClr>
                <a:schemeClr val="dk1"/>
              </a:buClr>
              <a:buSzPts val="3600"/>
              <a:buFont typeface="Fredoka One"/>
              <a:buNone/>
              <a:defRPr sz="3600">
                <a:solidFill>
                  <a:schemeClr val="dk1"/>
                </a:solidFill>
                <a:latin typeface="Fredoka One"/>
                <a:ea typeface="Fredoka One"/>
                <a:cs typeface="Fredoka One"/>
                <a:sym typeface="Fredoka One"/>
              </a:defRPr>
            </a:lvl5pPr>
            <a:lvl6pPr lvl="5" algn="ctr" rtl="0">
              <a:spcBef>
                <a:spcPts val="0"/>
              </a:spcBef>
              <a:spcAft>
                <a:spcPts val="0"/>
              </a:spcAft>
              <a:buClr>
                <a:schemeClr val="dk1"/>
              </a:buClr>
              <a:buSzPts val="3600"/>
              <a:buFont typeface="Fredoka One"/>
              <a:buNone/>
              <a:defRPr sz="3600">
                <a:solidFill>
                  <a:schemeClr val="dk1"/>
                </a:solidFill>
                <a:latin typeface="Fredoka One"/>
                <a:ea typeface="Fredoka One"/>
                <a:cs typeface="Fredoka One"/>
                <a:sym typeface="Fredoka One"/>
              </a:defRPr>
            </a:lvl6pPr>
            <a:lvl7pPr lvl="6" algn="ctr" rtl="0">
              <a:spcBef>
                <a:spcPts val="0"/>
              </a:spcBef>
              <a:spcAft>
                <a:spcPts val="0"/>
              </a:spcAft>
              <a:buClr>
                <a:schemeClr val="dk1"/>
              </a:buClr>
              <a:buSzPts val="3600"/>
              <a:buFont typeface="Fredoka One"/>
              <a:buNone/>
              <a:defRPr sz="3600">
                <a:solidFill>
                  <a:schemeClr val="dk1"/>
                </a:solidFill>
                <a:latin typeface="Fredoka One"/>
                <a:ea typeface="Fredoka One"/>
                <a:cs typeface="Fredoka One"/>
                <a:sym typeface="Fredoka One"/>
              </a:defRPr>
            </a:lvl7pPr>
            <a:lvl8pPr lvl="7" algn="ctr" rtl="0">
              <a:spcBef>
                <a:spcPts val="0"/>
              </a:spcBef>
              <a:spcAft>
                <a:spcPts val="0"/>
              </a:spcAft>
              <a:buClr>
                <a:schemeClr val="dk1"/>
              </a:buClr>
              <a:buSzPts val="3600"/>
              <a:buFont typeface="Fredoka One"/>
              <a:buNone/>
              <a:defRPr sz="3600">
                <a:solidFill>
                  <a:schemeClr val="dk1"/>
                </a:solidFill>
                <a:latin typeface="Fredoka One"/>
                <a:ea typeface="Fredoka One"/>
                <a:cs typeface="Fredoka One"/>
                <a:sym typeface="Fredoka One"/>
              </a:defRPr>
            </a:lvl8pPr>
            <a:lvl9pPr lvl="8" algn="ctr" rtl="0">
              <a:spcBef>
                <a:spcPts val="0"/>
              </a:spcBef>
              <a:spcAft>
                <a:spcPts val="0"/>
              </a:spcAft>
              <a:buClr>
                <a:schemeClr val="dk1"/>
              </a:buClr>
              <a:buSzPts val="3600"/>
              <a:buFont typeface="Fredoka One"/>
              <a:buNone/>
              <a:defRPr sz="3600">
                <a:solidFill>
                  <a:schemeClr val="dk1"/>
                </a:solidFill>
                <a:latin typeface="Fredoka One"/>
                <a:ea typeface="Fredoka One"/>
                <a:cs typeface="Fredoka One"/>
                <a:sym typeface="Fredoka One"/>
              </a:defRPr>
            </a:lvl9pPr>
          </a:lstStyle>
          <a:p>
            <a:endParaRPr/>
          </a:p>
        </p:txBody>
      </p:sp>
      <p:grpSp>
        <p:nvGrpSpPr>
          <p:cNvPr id="263" name="Google Shape;263;p23"/>
          <p:cNvGrpSpPr/>
          <p:nvPr/>
        </p:nvGrpSpPr>
        <p:grpSpPr>
          <a:xfrm>
            <a:off x="-114050" y="-78600"/>
            <a:ext cx="9515165" cy="5491921"/>
            <a:chOff x="-114050" y="-78600"/>
            <a:chExt cx="9515165" cy="5491921"/>
          </a:xfrm>
        </p:grpSpPr>
        <p:sp>
          <p:nvSpPr>
            <p:cNvPr id="264" name="Google Shape;264;p23"/>
            <p:cNvSpPr/>
            <p:nvPr/>
          </p:nvSpPr>
          <p:spPr>
            <a:xfrm rot="-1799978" flipH="1">
              <a:off x="8268841" y="4384786"/>
              <a:ext cx="989208" cy="837324"/>
            </a:xfrm>
            <a:custGeom>
              <a:avLst/>
              <a:gdLst/>
              <a:ahLst/>
              <a:cxnLst/>
              <a:rect l="l" t="t" r="r" b="b"/>
              <a:pathLst>
                <a:path w="20379" h="17250" extrusionOk="0">
                  <a:moveTo>
                    <a:pt x="19798" y="6076"/>
                  </a:moveTo>
                  <a:lnTo>
                    <a:pt x="19798" y="6076"/>
                  </a:lnTo>
                  <a:cubicBezTo>
                    <a:pt x="19639" y="6763"/>
                    <a:pt x="19428" y="7423"/>
                    <a:pt x="19164" y="8084"/>
                  </a:cubicBezTo>
                  <a:cubicBezTo>
                    <a:pt x="18767" y="8982"/>
                    <a:pt x="18266" y="9801"/>
                    <a:pt x="17684" y="10593"/>
                  </a:cubicBezTo>
                  <a:cubicBezTo>
                    <a:pt x="16311" y="12284"/>
                    <a:pt x="14673" y="13736"/>
                    <a:pt x="12824" y="14872"/>
                  </a:cubicBezTo>
                  <a:cubicBezTo>
                    <a:pt x="12454" y="15110"/>
                    <a:pt x="12058" y="15348"/>
                    <a:pt x="11688" y="15585"/>
                  </a:cubicBezTo>
                  <a:cubicBezTo>
                    <a:pt x="14039" y="13261"/>
                    <a:pt x="16232" y="10778"/>
                    <a:pt x="18266" y="8137"/>
                  </a:cubicBezTo>
                  <a:cubicBezTo>
                    <a:pt x="18767" y="7476"/>
                    <a:pt x="19296" y="6763"/>
                    <a:pt x="19798" y="6076"/>
                  </a:cubicBezTo>
                  <a:close/>
                  <a:moveTo>
                    <a:pt x="8624" y="1216"/>
                  </a:moveTo>
                  <a:cubicBezTo>
                    <a:pt x="9787" y="2880"/>
                    <a:pt x="10605" y="4756"/>
                    <a:pt x="11028" y="6737"/>
                  </a:cubicBezTo>
                  <a:lnTo>
                    <a:pt x="11028" y="6763"/>
                  </a:lnTo>
                  <a:cubicBezTo>
                    <a:pt x="11477" y="8955"/>
                    <a:pt x="11398" y="11227"/>
                    <a:pt x="10817" y="13393"/>
                  </a:cubicBezTo>
                  <a:cubicBezTo>
                    <a:pt x="10658" y="14001"/>
                    <a:pt x="10447" y="14582"/>
                    <a:pt x="10236" y="15163"/>
                  </a:cubicBezTo>
                  <a:cubicBezTo>
                    <a:pt x="10130" y="15374"/>
                    <a:pt x="10024" y="15585"/>
                    <a:pt x="9919" y="15823"/>
                  </a:cubicBezTo>
                  <a:cubicBezTo>
                    <a:pt x="9998" y="13974"/>
                    <a:pt x="9971" y="12152"/>
                    <a:pt x="9839" y="10329"/>
                  </a:cubicBezTo>
                  <a:cubicBezTo>
                    <a:pt x="9707" y="8216"/>
                    <a:pt x="9470" y="6076"/>
                    <a:pt x="9126" y="3990"/>
                  </a:cubicBezTo>
                  <a:cubicBezTo>
                    <a:pt x="8994" y="3065"/>
                    <a:pt x="8809" y="2141"/>
                    <a:pt x="8624" y="1216"/>
                  </a:cubicBezTo>
                  <a:close/>
                  <a:moveTo>
                    <a:pt x="885" y="9669"/>
                  </a:moveTo>
                  <a:lnTo>
                    <a:pt x="885" y="9669"/>
                  </a:lnTo>
                  <a:cubicBezTo>
                    <a:pt x="1360" y="9906"/>
                    <a:pt x="1862" y="10144"/>
                    <a:pt x="2311" y="10408"/>
                  </a:cubicBezTo>
                  <a:cubicBezTo>
                    <a:pt x="4345" y="11544"/>
                    <a:pt x="6168" y="13076"/>
                    <a:pt x="7673" y="14872"/>
                  </a:cubicBezTo>
                  <a:cubicBezTo>
                    <a:pt x="7928" y="15203"/>
                    <a:pt x="8182" y="15533"/>
                    <a:pt x="8436" y="15888"/>
                  </a:cubicBezTo>
                  <a:lnTo>
                    <a:pt x="8436" y="15888"/>
                  </a:lnTo>
                  <a:cubicBezTo>
                    <a:pt x="8168" y="15687"/>
                    <a:pt x="7919" y="15464"/>
                    <a:pt x="7647" y="15242"/>
                  </a:cubicBezTo>
                  <a:lnTo>
                    <a:pt x="5877" y="13789"/>
                  </a:lnTo>
                  <a:cubicBezTo>
                    <a:pt x="4689" y="12838"/>
                    <a:pt x="3526" y="11861"/>
                    <a:pt x="2364" y="10884"/>
                  </a:cubicBezTo>
                  <a:cubicBezTo>
                    <a:pt x="1889" y="10487"/>
                    <a:pt x="1387" y="10065"/>
                    <a:pt x="885" y="9669"/>
                  </a:cubicBezTo>
                  <a:close/>
                  <a:moveTo>
                    <a:pt x="19322" y="5839"/>
                  </a:moveTo>
                  <a:lnTo>
                    <a:pt x="19322" y="5839"/>
                  </a:lnTo>
                  <a:cubicBezTo>
                    <a:pt x="17235" y="8744"/>
                    <a:pt x="14964" y="11518"/>
                    <a:pt x="12507" y="14133"/>
                  </a:cubicBezTo>
                  <a:cubicBezTo>
                    <a:pt x="11900" y="14767"/>
                    <a:pt x="11292" y="15400"/>
                    <a:pt x="10711" y="16034"/>
                  </a:cubicBezTo>
                  <a:cubicBezTo>
                    <a:pt x="11371" y="14529"/>
                    <a:pt x="12190" y="13102"/>
                    <a:pt x="13141" y="11782"/>
                  </a:cubicBezTo>
                  <a:cubicBezTo>
                    <a:pt x="14330" y="10118"/>
                    <a:pt x="15730" y="8612"/>
                    <a:pt x="17288" y="7318"/>
                  </a:cubicBezTo>
                  <a:cubicBezTo>
                    <a:pt x="17949" y="6789"/>
                    <a:pt x="18609" y="6288"/>
                    <a:pt x="19322" y="5839"/>
                  </a:cubicBezTo>
                  <a:close/>
                  <a:moveTo>
                    <a:pt x="1070" y="10223"/>
                  </a:moveTo>
                  <a:lnTo>
                    <a:pt x="1070" y="10223"/>
                  </a:lnTo>
                  <a:cubicBezTo>
                    <a:pt x="1942" y="10989"/>
                    <a:pt x="2840" y="11676"/>
                    <a:pt x="3685" y="12416"/>
                  </a:cubicBezTo>
                  <a:cubicBezTo>
                    <a:pt x="4847" y="13393"/>
                    <a:pt x="6009" y="14397"/>
                    <a:pt x="7172" y="15348"/>
                  </a:cubicBezTo>
                  <a:lnTo>
                    <a:pt x="8122" y="16166"/>
                  </a:lnTo>
                  <a:lnTo>
                    <a:pt x="8281" y="16299"/>
                  </a:lnTo>
                  <a:cubicBezTo>
                    <a:pt x="7938" y="16166"/>
                    <a:pt x="7647" y="16034"/>
                    <a:pt x="7356" y="15876"/>
                  </a:cubicBezTo>
                  <a:cubicBezTo>
                    <a:pt x="5190" y="14819"/>
                    <a:pt x="3289" y="13235"/>
                    <a:pt x="1836" y="11306"/>
                  </a:cubicBezTo>
                  <a:cubicBezTo>
                    <a:pt x="1572" y="10963"/>
                    <a:pt x="1308" y="10593"/>
                    <a:pt x="1070" y="10223"/>
                  </a:cubicBezTo>
                  <a:close/>
                  <a:moveTo>
                    <a:pt x="8255" y="1507"/>
                  </a:moveTo>
                  <a:cubicBezTo>
                    <a:pt x="9047" y="5337"/>
                    <a:pt x="9470" y="9272"/>
                    <a:pt x="9575" y="13208"/>
                  </a:cubicBezTo>
                  <a:cubicBezTo>
                    <a:pt x="9575" y="14317"/>
                    <a:pt x="9549" y="15427"/>
                    <a:pt x="9549" y="16563"/>
                  </a:cubicBezTo>
                  <a:lnTo>
                    <a:pt x="9575" y="16563"/>
                  </a:lnTo>
                  <a:lnTo>
                    <a:pt x="9522" y="16668"/>
                  </a:lnTo>
                  <a:cubicBezTo>
                    <a:pt x="8413" y="14793"/>
                    <a:pt x="7647" y="12733"/>
                    <a:pt x="7251" y="10567"/>
                  </a:cubicBezTo>
                  <a:cubicBezTo>
                    <a:pt x="6881" y="8348"/>
                    <a:pt x="6960" y="6076"/>
                    <a:pt x="7489" y="3884"/>
                  </a:cubicBezTo>
                  <a:cubicBezTo>
                    <a:pt x="7621" y="3250"/>
                    <a:pt x="7806" y="2642"/>
                    <a:pt x="8017" y="2035"/>
                  </a:cubicBezTo>
                  <a:cubicBezTo>
                    <a:pt x="8096" y="1850"/>
                    <a:pt x="8175" y="1665"/>
                    <a:pt x="8255" y="1507"/>
                  </a:cubicBezTo>
                  <a:close/>
                  <a:moveTo>
                    <a:pt x="8481" y="1"/>
                  </a:moveTo>
                  <a:cubicBezTo>
                    <a:pt x="8430" y="1"/>
                    <a:pt x="8378" y="17"/>
                    <a:pt x="8334" y="54"/>
                  </a:cubicBezTo>
                  <a:cubicBezTo>
                    <a:pt x="8307" y="107"/>
                    <a:pt x="8255" y="159"/>
                    <a:pt x="8228" y="186"/>
                  </a:cubicBezTo>
                  <a:cubicBezTo>
                    <a:pt x="8096" y="186"/>
                    <a:pt x="7990" y="318"/>
                    <a:pt x="8017" y="476"/>
                  </a:cubicBezTo>
                  <a:lnTo>
                    <a:pt x="8017" y="529"/>
                  </a:lnTo>
                  <a:cubicBezTo>
                    <a:pt x="7832" y="873"/>
                    <a:pt x="7673" y="1242"/>
                    <a:pt x="7541" y="1612"/>
                  </a:cubicBezTo>
                  <a:cubicBezTo>
                    <a:pt x="7330" y="2167"/>
                    <a:pt x="7145" y="2722"/>
                    <a:pt x="6987" y="3276"/>
                  </a:cubicBezTo>
                  <a:cubicBezTo>
                    <a:pt x="6089" y="6684"/>
                    <a:pt x="6247" y="10276"/>
                    <a:pt x="7436" y="13604"/>
                  </a:cubicBezTo>
                  <a:cubicBezTo>
                    <a:pt x="7515" y="13842"/>
                    <a:pt x="7621" y="14053"/>
                    <a:pt x="7726" y="14291"/>
                  </a:cubicBezTo>
                  <a:cubicBezTo>
                    <a:pt x="6326" y="12653"/>
                    <a:pt x="4636" y="11253"/>
                    <a:pt x="2760" y="10170"/>
                  </a:cubicBezTo>
                  <a:cubicBezTo>
                    <a:pt x="1994" y="9695"/>
                    <a:pt x="1202" y="9325"/>
                    <a:pt x="357" y="9035"/>
                  </a:cubicBezTo>
                  <a:lnTo>
                    <a:pt x="277" y="9035"/>
                  </a:lnTo>
                  <a:cubicBezTo>
                    <a:pt x="251" y="9008"/>
                    <a:pt x="218" y="8996"/>
                    <a:pt x="187" y="8996"/>
                  </a:cubicBezTo>
                  <a:cubicBezTo>
                    <a:pt x="93" y="8996"/>
                    <a:pt x="0" y="9095"/>
                    <a:pt x="40" y="9193"/>
                  </a:cubicBezTo>
                  <a:cubicBezTo>
                    <a:pt x="145" y="9589"/>
                    <a:pt x="304" y="9959"/>
                    <a:pt x="542" y="10303"/>
                  </a:cubicBezTo>
                  <a:cubicBezTo>
                    <a:pt x="726" y="10672"/>
                    <a:pt x="964" y="11016"/>
                    <a:pt x="1202" y="11333"/>
                  </a:cubicBezTo>
                  <a:cubicBezTo>
                    <a:pt x="1677" y="12019"/>
                    <a:pt x="2206" y="12653"/>
                    <a:pt x="2787" y="13235"/>
                  </a:cubicBezTo>
                  <a:cubicBezTo>
                    <a:pt x="3949" y="14423"/>
                    <a:pt x="5296" y="15427"/>
                    <a:pt x="6775" y="16193"/>
                  </a:cubicBezTo>
                  <a:cubicBezTo>
                    <a:pt x="7172" y="16404"/>
                    <a:pt x="7594" y="16589"/>
                    <a:pt x="8017" y="16748"/>
                  </a:cubicBezTo>
                  <a:cubicBezTo>
                    <a:pt x="8466" y="16959"/>
                    <a:pt x="8915" y="17091"/>
                    <a:pt x="9390" y="17197"/>
                  </a:cubicBezTo>
                  <a:cubicBezTo>
                    <a:pt x="9417" y="17210"/>
                    <a:pt x="9437" y="17216"/>
                    <a:pt x="9456" y="17216"/>
                  </a:cubicBezTo>
                  <a:cubicBezTo>
                    <a:pt x="9476" y="17216"/>
                    <a:pt x="9496" y="17210"/>
                    <a:pt x="9522" y="17197"/>
                  </a:cubicBezTo>
                  <a:lnTo>
                    <a:pt x="9575" y="17223"/>
                  </a:lnTo>
                  <a:cubicBezTo>
                    <a:pt x="9628" y="17249"/>
                    <a:pt x="9655" y="17249"/>
                    <a:pt x="9707" y="17249"/>
                  </a:cubicBezTo>
                  <a:lnTo>
                    <a:pt x="9919" y="17170"/>
                  </a:lnTo>
                  <a:cubicBezTo>
                    <a:pt x="9955" y="17207"/>
                    <a:pt x="10009" y="17227"/>
                    <a:pt x="10062" y="17227"/>
                  </a:cubicBezTo>
                  <a:cubicBezTo>
                    <a:pt x="10122" y="17227"/>
                    <a:pt x="10181" y="17200"/>
                    <a:pt x="10209" y="17144"/>
                  </a:cubicBezTo>
                  <a:lnTo>
                    <a:pt x="10262" y="17012"/>
                  </a:lnTo>
                  <a:cubicBezTo>
                    <a:pt x="10605" y="16853"/>
                    <a:pt x="10949" y="16642"/>
                    <a:pt x="11266" y="16457"/>
                  </a:cubicBezTo>
                  <a:cubicBezTo>
                    <a:pt x="11794" y="16140"/>
                    <a:pt x="12296" y="15850"/>
                    <a:pt x="12798" y="15533"/>
                  </a:cubicBezTo>
                  <a:cubicBezTo>
                    <a:pt x="13802" y="14899"/>
                    <a:pt x="14779" y="14212"/>
                    <a:pt x="15677" y="13446"/>
                  </a:cubicBezTo>
                  <a:cubicBezTo>
                    <a:pt x="17315" y="12125"/>
                    <a:pt x="18609" y="10487"/>
                    <a:pt x="19533" y="8612"/>
                  </a:cubicBezTo>
                  <a:cubicBezTo>
                    <a:pt x="20035" y="7582"/>
                    <a:pt x="20326" y="6446"/>
                    <a:pt x="20379" y="5310"/>
                  </a:cubicBezTo>
                  <a:cubicBezTo>
                    <a:pt x="20379" y="5205"/>
                    <a:pt x="20326" y="5125"/>
                    <a:pt x="20247" y="5099"/>
                  </a:cubicBezTo>
                  <a:cubicBezTo>
                    <a:pt x="20227" y="4959"/>
                    <a:pt x="20117" y="4850"/>
                    <a:pt x="19996" y="4850"/>
                  </a:cubicBezTo>
                  <a:cubicBezTo>
                    <a:pt x="19956" y="4850"/>
                    <a:pt x="19916" y="4862"/>
                    <a:pt x="19877" y="4888"/>
                  </a:cubicBezTo>
                  <a:cubicBezTo>
                    <a:pt x="16258" y="7027"/>
                    <a:pt x="13300" y="10118"/>
                    <a:pt x="11292" y="13789"/>
                  </a:cubicBezTo>
                  <a:lnTo>
                    <a:pt x="11213" y="13895"/>
                  </a:lnTo>
                  <a:cubicBezTo>
                    <a:pt x="11530" y="12838"/>
                    <a:pt x="11741" y="11729"/>
                    <a:pt x="11820" y="10620"/>
                  </a:cubicBezTo>
                  <a:cubicBezTo>
                    <a:pt x="12085" y="6922"/>
                    <a:pt x="10949" y="3276"/>
                    <a:pt x="8677" y="371"/>
                  </a:cubicBezTo>
                  <a:cubicBezTo>
                    <a:pt x="8677" y="318"/>
                    <a:pt x="8704" y="292"/>
                    <a:pt x="8704" y="265"/>
                  </a:cubicBezTo>
                  <a:cubicBezTo>
                    <a:pt x="8742" y="112"/>
                    <a:pt x="8614" y="1"/>
                    <a:pt x="848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65" name="Google Shape;265;p23"/>
            <p:cNvGrpSpPr/>
            <p:nvPr/>
          </p:nvGrpSpPr>
          <p:grpSpPr>
            <a:xfrm>
              <a:off x="-114050" y="-78600"/>
              <a:ext cx="9372100" cy="5300700"/>
              <a:chOff x="-82850" y="-95650"/>
              <a:chExt cx="9372100" cy="5300700"/>
            </a:xfrm>
          </p:grpSpPr>
          <p:sp>
            <p:nvSpPr>
              <p:cNvPr id="266" name="Google Shape;266;p23"/>
              <p:cNvSpPr/>
              <p:nvPr/>
            </p:nvSpPr>
            <p:spPr>
              <a:xfrm>
                <a:off x="8310250" y="-95650"/>
                <a:ext cx="979000" cy="969950"/>
              </a:xfrm>
              <a:custGeom>
                <a:avLst/>
                <a:gdLst/>
                <a:ahLst/>
                <a:cxnLst/>
                <a:rect l="l" t="t" r="r" b="b"/>
                <a:pathLst>
                  <a:path w="39160" h="38798" extrusionOk="0">
                    <a:moveTo>
                      <a:pt x="19354" y="0"/>
                    </a:moveTo>
                    <a:cubicBezTo>
                      <a:pt x="16021" y="0"/>
                      <a:pt x="12701" y="396"/>
                      <a:pt x="9511" y="1435"/>
                    </a:cubicBezTo>
                    <a:cubicBezTo>
                      <a:pt x="7021" y="2233"/>
                      <a:pt x="4181" y="3446"/>
                      <a:pt x="2266" y="5265"/>
                    </a:cubicBezTo>
                    <a:cubicBezTo>
                      <a:pt x="702" y="6797"/>
                      <a:pt x="0" y="9637"/>
                      <a:pt x="2681" y="10403"/>
                    </a:cubicBezTo>
                    <a:cubicBezTo>
                      <a:pt x="4021" y="10690"/>
                      <a:pt x="5394" y="10914"/>
                      <a:pt x="6766" y="11009"/>
                    </a:cubicBezTo>
                    <a:cubicBezTo>
                      <a:pt x="8107" y="11169"/>
                      <a:pt x="9511" y="11297"/>
                      <a:pt x="10883" y="11361"/>
                    </a:cubicBezTo>
                    <a:cubicBezTo>
                      <a:pt x="11692" y="11388"/>
                      <a:pt x="12505" y="11403"/>
                      <a:pt x="13318" y="11403"/>
                    </a:cubicBezTo>
                    <a:cubicBezTo>
                      <a:pt x="15294" y="11403"/>
                      <a:pt x="17277" y="11318"/>
                      <a:pt x="19245" y="11137"/>
                    </a:cubicBezTo>
                    <a:cubicBezTo>
                      <a:pt x="20840" y="11009"/>
                      <a:pt x="22436" y="10786"/>
                      <a:pt x="23968" y="10499"/>
                    </a:cubicBezTo>
                    <a:lnTo>
                      <a:pt x="23968" y="10499"/>
                    </a:lnTo>
                    <a:cubicBezTo>
                      <a:pt x="22245" y="12031"/>
                      <a:pt x="20521" y="13626"/>
                      <a:pt x="18894" y="15286"/>
                    </a:cubicBezTo>
                    <a:cubicBezTo>
                      <a:pt x="16468" y="17775"/>
                      <a:pt x="14170" y="20392"/>
                      <a:pt x="12000" y="23105"/>
                    </a:cubicBezTo>
                    <a:cubicBezTo>
                      <a:pt x="9989" y="25658"/>
                      <a:pt x="7851" y="28307"/>
                      <a:pt x="6351" y="31211"/>
                    </a:cubicBezTo>
                    <a:cubicBezTo>
                      <a:pt x="5362" y="33126"/>
                      <a:pt x="3575" y="37722"/>
                      <a:pt x="6766" y="38584"/>
                    </a:cubicBezTo>
                    <a:cubicBezTo>
                      <a:pt x="7111" y="38678"/>
                      <a:pt x="7479" y="38717"/>
                      <a:pt x="7858" y="38717"/>
                    </a:cubicBezTo>
                    <a:cubicBezTo>
                      <a:pt x="8880" y="38717"/>
                      <a:pt x="9975" y="38433"/>
                      <a:pt x="10883" y="38201"/>
                    </a:cubicBezTo>
                    <a:cubicBezTo>
                      <a:pt x="12287" y="37754"/>
                      <a:pt x="13660" y="37179"/>
                      <a:pt x="14936" y="36445"/>
                    </a:cubicBezTo>
                    <a:cubicBezTo>
                      <a:pt x="20202" y="33381"/>
                      <a:pt x="24574" y="28467"/>
                      <a:pt x="28053" y="23520"/>
                    </a:cubicBezTo>
                    <a:cubicBezTo>
                      <a:pt x="29298" y="21765"/>
                      <a:pt x="30415" y="19946"/>
                      <a:pt x="31436" y="18094"/>
                    </a:cubicBezTo>
                    <a:lnTo>
                      <a:pt x="31436" y="18094"/>
                    </a:lnTo>
                    <a:cubicBezTo>
                      <a:pt x="30893" y="20073"/>
                      <a:pt x="30319" y="22052"/>
                      <a:pt x="29776" y="24031"/>
                    </a:cubicBezTo>
                    <a:cubicBezTo>
                      <a:pt x="28979" y="26807"/>
                      <a:pt x="28181" y="29584"/>
                      <a:pt x="27383" y="32360"/>
                    </a:cubicBezTo>
                    <a:cubicBezTo>
                      <a:pt x="26808" y="34371"/>
                      <a:pt x="26106" y="36956"/>
                      <a:pt x="28245" y="38328"/>
                    </a:cubicBezTo>
                    <a:cubicBezTo>
                      <a:pt x="28756" y="38657"/>
                      <a:pt x="29229" y="38797"/>
                      <a:pt x="29667" y="38797"/>
                    </a:cubicBezTo>
                    <a:cubicBezTo>
                      <a:pt x="31225" y="38797"/>
                      <a:pt x="32344" y="37025"/>
                      <a:pt x="33191" y="35679"/>
                    </a:cubicBezTo>
                    <a:cubicBezTo>
                      <a:pt x="34340" y="33860"/>
                      <a:pt x="35361" y="31913"/>
                      <a:pt x="36191" y="29935"/>
                    </a:cubicBezTo>
                    <a:cubicBezTo>
                      <a:pt x="37819" y="25914"/>
                      <a:pt x="38744" y="21669"/>
                      <a:pt x="38968" y="17360"/>
                    </a:cubicBezTo>
                    <a:cubicBezTo>
                      <a:pt x="39159" y="13563"/>
                      <a:pt x="38776" y="9765"/>
                      <a:pt x="37819" y="6063"/>
                    </a:cubicBezTo>
                    <a:cubicBezTo>
                      <a:pt x="38042" y="5520"/>
                      <a:pt x="37851" y="4882"/>
                      <a:pt x="37340" y="4563"/>
                    </a:cubicBezTo>
                    <a:cubicBezTo>
                      <a:pt x="37308" y="4467"/>
                      <a:pt x="37276" y="4371"/>
                      <a:pt x="37244" y="4276"/>
                    </a:cubicBezTo>
                    <a:cubicBezTo>
                      <a:pt x="37276" y="3829"/>
                      <a:pt x="37149" y="3382"/>
                      <a:pt x="36861" y="3031"/>
                    </a:cubicBezTo>
                    <a:cubicBezTo>
                      <a:pt x="36798" y="2903"/>
                      <a:pt x="36798" y="2807"/>
                      <a:pt x="36734" y="2712"/>
                    </a:cubicBezTo>
                    <a:cubicBezTo>
                      <a:pt x="36529" y="2277"/>
                      <a:pt x="36078" y="2026"/>
                      <a:pt x="35612" y="2026"/>
                    </a:cubicBezTo>
                    <a:cubicBezTo>
                      <a:pt x="35496" y="2026"/>
                      <a:pt x="35380" y="2042"/>
                      <a:pt x="35266" y="2073"/>
                    </a:cubicBezTo>
                    <a:cubicBezTo>
                      <a:pt x="34053" y="1754"/>
                      <a:pt x="32808" y="1531"/>
                      <a:pt x="31564" y="1371"/>
                    </a:cubicBezTo>
                    <a:cubicBezTo>
                      <a:pt x="30096" y="1084"/>
                      <a:pt x="28596" y="829"/>
                      <a:pt x="27128" y="605"/>
                    </a:cubicBezTo>
                    <a:cubicBezTo>
                      <a:pt x="24567" y="242"/>
                      <a:pt x="21957" y="0"/>
                      <a:pt x="1935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 name="Google Shape;267;p23"/>
              <p:cNvSpPr/>
              <p:nvPr/>
            </p:nvSpPr>
            <p:spPr>
              <a:xfrm>
                <a:off x="-82850" y="4415775"/>
                <a:ext cx="777925" cy="789275"/>
              </a:xfrm>
              <a:custGeom>
                <a:avLst/>
                <a:gdLst/>
                <a:ahLst/>
                <a:cxnLst/>
                <a:rect l="l" t="t" r="r" b="b"/>
                <a:pathLst>
                  <a:path w="31117" h="31571" extrusionOk="0">
                    <a:moveTo>
                      <a:pt x="8739" y="0"/>
                    </a:moveTo>
                    <a:cubicBezTo>
                      <a:pt x="7534" y="0"/>
                      <a:pt x="6568" y="1312"/>
                      <a:pt x="5841" y="2330"/>
                    </a:cubicBezTo>
                    <a:cubicBezTo>
                      <a:pt x="4851" y="3734"/>
                      <a:pt x="3958" y="5234"/>
                      <a:pt x="3192" y="6798"/>
                    </a:cubicBezTo>
                    <a:cubicBezTo>
                      <a:pt x="1692" y="9894"/>
                      <a:pt x="734" y="13245"/>
                      <a:pt x="351" y="16691"/>
                    </a:cubicBezTo>
                    <a:cubicBezTo>
                      <a:pt x="0" y="19691"/>
                      <a:pt x="128" y="22755"/>
                      <a:pt x="703" y="25755"/>
                    </a:cubicBezTo>
                    <a:cubicBezTo>
                      <a:pt x="511" y="26202"/>
                      <a:pt x="639" y="26713"/>
                      <a:pt x="1022" y="27000"/>
                    </a:cubicBezTo>
                    <a:cubicBezTo>
                      <a:pt x="1022" y="27064"/>
                      <a:pt x="1054" y="27159"/>
                      <a:pt x="1086" y="27223"/>
                    </a:cubicBezTo>
                    <a:cubicBezTo>
                      <a:pt x="1022" y="27574"/>
                      <a:pt x="1117" y="27957"/>
                      <a:pt x="1309" y="28244"/>
                    </a:cubicBezTo>
                    <a:cubicBezTo>
                      <a:pt x="1341" y="28340"/>
                      <a:pt x="1373" y="28404"/>
                      <a:pt x="1373" y="28500"/>
                    </a:cubicBezTo>
                    <a:cubicBezTo>
                      <a:pt x="1557" y="28869"/>
                      <a:pt x="1916" y="29107"/>
                      <a:pt x="2305" y="29107"/>
                    </a:cubicBezTo>
                    <a:cubicBezTo>
                      <a:pt x="2387" y="29107"/>
                      <a:pt x="2470" y="29096"/>
                      <a:pt x="2554" y="29074"/>
                    </a:cubicBezTo>
                    <a:cubicBezTo>
                      <a:pt x="3511" y="29393"/>
                      <a:pt x="4500" y="29649"/>
                      <a:pt x="5490" y="29840"/>
                    </a:cubicBezTo>
                    <a:cubicBezTo>
                      <a:pt x="6671" y="30127"/>
                      <a:pt x="7819" y="30415"/>
                      <a:pt x="9000" y="30638"/>
                    </a:cubicBezTo>
                    <a:cubicBezTo>
                      <a:pt x="11663" y="31189"/>
                      <a:pt x="14410" y="31571"/>
                      <a:pt x="17145" y="31571"/>
                    </a:cubicBezTo>
                    <a:cubicBezTo>
                      <a:pt x="19162" y="31571"/>
                      <a:pt x="21173" y="31363"/>
                      <a:pt x="23138" y="30861"/>
                    </a:cubicBezTo>
                    <a:cubicBezTo>
                      <a:pt x="25181" y="30319"/>
                      <a:pt x="27479" y="29521"/>
                      <a:pt x="29106" y="28149"/>
                    </a:cubicBezTo>
                    <a:cubicBezTo>
                      <a:pt x="30415" y="27032"/>
                      <a:pt x="31117" y="24798"/>
                      <a:pt x="29011" y="24032"/>
                    </a:cubicBezTo>
                    <a:cubicBezTo>
                      <a:pt x="27957" y="23744"/>
                      <a:pt x="26872" y="23489"/>
                      <a:pt x="25787" y="23361"/>
                    </a:cubicBezTo>
                    <a:cubicBezTo>
                      <a:pt x="24702" y="23138"/>
                      <a:pt x="23617" y="22979"/>
                      <a:pt x="22500" y="22883"/>
                    </a:cubicBezTo>
                    <a:cubicBezTo>
                      <a:pt x="20793" y="22688"/>
                      <a:pt x="19087" y="22604"/>
                      <a:pt x="17380" y="22604"/>
                    </a:cubicBezTo>
                    <a:cubicBezTo>
                      <a:pt x="16853" y="22604"/>
                      <a:pt x="16325" y="22612"/>
                      <a:pt x="15798" y="22627"/>
                    </a:cubicBezTo>
                    <a:cubicBezTo>
                      <a:pt x="14521" y="22659"/>
                      <a:pt x="13245" y="22755"/>
                      <a:pt x="12000" y="22883"/>
                    </a:cubicBezTo>
                    <a:cubicBezTo>
                      <a:pt x="13468" y="21734"/>
                      <a:pt x="14904" y="20585"/>
                      <a:pt x="16309" y="19308"/>
                    </a:cubicBezTo>
                    <a:cubicBezTo>
                      <a:pt x="18351" y="17457"/>
                      <a:pt x="20330" y="15479"/>
                      <a:pt x="22181" y="13436"/>
                    </a:cubicBezTo>
                    <a:cubicBezTo>
                      <a:pt x="23936" y="11489"/>
                      <a:pt x="25787" y="9447"/>
                      <a:pt x="27128" y="7213"/>
                    </a:cubicBezTo>
                    <a:cubicBezTo>
                      <a:pt x="27989" y="5745"/>
                      <a:pt x="29649" y="2170"/>
                      <a:pt x="27160" y="1309"/>
                    </a:cubicBezTo>
                    <a:cubicBezTo>
                      <a:pt x="26796" y="1184"/>
                      <a:pt x="26399" y="1135"/>
                      <a:pt x="25994" y="1135"/>
                    </a:cubicBezTo>
                    <a:cubicBezTo>
                      <a:pt x="25261" y="1135"/>
                      <a:pt x="24498" y="1292"/>
                      <a:pt x="23840" y="1436"/>
                    </a:cubicBezTo>
                    <a:cubicBezTo>
                      <a:pt x="22692" y="1692"/>
                      <a:pt x="21575" y="2106"/>
                      <a:pt x="20521" y="2617"/>
                    </a:cubicBezTo>
                    <a:cubicBezTo>
                      <a:pt x="16149" y="4819"/>
                      <a:pt x="12415" y="8553"/>
                      <a:pt x="9383" y="12319"/>
                    </a:cubicBezTo>
                    <a:cubicBezTo>
                      <a:pt x="8298" y="13628"/>
                      <a:pt x="7309" y="15032"/>
                      <a:pt x="6383" y="16468"/>
                    </a:cubicBezTo>
                    <a:cubicBezTo>
                      <a:pt x="6926" y="14904"/>
                      <a:pt x="7468" y="13372"/>
                      <a:pt x="8043" y="11808"/>
                    </a:cubicBezTo>
                    <a:lnTo>
                      <a:pt x="10341" y="5234"/>
                    </a:lnTo>
                    <a:cubicBezTo>
                      <a:pt x="10915" y="3670"/>
                      <a:pt x="11585" y="1660"/>
                      <a:pt x="9958" y="447"/>
                    </a:cubicBezTo>
                    <a:cubicBezTo>
                      <a:pt x="9527" y="132"/>
                      <a:pt x="9121" y="0"/>
                      <a:pt x="873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only 2">
  <p:cSld name="CUSTOM_20_1">
    <p:spTree>
      <p:nvGrpSpPr>
        <p:cNvPr id="1" name="Shape 268"/>
        <p:cNvGrpSpPr/>
        <p:nvPr/>
      </p:nvGrpSpPr>
      <p:grpSpPr>
        <a:xfrm>
          <a:off x="0" y="0"/>
          <a:ext cx="0" cy="0"/>
          <a:chOff x="0" y="0"/>
          <a:chExt cx="0" cy="0"/>
        </a:xfrm>
      </p:grpSpPr>
      <p:sp>
        <p:nvSpPr>
          <p:cNvPr id="269" name="Google Shape;269;p24"/>
          <p:cNvSpPr txBox="1">
            <a:spLocks noGrp="1"/>
          </p:cNvSpPr>
          <p:nvPr>
            <p:ph type="title"/>
          </p:nvPr>
        </p:nvSpPr>
        <p:spPr>
          <a:xfrm>
            <a:off x="720000" y="387600"/>
            <a:ext cx="7704000" cy="592200"/>
          </a:xfrm>
          <a:prstGeom prst="rect">
            <a:avLst/>
          </a:prstGeom>
          <a:noFill/>
        </p:spPr>
        <p:txBody>
          <a:bodyPr spcFirstLastPara="1" wrap="square" lIns="91425" tIns="91425" rIns="91425" bIns="91425" anchor="t" anchorCtr="0">
            <a:noAutofit/>
          </a:bodyPr>
          <a:lstStyle>
            <a:lvl1pPr lvl="0" rtl="0">
              <a:spcBef>
                <a:spcPts val="0"/>
              </a:spcBef>
              <a:spcAft>
                <a:spcPts val="0"/>
              </a:spcAft>
              <a:buSzPts val="3200"/>
              <a:buFont typeface="Fredoka One"/>
              <a:buNone/>
              <a:defRPr sz="3200"/>
            </a:lvl1pPr>
            <a:lvl2pPr lvl="1" algn="ctr" rtl="0">
              <a:spcBef>
                <a:spcPts val="0"/>
              </a:spcBef>
              <a:spcAft>
                <a:spcPts val="0"/>
              </a:spcAft>
              <a:buSzPts val="3600"/>
              <a:buFont typeface="Fredoka One"/>
              <a:buNone/>
              <a:defRPr sz="3600">
                <a:latin typeface="Fredoka One"/>
                <a:ea typeface="Fredoka One"/>
                <a:cs typeface="Fredoka One"/>
                <a:sym typeface="Fredoka One"/>
              </a:defRPr>
            </a:lvl2pPr>
            <a:lvl3pPr lvl="2" algn="ctr" rtl="0">
              <a:spcBef>
                <a:spcPts val="0"/>
              </a:spcBef>
              <a:spcAft>
                <a:spcPts val="0"/>
              </a:spcAft>
              <a:buSzPts val="3600"/>
              <a:buFont typeface="Fredoka One"/>
              <a:buNone/>
              <a:defRPr sz="3600">
                <a:latin typeface="Fredoka One"/>
                <a:ea typeface="Fredoka One"/>
                <a:cs typeface="Fredoka One"/>
                <a:sym typeface="Fredoka One"/>
              </a:defRPr>
            </a:lvl3pPr>
            <a:lvl4pPr lvl="3" algn="ctr" rtl="0">
              <a:spcBef>
                <a:spcPts val="0"/>
              </a:spcBef>
              <a:spcAft>
                <a:spcPts val="0"/>
              </a:spcAft>
              <a:buSzPts val="3600"/>
              <a:buFont typeface="Fredoka One"/>
              <a:buNone/>
              <a:defRPr sz="3600">
                <a:latin typeface="Fredoka One"/>
                <a:ea typeface="Fredoka One"/>
                <a:cs typeface="Fredoka One"/>
                <a:sym typeface="Fredoka One"/>
              </a:defRPr>
            </a:lvl4pPr>
            <a:lvl5pPr lvl="4" algn="ctr" rtl="0">
              <a:spcBef>
                <a:spcPts val="0"/>
              </a:spcBef>
              <a:spcAft>
                <a:spcPts val="0"/>
              </a:spcAft>
              <a:buSzPts val="3600"/>
              <a:buFont typeface="Fredoka One"/>
              <a:buNone/>
              <a:defRPr sz="3600">
                <a:latin typeface="Fredoka One"/>
                <a:ea typeface="Fredoka One"/>
                <a:cs typeface="Fredoka One"/>
                <a:sym typeface="Fredoka One"/>
              </a:defRPr>
            </a:lvl5pPr>
            <a:lvl6pPr lvl="5" algn="ctr" rtl="0">
              <a:spcBef>
                <a:spcPts val="0"/>
              </a:spcBef>
              <a:spcAft>
                <a:spcPts val="0"/>
              </a:spcAft>
              <a:buSzPts val="3600"/>
              <a:buFont typeface="Fredoka One"/>
              <a:buNone/>
              <a:defRPr sz="3600">
                <a:latin typeface="Fredoka One"/>
                <a:ea typeface="Fredoka One"/>
                <a:cs typeface="Fredoka One"/>
                <a:sym typeface="Fredoka One"/>
              </a:defRPr>
            </a:lvl6pPr>
            <a:lvl7pPr lvl="6" algn="ctr" rtl="0">
              <a:spcBef>
                <a:spcPts val="0"/>
              </a:spcBef>
              <a:spcAft>
                <a:spcPts val="0"/>
              </a:spcAft>
              <a:buSzPts val="3600"/>
              <a:buFont typeface="Fredoka One"/>
              <a:buNone/>
              <a:defRPr sz="3600">
                <a:latin typeface="Fredoka One"/>
                <a:ea typeface="Fredoka One"/>
                <a:cs typeface="Fredoka One"/>
                <a:sym typeface="Fredoka One"/>
              </a:defRPr>
            </a:lvl7pPr>
            <a:lvl8pPr lvl="7" algn="ctr" rtl="0">
              <a:spcBef>
                <a:spcPts val="0"/>
              </a:spcBef>
              <a:spcAft>
                <a:spcPts val="0"/>
              </a:spcAft>
              <a:buSzPts val="3600"/>
              <a:buFont typeface="Fredoka One"/>
              <a:buNone/>
              <a:defRPr sz="3600">
                <a:latin typeface="Fredoka One"/>
                <a:ea typeface="Fredoka One"/>
                <a:cs typeface="Fredoka One"/>
                <a:sym typeface="Fredoka One"/>
              </a:defRPr>
            </a:lvl8pPr>
            <a:lvl9pPr lvl="8" algn="ctr" rtl="0">
              <a:spcBef>
                <a:spcPts val="0"/>
              </a:spcBef>
              <a:spcAft>
                <a:spcPts val="0"/>
              </a:spcAft>
              <a:buSzPts val="3600"/>
              <a:buFont typeface="Fredoka One"/>
              <a:buNone/>
              <a:defRPr sz="3600">
                <a:latin typeface="Fredoka One"/>
                <a:ea typeface="Fredoka One"/>
                <a:cs typeface="Fredoka One"/>
                <a:sym typeface="Fredoka One"/>
              </a:defRPr>
            </a:lvl9pPr>
          </a:lstStyle>
          <a:p>
            <a:endParaRPr/>
          </a:p>
        </p:txBody>
      </p:sp>
      <p:grpSp>
        <p:nvGrpSpPr>
          <p:cNvPr id="270" name="Google Shape;270;p24"/>
          <p:cNvGrpSpPr/>
          <p:nvPr/>
        </p:nvGrpSpPr>
        <p:grpSpPr>
          <a:xfrm rot="10800000" flipH="1">
            <a:off x="8397356" y="-91870"/>
            <a:ext cx="829496" cy="5327241"/>
            <a:chOff x="8397356" y="-78903"/>
            <a:chExt cx="829496" cy="5327241"/>
          </a:xfrm>
        </p:grpSpPr>
        <p:sp>
          <p:nvSpPr>
            <p:cNvPr id="271" name="Google Shape;271;p24"/>
            <p:cNvSpPr/>
            <p:nvPr/>
          </p:nvSpPr>
          <p:spPr>
            <a:xfrm>
              <a:off x="8421646" y="4222593"/>
              <a:ext cx="805206" cy="1025744"/>
            </a:xfrm>
            <a:custGeom>
              <a:avLst/>
              <a:gdLst/>
              <a:ahLst/>
              <a:cxnLst/>
              <a:rect l="l" t="t" r="r" b="b"/>
              <a:pathLst>
                <a:path w="33119" h="42190" extrusionOk="0">
                  <a:moveTo>
                    <a:pt x="10343" y="1"/>
                  </a:moveTo>
                  <a:cubicBezTo>
                    <a:pt x="7927" y="1"/>
                    <a:pt x="6518" y="2866"/>
                    <a:pt x="5968" y="5301"/>
                  </a:cubicBezTo>
                  <a:cubicBezTo>
                    <a:pt x="3689" y="15988"/>
                    <a:pt x="5832" y="27163"/>
                    <a:pt x="11935" y="36250"/>
                  </a:cubicBezTo>
                  <a:lnTo>
                    <a:pt x="4232" y="29550"/>
                  </a:lnTo>
                  <a:cubicBezTo>
                    <a:pt x="3730" y="29123"/>
                    <a:pt x="3181" y="28673"/>
                    <a:pt x="2543" y="28673"/>
                  </a:cubicBezTo>
                  <a:cubicBezTo>
                    <a:pt x="2492" y="28673"/>
                    <a:pt x="2440" y="28676"/>
                    <a:pt x="2387" y="28682"/>
                  </a:cubicBezTo>
                  <a:cubicBezTo>
                    <a:pt x="1601" y="28790"/>
                    <a:pt x="1113" y="29577"/>
                    <a:pt x="869" y="30337"/>
                  </a:cubicBezTo>
                  <a:cubicBezTo>
                    <a:pt x="1" y="33266"/>
                    <a:pt x="1601" y="36331"/>
                    <a:pt x="3391" y="38826"/>
                  </a:cubicBezTo>
                  <a:cubicBezTo>
                    <a:pt x="4232" y="39993"/>
                    <a:pt x="5127" y="41105"/>
                    <a:pt x="6049" y="42190"/>
                  </a:cubicBezTo>
                  <a:lnTo>
                    <a:pt x="33119" y="42190"/>
                  </a:lnTo>
                  <a:lnTo>
                    <a:pt x="33119" y="24098"/>
                  </a:lnTo>
                  <a:cubicBezTo>
                    <a:pt x="32278" y="24559"/>
                    <a:pt x="31546" y="25183"/>
                    <a:pt x="30949" y="25915"/>
                  </a:cubicBezTo>
                  <a:cubicBezTo>
                    <a:pt x="29267" y="28031"/>
                    <a:pt x="28643" y="30771"/>
                    <a:pt x="28264" y="33456"/>
                  </a:cubicBezTo>
                  <a:cubicBezTo>
                    <a:pt x="28237" y="25183"/>
                    <a:pt x="27369" y="16910"/>
                    <a:pt x="25633" y="8827"/>
                  </a:cubicBezTo>
                  <a:cubicBezTo>
                    <a:pt x="25334" y="7417"/>
                    <a:pt x="24765" y="5762"/>
                    <a:pt x="23381" y="5437"/>
                  </a:cubicBezTo>
                  <a:cubicBezTo>
                    <a:pt x="23206" y="5392"/>
                    <a:pt x="23036" y="5371"/>
                    <a:pt x="22871" y="5371"/>
                  </a:cubicBezTo>
                  <a:cubicBezTo>
                    <a:pt x="21125" y="5371"/>
                    <a:pt x="19990" y="7730"/>
                    <a:pt x="19693" y="9614"/>
                  </a:cubicBezTo>
                  <a:cubicBezTo>
                    <a:pt x="18770" y="15418"/>
                    <a:pt x="18879" y="21359"/>
                    <a:pt x="20045" y="27136"/>
                  </a:cubicBezTo>
                  <a:lnTo>
                    <a:pt x="14675" y="5328"/>
                  </a:lnTo>
                  <a:cubicBezTo>
                    <a:pt x="14105" y="2996"/>
                    <a:pt x="12993" y="202"/>
                    <a:pt x="10606" y="12"/>
                  </a:cubicBezTo>
                  <a:cubicBezTo>
                    <a:pt x="10517" y="5"/>
                    <a:pt x="10429" y="1"/>
                    <a:pt x="1034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 name="Google Shape;272;p24"/>
            <p:cNvSpPr/>
            <p:nvPr/>
          </p:nvSpPr>
          <p:spPr>
            <a:xfrm flipH="1">
              <a:off x="8397356" y="-78903"/>
              <a:ext cx="829496" cy="793857"/>
            </a:xfrm>
            <a:custGeom>
              <a:avLst/>
              <a:gdLst/>
              <a:ahLst/>
              <a:cxnLst/>
              <a:rect l="l" t="t" r="r" b="b"/>
              <a:pathLst>
                <a:path w="24951" h="23879" extrusionOk="0">
                  <a:moveTo>
                    <a:pt x="11668" y="778"/>
                  </a:moveTo>
                  <a:cubicBezTo>
                    <a:pt x="12542" y="778"/>
                    <a:pt x="13409" y="833"/>
                    <a:pt x="14290" y="931"/>
                  </a:cubicBezTo>
                  <a:cubicBezTo>
                    <a:pt x="16615" y="1195"/>
                    <a:pt x="18913" y="1829"/>
                    <a:pt x="21052" y="2780"/>
                  </a:cubicBezTo>
                  <a:cubicBezTo>
                    <a:pt x="21633" y="3044"/>
                    <a:pt x="22215" y="3334"/>
                    <a:pt x="22769" y="3651"/>
                  </a:cubicBezTo>
                  <a:cubicBezTo>
                    <a:pt x="21158" y="3282"/>
                    <a:pt x="19520" y="2991"/>
                    <a:pt x="17883" y="2674"/>
                  </a:cubicBezTo>
                  <a:cubicBezTo>
                    <a:pt x="15717" y="2251"/>
                    <a:pt x="13551" y="1776"/>
                    <a:pt x="11385" y="1327"/>
                  </a:cubicBezTo>
                  <a:cubicBezTo>
                    <a:pt x="10777" y="1195"/>
                    <a:pt x="10196" y="1089"/>
                    <a:pt x="9589" y="957"/>
                  </a:cubicBezTo>
                  <a:lnTo>
                    <a:pt x="9298" y="904"/>
                  </a:lnTo>
                  <a:cubicBezTo>
                    <a:pt x="9773" y="851"/>
                    <a:pt x="10275" y="825"/>
                    <a:pt x="10751" y="799"/>
                  </a:cubicBezTo>
                  <a:cubicBezTo>
                    <a:pt x="11058" y="785"/>
                    <a:pt x="11363" y="778"/>
                    <a:pt x="11668" y="778"/>
                  </a:cubicBezTo>
                  <a:close/>
                  <a:moveTo>
                    <a:pt x="9272" y="1538"/>
                  </a:moveTo>
                  <a:lnTo>
                    <a:pt x="10830" y="1829"/>
                  </a:lnTo>
                  <a:cubicBezTo>
                    <a:pt x="11913" y="2040"/>
                    <a:pt x="13022" y="2251"/>
                    <a:pt x="14132" y="2463"/>
                  </a:cubicBezTo>
                  <a:cubicBezTo>
                    <a:pt x="16298" y="2859"/>
                    <a:pt x="18464" y="3308"/>
                    <a:pt x="20656" y="3731"/>
                  </a:cubicBezTo>
                  <a:cubicBezTo>
                    <a:pt x="21581" y="3916"/>
                    <a:pt x="22505" y="4100"/>
                    <a:pt x="23430" y="4259"/>
                  </a:cubicBezTo>
                  <a:cubicBezTo>
                    <a:pt x="22789" y="4280"/>
                    <a:pt x="22147" y="4319"/>
                    <a:pt x="21506" y="4319"/>
                  </a:cubicBezTo>
                  <a:cubicBezTo>
                    <a:pt x="21355" y="4319"/>
                    <a:pt x="21204" y="4317"/>
                    <a:pt x="21052" y="4312"/>
                  </a:cubicBezTo>
                  <a:cubicBezTo>
                    <a:pt x="19917" y="4285"/>
                    <a:pt x="18781" y="4206"/>
                    <a:pt x="17645" y="4048"/>
                  </a:cubicBezTo>
                  <a:cubicBezTo>
                    <a:pt x="15400" y="3757"/>
                    <a:pt x="13181" y="3176"/>
                    <a:pt x="11068" y="2331"/>
                  </a:cubicBezTo>
                  <a:cubicBezTo>
                    <a:pt x="10460" y="2093"/>
                    <a:pt x="9879" y="1802"/>
                    <a:pt x="9272" y="1538"/>
                  </a:cubicBezTo>
                  <a:close/>
                  <a:moveTo>
                    <a:pt x="7449" y="1327"/>
                  </a:moveTo>
                  <a:cubicBezTo>
                    <a:pt x="10196" y="2938"/>
                    <a:pt x="12600" y="5051"/>
                    <a:pt x="14607" y="7561"/>
                  </a:cubicBezTo>
                  <a:cubicBezTo>
                    <a:pt x="16641" y="10149"/>
                    <a:pt x="18147" y="13108"/>
                    <a:pt x="19018" y="16304"/>
                  </a:cubicBezTo>
                  <a:cubicBezTo>
                    <a:pt x="19256" y="17202"/>
                    <a:pt x="19441" y="18100"/>
                    <a:pt x="19600" y="19024"/>
                  </a:cubicBezTo>
                  <a:cubicBezTo>
                    <a:pt x="19626" y="19315"/>
                    <a:pt x="19679" y="19606"/>
                    <a:pt x="19705" y="19896"/>
                  </a:cubicBezTo>
                  <a:cubicBezTo>
                    <a:pt x="15981" y="15485"/>
                    <a:pt x="12679" y="10783"/>
                    <a:pt x="9800" y="5791"/>
                  </a:cubicBezTo>
                  <a:cubicBezTo>
                    <a:pt x="9007" y="4365"/>
                    <a:pt x="8241" y="2938"/>
                    <a:pt x="7449" y="1485"/>
                  </a:cubicBezTo>
                  <a:lnTo>
                    <a:pt x="7449" y="1327"/>
                  </a:lnTo>
                  <a:close/>
                  <a:moveTo>
                    <a:pt x="7502" y="2753"/>
                  </a:moveTo>
                  <a:lnTo>
                    <a:pt x="7502" y="2753"/>
                  </a:lnTo>
                  <a:cubicBezTo>
                    <a:pt x="8690" y="5131"/>
                    <a:pt x="10011" y="7455"/>
                    <a:pt x="11438" y="9727"/>
                  </a:cubicBezTo>
                  <a:cubicBezTo>
                    <a:pt x="13102" y="12342"/>
                    <a:pt x="14898" y="14904"/>
                    <a:pt x="16826" y="17360"/>
                  </a:cubicBezTo>
                  <a:cubicBezTo>
                    <a:pt x="17645" y="18443"/>
                    <a:pt x="18517" y="19500"/>
                    <a:pt x="19415" y="20530"/>
                  </a:cubicBezTo>
                  <a:cubicBezTo>
                    <a:pt x="16720" y="19236"/>
                    <a:pt x="14343" y="17387"/>
                    <a:pt x="12441" y="15115"/>
                  </a:cubicBezTo>
                  <a:cubicBezTo>
                    <a:pt x="10328" y="12579"/>
                    <a:pt x="8823" y="9621"/>
                    <a:pt x="8057" y="6425"/>
                  </a:cubicBezTo>
                  <a:cubicBezTo>
                    <a:pt x="7845" y="5553"/>
                    <a:pt x="7687" y="4682"/>
                    <a:pt x="7581" y="3783"/>
                  </a:cubicBezTo>
                  <a:cubicBezTo>
                    <a:pt x="7555" y="3440"/>
                    <a:pt x="7528" y="3097"/>
                    <a:pt x="7502" y="2753"/>
                  </a:cubicBezTo>
                  <a:close/>
                  <a:moveTo>
                    <a:pt x="6366" y="2938"/>
                  </a:moveTo>
                  <a:lnTo>
                    <a:pt x="6366" y="2938"/>
                  </a:lnTo>
                  <a:cubicBezTo>
                    <a:pt x="6551" y="5342"/>
                    <a:pt x="6498" y="7772"/>
                    <a:pt x="6208" y="10149"/>
                  </a:cubicBezTo>
                  <a:cubicBezTo>
                    <a:pt x="5864" y="13108"/>
                    <a:pt x="5098" y="16013"/>
                    <a:pt x="3989" y="18760"/>
                  </a:cubicBezTo>
                  <a:cubicBezTo>
                    <a:pt x="3540" y="19896"/>
                    <a:pt x="3011" y="21006"/>
                    <a:pt x="2404" y="22062"/>
                  </a:cubicBezTo>
                  <a:cubicBezTo>
                    <a:pt x="3064" y="16885"/>
                    <a:pt x="4068" y="11734"/>
                    <a:pt x="5389" y="6663"/>
                  </a:cubicBezTo>
                  <a:cubicBezTo>
                    <a:pt x="5706" y="5421"/>
                    <a:pt x="6023" y="4180"/>
                    <a:pt x="6366" y="2938"/>
                  </a:cubicBezTo>
                  <a:close/>
                  <a:moveTo>
                    <a:pt x="5415" y="4206"/>
                  </a:moveTo>
                  <a:cubicBezTo>
                    <a:pt x="3989" y="8855"/>
                    <a:pt x="2932" y="13583"/>
                    <a:pt x="2193" y="18391"/>
                  </a:cubicBezTo>
                  <a:cubicBezTo>
                    <a:pt x="2008" y="19606"/>
                    <a:pt x="1823" y="20847"/>
                    <a:pt x="1664" y="22089"/>
                  </a:cubicBezTo>
                  <a:cubicBezTo>
                    <a:pt x="1374" y="21111"/>
                    <a:pt x="1162" y="20107"/>
                    <a:pt x="1057" y="19104"/>
                  </a:cubicBezTo>
                  <a:cubicBezTo>
                    <a:pt x="951" y="17677"/>
                    <a:pt x="977" y="16251"/>
                    <a:pt x="1215" y="14851"/>
                  </a:cubicBezTo>
                  <a:cubicBezTo>
                    <a:pt x="1691" y="11681"/>
                    <a:pt x="2932" y="8723"/>
                    <a:pt x="4438" y="5923"/>
                  </a:cubicBezTo>
                  <a:cubicBezTo>
                    <a:pt x="4755" y="5342"/>
                    <a:pt x="5072" y="4761"/>
                    <a:pt x="5415" y="4206"/>
                  </a:cubicBezTo>
                  <a:close/>
                  <a:moveTo>
                    <a:pt x="11750" y="1"/>
                  </a:moveTo>
                  <a:cubicBezTo>
                    <a:pt x="11584" y="1"/>
                    <a:pt x="11419" y="3"/>
                    <a:pt x="11253" y="6"/>
                  </a:cubicBezTo>
                  <a:cubicBezTo>
                    <a:pt x="10592" y="33"/>
                    <a:pt x="9906" y="85"/>
                    <a:pt x="9245" y="165"/>
                  </a:cubicBezTo>
                  <a:cubicBezTo>
                    <a:pt x="8532" y="218"/>
                    <a:pt x="7845" y="350"/>
                    <a:pt x="7185" y="561"/>
                  </a:cubicBezTo>
                  <a:cubicBezTo>
                    <a:pt x="7106" y="561"/>
                    <a:pt x="7053" y="614"/>
                    <a:pt x="7026" y="667"/>
                  </a:cubicBezTo>
                  <a:cubicBezTo>
                    <a:pt x="7013" y="653"/>
                    <a:pt x="7000" y="647"/>
                    <a:pt x="6983" y="647"/>
                  </a:cubicBezTo>
                  <a:cubicBezTo>
                    <a:pt x="6967" y="647"/>
                    <a:pt x="6947" y="653"/>
                    <a:pt x="6921" y="667"/>
                  </a:cubicBezTo>
                  <a:cubicBezTo>
                    <a:pt x="6907" y="660"/>
                    <a:pt x="6890" y="656"/>
                    <a:pt x="6874" y="656"/>
                  </a:cubicBezTo>
                  <a:cubicBezTo>
                    <a:pt x="6829" y="656"/>
                    <a:pt x="6782" y="681"/>
                    <a:pt x="6762" y="719"/>
                  </a:cubicBezTo>
                  <a:cubicBezTo>
                    <a:pt x="6683" y="799"/>
                    <a:pt x="6604" y="878"/>
                    <a:pt x="6524" y="984"/>
                  </a:cubicBezTo>
                  <a:cubicBezTo>
                    <a:pt x="6493" y="973"/>
                    <a:pt x="6460" y="968"/>
                    <a:pt x="6428" y="968"/>
                  </a:cubicBezTo>
                  <a:cubicBezTo>
                    <a:pt x="6300" y="968"/>
                    <a:pt x="6186" y="1052"/>
                    <a:pt x="6208" y="1221"/>
                  </a:cubicBezTo>
                  <a:lnTo>
                    <a:pt x="6208" y="1406"/>
                  </a:lnTo>
                  <a:cubicBezTo>
                    <a:pt x="5891" y="1855"/>
                    <a:pt x="5600" y="2384"/>
                    <a:pt x="5309" y="2859"/>
                  </a:cubicBezTo>
                  <a:cubicBezTo>
                    <a:pt x="4860" y="3599"/>
                    <a:pt x="4411" y="4338"/>
                    <a:pt x="3989" y="5104"/>
                  </a:cubicBezTo>
                  <a:cubicBezTo>
                    <a:pt x="3117" y="6610"/>
                    <a:pt x="2377" y="8168"/>
                    <a:pt x="1743" y="9806"/>
                  </a:cubicBezTo>
                  <a:cubicBezTo>
                    <a:pt x="661" y="12606"/>
                    <a:pt x="0" y="15670"/>
                    <a:pt x="211" y="18707"/>
                  </a:cubicBezTo>
                  <a:cubicBezTo>
                    <a:pt x="291" y="20372"/>
                    <a:pt x="687" y="22036"/>
                    <a:pt x="1427" y="23541"/>
                  </a:cubicBezTo>
                  <a:cubicBezTo>
                    <a:pt x="1471" y="23651"/>
                    <a:pt x="1570" y="23706"/>
                    <a:pt x="1678" y="23706"/>
                  </a:cubicBezTo>
                  <a:cubicBezTo>
                    <a:pt x="1699" y="23706"/>
                    <a:pt x="1721" y="23704"/>
                    <a:pt x="1743" y="23700"/>
                  </a:cubicBezTo>
                  <a:cubicBezTo>
                    <a:pt x="1823" y="23819"/>
                    <a:pt x="1948" y="23878"/>
                    <a:pt x="2074" y="23878"/>
                  </a:cubicBezTo>
                  <a:cubicBezTo>
                    <a:pt x="2199" y="23878"/>
                    <a:pt x="2325" y="23819"/>
                    <a:pt x="2404" y="23700"/>
                  </a:cubicBezTo>
                  <a:cubicBezTo>
                    <a:pt x="5521" y="18417"/>
                    <a:pt x="7158" y="12394"/>
                    <a:pt x="7158" y="6266"/>
                  </a:cubicBezTo>
                  <a:lnTo>
                    <a:pt x="7158" y="6081"/>
                  </a:lnTo>
                  <a:cubicBezTo>
                    <a:pt x="7502" y="7666"/>
                    <a:pt x="8004" y="9198"/>
                    <a:pt x="8690" y="10704"/>
                  </a:cubicBezTo>
                  <a:cubicBezTo>
                    <a:pt x="10117" y="13821"/>
                    <a:pt x="12256" y="16568"/>
                    <a:pt x="14951" y="18681"/>
                  </a:cubicBezTo>
                  <a:cubicBezTo>
                    <a:pt x="16456" y="19896"/>
                    <a:pt x="18120" y="20900"/>
                    <a:pt x="19917" y="21666"/>
                  </a:cubicBezTo>
                  <a:cubicBezTo>
                    <a:pt x="19917" y="21719"/>
                    <a:pt x="19917" y="21745"/>
                    <a:pt x="19943" y="21798"/>
                  </a:cubicBezTo>
                  <a:cubicBezTo>
                    <a:pt x="19996" y="21943"/>
                    <a:pt x="20121" y="22016"/>
                    <a:pt x="20247" y="22016"/>
                  </a:cubicBezTo>
                  <a:cubicBezTo>
                    <a:pt x="20372" y="22016"/>
                    <a:pt x="20498" y="21943"/>
                    <a:pt x="20550" y="21798"/>
                  </a:cubicBezTo>
                  <a:cubicBezTo>
                    <a:pt x="20550" y="21719"/>
                    <a:pt x="20577" y="21639"/>
                    <a:pt x="20603" y="21560"/>
                  </a:cubicBezTo>
                  <a:cubicBezTo>
                    <a:pt x="20762" y="21455"/>
                    <a:pt x="20815" y="21217"/>
                    <a:pt x="20683" y="21058"/>
                  </a:cubicBezTo>
                  <a:lnTo>
                    <a:pt x="20630" y="21006"/>
                  </a:lnTo>
                  <a:cubicBezTo>
                    <a:pt x="20630" y="20424"/>
                    <a:pt x="20577" y="19817"/>
                    <a:pt x="20471" y="19262"/>
                  </a:cubicBezTo>
                  <a:cubicBezTo>
                    <a:pt x="20366" y="18417"/>
                    <a:pt x="20207" y="17572"/>
                    <a:pt x="20022" y="16753"/>
                  </a:cubicBezTo>
                  <a:cubicBezTo>
                    <a:pt x="18781" y="11734"/>
                    <a:pt x="16060" y="7217"/>
                    <a:pt x="12204" y="3810"/>
                  </a:cubicBezTo>
                  <a:cubicBezTo>
                    <a:pt x="11939" y="3572"/>
                    <a:pt x="11649" y="3334"/>
                    <a:pt x="11358" y="3097"/>
                  </a:cubicBezTo>
                  <a:lnTo>
                    <a:pt x="11358" y="3097"/>
                  </a:lnTo>
                  <a:cubicBezTo>
                    <a:pt x="14317" y="4232"/>
                    <a:pt x="17460" y="4840"/>
                    <a:pt x="20630" y="4919"/>
                  </a:cubicBezTo>
                  <a:cubicBezTo>
                    <a:pt x="20889" y="4930"/>
                    <a:pt x="21149" y="4935"/>
                    <a:pt x="21409" y="4935"/>
                  </a:cubicBezTo>
                  <a:cubicBezTo>
                    <a:pt x="22450" y="4935"/>
                    <a:pt x="23498" y="4851"/>
                    <a:pt x="24513" y="4682"/>
                  </a:cubicBezTo>
                  <a:cubicBezTo>
                    <a:pt x="24565" y="4682"/>
                    <a:pt x="24592" y="4655"/>
                    <a:pt x="24618" y="4629"/>
                  </a:cubicBezTo>
                  <a:cubicBezTo>
                    <a:pt x="24636" y="4633"/>
                    <a:pt x="24652" y="4635"/>
                    <a:pt x="24668" y="4635"/>
                  </a:cubicBezTo>
                  <a:cubicBezTo>
                    <a:pt x="24849" y="4635"/>
                    <a:pt x="24951" y="4380"/>
                    <a:pt x="24830" y="4259"/>
                  </a:cubicBezTo>
                  <a:cubicBezTo>
                    <a:pt x="24407" y="3836"/>
                    <a:pt x="23932" y="3466"/>
                    <a:pt x="23430" y="3202"/>
                  </a:cubicBezTo>
                  <a:cubicBezTo>
                    <a:pt x="22901" y="2859"/>
                    <a:pt x="22373" y="2595"/>
                    <a:pt x="21818" y="2331"/>
                  </a:cubicBezTo>
                  <a:cubicBezTo>
                    <a:pt x="18667" y="793"/>
                    <a:pt x="15227" y="1"/>
                    <a:pt x="1175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ackground">
  <p:cSld name="CUSTOM_24">
    <p:spTree>
      <p:nvGrpSpPr>
        <p:cNvPr id="1" name="Shape 280"/>
        <p:cNvGrpSpPr/>
        <p:nvPr/>
      </p:nvGrpSpPr>
      <p:grpSpPr>
        <a:xfrm>
          <a:off x="0" y="0"/>
          <a:ext cx="0" cy="0"/>
          <a:chOff x="0" y="0"/>
          <a:chExt cx="0" cy="0"/>
        </a:xfrm>
      </p:grpSpPr>
      <p:grpSp>
        <p:nvGrpSpPr>
          <p:cNvPr id="281" name="Google Shape;281;p26"/>
          <p:cNvGrpSpPr/>
          <p:nvPr/>
        </p:nvGrpSpPr>
        <p:grpSpPr>
          <a:xfrm>
            <a:off x="-82851" y="-107627"/>
            <a:ext cx="9309703" cy="5358754"/>
            <a:chOff x="-82851" y="-107627"/>
            <a:chExt cx="9309703" cy="5358754"/>
          </a:xfrm>
        </p:grpSpPr>
        <p:grpSp>
          <p:nvGrpSpPr>
            <p:cNvPr id="282" name="Google Shape;282;p26"/>
            <p:cNvGrpSpPr/>
            <p:nvPr/>
          </p:nvGrpSpPr>
          <p:grpSpPr>
            <a:xfrm>
              <a:off x="-82851" y="-107627"/>
              <a:ext cx="9309702" cy="5358754"/>
              <a:chOff x="-82851" y="-107627"/>
              <a:chExt cx="9309702" cy="5358754"/>
            </a:xfrm>
          </p:grpSpPr>
          <p:sp>
            <p:nvSpPr>
              <p:cNvPr id="283" name="Google Shape;283;p26"/>
              <p:cNvSpPr/>
              <p:nvPr/>
            </p:nvSpPr>
            <p:spPr>
              <a:xfrm flipH="1">
                <a:off x="-82851" y="4099973"/>
                <a:ext cx="903652" cy="1151154"/>
              </a:xfrm>
              <a:custGeom>
                <a:avLst/>
                <a:gdLst/>
                <a:ahLst/>
                <a:cxnLst/>
                <a:rect l="l" t="t" r="r" b="b"/>
                <a:pathLst>
                  <a:path w="33119" h="42190" extrusionOk="0">
                    <a:moveTo>
                      <a:pt x="10343" y="1"/>
                    </a:moveTo>
                    <a:cubicBezTo>
                      <a:pt x="7927" y="1"/>
                      <a:pt x="6518" y="2866"/>
                      <a:pt x="5968" y="5301"/>
                    </a:cubicBezTo>
                    <a:cubicBezTo>
                      <a:pt x="3689" y="15988"/>
                      <a:pt x="5832" y="27163"/>
                      <a:pt x="11935" y="36250"/>
                    </a:cubicBezTo>
                    <a:lnTo>
                      <a:pt x="4232" y="29550"/>
                    </a:lnTo>
                    <a:cubicBezTo>
                      <a:pt x="3730" y="29123"/>
                      <a:pt x="3181" y="28673"/>
                      <a:pt x="2543" y="28673"/>
                    </a:cubicBezTo>
                    <a:cubicBezTo>
                      <a:pt x="2492" y="28673"/>
                      <a:pt x="2440" y="28676"/>
                      <a:pt x="2387" y="28682"/>
                    </a:cubicBezTo>
                    <a:cubicBezTo>
                      <a:pt x="1601" y="28790"/>
                      <a:pt x="1113" y="29577"/>
                      <a:pt x="869" y="30337"/>
                    </a:cubicBezTo>
                    <a:cubicBezTo>
                      <a:pt x="1" y="33266"/>
                      <a:pt x="1601" y="36331"/>
                      <a:pt x="3391" y="38826"/>
                    </a:cubicBezTo>
                    <a:cubicBezTo>
                      <a:pt x="4232" y="39993"/>
                      <a:pt x="5127" y="41105"/>
                      <a:pt x="6049" y="42190"/>
                    </a:cubicBezTo>
                    <a:lnTo>
                      <a:pt x="33119" y="42190"/>
                    </a:lnTo>
                    <a:lnTo>
                      <a:pt x="33119" y="24098"/>
                    </a:lnTo>
                    <a:cubicBezTo>
                      <a:pt x="32278" y="24559"/>
                      <a:pt x="31546" y="25183"/>
                      <a:pt x="30949" y="25915"/>
                    </a:cubicBezTo>
                    <a:cubicBezTo>
                      <a:pt x="29267" y="28031"/>
                      <a:pt x="28643" y="30771"/>
                      <a:pt x="28264" y="33456"/>
                    </a:cubicBezTo>
                    <a:cubicBezTo>
                      <a:pt x="28237" y="25183"/>
                      <a:pt x="27369" y="16910"/>
                      <a:pt x="25633" y="8827"/>
                    </a:cubicBezTo>
                    <a:cubicBezTo>
                      <a:pt x="25334" y="7417"/>
                      <a:pt x="24765" y="5762"/>
                      <a:pt x="23381" y="5437"/>
                    </a:cubicBezTo>
                    <a:cubicBezTo>
                      <a:pt x="23206" y="5392"/>
                      <a:pt x="23036" y="5371"/>
                      <a:pt x="22871" y="5371"/>
                    </a:cubicBezTo>
                    <a:cubicBezTo>
                      <a:pt x="21125" y="5371"/>
                      <a:pt x="19990" y="7730"/>
                      <a:pt x="19693" y="9614"/>
                    </a:cubicBezTo>
                    <a:cubicBezTo>
                      <a:pt x="18770" y="15418"/>
                      <a:pt x="18879" y="21359"/>
                      <a:pt x="20045" y="27136"/>
                    </a:cubicBezTo>
                    <a:lnTo>
                      <a:pt x="14675" y="5328"/>
                    </a:lnTo>
                    <a:cubicBezTo>
                      <a:pt x="14105" y="2996"/>
                      <a:pt x="12993" y="202"/>
                      <a:pt x="10606" y="12"/>
                    </a:cubicBezTo>
                    <a:cubicBezTo>
                      <a:pt x="10517" y="5"/>
                      <a:pt x="10429" y="1"/>
                      <a:pt x="1034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 name="Google Shape;284;p26"/>
              <p:cNvSpPr/>
              <p:nvPr/>
            </p:nvSpPr>
            <p:spPr>
              <a:xfrm rot="10800000" flipH="1">
                <a:off x="8323199" y="-107627"/>
                <a:ext cx="903652" cy="1151154"/>
              </a:xfrm>
              <a:custGeom>
                <a:avLst/>
                <a:gdLst/>
                <a:ahLst/>
                <a:cxnLst/>
                <a:rect l="l" t="t" r="r" b="b"/>
                <a:pathLst>
                  <a:path w="33119" h="42190" extrusionOk="0">
                    <a:moveTo>
                      <a:pt x="10343" y="1"/>
                    </a:moveTo>
                    <a:cubicBezTo>
                      <a:pt x="7927" y="1"/>
                      <a:pt x="6518" y="2866"/>
                      <a:pt x="5968" y="5301"/>
                    </a:cubicBezTo>
                    <a:cubicBezTo>
                      <a:pt x="3689" y="15988"/>
                      <a:pt x="5832" y="27163"/>
                      <a:pt x="11935" y="36250"/>
                    </a:cubicBezTo>
                    <a:lnTo>
                      <a:pt x="4232" y="29550"/>
                    </a:lnTo>
                    <a:cubicBezTo>
                      <a:pt x="3730" y="29123"/>
                      <a:pt x="3181" y="28673"/>
                      <a:pt x="2543" y="28673"/>
                    </a:cubicBezTo>
                    <a:cubicBezTo>
                      <a:pt x="2492" y="28673"/>
                      <a:pt x="2440" y="28676"/>
                      <a:pt x="2387" y="28682"/>
                    </a:cubicBezTo>
                    <a:cubicBezTo>
                      <a:pt x="1601" y="28790"/>
                      <a:pt x="1113" y="29577"/>
                      <a:pt x="869" y="30337"/>
                    </a:cubicBezTo>
                    <a:cubicBezTo>
                      <a:pt x="1" y="33266"/>
                      <a:pt x="1601" y="36331"/>
                      <a:pt x="3391" y="38826"/>
                    </a:cubicBezTo>
                    <a:cubicBezTo>
                      <a:pt x="4232" y="39993"/>
                      <a:pt x="5127" y="41105"/>
                      <a:pt x="6049" y="42190"/>
                    </a:cubicBezTo>
                    <a:lnTo>
                      <a:pt x="33119" y="42190"/>
                    </a:lnTo>
                    <a:lnTo>
                      <a:pt x="33119" y="24098"/>
                    </a:lnTo>
                    <a:cubicBezTo>
                      <a:pt x="32278" y="24559"/>
                      <a:pt x="31546" y="25183"/>
                      <a:pt x="30949" y="25915"/>
                    </a:cubicBezTo>
                    <a:cubicBezTo>
                      <a:pt x="29267" y="28031"/>
                      <a:pt x="28643" y="30771"/>
                      <a:pt x="28264" y="33456"/>
                    </a:cubicBezTo>
                    <a:cubicBezTo>
                      <a:pt x="28237" y="25183"/>
                      <a:pt x="27369" y="16910"/>
                      <a:pt x="25633" y="8827"/>
                    </a:cubicBezTo>
                    <a:cubicBezTo>
                      <a:pt x="25334" y="7417"/>
                      <a:pt x="24765" y="5762"/>
                      <a:pt x="23381" y="5437"/>
                    </a:cubicBezTo>
                    <a:cubicBezTo>
                      <a:pt x="23206" y="5392"/>
                      <a:pt x="23036" y="5371"/>
                      <a:pt x="22871" y="5371"/>
                    </a:cubicBezTo>
                    <a:cubicBezTo>
                      <a:pt x="21125" y="5371"/>
                      <a:pt x="19990" y="7730"/>
                      <a:pt x="19693" y="9614"/>
                    </a:cubicBezTo>
                    <a:cubicBezTo>
                      <a:pt x="18770" y="15418"/>
                      <a:pt x="18879" y="21359"/>
                      <a:pt x="20045" y="27136"/>
                    </a:cubicBezTo>
                    <a:lnTo>
                      <a:pt x="14675" y="5328"/>
                    </a:lnTo>
                    <a:cubicBezTo>
                      <a:pt x="14105" y="2996"/>
                      <a:pt x="12993" y="202"/>
                      <a:pt x="10606" y="12"/>
                    </a:cubicBezTo>
                    <a:cubicBezTo>
                      <a:pt x="10517" y="5"/>
                      <a:pt x="10429" y="1"/>
                      <a:pt x="1034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85" name="Google Shape;285;p26"/>
            <p:cNvGrpSpPr/>
            <p:nvPr/>
          </p:nvGrpSpPr>
          <p:grpSpPr>
            <a:xfrm>
              <a:off x="-82851" y="-106241"/>
              <a:ext cx="9309703" cy="5355981"/>
              <a:chOff x="-82851" y="-107627"/>
              <a:chExt cx="9309703" cy="5355981"/>
            </a:xfrm>
          </p:grpSpPr>
          <p:grpSp>
            <p:nvGrpSpPr>
              <p:cNvPr id="286" name="Google Shape;286;p26"/>
              <p:cNvGrpSpPr/>
              <p:nvPr/>
            </p:nvGrpSpPr>
            <p:grpSpPr>
              <a:xfrm rot="10800000">
                <a:off x="8397356" y="4109696"/>
                <a:ext cx="829496" cy="1138658"/>
                <a:chOff x="4564125" y="690375"/>
                <a:chExt cx="623775" cy="856263"/>
              </a:xfrm>
            </p:grpSpPr>
            <p:sp>
              <p:nvSpPr>
                <p:cNvPr id="287" name="Google Shape;287;p26"/>
                <p:cNvSpPr/>
                <p:nvPr/>
              </p:nvSpPr>
              <p:spPr>
                <a:xfrm>
                  <a:off x="4564125" y="690375"/>
                  <a:ext cx="623775" cy="596975"/>
                </a:xfrm>
                <a:custGeom>
                  <a:avLst/>
                  <a:gdLst/>
                  <a:ahLst/>
                  <a:cxnLst/>
                  <a:rect l="l" t="t" r="r" b="b"/>
                  <a:pathLst>
                    <a:path w="24951" h="23879" extrusionOk="0">
                      <a:moveTo>
                        <a:pt x="11668" y="778"/>
                      </a:moveTo>
                      <a:cubicBezTo>
                        <a:pt x="12542" y="778"/>
                        <a:pt x="13409" y="833"/>
                        <a:pt x="14290" y="931"/>
                      </a:cubicBezTo>
                      <a:cubicBezTo>
                        <a:pt x="16615" y="1195"/>
                        <a:pt x="18913" y="1829"/>
                        <a:pt x="21052" y="2780"/>
                      </a:cubicBezTo>
                      <a:cubicBezTo>
                        <a:pt x="21633" y="3044"/>
                        <a:pt x="22215" y="3334"/>
                        <a:pt x="22769" y="3651"/>
                      </a:cubicBezTo>
                      <a:cubicBezTo>
                        <a:pt x="21158" y="3282"/>
                        <a:pt x="19520" y="2991"/>
                        <a:pt x="17883" y="2674"/>
                      </a:cubicBezTo>
                      <a:cubicBezTo>
                        <a:pt x="15717" y="2251"/>
                        <a:pt x="13551" y="1776"/>
                        <a:pt x="11385" y="1327"/>
                      </a:cubicBezTo>
                      <a:cubicBezTo>
                        <a:pt x="10777" y="1195"/>
                        <a:pt x="10196" y="1089"/>
                        <a:pt x="9589" y="957"/>
                      </a:cubicBezTo>
                      <a:lnTo>
                        <a:pt x="9298" y="904"/>
                      </a:lnTo>
                      <a:cubicBezTo>
                        <a:pt x="9773" y="851"/>
                        <a:pt x="10275" y="825"/>
                        <a:pt x="10751" y="799"/>
                      </a:cubicBezTo>
                      <a:cubicBezTo>
                        <a:pt x="11058" y="785"/>
                        <a:pt x="11363" y="778"/>
                        <a:pt x="11668" y="778"/>
                      </a:cubicBezTo>
                      <a:close/>
                      <a:moveTo>
                        <a:pt x="9272" y="1538"/>
                      </a:moveTo>
                      <a:lnTo>
                        <a:pt x="10830" y="1829"/>
                      </a:lnTo>
                      <a:cubicBezTo>
                        <a:pt x="11913" y="2040"/>
                        <a:pt x="13022" y="2251"/>
                        <a:pt x="14132" y="2463"/>
                      </a:cubicBezTo>
                      <a:cubicBezTo>
                        <a:pt x="16298" y="2859"/>
                        <a:pt x="18464" y="3308"/>
                        <a:pt x="20656" y="3731"/>
                      </a:cubicBezTo>
                      <a:cubicBezTo>
                        <a:pt x="21581" y="3916"/>
                        <a:pt x="22505" y="4100"/>
                        <a:pt x="23430" y="4259"/>
                      </a:cubicBezTo>
                      <a:cubicBezTo>
                        <a:pt x="22789" y="4280"/>
                        <a:pt x="22147" y="4319"/>
                        <a:pt x="21506" y="4319"/>
                      </a:cubicBezTo>
                      <a:cubicBezTo>
                        <a:pt x="21355" y="4319"/>
                        <a:pt x="21204" y="4317"/>
                        <a:pt x="21052" y="4312"/>
                      </a:cubicBezTo>
                      <a:cubicBezTo>
                        <a:pt x="19917" y="4285"/>
                        <a:pt x="18781" y="4206"/>
                        <a:pt x="17645" y="4048"/>
                      </a:cubicBezTo>
                      <a:cubicBezTo>
                        <a:pt x="15400" y="3757"/>
                        <a:pt x="13181" y="3176"/>
                        <a:pt x="11068" y="2331"/>
                      </a:cubicBezTo>
                      <a:cubicBezTo>
                        <a:pt x="10460" y="2093"/>
                        <a:pt x="9879" y="1802"/>
                        <a:pt x="9272" y="1538"/>
                      </a:cubicBezTo>
                      <a:close/>
                      <a:moveTo>
                        <a:pt x="7449" y="1327"/>
                      </a:moveTo>
                      <a:cubicBezTo>
                        <a:pt x="10196" y="2938"/>
                        <a:pt x="12600" y="5051"/>
                        <a:pt x="14607" y="7561"/>
                      </a:cubicBezTo>
                      <a:cubicBezTo>
                        <a:pt x="16641" y="10149"/>
                        <a:pt x="18147" y="13108"/>
                        <a:pt x="19018" y="16304"/>
                      </a:cubicBezTo>
                      <a:cubicBezTo>
                        <a:pt x="19256" y="17202"/>
                        <a:pt x="19441" y="18100"/>
                        <a:pt x="19600" y="19024"/>
                      </a:cubicBezTo>
                      <a:cubicBezTo>
                        <a:pt x="19626" y="19315"/>
                        <a:pt x="19679" y="19606"/>
                        <a:pt x="19705" y="19896"/>
                      </a:cubicBezTo>
                      <a:cubicBezTo>
                        <a:pt x="15981" y="15485"/>
                        <a:pt x="12679" y="10783"/>
                        <a:pt x="9800" y="5791"/>
                      </a:cubicBezTo>
                      <a:cubicBezTo>
                        <a:pt x="9007" y="4365"/>
                        <a:pt x="8241" y="2938"/>
                        <a:pt x="7449" y="1485"/>
                      </a:cubicBezTo>
                      <a:lnTo>
                        <a:pt x="7449" y="1327"/>
                      </a:lnTo>
                      <a:close/>
                      <a:moveTo>
                        <a:pt x="7502" y="2753"/>
                      </a:moveTo>
                      <a:lnTo>
                        <a:pt x="7502" y="2753"/>
                      </a:lnTo>
                      <a:cubicBezTo>
                        <a:pt x="8690" y="5131"/>
                        <a:pt x="10011" y="7455"/>
                        <a:pt x="11438" y="9727"/>
                      </a:cubicBezTo>
                      <a:cubicBezTo>
                        <a:pt x="13102" y="12342"/>
                        <a:pt x="14898" y="14904"/>
                        <a:pt x="16826" y="17360"/>
                      </a:cubicBezTo>
                      <a:cubicBezTo>
                        <a:pt x="17645" y="18443"/>
                        <a:pt x="18517" y="19500"/>
                        <a:pt x="19415" y="20530"/>
                      </a:cubicBezTo>
                      <a:cubicBezTo>
                        <a:pt x="16720" y="19236"/>
                        <a:pt x="14343" y="17387"/>
                        <a:pt x="12441" y="15115"/>
                      </a:cubicBezTo>
                      <a:cubicBezTo>
                        <a:pt x="10328" y="12579"/>
                        <a:pt x="8823" y="9621"/>
                        <a:pt x="8057" y="6425"/>
                      </a:cubicBezTo>
                      <a:cubicBezTo>
                        <a:pt x="7845" y="5553"/>
                        <a:pt x="7687" y="4682"/>
                        <a:pt x="7581" y="3783"/>
                      </a:cubicBezTo>
                      <a:cubicBezTo>
                        <a:pt x="7555" y="3440"/>
                        <a:pt x="7528" y="3097"/>
                        <a:pt x="7502" y="2753"/>
                      </a:cubicBezTo>
                      <a:close/>
                      <a:moveTo>
                        <a:pt x="6366" y="2938"/>
                      </a:moveTo>
                      <a:lnTo>
                        <a:pt x="6366" y="2938"/>
                      </a:lnTo>
                      <a:cubicBezTo>
                        <a:pt x="6551" y="5342"/>
                        <a:pt x="6498" y="7772"/>
                        <a:pt x="6208" y="10149"/>
                      </a:cubicBezTo>
                      <a:cubicBezTo>
                        <a:pt x="5864" y="13108"/>
                        <a:pt x="5098" y="16013"/>
                        <a:pt x="3989" y="18760"/>
                      </a:cubicBezTo>
                      <a:cubicBezTo>
                        <a:pt x="3540" y="19896"/>
                        <a:pt x="3011" y="21006"/>
                        <a:pt x="2404" y="22062"/>
                      </a:cubicBezTo>
                      <a:cubicBezTo>
                        <a:pt x="3064" y="16885"/>
                        <a:pt x="4068" y="11734"/>
                        <a:pt x="5389" y="6663"/>
                      </a:cubicBezTo>
                      <a:cubicBezTo>
                        <a:pt x="5706" y="5421"/>
                        <a:pt x="6023" y="4180"/>
                        <a:pt x="6366" y="2938"/>
                      </a:cubicBezTo>
                      <a:close/>
                      <a:moveTo>
                        <a:pt x="5415" y="4206"/>
                      </a:moveTo>
                      <a:cubicBezTo>
                        <a:pt x="3989" y="8855"/>
                        <a:pt x="2932" y="13583"/>
                        <a:pt x="2193" y="18391"/>
                      </a:cubicBezTo>
                      <a:cubicBezTo>
                        <a:pt x="2008" y="19606"/>
                        <a:pt x="1823" y="20847"/>
                        <a:pt x="1664" y="22089"/>
                      </a:cubicBezTo>
                      <a:cubicBezTo>
                        <a:pt x="1374" y="21111"/>
                        <a:pt x="1162" y="20107"/>
                        <a:pt x="1057" y="19104"/>
                      </a:cubicBezTo>
                      <a:cubicBezTo>
                        <a:pt x="951" y="17677"/>
                        <a:pt x="977" y="16251"/>
                        <a:pt x="1215" y="14851"/>
                      </a:cubicBezTo>
                      <a:cubicBezTo>
                        <a:pt x="1691" y="11681"/>
                        <a:pt x="2932" y="8723"/>
                        <a:pt x="4438" y="5923"/>
                      </a:cubicBezTo>
                      <a:cubicBezTo>
                        <a:pt x="4755" y="5342"/>
                        <a:pt x="5072" y="4761"/>
                        <a:pt x="5415" y="4206"/>
                      </a:cubicBezTo>
                      <a:close/>
                      <a:moveTo>
                        <a:pt x="11750" y="1"/>
                      </a:moveTo>
                      <a:cubicBezTo>
                        <a:pt x="11584" y="1"/>
                        <a:pt x="11419" y="3"/>
                        <a:pt x="11253" y="6"/>
                      </a:cubicBezTo>
                      <a:cubicBezTo>
                        <a:pt x="10592" y="33"/>
                        <a:pt x="9906" y="85"/>
                        <a:pt x="9245" y="165"/>
                      </a:cubicBezTo>
                      <a:cubicBezTo>
                        <a:pt x="8532" y="218"/>
                        <a:pt x="7845" y="350"/>
                        <a:pt x="7185" y="561"/>
                      </a:cubicBezTo>
                      <a:cubicBezTo>
                        <a:pt x="7106" y="561"/>
                        <a:pt x="7053" y="614"/>
                        <a:pt x="7026" y="667"/>
                      </a:cubicBezTo>
                      <a:cubicBezTo>
                        <a:pt x="7013" y="653"/>
                        <a:pt x="7000" y="647"/>
                        <a:pt x="6983" y="647"/>
                      </a:cubicBezTo>
                      <a:cubicBezTo>
                        <a:pt x="6967" y="647"/>
                        <a:pt x="6947" y="653"/>
                        <a:pt x="6921" y="667"/>
                      </a:cubicBezTo>
                      <a:cubicBezTo>
                        <a:pt x="6907" y="660"/>
                        <a:pt x="6890" y="656"/>
                        <a:pt x="6874" y="656"/>
                      </a:cubicBezTo>
                      <a:cubicBezTo>
                        <a:pt x="6829" y="656"/>
                        <a:pt x="6782" y="681"/>
                        <a:pt x="6762" y="719"/>
                      </a:cubicBezTo>
                      <a:cubicBezTo>
                        <a:pt x="6683" y="799"/>
                        <a:pt x="6604" y="878"/>
                        <a:pt x="6524" y="984"/>
                      </a:cubicBezTo>
                      <a:cubicBezTo>
                        <a:pt x="6493" y="973"/>
                        <a:pt x="6460" y="968"/>
                        <a:pt x="6428" y="968"/>
                      </a:cubicBezTo>
                      <a:cubicBezTo>
                        <a:pt x="6300" y="968"/>
                        <a:pt x="6186" y="1052"/>
                        <a:pt x="6208" y="1221"/>
                      </a:cubicBezTo>
                      <a:lnTo>
                        <a:pt x="6208" y="1406"/>
                      </a:lnTo>
                      <a:cubicBezTo>
                        <a:pt x="5891" y="1855"/>
                        <a:pt x="5600" y="2384"/>
                        <a:pt x="5309" y="2859"/>
                      </a:cubicBezTo>
                      <a:cubicBezTo>
                        <a:pt x="4860" y="3599"/>
                        <a:pt x="4411" y="4338"/>
                        <a:pt x="3989" y="5104"/>
                      </a:cubicBezTo>
                      <a:cubicBezTo>
                        <a:pt x="3117" y="6610"/>
                        <a:pt x="2377" y="8168"/>
                        <a:pt x="1743" y="9806"/>
                      </a:cubicBezTo>
                      <a:cubicBezTo>
                        <a:pt x="661" y="12606"/>
                        <a:pt x="0" y="15670"/>
                        <a:pt x="211" y="18707"/>
                      </a:cubicBezTo>
                      <a:cubicBezTo>
                        <a:pt x="291" y="20372"/>
                        <a:pt x="687" y="22036"/>
                        <a:pt x="1427" y="23541"/>
                      </a:cubicBezTo>
                      <a:cubicBezTo>
                        <a:pt x="1471" y="23651"/>
                        <a:pt x="1570" y="23706"/>
                        <a:pt x="1678" y="23706"/>
                      </a:cubicBezTo>
                      <a:cubicBezTo>
                        <a:pt x="1699" y="23706"/>
                        <a:pt x="1721" y="23704"/>
                        <a:pt x="1743" y="23700"/>
                      </a:cubicBezTo>
                      <a:cubicBezTo>
                        <a:pt x="1823" y="23819"/>
                        <a:pt x="1948" y="23878"/>
                        <a:pt x="2074" y="23878"/>
                      </a:cubicBezTo>
                      <a:cubicBezTo>
                        <a:pt x="2199" y="23878"/>
                        <a:pt x="2325" y="23819"/>
                        <a:pt x="2404" y="23700"/>
                      </a:cubicBezTo>
                      <a:cubicBezTo>
                        <a:pt x="5521" y="18417"/>
                        <a:pt x="7158" y="12394"/>
                        <a:pt x="7158" y="6266"/>
                      </a:cubicBezTo>
                      <a:lnTo>
                        <a:pt x="7158" y="6081"/>
                      </a:lnTo>
                      <a:cubicBezTo>
                        <a:pt x="7502" y="7666"/>
                        <a:pt x="8004" y="9198"/>
                        <a:pt x="8690" y="10704"/>
                      </a:cubicBezTo>
                      <a:cubicBezTo>
                        <a:pt x="10117" y="13821"/>
                        <a:pt x="12256" y="16568"/>
                        <a:pt x="14951" y="18681"/>
                      </a:cubicBezTo>
                      <a:cubicBezTo>
                        <a:pt x="16456" y="19896"/>
                        <a:pt x="18120" y="20900"/>
                        <a:pt x="19917" y="21666"/>
                      </a:cubicBezTo>
                      <a:cubicBezTo>
                        <a:pt x="19917" y="21719"/>
                        <a:pt x="19917" y="21745"/>
                        <a:pt x="19943" y="21798"/>
                      </a:cubicBezTo>
                      <a:cubicBezTo>
                        <a:pt x="19996" y="21943"/>
                        <a:pt x="20121" y="22016"/>
                        <a:pt x="20247" y="22016"/>
                      </a:cubicBezTo>
                      <a:cubicBezTo>
                        <a:pt x="20372" y="22016"/>
                        <a:pt x="20498" y="21943"/>
                        <a:pt x="20550" y="21798"/>
                      </a:cubicBezTo>
                      <a:cubicBezTo>
                        <a:pt x="20550" y="21719"/>
                        <a:pt x="20577" y="21639"/>
                        <a:pt x="20603" y="21560"/>
                      </a:cubicBezTo>
                      <a:cubicBezTo>
                        <a:pt x="20762" y="21455"/>
                        <a:pt x="20815" y="21217"/>
                        <a:pt x="20683" y="21058"/>
                      </a:cubicBezTo>
                      <a:lnTo>
                        <a:pt x="20630" y="21006"/>
                      </a:lnTo>
                      <a:cubicBezTo>
                        <a:pt x="20630" y="20424"/>
                        <a:pt x="20577" y="19817"/>
                        <a:pt x="20471" y="19262"/>
                      </a:cubicBezTo>
                      <a:cubicBezTo>
                        <a:pt x="20366" y="18417"/>
                        <a:pt x="20207" y="17572"/>
                        <a:pt x="20022" y="16753"/>
                      </a:cubicBezTo>
                      <a:cubicBezTo>
                        <a:pt x="18781" y="11734"/>
                        <a:pt x="16060" y="7217"/>
                        <a:pt x="12204" y="3810"/>
                      </a:cubicBezTo>
                      <a:cubicBezTo>
                        <a:pt x="11939" y="3572"/>
                        <a:pt x="11649" y="3334"/>
                        <a:pt x="11358" y="3097"/>
                      </a:cubicBezTo>
                      <a:lnTo>
                        <a:pt x="11358" y="3097"/>
                      </a:lnTo>
                      <a:cubicBezTo>
                        <a:pt x="14317" y="4232"/>
                        <a:pt x="17460" y="4840"/>
                        <a:pt x="20630" y="4919"/>
                      </a:cubicBezTo>
                      <a:cubicBezTo>
                        <a:pt x="20889" y="4930"/>
                        <a:pt x="21149" y="4935"/>
                        <a:pt x="21409" y="4935"/>
                      </a:cubicBezTo>
                      <a:cubicBezTo>
                        <a:pt x="22450" y="4935"/>
                        <a:pt x="23498" y="4851"/>
                        <a:pt x="24513" y="4682"/>
                      </a:cubicBezTo>
                      <a:cubicBezTo>
                        <a:pt x="24565" y="4682"/>
                        <a:pt x="24592" y="4655"/>
                        <a:pt x="24618" y="4629"/>
                      </a:cubicBezTo>
                      <a:cubicBezTo>
                        <a:pt x="24636" y="4633"/>
                        <a:pt x="24652" y="4635"/>
                        <a:pt x="24668" y="4635"/>
                      </a:cubicBezTo>
                      <a:cubicBezTo>
                        <a:pt x="24849" y="4635"/>
                        <a:pt x="24951" y="4380"/>
                        <a:pt x="24830" y="4259"/>
                      </a:cubicBezTo>
                      <a:cubicBezTo>
                        <a:pt x="24407" y="3836"/>
                        <a:pt x="23932" y="3466"/>
                        <a:pt x="23430" y="3202"/>
                      </a:cubicBezTo>
                      <a:cubicBezTo>
                        <a:pt x="22901" y="2859"/>
                        <a:pt x="22373" y="2595"/>
                        <a:pt x="21818" y="2331"/>
                      </a:cubicBezTo>
                      <a:cubicBezTo>
                        <a:pt x="18667" y="793"/>
                        <a:pt x="15227" y="1"/>
                        <a:pt x="1175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 name="Google Shape;288;p26"/>
                <p:cNvSpPr/>
                <p:nvPr/>
              </p:nvSpPr>
              <p:spPr>
                <a:xfrm rot="-5400000" flipH="1">
                  <a:off x="4713773" y="1299163"/>
                  <a:ext cx="316325" cy="178625"/>
                </a:xfrm>
                <a:custGeom>
                  <a:avLst/>
                  <a:gdLst/>
                  <a:ahLst/>
                  <a:cxnLst/>
                  <a:rect l="l" t="t" r="r" b="b"/>
                  <a:pathLst>
                    <a:path w="12653" h="7145" extrusionOk="0">
                      <a:moveTo>
                        <a:pt x="2008" y="899"/>
                      </a:moveTo>
                      <a:lnTo>
                        <a:pt x="2008" y="899"/>
                      </a:lnTo>
                      <a:cubicBezTo>
                        <a:pt x="2351" y="978"/>
                        <a:pt x="2668" y="1057"/>
                        <a:pt x="2959" y="1137"/>
                      </a:cubicBezTo>
                      <a:cubicBezTo>
                        <a:pt x="3830" y="1374"/>
                        <a:pt x="4676" y="1691"/>
                        <a:pt x="5495" y="2035"/>
                      </a:cubicBezTo>
                      <a:cubicBezTo>
                        <a:pt x="7132" y="2774"/>
                        <a:pt x="8664" y="3752"/>
                        <a:pt x="10064" y="4914"/>
                      </a:cubicBezTo>
                      <a:cubicBezTo>
                        <a:pt x="10434" y="5231"/>
                        <a:pt x="10804" y="5574"/>
                        <a:pt x="11174" y="5891"/>
                      </a:cubicBezTo>
                      <a:lnTo>
                        <a:pt x="11411" y="6129"/>
                      </a:lnTo>
                      <a:cubicBezTo>
                        <a:pt x="9774" y="5336"/>
                        <a:pt x="8136" y="4544"/>
                        <a:pt x="6551" y="3672"/>
                      </a:cubicBezTo>
                      <a:cubicBezTo>
                        <a:pt x="5679" y="3170"/>
                        <a:pt x="4781" y="2669"/>
                        <a:pt x="3910" y="2140"/>
                      </a:cubicBezTo>
                      <a:cubicBezTo>
                        <a:pt x="3461" y="1876"/>
                        <a:pt x="3012" y="1586"/>
                        <a:pt x="2589" y="1295"/>
                      </a:cubicBezTo>
                      <a:cubicBezTo>
                        <a:pt x="2404" y="1163"/>
                        <a:pt x="2219" y="1031"/>
                        <a:pt x="2008" y="899"/>
                      </a:cubicBezTo>
                      <a:close/>
                      <a:moveTo>
                        <a:pt x="1400" y="1242"/>
                      </a:moveTo>
                      <a:lnTo>
                        <a:pt x="1638" y="1401"/>
                      </a:lnTo>
                      <a:lnTo>
                        <a:pt x="2298" y="1797"/>
                      </a:lnTo>
                      <a:cubicBezTo>
                        <a:pt x="2747" y="2087"/>
                        <a:pt x="3196" y="2352"/>
                        <a:pt x="3646" y="2616"/>
                      </a:cubicBezTo>
                      <a:cubicBezTo>
                        <a:pt x="4544" y="3170"/>
                        <a:pt x="5442" y="3672"/>
                        <a:pt x="6340" y="4174"/>
                      </a:cubicBezTo>
                      <a:cubicBezTo>
                        <a:pt x="7740" y="4914"/>
                        <a:pt x="9140" y="5627"/>
                        <a:pt x="10592" y="6261"/>
                      </a:cubicBezTo>
                      <a:cubicBezTo>
                        <a:pt x="10328" y="6234"/>
                        <a:pt x="10064" y="6182"/>
                        <a:pt x="9800" y="6155"/>
                      </a:cubicBezTo>
                      <a:cubicBezTo>
                        <a:pt x="8928" y="5997"/>
                        <a:pt x="8083" y="5759"/>
                        <a:pt x="7264" y="5442"/>
                      </a:cubicBezTo>
                      <a:cubicBezTo>
                        <a:pt x="5600" y="4808"/>
                        <a:pt x="4068" y="3884"/>
                        <a:pt x="2774" y="2695"/>
                      </a:cubicBezTo>
                      <a:cubicBezTo>
                        <a:pt x="2272" y="2246"/>
                        <a:pt x="1823" y="1770"/>
                        <a:pt x="1400" y="1242"/>
                      </a:cubicBezTo>
                      <a:close/>
                      <a:moveTo>
                        <a:pt x="370" y="1"/>
                      </a:moveTo>
                      <a:cubicBezTo>
                        <a:pt x="106" y="1"/>
                        <a:pt x="0" y="371"/>
                        <a:pt x="212" y="529"/>
                      </a:cubicBezTo>
                      <a:cubicBezTo>
                        <a:pt x="159" y="608"/>
                        <a:pt x="159" y="714"/>
                        <a:pt x="212" y="793"/>
                      </a:cubicBezTo>
                      <a:cubicBezTo>
                        <a:pt x="1136" y="2404"/>
                        <a:pt x="2642" y="3725"/>
                        <a:pt x="4147" y="4729"/>
                      </a:cubicBezTo>
                      <a:cubicBezTo>
                        <a:pt x="5706" y="5759"/>
                        <a:pt x="7476" y="6472"/>
                        <a:pt x="9325" y="6842"/>
                      </a:cubicBezTo>
                      <a:cubicBezTo>
                        <a:pt x="9826" y="6948"/>
                        <a:pt x="10328" y="7027"/>
                        <a:pt x="10830" y="7080"/>
                      </a:cubicBezTo>
                      <a:cubicBezTo>
                        <a:pt x="11103" y="7095"/>
                        <a:pt x="11445" y="7145"/>
                        <a:pt x="11772" y="7145"/>
                      </a:cubicBezTo>
                      <a:cubicBezTo>
                        <a:pt x="12015" y="7145"/>
                        <a:pt x="12250" y="7117"/>
                        <a:pt x="12441" y="7027"/>
                      </a:cubicBezTo>
                      <a:cubicBezTo>
                        <a:pt x="12626" y="6921"/>
                        <a:pt x="12653" y="6657"/>
                        <a:pt x="12494" y="6499"/>
                      </a:cubicBezTo>
                      <a:cubicBezTo>
                        <a:pt x="12336" y="6182"/>
                        <a:pt x="12125" y="5865"/>
                        <a:pt x="11860" y="5627"/>
                      </a:cubicBezTo>
                      <a:cubicBezTo>
                        <a:pt x="11543" y="5284"/>
                        <a:pt x="11200" y="4940"/>
                        <a:pt x="10857" y="4650"/>
                      </a:cubicBezTo>
                      <a:cubicBezTo>
                        <a:pt x="10143" y="4016"/>
                        <a:pt x="9404" y="3435"/>
                        <a:pt x="8611" y="2906"/>
                      </a:cubicBezTo>
                      <a:cubicBezTo>
                        <a:pt x="7053" y="1876"/>
                        <a:pt x="5336" y="1084"/>
                        <a:pt x="3540" y="582"/>
                      </a:cubicBezTo>
                      <a:cubicBezTo>
                        <a:pt x="2510" y="238"/>
                        <a:pt x="1453" y="54"/>
                        <a:pt x="37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89" name="Google Shape;289;p26"/>
              <p:cNvGrpSpPr/>
              <p:nvPr/>
            </p:nvGrpSpPr>
            <p:grpSpPr>
              <a:xfrm>
                <a:off x="-82851" y="-107627"/>
                <a:ext cx="829496" cy="1138658"/>
                <a:chOff x="4564125" y="690375"/>
                <a:chExt cx="623775" cy="856263"/>
              </a:xfrm>
            </p:grpSpPr>
            <p:sp>
              <p:nvSpPr>
                <p:cNvPr id="290" name="Google Shape;290;p26"/>
                <p:cNvSpPr/>
                <p:nvPr/>
              </p:nvSpPr>
              <p:spPr>
                <a:xfrm>
                  <a:off x="4564125" y="690375"/>
                  <a:ext cx="623775" cy="596975"/>
                </a:xfrm>
                <a:custGeom>
                  <a:avLst/>
                  <a:gdLst/>
                  <a:ahLst/>
                  <a:cxnLst/>
                  <a:rect l="l" t="t" r="r" b="b"/>
                  <a:pathLst>
                    <a:path w="24951" h="23879" extrusionOk="0">
                      <a:moveTo>
                        <a:pt x="11668" y="778"/>
                      </a:moveTo>
                      <a:cubicBezTo>
                        <a:pt x="12542" y="778"/>
                        <a:pt x="13409" y="833"/>
                        <a:pt x="14290" y="931"/>
                      </a:cubicBezTo>
                      <a:cubicBezTo>
                        <a:pt x="16615" y="1195"/>
                        <a:pt x="18913" y="1829"/>
                        <a:pt x="21052" y="2780"/>
                      </a:cubicBezTo>
                      <a:cubicBezTo>
                        <a:pt x="21633" y="3044"/>
                        <a:pt x="22215" y="3334"/>
                        <a:pt x="22769" y="3651"/>
                      </a:cubicBezTo>
                      <a:cubicBezTo>
                        <a:pt x="21158" y="3282"/>
                        <a:pt x="19520" y="2991"/>
                        <a:pt x="17883" y="2674"/>
                      </a:cubicBezTo>
                      <a:cubicBezTo>
                        <a:pt x="15717" y="2251"/>
                        <a:pt x="13551" y="1776"/>
                        <a:pt x="11385" y="1327"/>
                      </a:cubicBezTo>
                      <a:cubicBezTo>
                        <a:pt x="10777" y="1195"/>
                        <a:pt x="10196" y="1089"/>
                        <a:pt x="9589" y="957"/>
                      </a:cubicBezTo>
                      <a:lnTo>
                        <a:pt x="9298" y="904"/>
                      </a:lnTo>
                      <a:cubicBezTo>
                        <a:pt x="9773" y="851"/>
                        <a:pt x="10275" y="825"/>
                        <a:pt x="10751" y="799"/>
                      </a:cubicBezTo>
                      <a:cubicBezTo>
                        <a:pt x="11058" y="785"/>
                        <a:pt x="11363" y="778"/>
                        <a:pt x="11668" y="778"/>
                      </a:cubicBezTo>
                      <a:close/>
                      <a:moveTo>
                        <a:pt x="9272" y="1538"/>
                      </a:moveTo>
                      <a:lnTo>
                        <a:pt x="10830" y="1829"/>
                      </a:lnTo>
                      <a:cubicBezTo>
                        <a:pt x="11913" y="2040"/>
                        <a:pt x="13022" y="2251"/>
                        <a:pt x="14132" y="2463"/>
                      </a:cubicBezTo>
                      <a:cubicBezTo>
                        <a:pt x="16298" y="2859"/>
                        <a:pt x="18464" y="3308"/>
                        <a:pt x="20656" y="3731"/>
                      </a:cubicBezTo>
                      <a:cubicBezTo>
                        <a:pt x="21581" y="3916"/>
                        <a:pt x="22505" y="4100"/>
                        <a:pt x="23430" y="4259"/>
                      </a:cubicBezTo>
                      <a:cubicBezTo>
                        <a:pt x="22789" y="4280"/>
                        <a:pt x="22147" y="4319"/>
                        <a:pt x="21506" y="4319"/>
                      </a:cubicBezTo>
                      <a:cubicBezTo>
                        <a:pt x="21355" y="4319"/>
                        <a:pt x="21204" y="4317"/>
                        <a:pt x="21052" y="4312"/>
                      </a:cubicBezTo>
                      <a:cubicBezTo>
                        <a:pt x="19917" y="4285"/>
                        <a:pt x="18781" y="4206"/>
                        <a:pt x="17645" y="4048"/>
                      </a:cubicBezTo>
                      <a:cubicBezTo>
                        <a:pt x="15400" y="3757"/>
                        <a:pt x="13181" y="3176"/>
                        <a:pt x="11068" y="2331"/>
                      </a:cubicBezTo>
                      <a:cubicBezTo>
                        <a:pt x="10460" y="2093"/>
                        <a:pt x="9879" y="1802"/>
                        <a:pt x="9272" y="1538"/>
                      </a:cubicBezTo>
                      <a:close/>
                      <a:moveTo>
                        <a:pt x="7449" y="1327"/>
                      </a:moveTo>
                      <a:cubicBezTo>
                        <a:pt x="10196" y="2938"/>
                        <a:pt x="12600" y="5051"/>
                        <a:pt x="14607" y="7561"/>
                      </a:cubicBezTo>
                      <a:cubicBezTo>
                        <a:pt x="16641" y="10149"/>
                        <a:pt x="18147" y="13108"/>
                        <a:pt x="19018" y="16304"/>
                      </a:cubicBezTo>
                      <a:cubicBezTo>
                        <a:pt x="19256" y="17202"/>
                        <a:pt x="19441" y="18100"/>
                        <a:pt x="19600" y="19024"/>
                      </a:cubicBezTo>
                      <a:cubicBezTo>
                        <a:pt x="19626" y="19315"/>
                        <a:pt x="19679" y="19606"/>
                        <a:pt x="19705" y="19896"/>
                      </a:cubicBezTo>
                      <a:cubicBezTo>
                        <a:pt x="15981" y="15485"/>
                        <a:pt x="12679" y="10783"/>
                        <a:pt x="9800" y="5791"/>
                      </a:cubicBezTo>
                      <a:cubicBezTo>
                        <a:pt x="9007" y="4365"/>
                        <a:pt x="8241" y="2938"/>
                        <a:pt x="7449" y="1485"/>
                      </a:cubicBezTo>
                      <a:lnTo>
                        <a:pt x="7449" y="1327"/>
                      </a:lnTo>
                      <a:close/>
                      <a:moveTo>
                        <a:pt x="7502" y="2753"/>
                      </a:moveTo>
                      <a:lnTo>
                        <a:pt x="7502" y="2753"/>
                      </a:lnTo>
                      <a:cubicBezTo>
                        <a:pt x="8690" y="5131"/>
                        <a:pt x="10011" y="7455"/>
                        <a:pt x="11438" y="9727"/>
                      </a:cubicBezTo>
                      <a:cubicBezTo>
                        <a:pt x="13102" y="12342"/>
                        <a:pt x="14898" y="14904"/>
                        <a:pt x="16826" y="17360"/>
                      </a:cubicBezTo>
                      <a:cubicBezTo>
                        <a:pt x="17645" y="18443"/>
                        <a:pt x="18517" y="19500"/>
                        <a:pt x="19415" y="20530"/>
                      </a:cubicBezTo>
                      <a:cubicBezTo>
                        <a:pt x="16720" y="19236"/>
                        <a:pt x="14343" y="17387"/>
                        <a:pt x="12441" y="15115"/>
                      </a:cubicBezTo>
                      <a:cubicBezTo>
                        <a:pt x="10328" y="12579"/>
                        <a:pt x="8823" y="9621"/>
                        <a:pt x="8057" y="6425"/>
                      </a:cubicBezTo>
                      <a:cubicBezTo>
                        <a:pt x="7845" y="5553"/>
                        <a:pt x="7687" y="4682"/>
                        <a:pt x="7581" y="3783"/>
                      </a:cubicBezTo>
                      <a:cubicBezTo>
                        <a:pt x="7555" y="3440"/>
                        <a:pt x="7528" y="3097"/>
                        <a:pt x="7502" y="2753"/>
                      </a:cubicBezTo>
                      <a:close/>
                      <a:moveTo>
                        <a:pt x="6366" y="2938"/>
                      </a:moveTo>
                      <a:lnTo>
                        <a:pt x="6366" y="2938"/>
                      </a:lnTo>
                      <a:cubicBezTo>
                        <a:pt x="6551" y="5342"/>
                        <a:pt x="6498" y="7772"/>
                        <a:pt x="6208" y="10149"/>
                      </a:cubicBezTo>
                      <a:cubicBezTo>
                        <a:pt x="5864" y="13108"/>
                        <a:pt x="5098" y="16013"/>
                        <a:pt x="3989" y="18760"/>
                      </a:cubicBezTo>
                      <a:cubicBezTo>
                        <a:pt x="3540" y="19896"/>
                        <a:pt x="3011" y="21006"/>
                        <a:pt x="2404" y="22062"/>
                      </a:cubicBezTo>
                      <a:cubicBezTo>
                        <a:pt x="3064" y="16885"/>
                        <a:pt x="4068" y="11734"/>
                        <a:pt x="5389" y="6663"/>
                      </a:cubicBezTo>
                      <a:cubicBezTo>
                        <a:pt x="5706" y="5421"/>
                        <a:pt x="6023" y="4180"/>
                        <a:pt x="6366" y="2938"/>
                      </a:cubicBezTo>
                      <a:close/>
                      <a:moveTo>
                        <a:pt x="5415" y="4206"/>
                      </a:moveTo>
                      <a:cubicBezTo>
                        <a:pt x="3989" y="8855"/>
                        <a:pt x="2932" y="13583"/>
                        <a:pt x="2193" y="18391"/>
                      </a:cubicBezTo>
                      <a:cubicBezTo>
                        <a:pt x="2008" y="19606"/>
                        <a:pt x="1823" y="20847"/>
                        <a:pt x="1664" y="22089"/>
                      </a:cubicBezTo>
                      <a:cubicBezTo>
                        <a:pt x="1374" y="21111"/>
                        <a:pt x="1162" y="20107"/>
                        <a:pt x="1057" y="19104"/>
                      </a:cubicBezTo>
                      <a:cubicBezTo>
                        <a:pt x="951" y="17677"/>
                        <a:pt x="977" y="16251"/>
                        <a:pt x="1215" y="14851"/>
                      </a:cubicBezTo>
                      <a:cubicBezTo>
                        <a:pt x="1691" y="11681"/>
                        <a:pt x="2932" y="8723"/>
                        <a:pt x="4438" y="5923"/>
                      </a:cubicBezTo>
                      <a:cubicBezTo>
                        <a:pt x="4755" y="5342"/>
                        <a:pt x="5072" y="4761"/>
                        <a:pt x="5415" y="4206"/>
                      </a:cubicBezTo>
                      <a:close/>
                      <a:moveTo>
                        <a:pt x="11750" y="1"/>
                      </a:moveTo>
                      <a:cubicBezTo>
                        <a:pt x="11584" y="1"/>
                        <a:pt x="11419" y="3"/>
                        <a:pt x="11253" y="6"/>
                      </a:cubicBezTo>
                      <a:cubicBezTo>
                        <a:pt x="10592" y="33"/>
                        <a:pt x="9906" y="85"/>
                        <a:pt x="9245" y="165"/>
                      </a:cubicBezTo>
                      <a:cubicBezTo>
                        <a:pt x="8532" y="218"/>
                        <a:pt x="7845" y="350"/>
                        <a:pt x="7185" y="561"/>
                      </a:cubicBezTo>
                      <a:cubicBezTo>
                        <a:pt x="7106" y="561"/>
                        <a:pt x="7053" y="614"/>
                        <a:pt x="7026" y="667"/>
                      </a:cubicBezTo>
                      <a:cubicBezTo>
                        <a:pt x="7013" y="653"/>
                        <a:pt x="7000" y="647"/>
                        <a:pt x="6983" y="647"/>
                      </a:cubicBezTo>
                      <a:cubicBezTo>
                        <a:pt x="6967" y="647"/>
                        <a:pt x="6947" y="653"/>
                        <a:pt x="6921" y="667"/>
                      </a:cubicBezTo>
                      <a:cubicBezTo>
                        <a:pt x="6907" y="660"/>
                        <a:pt x="6890" y="656"/>
                        <a:pt x="6874" y="656"/>
                      </a:cubicBezTo>
                      <a:cubicBezTo>
                        <a:pt x="6829" y="656"/>
                        <a:pt x="6782" y="681"/>
                        <a:pt x="6762" y="719"/>
                      </a:cubicBezTo>
                      <a:cubicBezTo>
                        <a:pt x="6683" y="799"/>
                        <a:pt x="6604" y="878"/>
                        <a:pt x="6524" y="984"/>
                      </a:cubicBezTo>
                      <a:cubicBezTo>
                        <a:pt x="6493" y="973"/>
                        <a:pt x="6460" y="968"/>
                        <a:pt x="6428" y="968"/>
                      </a:cubicBezTo>
                      <a:cubicBezTo>
                        <a:pt x="6300" y="968"/>
                        <a:pt x="6186" y="1052"/>
                        <a:pt x="6208" y="1221"/>
                      </a:cubicBezTo>
                      <a:lnTo>
                        <a:pt x="6208" y="1406"/>
                      </a:lnTo>
                      <a:cubicBezTo>
                        <a:pt x="5891" y="1855"/>
                        <a:pt x="5600" y="2384"/>
                        <a:pt x="5309" y="2859"/>
                      </a:cubicBezTo>
                      <a:cubicBezTo>
                        <a:pt x="4860" y="3599"/>
                        <a:pt x="4411" y="4338"/>
                        <a:pt x="3989" y="5104"/>
                      </a:cubicBezTo>
                      <a:cubicBezTo>
                        <a:pt x="3117" y="6610"/>
                        <a:pt x="2377" y="8168"/>
                        <a:pt x="1743" y="9806"/>
                      </a:cubicBezTo>
                      <a:cubicBezTo>
                        <a:pt x="661" y="12606"/>
                        <a:pt x="0" y="15670"/>
                        <a:pt x="211" y="18707"/>
                      </a:cubicBezTo>
                      <a:cubicBezTo>
                        <a:pt x="291" y="20372"/>
                        <a:pt x="687" y="22036"/>
                        <a:pt x="1427" y="23541"/>
                      </a:cubicBezTo>
                      <a:cubicBezTo>
                        <a:pt x="1471" y="23651"/>
                        <a:pt x="1570" y="23706"/>
                        <a:pt x="1678" y="23706"/>
                      </a:cubicBezTo>
                      <a:cubicBezTo>
                        <a:pt x="1699" y="23706"/>
                        <a:pt x="1721" y="23704"/>
                        <a:pt x="1743" y="23700"/>
                      </a:cubicBezTo>
                      <a:cubicBezTo>
                        <a:pt x="1823" y="23819"/>
                        <a:pt x="1948" y="23878"/>
                        <a:pt x="2074" y="23878"/>
                      </a:cubicBezTo>
                      <a:cubicBezTo>
                        <a:pt x="2199" y="23878"/>
                        <a:pt x="2325" y="23819"/>
                        <a:pt x="2404" y="23700"/>
                      </a:cubicBezTo>
                      <a:cubicBezTo>
                        <a:pt x="5521" y="18417"/>
                        <a:pt x="7158" y="12394"/>
                        <a:pt x="7158" y="6266"/>
                      </a:cubicBezTo>
                      <a:lnTo>
                        <a:pt x="7158" y="6081"/>
                      </a:lnTo>
                      <a:cubicBezTo>
                        <a:pt x="7502" y="7666"/>
                        <a:pt x="8004" y="9198"/>
                        <a:pt x="8690" y="10704"/>
                      </a:cubicBezTo>
                      <a:cubicBezTo>
                        <a:pt x="10117" y="13821"/>
                        <a:pt x="12256" y="16568"/>
                        <a:pt x="14951" y="18681"/>
                      </a:cubicBezTo>
                      <a:cubicBezTo>
                        <a:pt x="16456" y="19896"/>
                        <a:pt x="18120" y="20900"/>
                        <a:pt x="19917" y="21666"/>
                      </a:cubicBezTo>
                      <a:cubicBezTo>
                        <a:pt x="19917" y="21719"/>
                        <a:pt x="19917" y="21745"/>
                        <a:pt x="19943" y="21798"/>
                      </a:cubicBezTo>
                      <a:cubicBezTo>
                        <a:pt x="19996" y="21943"/>
                        <a:pt x="20121" y="22016"/>
                        <a:pt x="20247" y="22016"/>
                      </a:cubicBezTo>
                      <a:cubicBezTo>
                        <a:pt x="20372" y="22016"/>
                        <a:pt x="20498" y="21943"/>
                        <a:pt x="20550" y="21798"/>
                      </a:cubicBezTo>
                      <a:cubicBezTo>
                        <a:pt x="20550" y="21719"/>
                        <a:pt x="20577" y="21639"/>
                        <a:pt x="20603" y="21560"/>
                      </a:cubicBezTo>
                      <a:cubicBezTo>
                        <a:pt x="20762" y="21455"/>
                        <a:pt x="20815" y="21217"/>
                        <a:pt x="20683" y="21058"/>
                      </a:cubicBezTo>
                      <a:lnTo>
                        <a:pt x="20630" y="21006"/>
                      </a:lnTo>
                      <a:cubicBezTo>
                        <a:pt x="20630" y="20424"/>
                        <a:pt x="20577" y="19817"/>
                        <a:pt x="20471" y="19262"/>
                      </a:cubicBezTo>
                      <a:cubicBezTo>
                        <a:pt x="20366" y="18417"/>
                        <a:pt x="20207" y="17572"/>
                        <a:pt x="20022" y="16753"/>
                      </a:cubicBezTo>
                      <a:cubicBezTo>
                        <a:pt x="18781" y="11734"/>
                        <a:pt x="16060" y="7217"/>
                        <a:pt x="12204" y="3810"/>
                      </a:cubicBezTo>
                      <a:cubicBezTo>
                        <a:pt x="11939" y="3572"/>
                        <a:pt x="11649" y="3334"/>
                        <a:pt x="11358" y="3097"/>
                      </a:cubicBezTo>
                      <a:lnTo>
                        <a:pt x="11358" y="3097"/>
                      </a:lnTo>
                      <a:cubicBezTo>
                        <a:pt x="14317" y="4232"/>
                        <a:pt x="17460" y="4840"/>
                        <a:pt x="20630" y="4919"/>
                      </a:cubicBezTo>
                      <a:cubicBezTo>
                        <a:pt x="20889" y="4930"/>
                        <a:pt x="21149" y="4935"/>
                        <a:pt x="21409" y="4935"/>
                      </a:cubicBezTo>
                      <a:cubicBezTo>
                        <a:pt x="22450" y="4935"/>
                        <a:pt x="23498" y="4851"/>
                        <a:pt x="24513" y="4682"/>
                      </a:cubicBezTo>
                      <a:cubicBezTo>
                        <a:pt x="24565" y="4682"/>
                        <a:pt x="24592" y="4655"/>
                        <a:pt x="24618" y="4629"/>
                      </a:cubicBezTo>
                      <a:cubicBezTo>
                        <a:pt x="24636" y="4633"/>
                        <a:pt x="24652" y="4635"/>
                        <a:pt x="24668" y="4635"/>
                      </a:cubicBezTo>
                      <a:cubicBezTo>
                        <a:pt x="24849" y="4635"/>
                        <a:pt x="24951" y="4380"/>
                        <a:pt x="24830" y="4259"/>
                      </a:cubicBezTo>
                      <a:cubicBezTo>
                        <a:pt x="24407" y="3836"/>
                        <a:pt x="23932" y="3466"/>
                        <a:pt x="23430" y="3202"/>
                      </a:cubicBezTo>
                      <a:cubicBezTo>
                        <a:pt x="22901" y="2859"/>
                        <a:pt x="22373" y="2595"/>
                        <a:pt x="21818" y="2331"/>
                      </a:cubicBezTo>
                      <a:cubicBezTo>
                        <a:pt x="18667" y="793"/>
                        <a:pt x="15227" y="1"/>
                        <a:pt x="1175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 name="Google Shape;291;p26"/>
                <p:cNvSpPr/>
                <p:nvPr/>
              </p:nvSpPr>
              <p:spPr>
                <a:xfrm rot="-5400000" flipH="1">
                  <a:off x="4713773" y="1299163"/>
                  <a:ext cx="316325" cy="178625"/>
                </a:xfrm>
                <a:custGeom>
                  <a:avLst/>
                  <a:gdLst/>
                  <a:ahLst/>
                  <a:cxnLst/>
                  <a:rect l="l" t="t" r="r" b="b"/>
                  <a:pathLst>
                    <a:path w="12653" h="7145" extrusionOk="0">
                      <a:moveTo>
                        <a:pt x="2008" y="899"/>
                      </a:moveTo>
                      <a:lnTo>
                        <a:pt x="2008" y="899"/>
                      </a:lnTo>
                      <a:cubicBezTo>
                        <a:pt x="2351" y="978"/>
                        <a:pt x="2668" y="1057"/>
                        <a:pt x="2959" y="1137"/>
                      </a:cubicBezTo>
                      <a:cubicBezTo>
                        <a:pt x="3830" y="1374"/>
                        <a:pt x="4676" y="1691"/>
                        <a:pt x="5495" y="2035"/>
                      </a:cubicBezTo>
                      <a:cubicBezTo>
                        <a:pt x="7132" y="2774"/>
                        <a:pt x="8664" y="3752"/>
                        <a:pt x="10064" y="4914"/>
                      </a:cubicBezTo>
                      <a:cubicBezTo>
                        <a:pt x="10434" y="5231"/>
                        <a:pt x="10804" y="5574"/>
                        <a:pt x="11174" y="5891"/>
                      </a:cubicBezTo>
                      <a:lnTo>
                        <a:pt x="11411" y="6129"/>
                      </a:lnTo>
                      <a:cubicBezTo>
                        <a:pt x="9774" y="5336"/>
                        <a:pt x="8136" y="4544"/>
                        <a:pt x="6551" y="3672"/>
                      </a:cubicBezTo>
                      <a:cubicBezTo>
                        <a:pt x="5679" y="3170"/>
                        <a:pt x="4781" y="2669"/>
                        <a:pt x="3910" y="2140"/>
                      </a:cubicBezTo>
                      <a:cubicBezTo>
                        <a:pt x="3461" y="1876"/>
                        <a:pt x="3012" y="1586"/>
                        <a:pt x="2589" y="1295"/>
                      </a:cubicBezTo>
                      <a:cubicBezTo>
                        <a:pt x="2404" y="1163"/>
                        <a:pt x="2219" y="1031"/>
                        <a:pt x="2008" y="899"/>
                      </a:cubicBezTo>
                      <a:close/>
                      <a:moveTo>
                        <a:pt x="1400" y="1242"/>
                      </a:moveTo>
                      <a:lnTo>
                        <a:pt x="1638" y="1401"/>
                      </a:lnTo>
                      <a:lnTo>
                        <a:pt x="2298" y="1797"/>
                      </a:lnTo>
                      <a:cubicBezTo>
                        <a:pt x="2747" y="2087"/>
                        <a:pt x="3196" y="2352"/>
                        <a:pt x="3646" y="2616"/>
                      </a:cubicBezTo>
                      <a:cubicBezTo>
                        <a:pt x="4544" y="3170"/>
                        <a:pt x="5442" y="3672"/>
                        <a:pt x="6340" y="4174"/>
                      </a:cubicBezTo>
                      <a:cubicBezTo>
                        <a:pt x="7740" y="4914"/>
                        <a:pt x="9140" y="5627"/>
                        <a:pt x="10592" y="6261"/>
                      </a:cubicBezTo>
                      <a:cubicBezTo>
                        <a:pt x="10328" y="6234"/>
                        <a:pt x="10064" y="6182"/>
                        <a:pt x="9800" y="6155"/>
                      </a:cubicBezTo>
                      <a:cubicBezTo>
                        <a:pt x="8928" y="5997"/>
                        <a:pt x="8083" y="5759"/>
                        <a:pt x="7264" y="5442"/>
                      </a:cubicBezTo>
                      <a:cubicBezTo>
                        <a:pt x="5600" y="4808"/>
                        <a:pt x="4068" y="3884"/>
                        <a:pt x="2774" y="2695"/>
                      </a:cubicBezTo>
                      <a:cubicBezTo>
                        <a:pt x="2272" y="2246"/>
                        <a:pt x="1823" y="1770"/>
                        <a:pt x="1400" y="1242"/>
                      </a:cubicBezTo>
                      <a:close/>
                      <a:moveTo>
                        <a:pt x="370" y="1"/>
                      </a:moveTo>
                      <a:cubicBezTo>
                        <a:pt x="106" y="1"/>
                        <a:pt x="0" y="371"/>
                        <a:pt x="212" y="529"/>
                      </a:cubicBezTo>
                      <a:cubicBezTo>
                        <a:pt x="159" y="608"/>
                        <a:pt x="159" y="714"/>
                        <a:pt x="212" y="793"/>
                      </a:cubicBezTo>
                      <a:cubicBezTo>
                        <a:pt x="1136" y="2404"/>
                        <a:pt x="2642" y="3725"/>
                        <a:pt x="4147" y="4729"/>
                      </a:cubicBezTo>
                      <a:cubicBezTo>
                        <a:pt x="5706" y="5759"/>
                        <a:pt x="7476" y="6472"/>
                        <a:pt x="9325" y="6842"/>
                      </a:cubicBezTo>
                      <a:cubicBezTo>
                        <a:pt x="9826" y="6948"/>
                        <a:pt x="10328" y="7027"/>
                        <a:pt x="10830" y="7080"/>
                      </a:cubicBezTo>
                      <a:cubicBezTo>
                        <a:pt x="11103" y="7095"/>
                        <a:pt x="11445" y="7145"/>
                        <a:pt x="11772" y="7145"/>
                      </a:cubicBezTo>
                      <a:cubicBezTo>
                        <a:pt x="12015" y="7145"/>
                        <a:pt x="12250" y="7117"/>
                        <a:pt x="12441" y="7027"/>
                      </a:cubicBezTo>
                      <a:cubicBezTo>
                        <a:pt x="12626" y="6921"/>
                        <a:pt x="12653" y="6657"/>
                        <a:pt x="12494" y="6499"/>
                      </a:cubicBezTo>
                      <a:cubicBezTo>
                        <a:pt x="12336" y="6182"/>
                        <a:pt x="12125" y="5865"/>
                        <a:pt x="11860" y="5627"/>
                      </a:cubicBezTo>
                      <a:cubicBezTo>
                        <a:pt x="11543" y="5284"/>
                        <a:pt x="11200" y="4940"/>
                        <a:pt x="10857" y="4650"/>
                      </a:cubicBezTo>
                      <a:cubicBezTo>
                        <a:pt x="10143" y="4016"/>
                        <a:pt x="9404" y="3435"/>
                        <a:pt x="8611" y="2906"/>
                      </a:cubicBezTo>
                      <a:cubicBezTo>
                        <a:pt x="7053" y="1876"/>
                        <a:pt x="5336" y="1084"/>
                        <a:pt x="3540" y="582"/>
                      </a:cubicBezTo>
                      <a:cubicBezTo>
                        <a:pt x="2510" y="238"/>
                        <a:pt x="1453" y="54"/>
                        <a:pt x="37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ackground 1">
  <p:cSld name="CUSTOM_25">
    <p:spTree>
      <p:nvGrpSpPr>
        <p:cNvPr id="1" name="Shape 292"/>
        <p:cNvGrpSpPr/>
        <p:nvPr/>
      </p:nvGrpSpPr>
      <p:grpSpPr>
        <a:xfrm>
          <a:off x="0" y="0"/>
          <a:ext cx="0" cy="0"/>
          <a:chOff x="0" y="0"/>
          <a:chExt cx="0" cy="0"/>
        </a:xfrm>
      </p:grpSpPr>
      <p:grpSp>
        <p:nvGrpSpPr>
          <p:cNvPr id="293" name="Google Shape;293;p27"/>
          <p:cNvGrpSpPr/>
          <p:nvPr/>
        </p:nvGrpSpPr>
        <p:grpSpPr>
          <a:xfrm>
            <a:off x="-114050" y="-78600"/>
            <a:ext cx="9515165" cy="5491921"/>
            <a:chOff x="-114050" y="-78600"/>
            <a:chExt cx="9515165" cy="5491921"/>
          </a:xfrm>
        </p:grpSpPr>
        <p:sp>
          <p:nvSpPr>
            <p:cNvPr id="294" name="Google Shape;294;p27"/>
            <p:cNvSpPr/>
            <p:nvPr/>
          </p:nvSpPr>
          <p:spPr>
            <a:xfrm rot="-1799978" flipH="1">
              <a:off x="8268841" y="4384786"/>
              <a:ext cx="989208" cy="837324"/>
            </a:xfrm>
            <a:custGeom>
              <a:avLst/>
              <a:gdLst/>
              <a:ahLst/>
              <a:cxnLst/>
              <a:rect l="l" t="t" r="r" b="b"/>
              <a:pathLst>
                <a:path w="20379" h="17250" extrusionOk="0">
                  <a:moveTo>
                    <a:pt x="19798" y="6076"/>
                  </a:moveTo>
                  <a:lnTo>
                    <a:pt x="19798" y="6076"/>
                  </a:lnTo>
                  <a:cubicBezTo>
                    <a:pt x="19639" y="6763"/>
                    <a:pt x="19428" y="7423"/>
                    <a:pt x="19164" y="8084"/>
                  </a:cubicBezTo>
                  <a:cubicBezTo>
                    <a:pt x="18767" y="8982"/>
                    <a:pt x="18266" y="9801"/>
                    <a:pt x="17684" y="10593"/>
                  </a:cubicBezTo>
                  <a:cubicBezTo>
                    <a:pt x="16311" y="12284"/>
                    <a:pt x="14673" y="13736"/>
                    <a:pt x="12824" y="14872"/>
                  </a:cubicBezTo>
                  <a:cubicBezTo>
                    <a:pt x="12454" y="15110"/>
                    <a:pt x="12058" y="15348"/>
                    <a:pt x="11688" y="15585"/>
                  </a:cubicBezTo>
                  <a:cubicBezTo>
                    <a:pt x="14039" y="13261"/>
                    <a:pt x="16232" y="10778"/>
                    <a:pt x="18266" y="8137"/>
                  </a:cubicBezTo>
                  <a:cubicBezTo>
                    <a:pt x="18767" y="7476"/>
                    <a:pt x="19296" y="6763"/>
                    <a:pt x="19798" y="6076"/>
                  </a:cubicBezTo>
                  <a:close/>
                  <a:moveTo>
                    <a:pt x="8624" y="1216"/>
                  </a:moveTo>
                  <a:cubicBezTo>
                    <a:pt x="9787" y="2880"/>
                    <a:pt x="10605" y="4756"/>
                    <a:pt x="11028" y="6737"/>
                  </a:cubicBezTo>
                  <a:lnTo>
                    <a:pt x="11028" y="6763"/>
                  </a:lnTo>
                  <a:cubicBezTo>
                    <a:pt x="11477" y="8955"/>
                    <a:pt x="11398" y="11227"/>
                    <a:pt x="10817" y="13393"/>
                  </a:cubicBezTo>
                  <a:cubicBezTo>
                    <a:pt x="10658" y="14001"/>
                    <a:pt x="10447" y="14582"/>
                    <a:pt x="10236" y="15163"/>
                  </a:cubicBezTo>
                  <a:cubicBezTo>
                    <a:pt x="10130" y="15374"/>
                    <a:pt x="10024" y="15585"/>
                    <a:pt x="9919" y="15823"/>
                  </a:cubicBezTo>
                  <a:cubicBezTo>
                    <a:pt x="9998" y="13974"/>
                    <a:pt x="9971" y="12152"/>
                    <a:pt x="9839" y="10329"/>
                  </a:cubicBezTo>
                  <a:cubicBezTo>
                    <a:pt x="9707" y="8216"/>
                    <a:pt x="9470" y="6076"/>
                    <a:pt x="9126" y="3990"/>
                  </a:cubicBezTo>
                  <a:cubicBezTo>
                    <a:pt x="8994" y="3065"/>
                    <a:pt x="8809" y="2141"/>
                    <a:pt x="8624" y="1216"/>
                  </a:cubicBezTo>
                  <a:close/>
                  <a:moveTo>
                    <a:pt x="885" y="9669"/>
                  </a:moveTo>
                  <a:lnTo>
                    <a:pt x="885" y="9669"/>
                  </a:lnTo>
                  <a:cubicBezTo>
                    <a:pt x="1360" y="9906"/>
                    <a:pt x="1862" y="10144"/>
                    <a:pt x="2311" y="10408"/>
                  </a:cubicBezTo>
                  <a:cubicBezTo>
                    <a:pt x="4345" y="11544"/>
                    <a:pt x="6168" y="13076"/>
                    <a:pt x="7673" y="14872"/>
                  </a:cubicBezTo>
                  <a:cubicBezTo>
                    <a:pt x="7928" y="15203"/>
                    <a:pt x="8182" y="15533"/>
                    <a:pt x="8436" y="15888"/>
                  </a:cubicBezTo>
                  <a:lnTo>
                    <a:pt x="8436" y="15888"/>
                  </a:lnTo>
                  <a:cubicBezTo>
                    <a:pt x="8168" y="15687"/>
                    <a:pt x="7919" y="15464"/>
                    <a:pt x="7647" y="15242"/>
                  </a:cubicBezTo>
                  <a:lnTo>
                    <a:pt x="5877" y="13789"/>
                  </a:lnTo>
                  <a:cubicBezTo>
                    <a:pt x="4689" y="12838"/>
                    <a:pt x="3526" y="11861"/>
                    <a:pt x="2364" y="10884"/>
                  </a:cubicBezTo>
                  <a:cubicBezTo>
                    <a:pt x="1889" y="10487"/>
                    <a:pt x="1387" y="10065"/>
                    <a:pt x="885" y="9669"/>
                  </a:cubicBezTo>
                  <a:close/>
                  <a:moveTo>
                    <a:pt x="19322" y="5839"/>
                  </a:moveTo>
                  <a:lnTo>
                    <a:pt x="19322" y="5839"/>
                  </a:lnTo>
                  <a:cubicBezTo>
                    <a:pt x="17235" y="8744"/>
                    <a:pt x="14964" y="11518"/>
                    <a:pt x="12507" y="14133"/>
                  </a:cubicBezTo>
                  <a:cubicBezTo>
                    <a:pt x="11900" y="14767"/>
                    <a:pt x="11292" y="15400"/>
                    <a:pt x="10711" y="16034"/>
                  </a:cubicBezTo>
                  <a:cubicBezTo>
                    <a:pt x="11371" y="14529"/>
                    <a:pt x="12190" y="13102"/>
                    <a:pt x="13141" y="11782"/>
                  </a:cubicBezTo>
                  <a:cubicBezTo>
                    <a:pt x="14330" y="10118"/>
                    <a:pt x="15730" y="8612"/>
                    <a:pt x="17288" y="7318"/>
                  </a:cubicBezTo>
                  <a:cubicBezTo>
                    <a:pt x="17949" y="6789"/>
                    <a:pt x="18609" y="6288"/>
                    <a:pt x="19322" y="5839"/>
                  </a:cubicBezTo>
                  <a:close/>
                  <a:moveTo>
                    <a:pt x="1070" y="10223"/>
                  </a:moveTo>
                  <a:lnTo>
                    <a:pt x="1070" y="10223"/>
                  </a:lnTo>
                  <a:cubicBezTo>
                    <a:pt x="1942" y="10989"/>
                    <a:pt x="2840" y="11676"/>
                    <a:pt x="3685" y="12416"/>
                  </a:cubicBezTo>
                  <a:cubicBezTo>
                    <a:pt x="4847" y="13393"/>
                    <a:pt x="6009" y="14397"/>
                    <a:pt x="7172" y="15348"/>
                  </a:cubicBezTo>
                  <a:lnTo>
                    <a:pt x="8122" y="16166"/>
                  </a:lnTo>
                  <a:lnTo>
                    <a:pt x="8281" y="16299"/>
                  </a:lnTo>
                  <a:cubicBezTo>
                    <a:pt x="7938" y="16166"/>
                    <a:pt x="7647" y="16034"/>
                    <a:pt x="7356" y="15876"/>
                  </a:cubicBezTo>
                  <a:cubicBezTo>
                    <a:pt x="5190" y="14819"/>
                    <a:pt x="3289" y="13235"/>
                    <a:pt x="1836" y="11306"/>
                  </a:cubicBezTo>
                  <a:cubicBezTo>
                    <a:pt x="1572" y="10963"/>
                    <a:pt x="1308" y="10593"/>
                    <a:pt x="1070" y="10223"/>
                  </a:cubicBezTo>
                  <a:close/>
                  <a:moveTo>
                    <a:pt x="8255" y="1507"/>
                  </a:moveTo>
                  <a:cubicBezTo>
                    <a:pt x="9047" y="5337"/>
                    <a:pt x="9470" y="9272"/>
                    <a:pt x="9575" y="13208"/>
                  </a:cubicBezTo>
                  <a:cubicBezTo>
                    <a:pt x="9575" y="14317"/>
                    <a:pt x="9549" y="15427"/>
                    <a:pt x="9549" y="16563"/>
                  </a:cubicBezTo>
                  <a:lnTo>
                    <a:pt x="9575" y="16563"/>
                  </a:lnTo>
                  <a:lnTo>
                    <a:pt x="9522" y="16668"/>
                  </a:lnTo>
                  <a:cubicBezTo>
                    <a:pt x="8413" y="14793"/>
                    <a:pt x="7647" y="12733"/>
                    <a:pt x="7251" y="10567"/>
                  </a:cubicBezTo>
                  <a:cubicBezTo>
                    <a:pt x="6881" y="8348"/>
                    <a:pt x="6960" y="6076"/>
                    <a:pt x="7489" y="3884"/>
                  </a:cubicBezTo>
                  <a:cubicBezTo>
                    <a:pt x="7621" y="3250"/>
                    <a:pt x="7806" y="2642"/>
                    <a:pt x="8017" y="2035"/>
                  </a:cubicBezTo>
                  <a:cubicBezTo>
                    <a:pt x="8096" y="1850"/>
                    <a:pt x="8175" y="1665"/>
                    <a:pt x="8255" y="1507"/>
                  </a:cubicBezTo>
                  <a:close/>
                  <a:moveTo>
                    <a:pt x="8481" y="1"/>
                  </a:moveTo>
                  <a:cubicBezTo>
                    <a:pt x="8430" y="1"/>
                    <a:pt x="8378" y="17"/>
                    <a:pt x="8334" y="54"/>
                  </a:cubicBezTo>
                  <a:cubicBezTo>
                    <a:pt x="8307" y="107"/>
                    <a:pt x="8255" y="159"/>
                    <a:pt x="8228" y="186"/>
                  </a:cubicBezTo>
                  <a:cubicBezTo>
                    <a:pt x="8096" y="186"/>
                    <a:pt x="7990" y="318"/>
                    <a:pt x="8017" y="476"/>
                  </a:cubicBezTo>
                  <a:lnTo>
                    <a:pt x="8017" y="529"/>
                  </a:lnTo>
                  <a:cubicBezTo>
                    <a:pt x="7832" y="873"/>
                    <a:pt x="7673" y="1242"/>
                    <a:pt x="7541" y="1612"/>
                  </a:cubicBezTo>
                  <a:cubicBezTo>
                    <a:pt x="7330" y="2167"/>
                    <a:pt x="7145" y="2722"/>
                    <a:pt x="6987" y="3276"/>
                  </a:cubicBezTo>
                  <a:cubicBezTo>
                    <a:pt x="6089" y="6684"/>
                    <a:pt x="6247" y="10276"/>
                    <a:pt x="7436" y="13604"/>
                  </a:cubicBezTo>
                  <a:cubicBezTo>
                    <a:pt x="7515" y="13842"/>
                    <a:pt x="7621" y="14053"/>
                    <a:pt x="7726" y="14291"/>
                  </a:cubicBezTo>
                  <a:cubicBezTo>
                    <a:pt x="6326" y="12653"/>
                    <a:pt x="4636" y="11253"/>
                    <a:pt x="2760" y="10170"/>
                  </a:cubicBezTo>
                  <a:cubicBezTo>
                    <a:pt x="1994" y="9695"/>
                    <a:pt x="1202" y="9325"/>
                    <a:pt x="357" y="9035"/>
                  </a:cubicBezTo>
                  <a:lnTo>
                    <a:pt x="277" y="9035"/>
                  </a:lnTo>
                  <a:cubicBezTo>
                    <a:pt x="251" y="9008"/>
                    <a:pt x="218" y="8996"/>
                    <a:pt x="187" y="8996"/>
                  </a:cubicBezTo>
                  <a:cubicBezTo>
                    <a:pt x="93" y="8996"/>
                    <a:pt x="0" y="9095"/>
                    <a:pt x="40" y="9193"/>
                  </a:cubicBezTo>
                  <a:cubicBezTo>
                    <a:pt x="145" y="9589"/>
                    <a:pt x="304" y="9959"/>
                    <a:pt x="542" y="10303"/>
                  </a:cubicBezTo>
                  <a:cubicBezTo>
                    <a:pt x="726" y="10672"/>
                    <a:pt x="964" y="11016"/>
                    <a:pt x="1202" y="11333"/>
                  </a:cubicBezTo>
                  <a:cubicBezTo>
                    <a:pt x="1677" y="12019"/>
                    <a:pt x="2206" y="12653"/>
                    <a:pt x="2787" y="13235"/>
                  </a:cubicBezTo>
                  <a:cubicBezTo>
                    <a:pt x="3949" y="14423"/>
                    <a:pt x="5296" y="15427"/>
                    <a:pt x="6775" y="16193"/>
                  </a:cubicBezTo>
                  <a:cubicBezTo>
                    <a:pt x="7172" y="16404"/>
                    <a:pt x="7594" y="16589"/>
                    <a:pt x="8017" y="16748"/>
                  </a:cubicBezTo>
                  <a:cubicBezTo>
                    <a:pt x="8466" y="16959"/>
                    <a:pt x="8915" y="17091"/>
                    <a:pt x="9390" y="17197"/>
                  </a:cubicBezTo>
                  <a:cubicBezTo>
                    <a:pt x="9417" y="17210"/>
                    <a:pt x="9437" y="17216"/>
                    <a:pt x="9456" y="17216"/>
                  </a:cubicBezTo>
                  <a:cubicBezTo>
                    <a:pt x="9476" y="17216"/>
                    <a:pt x="9496" y="17210"/>
                    <a:pt x="9522" y="17197"/>
                  </a:cubicBezTo>
                  <a:lnTo>
                    <a:pt x="9575" y="17223"/>
                  </a:lnTo>
                  <a:cubicBezTo>
                    <a:pt x="9628" y="17249"/>
                    <a:pt x="9655" y="17249"/>
                    <a:pt x="9707" y="17249"/>
                  </a:cubicBezTo>
                  <a:lnTo>
                    <a:pt x="9919" y="17170"/>
                  </a:lnTo>
                  <a:cubicBezTo>
                    <a:pt x="9955" y="17207"/>
                    <a:pt x="10009" y="17227"/>
                    <a:pt x="10062" y="17227"/>
                  </a:cubicBezTo>
                  <a:cubicBezTo>
                    <a:pt x="10122" y="17227"/>
                    <a:pt x="10181" y="17200"/>
                    <a:pt x="10209" y="17144"/>
                  </a:cubicBezTo>
                  <a:lnTo>
                    <a:pt x="10262" y="17012"/>
                  </a:lnTo>
                  <a:cubicBezTo>
                    <a:pt x="10605" y="16853"/>
                    <a:pt x="10949" y="16642"/>
                    <a:pt x="11266" y="16457"/>
                  </a:cubicBezTo>
                  <a:cubicBezTo>
                    <a:pt x="11794" y="16140"/>
                    <a:pt x="12296" y="15850"/>
                    <a:pt x="12798" y="15533"/>
                  </a:cubicBezTo>
                  <a:cubicBezTo>
                    <a:pt x="13802" y="14899"/>
                    <a:pt x="14779" y="14212"/>
                    <a:pt x="15677" y="13446"/>
                  </a:cubicBezTo>
                  <a:cubicBezTo>
                    <a:pt x="17315" y="12125"/>
                    <a:pt x="18609" y="10487"/>
                    <a:pt x="19533" y="8612"/>
                  </a:cubicBezTo>
                  <a:cubicBezTo>
                    <a:pt x="20035" y="7582"/>
                    <a:pt x="20326" y="6446"/>
                    <a:pt x="20379" y="5310"/>
                  </a:cubicBezTo>
                  <a:cubicBezTo>
                    <a:pt x="20379" y="5205"/>
                    <a:pt x="20326" y="5125"/>
                    <a:pt x="20247" y="5099"/>
                  </a:cubicBezTo>
                  <a:cubicBezTo>
                    <a:pt x="20227" y="4959"/>
                    <a:pt x="20117" y="4850"/>
                    <a:pt x="19996" y="4850"/>
                  </a:cubicBezTo>
                  <a:cubicBezTo>
                    <a:pt x="19956" y="4850"/>
                    <a:pt x="19916" y="4862"/>
                    <a:pt x="19877" y="4888"/>
                  </a:cubicBezTo>
                  <a:cubicBezTo>
                    <a:pt x="16258" y="7027"/>
                    <a:pt x="13300" y="10118"/>
                    <a:pt x="11292" y="13789"/>
                  </a:cubicBezTo>
                  <a:lnTo>
                    <a:pt x="11213" y="13895"/>
                  </a:lnTo>
                  <a:cubicBezTo>
                    <a:pt x="11530" y="12838"/>
                    <a:pt x="11741" y="11729"/>
                    <a:pt x="11820" y="10620"/>
                  </a:cubicBezTo>
                  <a:cubicBezTo>
                    <a:pt x="12085" y="6922"/>
                    <a:pt x="10949" y="3276"/>
                    <a:pt x="8677" y="371"/>
                  </a:cubicBezTo>
                  <a:cubicBezTo>
                    <a:pt x="8677" y="318"/>
                    <a:pt x="8704" y="292"/>
                    <a:pt x="8704" y="265"/>
                  </a:cubicBezTo>
                  <a:cubicBezTo>
                    <a:pt x="8742" y="112"/>
                    <a:pt x="8614" y="1"/>
                    <a:pt x="848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95" name="Google Shape;295;p27"/>
            <p:cNvGrpSpPr/>
            <p:nvPr/>
          </p:nvGrpSpPr>
          <p:grpSpPr>
            <a:xfrm>
              <a:off x="-114050" y="-78600"/>
              <a:ext cx="9372100" cy="5300700"/>
              <a:chOff x="-82850" y="-95650"/>
              <a:chExt cx="9372100" cy="5300700"/>
            </a:xfrm>
          </p:grpSpPr>
          <p:sp>
            <p:nvSpPr>
              <p:cNvPr id="296" name="Google Shape;296;p27"/>
              <p:cNvSpPr/>
              <p:nvPr/>
            </p:nvSpPr>
            <p:spPr>
              <a:xfrm>
                <a:off x="8310250" y="-95650"/>
                <a:ext cx="979000" cy="969950"/>
              </a:xfrm>
              <a:custGeom>
                <a:avLst/>
                <a:gdLst/>
                <a:ahLst/>
                <a:cxnLst/>
                <a:rect l="l" t="t" r="r" b="b"/>
                <a:pathLst>
                  <a:path w="39160" h="38798" extrusionOk="0">
                    <a:moveTo>
                      <a:pt x="19354" y="0"/>
                    </a:moveTo>
                    <a:cubicBezTo>
                      <a:pt x="16021" y="0"/>
                      <a:pt x="12701" y="396"/>
                      <a:pt x="9511" y="1435"/>
                    </a:cubicBezTo>
                    <a:cubicBezTo>
                      <a:pt x="7021" y="2233"/>
                      <a:pt x="4181" y="3446"/>
                      <a:pt x="2266" y="5265"/>
                    </a:cubicBezTo>
                    <a:cubicBezTo>
                      <a:pt x="702" y="6797"/>
                      <a:pt x="0" y="9637"/>
                      <a:pt x="2681" y="10403"/>
                    </a:cubicBezTo>
                    <a:cubicBezTo>
                      <a:pt x="4021" y="10690"/>
                      <a:pt x="5394" y="10914"/>
                      <a:pt x="6766" y="11009"/>
                    </a:cubicBezTo>
                    <a:cubicBezTo>
                      <a:pt x="8107" y="11169"/>
                      <a:pt x="9511" y="11297"/>
                      <a:pt x="10883" y="11361"/>
                    </a:cubicBezTo>
                    <a:cubicBezTo>
                      <a:pt x="11692" y="11388"/>
                      <a:pt x="12505" y="11403"/>
                      <a:pt x="13318" y="11403"/>
                    </a:cubicBezTo>
                    <a:cubicBezTo>
                      <a:pt x="15294" y="11403"/>
                      <a:pt x="17277" y="11318"/>
                      <a:pt x="19245" y="11137"/>
                    </a:cubicBezTo>
                    <a:cubicBezTo>
                      <a:pt x="20840" y="11009"/>
                      <a:pt x="22436" y="10786"/>
                      <a:pt x="23968" y="10499"/>
                    </a:cubicBezTo>
                    <a:lnTo>
                      <a:pt x="23968" y="10499"/>
                    </a:lnTo>
                    <a:cubicBezTo>
                      <a:pt x="22245" y="12031"/>
                      <a:pt x="20521" y="13626"/>
                      <a:pt x="18894" y="15286"/>
                    </a:cubicBezTo>
                    <a:cubicBezTo>
                      <a:pt x="16468" y="17775"/>
                      <a:pt x="14170" y="20392"/>
                      <a:pt x="12000" y="23105"/>
                    </a:cubicBezTo>
                    <a:cubicBezTo>
                      <a:pt x="9989" y="25658"/>
                      <a:pt x="7851" y="28307"/>
                      <a:pt x="6351" y="31211"/>
                    </a:cubicBezTo>
                    <a:cubicBezTo>
                      <a:pt x="5362" y="33126"/>
                      <a:pt x="3575" y="37722"/>
                      <a:pt x="6766" y="38584"/>
                    </a:cubicBezTo>
                    <a:cubicBezTo>
                      <a:pt x="7111" y="38678"/>
                      <a:pt x="7479" y="38717"/>
                      <a:pt x="7858" y="38717"/>
                    </a:cubicBezTo>
                    <a:cubicBezTo>
                      <a:pt x="8880" y="38717"/>
                      <a:pt x="9975" y="38433"/>
                      <a:pt x="10883" y="38201"/>
                    </a:cubicBezTo>
                    <a:cubicBezTo>
                      <a:pt x="12287" y="37754"/>
                      <a:pt x="13660" y="37179"/>
                      <a:pt x="14936" y="36445"/>
                    </a:cubicBezTo>
                    <a:cubicBezTo>
                      <a:pt x="20202" y="33381"/>
                      <a:pt x="24574" y="28467"/>
                      <a:pt x="28053" y="23520"/>
                    </a:cubicBezTo>
                    <a:cubicBezTo>
                      <a:pt x="29298" y="21765"/>
                      <a:pt x="30415" y="19946"/>
                      <a:pt x="31436" y="18094"/>
                    </a:cubicBezTo>
                    <a:lnTo>
                      <a:pt x="31436" y="18094"/>
                    </a:lnTo>
                    <a:cubicBezTo>
                      <a:pt x="30893" y="20073"/>
                      <a:pt x="30319" y="22052"/>
                      <a:pt x="29776" y="24031"/>
                    </a:cubicBezTo>
                    <a:cubicBezTo>
                      <a:pt x="28979" y="26807"/>
                      <a:pt x="28181" y="29584"/>
                      <a:pt x="27383" y="32360"/>
                    </a:cubicBezTo>
                    <a:cubicBezTo>
                      <a:pt x="26808" y="34371"/>
                      <a:pt x="26106" y="36956"/>
                      <a:pt x="28245" y="38328"/>
                    </a:cubicBezTo>
                    <a:cubicBezTo>
                      <a:pt x="28756" y="38657"/>
                      <a:pt x="29229" y="38797"/>
                      <a:pt x="29667" y="38797"/>
                    </a:cubicBezTo>
                    <a:cubicBezTo>
                      <a:pt x="31225" y="38797"/>
                      <a:pt x="32344" y="37025"/>
                      <a:pt x="33191" y="35679"/>
                    </a:cubicBezTo>
                    <a:cubicBezTo>
                      <a:pt x="34340" y="33860"/>
                      <a:pt x="35361" y="31913"/>
                      <a:pt x="36191" y="29935"/>
                    </a:cubicBezTo>
                    <a:cubicBezTo>
                      <a:pt x="37819" y="25914"/>
                      <a:pt x="38744" y="21669"/>
                      <a:pt x="38968" y="17360"/>
                    </a:cubicBezTo>
                    <a:cubicBezTo>
                      <a:pt x="39159" y="13563"/>
                      <a:pt x="38776" y="9765"/>
                      <a:pt x="37819" y="6063"/>
                    </a:cubicBezTo>
                    <a:cubicBezTo>
                      <a:pt x="38042" y="5520"/>
                      <a:pt x="37851" y="4882"/>
                      <a:pt x="37340" y="4563"/>
                    </a:cubicBezTo>
                    <a:cubicBezTo>
                      <a:pt x="37308" y="4467"/>
                      <a:pt x="37276" y="4371"/>
                      <a:pt x="37244" y="4276"/>
                    </a:cubicBezTo>
                    <a:cubicBezTo>
                      <a:pt x="37276" y="3829"/>
                      <a:pt x="37149" y="3382"/>
                      <a:pt x="36861" y="3031"/>
                    </a:cubicBezTo>
                    <a:cubicBezTo>
                      <a:pt x="36798" y="2903"/>
                      <a:pt x="36798" y="2807"/>
                      <a:pt x="36734" y="2712"/>
                    </a:cubicBezTo>
                    <a:cubicBezTo>
                      <a:pt x="36529" y="2277"/>
                      <a:pt x="36078" y="2026"/>
                      <a:pt x="35612" y="2026"/>
                    </a:cubicBezTo>
                    <a:cubicBezTo>
                      <a:pt x="35496" y="2026"/>
                      <a:pt x="35380" y="2042"/>
                      <a:pt x="35266" y="2073"/>
                    </a:cubicBezTo>
                    <a:cubicBezTo>
                      <a:pt x="34053" y="1754"/>
                      <a:pt x="32808" y="1531"/>
                      <a:pt x="31564" y="1371"/>
                    </a:cubicBezTo>
                    <a:cubicBezTo>
                      <a:pt x="30096" y="1084"/>
                      <a:pt x="28596" y="829"/>
                      <a:pt x="27128" y="605"/>
                    </a:cubicBezTo>
                    <a:cubicBezTo>
                      <a:pt x="24567" y="242"/>
                      <a:pt x="21957" y="0"/>
                      <a:pt x="1935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 name="Google Shape;297;p27"/>
              <p:cNvSpPr/>
              <p:nvPr/>
            </p:nvSpPr>
            <p:spPr>
              <a:xfrm>
                <a:off x="-82850" y="4415775"/>
                <a:ext cx="777925" cy="789275"/>
              </a:xfrm>
              <a:custGeom>
                <a:avLst/>
                <a:gdLst/>
                <a:ahLst/>
                <a:cxnLst/>
                <a:rect l="l" t="t" r="r" b="b"/>
                <a:pathLst>
                  <a:path w="31117" h="31571" extrusionOk="0">
                    <a:moveTo>
                      <a:pt x="8739" y="0"/>
                    </a:moveTo>
                    <a:cubicBezTo>
                      <a:pt x="7534" y="0"/>
                      <a:pt x="6568" y="1312"/>
                      <a:pt x="5841" y="2330"/>
                    </a:cubicBezTo>
                    <a:cubicBezTo>
                      <a:pt x="4851" y="3734"/>
                      <a:pt x="3958" y="5234"/>
                      <a:pt x="3192" y="6798"/>
                    </a:cubicBezTo>
                    <a:cubicBezTo>
                      <a:pt x="1692" y="9894"/>
                      <a:pt x="734" y="13245"/>
                      <a:pt x="351" y="16691"/>
                    </a:cubicBezTo>
                    <a:cubicBezTo>
                      <a:pt x="0" y="19691"/>
                      <a:pt x="128" y="22755"/>
                      <a:pt x="703" y="25755"/>
                    </a:cubicBezTo>
                    <a:cubicBezTo>
                      <a:pt x="511" y="26202"/>
                      <a:pt x="639" y="26713"/>
                      <a:pt x="1022" y="27000"/>
                    </a:cubicBezTo>
                    <a:cubicBezTo>
                      <a:pt x="1022" y="27064"/>
                      <a:pt x="1054" y="27159"/>
                      <a:pt x="1086" y="27223"/>
                    </a:cubicBezTo>
                    <a:cubicBezTo>
                      <a:pt x="1022" y="27574"/>
                      <a:pt x="1117" y="27957"/>
                      <a:pt x="1309" y="28244"/>
                    </a:cubicBezTo>
                    <a:cubicBezTo>
                      <a:pt x="1341" y="28340"/>
                      <a:pt x="1373" y="28404"/>
                      <a:pt x="1373" y="28500"/>
                    </a:cubicBezTo>
                    <a:cubicBezTo>
                      <a:pt x="1557" y="28869"/>
                      <a:pt x="1916" y="29107"/>
                      <a:pt x="2305" y="29107"/>
                    </a:cubicBezTo>
                    <a:cubicBezTo>
                      <a:pt x="2387" y="29107"/>
                      <a:pt x="2470" y="29096"/>
                      <a:pt x="2554" y="29074"/>
                    </a:cubicBezTo>
                    <a:cubicBezTo>
                      <a:pt x="3511" y="29393"/>
                      <a:pt x="4500" y="29649"/>
                      <a:pt x="5490" y="29840"/>
                    </a:cubicBezTo>
                    <a:cubicBezTo>
                      <a:pt x="6671" y="30127"/>
                      <a:pt x="7819" y="30415"/>
                      <a:pt x="9000" y="30638"/>
                    </a:cubicBezTo>
                    <a:cubicBezTo>
                      <a:pt x="11663" y="31189"/>
                      <a:pt x="14410" y="31571"/>
                      <a:pt x="17145" y="31571"/>
                    </a:cubicBezTo>
                    <a:cubicBezTo>
                      <a:pt x="19162" y="31571"/>
                      <a:pt x="21173" y="31363"/>
                      <a:pt x="23138" y="30861"/>
                    </a:cubicBezTo>
                    <a:cubicBezTo>
                      <a:pt x="25181" y="30319"/>
                      <a:pt x="27479" y="29521"/>
                      <a:pt x="29106" y="28149"/>
                    </a:cubicBezTo>
                    <a:cubicBezTo>
                      <a:pt x="30415" y="27032"/>
                      <a:pt x="31117" y="24798"/>
                      <a:pt x="29011" y="24032"/>
                    </a:cubicBezTo>
                    <a:cubicBezTo>
                      <a:pt x="27957" y="23744"/>
                      <a:pt x="26872" y="23489"/>
                      <a:pt x="25787" y="23361"/>
                    </a:cubicBezTo>
                    <a:cubicBezTo>
                      <a:pt x="24702" y="23138"/>
                      <a:pt x="23617" y="22979"/>
                      <a:pt x="22500" y="22883"/>
                    </a:cubicBezTo>
                    <a:cubicBezTo>
                      <a:pt x="20793" y="22688"/>
                      <a:pt x="19087" y="22604"/>
                      <a:pt x="17380" y="22604"/>
                    </a:cubicBezTo>
                    <a:cubicBezTo>
                      <a:pt x="16853" y="22604"/>
                      <a:pt x="16325" y="22612"/>
                      <a:pt x="15798" y="22627"/>
                    </a:cubicBezTo>
                    <a:cubicBezTo>
                      <a:pt x="14521" y="22659"/>
                      <a:pt x="13245" y="22755"/>
                      <a:pt x="12000" y="22883"/>
                    </a:cubicBezTo>
                    <a:cubicBezTo>
                      <a:pt x="13468" y="21734"/>
                      <a:pt x="14904" y="20585"/>
                      <a:pt x="16309" y="19308"/>
                    </a:cubicBezTo>
                    <a:cubicBezTo>
                      <a:pt x="18351" y="17457"/>
                      <a:pt x="20330" y="15479"/>
                      <a:pt x="22181" y="13436"/>
                    </a:cubicBezTo>
                    <a:cubicBezTo>
                      <a:pt x="23936" y="11489"/>
                      <a:pt x="25787" y="9447"/>
                      <a:pt x="27128" y="7213"/>
                    </a:cubicBezTo>
                    <a:cubicBezTo>
                      <a:pt x="27989" y="5745"/>
                      <a:pt x="29649" y="2170"/>
                      <a:pt x="27160" y="1309"/>
                    </a:cubicBezTo>
                    <a:cubicBezTo>
                      <a:pt x="26796" y="1184"/>
                      <a:pt x="26399" y="1135"/>
                      <a:pt x="25994" y="1135"/>
                    </a:cubicBezTo>
                    <a:cubicBezTo>
                      <a:pt x="25261" y="1135"/>
                      <a:pt x="24498" y="1292"/>
                      <a:pt x="23840" y="1436"/>
                    </a:cubicBezTo>
                    <a:cubicBezTo>
                      <a:pt x="22692" y="1692"/>
                      <a:pt x="21575" y="2106"/>
                      <a:pt x="20521" y="2617"/>
                    </a:cubicBezTo>
                    <a:cubicBezTo>
                      <a:pt x="16149" y="4819"/>
                      <a:pt x="12415" y="8553"/>
                      <a:pt x="9383" y="12319"/>
                    </a:cubicBezTo>
                    <a:cubicBezTo>
                      <a:pt x="8298" y="13628"/>
                      <a:pt x="7309" y="15032"/>
                      <a:pt x="6383" y="16468"/>
                    </a:cubicBezTo>
                    <a:cubicBezTo>
                      <a:pt x="6926" y="14904"/>
                      <a:pt x="7468" y="13372"/>
                      <a:pt x="8043" y="11808"/>
                    </a:cubicBezTo>
                    <a:lnTo>
                      <a:pt x="10341" y="5234"/>
                    </a:lnTo>
                    <a:cubicBezTo>
                      <a:pt x="10915" y="3670"/>
                      <a:pt x="11585" y="1660"/>
                      <a:pt x="9958" y="447"/>
                    </a:cubicBezTo>
                    <a:cubicBezTo>
                      <a:pt x="9527" y="132"/>
                      <a:pt x="9121" y="0"/>
                      <a:pt x="873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20000" y="387600"/>
            <a:ext cx="7704000" cy="5922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dk1"/>
              </a:buClr>
              <a:buSzPts val="3200"/>
              <a:buFont typeface="Alfa Slab One"/>
              <a:buNone/>
              <a:defRPr sz="3200">
                <a:solidFill>
                  <a:schemeClr val="dk1"/>
                </a:solidFill>
                <a:latin typeface="Alfa Slab One"/>
                <a:ea typeface="Alfa Slab One"/>
                <a:cs typeface="Alfa Slab One"/>
                <a:sym typeface="Alfa Slab One"/>
              </a:defRPr>
            </a:lvl1pPr>
            <a:lvl2pPr lvl="1" algn="ctr" rtl="0">
              <a:spcBef>
                <a:spcPts val="0"/>
              </a:spcBef>
              <a:spcAft>
                <a:spcPts val="0"/>
              </a:spcAft>
              <a:buClr>
                <a:schemeClr val="dk1"/>
              </a:buClr>
              <a:buSzPts val="3600"/>
              <a:buFont typeface="Fredoka One"/>
              <a:buNone/>
              <a:defRPr sz="3600">
                <a:solidFill>
                  <a:schemeClr val="dk1"/>
                </a:solidFill>
                <a:latin typeface="Fredoka One"/>
                <a:ea typeface="Fredoka One"/>
                <a:cs typeface="Fredoka One"/>
                <a:sym typeface="Fredoka One"/>
              </a:defRPr>
            </a:lvl2pPr>
            <a:lvl3pPr lvl="2" algn="ctr" rtl="0">
              <a:spcBef>
                <a:spcPts val="0"/>
              </a:spcBef>
              <a:spcAft>
                <a:spcPts val="0"/>
              </a:spcAft>
              <a:buClr>
                <a:schemeClr val="dk1"/>
              </a:buClr>
              <a:buSzPts val="3600"/>
              <a:buFont typeface="Fredoka One"/>
              <a:buNone/>
              <a:defRPr sz="3600">
                <a:solidFill>
                  <a:schemeClr val="dk1"/>
                </a:solidFill>
                <a:latin typeface="Fredoka One"/>
                <a:ea typeface="Fredoka One"/>
                <a:cs typeface="Fredoka One"/>
                <a:sym typeface="Fredoka One"/>
              </a:defRPr>
            </a:lvl3pPr>
            <a:lvl4pPr lvl="3" algn="ctr" rtl="0">
              <a:spcBef>
                <a:spcPts val="0"/>
              </a:spcBef>
              <a:spcAft>
                <a:spcPts val="0"/>
              </a:spcAft>
              <a:buClr>
                <a:schemeClr val="dk1"/>
              </a:buClr>
              <a:buSzPts val="3600"/>
              <a:buFont typeface="Fredoka One"/>
              <a:buNone/>
              <a:defRPr sz="3600">
                <a:solidFill>
                  <a:schemeClr val="dk1"/>
                </a:solidFill>
                <a:latin typeface="Fredoka One"/>
                <a:ea typeface="Fredoka One"/>
                <a:cs typeface="Fredoka One"/>
                <a:sym typeface="Fredoka One"/>
              </a:defRPr>
            </a:lvl4pPr>
            <a:lvl5pPr lvl="4" algn="ctr" rtl="0">
              <a:spcBef>
                <a:spcPts val="0"/>
              </a:spcBef>
              <a:spcAft>
                <a:spcPts val="0"/>
              </a:spcAft>
              <a:buClr>
                <a:schemeClr val="dk1"/>
              </a:buClr>
              <a:buSzPts val="3600"/>
              <a:buFont typeface="Fredoka One"/>
              <a:buNone/>
              <a:defRPr sz="3600">
                <a:solidFill>
                  <a:schemeClr val="dk1"/>
                </a:solidFill>
                <a:latin typeface="Fredoka One"/>
                <a:ea typeface="Fredoka One"/>
                <a:cs typeface="Fredoka One"/>
                <a:sym typeface="Fredoka One"/>
              </a:defRPr>
            </a:lvl5pPr>
            <a:lvl6pPr lvl="5" algn="ctr" rtl="0">
              <a:spcBef>
                <a:spcPts val="0"/>
              </a:spcBef>
              <a:spcAft>
                <a:spcPts val="0"/>
              </a:spcAft>
              <a:buClr>
                <a:schemeClr val="dk1"/>
              </a:buClr>
              <a:buSzPts val="3600"/>
              <a:buFont typeface="Fredoka One"/>
              <a:buNone/>
              <a:defRPr sz="3600">
                <a:solidFill>
                  <a:schemeClr val="dk1"/>
                </a:solidFill>
                <a:latin typeface="Fredoka One"/>
                <a:ea typeface="Fredoka One"/>
                <a:cs typeface="Fredoka One"/>
                <a:sym typeface="Fredoka One"/>
              </a:defRPr>
            </a:lvl6pPr>
            <a:lvl7pPr lvl="6" algn="ctr" rtl="0">
              <a:spcBef>
                <a:spcPts val="0"/>
              </a:spcBef>
              <a:spcAft>
                <a:spcPts val="0"/>
              </a:spcAft>
              <a:buClr>
                <a:schemeClr val="dk1"/>
              </a:buClr>
              <a:buSzPts val="3600"/>
              <a:buFont typeface="Fredoka One"/>
              <a:buNone/>
              <a:defRPr sz="3600">
                <a:solidFill>
                  <a:schemeClr val="dk1"/>
                </a:solidFill>
                <a:latin typeface="Fredoka One"/>
                <a:ea typeface="Fredoka One"/>
                <a:cs typeface="Fredoka One"/>
                <a:sym typeface="Fredoka One"/>
              </a:defRPr>
            </a:lvl7pPr>
            <a:lvl8pPr lvl="7" algn="ctr" rtl="0">
              <a:spcBef>
                <a:spcPts val="0"/>
              </a:spcBef>
              <a:spcAft>
                <a:spcPts val="0"/>
              </a:spcAft>
              <a:buClr>
                <a:schemeClr val="dk1"/>
              </a:buClr>
              <a:buSzPts val="3600"/>
              <a:buFont typeface="Fredoka One"/>
              <a:buNone/>
              <a:defRPr sz="3600">
                <a:solidFill>
                  <a:schemeClr val="dk1"/>
                </a:solidFill>
                <a:latin typeface="Fredoka One"/>
                <a:ea typeface="Fredoka One"/>
                <a:cs typeface="Fredoka One"/>
                <a:sym typeface="Fredoka One"/>
              </a:defRPr>
            </a:lvl8pPr>
            <a:lvl9pPr lvl="8" algn="ctr" rtl="0">
              <a:spcBef>
                <a:spcPts val="0"/>
              </a:spcBef>
              <a:spcAft>
                <a:spcPts val="0"/>
              </a:spcAft>
              <a:buClr>
                <a:schemeClr val="dk1"/>
              </a:buClr>
              <a:buSzPts val="3600"/>
              <a:buFont typeface="Fredoka One"/>
              <a:buNone/>
              <a:defRPr sz="3600">
                <a:solidFill>
                  <a:schemeClr val="dk1"/>
                </a:solidFill>
                <a:latin typeface="Fredoka One"/>
                <a:ea typeface="Fredoka One"/>
                <a:cs typeface="Fredoka One"/>
                <a:sym typeface="Fredoka One"/>
              </a:defRPr>
            </a:lvl9pPr>
          </a:lstStyle>
          <a:p>
            <a:endParaRPr/>
          </a:p>
        </p:txBody>
      </p:sp>
      <p:sp>
        <p:nvSpPr>
          <p:cNvPr id="7" name="Google Shape;7;p1"/>
          <p:cNvSpPr txBox="1">
            <a:spLocks noGrp="1"/>
          </p:cNvSpPr>
          <p:nvPr>
            <p:ph type="body" idx="1"/>
          </p:nvPr>
        </p:nvSpPr>
        <p:spPr>
          <a:xfrm>
            <a:off x="720000" y="1300850"/>
            <a:ext cx="7704000" cy="3267900"/>
          </a:xfrm>
          <a:prstGeom prst="rect">
            <a:avLst/>
          </a:prstGeom>
          <a:noFill/>
          <a:ln>
            <a:noFill/>
          </a:ln>
        </p:spPr>
        <p:txBody>
          <a:bodyPr spcFirstLastPara="1" wrap="square" lIns="91425" tIns="91425" rIns="91425" bIns="91425" anchor="ctr" anchorCtr="0">
            <a:noAutofit/>
          </a:bodyPr>
          <a:lstStyle>
            <a:lvl1pPr marL="457200" lvl="0" indent="-323850">
              <a:lnSpc>
                <a:spcPct val="100000"/>
              </a:lnSpc>
              <a:spcBef>
                <a:spcPts val="0"/>
              </a:spcBef>
              <a:spcAft>
                <a:spcPts val="0"/>
              </a:spcAft>
              <a:buClr>
                <a:schemeClr val="dk1"/>
              </a:buClr>
              <a:buSzPts val="1500"/>
              <a:buFont typeface="Work Sans"/>
              <a:buChar char="●"/>
              <a:defRPr sz="1500">
                <a:solidFill>
                  <a:schemeClr val="dk1"/>
                </a:solidFill>
                <a:latin typeface="Work Sans"/>
                <a:ea typeface="Work Sans"/>
                <a:cs typeface="Work Sans"/>
                <a:sym typeface="Work Sans"/>
              </a:defRPr>
            </a:lvl1pPr>
            <a:lvl2pPr marL="914400" lvl="1" indent="-323850">
              <a:lnSpc>
                <a:spcPct val="100000"/>
              </a:lnSpc>
              <a:spcBef>
                <a:spcPts val="0"/>
              </a:spcBef>
              <a:spcAft>
                <a:spcPts val="0"/>
              </a:spcAft>
              <a:buClr>
                <a:schemeClr val="dk1"/>
              </a:buClr>
              <a:buSzPts val="1500"/>
              <a:buFont typeface="Work Sans"/>
              <a:buChar char="○"/>
              <a:defRPr sz="1500">
                <a:solidFill>
                  <a:schemeClr val="dk1"/>
                </a:solidFill>
                <a:latin typeface="Work Sans"/>
                <a:ea typeface="Work Sans"/>
                <a:cs typeface="Work Sans"/>
                <a:sym typeface="Work Sans"/>
              </a:defRPr>
            </a:lvl2pPr>
            <a:lvl3pPr marL="1371600" lvl="2" indent="-323850">
              <a:lnSpc>
                <a:spcPct val="100000"/>
              </a:lnSpc>
              <a:spcBef>
                <a:spcPts val="0"/>
              </a:spcBef>
              <a:spcAft>
                <a:spcPts val="0"/>
              </a:spcAft>
              <a:buClr>
                <a:schemeClr val="dk1"/>
              </a:buClr>
              <a:buSzPts val="1500"/>
              <a:buFont typeface="Work Sans"/>
              <a:buChar char="■"/>
              <a:defRPr sz="1500">
                <a:solidFill>
                  <a:schemeClr val="dk1"/>
                </a:solidFill>
                <a:latin typeface="Work Sans"/>
                <a:ea typeface="Work Sans"/>
                <a:cs typeface="Work Sans"/>
                <a:sym typeface="Work Sans"/>
              </a:defRPr>
            </a:lvl3pPr>
            <a:lvl4pPr marL="1828800" lvl="3" indent="-323850">
              <a:lnSpc>
                <a:spcPct val="100000"/>
              </a:lnSpc>
              <a:spcBef>
                <a:spcPts val="0"/>
              </a:spcBef>
              <a:spcAft>
                <a:spcPts val="0"/>
              </a:spcAft>
              <a:buClr>
                <a:schemeClr val="dk1"/>
              </a:buClr>
              <a:buSzPts val="1500"/>
              <a:buFont typeface="Work Sans"/>
              <a:buChar char="●"/>
              <a:defRPr sz="1500">
                <a:solidFill>
                  <a:schemeClr val="dk1"/>
                </a:solidFill>
                <a:latin typeface="Work Sans"/>
                <a:ea typeface="Work Sans"/>
                <a:cs typeface="Work Sans"/>
                <a:sym typeface="Work Sans"/>
              </a:defRPr>
            </a:lvl4pPr>
            <a:lvl5pPr marL="2286000" lvl="4" indent="-323850">
              <a:lnSpc>
                <a:spcPct val="100000"/>
              </a:lnSpc>
              <a:spcBef>
                <a:spcPts val="0"/>
              </a:spcBef>
              <a:spcAft>
                <a:spcPts val="0"/>
              </a:spcAft>
              <a:buClr>
                <a:schemeClr val="dk1"/>
              </a:buClr>
              <a:buSzPts val="1500"/>
              <a:buFont typeface="Work Sans"/>
              <a:buChar char="○"/>
              <a:defRPr sz="1500">
                <a:solidFill>
                  <a:schemeClr val="dk1"/>
                </a:solidFill>
                <a:latin typeface="Work Sans"/>
                <a:ea typeface="Work Sans"/>
                <a:cs typeface="Work Sans"/>
                <a:sym typeface="Work Sans"/>
              </a:defRPr>
            </a:lvl5pPr>
            <a:lvl6pPr marL="2743200" lvl="5" indent="-323850">
              <a:lnSpc>
                <a:spcPct val="100000"/>
              </a:lnSpc>
              <a:spcBef>
                <a:spcPts val="0"/>
              </a:spcBef>
              <a:spcAft>
                <a:spcPts val="0"/>
              </a:spcAft>
              <a:buClr>
                <a:schemeClr val="dk1"/>
              </a:buClr>
              <a:buSzPts val="1500"/>
              <a:buFont typeface="Work Sans"/>
              <a:buChar char="■"/>
              <a:defRPr sz="1500">
                <a:solidFill>
                  <a:schemeClr val="dk1"/>
                </a:solidFill>
                <a:latin typeface="Work Sans"/>
                <a:ea typeface="Work Sans"/>
                <a:cs typeface="Work Sans"/>
                <a:sym typeface="Work Sans"/>
              </a:defRPr>
            </a:lvl6pPr>
            <a:lvl7pPr marL="3200400" lvl="6" indent="-323850">
              <a:lnSpc>
                <a:spcPct val="100000"/>
              </a:lnSpc>
              <a:spcBef>
                <a:spcPts val="0"/>
              </a:spcBef>
              <a:spcAft>
                <a:spcPts val="0"/>
              </a:spcAft>
              <a:buClr>
                <a:schemeClr val="dk1"/>
              </a:buClr>
              <a:buSzPts val="1500"/>
              <a:buFont typeface="Work Sans"/>
              <a:buChar char="●"/>
              <a:defRPr sz="1500">
                <a:solidFill>
                  <a:schemeClr val="dk1"/>
                </a:solidFill>
                <a:latin typeface="Work Sans"/>
                <a:ea typeface="Work Sans"/>
                <a:cs typeface="Work Sans"/>
                <a:sym typeface="Work Sans"/>
              </a:defRPr>
            </a:lvl7pPr>
            <a:lvl8pPr marL="3657600" lvl="7" indent="-323850">
              <a:lnSpc>
                <a:spcPct val="100000"/>
              </a:lnSpc>
              <a:spcBef>
                <a:spcPts val="0"/>
              </a:spcBef>
              <a:spcAft>
                <a:spcPts val="0"/>
              </a:spcAft>
              <a:buClr>
                <a:schemeClr val="dk1"/>
              </a:buClr>
              <a:buSzPts val="1500"/>
              <a:buFont typeface="Work Sans"/>
              <a:buChar char="○"/>
              <a:defRPr sz="1500">
                <a:solidFill>
                  <a:schemeClr val="dk1"/>
                </a:solidFill>
                <a:latin typeface="Work Sans"/>
                <a:ea typeface="Work Sans"/>
                <a:cs typeface="Work Sans"/>
                <a:sym typeface="Work Sans"/>
              </a:defRPr>
            </a:lvl8pPr>
            <a:lvl9pPr marL="4114800" lvl="8" indent="-323850">
              <a:lnSpc>
                <a:spcPct val="100000"/>
              </a:lnSpc>
              <a:spcBef>
                <a:spcPts val="0"/>
              </a:spcBef>
              <a:spcAft>
                <a:spcPts val="0"/>
              </a:spcAft>
              <a:buClr>
                <a:schemeClr val="dk1"/>
              </a:buClr>
              <a:buSzPts val="1500"/>
              <a:buFont typeface="Work Sans"/>
              <a:buChar char="■"/>
              <a:defRPr sz="1500">
                <a:solidFill>
                  <a:schemeClr val="dk1"/>
                </a:solidFill>
                <a:latin typeface="Work Sans"/>
                <a:ea typeface="Work Sans"/>
                <a:cs typeface="Work Sans"/>
                <a:sym typeface="Work Sans"/>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51" r:id="rId2"/>
    <p:sldLayoutId id="2147483652" r:id="rId3"/>
    <p:sldLayoutId id="2147483655" r:id="rId4"/>
    <p:sldLayoutId id="2147483658" r:id="rId5"/>
    <p:sldLayoutId id="2147483660" r:id="rId6"/>
    <p:sldLayoutId id="2147483667" r:id="rId7"/>
    <p:sldLayoutId id="2147483669" r:id="rId8"/>
    <p:sldLayoutId id="2147483670" r:id="rId9"/>
    <p:sldLayoutId id="2147483672" r:id="rId10"/>
    <p:sldLayoutId id="2147483673"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hyperlink" Target="https://www.fairmont.com/" TargetMode="External"/><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307"/>
        <p:cNvGrpSpPr/>
        <p:nvPr/>
      </p:nvGrpSpPr>
      <p:grpSpPr>
        <a:xfrm>
          <a:off x="0" y="0"/>
          <a:ext cx="0" cy="0"/>
          <a:chOff x="0" y="0"/>
          <a:chExt cx="0" cy="0"/>
        </a:xfrm>
      </p:grpSpPr>
      <p:sp>
        <p:nvSpPr>
          <p:cNvPr id="308" name="Google Shape;308;p31"/>
          <p:cNvSpPr/>
          <p:nvPr/>
        </p:nvSpPr>
        <p:spPr>
          <a:xfrm>
            <a:off x="12812293" y="872774"/>
            <a:ext cx="144983" cy="272315"/>
          </a:xfrm>
          <a:custGeom>
            <a:avLst/>
            <a:gdLst/>
            <a:ahLst/>
            <a:cxnLst/>
            <a:rect l="l" t="t" r="r" b="b"/>
            <a:pathLst>
              <a:path w="739" h="1388" extrusionOk="0">
                <a:moveTo>
                  <a:pt x="36" y="1"/>
                </a:moveTo>
                <a:cubicBezTo>
                  <a:pt x="27" y="1"/>
                  <a:pt x="18" y="7"/>
                  <a:pt x="12" y="18"/>
                </a:cubicBezTo>
                <a:cubicBezTo>
                  <a:pt x="1" y="30"/>
                  <a:pt x="1" y="42"/>
                  <a:pt x="12" y="54"/>
                </a:cubicBezTo>
                <a:cubicBezTo>
                  <a:pt x="405" y="590"/>
                  <a:pt x="679" y="1352"/>
                  <a:pt x="703" y="1364"/>
                </a:cubicBezTo>
                <a:cubicBezTo>
                  <a:pt x="679" y="1388"/>
                  <a:pt x="715" y="1388"/>
                  <a:pt x="727" y="1388"/>
                </a:cubicBezTo>
                <a:cubicBezTo>
                  <a:pt x="739" y="1364"/>
                  <a:pt x="739" y="1352"/>
                  <a:pt x="739" y="1340"/>
                </a:cubicBezTo>
                <a:cubicBezTo>
                  <a:pt x="739" y="1328"/>
                  <a:pt x="453" y="554"/>
                  <a:pt x="60" y="18"/>
                </a:cubicBezTo>
                <a:cubicBezTo>
                  <a:pt x="54" y="7"/>
                  <a:pt x="45" y="1"/>
                  <a:pt x="36" y="1"/>
                </a:cubicBezTo>
                <a:close/>
              </a:path>
            </a:pathLst>
          </a:custGeom>
          <a:solidFill>
            <a:srgbClr val="FEF8E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 name="Google Shape;309;p31"/>
          <p:cNvSpPr/>
          <p:nvPr/>
        </p:nvSpPr>
        <p:spPr>
          <a:xfrm>
            <a:off x="12634741" y="984406"/>
            <a:ext cx="165975" cy="226210"/>
          </a:xfrm>
          <a:custGeom>
            <a:avLst/>
            <a:gdLst/>
            <a:ahLst/>
            <a:cxnLst/>
            <a:rect l="l" t="t" r="r" b="b"/>
            <a:pathLst>
              <a:path w="846" h="1153" extrusionOk="0">
                <a:moveTo>
                  <a:pt x="804" y="0"/>
                </a:moveTo>
                <a:cubicBezTo>
                  <a:pt x="798" y="0"/>
                  <a:pt x="792" y="3"/>
                  <a:pt x="786" y="9"/>
                </a:cubicBezTo>
                <a:cubicBezTo>
                  <a:pt x="751" y="21"/>
                  <a:pt x="179" y="497"/>
                  <a:pt x="1" y="1116"/>
                </a:cubicBezTo>
                <a:cubicBezTo>
                  <a:pt x="1" y="1128"/>
                  <a:pt x="1" y="1140"/>
                  <a:pt x="24" y="1152"/>
                </a:cubicBezTo>
                <a:cubicBezTo>
                  <a:pt x="24" y="1140"/>
                  <a:pt x="36" y="1140"/>
                  <a:pt x="60" y="1140"/>
                </a:cubicBezTo>
                <a:lnTo>
                  <a:pt x="72" y="1128"/>
                </a:lnTo>
                <a:cubicBezTo>
                  <a:pt x="251" y="533"/>
                  <a:pt x="822" y="57"/>
                  <a:pt x="822" y="57"/>
                </a:cubicBezTo>
                <a:cubicBezTo>
                  <a:pt x="846" y="45"/>
                  <a:pt x="846" y="21"/>
                  <a:pt x="822" y="9"/>
                </a:cubicBezTo>
                <a:cubicBezTo>
                  <a:pt x="816" y="3"/>
                  <a:pt x="810" y="0"/>
                  <a:pt x="804" y="0"/>
                </a:cubicBezTo>
                <a:close/>
              </a:path>
            </a:pathLst>
          </a:custGeom>
          <a:solidFill>
            <a:srgbClr val="FEF8E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 name="Google Shape;310;p31"/>
          <p:cNvSpPr/>
          <p:nvPr/>
        </p:nvSpPr>
        <p:spPr>
          <a:xfrm>
            <a:off x="12359096" y="2644566"/>
            <a:ext cx="116928" cy="53953"/>
          </a:xfrm>
          <a:custGeom>
            <a:avLst/>
            <a:gdLst/>
            <a:ahLst/>
            <a:cxnLst/>
            <a:rect l="l" t="t" r="r" b="b"/>
            <a:pathLst>
              <a:path w="596" h="275" fill="none" extrusionOk="0">
                <a:moveTo>
                  <a:pt x="1" y="274"/>
                </a:moveTo>
                <a:cubicBezTo>
                  <a:pt x="191" y="179"/>
                  <a:pt x="394" y="96"/>
                  <a:pt x="596" y="0"/>
                </a:cubicBezTo>
              </a:path>
            </a:pathLst>
          </a:custGeom>
          <a:noFill/>
          <a:ln w="4475" cap="rnd" cmpd="sng">
            <a:solidFill>
              <a:srgbClr val="2AB59D"/>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 name="Google Shape;311;p31"/>
          <p:cNvSpPr txBox="1">
            <a:spLocks noGrp="1"/>
          </p:cNvSpPr>
          <p:nvPr>
            <p:ph type="ctrTitle"/>
          </p:nvPr>
        </p:nvSpPr>
        <p:spPr>
          <a:xfrm>
            <a:off x="4034717" y="558666"/>
            <a:ext cx="5109283" cy="3861101"/>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US" sz="3600" b="1" i="0" u="none" strike="noStrike" dirty="0">
                <a:solidFill>
                  <a:schemeClr val="accent1"/>
                </a:solidFill>
                <a:effectLst/>
                <a:latin typeface="Alfa Slab One" panose="020B0604020202020204" charset="0"/>
              </a:rPr>
              <a:t>ROLE AND IMPORTANCE OF</a:t>
            </a:r>
            <a:r>
              <a:rPr lang="en" sz="3600" dirty="0">
                <a:solidFill>
                  <a:schemeClr val="accent1"/>
                </a:solidFill>
                <a:latin typeface="Alfa Slab One" panose="020B0604020202020204" charset="0"/>
              </a:rPr>
              <a:t> </a:t>
            </a:r>
            <a:r>
              <a:rPr lang="en-US" sz="3600" b="1" i="0" u="none" strike="noStrike" dirty="0">
                <a:solidFill>
                  <a:schemeClr val="tx1">
                    <a:lumMod val="90000"/>
                    <a:lumOff val="10000"/>
                  </a:schemeClr>
                </a:solidFill>
                <a:effectLst/>
                <a:latin typeface="Alfa Slab One" panose="020B0604020202020204" charset="0"/>
              </a:rPr>
              <a:t>QUALITY SERVICE, HOSPITALITY AND GUEST SERVICES IN THE HOSPITALITY INDUSTRY</a:t>
            </a:r>
            <a:endParaRPr sz="3600" dirty="0">
              <a:solidFill>
                <a:schemeClr val="tx1">
                  <a:lumMod val="90000"/>
                  <a:lumOff val="10000"/>
                </a:schemeClr>
              </a:solidFill>
              <a:latin typeface="Alfa Slab One" panose="020B0604020202020204" charset="0"/>
            </a:endParaRPr>
          </a:p>
        </p:txBody>
      </p:sp>
      <p:sp>
        <p:nvSpPr>
          <p:cNvPr id="312" name="Google Shape;312;p31"/>
          <p:cNvSpPr txBox="1">
            <a:spLocks noGrp="1"/>
          </p:cNvSpPr>
          <p:nvPr>
            <p:ph type="subTitle" idx="1"/>
          </p:nvPr>
        </p:nvSpPr>
        <p:spPr>
          <a:xfrm>
            <a:off x="4018408" y="4422530"/>
            <a:ext cx="4630022" cy="428312"/>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GB" dirty="0"/>
              <a:t>Student name: </a:t>
            </a:r>
            <a:r>
              <a:rPr lang="en-GB" dirty="0" err="1"/>
              <a:t>Cazimir</a:t>
            </a:r>
            <a:r>
              <a:rPr lang="en-GB" dirty="0"/>
              <a:t> Stefan Tudoroiu</a:t>
            </a:r>
            <a:endParaRPr dirty="0"/>
          </a:p>
        </p:txBody>
      </p:sp>
      <p:grpSp>
        <p:nvGrpSpPr>
          <p:cNvPr id="313" name="Google Shape;313;p31"/>
          <p:cNvGrpSpPr/>
          <p:nvPr/>
        </p:nvGrpSpPr>
        <p:grpSpPr>
          <a:xfrm>
            <a:off x="-2691865" y="252756"/>
            <a:ext cx="6833031" cy="6709769"/>
            <a:chOff x="-2680521" y="252756"/>
            <a:chExt cx="6833031" cy="6709769"/>
          </a:xfrm>
        </p:grpSpPr>
        <p:sp>
          <p:nvSpPr>
            <p:cNvPr id="314" name="Google Shape;314;p31"/>
            <p:cNvSpPr/>
            <p:nvPr/>
          </p:nvSpPr>
          <p:spPr>
            <a:xfrm>
              <a:off x="482025" y="635465"/>
              <a:ext cx="3670486" cy="3872569"/>
            </a:xfrm>
            <a:custGeom>
              <a:avLst/>
              <a:gdLst/>
              <a:ahLst/>
              <a:cxnLst/>
              <a:rect l="l" t="t" r="r" b="b"/>
              <a:pathLst>
                <a:path w="128406" h="136852" extrusionOk="0">
                  <a:moveTo>
                    <a:pt x="86438" y="0"/>
                  </a:moveTo>
                  <a:cubicBezTo>
                    <a:pt x="62580" y="0"/>
                    <a:pt x="34197" y="7497"/>
                    <a:pt x="22107" y="10954"/>
                  </a:cubicBezTo>
                  <a:cubicBezTo>
                    <a:pt x="1" y="17247"/>
                    <a:pt x="29702" y="125416"/>
                    <a:pt x="29702" y="125416"/>
                  </a:cubicBezTo>
                  <a:lnTo>
                    <a:pt x="28861" y="127207"/>
                  </a:lnTo>
                  <a:cubicBezTo>
                    <a:pt x="29990" y="134247"/>
                    <a:pt x="49985" y="136851"/>
                    <a:pt x="70185" y="136851"/>
                  </a:cubicBezTo>
                  <a:cubicBezTo>
                    <a:pt x="89288" y="136851"/>
                    <a:pt x="108575" y="134522"/>
                    <a:pt x="112267" y="131411"/>
                  </a:cubicBezTo>
                  <a:cubicBezTo>
                    <a:pt x="119834" y="125037"/>
                    <a:pt x="128405" y="59180"/>
                    <a:pt x="124581" y="21993"/>
                  </a:cubicBezTo>
                  <a:cubicBezTo>
                    <a:pt x="122860" y="5145"/>
                    <a:pt x="106202" y="0"/>
                    <a:pt x="8643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15" name="Google Shape;315;p31"/>
            <p:cNvGrpSpPr/>
            <p:nvPr/>
          </p:nvGrpSpPr>
          <p:grpSpPr>
            <a:xfrm>
              <a:off x="-2680521" y="252756"/>
              <a:ext cx="6588338" cy="6709769"/>
              <a:chOff x="-2680521" y="252756"/>
              <a:chExt cx="6588338" cy="6709769"/>
            </a:xfrm>
          </p:grpSpPr>
          <p:grpSp>
            <p:nvGrpSpPr>
              <p:cNvPr id="316" name="Google Shape;316;p31"/>
              <p:cNvGrpSpPr/>
              <p:nvPr/>
            </p:nvGrpSpPr>
            <p:grpSpPr>
              <a:xfrm>
                <a:off x="-2361656" y="542657"/>
                <a:ext cx="4763028" cy="3757498"/>
                <a:chOff x="1328500" y="1569250"/>
                <a:chExt cx="2149575" cy="1695775"/>
              </a:xfrm>
            </p:grpSpPr>
            <p:sp>
              <p:nvSpPr>
                <p:cNvPr id="317" name="Google Shape;317;p31"/>
                <p:cNvSpPr/>
                <p:nvPr/>
              </p:nvSpPr>
              <p:spPr>
                <a:xfrm>
                  <a:off x="2353775" y="1576475"/>
                  <a:ext cx="1115500" cy="1681100"/>
                </a:xfrm>
                <a:custGeom>
                  <a:avLst/>
                  <a:gdLst/>
                  <a:ahLst/>
                  <a:cxnLst/>
                  <a:rect l="l" t="t" r="r" b="b"/>
                  <a:pathLst>
                    <a:path w="44620" h="67244" extrusionOk="0">
                      <a:moveTo>
                        <a:pt x="14688" y="1"/>
                      </a:moveTo>
                      <a:cubicBezTo>
                        <a:pt x="14577" y="1"/>
                        <a:pt x="14464" y="11"/>
                        <a:pt x="14349" y="31"/>
                      </a:cubicBezTo>
                      <a:cubicBezTo>
                        <a:pt x="12152" y="438"/>
                        <a:pt x="9006" y="4316"/>
                        <a:pt x="5235" y="11233"/>
                      </a:cubicBezTo>
                      <a:cubicBezTo>
                        <a:pt x="3852" y="13783"/>
                        <a:pt x="2632" y="16305"/>
                        <a:pt x="1709" y="18285"/>
                      </a:cubicBezTo>
                      <a:cubicBezTo>
                        <a:pt x="1547" y="18611"/>
                        <a:pt x="1384" y="18963"/>
                        <a:pt x="1248" y="19289"/>
                      </a:cubicBezTo>
                      <a:cubicBezTo>
                        <a:pt x="651" y="20618"/>
                        <a:pt x="245" y="21567"/>
                        <a:pt x="82" y="21974"/>
                      </a:cubicBezTo>
                      <a:cubicBezTo>
                        <a:pt x="82" y="22137"/>
                        <a:pt x="82" y="22299"/>
                        <a:pt x="82" y="22462"/>
                      </a:cubicBezTo>
                      <a:cubicBezTo>
                        <a:pt x="82" y="22544"/>
                        <a:pt x="82" y="22652"/>
                        <a:pt x="82" y="22706"/>
                      </a:cubicBezTo>
                      <a:cubicBezTo>
                        <a:pt x="82" y="22760"/>
                        <a:pt x="82" y="22869"/>
                        <a:pt x="0" y="22896"/>
                      </a:cubicBezTo>
                      <a:cubicBezTo>
                        <a:pt x="0" y="26314"/>
                        <a:pt x="0" y="40418"/>
                        <a:pt x="0" y="51864"/>
                      </a:cubicBezTo>
                      <a:lnTo>
                        <a:pt x="0" y="67244"/>
                      </a:lnTo>
                      <a:cubicBezTo>
                        <a:pt x="1330" y="67216"/>
                        <a:pt x="11176" y="67054"/>
                        <a:pt x="21211" y="66593"/>
                      </a:cubicBezTo>
                      <a:cubicBezTo>
                        <a:pt x="30922" y="66131"/>
                        <a:pt x="36726" y="65589"/>
                        <a:pt x="40144" y="65047"/>
                      </a:cubicBezTo>
                      <a:cubicBezTo>
                        <a:pt x="43019" y="64585"/>
                        <a:pt x="44185" y="64151"/>
                        <a:pt x="44511" y="63772"/>
                      </a:cubicBezTo>
                      <a:cubicBezTo>
                        <a:pt x="44592" y="63717"/>
                        <a:pt x="44619" y="63636"/>
                        <a:pt x="44619" y="63582"/>
                      </a:cubicBezTo>
                      <a:cubicBezTo>
                        <a:pt x="44565" y="63148"/>
                        <a:pt x="41663" y="52190"/>
                        <a:pt x="38435" y="40879"/>
                      </a:cubicBezTo>
                      <a:lnTo>
                        <a:pt x="38354" y="40527"/>
                      </a:lnTo>
                      <a:cubicBezTo>
                        <a:pt x="37079" y="36078"/>
                        <a:pt x="35994" y="32417"/>
                        <a:pt x="35045" y="29406"/>
                      </a:cubicBezTo>
                      <a:cubicBezTo>
                        <a:pt x="34692" y="28267"/>
                        <a:pt x="34366" y="27209"/>
                        <a:pt x="34068" y="26259"/>
                      </a:cubicBezTo>
                      <a:cubicBezTo>
                        <a:pt x="31735" y="18990"/>
                        <a:pt x="30623" y="16685"/>
                        <a:pt x="30081" y="16251"/>
                      </a:cubicBezTo>
                      <a:cubicBezTo>
                        <a:pt x="29820" y="16010"/>
                        <a:pt x="29485" y="15873"/>
                        <a:pt x="29130" y="15873"/>
                      </a:cubicBezTo>
                      <a:cubicBezTo>
                        <a:pt x="29006" y="15873"/>
                        <a:pt x="28879" y="15890"/>
                        <a:pt x="28752" y="15925"/>
                      </a:cubicBezTo>
                      <a:cubicBezTo>
                        <a:pt x="27613" y="16251"/>
                        <a:pt x="26528" y="18041"/>
                        <a:pt x="25822" y="19587"/>
                      </a:cubicBezTo>
                      <a:cubicBezTo>
                        <a:pt x="25551" y="20157"/>
                        <a:pt x="25334" y="20699"/>
                        <a:pt x="25171" y="21106"/>
                      </a:cubicBezTo>
                      <a:cubicBezTo>
                        <a:pt x="25063" y="21404"/>
                        <a:pt x="24982" y="21621"/>
                        <a:pt x="24927" y="21757"/>
                      </a:cubicBezTo>
                      <a:cubicBezTo>
                        <a:pt x="24927" y="22191"/>
                        <a:pt x="24900" y="22625"/>
                        <a:pt x="24900" y="23059"/>
                      </a:cubicBezTo>
                      <a:cubicBezTo>
                        <a:pt x="24900" y="23086"/>
                        <a:pt x="24873" y="23113"/>
                        <a:pt x="24846" y="23140"/>
                      </a:cubicBezTo>
                      <a:lnTo>
                        <a:pt x="24846" y="23683"/>
                      </a:lnTo>
                      <a:cubicBezTo>
                        <a:pt x="24846" y="23755"/>
                        <a:pt x="24786" y="23803"/>
                        <a:pt x="24721" y="23803"/>
                      </a:cubicBezTo>
                      <a:cubicBezTo>
                        <a:pt x="24689" y="23803"/>
                        <a:pt x="24656" y="23791"/>
                        <a:pt x="24629" y="23764"/>
                      </a:cubicBezTo>
                      <a:cubicBezTo>
                        <a:pt x="24602" y="23764"/>
                        <a:pt x="24575" y="23737"/>
                        <a:pt x="24575" y="23683"/>
                      </a:cubicBezTo>
                      <a:cubicBezTo>
                        <a:pt x="24548" y="23520"/>
                        <a:pt x="24520" y="23357"/>
                        <a:pt x="24520" y="23167"/>
                      </a:cubicBezTo>
                      <a:cubicBezTo>
                        <a:pt x="24466" y="22706"/>
                        <a:pt x="24493" y="22245"/>
                        <a:pt x="24575" y="21784"/>
                      </a:cubicBezTo>
                      <a:cubicBezTo>
                        <a:pt x="24520" y="21648"/>
                        <a:pt x="24466" y="21350"/>
                        <a:pt x="24358" y="20943"/>
                      </a:cubicBezTo>
                      <a:cubicBezTo>
                        <a:pt x="23463" y="17634"/>
                        <a:pt x="20316" y="6730"/>
                        <a:pt x="16383" y="1034"/>
                      </a:cubicBezTo>
                      <a:cubicBezTo>
                        <a:pt x="15897" y="340"/>
                        <a:pt x="15332" y="1"/>
                        <a:pt x="14688"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 name="Google Shape;318;p31"/>
                <p:cNvSpPr/>
                <p:nvPr/>
              </p:nvSpPr>
              <p:spPr>
                <a:xfrm>
                  <a:off x="2465650" y="1576475"/>
                  <a:ext cx="452325" cy="437275"/>
                </a:xfrm>
                <a:custGeom>
                  <a:avLst/>
                  <a:gdLst/>
                  <a:ahLst/>
                  <a:cxnLst/>
                  <a:rect l="l" t="t" r="r" b="b"/>
                  <a:pathLst>
                    <a:path w="18093" h="17491" extrusionOk="0">
                      <a:moveTo>
                        <a:pt x="10240" y="1"/>
                      </a:moveTo>
                      <a:cubicBezTo>
                        <a:pt x="10129" y="1"/>
                        <a:pt x="10016" y="11"/>
                        <a:pt x="9901" y="31"/>
                      </a:cubicBezTo>
                      <a:cubicBezTo>
                        <a:pt x="7704" y="438"/>
                        <a:pt x="4558" y="4289"/>
                        <a:pt x="788" y="11233"/>
                      </a:cubicBezTo>
                      <a:cubicBezTo>
                        <a:pt x="543" y="11721"/>
                        <a:pt x="272" y="12209"/>
                        <a:pt x="1" y="12698"/>
                      </a:cubicBezTo>
                      <a:cubicBezTo>
                        <a:pt x="733" y="12318"/>
                        <a:pt x="1520" y="12074"/>
                        <a:pt x="2334" y="12019"/>
                      </a:cubicBezTo>
                      <a:cubicBezTo>
                        <a:pt x="2551" y="12942"/>
                        <a:pt x="2822" y="13864"/>
                        <a:pt x="3147" y="14759"/>
                      </a:cubicBezTo>
                      <a:cubicBezTo>
                        <a:pt x="3229" y="15057"/>
                        <a:pt x="3391" y="15329"/>
                        <a:pt x="3636" y="15518"/>
                      </a:cubicBezTo>
                      <a:cubicBezTo>
                        <a:pt x="3765" y="15607"/>
                        <a:pt x="3908" y="15646"/>
                        <a:pt x="4055" y="15646"/>
                      </a:cubicBezTo>
                      <a:cubicBezTo>
                        <a:pt x="4401" y="15646"/>
                        <a:pt x="4763" y="15432"/>
                        <a:pt x="4992" y="15166"/>
                      </a:cubicBezTo>
                      <a:cubicBezTo>
                        <a:pt x="5344" y="14786"/>
                        <a:pt x="5561" y="14298"/>
                        <a:pt x="5887" y="13918"/>
                      </a:cubicBezTo>
                      <a:cubicBezTo>
                        <a:pt x="6135" y="13651"/>
                        <a:pt x="6492" y="13450"/>
                        <a:pt x="6832" y="13450"/>
                      </a:cubicBezTo>
                      <a:cubicBezTo>
                        <a:pt x="6975" y="13450"/>
                        <a:pt x="7115" y="13485"/>
                        <a:pt x="7243" y="13566"/>
                      </a:cubicBezTo>
                      <a:cubicBezTo>
                        <a:pt x="7406" y="13701"/>
                        <a:pt x="7568" y="13864"/>
                        <a:pt x="7650" y="14081"/>
                      </a:cubicBezTo>
                      <a:cubicBezTo>
                        <a:pt x="8111" y="14813"/>
                        <a:pt x="8545" y="15573"/>
                        <a:pt x="8979" y="16332"/>
                      </a:cubicBezTo>
                      <a:cubicBezTo>
                        <a:pt x="9183" y="16663"/>
                        <a:pt x="9458" y="17042"/>
                        <a:pt x="9828" y="17042"/>
                      </a:cubicBezTo>
                      <a:cubicBezTo>
                        <a:pt x="9852" y="17042"/>
                        <a:pt x="9876" y="17041"/>
                        <a:pt x="9901" y="17037"/>
                      </a:cubicBezTo>
                      <a:cubicBezTo>
                        <a:pt x="10091" y="16983"/>
                        <a:pt x="10254" y="16902"/>
                        <a:pt x="10389" y="16766"/>
                      </a:cubicBezTo>
                      <a:cubicBezTo>
                        <a:pt x="10878" y="16332"/>
                        <a:pt x="11312" y="15790"/>
                        <a:pt x="11610" y="15193"/>
                      </a:cubicBezTo>
                      <a:cubicBezTo>
                        <a:pt x="11746" y="14895"/>
                        <a:pt x="11908" y="14569"/>
                        <a:pt x="12234" y="14461"/>
                      </a:cubicBezTo>
                      <a:cubicBezTo>
                        <a:pt x="12301" y="14436"/>
                        <a:pt x="12367" y="14424"/>
                        <a:pt x="12431" y="14424"/>
                      </a:cubicBezTo>
                      <a:cubicBezTo>
                        <a:pt x="12860" y="14424"/>
                        <a:pt x="13222" y="14931"/>
                        <a:pt x="13481" y="15356"/>
                      </a:cubicBezTo>
                      <a:cubicBezTo>
                        <a:pt x="13834" y="15952"/>
                        <a:pt x="14241" y="16495"/>
                        <a:pt x="14702" y="16983"/>
                      </a:cubicBezTo>
                      <a:cubicBezTo>
                        <a:pt x="14921" y="17245"/>
                        <a:pt x="15227" y="17490"/>
                        <a:pt x="15537" y="17490"/>
                      </a:cubicBezTo>
                      <a:cubicBezTo>
                        <a:pt x="15611" y="17490"/>
                        <a:pt x="15686" y="17476"/>
                        <a:pt x="15760" y="17444"/>
                      </a:cubicBezTo>
                      <a:cubicBezTo>
                        <a:pt x="16031" y="17309"/>
                        <a:pt x="16140" y="16983"/>
                        <a:pt x="16248" y="16685"/>
                      </a:cubicBezTo>
                      <a:cubicBezTo>
                        <a:pt x="16411" y="16169"/>
                        <a:pt x="16682" y="15708"/>
                        <a:pt x="17008" y="15329"/>
                      </a:cubicBezTo>
                      <a:cubicBezTo>
                        <a:pt x="17116" y="15166"/>
                        <a:pt x="17252" y="15030"/>
                        <a:pt x="17414" y="14949"/>
                      </a:cubicBezTo>
                      <a:cubicBezTo>
                        <a:pt x="17506" y="14918"/>
                        <a:pt x="17598" y="14903"/>
                        <a:pt x="17686" y="14903"/>
                      </a:cubicBezTo>
                      <a:cubicBezTo>
                        <a:pt x="17834" y="14903"/>
                        <a:pt x="17974" y="14945"/>
                        <a:pt x="18093" y="15030"/>
                      </a:cubicBezTo>
                      <a:cubicBezTo>
                        <a:pt x="16601" y="10473"/>
                        <a:pt x="14404" y="4669"/>
                        <a:pt x="11935" y="1034"/>
                      </a:cubicBezTo>
                      <a:cubicBezTo>
                        <a:pt x="11449" y="340"/>
                        <a:pt x="10884" y="1"/>
                        <a:pt x="10240" y="1"/>
                      </a:cubicBezTo>
                      <a:close/>
                    </a:path>
                  </a:pathLst>
                </a:custGeom>
                <a:solidFill>
                  <a:srgbClr val="FFFFFF">
                    <a:alpha val="234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 name="Google Shape;319;p31"/>
                <p:cNvSpPr/>
                <p:nvPr/>
              </p:nvSpPr>
              <p:spPr>
                <a:xfrm>
                  <a:off x="2999325" y="1973175"/>
                  <a:ext cx="206175" cy="259800"/>
                </a:xfrm>
                <a:custGeom>
                  <a:avLst/>
                  <a:gdLst/>
                  <a:ahLst/>
                  <a:cxnLst/>
                  <a:rect l="l" t="t" r="r" b="b"/>
                  <a:pathLst>
                    <a:path w="8247" h="10392" extrusionOk="0">
                      <a:moveTo>
                        <a:pt x="3334" y="1"/>
                      </a:moveTo>
                      <a:cubicBezTo>
                        <a:pt x="3201" y="1"/>
                        <a:pt x="3065" y="20"/>
                        <a:pt x="2930" y="57"/>
                      </a:cubicBezTo>
                      <a:cubicBezTo>
                        <a:pt x="1791" y="383"/>
                        <a:pt x="706" y="2173"/>
                        <a:pt x="0" y="3719"/>
                      </a:cubicBezTo>
                      <a:cubicBezTo>
                        <a:pt x="109" y="3638"/>
                        <a:pt x="217" y="3529"/>
                        <a:pt x="299" y="3448"/>
                      </a:cubicBezTo>
                      <a:cubicBezTo>
                        <a:pt x="570" y="3095"/>
                        <a:pt x="950" y="2851"/>
                        <a:pt x="1357" y="2715"/>
                      </a:cubicBezTo>
                      <a:cubicBezTo>
                        <a:pt x="1397" y="2688"/>
                        <a:pt x="1438" y="2675"/>
                        <a:pt x="1479" y="2675"/>
                      </a:cubicBezTo>
                      <a:cubicBezTo>
                        <a:pt x="1519" y="2675"/>
                        <a:pt x="1560" y="2688"/>
                        <a:pt x="1601" y="2715"/>
                      </a:cubicBezTo>
                      <a:cubicBezTo>
                        <a:pt x="1655" y="2743"/>
                        <a:pt x="1709" y="2824"/>
                        <a:pt x="1736" y="2905"/>
                      </a:cubicBezTo>
                      <a:lnTo>
                        <a:pt x="2008" y="3692"/>
                      </a:lnTo>
                      <a:cubicBezTo>
                        <a:pt x="2085" y="3925"/>
                        <a:pt x="2187" y="4182"/>
                        <a:pt x="2455" y="4182"/>
                      </a:cubicBezTo>
                      <a:cubicBezTo>
                        <a:pt x="2468" y="4182"/>
                        <a:pt x="2482" y="4181"/>
                        <a:pt x="2496" y="4180"/>
                      </a:cubicBezTo>
                      <a:cubicBezTo>
                        <a:pt x="2794" y="4153"/>
                        <a:pt x="2876" y="3719"/>
                        <a:pt x="3120" y="3556"/>
                      </a:cubicBezTo>
                      <a:cubicBezTo>
                        <a:pt x="3187" y="3517"/>
                        <a:pt x="3257" y="3500"/>
                        <a:pt x="3327" y="3500"/>
                      </a:cubicBezTo>
                      <a:cubicBezTo>
                        <a:pt x="3595" y="3500"/>
                        <a:pt x="3870" y="3754"/>
                        <a:pt x="4042" y="3990"/>
                      </a:cubicBezTo>
                      <a:cubicBezTo>
                        <a:pt x="5534" y="6079"/>
                        <a:pt x="6537" y="8520"/>
                        <a:pt x="8246" y="10391"/>
                      </a:cubicBezTo>
                      <a:cubicBezTo>
                        <a:pt x="5913" y="3122"/>
                        <a:pt x="4801" y="844"/>
                        <a:pt x="4259" y="383"/>
                      </a:cubicBezTo>
                      <a:cubicBezTo>
                        <a:pt x="4004" y="128"/>
                        <a:pt x="3679" y="1"/>
                        <a:pt x="3334" y="1"/>
                      </a:cubicBezTo>
                      <a:close/>
                    </a:path>
                  </a:pathLst>
                </a:custGeom>
                <a:solidFill>
                  <a:srgbClr val="FFFFFF">
                    <a:alpha val="234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 name="Google Shape;320;p31"/>
                <p:cNvSpPr/>
                <p:nvPr/>
              </p:nvSpPr>
              <p:spPr>
                <a:xfrm>
                  <a:off x="2346325" y="1569250"/>
                  <a:ext cx="1131750" cy="1695775"/>
                </a:xfrm>
                <a:custGeom>
                  <a:avLst/>
                  <a:gdLst/>
                  <a:ahLst/>
                  <a:cxnLst/>
                  <a:rect l="l" t="t" r="r" b="b"/>
                  <a:pathLst>
                    <a:path w="45270" h="67831" extrusionOk="0">
                      <a:moveTo>
                        <a:pt x="15025" y="308"/>
                      </a:moveTo>
                      <a:cubicBezTo>
                        <a:pt x="15665" y="308"/>
                        <a:pt x="16220" y="642"/>
                        <a:pt x="16708" y="1350"/>
                      </a:cubicBezTo>
                      <a:cubicBezTo>
                        <a:pt x="21130" y="7725"/>
                        <a:pt x="24547" y="20717"/>
                        <a:pt x="24900" y="22100"/>
                      </a:cubicBezTo>
                      <a:cubicBezTo>
                        <a:pt x="24818" y="22561"/>
                        <a:pt x="24791" y="23022"/>
                        <a:pt x="24846" y="23483"/>
                      </a:cubicBezTo>
                      <a:cubicBezTo>
                        <a:pt x="24846" y="23646"/>
                        <a:pt x="24873" y="23836"/>
                        <a:pt x="24900" y="23999"/>
                      </a:cubicBezTo>
                      <a:cubicBezTo>
                        <a:pt x="24900" y="24053"/>
                        <a:pt x="24927" y="24080"/>
                        <a:pt x="24981" y="24080"/>
                      </a:cubicBezTo>
                      <a:cubicBezTo>
                        <a:pt x="24999" y="24107"/>
                        <a:pt x="25026" y="24119"/>
                        <a:pt x="25055" y="24119"/>
                      </a:cubicBezTo>
                      <a:cubicBezTo>
                        <a:pt x="25111" y="24119"/>
                        <a:pt x="25171" y="24071"/>
                        <a:pt x="25171" y="23999"/>
                      </a:cubicBezTo>
                      <a:lnTo>
                        <a:pt x="25171" y="23456"/>
                      </a:lnTo>
                      <a:cubicBezTo>
                        <a:pt x="25198" y="23429"/>
                        <a:pt x="25225" y="23402"/>
                        <a:pt x="25225" y="23375"/>
                      </a:cubicBezTo>
                      <a:cubicBezTo>
                        <a:pt x="25225" y="22941"/>
                        <a:pt x="25252" y="22507"/>
                        <a:pt x="25280" y="22073"/>
                      </a:cubicBezTo>
                      <a:cubicBezTo>
                        <a:pt x="25578" y="21205"/>
                        <a:pt x="27205" y="16784"/>
                        <a:pt x="29104" y="16214"/>
                      </a:cubicBezTo>
                      <a:cubicBezTo>
                        <a:pt x="29218" y="16188"/>
                        <a:pt x="29334" y="16174"/>
                        <a:pt x="29451" y="16174"/>
                      </a:cubicBezTo>
                      <a:cubicBezTo>
                        <a:pt x="29809" y="16174"/>
                        <a:pt x="30167" y="16301"/>
                        <a:pt x="30433" y="16567"/>
                      </a:cubicBezTo>
                      <a:cubicBezTo>
                        <a:pt x="31220" y="17218"/>
                        <a:pt x="33281" y="21965"/>
                        <a:pt x="38679" y="40843"/>
                      </a:cubicBezTo>
                      <a:cubicBezTo>
                        <a:pt x="41934" y="52262"/>
                        <a:pt x="44863" y="63437"/>
                        <a:pt x="44972" y="63871"/>
                      </a:cubicBezTo>
                      <a:cubicBezTo>
                        <a:pt x="44944" y="63952"/>
                        <a:pt x="44917" y="64034"/>
                        <a:pt x="44890" y="64088"/>
                      </a:cubicBezTo>
                      <a:cubicBezTo>
                        <a:pt x="44131" y="64902"/>
                        <a:pt x="39465" y="66041"/>
                        <a:pt x="21564" y="66882"/>
                      </a:cubicBezTo>
                      <a:cubicBezTo>
                        <a:pt x="11555" y="67343"/>
                        <a:pt x="1709" y="67505"/>
                        <a:pt x="380" y="67533"/>
                      </a:cubicBezTo>
                      <a:cubicBezTo>
                        <a:pt x="380" y="64874"/>
                        <a:pt x="326" y="28935"/>
                        <a:pt x="380" y="23185"/>
                      </a:cubicBezTo>
                      <a:cubicBezTo>
                        <a:pt x="434" y="23158"/>
                        <a:pt x="434" y="23049"/>
                        <a:pt x="434" y="22995"/>
                      </a:cubicBezTo>
                      <a:cubicBezTo>
                        <a:pt x="434" y="22941"/>
                        <a:pt x="434" y="22833"/>
                        <a:pt x="434" y="22751"/>
                      </a:cubicBezTo>
                      <a:cubicBezTo>
                        <a:pt x="434" y="22588"/>
                        <a:pt x="434" y="22426"/>
                        <a:pt x="434" y="22263"/>
                      </a:cubicBezTo>
                      <a:cubicBezTo>
                        <a:pt x="841" y="21259"/>
                        <a:pt x="2902" y="16458"/>
                        <a:pt x="5588" y="11522"/>
                      </a:cubicBezTo>
                      <a:cubicBezTo>
                        <a:pt x="9331" y="4687"/>
                        <a:pt x="12423" y="808"/>
                        <a:pt x="14620" y="347"/>
                      </a:cubicBezTo>
                      <a:lnTo>
                        <a:pt x="14620" y="347"/>
                      </a:lnTo>
                      <a:cubicBezTo>
                        <a:pt x="14539" y="428"/>
                        <a:pt x="14484" y="482"/>
                        <a:pt x="14403" y="564"/>
                      </a:cubicBezTo>
                      <a:cubicBezTo>
                        <a:pt x="14322" y="672"/>
                        <a:pt x="14240" y="754"/>
                        <a:pt x="14159" y="862"/>
                      </a:cubicBezTo>
                      <a:cubicBezTo>
                        <a:pt x="14132" y="889"/>
                        <a:pt x="14132" y="916"/>
                        <a:pt x="14159" y="944"/>
                      </a:cubicBezTo>
                      <a:cubicBezTo>
                        <a:pt x="14159" y="957"/>
                        <a:pt x="14166" y="964"/>
                        <a:pt x="14176" y="964"/>
                      </a:cubicBezTo>
                      <a:cubicBezTo>
                        <a:pt x="14186" y="964"/>
                        <a:pt x="14199" y="957"/>
                        <a:pt x="14213" y="944"/>
                      </a:cubicBezTo>
                      <a:cubicBezTo>
                        <a:pt x="14322" y="862"/>
                        <a:pt x="14430" y="754"/>
                        <a:pt x="14511" y="672"/>
                      </a:cubicBezTo>
                      <a:cubicBezTo>
                        <a:pt x="14593" y="564"/>
                        <a:pt x="14674" y="455"/>
                        <a:pt x="14783" y="374"/>
                      </a:cubicBezTo>
                      <a:cubicBezTo>
                        <a:pt x="14783" y="374"/>
                        <a:pt x="14810" y="347"/>
                        <a:pt x="14810" y="320"/>
                      </a:cubicBezTo>
                      <a:cubicBezTo>
                        <a:pt x="14883" y="312"/>
                        <a:pt x="14954" y="308"/>
                        <a:pt x="15025" y="308"/>
                      </a:cubicBezTo>
                      <a:close/>
                      <a:moveTo>
                        <a:pt x="15031" y="1"/>
                      </a:moveTo>
                      <a:cubicBezTo>
                        <a:pt x="14880" y="1"/>
                        <a:pt x="14724" y="17"/>
                        <a:pt x="14566" y="48"/>
                      </a:cubicBezTo>
                      <a:cubicBezTo>
                        <a:pt x="13291" y="320"/>
                        <a:pt x="11745" y="1649"/>
                        <a:pt x="9955" y="4009"/>
                      </a:cubicBezTo>
                      <a:cubicBezTo>
                        <a:pt x="8219" y="6395"/>
                        <a:pt x="6645" y="8891"/>
                        <a:pt x="5262" y="11495"/>
                      </a:cubicBezTo>
                      <a:cubicBezTo>
                        <a:pt x="3363" y="15048"/>
                        <a:pt x="1628" y="18655"/>
                        <a:pt x="81" y="22371"/>
                      </a:cubicBezTo>
                      <a:cubicBezTo>
                        <a:pt x="0" y="22697"/>
                        <a:pt x="81" y="63057"/>
                        <a:pt x="81" y="67668"/>
                      </a:cubicBezTo>
                      <a:lnTo>
                        <a:pt x="81" y="67831"/>
                      </a:lnTo>
                      <a:lnTo>
                        <a:pt x="217" y="67831"/>
                      </a:lnTo>
                      <a:cubicBezTo>
                        <a:pt x="326" y="67831"/>
                        <a:pt x="10850" y="67668"/>
                        <a:pt x="21591" y="67180"/>
                      </a:cubicBezTo>
                      <a:cubicBezTo>
                        <a:pt x="27883" y="66882"/>
                        <a:pt x="33037" y="66529"/>
                        <a:pt x="36834" y="66122"/>
                      </a:cubicBezTo>
                      <a:cubicBezTo>
                        <a:pt x="41744" y="65580"/>
                        <a:pt x="44429" y="64983"/>
                        <a:pt x="45107" y="64278"/>
                      </a:cubicBezTo>
                      <a:cubicBezTo>
                        <a:pt x="45216" y="64169"/>
                        <a:pt x="45270" y="64006"/>
                        <a:pt x="45270" y="63844"/>
                      </a:cubicBezTo>
                      <a:cubicBezTo>
                        <a:pt x="45270" y="63708"/>
                        <a:pt x="42286" y="52262"/>
                        <a:pt x="39031" y="40870"/>
                      </a:cubicBezTo>
                      <a:cubicBezTo>
                        <a:pt x="34664" y="25572"/>
                        <a:pt x="31844" y="17299"/>
                        <a:pt x="30650" y="16323"/>
                      </a:cubicBezTo>
                      <a:cubicBezTo>
                        <a:pt x="30325" y="16018"/>
                        <a:pt x="29892" y="15865"/>
                        <a:pt x="29456" y="15865"/>
                      </a:cubicBezTo>
                      <a:cubicBezTo>
                        <a:pt x="29311" y="15865"/>
                        <a:pt x="29165" y="15882"/>
                        <a:pt x="29023" y="15916"/>
                      </a:cubicBezTo>
                      <a:cubicBezTo>
                        <a:pt x="27151" y="16458"/>
                        <a:pt x="25605" y="20310"/>
                        <a:pt x="25117" y="21666"/>
                      </a:cubicBezTo>
                      <a:cubicBezTo>
                        <a:pt x="24818" y="20554"/>
                        <a:pt x="24032" y="17625"/>
                        <a:pt x="22893" y="14207"/>
                      </a:cubicBezTo>
                      <a:cubicBezTo>
                        <a:pt x="21536" y="10220"/>
                        <a:pt x="19421" y="4687"/>
                        <a:pt x="16980" y="1161"/>
                      </a:cubicBezTo>
                      <a:cubicBezTo>
                        <a:pt x="16438" y="393"/>
                        <a:pt x="15783" y="1"/>
                        <a:pt x="1503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 name="Google Shape;321;p31"/>
                <p:cNvSpPr/>
                <p:nvPr/>
              </p:nvSpPr>
              <p:spPr>
                <a:xfrm>
                  <a:off x="1335275" y="2029525"/>
                  <a:ext cx="1790875" cy="1216300"/>
                </a:xfrm>
                <a:custGeom>
                  <a:avLst/>
                  <a:gdLst/>
                  <a:ahLst/>
                  <a:cxnLst/>
                  <a:rect l="l" t="t" r="r" b="b"/>
                  <a:pathLst>
                    <a:path w="71635" h="48652" extrusionOk="0">
                      <a:moveTo>
                        <a:pt x="36238" y="0"/>
                      </a:moveTo>
                      <a:cubicBezTo>
                        <a:pt x="35506" y="27"/>
                        <a:pt x="34827" y="163"/>
                        <a:pt x="34149" y="407"/>
                      </a:cubicBezTo>
                      <a:cubicBezTo>
                        <a:pt x="32495" y="1031"/>
                        <a:pt x="30867" y="2252"/>
                        <a:pt x="29593" y="3228"/>
                      </a:cubicBezTo>
                      <a:cubicBezTo>
                        <a:pt x="27911" y="4503"/>
                        <a:pt x="26338" y="5886"/>
                        <a:pt x="24873" y="7378"/>
                      </a:cubicBezTo>
                      <a:cubicBezTo>
                        <a:pt x="23598" y="8680"/>
                        <a:pt x="22459" y="9982"/>
                        <a:pt x="21483" y="11094"/>
                      </a:cubicBezTo>
                      <a:cubicBezTo>
                        <a:pt x="20967" y="11691"/>
                        <a:pt x="20479" y="12260"/>
                        <a:pt x="19964" y="12857"/>
                      </a:cubicBezTo>
                      <a:cubicBezTo>
                        <a:pt x="14539" y="19340"/>
                        <a:pt x="9629" y="26338"/>
                        <a:pt x="4883" y="33119"/>
                      </a:cubicBezTo>
                      <a:cubicBezTo>
                        <a:pt x="3608" y="34963"/>
                        <a:pt x="2279" y="36862"/>
                        <a:pt x="1113" y="38815"/>
                      </a:cubicBezTo>
                      <a:cubicBezTo>
                        <a:pt x="814" y="39303"/>
                        <a:pt x="543" y="39845"/>
                        <a:pt x="326" y="40415"/>
                      </a:cubicBezTo>
                      <a:cubicBezTo>
                        <a:pt x="272" y="40605"/>
                        <a:pt x="217" y="40795"/>
                        <a:pt x="190" y="40984"/>
                      </a:cubicBezTo>
                      <a:cubicBezTo>
                        <a:pt x="0" y="42178"/>
                        <a:pt x="706" y="43154"/>
                        <a:pt x="1329" y="43778"/>
                      </a:cubicBezTo>
                      <a:cubicBezTo>
                        <a:pt x="3391" y="45785"/>
                        <a:pt x="6809" y="46463"/>
                        <a:pt x="9575" y="47006"/>
                      </a:cubicBezTo>
                      <a:cubicBezTo>
                        <a:pt x="14240" y="47928"/>
                        <a:pt x="19069" y="48254"/>
                        <a:pt x="23191" y="48443"/>
                      </a:cubicBezTo>
                      <a:cubicBezTo>
                        <a:pt x="26582" y="48591"/>
                        <a:pt x="29970" y="48651"/>
                        <a:pt x="33283" y="48651"/>
                      </a:cubicBezTo>
                      <a:cubicBezTo>
                        <a:pt x="40969" y="48651"/>
                        <a:pt x="48251" y="48324"/>
                        <a:pt x="54221" y="47982"/>
                      </a:cubicBezTo>
                      <a:cubicBezTo>
                        <a:pt x="60541" y="47630"/>
                        <a:pt x="65396" y="47277"/>
                        <a:pt x="69953" y="46843"/>
                      </a:cubicBezTo>
                      <a:cubicBezTo>
                        <a:pt x="71390" y="45975"/>
                        <a:pt x="71635" y="44158"/>
                        <a:pt x="71580" y="42775"/>
                      </a:cubicBezTo>
                      <a:cubicBezTo>
                        <a:pt x="71499" y="41201"/>
                        <a:pt x="71065" y="39655"/>
                        <a:pt x="70333" y="38272"/>
                      </a:cubicBezTo>
                      <a:cubicBezTo>
                        <a:pt x="68597" y="35397"/>
                        <a:pt x="66671" y="32657"/>
                        <a:pt x="64501" y="30081"/>
                      </a:cubicBezTo>
                      <a:cubicBezTo>
                        <a:pt x="63959" y="29375"/>
                        <a:pt x="63389" y="28670"/>
                        <a:pt x="62792" y="27965"/>
                      </a:cubicBezTo>
                      <a:cubicBezTo>
                        <a:pt x="61355" y="26229"/>
                        <a:pt x="59917" y="24493"/>
                        <a:pt x="58425" y="22757"/>
                      </a:cubicBezTo>
                      <a:cubicBezTo>
                        <a:pt x="54791" y="18445"/>
                        <a:pt x="51020" y="14159"/>
                        <a:pt x="47196" y="9901"/>
                      </a:cubicBezTo>
                      <a:cubicBezTo>
                        <a:pt x="46409" y="9033"/>
                        <a:pt x="45596" y="8083"/>
                        <a:pt x="44836" y="7161"/>
                      </a:cubicBezTo>
                      <a:cubicBezTo>
                        <a:pt x="42992" y="4991"/>
                        <a:pt x="41120" y="2767"/>
                        <a:pt x="39005" y="1031"/>
                      </a:cubicBezTo>
                      <a:cubicBezTo>
                        <a:pt x="38245" y="380"/>
                        <a:pt x="37242" y="0"/>
                        <a:pt x="3623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 name="Google Shape;322;p31"/>
                <p:cNvSpPr/>
                <p:nvPr/>
              </p:nvSpPr>
              <p:spPr>
                <a:xfrm>
                  <a:off x="1958450" y="2029525"/>
                  <a:ext cx="837475" cy="569625"/>
                </a:xfrm>
                <a:custGeom>
                  <a:avLst/>
                  <a:gdLst/>
                  <a:ahLst/>
                  <a:cxnLst/>
                  <a:rect l="l" t="t" r="r" b="b"/>
                  <a:pathLst>
                    <a:path w="33499" h="22785" extrusionOk="0">
                      <a:moveTo>
                        <a:pt x="11338" y="0"/>
                      </a:moveTo>
                      <a:cubicBezTo>
                        <a:pt x="10633" y="27"/>
                        <a:pt x="9928" y="163"/>
                        <a:pt x="9277" y="407"/>
                      </a:cubicBezTo>
                      <a:cubicBezTo>
                        <a:pt x="7595" y="1031"/>
                        <a:pt x="5968" y="2252"/>
                        <a:pt x="4693" y="3228"/>
                      </a:cubicBezTo>
                      <a:cubicBezTo>
                        <a:pt x="3011" y="4503"/>
                        <a:pt x="1438" y="5886"/>
                        <a:pt x="0" y="7378"/>
                      </a:cubicBezTo>
                      <a:cubicBezTo>
                        <a:pt x="0" y="7432"/>
                        <a:pt x="27" y="7459"/>
                        <a:pt x="55" y="7514"/>
                      </a:cubicBezTo>
                      <a:cubicBezTo>
                        <a:pt x="176" y="7736"/>
                        <a:pt x="388" y="7853"/>
                        <a:pt x="623" y="7853"/>
                      </a:cubicBezTo>
                      <a:cubicBezTo>
                        <a:pt x="703" y="7853"/>
                        <a:pt x="786" y="7840"/>
                        <a:pt x="868" y="7812"/>
                      </a:cubicBezTo>
                      <a:lnTo>
                        <a:pt x="5615" y="5425"/>
                      </a:lnTo>
                      <a:cubicBezTo>
                        <a:pt x="5712" y="5377"/>
                        <a:pt x="5809" y="5355"/>
                        <a:pt x="5904" y="5355"/>
                      </a:cubicBezTo>
                      <a:cubicBezTo>
                        <a:pt x="6394" y="5355"/>
                        <a:pt x="6835" y="5938"/>
                        <a:pt x="6971" y="6483"/>
                      </a:cubicBezTo>
                      <a:cubicBezTo>
                        <a:pt x="7161" y="7107"/>
                        <a:pt x="7297" y="7893"/>
                        <a:pt x="7920" y="8110"/>
                      </a:cubicBezTo>
                      <a:cubicBezTo>
                        <a:pt x="8016" y="8141"/>
                        <a:pt x="8110" y="8155"/>
                        <a:pt x="8203" y="8155"/>
                      </a:cubicBezTo>
                      <a:cubicBezTo>
                        <a:pt x="8845" y="8155"/>
                        <a:pt x="9416" y="7486"/>
                        <a:pt x="10009" y="7107"/>
                      </a:cubicBezTo>
                      <a:cubicBezTo>
                        <a:pt x="10417" y="6847"/>
                        <a:pt x="10872" y="6743"/>
                        <a:pt x="11346" y="6743"/>
                      </a:cubicBezTo>
                      <a:cubicBezTo>
                        <a:pt x="12258" y="6743"/>
                        <a:pt x="13238" y="7130"/>
                        <a:pt x="14078" y="7541"/>
                      </a:cubicBezTo>
                      <a:cubicBezTo>
                        <a:pt x="16763" y="8924"/>
                        <a:pt x="19285" y="10606"/>
                        <a:pt x="21564" y="12586"/>
                      </a:cubicBezTo>
                      <a:cubicBezTo>
                        <a:pt x="24927" y="15542"/>
                        <a:pt x="27775" y="19095"/>
                        <a:pt x="31410" y="21726"/>
                      </a:cubicBezTo>
                      <a:cubicBezTo>
                        <a:pt x="32034" y="22215"/>
                        <a:pt x="32739" y="22567"/>
                        <a:pt x="33498" y="22784"/>
                      </a:cubicBezTo>
                      <a:cubicBezTo>
                        <a:pt x="29864" y="18472"/>
                        <a:pt x="26093" y="14159"/>
                        <a:pt x="22269" y="9901"/>
                      </a:cubicBezTo>
                      <a:cubicBezTo>
                        <a:pt x="21482" y="9033"/>
                        <a:pt x="20669" y="8083"/>
                        <a:pt x="19909" y="7161"/>
                      </a:cubicBezTo>
                      <a:cubicBezTo>
                        <a:pt x="18065" y="4991"/>
                        <a:pt x="16193" y="2767"/>
                        <a:pt x="14078" y="1031"/>
                      </a:cubicBezTo>
                      <a:cubicBezTo>
                        <a:pt x="13318" y="380"/>
                        <a:pt x="12342" y="0"/>
                        <a:pt x="11338" y="0"/>
                      </a:cubicBezTo>
                      <a:close/>
                    </a:path>
                  </a:pathLst>
                </a:custGeom>
                <a:solidFill>
                  <a:srgbClr val="FFFFFF">
                    <a:alpha val="234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 name="Google Shape;323;p31"/>
                <p:cNvSpPr/>
                <p:nvPr/>
              </p:nvSpPr>
              <p:spPr>
                <a:xfrm>
                  <a:off x="1328500" y="2022100"/>
                  <a:ext cx="1805100" cy="1230725"/>
                </a:xfrm>
                <a:custGeom>
                  <a:avLst/>
                  <a:gdLst/>
                  <a:ahLst/>
                  <a:cxnLst/>
                  <a:rect l="l" t="t" r="r" b="b"/>
                  <a:pathLst>
                    <a:path w="72204" h="49229" extrusionOk="0">
                      <a:moveTo>
                        <a:pt x="36509" y="270"/>
                      </a:moveTo>
                      <a:cubicBezTo>
                        <a:pt x="37513" y="297"/>
                        <a:pt x="38516" y="650"/>
                        <a:pt x="39276" y="1328"/>
                      </a:cubicBezTo>
                      <a:cubicBezTo>
                        <a:pt x="41391" y="3064"/>
                        <a:pt x="43263" y="5288"/>
                        <a:pt x="45107" y="7458"/>
                      </a:cubicBezTo>
                      <a:cubicBezTo>
                        <a:pt x="45867" y="8380"/>
                        <a:pt x="46680" y="9330"/>
                        <a:pt x="47467" y="10198"/>
                      </a:cubicBezTo>
                      <a:cubicBezTo>
                        <a:pt x="52837" y="16138"/>
                        <a:pt x="58072" y="22213"/>
                        <a:pt x="63063" y="28262"/>
                      </a:cubicBezTo>
                      <a:cubicBezTo>
                        <a:pt x="65830" y="31625"/>
                        <a:pt x="68488" y="34934"/>
                        <a:pt x="70604" y="38569"/>
                      </a:cubicBezTo>
                      <a:cubicBezTo>
                        <a:pt x="71336" y="39952"/>
                        <a:pt x="71743" y="41498"/>
                        <a:pt x="71824" y="43072"/>
                      </a:cubicBezTo>
                      <a:cubicBezTo>
                        <a:pt x="71906" y="44455"/>
                        <a:pt x="71661" y="46272"/>
                        <a:pt x="70224" y="47140"/>
                      </a:cubicBezTo>
                      <a:cubicBezTo>
                        <a:pt x="65667" y="47574"/>
                        <a:pt x="60812" y="47927"/>
                        <a:pt x="54492" y="48279"/>
                      </a:cubicBezTo>
                      <a:cubicBezTo>
                        <a:pt x="48548" y="48600"/>
                        <a:pt x="41304" y="48934"/>
                        <a:pt x="33656" y="48934"/>
                      </a:cubicBezTo>
                      <a:cubicBezTo>
                        <a:pt x="30311" y="48934"/>
                        <a:pt x="26888" y="48870"/>
                        <a:pt x="23462" y="48713"/>
                      </a:cubicBezTo>
                      <a:cubicBezTo>
                        <a:pt x="19340" y="48523"/>
                        <a:pt x="14511" y="48225"/>
                        <a:pt x="9846" y="47303"/>
                      </a:cubicBezTo>
                      <a:cubicBezTo>
                        <a:pt x="7080" y="46760"/>
                        <a:pt x="3662" y="46082"/>
                        <a:pt x="1628" y="44075"/>
                      </a:cubicBezTo>
                      <a:cubicBezTo>
                        <a:pt x="977" y="43451"/>
                        <a:pt x="271" y="42475"/>
                        <a:pt x="461" y="41281"/>
                      </a:cubicBezTo>
                      <a:cubicBezTo>
                        <a:pt x="488" y="41092"/>
                        <a:pt x="543" y="40902"/>
                        <a:pt x="597" y="40712"/>
                      </a:cubicBezTo>
                      <a:cubicBezTo>
                        <a:pt x="814" y="40142"/>
                        <a:pt x="1085" y="39600"/>
                        <a:pt x="1384" y="39084"/>
                      </a:cubicBezTo>
                      <a:cubicBezTo>
                        <a:pt x="2550" y="37131"/>
                        <a:pt x="3879" y="35233"/>
                        <a:pt x="5154" y="33416"/>
                      </a:cubicBezTo>
                      <a:cubicBezTo>
                        <a:pt x="10334" y="26011"/>
                        <a:pt x="15705" y="18335"/>
                        <a:pt x="21754" y="11364"/>
                      </a:cubicBezTo>
                      <a:cubicBezTo>
                        <a:pt x="23815" y="9004"/>
                        <a:pt x="26609" y="5939"/>
                        <a:pt x="29864" y="3498"/>
                      </a:cubicBezTo>
                      <a:cubicBezTo>
                        <a:pt x="31138" y="2521"/>
                        <a:pt x="32766" y="1301"/>
                        <a:pt x="34420" y="677"/>
                      </a:cubicBezTo>
                      <a:cubicBezTo>
                        <a:pt x="35098" y="433"/>
                        <a:pt x="35777" y="297"/>
                        <a:pt x="36509" y="270"/>
                      </a:cubicBezTo>
                      <a:close/>
                      <a:moveTo>
                        <a:pt x="36480" y="1"/>
                      </a:moveTo>
                      <a:cubicBezTo>
                        <a:pt x="33999" y="1"/>
                        <a:pt x="31495" y="1887"/>
                        <a:pt x="29647" y="3254"/>
                      </a:cubicBezTo>
                      <a:cubicBezTo>
                        <a:pt x="26392" y="5722"/>
                        <a:pt x="23571" y="8787"/>
                        <a:pt x="21509" y="11201"/>
                      </a:cubicBezTo>
                      <a:cubicBezTo>
                        <a:pt x="15461" y="18145"/>
                        <a:pt x="10090" y="25821"/>
                        <a:pt x="4882" y="33226"/>
                      </a:cubicBezTo>
                      <a:cubicBezTo>
                        <a:pt x="3608" y="35070"/>
                        <a:pt x="2279" y="36969"/>
                        <a:pt x="1112" y="38922"/>
                      </a:cubicBezTo>
                      <a:cubicBezTo>
                        <a:pt x="787" y="39437"/>
                        <a:pt x="516" y="40007"/>
                        <a:pt x="299" y="40576"/>
                      </a:cubicBezTo>
                      <a:cubicBezTo>
                        <a:pt x="244" y="40793"/>
                        <a:pt x="190" y="41010"/>
                        <a:pt x="163" y="41227"/>
                      </a:cubicBezTo>
                      <a:cubicBezTo>
                        <a:pt x="0" y="42258"/>
                        <a:pt x="407" y="43316"/>
                        <a:pt x="1384" y="44265"/>
                      </a:cubicBezTo>
                      <a:cubicBezTo>
                        <a:pt x="3499" y="46354"/>
                        <a:pt x="6971" y="47032"/>
                        <a:pt x="9765" y="47574"/>
                      </a:cubicBezTo>
                      <a:cubicBezTo>
                        <a:pt x="14457" y="48523"/>
                        <a:pt x="19312" y="48822"/>
                        <a:pt x="23408" y="49012"/>
                      </a:cubicBezTo>
                      <a:cubicBezTo>
                        <a:pt x="26853" y="49174"/>
                        <a:pt x="30270" y="49229"/>
                        <a:pt x="33607" y="49229"/>
                      </a:cubicBezTo>
                      <a:cubicBezTo>
                        <a:pt x="41283" y="49229"/>
                        <a:pt x="48552" y="48903"/>
                        <a:pt x="54492" y="48551"/>
                      </a:cubicBezTo>
                      <a:cubicBezTo>
                        <a:pt x="60839" y="48198"/>
                        <a:pt x="65667" y="47845"/>
                        <a:pt x="70278" y="47411"/>
                      </a:cubicBezTo>
                      <a:lnTo>
                        <a:pt x="70332" y="47411"/>
                      </a:lnTo>
                      <a:cubicBezTo>
                        <a:pt x="71960" y="46462"/>
                        <a:pt x="72204" y="44536"/>
                        <a:pt x="72123" y="43072"/>
                      </a:cubicBezTo>
                      <a:cubicBezTo>
                        <a:pt x="72041" y="41444"/>
                        <a:pt x="71607" y="39871"/>
                        <a:pt x="70848" y="38433"/>
                      </a:cubicBezTo>
                      <a:cubicBezTo>
                        <a:pt x="68732" y="34772"/>
                        <a:pt x="66074" y="31435"/>
                        <a:pt x="63307" y="28099"/>
                      </a:cubicBezTo>
                      <a:cubicBezTo>
                        <a:pt x="58289" y="22051"/>
                        <a:pt x="53054" y="15975"/>
                        <a:pt x="47711" y="10008"/>
                      </a:cubicBezTo>
                      <a:cubicBezTo>
                        <a:pt x="46924" y="9140"/>
                        <a:pt x="46138" y="8245"/>
                        <a:pt x="45324" y="7268"/>
                      </a:cubicBezTo>
                      <a:cubicBezTo>
                        <a:pt x="44375" y="6156"/>
                        <a:pt x="43426" y="5017"/>
                        <a:pt x="42422" y="3932"/>
                      </a:cubicBezTo>
                      <a:cubicBezTo>
                        <a:pt x="42422" y="3905"/>
                        <a:pt x="42422" y="3878"/>
                        <a:pt x="42449" y="3851"/>
                      </a:cubicBezTo>
                      <a:lnTo>
                        <a:pt x="42530" y="3661"/>
                      </a:lnTo>
                      <a:cubicBezTo>
                        <a:pt x="42585" y="3552"/>
                        <a:pt x="42639" y="3417"/>
                        <a:pt x="42693" y="3281"/>
                      </a:cubicBezTo>
                      <a:cubicBezTo>
                        <a:pt x="42775" y="3037"/>
                        <a:pt x="42883" y="2793"/>
                        <a:pt x="42992" y="2521"/>
                      </a:cubicBezTo>
                      <a:lnTo>
                        <a:pt x="43290" y="1789"/>
                      </a:lnTo>
                      <a:lnTo>
                        <a:pt x="43426" y="1409"/>
                      </a:lnTo>
                      <a:cubicBezTo>
                        <a:pt x="43480" y="1274"/>
                        <a:pt x="43534" y="1138"/>
                        <a:pt x="43534" y="1003"/>
                      </a:cubicBezTo>
                      <a:cubicBezTo>
                        <a:pt x="43534" y="969"/>
                        <a:pt x="43513" y="946"/>
                        <a:pt x="43485" y="946"/>
                      </a:cubicBezTo>
                      <a:cubicBezTo>
                        <a:pt x="43467" y="946"/>
                        <a:pt x="43446" y="955"/>
                        <a:pt x="43426" y="975"/>
                      </a:cubicBezTo>
                      <a:cubicBezTo>
                        <a:pt x="43344" y="1084"/>
                        <a:pt x="43290" y="1192"/>
                        <a:pt x="43236" y="1301"/>
                      </a:cubicBezTo>
                      <a:cubicBezTo>
                        <a:pt x="43181" y="1437"/>
                        <a:pt x="43154" y="1572"/>
                        <a:pt x="43100" y="1681"/>
                      </a:cubicBezTo>
                      <a:cubicBezTo>
                        <a:pt x="42992" y="1952"/>
                        <a:pt x="42883" y="2196"/>
                        <a:pt x="42802" y="2440"/>
                      </a:cubicBezTo>
                      <a:lnTo>
                        <a:pt x="42503" y="3200"/>
                      </a:lnTo>
                      <a:lnTo>
                        <a:pt x="42341" y="3579"/>
                      </a:lnTo>
                      <a:lnTo>
                        <a:pt x="42286" y="3769"/>
                      </a:lnTo>
                      <a:cubicBezTo>
                        <a:pt x="41391" y="2820"/>
                        <a:pt x="40469" y="1925"/>
                        <a:pt x="39465" y="1111"/>
                      </a:cubicBezTo>
                      <a:cubicBezTo>
                        <a:pt x="38505" y="316"/>
                        <a:pt x="37495" y="1"/>
                        <a:pt x="3648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24" name="Google Shape;324;p31"/>
              <p:cNvGrpSpPr/>
              <p:nvPr/>
            </p:nvGrpSpPr>
            <p:grpSpPr>
              <a:xfrm>
                <a:off x="3174554" y="3618702"/>
                <a:ext cx="733264" cy="828986"/>
                <a:chOff x="3867975" y="3279025"/>
                <a:chExt cx="330925" cy="374125"/>
              </a:xfrm>
            </p:grpSpPr>
            <p:sp>
              <p:nvSpPr>
                <p:cNvPr id="325" name="Google Shape;325;p31"/>
                <p:cNvSpPr/>
                <p:nvPr/>
              </p:nvSpPr>
              <p:spPr>
                <a:xfrm>
                  <a:off x="3893725" y="3372775"/>
                  <a:ext cx="271275" cy="276050"/>
                </a:xfrm>
                <a:custGeom>
                  <a:avLst/>
                  <a:gdLst/>
                  <a:ahLst/>
                  <a:cxnLst/>
                  <a:rect l="l" t="t" r="r" b="b"/>
                  <a:pathLst>
                    <a:path w="10851" h="11042" extrusionOk="0">
                      <a:moveTo>
                        <a:pt x="3691" y="1"/>
                      </a:moveTo>
                      <a:cubicBezTo>
                        <a:pt x="3682" y="1"/>
                        <a:pt x="3672" y="1"/>
                        <a:pt x="3663" y="3"/>
                      </a:cubicBezTo>
                      <a:cubicBezTo>
                        <a:pt x="3635" y="138"/>
                        <a:pt x="3608" y="274"/>
                        <a:pt x="3608" y="409"/>
                      </a:cubicBezTo>
                      <a:cubicBezTo>
                        <a:pt x="3581" y="545"/>
                        <a:pt x="3554" y="708"/>
                        <a:pt x="3391" y="735"/>
                      </a:cubicBezTo>
                      <a:cubicBezTo>
                        <a:pt x="3369" y="739"/>
                        <a:pt x="3346" y="742"/>
                        <a:pt x="3324" y="742"/>
                      </a:cubicBezTo>
                      <a:cubicBezTo>
                        <a:pt x="3213" y="742"/>
                        <a:pt x="3111" y="685"/>
                        <a:pt x="3066" y="572"/>
                      </a:cubicBezTo>
                      <a:cubicBezTo>
                        <a:pt x="3039" y="518"/>
                        <a:pt x="3012" y="464"/>
                        <a:pt x="3012" y="382"/>
                      </a:cubicBezTo>
                      <a:cubicBezTo>
                        <a:pt x="2984" y="328"/>
                        <a:pt x="2984" y="274"/>
                        <a:pt x="2930" y="247"/>
                      </a:cubicBezTo>
                      <a:cubicBezTo>
                        <a:pt x="2903" y="233"/>
                        <a:pt x="2876" y="226"/>
                        <a:pt x="2849" y="226"/>
                      </a:cubicBezTo>
                      <a:cubicBezTo>
                        <a:pt x="2822" y="226"/>
                        <a:pt x="2795" y="233"/>
                        <a:pt x="2767" y="247"/>
                      </a:cubicBezTo>
                      <a:lnTo>
                        <a:pt x="2523" y="274"/>
                      </a:lnTo>
                      <a:lnTo>
                        <a:pt x="2062" y="355"/>
                      </a:lnTo>
                      <a:lnTo>
                        <a:pt x="1764" y="409"/>
                      </a:lnTo>
                      <a:cubicBezTo>
                        <a:pt x="1764" y="464"/>
                        <a:pt x="1764" y="545"/>
                        <a:pt x="1791" y="626"/>
                      </a:cubicBezTo>
                      <a:lnTo>
                        <a:pt x="1791" y="762"/>
                      </a:lnTo>
                      <a:cubicBezTo>
                        <a:pt x="1791" y="816"/>
                        <a:pt x="1764" y="871"/>
                        <a:pt x="1737" y="898"/>
                      </a:cubicBezTo>
                      <a:cubicBezTo>
                        <a:pt x="1737" y="921"/>
                        <a:pt x="1727" y="929"/>
                        <a:pt x="1716" y="929"/>
                      </a:cubicBezTo>
                      <a:cubicBezTo>
                        <a:pt x="1701" y="929"/>
                        <a:pt x="1682" y="913"/>
                        <a:pt x="1682" y="898"/>
                      </a:cubicBezTo>
                      <a:cubicBezTo>
                        <a:pt x="1655" y="871"/>
                        <a:pt x="1655" y="816"/>
                        <a:pt x="1655" y="762"/>
                      </a:cubicBezTo>
                      <a:lnTo>
                        <a:pt x="1655" y="654"/>
                      </a:lnTo>
                      <a:lnTo>
                        <a:pt x="1655" y="437"/>
                      </a:lnTo>
                      <a:lnTo>
                        <a:pt x="1601" y="437"/>
                      </a:lnTo>
                      <a:lnTo>
                        <a:pt x="1465" y="464"/>
                      </a:lnTo>
                      <a:cubicBezTo>
                        <a:pt x="1493" y="708"/>
                        <a:pt x="1493" y="952"/>
                        <a:pt x="1493" y="1196"/>
                      </a:cubicBezTo>
                      <a:lnTo>
                        <a:pt x="1493" y="1549"/>
                      </a:lnTo>
                      <a:cubicBezTo>
                        <a:pt x="1493" y="1657"/>
                        <a:pt x="1493" y="1766"/>
                        <a:pt x="1438" y="1847"/>
                      </a:cubicBezTo>
                      <a:lnTo>
                        <a:pt x="1384" y="1847"/>
                      </a:lnTo>
                      <a:cubicBezTo>
                        <a:pt x="1330" y="1766"/>
                        <a:pt x="1330" y="1630"/>
                        <a:pt x="1330" y="1549"/>
                      </a:cubicBezTo>
                      <a:lnTo>
                        <a:pt x="1330" y="1196"/>
                      </a:lnTo>
                      <a:cubicBezTo>
                        <a:pt x="1330" y="952"/>
                        <a:pt x="1330" y="708"/>
                        <a:pt x="1357" y="491"/>
                      </a:cubicBezTo>
                      <a:lnTo>
                        <a:pt x="1140" y="491"/>
                      </a:lnTo>
                      <a:lnTo>
                        <a:pt x="1140" y="898"/>
                      </a:lnTo>
                      <a:lnTo>
                        <a:pt x="1140" y="1142"/>
                      </a:lnTo>
                      <a:cubicBezTo>
                        <a:pt x="1140" y="1223"/>
                        <a:pt x="1140" y="1305"/>
                        <a:pt x="1113" y="1359"/>
                      </a:cubicBezTo>
                      <a:cubicBezTo>
                        <a:pt x="1099" y="1386"/>
                        <a:pt x="1079" y="1399"/>
                        <a:pt x="1059" y="1399"/>
                      </a:cubicBezTo>
                      <a:cubicBezTo>
                        <a:pt x="1038" y="1399"/>
                        <a:pt x="1018" y="1386"/>
                        <a:pt x="1004" y="1359"/>
                      </a:cubicBezTo>
                      <a:cubicBezTo>
                        <a:pt x="977" y="1305"/>
                        <a:pt x="950" y="1223"/>
                        <a:pt x="977" y="1142"/>
                      </a:cubicBezTo>
                      <a:lnTo>
                        <a:pt x="977" y="898"/>
                      </a:lnTo>
                      <a:cubicBezTo>
                        <a:pt x="977" y="762"/>
                        <a:pt x="977" y="599"/>
                        <a:pt x="977" y="464"/>
                      </a:cubicBezTo>
                      <a:cubicBezTo>
                        <a:pt x="923" y="437"/>
                        <a:pt x="869" y="382"/>
                        <a:pt x="815" y="355"/>
                      </a:cubicBezTo>
                      <a:cubicBezTo>
                        <a:pt x="787" y="328"/>
                        <a:pt x="760" y="247"/>
                        <a:pt x="706" y="247"/>
                      </a:cubicBezTo>
                      <a:cubicBezTo>
                        <a:pt x="679" y="247"/>
                        <a:pt x="625" y="301"/>
                        <a:pt x="598" y="328"/>
                      </a:cubicBezTo>
                      <a:cubicBezTo>
                        <a:pt x="516" y="409"/>
                        <a:pt x="489" y="545"/>
                        <a:pt x="462" y="654"/>
                      </a:cubicBezTo>
                      <a:cubicBezTo>
                        <a:pt x="489" y="789"/>
                        <a:pt x="462" y="925"/>
                        <a:pt x="408" y="1060"/>
                      </a:cubicBezTo>
                      <a:cubicBezTo>
                        <a:pt x="363" y="1150"/>
                        <a:pt x="281" y="1203"/>
                        <a:pt x="177" y="1203"/>
                      </a:cubicBezTo>
                      <a:cubicBezTo>
                        <a:pt x="155" y="1203"/>
                        <a:pt x="133" y="1201"/>
                        <a:pt x="109" y="1196"/>
                      </a:cubicBezTo>
                      <a:cubicBezTo>
                        <a:pt x="82" y="1169"/>
                        <a:pt x="55" y="1169"/>
                        <a:pt x="28" y="1142"/>
                      </a:cubicBezTo>
                      <a:cubicBezTo>
                        <a:pt x="28" y="1142"/>
                        <a:pt x="1" y="1115"/>
                        <a:pt x="1" y="1115"/>
                      </a:cubicBezTo>
                      <a:lnTo>
                        <a:pt x="1" y="1115"/>
                      </a:lnTo>
                      <a:cubicBezTo>
                        <a:pt x="109" y="1603"/>
                        <a:pt x="191" y="2091"/>
                        <a:pt x="272" y="2579"/>
                      </a:cubicBezTo>
                      <a:lnTo>
                        <a:pt x="353" y="2959"/>
                      </a:lnTo>
                      <a:cubicBezTo>
                        <a:pt x="353" y="3040"/>
                        <a:pt x="381" y="3122"/>
                        <a:pt x="435" y="3203"/>
                      </a:cubicBezTo>
                      <a:cubicBezTo>
                        <a:pt x="462" y="3230"/>
                        <a:pt x="489" y="3257"/>
                        <a:pt x="516" y="3285"/>
                      </a:cubicBezTo>
                      <a:cubicBezTo>
                        <a:pt x="516" y="3230"/>
                        <a:pt x="516" y="3176"/>
                        <a:pt x="516" y="3122"/>
                      </a:cubicBezTo>
                      <a:lnTo>
                        <a:pt x="516" y="2905"/>
                      </a:lnTo>
                      <a:lnTo>
                        <a:pt x="516" y="2878"/>
                      </a:lnTo>
                      <a:cubicBezTo>
                        <a:pt x="516" y="2823"/>
                        <a:pt x="516" y="2742"/>
                        <a:pt x="516" y="2688"/>
                      </a:cubicBezTo>
                      <a:cubicBezTo>
                        <a:pt x="516" y="2606"/>
                        <a:pt x="516" y="2525"/>
                        <a:pt x="543" y="2471"/>
                      </a:cubicBezTo>
                      <a:cubicBezTo>
                        <a:pt x="557" y="2457"/>
                        <a:pt x="570" y="2451"/>
                        <a:pt x="584" y="2451"/>
                      </a:cubicBezTo>
                      <a:cubicBezTo>
                        <a:pt x="598" y="2451"/>
                        <a:pt x="611" y="2457"/>
                        <a:pt x="625" y="2471"/>
                      </a:cubicBezTo>
                      <a:cubicBezTo>
                        <a:pt x="652" y="2525"/>
                        <a:pt x="652" y="2579"/>
                        <a:pt x="679" y="2634"/>
                      </a:cubicBezTo>
                      <a:lnTo>
                        <a:pt x="679" y="2688"/>
                      </a:lnTo>
                      <a:lnTo>
                        <a:pt x="679" y="2905"/>
                      </a:lnTo>
                      <a:lnTo>
                        <a:pt x="679" y="3095"/>
                      </a:lnTo>
                      <a:cubicBezTo>
                        <a:pt x="679" y="3176"/>
                        <a:pt x="679" y="3257"/>
                        <a:pt x="679" y="3339"/>
                      </a:cubicBezTo>
                      <a:cubicBezTo>
                        <a:pt x="787" y="3366"/>
                        <a:pt x="896" y="3366"/>
                        <a:pt x="1004" y="3393"/>
                      </a:cubicBezTo>
                      <a:lnTo>
                        <a:pt x="1574" y="3474"/>
                      </a:lnTo>
                      <a:cubicBezTo>
                        <a:pt x="1547" y="3339"/>
                        <a:pt x="1547" y="3203"/>
                        <a:pt x="1520" y="3040"/>
                      </a:cubicBezTo>
                      <a:cubicBezTo>
                        <a:pt x="1520" y="2986"/>
                        <a:pt x="1493" y="2905"/>
                        <a:pt x="1493" y="2823"/>
                      </a:cubicBezTo>
                      <a:cubicBezTo>
                        <a:pt x="1493" y="2769"/>
                        <a:pt x="1493" y="2688"/>
                        <a:pt x="1493" y="2634"/>
                      </a:cubicBezTo>
                      <a:cubicBezTo>
                        <a:pt x="1506" y="2606"/>
                        <a:pt x="1527" y="2593"/>
                        <a:pt x="1547" y="2593"/>
                      </a:cubicBezTo>
                      <a:cubicBezTo>
                        <a:pt x="1567" y="2593"/>
                        <a:pt x="1588" y="2606"/>
                        <a:pt x="1601" y="2634"/>
                      </a:cubicBezTo>
                      <a:cubicBezTo>
                        <a:pt x="1628" y="2688"/>
                        <a:pt x="1655" y="2769"/>
                        <a:pt x="1655" y="2851"/>
                      </a:cubicBezTo>
                      <a:cubicBezTo>
                        <a:pt x="1655" y="2905"/>
                        <a:pt x="1682" y="2986"/>
                        <a:pt x="1682" y="3068"/>
                      </a:cubicBezTo>
                      <a:lnTo>
                        <a:pt x="1682" y="3502"/>
                      </a:lnTo>
                      <a:lnTo>
                        <a:pt x="1682" y="3529"/>
                      </a:lnTo>
                      <a:cubicBezTo>
                        <a:pt x="1872" y="3529"/>
                        <a:pt x="2089" y="3583"/>
                        <a:pt x="2252" y="3691"/>
                      </a:cubicBezTo>
                      <a:cubicBezTo>
                        <a:pt x="2361" y="3827"/>
                        <a:pt x="2442" y="4017"/>
                        <a:pt x="2469" y="4207"/>
                      </a:cubicBezTo>
                      <a:cubicBezTo>
                        <a:pt x="2523" y="4424"/>
                        <a:pt x="2578" y="4641"/>
                        <a:pt x="2605" y="4858"/>
                      </a:cubicBezTo>
                      <a:cubicBezTo>
                        <a:pt x="2686" y="5292"/>
                        <a:pt x="2740" y="5726"/>
                        <a:pt x="2767" y="6160"/>
                      </a:cubicBezTo>
                      <a:cubicBezTo>
                        <a:pt x="2767" y="6539"/>
                        <a:pt x="2849" y="6919"/>
                        <a:pt x="3066" y="7272"/>
                      </a:cubicBezTo>
                      <a:cubicBezTo>
                        <a:pt x="3066" y="7299"/>
                        <a:pt x="3093" y="7353"/>
                        <a:pt x="3147" y="7380"/>
                      </a:cubicBezTo>
                      <a:cubicBezTo>
                        <a:pt x="3201" y="7462"/>
                        <a:pt x="3283" y="7516"/>
                        <a:pt x="3391" y="7570"/>
                      </a:cubicBezTo>
                      <a:cubicBezTo>
                        <a:pt x="3391" y="7543"/>
                        <a:pt x="3364" y="7489"/>
                        <a:pt x="3364" y="7462"/>
                      </a:cubicBezTo>
                      <a:cubicBezTo>
                        <a:pt x="3337" y="7380"/>
                        <a:pt x="3310" y="7299"/>
                        <a:pt x="3310" y="7245"/>
                      </a:cubicBezTo>
                      <a:cubicBezTo>
                        <a:pt x="3283" y="7082"/>
                        <a:pt x="3256" y="6892"/>
                        <a:pt x="3229" y="6811"/>
                      </a:cubicBezTo>
                      <a:cubicBezTo>
                        <a:pt x="3201" y="6702"/>
                        <a:pt x="3174" y="6621"/>
                        <a:pt x="3174" y="6512"/>
                      </a:cubicBezTo>
                      <a:lnTo>
                        <a:pt x="3174" y="6377"/>
                      </a:lnTo>
                      <a:cubicBezTo>
                        <a:pt x="3174" y="6295"/>
                        <a:pt x="3174" y="6241"/>
                        <a:pt x="3174" y="6160"/>
                      </a:cubicBezTo>
                      <a:cubicBezTo>
                        <a:pt x="3147" y="6078"/>
                        <a:pt x="3147" y="6024"/>
                        <a:pt x="3201" y="5970"/>
                      </a:cubicBezTo>
                      <a:cubicBezTo>
                        <a:pt x="3201" y="5943"/>
                        <a:pt x="3222" y="5929"/>
                        <a:pt x="3245" y="5929"/>
                      </a:cubicBezTo>
                      <a:cubicBezTo>
                        <a:pt x="3269" y="5929"/>
                        <a:pt x="3296" y="5943"/>
                        <a:pt x="3310" y="5970"/>
                      </a:cubicBezTo>
                      <a:cubicBezTo>
                        <a:pt x="3337" y="5997"/>
                        <a:pt x="3364" y="6078"/>
                        <a:pt x="3391" y="6133"/>
                      </a:cubicBezTo>
                      <a:cubicBezTo>
                        <a:pt x="3418" y="6214"/>
                        <a:pt x="3418" y="6268"/>
                        <a:pt x="3418" y="6350"/>
                      </a:cubicBezTo>
                      <a:cubicBezTo>
                        <a:pt x="3418" y="6485"/>
                        <a:pt x="3446" y="6621"/>
                        <a:pt x="3473" y="6784"/>
                      </a:cubicBezTo>
                      <a:cubicBezTo>
                        <a:pt x="3500" y="6919"/>
                        <a:pt x="3527" y="7082"/>
                        <a:pt x="3554" y="7218"/>
                      </a:cubicBezTo>
                      <a:cubicBezTo>
                        <a:pt x="3581" y="7299"/>
                        <a:pt x="3608" y="7353"/>
                        <a:pt x="3608" y="7435"/>
                      </a:cubicBezTo>
                      <a:cubicBezTo>
                        <a:pt x="3608" y="7489"/>
                        <a:pt x="3608" y="7543"/>
                        <a:pt x="3581" y="7597"/>
                      </a:cubicBezTo>
                      <a:lnTo>
                        <a:pt x="3744" y="7624"/>
                      </a:lnTo>
                      <a:cubicBezTo>
                        <a:pt x="3744" y="7624"/>
                        <a:pt x="3744" y="7624"/>
                        <a:pt x="3744" y="7597"/>
                      </a:cubicBezTo>
                      <a:lnTo>
                        <a:pt x="3717" y="7299"/>
                      </a:lnTo>
                      <a:cubicBezTo>
                        <a:pt x="3690" y="7109"/>
                        <a:pt x="3663" y="6919"/>
                        <a:pt x="3635" y="6729"/>
                      </a:cubicBezTo>
                      <a:cubicBezTo>
                        <a:pt x="3581" y="6377"/>
                        <a:pt x="3554" y="5997"/>
                        <a:pt x="3500" y="5617"/>
                      </a:cubicBezTo>
                      <a:cubicBezTo>
                        <a:pt x="3500" y="5563"/>
                        <a:pt x="3527" y="5536"/>
                        <a:pt x="3581" y="5536"/>
                      </a:cubicBezTo>
                      <a:cubicBezTo>
                        <a:pt x="3581" y="5536"/>
                        <a:pt x="3608" y="5563"/>
                        <a:pt x="3635" y="5590"/>
                      </a:cubicBezTo>
                      <a:cubicBezTo>
                        <a:pt x="3690" y="5943"/>
                        <a:pt x="3744" y="6295"/>
                        <a:pt x="3798" y="6648"/>
                      </a:cubicBezTo>
                      <a:lnTo>
                        <a:pt x="3852" y="7163"/>
                      </a:lnTo>
                      <a:cubicBezTo>
                        <a:pt x="3880" y="7245"/>
                        <a:pt x="3880" y="7380"/>
                        <a:pt x="3907" y="7435"/>
                      </a:cubicBezTo>
                      <a:cubicBezTo>
                        <a:pt x="3907" y="7462"/>
                        <a:pt x="3907" y="7516"/>
                        <a:pt x="3907" y="7570"/>
                      </a:cubicBezTo>
                      <a:cubicBezTo>
                        <a:pt x="3907" y="7570"/>
                        <a:pt x="3907" y="7597"/>
                        <a:pt x="3907" y="7624"/>
                      </a:cubicBezTo>
                      <a:lnTo>
                        <a:pt x="3907" y="7652"/>
                      </a:lnTo>
                      <a:lnTo>
                        <a:pt x="3934" y="7679"/>
                      </a:lnTo>
                      <a:cubicBezTo>
                        <a:pt x="4097" y="7706"/>
                        <a:pt x="4232" y="7760"/>
                        <a:pt x="4341" y="7869"/>
                      </a:cubicBezTo>
                      <a:lnTo>
                        <a:pt x="4368" y="7896"/>
                      </a:lnTo>
                      <a:cubicBezTo>
                        <a:pt x="4395" y="7896"/>
                        <a:pt x="4395" y="7923"/>
                        <a:pt x="4422" y="7950"/>
                      </a:cubicBezTo>
                      <a:cubicBezTo>
                        <a:pt x="4476" y="8086"/>
                        <a:pt x="4530" y="8248"/>
                        <a:pt x="4530" y="8411"/>
                      </a:cubicBezTo>
                      <a:lnTo>
                        <a:pt x="4747" y="9767"/>
                      </a:lnTo>
                      <a:cubicBezTo>
                        <a:pt x="4802" y="10201"/>
                        <a:pt x="4883" y="10608"/>
                        <a:pt x="4937" y="11042"/>
                      </a:cubicBezTo>
                      <a:lnTo>
                        <a:pt x="5263" y="11042"/>
                      </a:lnTo>
                      <a:cubicBezTo>
                        <a:pt x="5236" y="10906"/>
                        <a:pt x="5236" y="10798"/>
                        <a:pt x="5236" y="10689"/>
                      </a:cubicBezTo>
                      <a:cubicBezTo>
                        <a:pt x="5209" y="10554"/>
                        <a:pt x="5209" y="10445"/>
                        <a:pt x="5209" y="10310"/>
                      </a:cubicBezTo>
                      <a:cubicBezTo>
                        <a:pt x="5209" y="10066"/>
                        <a:pt x="5181" y="9821"/>
                        <a:pt x="5181" y="9577"/>
                      </a:cubicBezTo>
                      <a:lnTo>
                        <a:pt x="5127" y="8818"/>
                      </a:lnTo>
                      <a:lnTo>
                        <a:pt x="5127" y="8465"/>
                      </a:lnTo>
                      <a:cubicBezTo>
                        <a:pt x="5127" y="8357"/>
                        <a:pt x="5127" y="8221"/>
                        <a:pt x="5127" y="8113"/>
                      </a:cubicBezTo>
                      <a:cubicBezTo>
                        <a:pt x="5141" y="8086"/>
                        <a:pt x="5168" y="8072"/>
                        <a:pt x="5192" y="8072"/>
                      </a:cubicBezTo>
                      <a:cubicBezTo>
                        <a:pt x="5215" y="8072"/>
                        <a:pt x="5236" y="8086"/>
                        <a:pt x="5236" y="8113"/>
                      </a:cubicBezTo>
                      <a:cubicBezTo>
                        <a:pt x="5263" y="8221"/>
                        <a:pt x="5290" y="8357"/>
                        <a:pt x="5290" y="8492"/>
                      </a:cubicBezTo>
                      <a:cubicBezTo>
                        <a:pt x="5317" y="8601"/>
                        <a:pt x="5317" y="8736"/>
                        <a:pt x="5317" y="8845"/>
                      </a:cubicBezTo>
                      <a:lnTo>
                        <a:pt x="5371" y="9577"/>
                      </a:lnTo>
                      <a:cubicBezTo>
                        <a:pt x="5371" y="9849"/>
                        <a:pt x="5398" y="10093"/>
                        <a:pt x="5398" y="10337"/>
                      </a:cubicBezTo>
                      <a:cubicBezTo>
                        <a:pt x="5398" y="10581"/>
                        <a:pt x="5398" y="10825"/>
                        <a:pt x="5398" y="11042"/>
                      </a:cubicBezTo>
                      <a:cubicBezTo>
                        <a:pt x="5480" y="11042"/>
                        <a:pt x="5588" y="11015"/>
                        <a:pt x="5697" y="10988"/>
                      </a:cubicBezTo>
                      <a:cubicBezTo>
                        <a:pt x="5887" y="10906"/>
                        <a:pt x="6049" y="10771"/>
                        <a:pt x="6131" y="10581"/>
                      </a:cubicBezTo>
                      <a:cubicBezTo>
                        <a:pt x="6239" y="10337"/>
                        <a:pt x="6321" y="10066"/>
                        <a:pt x="6375" y="9821"/>
                      </a:cubicBezTo>
                      <a:cubicBezTo>
                        <a:pt x="6456" y="9550"/>
                        <a:pt x="6511" y="9279"/>
                        <a:pt x="6538" y="9008"/>
                      </a:cubicBezTo>
                      <a:cubicBezTo>
                        <a:pt x="6592" y="8736"/>
                        <a:pt x="6619" y="8465"/>
                        <a:pt x="6646" y="8194"/>
                      </a:cubicBezTo>
                      <a:lnTo>
                        <a:pt x="6646" y="7787"/>
                      </a:lnTo>
                      <a:cubicBezTo>
                        <a:pt x="6619" y="7652"/>
                        <a:pt x="6619" y="7516"/>
                        <a:pt x="6646" y="7380"/>
                      </a:cubicBezTo>
                      <a:cubicBezTo>
                        <a:pt x="6728" y="6919"/>
                        <a:pt x="7270" y="6784"/>
                        <a:pt x="7650" y="6729"/>
                      </a:cubicBezTo>
                      <a:cubicBezTo>
                        <a:pt x="7623" y="6512"/>
                        <a:pt x="7623" y="6268"/>
                        <a:pt x="7650" y="6051"/>
                      </a:cubicBezTo>
                      <a:lnTo>
                        <a:pt x="7650" y="5292"/>
                      </a:lnTo>
                      <a:lnTo>
                        <a:pt x="7650" y="4858"/>
                      </a:lnTo>
                      <a:lnTo>
                        <a:pt x="7650" y="4532"/>
                      </a:lnTo>
                      <a:cubicBezTo>
                        <a:pt x="7650" y="4397"/>
                        <a:pt x="7650" y="4288"/>
                        <a:pt x="7650" y="4153"/>
                      </a:cubicBezTo>
                      <a:cubicBezTo>
                        <a:pt x="7650" y="4017"/>
                        <a:pt x="7677" y="3908"/>
                        <a:pt x="7704" y="3773"/>
                      </a:cubicBezTo>
                      <a:cubicBezTo>
                        <a:pt x="7704" y="3746"/>
                        <a:pt x="7724" y="3732"/>
                        <a:pt x="7745" y="3732"/>
                      </a:cubicBezTo>
                      <a:cubicBezTo>
                        <a:pt x="7765" y="3732"/>
                        <a:pt x="7785" y="3746"/>
                        <a:pt x="7785" y="3773"/>
                      </a:cubicBezTo>
                      <a:cubicBezTo>
                        <a:pt x="7812" y="3908"/>
                        <a:pt x="7812" y="4017"/>
                        <a:pt x="7812" y="4153"/>
                      </a:cubicBezTo>
                      <a:lnTo>
                        <a:pt x="7812" y="4532"/>
                      </a:lnTo>
                      <a:lnTo>
                        <a:pt x="7812" y="5292"/>
                      </a:lnTo>
                      <a:lnTo>
                        <a:pt x="7812" y="6051"/>
                      </a:lnTo>
                      <a:lnTo>
                        <a:pt x="7812" y="6431"/>
                      </a:lnTo>
                      <a:cubicBezTo>
                        <a:pt x="7812" y="6512"/>
                        <a:pt x="7812" y="6594"/>
                        <a:pt x="7812" y="6675"/>
                      </a:cubicBezTo>
                      <a:lnTo>
                        <a:pt x="8084" y="6648"/>
                      </a:lnTo>
                      <a:cubicBezTo>
                        <a:pt x="8057" y="6648"/>
                        <a:pt x="8057" y="6648"/>
                        <a:pt x="8084" y="6621"/>
                      </a:cubicBezTo>
                      <a:cubicBezTo>
                        <a:pt x="8057" y="6539"/>
                        <a:pt x="8057" y="6458"/>
                        <a:pt x="8084" y="6377"/>
                      </a:cubicBezTo>
                      <a:lnTo>
                        <a:pt x="8084" y="6133"/>
                      </a:lnTo>
                      <a:lnTo>
                        <a:pt x="8084" y="5888"/>
                      </a:lnTo>
                      <a:cubicBezTo>
                        <a:pt x="8057" y="5780"/>
                        <a:pt x="8084" y="5699"/>
                        <a:pt x="8138" y="5644"/>
                      </a:cubicBezTo>
                      <a:cubicBezTo>
                        <a:pt x="8138" y="5631"/>
                        <a:pt x="8145" y="5624"/>
                        <a:pt x="8155" y="5624"/>
                      </a:cubicBezTo>
                      <a:cubicBezTo>
                        <a:pt x="8165" y="5624"/>
                        <a:pt x="8179" y="5631"/>
                        <a:pt x="8192" y="5644"/>
                      </a:cubicBezTo>
                      <a:cubicBezTo>
                        <a:pt x="8246" y="5726"/>
                        <a:pt x="8246" y="5807"/>
                        <a:pt x="8246" y="5888"/>
                      </a:cubicBezTo>
                      <a:lnTo>
                        <a:pt x="8246" y="6133"/>
                      </a:lnTo>
                      <a:lnTo>
                        <a:pt x="8246" y="6377"/>
                      </a:lnTo>
                      <a:cubicBezTo>
                        <a:pt x="8246" y="6458"/>
                        <a:pt x="8246" y="6539"/>
                        <a:pt x="8219" y="6621"/>
                      </a:cubicBezTo>
                      <a:cubicBezTo>
                        <a:pt x="8436" y="6594"/>
                        <a:pt x="8653" y="6539"/>
                        <a:pt x="8816" y="6404"/>
                      </a:cubicBezTo>
                      <a:cubicBezTo>
                        <a:pt x="9196" y="6160"/>
                        <a:pt x="9223" y="5671"/>
                        <a:pt x="9250" y="5265"/>
                      </a:cubicBezTo>
                      <a:cubicBezTo>
                        <a:pt x="9250" y="4939"/>
                        <a:pt x="9277" y="4614"/>
                        <a:pt x="9277" y="4288"/>
                      </a:cubicBezTo>
                      <a:cubicBezTo>
                        <a:pt x="9304" y="4044"/>
                        <a:pt x="9304" y="3827"/>
                        <a:pt x="9304" y="3583"/>
                      </a:cubicBezTo>
                      <a:cubicBezTo>
                        <a:pt x="9304" y="3366"/>
                        <a:pt x="9304" y="3122"/>
                        <a:pt x="9386" y="2905"/>
                      </a:cubicBezTo>
                      <a:cubicBezTo>
                        <a:pt x="9372" y="2878"/>
                        <a:pt x="9392" y="2864"/>
                        <a:pt x="9416" y="2864"/>
                      </a:cubicBezTo>
                      <a:cubicBezTo>
                        <a:pt x="9440" y="2864"/>
                        <a:pt x="9467" y="2878"/>
                        <a:pt x="9467" y="2905"/>
                      </a:cubicBezTo>
                      <a:cubicBezTo>
                        <a:pt x="9494" y="3122"/>
                        <a:pt x="9521" y="3366"/>
                        <a:pt x="9494" y="3583"/>
                      </a:cubicBezTo>
                      <a:cubicBezTo>
                        <a:pt x="9467" y="3827"/>
                        <a:pt x="9467" y="4044"/>
                        <a:pt x="9467" y="4261"/>
                      </a:cubicBezTo>
                      <a:lnTo>
                        <a:pt x="9467" y="4478"/>
                      </a:lnTo>
                      <a:cubicBezTo>
                        <a:pt x="9521" y="4342"/>
                        <a:pt x="9603" y="4234"/>
                        <a:pt x="9711" y="4153"/>
                      </a:cubicBezTo>
                      <a:lnTo>
                        <a:pt x="9765" y="4125"/>
                      </a:lnTo>
                      <a:lnTo>
                        <a:pt x="9765" y="4098"/>
                      </a:lnTo>
                      <a:cubicBezTo>
                        <a:pt x="9738" y="4017"/>
                        <a:pt x="9738" y="3908"/>
                        <a:pt x="9738" y="3827"/>
                      </a:cubicBezTo>
                      <a:lnTo>
                        <a:pt x="9738" y="3529"/>
                      </a:lnTo>
                      <a:lnTo>
                        <a:pt x="9738" y="2932"/>
                      </a:lnTo>
                      <a:lnTo>
                        <a:pt x="9738" y="2606"/>
                      </a:lnTo>
                      <a:lnTo>
                        <a:pt x="9738" y="1739"/>
                      </a:lnTo>
                      <a:cubicBezTo>
                        <a:pt x="9752" y="1725"/>
                        <a:pt x="9772" y="1718"/>
                        <a:pt x="9793" y="1718"/>
                      </a:cubicBezTo>
                      <a:cubicBezTo>
                        <a:pt x="9813" y="1718"/>
                        <a:pt x="9833" y="1725"/>
                        <a:pt x="9847" y="1739"/>
                      </a:cubicBezTo>
                      <a:cubicBezTo>
                        <a:pt x="9847" y="2037"/>
                        <a:pt x="9874" y="2308"/>
                        <a:pt x="9874" y="2606"/>
                      </a:cubicBezTo>
                      <a:lnTo>
                        <a:pt x="9874" y="2932"/>
                      </a:lnTo>
                      <a:lnTo>
                        <a:pt x="9874" y="3502"/>
                      </a:lnTo>
                      <a:lnTo>
                        <a:pt x="9874" y="3800"/>
                      </a:lnTo>
                      <a:cubicBezTo>
                        <a:pt x="9874" y="3881"/>
                        <a:pt x="9874" y="3963"/>
                        <a:pt x="9874" y="4044"/>
                      </a:cubicBezTo>
                      <a:cubicBezTo>
                        <a:pt x="10010" y="3990"/>
                        <a:pt x="10118" y="3963"/>
                        <a:pt x="10254" y="3963"/>
                      </a:cubicBezTo>
                      <a:lnTo>
                        <a:pt x="10362" y="3963"/>
                      </a:lnTo>
                      <a:lnTo>
                        <a:pt x="10362" y="3936"/>
                      </a:lnTo>
                      <a:cubicBezTo>
                        <a:pt x="10335" y="3854"/>
                        <a:pt x="10335" y="3746"/>
                        <a:pt x="10362" y="3664"/>
                      </a:cubicBezTo>
                      <a:lnTo>
                        <a:pt x="10362" y="3393"/>
                      </a:lnTo>
                      <a:lnTo>
                        <a:pt x="10362" y="2851"/>
                      </a:lnTo>
                      <a:lnTo>
                        <a:pt x="10362" y="2498"/>
                      </a:lnTo>
                      <a:lnTo>
                        <a:pt x="10362" y="1766"/>
                      </a:lnTo>
                      <a:cubicBezTo>
                        <a:pt x="10362" y="1729"/>
                        <a:pt x="10384" y="1714"/>
                        <a:pt x="10408" y="1714"/>
                      </a:cubicBezTo>
                      <a:cubicBezTo>
                        <a:pt x="10438" y="1714"/>
                        <a:pt x="10471" y="1736"/>
                        <a:pt x="10471" y="1766"/>
                      </a:cubicBezTo>
                      <a:cubicBezTo>
                        <a:pt x="10498" y="2010"/>
                        <a:pt x="10525" y="2227"/>
                        <a:pt x="10525" y="2444"/>
                      </a:cubicBezTo>
                      <a:lnTo>
                        <a:pt x="10525" y="2878"/>
                      </a:lnTo>
                      <a:lnTo>
                        <a:pt x="10525" y="3420"/>
                      </a:lnTo>
                      <a:lnTo>
                        <a:pt x="10525" y="3691"/>
                      </a:lnTo>
                      <a:cubicBezTo>
                        <a:pt x="10525" y="3773"/>
                        <a:pt x="10525" y="3854"/>
                        <a:pt x="10498" y="3936"/>
                      </a:cubicBezTo>
                      <a:cubicBezTo>
                        <a:pt x="10579" y="3936"/>
                        <a:pt x="10688" y="3881"/>
                        <a:pt x="10742" y="3800"/>
                      </a:cubicBezTo>
                      <a:cubicBezTo>
                        <a:pt x="10796" y="3691"/>
                        <a:pt x="10823" y="3583"/>
                        <a:pt x="10823" y="3474"/>
                      </a:cubicBezTo>
                      <a:lnTo>
                        <a:pt x="10823" y="3040"/>
                      </a:lnTo>
                      <a:cubicBezTo>
                        <a:pt x="10823" y="2769"/>
                        <a:pt x="10823" y="2498"/>
                        <a:pt x="10823" y="2227"/>
                      </a:cubicBezTo>
                      <a:lnTo>
                        <a:pt x="10823" y="2173"/>
                      </a:lnTo>
                      <a:cubicBezTo>
                        <a:pt x="10850" y="1630"/>
                        <a:pt x="10823" y="1115"/>
                        <a:pt x="10769" y="545"/>
                      </a:cubicBezTo>
                      <a:cubicBezTo>
                        <a:pt x="10742" y="437"/>
                        <a:pt x="10715" y="355"/>
                        <a:pt x="10660" y="247"/>
                      </a:cubicBezTo>
                      <a:cubicBezTo>
                        <a:pt x="10636" y="223"/>
                        <a:pt x="10526" y="134"/>
                        <a:pt x="10502" y="134"/>
                      </a:cubicBezTo>
                      <a:cubicBezTo>
                        <a:pt x="10499" y="134"/>
                        <a:pt x="10498" y="135"/>
                        <a:pt x="10498" y="138"/>
                      </a:cubicBezTo>
                      <a:cubicBezTo>
                        <a:pt x="10471" y="138"/>
                        <a:pt x="10471" y="192"/>
                        <a:pt x="10471" y="220"/>
                      </a:cubicBezTo>
                      <a:lnTo>
                        <a:pt x="10471" y="355"/>
                      </a:lnTo>
                      <a:cubicBezTo>
                        <a:pt x="10471" y="437"/>
                        <a:pt x="10443" y="518"/>
                        <a:pt x="10416" y="599"/>
                      </a:cubicBezTo>
                      <a:cubicBezTo>
                        <a:pt x="10374" y="727"/>
                        <a:pt x="10265" y="921"/>
                        <a:pt x="10141" y="921"/>
                      </a:cubicBezTo>
                      <a:cubicBezTo>
                        <a:pt x="10107" y="921"/>
                        <a:pt x="10072" y="906"/>
                        <a:pt x="10037" y="871"/>
                      </a:cubicBezTo>
                      <a:cubicBezTo>
                        <a:pt x="9901" y="735"/>
                        <a:pt x="9847" y="572"/>
                        <a:pt x="9847" y="409"/>
                      </a:cubicBezTo>
                      <a:cubicBezTo>
                        <a:pt x="9847" y="301"/>
                        <a:pt x="9847" y="192"/>
                        <a:pt x="9793" y="84"/>
                      </a:cubicBezTo>
                      <a:lnTo>
                        <a:pt x="9765" y="84"/>
                      </a:lnTo>
                      <a:cubicBezTo>
                        <a:pt x="9711" y="30"/>
                        <a:pt x="9630" y="3"/>
                        <a:pt x="9548" y="3"/>
                      </a:cubicBezTo>
                      <a:cubicBezTo>
                        <a:pt x="9467" y="3"/>
                        <a:pt x="9386" y="30"/>
                        <a:pt x="9331" y="84"/>
                      </a:cubicBezTo>
                      <a:cubicBezTo>
                        <a:pt x="9196" y="220"/>
                        <a:pt x="9223" y="464"/>
                        <a:pt x="9142" y="626"/>
                      </a:cubicBezTo>
                      <a:cubicBezTo>
                        <a:pt x="9097" y="716"/>
                        <a:pt x="9033" y="769"/>
                        <a:pt x="8951" y="769"/>
                      </a:cubicBezTo>
                      <a:cubicBezTo>
                        <a:pt x="8934" y="769"/>
                        <a:pt x="8916" y="767"/>
                        <a:pt x="8897" y="762"/>
                      </a:cubicBezTo>
                      <a:cubicBezTo>
                        <a:pt x="8789" y="735"/>
                        <a:pt x="8708" y="681"/>
                        <a:pt x="8626" y="599"/>
                      </a:cubicBezTo>
                      <a:cubicBezTo>
                        <a:pt x="8572" y="518"/>
                        <a:pt x="8545" y="409"/>
                        <a:pt x="8518" y="328"/>
                      </a:cubicBezTo>
                      <a:cubicBezTo>
                        <a:pt x="8518" y="301"/>
                        <a:pt x="8491" y="138"/>
                        <a:pt x="8436" y="138"/>
                      </a:cubicBezTo>
                      <a:lnTo>
                        <a:pt x="8436" y="898"/>
                      </a:lnTo>
                      <a:cubicBezTo>
                        <a:pt x="8463" y="1196"/>
                        <a:pt x="8409" y="1467"/>
                        <a:pt x="8328" y="1739"/>
                      </a:cubicBezTo>
                      <a:cubicBezTo>
                        <a:pt x="8301" y="1847"/>
                        <a:pt x="8246" y="1956"/>
                        <a:pt x="8165" y="2010"/>
                      </a:cubicBezTo>
                      <a:cubicBezTo>
                        <a:pt x="8124" y="2030"/>
                        <a:pt x="8082" y="2039"/>
                        <a:pt x="8042" y="2039"/>
                      </a:cubicBezTo>
                      <a:cubicBezTo>
                        <a:pt x="7978" y="2039"/>
                        <a:pt x="7917" y="2016"/>
                        <a:pt x="7867" y="1983"/>
                      </a:cubicBezTo>
                      <a:cubicBezTo>
                        <a:pt x="7812" y="1901"/>
                        <a:pt x="7731" y="1820"/>
                        <a:pt x="7704" y="1739"/>
                      </a:cubicBezTo>
                      <a:cubicBezTo>
                        <a:pt x="7677" y="1603"/>
                        <a:pt x="7623" y="1467"/>
                        <a:pt x="7595" y="1359"/>
                      </a:cubicBezTo>
                      <a:cubicBezTo>
                        <a:pt x="7541" y="1088"/>
                        <a:pt x="7514" y="816"/>
                        <a:pt x="7514" y="572"/>
                      </a:cubicBezTo>
                      <a:cubicBezTo>
                        <a:pt x="7514" y="437"/>
                        <a:pt x="7487" y="328"/>
                        <a:pt x="7433" y="192"/>
                      </a:cubicBezTo>
                      <a:cubicBezTo>
                        <a:pt x="7419" y="152"/>
                        <a:pt x="7372" y="131"/>
                        <a:pt x="7324" y="131"/>
                      </a:cubicBezTo>
                      <a:cubicBezTo>
                        <a:pt x="7277" y="131"/>
                        <a:pt x="7229" y="152"/>
                        <a:pt x="7216" y="192"/>
                      </a:cubicBezTo>
                      <a:cubicBezTo>
                        <a:pt x="7080" y="382"/>
                        <a:pt x="7080" y="654"/>
                        <a:pt x="6972" y="843"/>
                      </a:cubicBezTo>
                      <a:cubicBezTo>
                        <a:pt x="6919" y="896"/>
                        <a:pt x="6844" y="926"/>
                        <a:pt x="6775" y="926"/>
                      </a:cubicBezTo>
                      <a:cubicBezTo>
                        <a:pt x="6738" y="926"/>
                        <a:pt x="6702" y="917"/>
                        <a:pt x="6673" y="898"/>
                      </a:cubicBezTo>
                      <a:cubicBezTo>
                        <a:pt x="6592" y="843"/>
                        <a:pt x="6511" y="762"/>
                        <a:pt x="6483" y="681"/>
                      </a:cubicBezTo>
                      <a:cubicBezTo>
                        <a:pt x="6429" y="518"/>
                        <a:pt x="6456" y="247"/>
                        <a:pt x="6266" y="138"/>
                      </a:cubicBezTo>
                      <a:cubicBezTo>
                        <a:pt x="6244" y="123"/>
                        <a:pt x="6223" y="116"/>
                        <a:pt x="6204" y="116"/>
                      </a:cubicBezTo>
                      <a:cubicBezTo>
                        <a:pt x="6155" y="116"/>
                        <a:pt x="6116" y="161"/>
                        <a:pt x="6077" y="220"/>
                      </a:cubicBezTo>
                      <a:cubicBezTo>
                        <a:pt x="6022" y="274"/>
                        <a:pt x="5941" y="328"/>
                        <a:pt x="5887" y="382"/>
                      </a:cubicBezTo>
                      <a:lnTo>
                        <a:pt x="5887" y="599"/>
                      </a:lnTo>
                      <a:cubicBezTo>
                        <a:pt x="5860" y="735"/>
                        <a:pt x="5860" y="843"/>
                        <a:pt x="5832" y="979"/>
                      </a:cubicBezTo>
                      <a:cubicBezTo>
                        <a:pt x="5832" y="1115"/>
                        <a:pt x="5805" y="1223"/>
                        <a:pt x="5778" y="1359"/>
                      </a:cubicBezTo>
                      <a:cubicBezTo>
                        <a:pt x="5778" y="1440"/>
                        <a:pt x="5751" y="1522"/>
                        <a:pt x="5697" y="1603"/>
                      </a:cubicBezTo>
                      <a:cubicBezTo>
                        <a:pt x="5656" y="1652"/>
                        <a:pt x="5607" y="1672"/>
                        <a:pt x="5557" y="1672"/>
                      </a:cubicBezTo>
                      <a:cubicBezTo>
                        <a:pt x="5442" y="1672"/>
                        <a:pt x="5319" y="1570"/>
                        <a:pt x="5263" y="1494"/>
                      </a:cubicBezTo>
                      <a:cubicBezTo>
                        <a:pt x="5154" y="1332"/>
                        <a:pt x="5073" y="1169"/>
                        <a:pt x="5046" y="979"/>
                      </a:cubicBezTo>
                      <a:cubicBezTo>
                        <a:pt x="5019" y="871"/>
                        <a:pt x="4992" y="762"/>
                        <a:pt x="4992" y="654"/>
                      </a:cubicBezTo>
                      <a:cubicBezTo>
                        <a:pt x="4992" y="599"/>
                        <a:pt x="4992" y="545"/>
                        <a:pt x="4992" y="491"/>
                      </a:cubicBezTo>
                      <a:cubicBezTo>
                        <a:pt x="4992" y="491"/>
                        <a:pt x="4992" y="464"/>
                        <a:pt x="4992" y="464"/>
                      </a:cubicBezTo>
                      <a:lnTo>
                        <a:pt x="4964" y="491"/>
                      </a:lnTo>
                      <a:lnTo>
                        <a:pt x="4910" y="572"/>
                      </a:lnTo>
                      <a:cubicBezTo>
                        <a:pt x="4910" y="599"/>
                        <a:pt x="4883" y="626"/>
                        <a:pt x="4883" y="681"/>
                      </a:cubicBezTo>
                      <a:cubicBezTo>
                        <a:pt x="4856" y="762"/>
                        <a:pt x="4829" y="843"/>
                        <a:pt x="4802" y="952"/>
                      </a:cubicBezTo>
                      <a:cubicBezTo>
                        <a:pt x="4775" y="1115"/>
                        <a:pt x="4666" y="1277"/>
                        <a:pt x="4476" y="1277"/>
                      </a:cubicBezTo>
                      <a:cubicBezTo>
                        <a:pt x="4286" y="1277"/>
                        <a:pt x="4178" y="1088"/>
                        <a:pt x="4097" y="952"/>
                      </a:cubicBezTo>
                      <a:cubicBezTo>
                        <a:pt x="4015" y="762"/>
                        <a:pt x="3961" y="572"/>
                        <a:pt x="3934" y="382"/>
                      </a:cubicBezTo>
                      <a:cubicBezTo>
                        <a:pt x="3934" y="228"/>
                        <a:pt x="3861" y="1"/>
                        <a:pt x="3691"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 name="Google Shape;326;p31"/>
                <p:cNvSpPr/>
                <p:nvPr/>
              </p:nvSpPr>
              <p:spPr>
                <a:xfrm>
                  <a:off x="3872700" y="3283850"/>
                  <a:ext cx="320100" cy="136850"/>
                </a:xfrm>
                <a:custGeom>
                  <a:avLst/>
                  <a:gdLst/>
                  <a:ahLst/>
                  <a:cxnLst/>
                  <a:rect l="l" t="t" r="r" b="b"/>
                  <a:pathLst>
                    <a:path w="12804" h="5474" extrusionOk="0">
                      <a:moveTo>
                        <a:pt x="5131" y="0"/>
                      </a:moveTo>
                      <a:cubicBezTo>
                        <a:pt x="5105" y="0"/>
                        <a:pt x="5077" y="10"/>
                        <a:pt x="5046" y="34"/>
                      </a:cubicBezTo>
                      <a:cubicBezTo>
                        <a:pt x="4883" y="196"/>
                        <a:pt x="4748" y="386"/>
                        <a:pt x="4666" y="603"/>
                      </a:cubicBezTo>
                      <a:cubicBezTo>
                        <a:pt x="4558" y="820"/>
                        <a:pt x="4504" y="1064"/>
                        <a:pt x="4504" y="1281"/>
                      </a:cubicBezTo>
                      <a:cubicBezTo>
                        <a:pt x="4504" y="1356"/>
                        <a:pt x="4446" y="1397"/>
                        <a:pt x="4390" y="1397"/>
                      </a:cubicBezTo>
                      <a:cubicBezTo>
                        <a:pt x="4344" y="1397"/>
                        <a:pt x="4299" y="1369"/>
                        <a:pt x="4287" y="1308"/>
                      </a:cubicBezTo>
                      <a:cubicBezTo>
                        <a:pt x="4259" y="1227"/>
                        <a:pt x="4205" y="1118"/>
                        <a:pt x="4124" y="1064"/>
                      </a:cubicBezTo>
                      <a:lnTo>
                        <a:pt x="4124" y="1064"/>
                      </a:lnTo>
                      <a:cubicBezTo>
                        <a:pt x="4124" y="1254"/>
                        <a:pt x="4124" y="1444"/>
                        <a:pt x="4151" y="1661"/>
                      </a:cubicBezTo>
                      <a:cubicBezTo>
                        <a:pt x="4151" y="1715"/>
                        <a:pt x="4097" y="1742"/>
                        <a:pt x="4042" y="1742"/>
                      </a:cubicBezTo>
                      <a:cubicBezTo>
                        <a:pt x="3663" y="1769"/>
                        <a:pt x="3256" y="1797"/>
                        <a:pt x="2876" y="1851"/>
                      </a:cubicBezTo>
                      <a:cubicBezTo>
                        <a:pt x="2496" y="1878"/>
                        <a:pt x="2090" y="1932"/>
                        <a:pt x="1710" y="1986"/>
                      </a:cubicBezTo>
                      <a:cubicBezTo>
                        <a:pt x="1683" y="1986"/>
                        <a:pt x="1656" y="1959"/>
                        <a:pt x="1628" y="1905"/>
                      </a:cubicBezTo>
                      <a:cubicBezTo>
                        <a:pt x="1619" y="1910"/>
                        <a:pt x="1609" y="1912"/>
                        <a:pt x="1600" y="1912"/>
                      </a:cubicBezTo>
                      <a:cubicBezTo>
                        <a:pt x="1557" y="1912"/>
                        <a:pt x="1520" y="1864"/>
                        <a:pt x="1520" y="1797"/>
                      </a:cubicBezTo>
                      <a:cubicBezTo>
                        <a:pt x="1547" y="1634"/>
                        <a:pt x="1547" y="1471"/>
                        <a:pt x="1520" y="1335"/>
                      </a:cubicBezTo>
                      <a:cubicBezTo>
                        <a:pt x="1520" y="1281"/>
                        <a:pt x="1493" y="1200"/>
                        <a:pt x="1466" y="1146"/>
                      </a:cubicBezTo>
                      <a:cubicBezTo>
                        <a:pt x="1448" y="1146"/>
                        <a:pt x="1454" y="1134"/>
                        <a:pt x="1452" y="1134"/>
                      </a:cubicBezTo>
                      <a:lnTo>
                        <a:pt x="1452" y="1134"/>
                      </a:lnTo>
                      <a:cubicBezTo>
                        <a:pt x="1451" y="1134"/>
                        <a:pt x="1448" y="1137"/>
                        <a:pt x="1439" y="1146"/>
                      </a:cubicBezTo>
                      <a:cubicBezTo>
                        <a:pt x="1439" y="1146"/>
                        <a:pt x="1384" y="1173"/>
                        <a:pt x="1384" y="1173"/>
                      </a:cubicBezTo>
                      <a:cubicBezTo>
                        <a:pt x="1249" y="1390"/>
                        <a:pt x="1194" y="1634"/>
                        <a:pt x="1276" y="1878"/>
                      </a:cubicBezTo>
                      <a:cubicBezTo>
                        <a:pt x="1295" y="1956"/>
                        <a:pt x="1231" y="2019"/>
                        <a:pt x="1163" y="2019"/>
                      </a:cubicBezTo>
                      <a:cubicBezTo>
                        <a:pt x="1136" y="2019"/>
                        <a:pt x="1109" y="2009"/>
                        <a:pt x="1086" y="1986"/>
                      </a:cubicBezTo>
                      <a:cubicBezTo>
                        <a:pt x="1005" y="1905"/>
                        <a:pt x="950" y="1797"/>
                        <a:pt x="842" y="1715"/>
                      </a:cubicBezTo>
                      <a:cubicBezTo>
                        <a:pt x="824" y="1715"/>
                        <a:pt x="782" y="1703"/>
                        <a:pt x="747" y="1703"/>
                      </a:cubicBezTo>
                      <a:cubicBezTo>
                        <a:pt x="730" y="1703"/>
                        <a:pt x="715" y="1706"/>
                        <a:pt x="706" y="1715"/>
                      </a:cubicBezTo>
                      <a:cubicBezTo>
                        <a:pt x="652" y="1769"/>
                        <a:pt x="706" y="1851"/>
                        <a:pt x="706" y="1905"/>
                      </a:cubicBezTo>
                      <a:cubicBezTo>
                        <a:pt x="706" y="1959"/>
                        <a:pt x="733" y="2014"/>
                        <a:pt x="760" y="2068"/>
                      </a:cubicBezTo>
                      <a:cubicBezTo>
                        <a:pt x="815" y="2149"/>
                        <a:pt x="869" y="2231"/>
                        <a:pt x="950" y="2312"/>
                      </a:cubicBezTo>
                      <a:cubicBezTo>
                        <a:pt x="1005" y="2366"/>
                        <a:pt x="1005" y="2420"/>
                        <a:pt x="950" y="2475"/>
                      </a:cubicBezTo>
                      <a:cubicBezTo>
                        <a:pt x="851" y="2514"/>
                        <a:pt x="737" y="2540"/>
                        <a:pt x="630" y="2540"/>
                      </a:cubicBezTo>
                      <a:cubicBezTo>
                        <a:pt x="591" y="2540"/>
                        <a:pt x="553" y="2536"/>
                        <a:pt x="516" y="2529"/>
                      </a:cubicBezTo>
                      <a:cubicBezTo>
                        <a:pt x="381" y="2529"/>
                        <a:pt x="245" y="2583"/>
                        <a:pt x="164" y="2692"/>
                      </a:cubicBezTo>
                      <a:cubicBezTo>
                        <a:pt x="137" y="2746"/>
                        <a:pt x="137" y="2773"/>
                        <a:pt x="109" y="2827"/>
                      </a:cubicBezTo>
                      <a:cubicBezTo>
                        <a:pt x="28" y="3071"/>
                        <a:pt x="1" y="3343"/>
                        <a:pt x="55" y="3614"/>
                      </a:cubicBezTo>
                      <a:cubicBezTo>
                        <a:pt x="55" y="3641"/>
                        <a:pt x="28" y="3695"/>
                        <a:pt x="1" y="3695"/>
                      </a:cubicBezTo>
                      <a:lnTo>
                        <a:pt x="1" y="3912"/>
                      </a:lnTo>
                      <a:cubicBezTo>
                        <a:pt x="1" y="4075"/>
                        <a:pt x="28" y="4238"/>
                        <a:pt x="55" y="4400"/>
                      </a:cubicBezTo>
                      <a:cubicBezTo>
                        <a:pt x="82" y="4536"/>
                        <a:pt x="109" y="4672"/>
                        <a:pt x="191" y="4780"/>
                      </a:cubicBezTo>
                      <a:cubicBezTo>
                        <a:pt x="231" y="4820"/>
                        <a:pt x="270" y="4845"/>
                        <a:pt x="310" y="4845"/>
                      </a:cubicBezTo>
                      <a:cubicBezTo>
                        <a:pt x="325" y="4845"/>
                        <a:pt x="339" y="4842"/>
                        <a:pt x="354" y="4834"/>
                      </a:cubicBezTo>
                      <a:cubicBezTo>
                        <a:pt x="408" y="4834"/>
                        <a:pt x="435" y="4780"/>
                        <a:pt x="462" y="4726"/>
                      </a:cubicBezTo>
                      <a:cubicBezTo>
                        <a:pt x="516" y="4617"/>
                        <a:pt x="571" y="4536"/>
                        <a:pt x="652" y="4455"/>
                      </a:cubicBezTo>
                      <a:cubicBezTo>
                        <a:pt x="706" y="4428"/>
                        <a:pt x="760" y="4414"/>
                        <a:pt x="815" y="4414"/>
                      </a:cubicBezTo>
                      <a:cubicBezTo>
                        <a:pt x="869" y="4414"/>
                        <a:pt x="923" y="4428"/>
                        <a:pt x="977" y="4455"/>
                      </a:cubicBezTo>
                      <a:cubicBezTo>
                        <a:pt x="999" y="4477"/>
                        <a:pt x="1021" y="4516"/>
                        <a:pt x="1043" y="4516"/>
                      </a:cubicBezTo>
                      <a:cubicBezTo>
                        <a:pt x="1048" y="4516"/>
                        <a:pt x="1054" y="4514"/>
                        <a:pt x="1059" y="4509"/>
                      </a:cubicBezTo>
                      <a:cubicBezTo>
                        <a:pt x="1113" y="4482"/>
                        <a:pt x="1140" y="4428"/>
                        <a:pt x="1140" y="4373"/>
                      </a:cubicBezTo>
                      <a:cubicBezTo>
                        <a:pt x="1140" y="4238"/>
                        <a:pt x="1140" y="4129"/>
                        <a:pt x="1167" y="3994"/>
                      </a:cubicBezTo>
                      <a:cubicBezTo>
                        <a:pt x="1217" y="3843"/>
                        <a:pt x="1360" y="3554"/>
                        <a:pt x="1575" y="3554"/>
                      </a:cubicBezTo>
                      <a:cubicBezTo>
                        <a:pt x="1592" y="3554"/>
                        <a:pt x="1610" y="3556"/>
                        <a:pt x="1628" y="3560"/>
                      </a:cubicBezTo>
                      <a:cubicBezTo>
                        <a:pt x="1737" y="3587"/>
                        <a:pt x="1791" y="3695"/>
                        <a:pt x="1873" y="3749"/>
                      </a:cubicBezTo>
                      <a:cubicBezTo>
                        <a:pt x="1936" y="3781"/>
                        <a:pt x="2000" y="3794"/>
                        <a:pt x="2063" y="3794"/>
                      </a:cubicBezTo>
                      <a:cubicBezTo>
                        <a:pt x="2108" y="3794"/>
                        <a:pt x="2153" y="3788"/>
                        <a:pt x="2198" y="3777"/>
                      </a:cubicBezTo>
                      <a:cubicBezTo>
                        <a:pt x="2496" y="3749"/>
                        <a:pt x="2795" y="3695"/>
                        <a:pt x="3093" y="3641"/>
                      </a:cubicBezTo>
                      <a:lnTo>
                        <a:pt x="3527" y="3560"/>
                      </a:lnTo>
                      <a:cubicBezTo>
                        <a:pt x="3581" y="3546"/>
                        <a:pt x="3642" y="3539"/>
                        <a:pt x="3703" y="3539"/>
                      </a:cubicBezTo>
                      <a:cubicBezTo>
                        <a:pt x="3764" y="3539"/>
                        <a:pt x="3825" y="3546"/>
                        <a:pt x="3880" y="3560"/>
                      </a:cubicBezTo>
                      <a:cubicBezTo>
                        <a:pt x="3988" y="3614"/>
                        <a:pt x="4042" y="3722"/>
                        <a:pt x="4070" y="3831"/>
                      </a:cubicBezTo>
                      <a:cubicBezTo>
                        <a:pt x="4070" y="3885"/>
                        <a:pt x="4097" y="3939"/>
                        <a:pt x="4124" y="3994"/>
                      </a:cubicBezTo>
                      <a:cubicBezTo>
                        <a:pt x="4124" y="4021"/>
                        <a:pt x="4124" y="4075"/>
                        <a:pt x="4205" y="4075"/>
                      </a:cubicBezTo>
                      <a:cubicBezTo>
                        <a:pt x="4259" y="4075"/>
                        <a:pt x="4287" y="3804"/>
                        <a:pt x="4287" y="3777"/>
                      </a:cubicBezTo>
                      <a:cubicBezTo>
                        <a:pt x="4314" y="3614"/>
                        <a:pt x="4341" y="3478"/>
                        <a:pt x="4341" y="3315"/>
                      </a:cubicBezTo>
                      <a:cubicBezTo>
                        <a:pt x="4351" y="3274"/>
                        <a:pt x="4393" y="3256"/>
                        <a:pt x="4438" y="3256"/>
                      </a:cubicBezTo>
                      <a:cubicBezTo>
                        <a:pt x="4511" y="3256"/>
                        <a:pt x="4591" y="3303"/>
                        <a:pt x="4558" y="3370"/>
                      </a:cubicBezTo>
                      <a:lnTo>
                        <a:pt x="4558" y="3424"/>
                      </a:lnTo>
                      <a:cubicBezTo>
                        <a:pt x="4591" y="3413"/>
                        <a:pt x="4624" y="3407"/>
                        <a:pt x="4657" y="3407"/>
                      </a:cubicBezTo>
                      <a:cubicBezTo>
                        <a:pt x="4782" y="3407"/>
                        <a:pt x="4894" y="3490"/>
                        <a:pt x="4938" y="3641"/>
                      </a:cubicBezTo>
                      <a:cubicBezTo>
                        <a:pt x="5046" y="3804"/>
                        <a:pt x="5019" y="4021"/>
                        <a:pt x="5100" y="4238"/>
                      </a:cubicBezTo>
                      <a:cubicBezTo>
                        <a:pt x="5127" y="4319"/>
                        <a:pt x="5182" y="4400"/>
                        <a:pt x="5209" y="4482"/>
                      </a:cubicBezTo>
                      <a:cubicBezTo>
                        <a:pt x="5263" y="4536"/>
                        <a:pt x="5317" y="4645"/>
                        <a:pt x="5371" y="4645"/>
                      </a:cubicBezTo>
                      <a:cubicBezTo>
                        <a:pt x="5534" y="4645"/>
                        <a:pt x="5534" y="4319"/>
                        <a:pt x="5561" y="4211"/>
                      </a:cubicBezTo>
                      <a:cubicBezTo>
                        <a:pt x="5588" y="4129"/>
                        <a:pt x="5616" y="4048"/>
                        <a:pt x="5670" y="3966"/>
                      </a:cubicBezTo>
                      <a:cubicBezTo>
                        <a:pt x="5697" y="3885"/>
                        <a:pt x="5778" y="3804"/>
                        <a:pt x="5860" y="3777"/>
                      </a:cubicBezTo>
                      <a:cubicBezTo>
                        <a:pt x="5885" y="3767"/>
                        <a:pt x="5908" y="3763"/>
                        <a:pt x="5928" y="3763"/>
                      </a:cubicBezTo>
                      <a:cubicBezTo>
                        <a:pt x="6083" y="3763"/>
                        <a:pt x="6104" y="4009"/>
                        <a:pt x="6104" y="4129"/>
                      </a:cubicBezTo>
                      <a:cubicBezTo>
                        <a:pt x="6104" y="4319"/>
                        <a:pt x="6131" y="4536"/>
                        <a:pt x="6212" y="4726"/>
                      </a:cubicBezTo>
                      <a:cubicBezTo>
                        <a:pt x="6239" y="4807"/>
                        <a:pt x="6267" y="4862"/>
                        <a:pt x="6321" y="4943"/>
                      </a:cubicBezTo>
                      <a:cubicBezTo>
                        <a:pt x="6348" y="4970"/>
                        <a:pt x="6375" y="4997"/>
                        <a:pt x="6402" y="4997"/>
                      </a:cubicBezTo>
                      <a:cubicBezTo>
                        <a:pt x="6429" y="5024"/>
                        <a:pt x="6443" y="5038"/>
                        <a:pt x="6450" y="5038"/>
                      </a:cubicBezTo>
                      <a:cubicBezTo>
                        <a:pt x="6456" y="5038"/>
                        <a:pt x="6456" y="5024"/>
                        <a:pt x="6456" y="4997"/>
                      </a:cubicBezTo>
                      <a:cubicBezTo>
                        <a:pt x="6484" y="4916"/>
                        <a:pt x="6511" y="4807"/>
                        <a:pt x="6511" y="4726"/>
                      </a:cubicBezTo>
                      <a:cubicBezTo>
                        <a:pt x="6538" y="4617"/>
                        <a:pt x="6538" y="4536"/>
                        <a:pt x="6538" y="4428"/>
                      </a:cubicBezTo>
                      <a:cubicBezTo>
                        <a:pt x="6565" y="4319"/>
                        <a:pt x="6565" y="4211"/>
                        <a:pt x="6565" y="4102"/>
                      </a:cubicBezTo>
                      <a:cubicBezTo>
                        <a:pt x="6565" y="3994"/>
                        <a:pt x="6592" y="3912"/>
                        <a:pt x="6619" y="3804"/>
                      </a:cubicBezTo>
                      <a:cubicBezTo>
                        <a:pt x="6634" y="3759"/>
                        <a:pt x="6665" y="3739"/>
                        <a:pt x="6695" y="3739"/>
                      </a:cubicBezTo>
                      <a:cubicBezTo>
                        <a:pt x="6719" y="3739"/>
                        <a:pt x="6743" y="3752"/>
                        <a:pt x="6755" y="3777"/>
                      </a:cubicBezTo>
                      <a:cubicBezTo>
                        <a:pt x="6855" y="3651"/>
                        <a:pt x="6932" y="3502"/>
                        <a:pt x="7115" y="3502"/>
                      </a:cubicBezTo>
                      <a:cubicBezTo>
                        <a:pt x="7130" y="3502"/>
                        <a:pt x="7145" y="3503"/>
                        <a:pt x="7162" y="3505"/>
                      </a:cubicBezTo>
                      <a:cubicBezTo>
                        <a:pt x="7379" y="3560"/>
                        <a:pt x="7460" y="3804"/>
                        <a:pt x="7514" y="3994"/>
                      </a:cubicBezTo>
                      <a:cubicBezTo>
                        <a:pt x="7514" y="4102"/>
                        <a:pt x="7569" y="4183"/>
                        <a:pt x="7623" y="4265"/>
                      </a:cubicBezTo>
                      <a:cubicBezTo>
                        <a:pt x="7638" y="4295"/>
                        <a:pt x="7653" y="4316"/>
                        <a:pt x="7672" y="4316"/>
                      </a:cubicBezTo>
                      <a:cubicBezTo>
                        <a:pt x="7688" y="4316"/>
                        <a:pt x="7707" y="4302"/>
                        <a:pt x="7731" y="4265"/>
                      </a:cubicBezTo>
                      <a:cubicBezTo>
                        <a:pt x="7731" y="4238"/>
                        <a:pt x="7758" y="4183"/>
                        <a:pt x="7786" y="4129"/>
                      </a:cubicBezTo>
                      <a:cubicBezTo>
                        <a:pt x="7840" y="3939"/>
                        <a:pt x="7867" y="3668"/>
                        <a:pt x="8084" y="3560"/>
                      </a:cubicBezTo>
                      <a:cubicBezTo>
                        <a:pt x="8129" y="3528"/>
                        <a:pt x="8175" y="3514"/>
                        <a:pt x="8221" y="3514"/>
                      </a:cubicBezTo>
                      <a:cubicBezTo>
                        <a:pt x="8369" y="3514"/>
                        <a:pt x="8510" y="3659"/>
                        <a:pt x="8572" y="3804"/>
                      </a:cubicBezTo>
                      <a:cubicBezTo>
                        <a:pt x="8599" y="3912"/>
                        <a:pt x="8599" y="4048"/>
                        <a:pt x="8599" y="4183"/>
                      </a:cubicBezTo>
                      <a:cubicBezTo>
                        <a:pt x="8599" y="4319"/>
                        <a:pt x="8626" y="4428"/>
                        <a:pt x="8626" y="4563"/>
                      </a:cubicBezTo>
                      <a:cubicBezTo>
                        <a:pt x="8653" y="4699"/>
                        <a:pt x="8681" y="4834"/>
                        <a:pt x="8708" y="4943"/>
                      </a:cubicBezTo>
                      <a:cubicBezTo>
                        <a:pt x="8735" y="5051"/>
                        <a:pt x="8789" y="5187"/>
                        <a:pt x="8816" y="5296"/>
                      </a:cubicBezTo>
                      <a:cubicBezTo>
                        <a:pt x="8836" y="5336"/>
                        <a:pt x="8872" y="5406"/>
                        <a:pt x="8922" y="5406"/>
                      </a:cubicBezTo>
                      <a:cubicBezTo>
                        <a:pt x="8939" y="5406"/>
                        <a:pt x="8958" y="5398"/>
                        <a:pt x="8979" y="5377"/>
                      </a:cubicBezTo>
                      <a:cubicBezTo>
                        <a:pt x="9033" y="5296"/>
                        <a:pt x="9087" y="5187"/>
                        <a:pt x="9087" y="5079"/>
                      </a:cubicBezTo>
                      <a:cubicBezTo>
                        <a:pt x="9196" y="4563"/>
                        <a:pt x="9087" y="4048"/>
                        <a:pt x="9142" y="3560"/>
                      </a:cubicBezTo>
                      <a:cubicBezTo>
                        <a:pt x="9157" y="3515"/>
                        <a:pt x="9196" y="3495"/>
                        <a:pt x="9233" y="3495"/>
                      </a:cubicBezTo>
                      <a:cubicBezTo>
                        <a:pt x="9264" y="3495"/>
                        <a:pt x="9292" y="3508"/>
                        <a:pt x="9304" y="3532"/>
                      </a:cubicBezTo>
                      <a:cubicBezTo>
                        <a:pt x="9359" y="3532"/>
                        <a:pt x="9386" y="3532"/>
                        <a:pt x="9440" y="3560"/>
                      </a:cubicBezTo>
                      <a:cubicBezTo>
                        <a:pt x="9521" y="3614"/>
                        <a:pt x="9576" y="3722"/>
                        <a:pt x="9603" y="3831"/>
                      </a:cubicBezTo>
                      <a:cubicBezTo>
                        <a:pt x="9603" y="3939"/>
                        <a:pt x="9657" y="4048"/>
                        <a:pt x="9766" y="4102"/>
                      </a:cubicBezTo>
                      <a:cubicBezTo>
                        <a:pt x="9779" y="4129"/>
                        <a:pt x="9793" y="4143"/>
                        <a:pt x="9806" y="4143"/>
                      </a:cubicBezTo>
                      <a:cubicBezTo>
                        <a:pt x="9820" y="4143"/>
                        <a:pt x="9833" y="4129"/>
                        <a:pt x="9847" y="4102"/>
                      </a:cubicBezTo>
                      <a:cubicBezTo>
                        <a:pt x="9847" y="4048"/>
                        <a:pt x="9874" y="3994"/>
                        <a:pt x="9874" y="3966"/>
                      </a:cubicBezTo>
                      <a:cubicBezTo>
                        <a:pt x="9901" y="3722"/>
                        <a:pt x="10010" y="3532"/>
                        <a:pt x="10227" y="3424"/>
                      </a:cubicBezTo>
                      <a:cubicBezTo>
                        <a:pt x="10294" y="3397"/>
                        <a:pt x="10362" y="3383"/>
                        <a:pt x="10430" y="3383"/>
                      </a:cubicBezTo>
                      <a:cubicBezTo>
                        <a:pt x="10498" y="3383"/>
                        <a:pt x="10566" y="3397"/>
                        <a:pt x="10634" y="3424"/>
                      </a:cubicBezTo>
                      <a:cubicBezTo>
                        <a:pt x="10715" y="3424"/>
                        <a:pt x="10796" y="3478"/>
                        <a:pt x="10851" y="3560"/>
                      </a:cubicBezTo>
                      <a:cubicBezTo>
                        <a:pt x="10878" y="3668"/>
                        <a:pt x="10905" y="3777"/>
                        <a:pt x="10932" y="3885"/>
                      </a:cubicBezTo>
                      <a:cubicBezTo>
                        <a:pt x="10932" y="3966"/>
                        <a:pt x="10932" y="4048"/>
                        <a:pt x="10959" y="4129"/>
                      </a:cubicBezTo>
                      <a:cubicBezTo>
                        <a:pt x="10959" y="4183"/>
                        <a:pt x="10986" y="4211"/>
                        <a:pt x="10986" y="4265"/>
                      </a:cubicBezTo>
                      <a:cubicBezTo>
                        <a:pt x="11013" y="4265"/>
                        <a:pt x="11040" y="4292"/>
                        <a:pt x="11040" y="4292"/>
                      </a:cubicBezTo>
                      <a:cubicBezTo>
                        <a:pt x="11122" y="4156"/>
                        <a:pt x="11176" y="3966"/>
                        <a:pt x="11176" y="3804"/>
                      </a:cubicBezTo>
                      <a:cubicBezTo>
                        <a:pt x="11176" y="3695"/>
                        <a:pt x="11203" y="3614"/>
                        <a:pt x="11284" y="3560"/>
                      </a:cubicBezTo>
                      <a:cubicBezTo>
                        <a:pt x="11326" y="3539"/>
                        <a:pt x="11367" y="3530"/>
                        <a:pt x="11406" y="3530"/>
                      </a:cubicBezTo>
                      <a:cubicBezTo>
                        <a:pt x="11468" y="3530"/>
                        <a:pt x="11522" y="3553"/>
                        <a:pt x="11556" y="3587"/>
                      </a:cubicBezTo>
                      <a:cubicBezTo>
                        <a:pt x="11664" y="3668"/>
                        <a:pt x="11746" y="3749"/>
                        <a:pt x="11773" y="3885"/>
                      </a:cubicBezTo>
                      <a:cubicBezTo>
                        <a:pt x="11787" y="3880"/>
                        <a:pt x="11801" y="3878"/>
                        <a:pt x="11813" y="3878"/>
                      </a:cubicBezTo>
                      <a:cubicBezTo>
                        <a:pt x="11872" y="3878"/>
                        <a:pt x="11908" y="3927"/>
                        <a:pt x="11908" y="3994"/>
                      </a:cubicBezTo>
                      <a:lnTo>
                        <a:pt x="11908" y="4428"/>
                      </a:lnTo>
                      <a:lnTo>
                        <a:pt x="11908" y="5106"/>
                      </a:lnTo>
                      <a:cubicBezTo>
                        <a:pt x="12044" y="5106"/>
                        <a:pt x="11908" y="5377"/>
                        <a:pt x="11990" y="5458"/>
                      </a:cubicBezTo>
                      <a:cubicBezTo>
                        <a:pt x="12004" y="5469"/>
                        <a:pt x="12018" y="5473"/>
                        <a:pt x="12033" y="5473"/>
                      </a:cubicBezTo>
                      <a:cubicBezTo>
                        <a:pt x="12131" y="5473"/>
                        <a:pt x="12234" y="5261"/>
                        <a:pt x="12234" y="5214"/>
                      </a:cubicBezTo>
                      <a:cubicBezTo>
                        <a:pt x="12261" y="5051"/>
                        <a:pt x="12261" y="4889"/>
                        <a:pt x="12261" y="4726"/>
                      </a:cubicBezTo>
                      <a:cubicBezTo>
                        <a:pt x="12261" y="4563"/>
                        <a:pt x="12261" y="4400"/>
                        <a:pt x="12288" y="4238"/>
                      </a:cubicBezTo>
                      <a:cubicBezTo>
                        <a:pt x="12315" y="4075"/>
                        <a:pt x="12369" y="3939"/>
                        <a:pt x="12451" y="3804"/>
                      </a:cubicBezTo>
                      <a:cubicBezTo>
                        <a:pt x="12473" y="3759"/>
                        <a:pt x="12531" y="3715"/>
                        <a:pt x="12581" y="3715"/>
                      </a:cubicBezTo>
                      <a:cubicBezTo>
                        <a:pt x="12593" y="3715"/>
                        <a:pt x="12604" y="3717"/>
                        <a:pt x="12614" y="3722"/>
                      </a:cubicBezTo>
                      <a:cubicBezTo>
                        <a:pt x="12695" y="3695"/>
                        <a:pt x="12722" y="3695"/>
                        <a:pt x="12722" y="3641"/>
                      </a:cubicBezTo>
                      <a:cubicBezTo>
                        <a:pt x="12776" y="3478"/>
                        <a:pt x="12803" y="3315"/>
                        <a:pt x="12803" y="3153"/>
                      </a:cubicBezTo>
                      <a:cubicBezTo>
                        <a:pt x="12803" y="2990"/>
                        <a:pt x="12803" y="2827"/>
                        <a:pt x="12776" y="2665"/>
                      </a:cubicBezTo>
                      <a:cubicBezTo>
                        <a:pt x="12776" y="2566"/>
                        <a:pt x="12731" y="2444"/>
                        <a:pt x="12620" y="2444"/>
                      </a:cubicBezTo>
                      <a:cubicBezTo>
                        <a:pt x="12610" y="2444"/>
                        <a:pt x="12598" y="2445"/>
                        <a:pt x="12586" y="2448"/>
                      </a:cubicBezTo>
                      <a:cubicBezTo>
                        <a:pt x="12532" y="2448"/>
                        <a:pt x="12505" y="2420"/>
                        <a:pt x="12478" y="2393"/>
                      </a:cubicBezTo>
                      <a:cubicBezTo>
                        <a:pt x="12469" y="2396"/>
                        <a:pt x="12461" y="2398"/>
                        <a:pt x="12453" y="2398"/>
                      </a:cubicBezTo>
                      <a:cubicBezTo>
                        <a:pt x="12386" y="2398"/>
                        <a:pt x="12351" y="2306"/>
                        <a:pt x="12424" y="2258"/>
                      </a:cubicBezTo>
                      <a:cubicBezTo>
                        <a:pt x="12586" y="2176"/>
                        <a:pt x="12695" y="1986"/>
                        <a:pt x="12722" y="1797"/>
                      </a:cubicBezTo>
                      <a:cubicBezTo>
                        <a:pt x="12749" y="1769"/>
                        <a:pt x="12749" y="1688"/>
                        <a:pt x="12695" y="1688"/>
                      </a:cubicBezTo>
                      <a:cubicBezTo>
                        <a:pt x="12641" y="1688"/>
                        <a:pt x="12614" y="1688"/>
                        <a:pt x="12586" y="1715"/>
                      </a:cubicBezTo>
                      <a:cubicBezTo>
                        <a:pt x="12478" y="1797"/>
                        <a:pt x="12397" y="1878"/>
                        <a:pt x="12342" y="1986"/>
                      </a:cubicBezTo>
                      <a:cubicBezTo>
                        <a:pt x="12323" y="2006"/>
                        <a:pt x="12290" y="2025"/>
                        <a:pt x="12263" y="2025"/>
                      </a:cubicBezTo>
                      <a:cubicBezTo>
                        <a:pt x="12252" y="2025"/>
                        <a:pt x="12242" y="2021"/>
                        <a:pt x="12234" y="2014"/>
                      </a:cubicBezTo>
                      <a:cubicBezTo>
                        <a:pt x="12180" y="2014"/>
                        <a:pt x="12152" y="1986"/>
                        <a:pt x="12152" y="1932"/>
                      </a:cubicBezTo>
                      <a:cubicBezTo>
                        <a:pt x="12152" y="1742"/>
                        <a:pt x="12152" y="1552"/>
                        <a:pt x="12152" y="1363"/>
                      </a:cubicBezTo>
                      <a:cubicBezTo>
                        <a:pt x="12152" y="1281"/>
                        <a:pt x="12125" y="1200"/>
                        <a:pt x="12125" y="1091"/>
                      </a:cubicBezTo>
                      <a:cubicBezTo>
                        <a:pt x="12125" y="1064"/>
                        <a:pt x="12098" y="929"/>
                        <a:pt x="12071" y="929"/>
                      </a:cubicBezTo>
                      <a:cubicBezTo>
                        <a:pt x="12044" y="929"/>
                        <a:pt x="11963" y="1037"/>
                        <a:pt x="11963" y="1064"/>
                      </a:cubicBezTo>
                      <a:cubicBezTo>
                        <a:pt x="11935" y="1146"/>
                        <a:pt x="11908" y="1227"/>
                        <a:pt x="11881" y="1281"/>
                      </a:cubicBezTo>
                      <a:cubicBezTo>
                        <a:pt x="11827" y="1444"/>
                        <a:pt x="11827" y="1580"/>
                        <a:pt x="11773" y="1742"/>
                      </a:cubicBezTo>
                      <a:cubicBezTo>
                        <a:pt x="11759" y="1783"/>
                        <a:pt x="11718" y="1803"/>
                        <a:pt x="11678" y="1803"/>
                      </a:cubicBezTo>
                      <a:cubicBezTo>
                        <a:pt x="11637" y="1803"/>
                        <a:pt x="11596" y="1783"/>
                        <a:pt x="11583" y="1742"/>
                      </a:cubicBezTo>
                      <a:cubicBezTo>
                        <a:pt x="11583" y="1715"/>
                        <a:pt x="11556" y="1688"/>
                        <a:pt x="11556" y="1661"/>
                      </a:cubicBezTo>
                      <a:cubicBezTo>
                        <a:pt x="11556" y="1390"/>
                        <a:pt x="11529" y="1118"/>
                        <a:pt x="11447" y="847"/>
                      </a:cubicBezTo>
                      <a:cubicBezTo>
                        <a:pt x="11420" y="712"/>
                        <a:pt x="11366" y="603"/>
                        <a:pt x="11312" y="495"/>
                      </a:cubicBezTo>
                      <a:cubicBezTo>
                        <a:pt x="11257" y="413"/>
                        <a:pt x="11203" y="359"/>
                        <a:pt x="11122" y="332"/>
                      </a:cubicBezTo>
                      <a:cubicBezTo>
                        <a:pt x="11102" y="327"/>
                        <a:pt x="11085" y="325"/>
                        <a:pt x="11069" y="325"/>
                      </a:cubicBezTo>
                      <a:cubicBezTo>
                        <a:pt x="10905" y="325"/>
                        <a:pt x="10905" y="559"/>
                        <a:pt x="10905" y="657"/>
                      </a:cubicBezTo>
                      <a:cubicBezTo>
                        <a:pt x="10932" y="901"/>
                        <a:pt x="11040" y="1146"/>
                        <a:pt x="11203" y="1308"/>
                      </a:cubicBezTo>
                      <a:cubicBezTo>
                        <a:pt x="11249" y="1377"/>
                        <a:pt x="11218" y="1484"/>
                        <a:pt x="11142" y="1484"/>
                      </a:cubicBezTo>
                      <a:cubicBezTo>
                        <a:pt x="11128" y="1484"/>
                        <a:pt x="11112" y="1480"/>
                        <a:pt x="11095" y="1471"/>
                      </a:cubicBezTo>
                      <a:cubicBezTo>
                        <a:pt x="10851" y="1390"/>
                        <a:pt x="10579" y="1308"/>
                        <a:pt x="10281" y="1281"/>
                      </a:cubicBezTo>
                      <a:cubicBezTo>
                        <a:pt x="10122" y="1249"/>
                        <a:pt x="9954" y="1236"/>
                        <a:pt x="9782" y="1236"/>
                      </a:cubicBezTo>
                      <a:cubicBezTo>
                        <a:pt x="9660" y="1236"/>
                        <a:pt x="9537" y="1243"/>
                        <a:pt x="9413" y="1254"/>
                      </a:cubicBezTo>
                      <a:cubicBezTo>
                        <a:pt x="8843" y="1254"/>
                        <a:pt x="8247" y="1281"/>
                        <a:pt x="7650" y="1281"/>
                      </a:cubicBezTo>
                      <a:lnTo>
                        <a:pt x="7623" y="1281"/>
                      </a:lnTo>
                      <a:cubicBezTo>
                        <a:pt x="7608" y="1288"/>
                        <a:pt x="7596" y="1292"/>
                        <a:pt x="7584" y="1292"/>
                      </a:cubicBezTo>
                      <a:cubicBezTo>
                        <a:pt x="7554" y="1292"/>
                        <a:pt x="7534" y="1267"/>
                        <a:pt x="7514" y="1227"/>
                      </a:cubicBezTo>
                      <a:cubicBezTo>
                        <a:pt x="7514" y="1173"/>
                        <a:pt x="7541" y="1146"/>
                        <a:pt x="7569" y="1118"/>
                      </a:cubicBezTo>
                      <a:cubicBezTo>
                        <a:pt x="7731" y="1064"/>
                        <a:pt x="7867" y="983"/>
                        <a:pt x="7975" y="874"/>
                      </a:cubicBezTo>
                      <a:cubicBezTo>
                        <a:pt x="8003" y="874"/>
                        <a:pt x="8057" y="793"/>
                        <a:pt x="8030" y="766"/>
                      </a:cubicBezTo>
                      <a:cubicBezTo>
                        <a:pt x="8021" y="757"/>
                        <a:pt x="8006" y="754"/>
                        <a:pt x="7988" y="754"/>
                      </a:cubicBezTo>
                      <a:cubicBezTo>
                        <a:pt x="7954" y="754"/>
                        <a:pt x="7912" y="766"/>
                        <a:pt x="7894" y="766"/>
                      </a:cubicBezTo>
                      <a:cubicBezTo>
                        <a:pt x="7758" y="793"/>
                        <a:pt x="7623" y="847"/>
                        <a:pt x="7514" y="929"/>
                      </a:cubicBezTo>
                      <a:cubicBezTo>
                        <a:pt x="7460" y="956"/>
                        <a:pt x="7406" y="1010"/>
                        <a:pt x="7379" y="1064"/>
                      </a:cubicBezTo>
                      <a:cubicBezTo>
                        <a:pt x="7324" y="1118"/>
                        <a:pt x="7297" y="1173"/>
                        <a:pt x="7243" y="1227"/>
                      </a:cubicBezTo>
                      <a:cubicBezTo>
                        <a:pt x="7243" y="1241"/>
                        <a:pt x="7236" y="1247"/>
                        <a:pt x="7226" y="1247"/>
                      </a:cubicBezTo>
                      <a:cubicBezTo>
                        <a:pt x="7216" y="1247"/>
                        <a:pt x="7202" y="1241"/>
                        <a:pt x="7189" y="1227"/>
                      </a:cubicBezTo>
                      <a:cubicBezTo>
                        <a:pt x="7170" y="1239"/>
                        <a:pt x="7149" y="1245"/>
                        <a:pt x="7128" y="1245"/>
                      </a:cubicBezTo>
                      <a:cubicBezTo>
                        <a:pt x="7056" y="1245"/>
                        <a:pt x="6984" y="1181"/>
                        <a:pt x="7026" y="1118"/>
                      </a:cubicBezTo>
                      <a:cubicBezTo>
                        <a:pt x="7162" y="956"/>
                        <a:pt x="7216" y="793"/>
                        <a:pt x="7270" y="603"/>
                      </a:cubicBezTo>
                      <a:cubicBezTo>
                        <a:pt x="7297" y="522"/>
                        <a:pt x="7297" y="413"/>
                        <a:pt x="7297" y="332"/>
                      </a:cubicBezTo>
                      <a:cubicBezTo>
                        <a:pt x="7297" y="261"/>
                        <a:pt x="7297" y="191"/>
                        <a:pt x="7244" y="191"/>
                      </a:cubicBezTo>
                      <a:cubicBezTo>
                        <a:pt x="7236" y="191"/>
                        <a:pt x="7227" y="193"/>
                        <a:pt x="7216" y="196"/>
                      </a:cubicBezTo>
                      <a:cubicBezTo>
                        <a:pt x="7053" y="278"/>
                        <a:pt x="6945" y="386"/>
                        <a:pt x="6863" y="522"/>
                      </a:cubicBezTo>
                      <a:cubicBezTo>
                        <a:pt x="6782" y="657"/>
                        <a:pt x="6755" y="766"/>
                        <a:pt x="6728" y="901"/>
                      </a:cubicBezTo>
                      <a:cubicBezTo>
                        <a:pt x="6728" y="929"/>
                        <a:pt x="6728" y="956"/>
                        <a:pt x="6728" y="983"/>
                      </a:cubicBezTo>
                      <a:cubicBezTo>
                        <a:pt x="6728" y="1010"/>
                        <a:pt x="6728" y="1010"/>
                        <a:pt x="6728" y="1010"/>
                      </a:cubicBezTo>
                      <a:cubicBezTo>
                        <a:pt x="6716" y="1067"/>
                        <a:pt x="6681" y="1090"/>
                        <a:pt x="6644" y="1090"/>
                      </a:cubicBezTo>
                      <a:cubicBezTo>
                        <a:pt x="6593" y="1090"/>
                        <a:pt x="6538" y="1046"/>
                        <a:pt x="6538" y="983"/>
                      </a:cubicBezTo>
                      <a:cubicBezTo>
                        <a:pt x="6538" y="929"/>
                        <a:pt x="6538" y="874"/>
                        <a:pt x="6538" y="847"/>
                      </a:cubicBezTo>
                      <a:cubicBezTo>
                        <a:pt x="6565" y="684"/>
                        <a:pt x="6538" y="522"/>
                        <a:pt x="6484" y="386"/>
                      </a:cubicBezTo>
                      <a:cubicBezTo>
                        <a:pt x="6348" y="630"/>
                        <a:pt x="6321" y="956"/>
                        <a:pt x="6402" y="1227"/>
                      </a:cubicBezTo>
                      <a:cubicBezTo>
                        <a:pt x="6402" y="1281"/>
                        <a:pt x="6375" y="1363"/>
                        <a:pt x="6321" y="1363"/>
                      </a:cubicBezTo>
                      <a:cubicBezTo>
                        <a:pt x="6244" y="1382"/>
                        <a:pt x="6164" y="1391"/>
                        <a:pt x="6082" y="1391"/>
                      </a:cubicBezTo>
                      <a:cubicBezTo>
                        <a:pt x="5934" y="1391"/>
                        <a:pt x="5783" y="1361"/>
                        <a:pt x="5643" y="1308"/>
                      </a:cubicBezTo>
                      <a:cubicBezTo>
                        <a:pt x="5599" y="1294"/>
                        <a:pt x="5554" y="1287"/>
                        <a:pt x="5508" y="1287"/>
                      </a:cubicBezTo>
                      <a:cubicBezTo>
                        <a:pt x="5382" y="1287"/>
                        <a:pt x="5254" y="1337"/>
                        <a:pt x="5155" y="1417"/>
                      </a:cubicBezTo>
                      <a:cubicBezTo>
                        <a:pt x="5137" y="1429"/>
                        <a:pt x="5116" y="1434"/>
                        <a:pt x="5096" y="1434"/>
                      </a:cubicBezTo>
                      <a:cubicBezTo>
                        <a:pt x="5023" y="1434"/>
                        <a:pt x="4949" y="1366"/>
                        <a:pt x="4992" y="1281"/>
                      </a:cubicBezTo>
                      <a:cubicBezTo>
                        <a:pt x="5100" y="1037"/>
                        <a:pt x="5182" y="793"/>
                        <a:pt x="5236" y="522"/>
                      </a:cubicBezTo>
                      <a:cubicBezTo>
                        <a:pt x="5290" y="386"/>
                        <a:pt x="5290" y="251"/>
                        <a:pt x="5263" y="142"/>
                      </a:cubicBezTo>
                      <a:cubicBezTo>
                        <a:pt x="5244" y="64"/>
                        <a:pt x="5196" y="0"/>
                        <a:pt x="513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 name="Google Shape;327;p31"/>
                <p:cNvSpPr/>
                <p:nvPr/>
              </p:nvSpPr>
              <p:spPr>
                <a:xfrm>
                  <a:off x="3893725" y="3372775"/>
                  <a:ext cx="271275" cy="120875"/>
                </a:xfrm>
                <a:custGeom>
                  <a:avLst/>
                  <a:gdLst/>
                  <a:ahLst/>
                  <a:cxnLst/>
                  <a:rect l="l" t="t" r="r" b="b"/>
                  <a:pathLst>
                    <a:path w="10851" h="4835" extrusionOk="0">
                      <a:moveTo>
                        <a:pt x="1" y="1088"/>
                      </a:moveTo>
                      <a:cubicBezTo>
                        <a:pt x="1" y="1094"/>
                        <a:pt x="2" y="1099"/>
                        <a:pt x="5" y="1103"/>
                      </a:cubicBezTo>
                      <a:lnTo>
                        <a:pt x="5" y="1103"/>
                      </a:lnTo>
                      <a:cubicBezTo>
                        <a:pt x="3" y="1098"/>
                        <a:pt x="2" y="1093"/>
                        <a:pt x="1" y="1088"/>
                      </a:cubicBezTo>
                      <a:close/>
                      <a:moveTo>
                        <a:pt x="3695" y="1"/>
                      </a:moveTo>
                      <a:cubicBezTo>
                        <a:pt x="3685" y="1"/>
                        <a:pt x="3674" y="1"/>
                        <a:pt x="3663" y="3"/>
                      </a:cubicBezTo>
                      <a:cubicBezTo>
                        <a:pt x="3635" y="138"/>
                        <a:pt x="3635" y="247"/>
                        <a:pt x="3608" y="382"/>
                      </a:cubicBezTo>
                      <a:cubicBezTo>
                        <a:pt x="3581" y="545"/>
                        <a:pt x="3554" y="681"/>
                        <a:pt x="3391" y="735"/>
                      </a:cubicBezTo>
                      <a:cubicBezTo>
                        <a:pt x="3373" y="739"/>
                        <a:pt x="3356" y="740"/>
                        <a:pt x="3339" y="740"/>
                      </a:cubicBezTo>
                      <a:cubicBezTo>
                        <a:pt x="3228" y="740"/>
                        <a:pt x="3140" y="666"/>
                        <a:pt x="3093" y="572"/>
                      </a:cubicBezTo>
                      <a:cubicBezTo>
                        <a:pt x="3039" y="491"/>
                        <a:pt x="3039" y="437"/>
                        <a:pt x="3012" y="382"/>
                      </a:cubicBezTo>
                      <a:cubicBezTo>
                        <a:pt x="3012" y="328"/>
                        <a:pt x="2984" y="247"/>
                        <a:pt x="2930" y="220"/>
                      </a:cubicBezTo>
                      <a:cubicBezTo>
                        <a:pt x="2903" y="206"/>
                        <a:pt x="2876" y="199"/>
                        <a:pt x="2849" y="199"/>
                      </a:cubicBezTo>
                      <a:cubicBezTo>
                        <a:pt x="2822" y="199"/>
                        <a:pt x="2795" y="206"/>
                        <a:pt x="2767" y="220"/>
                      </a:cubicBezTo>
                      <a:lnTo>
                        <a:pt x="2550" y="247"/>
                      </a:lnTo>
                      <a:lnTo>
                        <a:pt x="2062" y="328"/>
                      </a:lnTo>
                      <a:lnTo>
                        <a:pt x="1764" y="382"/>
                      </a:lnTo>
                      <a:cubicBezTo>
                        <a:pt x="1764" y="464"/>
                        <a:pt x="1791" y="545"/>
                        <a:pt x="1791" y="626"/>
                      </a:cubicBezTo>
                      <a:lnTo>
                        <a:pt x="1791" y="762"/>
                      </a:lnTo>
                      <a:cubicBezTo>
                        <a:pt x="1791" y="789"/>
                        <a:pt x="1764" y="843"/>
                        <a:pt x="1764" y="898"/>
                      </a:cubicBezTo>
                      <a:cubicBezTo>
                        <a:pt x="1750" y="911"/>
                        <a:pt x="1730" y="918"/>
                        <a:pt x="1713" y="918"/>
                      </a:cubicBezTo>
                      <a:cubicBezTo>
                        <a:pt x="1696" y="918"/>
                        <a:pt x="1682" y="911"/>
                        <a:pt x="1682" y="898"/>
                      </a:cubicBezTo>
                      <a:cubicBezTo>
                        <a:pt x="1682" y="843"/>
                        <a:pt x="1655" y="789"/>
                        <a:pt x="1655" y="762"/>
                      </a:cubicBezTo>
                      <a:lnTo>
                        <a:pt x="1655" y="626"/>
                      </a:lnTo>
                      <a:lnTo>
                        <a:pt x="1655" y="409"/>
                      </a:lnTo>
                      <a:lnTo>
                        <a:pt x="1601" y="409"/>
                      </a:lnTo>
                      <a:lnTo>
                        <a:pt x="1493" y="437"/>
                      </a:lnTo>
                      <a:cubicBezTo>
                        <a:pt x="1493" y="437"/>
                        <a:pt x="1493" y="464"/>
                        <a:pt x="1493" y="464"/>
                      </a:cubicBezTo>
                      <a:cubicBezTo>
                        <a:pt x="1493" y="708"/>
                        <a:pt x="1493" y="925"/>
                        <a:pt x="1493" y="1169"/>
                      </a:cubicBezTo>
                      <a:lnTo>
                        <a:pt x="1493" y="1549"/>
                      </a:lnTo>
                      <a:cubicBezTo>
                        <a:pt x="1520" y="1630"/>
                        <a:pt x="1493" y="1739"/>
                        <a:pt x="1438" y="1820"/>
                      </a:cubicBezTo>
                      <a:cubicBezTo>
                        <a:pt x="1438" y="1833"/>
                        <a:pt x="1432" y="1840"/>
                        <a:pt x="1421" y="1840"/>
                      </a:cubicBezTo>
                      <a:cubicBezTo>
                        <a:pt x="1411" y="1840"/>
                        <a:pt x="1398" y="1833"/>
                        <a:pt x="1384" y="1820"/>
                      </a:cubicBezTo>
                      <a:cubicBezTo>
                        <a:pt x="1357" y="1766"/>
                        <a:pt x="1330" y="1711"/>
                        <a:pt x="1330" y="1657"/>
                      </a:cubicBezTo>
                      <a:lnTo>
                        <a:pt x="1330" y="1522"/>
                      </a:lnTo>
                      <a:lnTo>
                        <a:pt x="1330" y="1196"/>
                      </a:lnTo>
                      <a:cubicBezTo>
                        <a:pt x="1330" y="952"/>
                        <a:pt x="1330" y="708"/>
                        <a:pt x="1357" y="464"/>
                      </a:cubicBezTo>
                      <a:lnTo>
                        <a:pt x="1140" y="464"/>
                      </a:lnTo>
                      <a:lnTo>
                        <a:pt x="1140" y="898"/>
                      </a:lnTo>
                      <a:lnTo>
                        <a:pt x="1140" y="1142"/>
                      </a:lnTo>
                      <a:cubicBezTo>
                        <a:pt x="1140" y="1196"/>
                        <a:pt x="1140" y="1277"/>
                        <a:pt x="1113" y="1359"/>
                      </a:cubicBezTo>
                      <a:cubicBezTo>
                        <a:pt x="1099" y="1372"/>
                        <a:pt x="1079" y="1379"/>
                        <a:pt x="1059" y="1379"/>
                      </a:cubicBezTo>
                      <a:cubicBezTo>
                        <a:pt x="1038" y="1379"/>
                        <a:pt x="1018" y="1372"/>
                        <a:pt x="1004" y="1359"/>
                      </a:cubicBezTo>
                      <a:cubicBezTo>
                        <a:pt x="977" y="1277"/>
                        <a:pt x="950" y="1196"/>
                        <a:pt x="977" y="1115"/>
                      </a:cubicBezTo>
                      <a:lnTo>
                        <a:pt x="977" y="898"/>
                      </a:lnTo>
                      <a:cubicBezTo>
                        <a:pt x="977" y="735"/>
                        <a:pt x="977" y="599"/>
                        <a:pt x="977" y="437"/>
                      </a:cubicBezTo>
                      <a:cubicBezTo>
                        <a:pt x="923" y="409"/>
                        <a:pt x="869" y="382"/>
                        <a:pt x="815" y="328"/>
                      </a:cubicBezTo>
                      <a:cubicBezTo>
                        <a:pt x="787" y="301"/>
                        <a:pt x="760" y="247"/>
                        <a:pt x="706" y="220"/>
                      </a:cubicBezTo>
                      <a:cubicBezTo>
                        <a:pt x="679" y="220"/>
                        <a:pt x="625" y="274"/>
                        <a:pt x="598" y="301"/>
                      </a:cubicBezTo>
                      <a:cubicBezTo>
                        <a:pt x="516" y="409"/>
                        <a:pt x="489" y="518"/>
                        <a:pt x="462" y="654"/>
                      </a:cubicBezTo>
                      <a:cubicBezTo>
                        <a:pt x="489" y="789"/>
                        <a:pt x="462" y="925"/>
                        <a:pt x="408" y="1033"/>
                      </a:cubicBezTo>
                      <a:cubicBezTo>
                        <a:pt x="363" y="1123"/>
                        <a:pt x="281" y="1176"/>
                        <a:pt x="192" y="1176"/>
                      </a:cubicBezTo>
                      <a:cubicBezTo>
                        <a:pt x="174" y="1176"/>
                        <a:pt x="155" y="1174"/>
                        <a:pt x="136" y="1169"/>
                      </a:cubicBezTo>
                      <a:cubicBezTo>
                        <a:pt x="82" y="1169"/>
                        <a:pt x="55" y="1142"/>
                        <a:pt x="28" y="1142"/>
                      </a:cubicBezTo>
                      <a:cubicBezTo>
                        <a:pt x="28" y="1121"/>
                        <a:pt x="12" y="1116"/>
                        <a:pt x="5" y="1103"/>
                      </a:cubicBezTo>
                      <a:lnTo>
                        <a:pt x="5" y="1103"/>
                      </a:lnTo>
                      <a:cubicBezTo>
                        <a:pt x="84" y="1423"/>
                        <a:pt x="137" y="1744"/>
                        <a:pt x="191" y="2064"/>
                      </a:cubicBezTo>
                      <a:cubicBezTo>
                        <a:pt x="218" y="2227"/>
                        <a:pt x="245" y="2390"/>
                        <a:pt x="299" y="2552"/>
                      </a:cubicBezTo>
                      <a:lnTo>
                        <a:pt x="353" y="2932"/>
                      </a:lnTo>
                      <a:cubicBezTo>
                        <a:pt x="408" y="2932"/>
                        <a:pt x="462" y="2905"/>
                        <a:pt x="489" y="2878"/>
                      </a:cubicBezTo>
                      <a:cubicBezTo>
                        <a:pt x="516" y="2851"/>
                        <a:pt x="516" y="2823"/>
                        <a:pt x="543" y="2823"/>
                      </a:cubicBezTo>
                      <a:cubicBezTo>
                        <a:pt x="598" y="2769"/>
                        <a:pt x="625" y="2688"/>
                        <a:pt x="652" y="2634"/>
                      </a:cubicBezTo>
                      <a:cubicBezTo>
                        <a:pt x="652" y="2606"/>
                        <a:pt x="679" y="2579"/>
                        <a:pt x="679" y="2552"/>
                      </a:cubicBezTo>
                      <a:cubicBezTo>
                        <a:pt x="787" y="2403"/>
                        <a:pt x="957" y="2328"/>
                        <a:pt x="1126" y="2328"/>
                      </a:cubicBezTo>
                      <a:cubicBezTo>
                        <a:pt x="1296" y="2328"/>
                        <a:pt x="1465" y="2403"/>
                        <a:pt x="1574" y="2552"/>
                      </a:cubicBezTo>
                      <a:cubicBezTo>
                        <a:pt x="1710" y="2742"/>
                        <a:pt x="1710" y="2986"/>
                        <a:pt x="1927" y="3095"/>
                      </a:cubicBezTo>
                      <a:cubicBezTo>
                        <a:pt x="1959" y="3113"/>
                        <a:pt x="1992" y="3121"/>
                        <a:pt x="2027" y="3121"/>
                      </a:cubicBezTo>
                      <a:cubicBezTo>
                        <a:pt x="2195" y="3121"/>
                        <a:pt x="2379" y="2922"/>
                        <a:pt x="2469" y="2742"/>
                      </a:cubicBezTo>
                      <a:cubicBezTo>
                        <a:pt x="2578" y="2552"/>
                        <a:pt x="2632" y="2281"/>
                        <a:pt x="2903" y="2227"/>
                      </a:cubicBezTo>
                      <a:cubicBezTo>
                        <a:pt x="2927" y="2222"/>
                        <a:pt x="2950" y="2220"/>
                        <a:pt x="2973" y="2220"/>
                      </a:cubicBezTo>
                      <a:cubicBezTo>
                        <a:pt x="3211" y="2220"/>
                        <a:pt x="3396" y="2465"/>
                        <a:pt x="3446" y="2688"/>
                      </a:cubicBezTo>
                      <a:cubicBezTo>
                        <a:pt x="3527" y="2959"/>
                        <a:pt x="3473" y="3230"/>
                        <a:pt x="3527" y="3474"/>
                      </a:cubicBezTo>
                      <a:cubicBezTo>
                        <a:pt x="3576" y="3722"/>
                        <a:pt x="3762" y="3970"/>
                        <a:pt x="3979" y="3970"/>
                      </a:cubicBezTo>
                      <a:cubicBezTo>
                        <a:pt x="4000" y="3970"/>
                        <a:pt x="4021" y="3967"/>
                        <a:pt x="4042" y="3963"/>
                      </a:cubicBezTo>
                      <a:cubicBezTo>
                        <a:pt x="4449" y="3312"/>
                        <a:pt x="3717" y="2335"/>
                        <a:pt x="4205" y="1711"/>
                      </a:cubicBezTo>
                      <a:lnTo>
                        <a:pt x="4205" y="1711"/>
                      </a:lnTo>
                      <a:cubicBezTo>
                        <a:pt x="4368" y="2173"/>
                        <a:pt x="4530" y="2634"/>
                        <a:pt x="4720" y="3095"/>
                      </a:cubicBezTo>
                      <a:cubicBezTo>
                        <a:pt x="4825" y="3409"/>
                        <a:pt x="5031" y="3774"/>
                        <a:pt x="5363" y="3774"/>
                      </a:cubicBezTo>
                      <a:cubicBezTo>
                        <a:pt x="5375" y="3774"/>
                        <a:pt x="5386" y="3774"/>
                        <a:pt x="5398" y="3773"/>
                      </a:cubicBezTo>
                      <a:cubicBezTo>
                        <a:pt x="5588" y="3746"/>
                        <a:pt x="5778" y="3610"/>
                        <a:pt x="5887" y="3420"/>
                      </a:cubicBezTo>
                      <a:cubicBezTo>
                        <a:pt x="5968" y="3203"/>
                        <a:pt x="6077" y="3040"/>
                        <a:pt x="6185" y="2851"/>
                      </a:cubicBezTo>
                      <a:cubicBezTo>
                        <a:pt x="6278" y="2739"/>
                        <a:pt x="6422" y="2666"/>
                        <a:pt x="6574" y="2666"/>
                      </a:cubicBezTo>
                      <a:cubicBezTo>
                        <a:pt x="6643" y="2666"/>
                        <a:pt x="6714" y="2681"/>
                        <a:pt x="6782" y="2715"/>
                      </a:cubicBezTo>
                      <a:cubicBezTo>
                        <a:pt x="6999" y="2851"/>
                        <a:pt x="6999" y="3149"/>
                        <a:pt x="6999" y="3420"/>
                      </a:cubicBezTo>
                      <a:cubicBezTo>
                        <a:pt x="6999" y="3854"/>
                        <a:pt x="7134" y="4288"/>
                        <a:pt x="7378" y="4668"/>
                      </a:cubicBezTo>
                      <a:cubicBezTo>
                        <a:pt x="7427" y="4741"/>
                        <a:pt x="7519" y="4835"/>
                        <a:pt x="7615" y="4835"/>
                      </a:cubicBezTo>
                      <a:cubicBezTo>
                        <a:pt x="7627" y="4835"/>
                        <a:pt x="7638" y="4834"/>
                        <a:pt x="7650" y="4831"/>
                      </a:cubicBezTo>
                      <a:cubicBezTo>
                        <a:pt x="7731" y="4776"/>
                        <a:pt x="7758" y="4722"/>
                        <a:pt x="7785" y="4641"/>
                      </a:cubicBezTo>
                      <a:cubicBezTo>
                        <a:pt x="7812" y="4614"/>
                        <a:pt x="7812" y="4559"/>
                        <a:pt x="7840" y="4505"/>
                      </a:cubicBezTo>
                      <a:cubicBezTo>
                        <a:pt x="7948" y="4153"/>
                        <a:pt x="8002" y="3800"/>
                        <a:pt x="8002" y="3447"/>
                      </a:cubicBezTo>
                      <a:cubicBezTo>
                        <a:pt x="7975" y="3203"/>
                        <a:pt x="8002" y="2932"/>
                        <a:pt x="8138" y="2715"/>
                      </a:cubicBezTo>
                      <a:cubicBezTo>
                        <a:pt x="8290" y="2541"/>
                        <a:pt x="8494" y="2455"/>
                        <a:pt x="8708" y="2455"/>
                      </a:cubicBezTo>
                      <a:cubicBezTo>
                        <a:pt x="8762" y="2455"/>
                        <a:pt x="8816" y="2460"/>
                        <a:pt x="8870" y="2471"/>
                      </a:cubicBezTo>
                      <a:cubicBezTo>
                        <a:pt x="9142" y="2498"/>
                        <a:pt x="9386" y="2579"/>
                        <a:pt x="9657" y="2606"/>
                      </a:cubicBezTo>
                      <a:lnTo>
                        <a:pt x="9820" y="2606"/>
                      </a:lnTo>
                      <a:cubicBezTo>
                        <a:pt x="9982" y="2606"/>
                        <a:pt x="10172" y="2579"/>
                        <a:pt x="10335" y="2498"/>
                      </a:cubicBezTo>
                      <a:cubicBezTo>
                        <a:pt x="10389" y="2498"/>
                        <a:pt x="10443" y="2471"/>
                        <a:pt x="10498" y="2444"/>
                      </a:cubicBezTo>
                      <a:cubicBezTo>
                        <a:pt x="10606" y="2390"/>
                        <a:pt x="10715" y="2308"/>
                        <a:pt x="10823" y="2227"/>
                      </a:cubicBezTo>
                      <a:lnTo>
                        <a:pt x="10823" y="2173"/>
                      </a:lnTo>
                      <a:cubicBezTo>
                        <a:pt x="10850" y="1630"/>
                        <a:pt x="10823" y="1115"/>
                        <a:pt x="10796" y="518"/>
                      </a:cubicBezTo>
                      <a:cubicBezTo>
                        <a:pt x="10769" y="437"/>
                        <a:pt x="10715" y="328"/>
                        <a:pt x="10660" y="247"/>
                      </a:cubicBezTo>
                      <a:cubicBezTo>
                        <a:pt x="10633" y="220"/>
                        <a:pt x="10525" y="111"/>
                        <a:pt x="10498" y="111"/>
                      </a:cubicBezTo>
                      <a:cubicBezTo>
                        <a:pt x="10471" y="138"/>
                        <a:pt x="10471" y="165"/>
                        <a:pt x="10471" y="220"/>
                      </a:cubicBezTo>
                      <a:lnTo>
                        <a:pt x="10471" y="328"/>
                      </a:lnTo>
                      <a:cubicBezTo>
                        <a:pt x="10471" y="437"/>
                        <a:pt x="10443" y="518"/>
                        <a:pt x="10416" y="599"/>
                      </a:cubicBezTo>
                      <a:cubicBezTo>
                        <a:pt x="10373" y="707"/>
                        <a:pt x="10279" y="918"/>
                        <a:pt x="10146" y="918"/>
                      </a:cubicBezTo>
                      <a:cubicBezTo>
                        <a:pt x="10112" y="918"/>
                        <a:pt x="10076" y="904"/>
                        <a:pt x="10037" y="871"/>
                      </a:cubicBezTo>
                      <a:cubicBezTo>
                        <a:pt x="9928" y="735"/>
                        <a:pt x="9847" y="572"/>
                        <a:pt x="9874" y="382"/>
                      </a:cubicBezTo>
                      <a:cubicBezTo>
                        <a:pt x="9874" y="274"/>
                        <a:pt x="9847" y="165"/>
                        <a:pt x="9820" y="84"/>
                      </a:cubicBezTo>
                      <a:lnTo>
                        <a:pt x="9793" y="84"/>
                      </a:lnTo>
                      <a:lnTo>
                        <a:pt x="9657" y="3"/>
                      </a:lnTo>
                      <a:lnTo>
                        <a:pt x="9548" y="3"/>
                      </a:lnTo>
                      <a:cubicBezTo>
                        <a:pt x="9467" y="3"/>
                        <a:pt x="9386" y="30"/>
                        <a:pt x="9331" y="84"/>
                      </a:cubicBezTo>
                      <a:cubicBezTo>
                        <a:pt x="9196" y="220"/>
                        <a:pt x="9223" y="437"/>
                        <a:pt x="9142" y="626"/>
                      </a:cubicBezTo>
                      <a:cubicBezTo>
                        <a:pt x="9087" y="708"/>
                        <a:pt x="9006" y="762"/>
                        <a:pt x="8897" y="762"/>
                      </a:cubicBezTo>
                      <a:cubicBezTo>
                        <a:pt x="8789" y="735"/>
                        <a:pt x="8708" y="654"/>
                        <a:pt x="8653" y="572"/>
                      </a:cubicBezTo>
                      <a:cubicBezTo>
                        <a:pt x="8572" y="491"/>
                        <a:pt x="8545" y="409"/>
                        <a:pt x="8518" y="301"/>
                      </a:cubicBezTo>
                      <a:cubicBezTo>
                        <a:pt x="8518" y="301"/>
                        <a:pt x="8491" y="138"/>
                        <a:pt x="8436" y="138"/>
                      </a:cubicBezTo>
                      <a:lnTo>
                        <a:pt x="8436" y="898"/>
                      </a:lnTo>
                      <a:cubicBezTo>
                        <a:pt x="8463" y="1169"/>
                        <a:pt x="8436" y="1467"/>
                        <a:pt x="8355" y="1739"/>
                      </a:cubicBezTo>
                      <a:cubicBezTo>
                        <a:pt x="8328" y="1847"/>
                        <a:pt x="8246" y="1928"/>
                        <a:pt x="8165" y="1983"/>
                      </a:cubicBezTo>
                      <a:cubicBezTo>
                        <a:pt x="8129" y="2007"/>
                        <a:pt x="8081" y="2020"/>
                        <a:pt x="8035" y="2020"/>
                      </a:cubicBezTo>
                      <a:cubicBezTo>
                        <a:pt x="7978" y="2020"/>
                        <a:pt x="7924" y="2000"/>
                        <a:pt x="7894" y="1956"/>
                      </a:cubicBezTo>
                      <a:cubicBezTo>
                        <a:pt x="7812" y="1901"/>
                        <a:pt x="7758" y="1820"/>
                        <a:pt x="7731" y="1711"/>
                      </a:cubicBezTo>
                      <a:cubicBezTo>
                        <a:pt x="7677" y="1603"/>
                        <a:pt x="7650" y="1467"/>
                        <a:pt x="7623" y="1332"/>
                      </a:cubicBezTo>
                      <a:cubicBezTo>
                        <a:pt x="7541" y="1088"/>
                        <a:pt x="7514" y="816"/>
                        <a:pt x="7514" y="545"/>
                      </a:cubicBezTo>
                      <a:cubicBezTo>
                        <a:pt x="7541" y="437"/>
                        <a:pt x="7514" y="301"/>
                        <a:pt x="7460" y="192"/>
                      </a:cubicBezTo>
                      <a:cubicBezTo>
                        <a:pt x="7433" y="138"/>
                        <a:pt x="7385" y="111"/>
                        <a:pt x="7338" y="111"/>
                      </a:cubicBezTo>
                      <a:cubicBezTo>
                        <a:pt x="7290" y="111"/>
                        <a:pt x="7243" y="138"/>
                        <a:pt x="7216" y="192"/>
                      </a:cubicBezTo>
                      <a:cubicBezTo>
                        <a:pt x="7080" y="382"/>
                        <a:pt x="7107" y="626"/>
                        <a:pt x="6972" y="816"/>
                      </a:cubicBezTo>
                      <a:cubicBezTo>
                        <a:pt x="6917" y="889"/>
                        <a:pt x="6851" y="925"/>
                        <a:pt x="6781" y="925"/>
                      </a:cubicBezTo>
                      <a:cubicBezTo>
                        <a:pt x="6746" y="925"/>
                        <a:pt x="6709" y="916"/>
                        <a:pt x="6673" y="898"/>
                      </a:cubicBezTo>
                      <a:cubicBezTo>
                        <a:pt x="6592" y="843"/>
                        <a:pt x="6538" y="762"/>
                        <a:pt x="6483" y="654"/>
                      </a:cubicBezTo>
                      <a:cubicBezTo>
                        <a:pt x="6429" y="491"/>
                        <a:pt x="6456" y="220"/>
                        <a:pt x="6294" y="111"/>
                      </a:cubicBezTo>
                      <a:cubicBezTo>
                        <a:pt x="6279" y="106"/>
                        <a:pt x="6264" y="104"/>
                        <a:pt x="6249" y="104"/>
                      </a:cubicBezTo>
                      <a:cubicBezTo>
                        <a:pt x="6183" y="104"/>
                        <a:pt x="6121" y="148"/>
                        <a:pt x="6077" y="192"/>
                      </a:cubicBezTo>
                      <a:cubicBezTo>
                        <a:pt x="6022" y="274"/>
                        <a:pt x="5968" y="328"/>
                        <a:pt x="5887" y="382"/>
                      </a:cubicBezTo>
                      <a:lnTo>
                        <a:pt x="5887" y="599"/>
                      </a:lnTo>
                      <a:cubicBezTo>
                        <a:pt x="5887" y="708"/>
                        <a:pt x="5860" y="843"/>
                        <a:pt x="5860" y="979"/>
                      </a:cubicBezTo>
                      <a:cubicBezTo>
                        <a:pt x="5832" y="1088"/>
                        <a:pt x="5805" y="1223"/>
                        <a:pt x="5805" y="1332"/>
                      </a:cubicBezTo>
                      <a:cubicBezTo>
                        <a:pt x="5778" y="1440"/>
                        <a:pt x="5751" y="1522"/>
                        <a:pt x="5697" y="1576"/>
                      </a:cubicBezTo>
                      <a:cubicBezTo>
                        <a:pt x="5653" y="1629"/>
                        <a:pt x="5603" y="1650"/>
                        <a:pt x="5552" y="1650"/>
                      </a:cubicBezTo>
                      <a:cubicBezTo>
                        <a:pt x="5446" y="1650"/>
                        <a:pt x="5336" y="1559"/>
                        <a:pt x="5263" y="1467"/>
                      </a:cubicBezTo>
                      <a:cubicBezTo>
                        <a:pt x="5154" y="1332"/>
                        <a:pt x="5073" y="1142"/>
                        <a:pt x="5046" y="952"/>
                      </a:cubicBezTo>
                      <a:cubicBezTo>
                        <a:pt x="5019" y="871"/>
                        <a:pt x="5019" y="762"/>
                        <a:pt x="5019" y="654"/>
                      </a:cubicBezTo>
                      <a:cubicBezTo>
                        <a:pt x="4992" y="599"/>
                        <a:pt x="4992" y="545"/>
                        <a:pt x="4992" y="464"/>
                      </a:cubicBezTo>
                      <a:lnTo>
                        <a:pt x="4964" y="491"/>
                      </a:lnTo>
                      <a:lnTo>
                        <a:pt x="4937" y="545"/>
                      </a:lnTo>
                      <a:cubicBezTo>
                        <a:pt x="4910" y="572"/>
                        <a:pt x="4883" y="626"/>
                        <a:pt x="4883" y="654"/>
                      </a:cubicBezTo>
                      <a:cubicBezTo>
                        <a:pt x="4856" y="735"/>
                        <a:pt x="4829" y="843"/>
                        <a:pt x="4829" y="925"/>
                      </a:cubicBezTo>
                      <a:cubicBezTo>
                        <a:pt x="4802" y="1115"/>
                        <a:pt x="4666" y="1277"/>
                        <a:pt x="4476" y="1277"/>
                      </a:cubicBezTo>
                      <a:cubicBezTo>
                        <a:pt x="4286" y="1277"/>
                        <a:pt x="4178" y="1088"/>
                        <a:pt x="4124" y="925"/>
                      </a:cubicBezTo>
                      <a:cubicBezTo>
                        <a:pt x="4015" y="762"/>
                        <a:pt x="3961" y="572"/>
                        <a:pt x="3961" y="382"/>
                      </a:cubicBezTo>
                      <a:cubicBezTo>
                        <a:pt x="3935" y="228"/>
                        <a:pt x="3885" y="1"/>
                        <a:pt x="3695" y="1"/>
                      </a:cubicBezTo>
                      <a:close/>
                    </a:path>
                  </a:pathLst>
                </a:custGeom>
                <a:solidFill>
                  <a:srgbClr val="000000">
                    <a:alpha val="140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 name="Google Shape;328;p31"/>
                <p:cNvSpPr/>
                <p:nvPr/>
              </p:nvSpPr>
              <p:spPr>
                <a:xfrm>
                  <a:off x="3893725" y="3378125"/>
                  <a:ext cx="33250" cy="46275"/>
                </a:xfrm>
                <a:custGeom>
                  <a:avLst/>
                  <a:gdLst/>
                  <a:ahLst/>
                  <a:cxnLst/>
                  <a:rect l="l" t="t" r="r" b="b"/>
                  <a:pathLst>
                    <a:path w="1330" h="1851" extrusionOk="0">
                      <a:moveTo>
                        <a:pt x="693" y="0"/>
                      </a:moveTo>
                      <a:cubicBezTo>
                        <a:pt x="664" y="0"/>
                        <a:pt x="621" y="64"/>
                        <a:pt x="598" y="87"/>
                      </a:cubicBezTo>
                      <a:cubicBezTo>
                        <a:pt x="516" y="168"/>
                        <a:pt x="489" y="277"/>
                        <a:pt x="462" y="412"/>
                      </a:cubicBezTo>
                      <a:cubicBezTo>
                        <a:pt x="489" y="548"/>
                        <a:pt x="462" y="684"/>
                        <a:pt x="408" y="819"/>
                      </a:cubicBezTo>
                      <a:cubicBezTo>
                        <a:pt x="363" y="909"/>
                        <a:pt x="281" y="962"/>
                        <a:pt x="177" y="962"/>
                      </a:cubicBezTo>
                      <a:cubicBezTo>
                        <a:pt x="155" y="962"/>
                        <a:pt x="133" y="960"/>
                        <a:pt x="109" y="955"/>
                      </a:cubicBezTo>
                      <a:cubicBezTo>
                        <a:pt x="82" y="928"/>
                        <a:pt x="55" y="928"/>
                        <a:pt x="28" y="901"/>
                      </a:cubicBezTo>
                      <a:cubicBezTo>
                        <a:pt x="28" y="874"/>
                        <a:pt x="1" y="874"/>
                        <a:pt x="1" y="874"/>
                      </a:cubicBezTo>
                      <a:lnTo>
                        <a:pt x="1" y="874"/>
                      </a:lnTo>
                      <a:cubicBezTo>
                        <a:pt x="82" y="1172"/>
                        <a:pt x="136" y="1497"/>
                        <a:pt x="191" y="1850"/>
                      </a:cubicBezTo>
                      <a:lnTo>
                        <a:pt x="272" y="1796"/>
                      </a:lnTo>
                      <a:cubicBezTo>
                        <a:pt x="408" y="1633"/>
                        <a:pt x="489" y="1470"/>
                        <a:pt x="543" y="1308"/>
                      </a:cubicBezTo>
                      <a:cubicBezTo>
                        <a:pt x="638" y="1474"/>
                        <a:pt x="816" y="1557"/>
                        <a:pt x="1005" y="1557"/>
                      </a:cubicBezTo>
                      <a:cubicBezTo>
                        <a:pt x="1032" y="1557"/>
                        <a:pt x="1059" y="1555"/>
                        <a:pt x="1086" y="1552"/>
                      </a:cubicBezTo>
                      <a:cubicBezTo>
                        <a:pt x="1167" y="1525"/>
                        <a:pt x="1249" y="1470"/>
                        <a:pt x="1330" y="1416"/>
                      </a:cubicBezTo>
                      <a:lnTo>
                        <a:pt x="1330" y="1308"/>
                      </a:lnTo>
                      <a:lnTo>
                        <a:pt x="1330" y="955"/>
                      </a:lnTo>
                      <a:cubicBezTo>
                        <a:pt x="1303" y="711"/>
                        <a:pt x="1330" y="494"/>
                        <a:pt x="1330" y="250"/>
                      </a:cubicBezTo>
                      <a:lnTo>
                        <a:pt x="1140" y="250"/>
                      </a:lnTo>
                      <a:lnTo>
                        <a:pt x="1140" y="657"/>
                      </a:lnTo>
                      <a:lnTo>
                        <a:pt x="1140" y="901"/>
                      </a:lnTo>
                      <a:cubicBezTo>
                        <a:pt x="1140" y="982"/>
                        <a:pt x="1140" y="1036"/>
                        <a:pt x="1113" y="1118"/>
                      </a:cubicBezTo>
                      <a:cubicBezTo>
                        <a:pt x="1099" y="1131"/>
                        <a:pt x="1079" y="1138"/>
                        <a:pt x="1059" y="1138"/>
                      </a:cubicBezTo>
                      <a:cubicBezTo>
                        <a:pt x="1038" y="1138"/>
                        <a:pt x="1018" y="1131"/>
                        <a:pt x="1004" y="1118"/>
                      </a:cubicBezTo>
                      <a:cubicBezTo>
                        <a:pt x="977" y="1036"/>
                        <a:pt x="950" y="955"/>
                        <a:pt x="977" y="901"/>
                      </a:cubicBezTo>
                      <a:lnTo>
                        <a:pt x="977" y="657"/>
                      </a:lnTo>
                      <a:cubicBezTo>
                        <a:pt x="977" y="521"/>
                        <a:pt x="977" y="358"/>
                        <a:pt x="977" y="195"/>
                      </a:cubicBezTo>
                      <a:cubicBezTo>
                        <a:pt x="923" y="168"/>
                        <a:pt x="869" y="141"/>
                        <a:pt x="815" y="114"/>
                      </a:cubicBezTo>
                      <a:cubicBezTo>
                        <a:pt x="787" y="87"/>
                        <a:pt x="760" y="6"/>
                        <a:pt x="706" y="6"/>
                      </a:cubicBezTo>
                      <a:cubicBezTo>
                        <a:pt x="702" y="2"/>
                        <a:pt x="698" y="0"/>
                        <a:pt x="693" y="0"/>
                      </a:cubicBezTo>
                      <a:close/>
                    </a:path>
                  </a:pathLst>
                </a:custGeom>
                <a:solidFill>
                  <a:srgbClr val="000000">
                    <a:alpha val="140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 name="Google Shape;329;p31"/>
                <p:cNvSpPr/>
                <p:nvPr/>
              </p:nvSpPr>
              <p:spPr>
                <a:xfrm>
                  <a:off x="3930350" y="3372100"/>
                  <a:ext cx="205500" cy="69925"/>
                </a:xfrm>
                <a:custGeom>
                  <a:avLst/>
                  <a:gdLst/>
                  <a:ahLst/>
                  <a:cxnLst/>
                  <a:rect l="l" t="t" r="r" b="b"/>
                  <a:pathLst>
                    <a:path w="8220" h="2797" extrusionOk="0">
                      <a:moveTo>
                        <a:pt x="2230" y="0"/>
                      </a:moveTo>
                      <a:cubicBezTo>
                        <a:pt x="2220" y="0"/>
                        <a:pt x="2209" y="1"/>
                        <a:pt x="2198" y="2"/>
                      </a:cubicBezTo>
                      <a:cubicBezTo>
                        <a:pt x="2170" y="138"/>
                        <a:pt x="2170" y="247"/>
                        <a:pt x="2143" y="382"/>
                      </a:cubicBezTo>
                      <a:cubicBezTo>
                        <a:pt x="2116" y="545"/>
                        <a:pt x="2089" y="681"/>
                        <a:pt x="1926" y="735"/>
                      </a:cubicBezTo>
                      <a:cubicBezTo>
                        <a:pt x="1908" y="738"/>
                        <a:pt x="1891" y="740"/>
                        <a:pt x="1873" y="740"/>
                      </a:cubicBezTo>
                      <a:cubicBezTo>
                        <a:pt x="1756" y="740"/>
                        <a:pt x="1648" y="666"/>
                        <a:pt x="1601" y="572"/>
                      </a:cubicBezTo>
                      <a:cubicBezTo>
                        <a:pt x="1574" y="491"/>
                        <a:pt x="1547" y="436"/>
                        <a:pt x="1547" y="382"/>
                      </a:cubicBezTo>
                      <a:cubicBezTo>
                        <a:pt x="1547" y="328"/>
                        <a:pt x="1519" y="247"/>
                        <a:pt x="1465" y="219"/>
                      </a:cubicBezTo>
                      <a:cubicBezTo>
                        <a:pt x="1438" y="206"/>
                        <a:pt x="1411" y="199"/>
                        <a:pt x="1384" y="199"/>
                      </a:cubicBezTo>
                      <a:cubicBezTo>
                        <a:pt x="1357" y="199"/>
                        <a:pt x="1330" y="206"/>
                        <a:pt x="1302" y="219"/>
                      </a:cubicBezTo>
                      <a:lnTo>
                        <a:pt x="1058" y="247"/>
                      </a:lnTo>
                      <a:lnTo>
                        <a:pt x="597" y="328"/>
                      </a:lnTo>
                      <a:lnTo>
                        <a:pt x="299" y="382"/>
                      </a:lnTo>
                      <a:cubicBezTo>
                        <a:pt x="299" y="464"/>
                        <a:pt x="326" y="545"/>
                        <a:pt x="326" y="626"/>
                      </a:cubicBezTo>
                      <a:lnTo>
                        <a:pt x="326" y="762"/>
                      </a:lnTo>
                      <a:cubicBezTo>
                        <a:pt x="326" y="789"/>
                        <a:pt x="299" y="843"/>
                        <a:pt x="299" y="898"/>
                      </a:cubicBezTo>
                      <a:cubicBezTo>
                        <a:pt x="285" y="911"/>
                        <a:pt x="265" y="918"/>
                        <a:pt x="248" y="918"/>
                      </a:cubicBezTo>
                      <a:cubicBezTo>
                        <a:pt x="231" y="918"/>
                        <a:pt x="217" y="911"/>
                        <a:pt x="217" y="898"/>
                      </a:cubicBezTo>
                      <a:cubicBezTo>
                        <a:pt x="190" y="843"/>
                        <a:pt x="190" y="816"/>
                        <a:pt x="190" y="762"/>
                      </a:cubicBezTo>
                      <a:lnTo>
                        <a:pt x="190" y="626"/>
                      </a:lnTo>
                      <a:lnTo>
                        <a:pt x="190" y="409"/>
                      </a:lnTo>
                      <a:lnTo>
                        <a:pt x="136" y="409"/>
                      </a:lnTo>
                      <a:lnTo>
                        <a:pt x="0" y="436"/>
                      </a:lnTo>
                      <a:cubicBezTo>
                        <a:pt x="0" y="436"/>
                        <a:pt x="0" y="464"/>
                        <a:pt x="0" y="464"/>
                      </a:cubicBezTo>
                      <a:cubicBezTo>
                        <a:pt x="28" y="708"/>
                        <a:pt x="28" y="925"/>
                        <a:pt x="28" y="1169"/>
                      </a:cubicBezTo>
                      <a:lnTo>
                        <a:pt x="28" y="1521"/>
                      </a:lnTo>
                      <a:cubicBezTo>
                        <a:pt x="136" y="1413"/>
                        <a:pt x="245" y="1277"/>
                        <a:pt x="353" y="1142"/>
                      </a:cubicBezTo>
                      <a:cubicBezTo>
                        <a:pt x="407" y="1033"/>
                        <a:pt x="516" y="952"/>
                        <a:pt x="597" y="843"/>
                      </a:cubicBezTo>
                      <a:cubicBezTo>
                        <a:pt x="778" y="743"/>
                        <a:pt x="974" y="687"/>
                        <a:pt x="1174" y="687"/>
                      </a:cubicBezTo>
                      <a:cubicBezTo>
                        <a:pt x="1244" y="687"/>
                        <a:pt x="1314" y="694"/>
                        <a:pt x="1384" y="708"/>
                      </a:cubicBezTo>
                      <a:cubicBezTo>
                        <a:pt x="1411" y="925"/>
                        <a:pt x="1465" y="1115"/>
                        <a:pt x="1574" y="1304"/>
                      </a:cubicBezTo>
                      <a:cubicBezTo>
                        <a:pt x="1622" y="1377"/>
                        <a:pt x="1692" y="1471"/>
                        <a:pt x="1765" y="1471"/>
                      </a:cubicBezTo>
                      <a:cubicBezTo>
                        <a:pt x="1773" y="1471"/>
                        <a:pt x="1782" y="1470"/>
                        <a:pt x="1791" y="1467"/>
                      </a:cubicBezTo>
                      <a:cubicBezTo>
                        <a:pt x="1953" y="1440"/>
                        <a:pt x="1953" y="1169"/>
                        <a:pt x="2116" y="1115"/>
                      </a:cubicBezTo>
                      <a:cubicBezTo>
                        <a:pt x="2143" y="1684"/>
                        <a:pt x="2198" y="2254"/>
                        <a:pt x="2252" y="2796"/>
                      </a:cubicBezTo>
                      <a:cubicBezTo>
                        <a:pt x="2415" y="2742"/>
                        <a:pt x="2469" y="2579"/>
                        <a:pt x="2469" y="2417"/>
                      </a:cubicBezTo>
                      <a:cubicBezTo>
                        <a:pt x="2469" y="2254"/>
                        <a:pt x="2387" y="2118"/>
                        <a:pt x="2415" y="1928"/>
                      </a:cubicBezTo>
                      <a:cubicBezTo>
                        <a:pt x="2415" y="1766"/>
                        <a:pt x="2550" y="1603"/>
                        <a:pt x="2686" y="1603"/>
                      </a:cubicBezTo>
                      <a:cubicBezTo>
                        <a:pt x="2821" y="1603"/>
                        <a:pt x="2930" y="1766"/>
                        <a:pt x="3038" y="1874"/>
                      </a:cubicBezTo>
                      <a:cubicBezTo>
                        <a:pt x="3233" y="2045"/>
                        <a:pt x="3494" y="2149"/>
                        <a:pt x="3761" y="2149"/>
                      </a:cubicBezTo>
                      <a:cubicBezTo>
                        <a:pt x="3791" y="2149"/>
                        <a:pt x="3822" y="2148"/>
                        <a:pt x="3852" y="2145"/>
                      </a:cubicBezTo>
                      <a:cubicBezTo>
                        <a:pt x="3893" y="2159"/>
                        <a:pt x="3927" y="2166"/>
                        <a:pt x="3961" y="2166"/>
                      </a:cubicBezTo>
                      <a:cubicBezTo>
                        <a:pt x="3994" y="2166"/>
                        <a:pt x="4028" y="2159"/>
                        <a:pt x="4069" y="2145"/>
                      </a:cubicBezTo>
                      <a:cubicBezTo>
                        <a:pt x="4259" y="2091"/>
                        <a:pt x="4313" y="1847"/>
                        <a:pt x="4449" y="1711"/>
                      </a:cubicBezTo>
                      <a:cubicBezTo>
                        <a:pt x="4489" y="1672"/>
                        <a:pt x="4543" y="1646"/>
                        <a:pt x="4601" y="1646"/>
                      </a:cubicBezTo>
                      <a:cubicBezTo>
                        <a:pt x="4622" y="1646"/>
                        <a:pt x="4644" y="1650"/>
                        <a:pt x="4666" y="1657"/>
                      </a:cubicBezTo>
                      <a:cubicBezTo>
                        <a:pt x="4693" y="1684"/>
                        <a:pt x="4720" y="1711"/>
                        <a:pt x="4774" y="1738"/>
                      </a:cubicBezTo>
                      <a:cubicBezTo>
                        <a:pt x="4864" y="1783"/>
                        <a:pt x="4962" y="1803"/>
                        <a:pt x="5059" y="1803"/>
                      </a:cubicBezTo>
                      <a:cubicBezTo>
                        <a:pt x="5138" y="1803"/>
                        <a:pt x="5216" y="1790"/>
                        <a:pt x="5290" y="1766"/>
                      </a:cubicBezTo>
                      <a:cubicBezTo>
                        <a:pt x="5534" y="1684"/>
                        <a:pt x="5805" y="1521"/>
                        <a:pt x="5805" y="1250"/>
                      </a:cubicBezTo>
                      <a:lnTo>
                        <a:pt x="5995" y="2227"/>
                      </a:lnTo>
                      <a:cubicBezTo>
                        <a:pt x="5995" y="2281"/>
                        <a:pt x="5995" y="2335"/>
                        <a:pt x="6049" y="2362"/>
                      </a:cubicBezTo>
                      <a:cubicBezTo>
                        <a:pt x="6076" y="2389"/>
                        <a:pt x="6103" y="2417"/>
                        <a:pt x="6158" y="2417"/>
                      </a:cubicBezTo>
                      <a:cubicBezTo>
                        <a:pt x="6284" y="2417"/>
                        <a:pt x="6411" y="2429"/>
                        <a:pt x="6529" y="2429"/>
                      </a:cubicBezTo>
                      <a:cubicBezTo>
                        <a:pt x="6589" y="2429"/>
                        <a:pt x="6646" y="2426"/>
                        <a:pt x="6700" y="2417"/>
                      </a:cubicBezTo>
                      <a:cubicBezTo>
                        <a:pt x="6729" y="2424"/>
                        <a:pt x="6756" y="2427"/>
                        <a:pt x="6782" y="2427"/>
                      </a:cubicBezTo>
                      <a:cubicBezTo>
                        <a:pt x="6852" y="2427"/>
                        <a:pt x="6912" y="2402"/>
                        <a:pt x="6971" y="2362"/>
                      </a:cubicBezTo>
                      <a:cubicBezTo>
                        <a:pt x="7026" y="2308"/>
                        <a:pt x="7053" y="2227"/>
                        <a:pt x="7080" y="2145"/>
                      </a:cubicBezTo>
                      <a:cubicBezTo>
                        <a:pt x="7134" y="1901"/>
                        <a:pt x="7188" y="1684"/>
                        <a:pt x="7243" y="1467"/>
                      </a:cubicBezTo>
                      <a:cubicBezTo>
                        <a:pt x="7270" y="1359"/>
                        <a:pt x="7324" y="1223"/>
                        <a:pt x="7460" y="1223"/>
                      </a:cubicBezTo>
                      <a:cubicBezTo>
                        <a:pt x="7468" y="1221"/>
                        <a:pt x="7477" y="1220"/>
                        <a:pt x="7485" y="1220"/>
                      </a:cubicBezTo>
                      <a:cubicBezTo>
                        <a:pt x="7573" y="1220"/>
                        <a:pt x="7674" y="1316"/>
                        <a:pt x="7764" y="1316"/>
                      </a:cubicBezTo>
                      <a:cubicBezTo>
                        <a:pt x="7780" y="1316"/>
                        <a:pt x="7796" y="1312"/>
                        <a:pt x="7812" y="1304"/>
                      </a:cubicBezTo>
                      <a:cubicBezTo>
                        <a:pt x="7866" y="1277"/>
                        <a:pt x="7894" y="1250"/>
                        <a:pt x="7894" y="1196"/>
                      </a:cubicBezTo>
                      <a:cubicBezTo>
                        <a:pt x="8056" y="843"/>
                        <a:pt x="8165" y="464"/>
                        <a:pt x="8219" y="84"/>
                      </a:cubicBezTo>
                      <a:cubicBezTo>
                        <a:pt x="8165" y="30"/>
                        <a:pt x="8138" y="2"/>
                        <a:pt x="8083" y="2"/>
                      </a:cubicBezTo>
                      <a:cubicBezTo>
                        <a:pt x="8002" y="2"/>
                        <a:pt x="7921" y="30"/>
                        <a:pt x="7866" y="84"/>
                      </a:cubicBezTo>
                      <a:cubicBezTo>
                        <a:pt x="7731" y="219"/>
                        <a:pt x="7758" y="436"/>
                        <a:pt x="7677" y="626"/>
                      </a:cubicBezTo>
                      <a:cubicBezTo>
                        <a:pt x="7622" y="708"/>
                        <a:pt x="7541" y="762"/>
                        <a:pt x="7432" y="762"/>
                      </a:cubicBezTo>
                      <a:cubicBezTo>
                        <a:pt x="7324" y="735"/>
                        <a:pt x="7243" y="681"/>
                        <a:pt x="7188" y="572"/>
                      </a:cubicBezTo>
                      <a:cubicBezTo>
                        <a:pt x="7107" y="491"/>
                        <a:pt x="7080" y="409"/>
                        <a:pt x="7053" y="328"/>
                      </a:cubicBezTo>
                      <a:cubicBezTo>
                        <a:pt x="7053" y="301"/>
                        <a:pt x="7026" y="138"/>
                        <a:pt x="6971" y="138"/>
                      </a:cubicBezTo>
                      <a:lnTo>
                        <a:pt x="6971" y="898"/>
                      </a:lnTo>
                      <a:cubicBezTo>
                        <a:pt x="6998" y="1169"/>
                        <a:pt x="6944" y="1467"/>
                        <a:pt x="6863" y="1738"/>
                      </a:cubicBezTo>
                      <a:cubicBezTo>
                        <a:pt x="6836" y="1847"/>
                        <a:pt x="6781" y="1928"/>
                        <a:pt x="6700" y="1983"/>
                      </a:cubicBezTo>
                      <a:cubicBezTo>
                        <a:pt x="6651" y="2007"/>
                        <a:pt x="6603" y="2020"/>
                        <a:pt x="6556" y="2020"/>
                      </a:cubicBezTo>
                      <a:cubicBezTo>
                        <a:pt x="6500" y="2020"/>
                        <a:pt x="6447" y="2000"/>
                        <a:pt x="6402" y="1955"/>
                      </a:cubicBezTo>
                      <a:cubicBezTo>
                        <a:pt x="6347" y="1901"/>
                        <a:pt x="6293" y="1820"/>
                        <a:pt x="6266" y="1711"/>
                      </a:cubicBezTo>
                      <a:cubicBezTo>
                        <a:pt x="6212" y="1603"/>
                        <a:pt x="6185" y="1467"/>
                        <a:pt x="6158" y="1332"/>
                      </a:cubicBezTo>
                      <a:cubicBezTo>
                        <a:pt x="6076" y="1087"/>
                        <a:pt x="6049" y="816"/>
                        <a:pt x="6049" y="545"/>
                      </a:cubicBezTo>
                      <a:cubicBezTo>
                        <a:pt x="6049" y="436"/>
                        <a:pt x="6049" y="301"/>
                        <a:pt x="5995" y="192"/>
                      </a:cubicBezTo>
                      <a:cubicBezTo>
                        <a:pt x="5968" y="152"/>
                        <a:pt x="5913" y="131"/>
                        <a:pt x="5863" y="131"/>
                      </a:cubicBezTo>
                      <a:cubicBezTo>
                        <a:pt x="5812" y="131"/>
                        <a:pt x="5764" y="152"/>
                        <a:pt x="5751" y="192"/>
                      </a:cubicBezTo>
                      <a:cubicBezTo>
                        <a:pt x="5615" y="382"/>
                        <a:pt x="5642" y="626"/>
                        <a:pt x="5507" y="816"/>
                      </a:cubicBezTo>
                      <a:cubicBezTo>
                        <a:pt x="5452" y="889"/>
                        <a:pt x="5386" y="925"/>
                        <a:pt x="5316" y="925"/>
                      </a:cubicBezTo>
                      <a:cubicBezTo>
                        <a:pt x="5281" y="925"/>
                        <a:pt x="5244" y="916"/>
                        <a:pt x="5208" y="898"/>
                      </a:cubicBezTo>
                      <a:cubicBezTo>
                        <a:pt x="5127" y="843"/>
                        <a:pt x="5046" y="762"/>
                        <a:pt x="5018" y="653"/>
                      </a:cubicBezTo>
                      <a:cubicBezTo>
                        <a:pt x="4964" y="491"/>
                        <a:pt x="4991" y="219"/>
                        <a:pt x="4829" y="138"/>
                      </a:cubicBezTo>
                      <a:cubicBezTo>
                        <a:pt x="4797" y="122"/>
                        <a:pt x="4770" y="116"/>
                        <a:pt x="4746" y="116"/>
                      </a:cubicBezTo>
                      <a:cubicBezTo>
                        <a:pt x="4688" y="116"/>
                        <a:pt x="4650" y="154"/>
                        <a:pt x="4612" y="192"/>
                      </a:cubicBezTo>
                      <a:cubicBezTo>
                        <a:pt x="4557" y="274"/>
                        <a:pt x="4476" y="328"/>
                        <a:pt x="4422" y="382"/>
                      </a:cubicBezTo>
                      <a:lnTo>
                        <a:pt x="4422" y="599"/>
                      </a:lnTo>
                      <a:cubicBezTo>
                        <a:pt x="4395" y="708"/>
                        <a:pt x="4395" y="843"/>
                        <a:pt x="4367" y="979"/>
                      </a:cubicBezTo>
                      <a:cubicBezTo>
                        <a:pt x="4367" y="1087"/>
                        <a:pt x="4340" y="1223"/>
                        <a:pt x="4340" y="1332"/>
                      </a:cubicBezTo>
                      <a:cubicBezTo>
                        <a:pt x="4313" y="1440"/>
                        <a:pt x="4286" y="1521"/>
                        <a:pt x="4232" y="1603"/>
                      </a:cubicBezTo>
                      <a:cubicBezTo>
                        <a:pt x="4192" y="1643"/>
                        <a:pt x="4148" y="1659"/>
                        <a:pt x="4102" y="1659"/>
                      </a:cubicBezTo>
                      <a:cubicBezTo>
                        <a:pt x="3992" y="1659"/>
                        <a:pt x="3875" y="1563"/>
                        <a:pt x="3798" y="1467"/>
                      </a:cubicBezTo>
                      <a:cubicBezTo>
                        <a:pt x="3689" y="1332"/>
                        <a:pt x="3608" y="1142"/>
                        <a:pt x="3581" y="979"/>
                      </a:cubicBezTo>
                      <a:cubicBezTo>
                        <a:pt x="3554" y="870"/>
                        <a:pt x="3554" y="762"/>
                        <a:pt x="3554" y="653"/>
                      </a:cubicBezTo>
                      <a:cubicBezTo>
                        <a:pt x="3527" y="599"/>
                        <a:pt x="3527" y="545"/>
                        <a:pt x="3527" y="491"/>
                      </a:cubicBezTo>
                      <a:cubicBezTo>
                        <a:pt x="3527" y="464"/>
                        <a:pt x="3527" y="464"/>
                        <a:pt x="3527" y="464"/>
                      </a:cubicBezTo>
                      <a:lnTo>
                        <a:pt x="3499" y="491"/>
                      </a:lnTo>
                      <a:lnTo>
                        <a:pt x="3445" y="545"/>
                      </a:lnTo>
                      <a:cubicBezTo>
                        <a:pt x="3445" y="572"/>
                        <a:pt x="3418" y="626"/>
                        <a:pt x="3418" y="653"/>
                      </a:cubicBezTo>
                      <a:cubicBezTo>
                        <a:pt x="3391" y="762"/>
                        <a:pt x="3364" y="843"/>
                        <a:pt x="3364" y="925"/>
                      </a:cubicBezTo>
                      <a:cubicBezTo>
                        <a:pt x="3337" y="1115"/>
                        <a:pt x="3201" y="1277"/>
                        <a:pt x="3011" y="1277"/>
                      </a:cubicBezTo>
                      <a:cubicBezTo>
                        <a:pt x="2821" y="1277"/>
                        <a:pt x="2713" y="1087"/>
                        <a:pt x="2632" y="925"/>
                      </a:cubicBezTo>
                      <a:cubicBezTo>
                        <a:pt x="2550" y="762"/>
                        <a:pt x="2496" y="572"/>
                        <a:pt x="2469" y="382"/>
                      </a:cubicBezTo>
                      <a:cubicBezTo>
                        <a:pt x="2469" y="228"/>
                        <a:pt x="2420" y="0"/>
                        <a:pt x="2230" y="0"/>
                      </a:cubicBezTo>
                      <a:close/>
                    </a:path>
                  </a:pathLst>
                </a:custGeom>
                <a:solidFill>
                  <a:srgbClr val="000000">
                    <a:alpha val="140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 name="Google Shape;330;p31"/>
                <p:cNvSpPr/>
                <p:nvPr/>
              </p:nvSpPr>
              <p:spPr>
                <a:xfrm>
                  <a:off x="3867975" y="3279025"/>
                  <a:ext cx="330925" cy="374125"/>
                </a:xfrm>
                <a:custGeom>
                  <a:avLst/>
                  <a:gdLst/>
                  <a:ahLst/>
                  <a:cxnLst/>
                  <a:rect l="l" t="t" r="r" b="b"/>
                  <a:pathLst>
                    <a:path w="13237" h="14965" extrusionOk="0">
                      <a:moveTo>
                        <a:pt x="5298" y="193"/>
                      </a:moveTo>
                      <a:cubicBezTo>
                        <a:pt x="5371" y="193"/>
                        <a:pt x="5433" y="257"/>
                        <a:pt x="5452" y="335"/>
                      </a:cubicBezTo>
                      <a:cubicBezTo>
                        <a:pt x="5479" y="471"/>
                        <a:pt x="5452" y="579"/>
                        <a:pt x="5425" y="715"/>
                      </a:cubicBezTo>
                      <a:cubicBezTo>
                        <a:pt x="5371" y="986"/>
                        <a:pt x="5289" y="1257"/>
                        <a:pt x="5154" y="1501"/>
                      </a:cubicBezTo>
                      <a:cubicBezTo>
                        <a:pt x="5133" y="1562"/>
                        <a:pt x="5189" y="1639"/>
                        <a:pt x="5253" y="1639"/>
                      </a:cubicBezTo>
                      <a:cubicBezTo>
                        <a:pt x="5274" y="1639"/>
                        <a:pt x="5296" y="1630"/>
                        <a:pt x="5316" y="1610"/>
                      </a:cubicBezTo>
                      <a:cubicBezTo>
                        <a:pt x="5407" y="1537"/>
                        <a:pt x="5521" y="1501"/>
                        <a:pt x="5644" y="1501"/>
                      </a:cubicBezTo>
                      <a:cubicBezTo>
                        <a:pt x="5705" y="1501"/>
                        <a:pt x="5768" y="1510"/>
                        <a:pt x="5832" y="1528"/>
                      </a:cubicBezTo>
                      <a:cubicBezTo>
                        <a:pt x="5951" y="1573"/>
                        <a:pt x="6071" y="1593"/>
                        <a:pt x="6195" y="1593"/>
                      </a:cubicBezTo>
                      <a:cubicBezTo>
                        <a:pt x="6296" y="1593"/>
                        <a:pt x="6400" y="1580"/>
                        <a:pt x="6510" y="1556"/>
                      </a:cubicBezTo>
                      <a:cubicBezTo>
                        <a:pt x="6564" y="1556"/>
                        <a:pt x="6591" y="1501"/>
                        <a:pt x="6591" y="1447"/>
                      </a:cubicBezTo>
                      <a:cubicBezTo>
                        <a:pt x="6510" y="1149"/>
                        <a:pt x="6537" y="850"/>
                        <a:pt x="6673" y="579"/>
                      </a:cubicBezTo>
                      <a:cubicBezTo>
                        <a:pt x="6727" y="715"/>
                        <a:pt x="6727" y="877"/>
                        <a:pt x="6727" y="1040"/>
                      </a:cubicBezTo>
                      <a:cubicBezTo>
                        <a:pt x="6727" y="1094"/>
                        <a:pt x="6727" y="1149"/>
                        <a:pt x="6700" y="1203"/>
                      </a:cubicBezTo>
                      <a:cubicBezTo>
                        <a:pt x="6700" y="1264"/>
                        <a:pt x="6760" y="1299"/>
                        <a:pt x="6817" y="1299"/>
                      </a:cubicBezTo>
                      <a:cubicBezTo>
                        <a:pt x="6862" y="1299"/>
                        <a:pt x="6905" y="1278"/>
                        <a:pt x="6917" y="1230"/>
                      </a:cubicBezTo>
                      <a:cubicBezTo>
                        <a:pt x="6917" y="1230"/>
                        <a:pt x="6917" y="1203"/>
                        <a:pt x="6917" y="1203"/>
                      </a:cubicBezTo>
                      <a:lnTo>
                        <a:pt x="6917" y="1176"/>
                      </a:lnTo>
                      <a:cubicBezTo>
                        <a:pt x="6917" y="1149"/>
                        <a:pt x="6917" y="1122"/>
                        <a:pt x="6917" y="1094"/>
                      </a:cubicBezTo>
                      <a:cubicBezTo>
                        <a:pt x="6917" y="986"/>
                        <a:pt x="6971" y="850"/>
                        <a:pt x="7025" y="742"/>
                      </a:cubicBezTo>
                      <a:cubicBezTo>
                        <a:pt x="7107" y="579"/>
                        <a:pt x="7242" y="471"/>
                        <a:pt x="7378" y="389"/>
                      </a:cubicBezTo>
                      <a:cubicBezTo>
                        <a:pt x="7387" y="386"/>
                        <a:pt x="7394" y="385"/>
                        <a:pt x="7401" y="385"/>
                      </a:cubicBezTo>
                      <a:cubicBezTo>
                        <a:pt x="7459" y="385"/>
                        <a:pt x="7459" y="476"/>
                        <a:pt x="7459" y="525"/>
                      </a:cubicBezTo>
                      <a:cubicBezTo>
                        <a:pt x="7459" y="633"/>
                        <a:pt x="7459" y="715"/>
                        <a:pt x="7432" y="796"/>
                      </a:cubicBezTo>
                      <a:cubicBezTo>
                        <a:pt x="7405" y="986"/>
                        <a:pt x="7324" y="1176"/>
                        <a:pt x="7215" y="1311"/>
                      </a:cubicBezTo>
                      <a:cubicBezTo>
                        <a:pt x="7149" y="1378"/>
                        <a:pt x="7226" y="1462"/>
                        <a:pt x="7301" y="1462"/>
                      </a:cubicBezTo>
                      <a:cubicBezTo>
                        <a:pt x="7318" y="1462"/>
                        <a:pt x="7335" y="1457"/>
                        <a:pt x="7351" y="1447"/>
                      </a:cubicBezTo>
                      <a:lnTo>
                        <a:pt x="7432" y="1447"/>
                      </a:lnTo>
                      <a:cubicBezTo>
                        <a:pt x="7459" y="1393"/>
                        <a:pt x="7513" y="1311"/>
                        <a:pt x="7541" y="1257"/>
                      </a:cubicBezTo>
                      <a:cubicBezTo>
                        <a:pt x="7595" y="1203"/>
                        <a:pt x="7649" y="1176"/>
                        <a:pt x="7703" y="1122"/>
                      </a:cubicBezTo>
                      <a:cubicBezTo>
                        <a:pt x="7812" y="1040"/>
                        <a:pt x="7920" y="986"/>
                        <a:pt x="8056" y="959"/>
                      </a:cubicBezTo>
                      <a:cubicBezTo>
                        <a:pt x="8092" y="959"/>
                        <a:pt x="8140" y="947"/>
                        <a:pt x="8176" y="947"/>
                      </a:cubicBezTo>
                      <a:cubicBezTo>
                        <a:pt x="8195" y="947"/>
                        <a:pt x="8210" y="950"/>
                        <a:pt x="8219" y="959"/>
                      </a:cubicBezTo>
                      <a:cubicBezTo>
                        <a:pt x="8246" y="986"/>
                        <a:pt x="8192" y="1067"/>
                        <a:pt x="8164" y="1094"/>
                      </a:cubicBezTo>
                      <a:cubicBezTo>
                        <a:pt x="8056" y="1203"/>
                        <a:pt x="7893" y="1284"/>
                        <a:pt x="7758" y="1311"/>
                      </a:cubicBezTo>
                      <a:cubicBezTo>
                        <a:pt x="7703" y="1339"/>
                        <a:pt x="7676" y="1393"/>
                        <a:pt x="7676" y="1447"/>
                      </a:cubicBezTo>
                      <a:cubicBezTo>
                        <a:pt x="7703" y="1474"/>
                        <a:pt x="7758" y="1501"/>
                        <a:pt x="7812" y="1501"/>
                      </a:cubicBezTo>
                      <a:lnTo>
                        <a:pt x="7839" y="1501"/>
                      </a:lnTo>
                      <a:cubicBezTo>
                        <a:pt x="8408" y="1501"/>
                        <a:pt x="9005" y="1474"/>
                        <a:pt x="9602" y="1447"/>
                      </a:cubicBezTo>
                      <a:cubicBezTo>
                        <a:pt x="9900" y="1447"/>
                        <a:pt x="10172" y="1447"/>
                        <a:pt x="10470" y="1474"/>
                      </a:cubicBezTo>
                      <a:cubicBezTo>
                        <a:pt x="10741" y="1501"/>
                        <a:pt x="11012" y="1583"/>
                        <a:pt x="11284" y="1691"/>
                      </a:cubicBezTo>
                      <a:cubicBezTo>
                        <a:pt x="11293" y="1694"/>
                        <a:pt x="11302" y="1695"/>
                        <a:pt x="11311" y="1695"/>
                      </a:cubicBezTo>
                      <a:cubicBezTo>
                        <a:pt x="11396" y="1695"/>
                        <a:pt x="11414" y="1578"/>
                        <a:pt x="11365" y="1528"/>
                      </a:cubicBezTo>
                      <a:cubicBezTo>
                        <a:pt x="11229" y="1339"/>
                        <a:pt x="11121" y="1122"/>
                        <a:pt x="11094" y="877"/>
                      </a:cubicBezTo>
                      <a:cubicBezTo>
                        <a:pt x="11094" y="749"/>
                        <a:pt x="11094" y="523"/>
                        <a:pt x="11256" y="523"/>
                      </a:cubicBezTo>
                      <a:cubicBezTo>
                        <a:pt x="11264" y="523"/>
                        <a:pt x="11274" y="523"/>
                        <a:pt x="11284" y="525"/>
                      </a:cubicBezTo>
                      <a:cubicBezTo>
                        <a:pt x="11365" y="552"/>
                        <a:pt x="11446" y="633"/>
                        <a:pt x="11473" y="688"/>
                      </a:cubicBezTo>
                      <a:cubicBezTo>
                        <a:pt x="11555" y="796"/>
                        <a:pt x="11582" y="932"/>
                        <a:pt x="11609" y="1040"/>
                      </a:cubicBezTo>
                      <a:cubicBezTo>
                        <a:pt x="11690" y="1311"/>
                        <a:pt x="11745" y="1583"/>
                        <a:pt x="11745" y="1881"/>
                      </a:cubicBezTo>
                      <a:cubicBezTo>
                        <a:pt x="11745" y="1908"/>
                        <a:pt x="11745" y="1935"/>
                        <a:pt x="11772" y="1935"/>
                      </a:cubicBezTo>
                      <a:cubicBezTo>
                        <a:pt x="11785" y="1976"/>
                        <a:pt x="11819" y="1996"/>
                        <a:pt x="11853" y="1996"/>
                      </a:cubicBezTo>
                      <a:cubicBezTo>
                        <a:pt x="11887" y="1996"/>
                        <a:pt x="11921" y="1976"/>
                        <a:pt x="11935" y="1935"/>
                      </a:cubicBezTo>
                      <a:cubicBezTo>
                        <a:pt x="11989" y="1800"/>
                        <a:pt x="12016" y="1637"/>
                        <a:pt x="12043" y="1501"/>
                      </a:cubicBezTo>
                      <a:cubicBezTo>
                        <a:pt x="12070" y="1420"/>
                        <a:pt x="12097" y="1339"/>
                        <a:pt x="12152" y="1284"/>
                      </a:cubicBezTo>
                      <a:cubicBezTo>
                        <a:pt x="12152" y="1257"/>
                        <a:pt x="12206" y="1122"/>
                        <a:pt x="12260" y="1122"/>
                      </a:cubicBezTo>
                      <a:cubicBezTo>
                        <a:pt x="12287" y="1122"/>
                        <a:pt x="12314" y="1257"/>
                        <a:pt x="12314" y="1311"/>
                      </a:cubicBezTo>
                      <a:cubicBezTo>
                        <a:pt x="12314" y="1393"/>
                        <a:pt x="12314" y="1474"/>
                        <a:pt x="12314" y="1583"/>
                      </a:cubicBezTo>
                      <a:cubicBezTo>
                        <a:pt x="12341" y="1773"/>
                        <a:pt x="12341" y="1962"/>
                        <a:pt x="12314" y="2125"/>
                      </a:cubicBezTo>
                      <a:cubicBezTo>
                        <a:pt x="12314" y="2191"/>
                        <a:pt x="12364" y="2227"/>
                        <a:pt x="12415" y="2227"/>
                      </a:cubicBezTo>
                      <a:cubicBezTo>
                        <a:pt x="12449" y="2227"/>
                        <a:pt x="12483" y="2212"/>
                        <a:pt x="12504" y="2179"/>
                      </a:cubicBezTo>
                      <a:cubicBezTo>
                        <a:pt x="12586" y="2098"/>
                        <a:pt x="12667" y="1990"/>
                        <a:pt x="12748" y="1935"/>
                      </a:cubicBezTo>
                      <a:cubicBezTo>
                        <a:pt x="12775" y="1908"/>
                        <a:pt x="12830" y="1881"/>
                        <a:pt x="12857" y="1881"/>
                      </a:cubicBezTo>
                      <a:cubicBezTo>
                        <a:pt x="12911" y="1881"/>
                        <a:pt x="12911" y="1962"/>
                        <a:pt x="12911" y="2017"/>
                      </a:cubicBezTo>
                      <a:cubicBezTo>
                        <a:pt x="12884" y="2207"/>
                        <a:pt x="12775" y="2369"/>
                        <a:pt x="12586" y="2451"/>
                      </a:cubicBezTo>
                      <a:cubicBezTo>
                        <a:pt x="12537" y="2499"/>
                        <a:pt x="12554" y="2591"/>
                        <a:pt x="12615" y="2591"/>
                      </a:cubicBezTo>
                      <a:cubicBezTo>
                        <a:pt x="12623" y="2591"/>
                        <a:pt x="12631" y="2589"/>
                        <a:pt x="12640" y="2586"/>
                      </a:cubicBezTo>
                      <a:cubicBezTo>
                        <a:pt x="12660" y="2626"/>
                        <a:pt x="12694" y="2651"/>
                        <a:pt x="12722" y="2651"/>
                      </a:cubicBezTo>
                      <a:cubicBezTo>
                        <a:pt x="12732" y="2651"/>
                        <a:pt x="12741" y="2648"/>
                        <a:pt x="12748" y="2641"/>
                      </a:cubicBezTo>
                      <a:cubicBezTo>
                        <a:pt x="12760" y="2638"/>
                        <a:pt x="12771" y="2637"/>
                        <a:pt x="12782" y="2637"/>
                      </a:cubicBezTo>
                      <a:cubicBezTo>
                        <a:pt x="12893" y="2637"/>
                        <a:pt x="12938" y="2761"/>
                        <a:pt x="12938" y="2885"/>
                      </a:cubicBezTo>
                      <a:cubicBezTo>
                        <a:pt x="12965" y="3020"/>
                        <a:pt x="12992" y="3183"/>
                        <a:pt x="12992" y="3346"/>
                      </a:cubicBezTo>
                      <a:cubicBezTo>
                        <a:pt x="12992" y="3508"/>
                        <a:pt x="12965" y="3671"/>
                        <a:pt x="12911" y="3834"/>
                      </a:cubicBezTo>
                      <a:cubicBezTo>
                        <a:pt x="12884" y="3888"/>
                        <a:pt x="12884" y="3888"/>
                        <a:pt x="12803" y="3915"/>
                      </a:cubicBezTo>
                      <a:cubicBezTo>
                        <a:pt x="12793" y="3910"/>
                        <a:pt x="12782" y="3908"/>
                        <a:pt x="12770" y="3908"/>
                      </a:cubicBezTo>
                      <a:cubicBezTo>
                        <a:pt x="12720" y="3908"/>
                        <a:pt x="12662" y="3952"/>
                        <a:pt x="12640" y="3997"/>
                      </a:cubicBezTo>
                      <a:cubicBezTo>
                        <a:pt x="12558" y="4132"/>
                        <a:pt x="12504" y="4268"/>
                        <a:pt x="12477" y="4431"/>
                      </a:cubicBezTo>
                      <a:cubicBezTo>
                        <a:pt x="12450" y="4593"/>
                        <a:pt x="12450" y="4756"/>
                        <a:pt x="12450" y="4919"/>
                      </a:cubicBezTo>
                      <a:cubicBezTo>
                        <a:pt x="12450" y="5082"/>
                        <a:pt x="12450" y="5244"/>
                        <a:pt x="12423" y="5407"/>
                      </a:cubicBezTo>
                      <a:cubicBezTo>
                        <a:pt x="12423" y="5454"/>
                        <a:pt x="12320" y="5666"/>
                        <a:pt x="12222" y="5666"/>
                      </a:cubicBezTo>
                      <a:cubicBezTo>
                        <a:pt x="12207" y="5666"/>
                        <a:pt x="12193" y="5662"/>
                        <a:pt x="12179" y="5651"/>
                      </a:cubicBezTo>
                      <a:cubicBezTo>
                        <a:pt x="12097" y="5570"/>
                        <a:pt x="12233" y="5299"/>
                        <a:pt x="12097" y="5299"/>
                      </a:cubicBezTo>
                      <a:lnTo>
                        <a:pt x="12097" y="4621"/>
                      </a:lnTo>
                      <a:lnTo>
                        <a:pt x="12097" y="4187"/>
                      </a:lnTo>
                      <a:cubicBezTo>
                        <a:pt x="12097" y="4120"/>
                        <a:pt x="12061" y="4071"/>
                        <a:pt x="12002" y="4071"/>
                      </a:cubicBezTo>
                      <a:cubicBezTo>
                        <a:pt x="11990" y="4071"/>
                        <a:pt x="11976" y="4073"/>
                        <a:pt x="11962" y="4078"/>
                      </a:cubicBezTo>
                      <a:cubicBezTo>
                        <a:pt x="11935" y="3942"/>
                        <a:pt x="11853" y="3861"/>
                        <a:pt x="11745" y="3780"/>
                      </a:cubicBezTo>
                      <a:cubicBezTo>
                        <a:pt x="11711" y="3746"/>
                        <a:pt x="11657" y="3723"/>
                        <a:pt x="11595" y="3723"/>
                      </a:cubicBezTo>
                      <a:cubicBezTo>
                        <a:pt x="11556" y="3723"/>
                        <a:pt x="11515" y="3732"/>
                        <a:pt x="11473" y="3753"/>
                      </a:cubicBezTo>
                      <a:cubicBezTo>
                        <a:pt x="11392" y="3807"/>
                        <a:pt x="11365" y="3888"/>
                        <a:pt x="11365" y="3997"/>
                      </a:cubicBezTo>
                      <a:cubicBezTo>
                        <a:pt x="11365" y="4159"/>
                        <a:pt x="11311" y="4349"/>
                        <a:pt x="11202" y="4485"/>
                      </a:cubicBezTo>
                      <a:cubicBezTo>
                        <a:pt x="11202" y="4485"/>
                        <a:pt x="11175" y="4458"/>
                        <a:pt x="11175" y="4458"/>
                      </a:cubicBezTo>
                      <a:cubicBezTo>
                        <a:pt x="11175" y="4404"/>
                        <a:pt x="11148" y="4376"/>
                        <a:pt x="11148" y="4322"/>
                      </a:cubicBezTo>
                      <a:cubicBezTo>
                        <a:pt x="11121" y="4241"/>
                        <a:pt x="11121" y="4159"/>
                        <a:pt x="11121" y="4078"/>
                      </a:cubicBezTo>
                      <a:cubicBezTo>
                        <a:pt x="11094" y="3970"/>
                        <a:pt x="11067" y="3861"/>
                        <a:pt x="11040" y="3753"/>
                      </a:cubicBezTo>
                      <a:cubicBezTo>
                        <a:pt x="10985" y="3671"/>
                        <a:pt x="10904" y="3617"/>
                        <a:pt x="10823" y="3617"/>
                      </a:cubicBezTo>
                      <a:cubicBezTo>
                        <a:pt x="10755" y="3590"/>
                        <a:pt x="10687" y="3576"/>
                        <a:pt x="10619" y="3576"/>
                      </a:cubicBezTo>
                      <a:cubicBezTo>
                        <a:pt x="10551" y="3576"/>
                        <a:pt x="10483" y="3590"/>
                        <a:pt x="10416" y="3617"/>
                      </a:cubicBezTo>
                      <a:cubicBezTo>
                        <a:pt x="10199" y="3725"/>
                        <a:pt x="10090" y="3915"/>
                        <a:pt x="10063" y="4159"/>
                      </a:cubicBezTo>
                      <a:cubicBezTo>
                        <a:pt x="10063" y="4187"/>
                        <a:pt x="10036" y="4241"/>
                        <a:pt x="10036" y="4295"/>
                      </a:cubicBezTo>
                      <a:cubicBezTo>
                        <a:pt x="10022" y="4322"/>
                        <a:pt x="10009" y="4336"/>
                        <a:pt x="9992" y="4336"/>
                      </a:cubicBezTo>
                      <a:cubicBezTo>
                        <a:pt x="9975" y="4336"/>
                        <a:pt x="9955" y="4322"/>
                        <a:pt x="9927" y="4295"/>
                      </a:cubicBezTo>
                      <a:cubicBezTo>
                        <a:pt x="9846" y="4214"/>
                        <a:pt x="9792" y="4132"/>
                        <a:pt x="9765" y="4024"/>
                      </a:cubicBezTo>
                      <a:cubicBezTo>
                        <a:pt x="9765" y="3915"/>
                        <a:pt x="9710" y="3807"/>
                        <a:pt x="9629" y="3753"/>
                      </a:cubicBezTo>
                      <a:cubicBezTo>
                        <a:pt x="9575" y="3725"/>
                        <a:pt x="9548" y="3725"/>
                        <a:pt x="9493" y="3725"/>
                      </a:cubicBezTo>
                      <a:cubicBezTo>
                        <a:pt x="9481" y="3701"/>
                        <a:pt x="9453" y="3688"/>
                        <a:pt x="9422" y="3688"/>
                      </a:cubicBezTo>
                      <a:cubicBezTo>
                        <a:pt x="9385" y="3688"/>
                        <a:pt x="9346" y="3708"/>
                        <a:pt x="9331" y="3753"/>
                      </a:cubicBezTo>
                      <a:cubicBezTo>
                        <a:pt x="9276" y="4241"/>
                        <a:pt x="9385" y="4756"/>
                        <a:pt x="9276" y="5272"/>
                      </a:cubicBezTo>
                      <a:cubicBezTo>
                        <a:pt x="9276" y="5380"/>
                        <a:pt x="9222" y="5489"/>
                        <a:pt x="9168" y="5570"/>
                      </a:cubicBezTo>
                      <a:cubicBezTo>
                        <a:pt x="9147" y="5591"/>
                        <a:pt x="9128" y="5599"/>
                        <a:pt x="9111" y="5599"/>
                      </a:cubicBezTo>
                      <a:cubicBezTo>
                        <a:pt x="9061" y="5599"/>
                        <a:pt x="9025" y="5529"/>
                        <a:pt x="9005" y="5489"/>
                      </a:cubicBezTo>
                      <a:cubicBezTo>
                        <a:pt x="8978" y="5380"/>
                        <a:pt x="8924" y="5244"/>
                        <a:pt x="8897" y="5136"/>
                      </a:cubicBezTo>
                      <a:cubicBezTo>
                        <a:pt x="8870" y="5027"/>
                        <a:pt x="8842" y="4892"/>
                        <a:pt x="8815" y="4756"/>
                      </a:cubicBezTo>
                      <a:cubicBezTo>
                        <a:pt x="8815" y="4621"/>
                        <a:pt x="8788" y="4512"/>
                        <a:pt x="8788" y="4376"/>
                      </a:cubicBezTo>
                      <a:cubicBezTo>
                        <a:pt x="8788" y="4241"/>
                        <a:pt x="8788" y="4105"/>
                        <a:pt x="8734" y="3997"/>
                      </a:cubicBezTo>
                      <a:cubicBezTo>
                        <a:pt x="8693" y="3852"/>
                        <a:pt x="8556" y="3707"/>
                        <a:pt x="8409" y="3707"/>
                      </a:cubicBezTo>
                      <a:cubicBezTo>
                        <a:pt x="8364" y="3707"/>
                        <a:pt x="8318" y="3721"/>
                        <a:pt x="8273" y="3753"/>
                      </a:cubicBezTo>
                      <a:cubicBezTo>
                        <a:pt x="8056" y="3861"/>
                        <a:pt x="8029" y="4132"/>
                        <a:pt x="7975" y="4322"/>
                      </a:cubicBezTo>
                      <a:cubicBezTo>
                        <a:pt x="7947" y="4376"/>
                        <a:pt x="7920" y="4431"/>
                        <a:pt x="7920" y="4458"/>
                      </a:cubicBezTo>
                      <a:cubicBezTo>
                        <a:pt x="7896" y="4495"/>
                        <a:pt x="7877" y="4509"/>
                        <a:pt x="7861" y="4509"/>
                      </a:cubicBezTo>
                      <a:cubicBezTo>
                        <a:pt x="7842" y="4509"/>
                        <a:pt x="7827" y="4488"/>
                        <a:pt x="7812" y="4458"/>
                      </a:cubicBezTo>
                      <a:cubicBezTo>
                        <a:pt x="7758" y="4376"/>
                        <a:pt x="7703" y="4295"/>
                        <a:pt x="7703" y="4187"/>
                      </a:cubicBezTo>
                      <a:cubicBezTo>
                        <a:pt x="7649" y="3997"/>
                        <a:pt x="7568" y="3753"/>
                        <a:pt x="7351" y="3698"/>
                      </a:cubicBezTo>
                      <a:cubicBezTo>
                        <a:pt x="7334" y="3696"/>
                        <a:pt x="7319" y="3695"/>
                        <a:pt x="7304" y="3695"/>
                      </a:cubicBezTo>
                      <a:cubicBezTo>
                        <a:pt x="7121" y="3695"/>
                        <a:pt x="7044" y="3844"/>
                        <a:pt x="6944" y="3970"/>
                      </a:cubicBezTo>
                      <a:cubicBezTo>
                        <a:pt x="6932" y="3945"/>
                        <a:pt x="6908" y="3932"/>
                        <a:pt x="6884" y="3932"/>
                      </a:cubicBezTo>
                      <a:cubicBezTo>
                        <a:pt x="6854" y="3932"/>
                        <a:pt x="6823" y="3952"/>
                        <a:pt x="6808" y="3997"/>
                      </a:cubicBezTo>
                      <a:cubicBezTo>
                        <a:pt x="6781" y="4105"/>
                        <a:pt x="6754" y="4187"/>
                        <a:pt x="6754" y="4295"/>
                      </a:cubicBezTo>
                      <a:cubicBezTo>
                        <a:pt x="6754" y="4404"/>
                        <a:pt x="6754" y="4512"/>
                        <a:pt x="6727" y="4621"/>
                      </a:cubicBezTo>
                      <a:cubicBezTo>
                        <a:pt x="6727" y="4729"/>
                        <a:pt x="6727" y="4810"/>
                        <a:pt x="6700" y="4919"/>
                      </a:cubicBezTo>
                      <a:cubicBezTo>
                        <a:pt x="6700" y="5000"/>
                        <a:pt x="6700" y="5109"/>
                        <a:pt x="6645" y="5190"/>
                      </a:cubicBezTo>
                      <a:cubicBezTo>
                        <a:pt x="6645" y="5217"/>
                        <a:pt x="6645" y="5231"/>
                        <a:pt x="6639" y="5231"/>
                      </a:cubicBezTo>
                      <a:cubicBezTo>
                        <a:pt x="6632" y="5231"/>
                        <a:pt x="6618" y="5217"/>
                        <a:pt x="6591" y="5190"/>
                      </a:cubicBezTo>
                      <a:cubicBezTo>
                        <a:pt x="6564" y="5190"/>
                        <a:pt x="6537" y="5163"/>
                        <a:pt x="6510" y="5136"/>
                      </a:cubicBezTo>
                      <a:cubicBezTo>
                        <a:pt x="6456" y="5055"/>
                        <a:pt x="6428" y="5000"/>
                        <a:pt x="6401" y="4919"/>
                      </a:cubicBezTo>
                      <a:cubicBezTo>
                        <a:pt x="6320" y="4729"/>
                        <a:pt x="6293" y="4512"/>
                        <a:pt x="6293" y="4322"/>
                      </a:cubicBezTo>
                      <a:cubicBezTo>
                        <a:pt x="6293" y="4202"/>
                        <a:pt x="6272" y="3956"/>
                        <a:pt x="6117" y="3956"/>
                      </a:cubicBezTo>
                      <a:cubicBezTo>
                        <a:pt x="6097" y="3956"/>
                        <a:pt x="6074" y="3960"/>
                        <a:pt x="6049" y="3970"/>
                      </a:cubicBezTo>
                      <a:cubicBezTo>
                        <a:pt x="5967" y="3997"/>
                        <a:pt x="5886" y="4078"/>
                        <a:pt x="5859" y="4159"/>
                      </a:cubicBezTo>
                      <a:cubicBezTo>
                        <a:pt x="5805" y="4241"/>
                        <a:pt x="5777" y="4322"/>
                        <a:pt x="5750" y="4404"/>
                      </a:cubicBezTo>
                      <a:cubicBezTo>
                        <a:pt x="5723" y="4512"/>
                        <a:pt x="5723" y="4838"/>
                        <a:pt x="5560" y="4838"/>
                      </a:cubicBezTo>
                      <a:cubicBezTo>
                        <a:pt x="5506" y="4838"/>
                        <a:pt x="5425" y="4729"/>
                        <a:pt x="5398" y="4675"/>
                      </a:cubicBezTo>
                      <a:cubicBezTo>
                        <a:pt x="5371" y="4593"/>
                        <a:pt x="5316" y="4512"/>
                        <a:pt x="5289" y="4431"/>
                      </a:cubicBezTo>
                      <a:cubicBezTo>
                        <a:pt x="5208" y="4214"/>
                        <a:pt x="5235" y="3997"/>
                        <a:pt x="5127" y="3834"/>
                      </a:cubicBezTo>
                      <a:cubicBezTo>
                        <a:pt x="5083" y="3683"/>
                        <a:pt x="4971" y="3600"/>
                        <a:pt x="4846" y="3600"/>
                      </a:cubicBezTo>
                      <a:cubicBezTo>
                        <a:pt x="4813" y="3600"/>
                        <a:pt x="4780" y="3606"/>
                        <a:pt x="4747" y="3617"/>
                      </a:cubicBezTo>
                      <a:lnTo>
                        <a:pt x="4747" y="3563"/>
                      </a:lnTo>
                      <a:cubicBezTo>
                        <a:pt x="4747" y="3508"/>
                        <a:pt x="4720" y="3454"/>
                        <a:pt x="4665" y="3454"/>
                      </a:cubicBezTo>
                      <a:cubicBezTo>
                        <a:pt x="4651" y="3447"/>
                        <a:pt x="4636" y="3444"/>
                        <a:pt x="4622" y="3444"/>
                      </a:cubicBezTo>
                      <a:cubicBezTo>
                        <a:pt x="4584" y="3444"/>
                        <a:pt x="4550" y="3469"/>
                        <a:pt x="4530" y="3508"/>
                      </a:cubicBezTo>
                      <a:lnTo>
                        <a:pt x="4476" y="3970"/>
                      </a:lnTo>
                      <a:cubicBezTo>
                        <a:pt x="4476" y="3997"/>
                        <a:pt x="4448" y="4268"/>
                        <a:pt x="4394" y="4268"/>
                      </a:cubicBezTo>
                      <a:cubicBezTo>
                        <a:pt x="4313" y="4268"/>
                        <a:pt x="4313" y="4214"/>
                        <a:pt x="4313" y="4187"/>
                      </a:cubicBezTo>
                      <a:cubicBezTo>
                        <a:pt x="4286" y="4132"/>
                        <a:pt x="4259" y="4078"/>
                        <a:pt x="4259" y="4024"/>
                      </a:cubicBezTo>
                      <a:cubicBezTo>
                        <a:pt x="4231" y="3915"/>
                        <a:pt x="4177" y="3807"/>
                        <a:pt x="4069" y="3753"/>
                      </a:cubicBezTo>
                      <a:cubicBezTo>
                        <a:pt x="4014" y="3739"/>
                        <a:pt x="3953" y="3732"/>
                        <a:pt x="3892" y="3732"/>
                      </a:cubicBezTo>
                      <a:cubicBezTo>
                        <a:pt x="3831" y="3732"/>
                        <a:pt x="3770" y="3739"/>
                        <a:pt x="3716" y="3753"/>
                      </a:cubicBezTo>
                      <a:lnTo>
                        <a:pt x="3282" y="3834"/>
                      </a:lnTo>
                      <a:cubicBezTo>
                        <a:pt x="2984" y="3888"/>
                        <a:pt x="2685" y="3942"/>
                        <a:pt x="2387" y="3970"/>
                      </a:cubicBezTo>
                      <a:cubicBezTo>
                        <a:pt x="2342" y="3981"/>
                        <a:pt x="2297" y="3987"/>
                        <a:pt x="2252" y="3987"/>
                      </a:cubicBezTo>
                      <a:cubicBezTo>
                        <a:pt x="2189" y="3987"/>
                        <a:pt x="2125" y="3974"/>
                        <a:pt x="2062" y="3942"/>
                      </a:cubicBezTo>
                      <a:cubicBezTo>
                        <a:pt x="1980" y="3888"/>
                        <a:pt x="1926" y="3780"/>
                        <a:pt x="1817" y="3753"/>
                      </a:cubicBezTo>
                      <a:cubicBezTo>
                        <a:pt x="1799" y="3749"/>
                        <a:pt x="1781" y="3747"/>
                        <a:pt x="1764" y="3747"/>
                      </a:cubicBezTo>
                      <a:cubicBezTo>
                        <a:pt x="1549" y="3747"/>
                        <a:pt x="1406" y="4036"/>
                        <a:pt x="1356" y="4187"/>
                      </a:cubicBezTo>
                      <a:cubicBezTo>
                        <a:pt x="1329" y="4322"/>
                        <a:pt x="1329" y="4431"/>
                        <a:pt x="1329" y="4566"/>
                      </a:cubicBezTo>
                      <a:cubicBezTo>
                        <a:pt x="1329" y="4621"/>
                        <a:pt x="1302" y="4675"/>
                        <a:pt x="1248" y="4702"/>
                      </a:cubicBezTo>
                      <a:cubicBezTo>
                        <a:pt x="1243" y="4707"/>
                        <a:pt x="1237" y="4709"/>
                        <a:pt x="1232" y="4709"/>
                      </a:cubicBezTo>
                      <a:cubicBezTo>
                        <a:pt x="1210" y="4709"/>
                        <a:pt x="1188" y="4670"/>
                        <a:pt x="1166" y="4648"/>
                      </a:cubicBezTo>
                      <a:cubicBezTo>
                        <a:pt x="1112" y="4621"/>
                        <a:pt x="1058" y="4607"/>
                        <a:pt x="1004" y="4607"/>
                      </a:cubicBezTo>
                      <a:cubicBezTo>
                        <a:pt x="949" y="4607"/>
                        <a:pt x="895" y="4621"/>
                        <a:pt x="841" y="4648"/>
                      </a:cubicBezTo>
                      <a:cubicBezTo>
                        <a:pt x="760" y="4729"/>
                        <a:pt x="705" y="4810"/>
                        <a:pt x="651" y="4919"/>
                      </a:cubicBezTo>
                      <a:cubicBezTo>
                        <a:pt x="624" y="4973"/>
                        <a:pt x="597" y="5027"/>
                        <a:pt x="543" y="5027"/>
                      </a:cubicBezTo>
                      <a:cubicBezTo>
                        <a:pt x="528" y="5035"/>
                        <a:pt x="514" y="5038"/>
                        <a:pt x="499" y="5038"/>
                      </a:cubicBezTo>
                      <a:cubicBezTo>
                        <a:pt x="459" y="5038"/>
                        <a:pt x="420" y="5013"/>
                        <a:pt x="380" y="4973"/>
                      </a:cubicBezTo>
                      <a:cubicBezTo>
                        <a:pt x="298" y="4865"/>
                        <a:pt x="271" y="4729"/>
                        <a:pt x="244" y="4593"/>
                      </a:cubicBezTo>
                      <a:cubicBezTo>
                        <a:pt x="217" y="4431"/>
                        <a:pt x="190" y="4268"/>
                        <a:pt x="190" y="4105"/>
                      </a:cubicBezTo>
                      <a:lnTo>
                        <a:pt x="190" y="3888"/>
                      </a:lnTo>
                      <a:cubicBezTo>
                        <a:pt x="217" y="3888"/>
                        <a:pt x="244" y="3834"/>
                        <a:pt x="244" y="3807"/>
                      </a:cubicBezTo>
                      <a:cubicBezTo>
                        <a:pt x="244" y="3508"/>
                        <a:pt x="163" y="3156"/>
                        <a:pt x="353" y="2885"/>
                      </a:cubicBezTo>
                      <a:cubicBezTo>
                        <a:pt x="434" y="2776"/>
                        <a:pt x="570" y="2722"/>
                        <a:pt x="705" y="2722"/>
                      </a:cubicBezTo>
                      <a:cubicBezTo>
                        <a:pt x="742" y="2729"/>
                        <a:pt x="780" y="2733"/>
                        <a:pt x="819" y="2733"/>
                      </a:cubicBezTo>
                      <a:cubicBezTo>
                        <a:pt x="926" y="2733"/>
                        <a:pt x="1040" y="2707"/>
                        <a:pt x="1139" y="2668"/>
                      </a:cubicBezTo>
                      <a:cubicBezTo>
                        <a:pt x="1194" y="2613"/>
                        <a:pt x="1194" y="2559"/>
                        <a:pt x="1139" y="2505"/>
                      </a:cubicBezTo>
                      <a:cubicBezTo>
                        <a:pt x="1058" y="2424"/>
                        <a:pt x="1004" y="2342"/>
                        <a:pt x="949" y="2261"/>
                      </a:cubicBezTo>
                      <a:cubicBezTo>
                        <a:pt x="922" y="2207"/>
                        <a:pt x="895" y="2152"/>
                        <a:pt x="895" y="2098"/>
                      </a:cubicBezTo>
                      <a:cubicBezTo>
                        <a:pt x="895" y="2044"/>
                        <a:pt x="841" y="1962"/>
                        <a:pt x="895" y="1908"/>
                      </a:cubicBezTo>
                      <a:cubicBezTo>
                        <a:pt x="904" y="1899"/>
                        <a:pt x="919" y="1896"/>
                        <a:pt x="936" y="1896"/>
                      </a:cubicBezTo>
                      <a:cubicBezTo>
                        <a:pt x="971" y="1896"/>
                        <a:pt x="1013" y="1908"/>
                        <a:pt x="1031" y="1908"/>
                      </a:cubicBezTo>
                      <a:cubicBezTo>
                        <a:pt x="1139" y="1990"/>
                        <a:pt x="1194" y="2098"/>
                        <a:pt x="1275" y="2179"/>
                      </a:cubicBezTo>
                      <a:cubicBezTo>
                        <a:pt x="1297" y="2194"/>
                        <a:pt x="1322" y="2201"/>
                        <a:pt x="1348" y="2201"/>
                      </a:cubicBezTo>
                      <a:cubicBezTo>
                        <a:pt x="1417" y="2201"/>
                        <a:pt x="1485" y="2150"/>
                        <a:pt x="1465" y="2071"/>
                      </a:cubicBezTo>
                      <a:cubicBezTo>
                        <a:pt x="1383" y="1827"/>
                        <a:pt x="1438" y="1583"/>
                        <a:pt x="1573" y="1393"/>
                      </a:cubicBezTo>
                      <a:cubicBezTo>
                        <a:pt x="1573" y="1393"/>
                        <a:pt x="1628" y="1339"/>
                        <a:pt x="1655" y="1339"/>
                      </a:cubicBezTo>
                      <a:cubicBezTo>
                        <a:pt x="1655" y="1339"/>
                        <a:pt x="1655" y="1366"/>
                        <a:pt x="1655" y="1366"/>
                      </a:cubicBezTo>
                      <a:cubicBezTo>
                        <a:pt x="1655" y="1420"/>
                        <a:pt x="1682" y="1474"/>
                        <a:pt x="1682" y="1528"/>
                      </a:cubicBezTo>
                      <a:cubicBezTo>
                        <a:pt x="1709" y="1691"/>
                        <a:pt x="1709" y="1854"/>
                        <a:pt x="1682" y="1990"/>
                      </a:cubicBezTo>
                      <a:cubicBezTo>
                        <a:pt x="1682" y="2071"/>
                        <a:pt x="1736" y="2125"/>
                        <a:pt x="1817" y="2125"/>
                      </a:cubicBezTo>
                      <a:cubicBezTo>
                        <a:pt x="1817" y="2152"/>
                        <a:pt x="1845" y="2179"/>
                        <a:pt x="1899" y="2179"/>
                      </a:cubicBezTo>
                      <a:cubicBezTo>
                        <a:pt x="2279" y="2152"/>
                        <a:pt x="2658" y="2098"/>
                        <a:pt x="3065" y="2044"/>
                      </a:cubicBezTo>
                      <a:cubicBezTo>
                        <a:pt x="3445" y="2017"/>
                        <a:pt x="3825" y="1990"/>
                        <a:pt x="4231" y="1962"/>
                      </a:cubicBezTo>
                      <a:cubicBezTo>
                        <a:pt x="4286" y="1962"/>
                        <a:pt x="4340" y="1908"/>
                        <a:pt x="4340" y="1854"/>
                      </a:cubicBezTo>
                      <a:cubicBezTo>
                        <a:pt x="4313" y="1664"/>
                        <a:pt x="4313" y="1447"/>
                        <a:pt x="4313" y="1257"/>
                      </a:cubicBezTo>
                      <a:lnTo>
                        <a:pt x="4313" y="1257"/>
                      </a:lnTo>
                      <a:cubicBezTo>
                        <a:pt x="4394" y="1339"/>
                        <a:pt x="4448" y="1420"/>
                        <a:pt x="4476" y="1528"/>
                      </a:cubicBezTo>
                      <a:cubicBezTo>
                        <a:pt x="4487" y="1576"/>
                        <a:pt x="4525" y="1598"/>
                        <a:pt x="4564" y="1598"/>
                      </a:cubicBezTo>
                      <a:cubicBezTo>
                        <a:pt x="4614" y="1598"/>
                        <a:pt x="4665" y="1562"/>
                        <a:pt x="4665" y="1501"/>
                      </a:cubicBezTo>
                      <a:cubicBezTo>
                        <a:pt x="4665" y="1257"/>
                        <a:pt x="4747" y="1040"/>
                        <a:pt x="4828" y="823"/>
                      </a:cubicBezTo>
                      <a:cubicBezTo>
                        <a:pt x="4910" y="606"/>
                        <a:pt x="5045" y="389"/>
                        <a:pt x="5208" y="227"/>
                      </a:cubicBezTo>
                      <a:cubicBezTo>
                        <a:pt x="5239" y="203"/>
                        <a:pt x="5269" y="193"/>
                        <a:pt x="5298" y="193"/>
                      </a:cubicBezTo>
                      <a:close/>
                      <a:moveTo>
                        <a:pt x="4698" y="3723"/>
                      </a:moveTo>
                      <a:cubicBezTo>
                        <a:pt x="4888" y="3723"/>
                        <a:pt x="4938" y="3951"/>
                        <a:pt x="4964" y="4105"/>
                      </a:cubicBezTo>
                      <a:cubicBezTo>
                        <a:pt x="4991" y="4295"/>
                        <a:pt x="5045" y="4485"/>
                        <a:pt x="5127" y="4675"/>
                      </a:cubicBezTo>
                      <a:cubicBezTo>
                        <a:pt x="5208" y="4810"/>
                        <a:pt x="5316" y="5000"/>
                        <a:pt x="5479" y="5000"/>
                      </a:cubicBezTo>
                      <a:cubicBezTo>
                        <a:pt x="5669" y="5000"/>
                        <a:pt x="5805" y="4838"/>
                        <a:pt x="5832" y="4675"/>
                      </a:cubicBezTo>
                      <a:cubicBezTo>
                        <a:pt x="5832" y="4566"/>
                        <a:pt x="5859" y="4485"/>
                        <a:pt x="5886" y="4404"/>
                      </a:cubicBezTo>
                      <a:cubicBezTo>
                        <a:pt x="5886" y="4349"/>
                        <a:pt x="5913" y="4322"/>
                        <a:pt x="5940" y="4295"/>
                      </a:cubicBezTo>
                      <a:lnTo>
                        <a:pt x="5967" y="4214"/>
                      </a:lnTo>
                      <a:lnTo>
                        <a:pt x="5994" y="4187"/>
                      </a:lnTo>
                      <a:cubicBezTo>
                        <a:pt x="5994" y="4187"/>
                        <a:pt x="5994" y="4214"/>
                        <a:pt x="5994" y="4214"/>
                      </a:cubicBezTo>
                      <a:cubicBezTo>
                        <a:pt x="5994" y="4268"/>
                        <a:pt x="6022" y="4322"/>
                        <a:pt x="6022" y="4376"/>
                      </a:cubicBezTo>
                      <a:cubicBezTo>
                        <a:pt x="6022" y="4485"/>
                        <a:pt x="6049" y="4593"/>
                        <a:pt x="6049" y="4702"/>
                      </a:cubicBezTo>
                      <a:cubicBezTo>
                        <a:pt x="6076" y="4892"/>
                        <a:pt x="6157" y="5055"/>
                        <a:pt x="6266" y="5217"/>
                      </a:cubicBezTo>
                      <a:cubicBezTo>
                        <a:pt x="6341" y="5293"/>
                        <a:pt x="6456" y="5395"/>
                        <a:pt x="6574" y="5395"/>
                      </a:cubicBezTo>
                      <a:cubicBezTo>
                        <a:pt x="6625" y="5395"/>
                        <a:pt x="6677" y="5375"/>
                        <a:pt x="6727" y="5326"/>
                      </a:cubicBezTo>
                      <a:cubicBezTo>
                        <a:pt x="6781" y="5244"/>
                        <a:pt x="6808" y="5163"/>
                        <a:pt x="6808" y="5082"/>
                      </a:cubicBezTo>
                      <a:cubicBezTo>
                        <a:pt x="6835" y="4946"/>
                        <a:pt x="6835" y="4838"/>
                        <a:pt x="6862" y="4702"/>
                      </a:cubicBezTo>
                      <a:cubicBezTo>
                        <a:pt x="6862" y="4566"/>
                        <a:pt x="6890" y="4458"/>
                        <a:pt x="6890" y="4322"/>
                      </a:cubicBezTo>
                      <a:lnTo>
                        <a:pt x="6890" y="4105"/>
                      </a:lnTo>
                      <a:cubicBezTo>
                        <a:pt x="6971" y="4051"/>
                        <a:pt x="7025" y="3997"/>
                        <a:pt x="7079" y="3942"/>
                      </a:cubicBezTo>
                      <a:cubicBezTo>
                        <a:pt x="7119" y="3884"/>
                        <a:pt x="7172" y="3839"/>
                        <a:pt x="7229" y="3839"/>
                      </a:cubicBezTo>
                      <a:cubicBezTo>
                        <a:pt x="7251" y="3839"/>
                        <a:pt x="7274" y="3846"/>
                        <a:pt x="7296" y="3861"/>
                      </a:cubicBezTo>
                      <a:cubicBezTo>
                        <a:pt x="7459" y="3970"/>
                        <a:pt x="7432" y="4241"/>
                        <a:pt x="7513" y="4404"/>
                      </a:cubicBezTo>
                      <a:cubicBezTo>
                        <a:pt x="7541" y="4485"/>
                        <a:pt x="7595" y="4566"/>
                        <a:pt x="7676" y="4621"/>
                      </a:cubicBezTo>
                      <a:cubicBezTo>
                        <a:pt x="7715" y="4640"/>
                        <a:pt x="7756" y="4649"/>
                        <a:pt x="7797" y="4649"/>
                      </a:cubicBezTo>
                      <a:cubicBezTo>
                        <a:pt x="7871" y="4649"/>
                        <a:pt x="7939" y="4619"/>
                        <a:pt x="7975" y="4566"/>
                      </a:cubicBezTo>
                      <a:cubicBezTo>
                        <a:pt x="8110" y="4376"/>
                        <a:pt x="8083" y="4105"/>
                        <a:pt x="8219" y="3915"/>
                      </a:cubicBezTo>
                      <a:cubicBezTo>
                        <a:pt x="8246" y="3875"/>
                        <a:pt x="8293" y="3854"/>
                        <a:pt x="8341" y="3854"/>
                      </a:cubicBezTo>
                      <a:cubicBezTo>
                        <a:pt x="8388" y="3854"/>
                        <a:pt x="8436" y="3875"/>
                        <a:pt x="8463" y="3915"/>
                      </a:cubicBezTo>
                      <a:cubicBezTo>
                        <a:pt x="8517" y="4051"/>
                        <a:pt x="8544" y="4159"/>
                        <a:pt x="8517" y="4295"/>
                      </a:cubicBezTo>
                      <a:cubicBezTo>
                        <a:pt x="8544" y="4539"/>
                        <a:pt x="8571" y="4810"/>
                        <a:pt x="8625" y="5082"/>
                      </a:cubicBezTo>
                      <a:cubicBezTo>
                        <a:pt x="8653" y="5190"/>
                        <a:pt x="8680" y="5326"/>
                        <a:pt x="8734" y="5461"/>
                      </a:cubicBezTo>
                      <a:cubicBezTo>
                        <a:pt x="8761" y="5543"/>
                        <a:pt x="8815" y="5624"/>
                        <a:pt x="8897" y="5706"/>
                      </a:cubicBezTo>
                      <a:cubicBezTo>
                        <a:pt x="8947" y="5739"/>
                        <a:pt x="9008" y="5762"/>
                        <a:pt x="9066" y="5762"/>
                      </a:cubicBezTo>
                      <a:cubicBezTo>
                        <a:pt x="9102" y="5762"/>
                        <a:pt x="9137" y="5753"/>
                        <a:pt x="9168" y="5733"/>
                      </a:cubicBezTo>
                      <a:cubicBezTo>
                        <a:pt x="9249" y="5678"/>
                        <a:pt x="9331" y="5570"/>
                        <a:pt x="9358" y="5461"/>
                      </a:cubicBezTo>
                      <a:cubicBezTo>
                        <a:pt x="9439" y="5190"/>
                        <a:pt x="9466" y="4919"/>
                        <a:pt x="9466" y="4621"/>
                      </a:cubicBezTo>
                      <a:lnTo>
                        <a:pt x="9466" y="3861"/>
                      </a:lnTo>
                      <a:cubicBezTo>
                        <a:pt x="9493" y="3861"/>
                        <a:pt x="9521" y="4024"/>
                        <a:pt x="9548" y="4051"/>
                      </a:cubicBezTo>
                      <a:cubicBezTo>
                        <a:pt x="9548" y="4132"/>
                        <a:pt x="9602" y="4241"/>
                        <a:pt x="9656" y="4322"/>
                      </a:cubicBezTo>
                      <a:cubicBezTo>
                        <a:pt x="9710" y="4404"/>
                        <a:pt x="9819" y="4458"/>
                        <a:pt x="9900" y="4485"/>
                      </a:cubicBezTo>
                      <a:cubicBezTo>
                        <a:pt x="9919" y="4490"/>
                        <a:pt x="9938" y="4492"/>
                        <a:pt x="9956" y="4492"/>
                      </a:cubicBezTo>
                      <a:cubicBezTo>
                        <a:pt x="10044" y="4492"/>
                        <a:pt x="10122" y="4439"/>
                        <a:pt x="10144" y="4349"/>
                      </a:cubicBezTo>
                      <a:cubicBezTo>
                        <a:pt x="10226" y="4187"/>
                        <a:pt x="10199" y="3942"/>
                        <a:pt x="10361" y="3807"/>
                      </a:cubicBezTo>
                      <a:cubicBezTo>
                        <a:pt x="10416" y="3753"/>
                        <a:pt x="10470" y="3725"/>
                        <a:pt x="10551" y="3725"/>
                      </a:cubicBezTo>
                      <a:cubicBezTo>
                        <a:pt x="10633" y="3725"/>
                        <a:pt x="10714" y="3753"/>
                        <a:pt x="10795" y="3807"/>
                      </a:cubicBezTo>
                      <a:lnTo>
                        <a:pt x="10823" y="3807"/>
                      </a:lnTo>
                      <a:cubicBezTo>
                        <a:pt x="10850" y="3915"/>
                        <a:pt x="10877" y="4024"/>
                        <a:pt x="10877" y="4132"/>
                      </a:cubicBezTo>
                      <a:cubicBezTo>
                        <a:pt x="10877" y="4295"/>
                        <a:pt x="10931" y="4458"/>
                        <a:pt x="11040" y="4593"/>
                      </a:cubicBezTo>
                      <a:cubicBezTo>
                        <a:pt x="11081" y="4629"/>
                        <a:pt x="11121" y="4644"/>
                        <a:pt x="11158" y="4644"/>
                      </a:cubicBezTo>
                      <a:cubicBezTo>
                        <a:pt x="11295" y="4644"/>
                        <a:pt x="11404" y="4450"/>
                        <a:pt x="11446" y="4322"/>
                      </a:cubicBezTo>
                      <a:cubicBezTo>
                        <a:pt x="11473" y="4241"/>
                        <a:pt x="11473" y="4159"/>
                        <a:pt x="11501" y="4078"/>
                      </a:cubicBezTo>
                      <a:lnTo>
                        <a:pt x="11501" y="3942"/>
                      </a:lnTo>
                      <a:cubicBezTo>
                        <a:pt x="11501" y="3915"/>
                        <a:pt x="11501" y="3861"/>
                        <a:pt x="11501" y="3861"/>
                      </a:cubicBezTo>
                      <a:cubicBezTo>
                        <a:pt x="11504" y="3858"/>
                        <a:pt x="11508" y="3857"/>
                        <a:pt x="11513" y="3857"/>
                      </a:cubicBezTo>
                      <a:cubicBezTo>
                        <a:pt x="11556" y="3857"/>
                        <a:pt x="11663" y="3945"/>
                        <a:pt x="11663" y="3970"/>
                      </a:cubicBezTo>
                      <a:cubicBezTo>
                        <a:pt x="11718" y="4078"/>
                        <a:pt x="11772" y="4159"/>
                        <a:pt x="11799" y="4268"/>
                      </a:cubicBezTo>
                      <a:cubicBezTo>
                        <a:pt x="11853" y="4865"/>
                        <a:pt x="11853" y="5380"/>
                        <a:pt x="11853" y="5923"/>
                      </a:cubicBezTo>
                      <a:cubicBezTo>
                        <a:pt x="11853" y="6221"/>
                        <a:pt x="11853" y="6492"/>
                        <a:pt x="11853" y="6790"/>
                      </a:cubicBezTo>
                      <a:lnTo>
                        <a:pt x="11853" y="7224"/>
                      </a:lnTo>
                      <a:cubicBezTo>
                        <a:pt x="11853" y="7333"/>
                        <a:pt x="11826" y="7441"/>
                        <a:pt x="11772" y="7550"/>
                      </a:cubicBezTo>
                      <a:cubicBezTo>
                        <a:pt x="11718" y="7631"/>
                        <a:pt x="11609" y="7686"/>
                        <a:pt x="11528" y="7686"/>
                      </a:cubicBezTo>
                      <a:cubicBezTo>
                        <a:pt x="11555" y="7604"/>
                        <a:pt x="11555" y="7523"/>
                        <a:pt x="11555" y="7441"/>
                      </a:cubicBezTo>
                      <a:lnTo>
                        <a:pt x="11555" y="7170"/>
                      </a:lnTo>
                      <a:lnTo>
                        <a:pt x="11555" y="6628"/>
                      </a:lnTo>
                      <a:cubicBezTo>
                        <a:pt x="11555" y="6248"/>
                        <a:pt x="11528" y="5895"/>
                        <a:pt x="11501" y="5516"/>
                      </a:cubicBezTo>
                      <a:cubicBezTo>
                        <a:pt x="11501" y="5489"/>
                        <a:pt x="11467" y="5475"/>
                        <a:pt x="11433" y="5475"/>
                      </a:cubicBezTo>
                      <a:cubicBezTo>
                        <a:pt x="11399" y="5475"/>
                        <a:pt x="11365" y="5489"/>
                        <a:pt x="11365" y="5516"/>
                      </a:cubicBezTo>
                      <a:lnTo>
                        <a:pt x="11365" y="6628"/>
                      </a:lnTo>
                      <a:lnTo>
                        <a:pt x="11365" y="7143"/>
                      </a:lnTo>
                      <a:lnTo>
                        <a:pt x="11365" y="7414"/>
                      </a:lnTo>
                      <a:cubicBezTo>
                        <a:pt x="11365" y="7523"/>
                        <a:pt x="11365" y="7604"/>
                        <a:pt x="11392" y="7686"/>
                      </a:cubicBezTo>
                      <a:cubicBezTo>
                        <a:pt x="11392" y="7686"/>
                        <a:pt x="11392" y="7713"/>
                        <a:pt x="11392" y="7713"/>
                      </a:cubicBezTo>
                      <a:lnTo>
                        <a:pt x="11284" y="7713"/>
                      </a:lnTo>
                      <a:cubicBezTo>
                        <a:pt x="11148" y="7713"/>
                        <a:pt x="11012" y="7740"/>
                        <a:pt x="10904" y="7794"/>
                      </a:cubicBezTo>
                      <a:cubicBezTo>
                        <a:pt x="10904" y="7713"/>
                        <a:pt x="10904" y="7631"/>
                        <a:pt x="10904" y="7550"/>
                      </a:cubicBezTo>
                      <a:lnTo>
                        <a:pt x="10904" y="7252"/>
                      </a:lnTo>
                      <a:lnTo>
                        <a:pt x="10904" y="6682"/>
                      </a:lnTo>
                      <a:cubicBezTo>
                        <a:pt x="10904" y="6275"/>
                        <a:pt x="10877" y="5895"/>
                        <a:pt x="10850" y="5516"/>
                      </a:cubicBezTo>
                      <a:cubicBezTo>
                        <a:pt x="10850" y="5489"/>
                        <a:pt x="10829" y="5475"/>
                        <a:pt x="10809" y="5475"/>
                      </a:cubicBezTo>
                      <a:cubicBezTo>
                        <a:pt x="10789" y="5475"/>
                        <a:pt x="10768" y="5489"/>
                        <a:pt x="10768" y="5516"/>
                      </a:cubicBezTo>
                      <a:lnTo>
                        <a:pt x="10768" y="6682"/>
                      </a:lnTo>
                      <a:lnTo>
                        <a:pt x="10768" y="7252"/>
                      </a:lnTo>
                      <a:lnTo>
                        <a:pt x="10768" y="7550"/>
                      </a:lnTo>
                      <a:cubicBezTo>
                        <a:pt x="10741" y="7658"/>
                        <a:pt x="10768" y="7740"/>
                        <a:pt x="10768" y="7848"/>
                      </a:cubicBezTo>
                      <a:lnTo>
                        <a:pt x="10714" y="7903"/>
                      </a:lnTo>
                      <a:cubicBezTo>
                        <a:pt x="10633" y="7984"/>
                        <a:pt x="10524" y="8092"/>
                        <a:pt x="10470" y="8228"/>
                      </a:cubicBezTo>
                      <a:lnTo>
                        <a:pt x="10470" y="8011"/>
                      </a:lnTo>
                      <a:cubicBezTo>
                        <a:pt x="10470" y="7794"/>
                        <a:pt x="10497" y="7550"/>
                        <a:pt x="10497" y="7333"/>
                      </a:cubicBezTo>
                      <a:cubicBezTo>
                        <a:pt x="10524" y="7116"/>
                        <a:pt x="10524" y="6872"/>
                        <a:pt x="10470" y="6655"/>
                      </a:cubicBezTo>
                      <a:cubicBezTo>
                        <a:pt x="10470" y="6628"/>
                        <a:pt x="10450" y="6614"/>
                        <a:pt x="10429" y="6614"/>
                      </a:cubicBezTo>
                      <a:cubicBezTo>
                        <a:pt x="10409" y="6614"/>
                        <a:pt x="10389" y="6628"/>
                        <a:pt x="10389" y="6655"/>
                      </a:cubicBezTo>
                      <a:cubicBezTo>
                        <a:pt x="10334" y="6872"/>
                        <a:pt x="10307" y="7116"/>
                        <a:pt x="10307" y="7333"/>
                      </a:cubicBezTo>
                      <a:cubicBezTo>
                        <a:pt x="10307" y="7550"/>
                        <a:pt x="10307" y="7794"/>
                        <a:pt x="10307" y="8038"/>
                      </a:cubicBezTo>
                      <a:cubicBezTo>
                        <a:pt x="10307" y="8364"/>
                        <a:pt x="10280" y="8689"/>
                        <a:pt x="10253" y="9015"/>
                      </a:cubicBezTo>
                      <a:cubicBezTo>
                        <a:pt x="10226" y="9421"/>
                        <a:pt x="10199" y="9883"/>
                        <a:pt x="9846" y="10154"/>
                      </a:cubicBezTo>
                      <a:cubicBezTo>
                        <a:pt x="9656" y="10262"/>
                        <a:pt x="9466" y="10344"/>
                        <a:pt x="9249" y="10371"/>
                      </a:cubicBezTo>
                      <a:cubicBezTo>
                        <a:pt x="9249" y="10289"/>
                        <a:pt x="9249" y="10208"/>
                        <a:pt x="9249" y="10100"/>
                      </a:cubicBezTo>
                      <a:lnTo>
                        <a:pt x="9249" y="9855"/>
                      </a:lnTo>
                      <a:lnTo>
                        <a:pt x="9249" y="9611"/>
                      </a:lnTo>
                      <a:cubicBezTo>
                        <a:pt x="9276" y="9530"/>
                        <a:pt x="9249" y="9449"/>
                        <a:pt x="9222" y="9394"/>
                      </a:cubicBezTo>
                      <a:cubicBezTo>
                        <a:pt x="9209" y="9381"/>
                        <a:pt x="9195" y="9374"/>
                        <a:pt x="9182" y="9374"/>
                      </a:cubicBezTo>
                      <a:cubicBezTo>
                        <a:pt x="9168" y="9374"/>
                        <a:pt x="9154" y="9381"/>
                        <a:pt x="9141" y="9394"/>
                      </a:cubicBezTo>
                      <a:cubicBezTo>
                        <a:pt x="9087" y="9449"/>
                        <a:pt x="9087" y="9530"/>
                        <a:pt x="9087" y="9611"/>
                      </a:cubicBezTo>
                      <a:lnTo>
                        <a:pt x="9087" y="9855"/>
                      </a:lnTo>
                      <a:lnTo>
                        <a:pt x="9087" y="10100"/>
                      </a:lnTo>
                      <a:cubicBezTo>
                        <a:pt x="9087" y="10208"/>
                        <a:pt x="9087" y="10289"/>
                        <a:pt x="9087" y="10371"/>
                      </a:cubicBezTo>
                      <a:cubicBezTo>
                        <a:pt x="9087" y="10371"/>
                        <a:pt x="9087" y="10398"/>
                        <a:pt x="9087" y="10398"/>
                      </a:cubicBezTo>
                      <a:lnTo>
                        <a:pt x="8815" y="10425"/>
                      </a:lnTo>
                      <a:cubicBezTo>
                        <a:pt x="8815" y="10344"/>
                        <a:pt x="8815" y="10262"/>
                        <a:pt x="8842" y="10181"/>
                      </a:cubicBezTo>
                      <a:lnTo>
                        <a:pt x="8842" y="9801"/>
                      </a:lnTo>
                      <a:lnTo>
                        <a:pt x="8842" y="9015"/>
                      </a:lnTo>
                      <a:lnTo>
                        <a:pt x="8842" y="8255"/>
                      </a:lnTo>
                      <a:cubicBezTo>
                        <a:pt x="8842" y="8147"/>
                        <a:pt x="8842" y="8011"/>
                        <a:pt x="8842" y="7875"/>
                      </a:cubicBezTo>
                      <a:cubicBezTo>
                        <a:pt x="8842" y="7767"/>
                        <a:pt x="8815" y="7631"/>
                        <a:pt x="8788" y="7523"/>
                      </a:cubicBezTo>
                      <a:cubicBezTo>
                        <a:pt x="8788" y="7496"/>
                        <a:pt x="8768" y="7482"/>
                        <a:pt x="8748" y="7482"/>
                      </a:cubicBezTo>
                      <a:cubicBezTo>
                        <a:pt x="8727" y="7482"/>
                        <a:pt x="8707" y="7496"/>
                        <a:pt x="8707" y="7523"/>
                      </a:cubicBezTo>
                      <a:cubicBezTo>
                        <a:pt x="8680" y="7631"/>
                        <a:pt x="8680" y="7767"/>
                        <a:pt x="8680" y="7875"/>
                      </a:cubicBezTo>
                      <a:cubicBezTo>
                        <a:pt x="8653" y="8011"/>
                        <a:pt x="8653" y="8147"/>
                        <a:pt x="8680" y="8255"/>
                      </a:cubicBezTo>
                      <a:lnTo>
                        <a:pt x="8680" y="9015"/>
                      </a:lnTo>
                      <a:lnTo>
                        <a:pt x="8680" y="9801"/>
                      </a:lnTo>
                      <a:cubicBezTo>
                        <a:pt x="8653" y="10018"/>
                        <a:pt x="8653" y="10235"/>
                        <a:pt x="8680" y="10452"/>
                      </a:cubicBezTo>
                      <a:cubicBezTo>
                        <a:pt x="8273" y="10506"/>
                        <a:pt x="7730" y="10642"/>
                        <a:pt x="7649" y="11103"/>
                      </a:cubicBezTo>
                      <a:cubicBezTo>
                        <a:pt x="7649" y="11239"/>
                        <a:pt x="7649" y="11374"/>
                        <a:pt x="7649" y="11510"/>
                      </a:cubicBezTo>
                      <a:lnTo>
                        <a:pt x="7649" y="11917"/>
                      </a:lnTo>
                      <a:cubicBezTo>
                        <a:pt x="7622" y="12459"/>
                        <a:pt x="7541" y="13002"/>
                        <a:pt x="7405" y="13544"/>
                      </a:cubicBezTo>
                      <a:cubicBezTo>
                        <a:pt x="7351" y="13816"/>
                        <a:pt x="7269" y="14060"/>
                        <a:pt x="7161" y="14304"/>
                      </a:cubicBezTo>
                      <a:cubicBezTo>
                        <a:pt x="7052" y="14494"/>
                        <a:pt x="6890" y="14629"/>
                        <a:pt x="6700" y="14711"/>
                      </a:cubicBezTo>
                      <a:cubicBezTo>
                        <a:pt x="6618" y="14738"/>
                        <a:pt x="6510" y="14765"/>
                        <a:pt x="6401" y="14765"/>
                      </a:cubicBezTo>
                      <a:cubicBezTo>
                        <a:pt x="6428" y="14548"/>
                        <a:pt x="6428" y="14304"/>
                        <a:pt x="6401" y="14087"/>
                      </a:cubicBezTo>
                      <a:cubicBezTo>
                        <a:pt x="6401" y="13816"/>
                        <a:pt x="6401" y="13571"/>
                        <a:pt x="6374" y="13327"/>
                      </a:cubicBezTo>
                      <a:lnTo>
                        <a:pt x="6347" y="12568"/>
                      </a:lnTo>
                      <a:cubicBezTo>
                        <a:pt x="6347" y="12459"/>
                        <a:pt x="6347" y="12324"/>
                        <a:pt x="6320" y="12215"/>
                      </a:cubicBezTo>
                      <a:cubicBezTo>
                        <a:pt x="6320" y="12080"/>
                        <a:pt x="6293" y="11971"/>
                        <a:pt x="6266" y="11836"/>
                      </a:cubicBezTo>
                      <a:cubicBezTo>
                        <a:pt x="6252" y="11808"/>
                        <a:pt x="6225" y="11795"/>
                        <a:pt x="6201" y="11795"/>
                      </a:cubicBezTo>
                      <a:cubicBezTo>
                        <a:pt x="6178" y="11795"/>
                        <a:pt x="6157" y="11808"/>
                        <a:pt x="6157" y="11836"/>
                      </a:cubicBezTo>
                      <a:cubicBezTo>
                        <a:pt x="6130" y="11971"/>
                        <a:pt x="6130" y="12080"/>
                        <a:pt x="6157" y="12215"/>
                      </a:cubicBezTo>
                      <a:lnTo>
                        <a:pt x="6157" y="12568"/>
                      </a:lnTo>
                      <a:lnTo>
                        <a:pt x="6184" y="13327"/>
                      </a:lnTo>
                      <a:cubicBezTo>
                        <a:pt x="6184" y="13571"/>
                        <a:pt x="6211" y="13816"/>
                        <a:pt x="6239" y="14060"/>
                      </a:cubicBezTo>
                      <a:cubicBezTo>
                        <a:pt x="6239" y="14195"/>
                        <a:pt x="6239" y="14304"/>
                        <a:pt x="6239" y="14439"/>
                      </a:cubicBezTo>
                      <a:cubicBezTo>
                        <a:pt x="6239" y="14548"/>
                        <a:pt x="6266" y="14684"/>
                        <a:pt x="6266" y="14792"/>
                      </a:cubicBezTo>
                      <a:lnTo>
                        <a:pt x="5967" y="14792"/>
                      </a:lnTo>
                      <a:cubicBezTo>
                        <a:pt x="5913" y="14358"/>
                        <a:pt x="5832" y="13951"/>
                        <a:pt x="5750" y="13517"/>
                      </a:cubicBezTo>
                      <a:lnTo>
                        <a:pt x="5560" y="12161"/>
                      </a:lnTo>
                      <a:cubicBezTo>
                        <a:pt x="5533" y="11998"/>
                        <a:pt x="5506" y="11836"/>
                        <a:pt x="5425" y="11700"/>
                      </a:cubicBezTo>
                      <a:cubicBezTo>
                        <a:pt x="5425" y="11673"/>
                        <a:pt x="5398" y="11673"/>
                        <a:pt x="5398" y="11646"/>
                      </a:cubicBezTo>
                      <a:lnTo>
                        <a:pt x="5371" y="11619"/>
                      </a:lnTo>
                      <a:cubicBezTo>
                        <a:pt x="5262" y="11510"/>
                        <a:pt x="5099" y="11456"/>
                        <a:pt x="4937" y="11429"/>
                      </a:cubicBezTo>
                      <a:cubicBezTo>
                        <a:pt x="4937" y="11429"/>
                        <a:pt x="4937" y="11402"/>
                        <a:pt x="4937" y="11402"/>
                      </a:cubicBezTo>
                      <a:lnTo>
                        <a:pt x="4937" y="11374"/>
                      </a:lnTo>
                      <a:lnTo>
                        <a:pt x="4937" y="11320"/>
                      </a:lnTo>
                      <a:lnTo>
                        <a:pt x="4910" y="11185"/>
                      </a:lnTo>
                      <a:lnTo>
                        <a:pt x="4882" y="10913"/>
                      </a:lnTo>
                      <a:lnTo>
                        <a:pt x="4801" y="10398"/>
                      </a:lnTo>
                      <a:cubicBezTo>
                        <a:pt x="4747" y="10045"/>
                        <a:pt x="4693" y="9693"/>
                        <a:pt x="4638" y="9340"/>
                      </a:cubicBezTo>
                      <a:cubicBezTo>
                        <a:pt x="4638" y="9316"/>
                        <a:pt x="4616" y="9302"/>
                        <a:pt x="4592" y="9302"/>
                      </a:cubicBezTo>
                      <a:cubicBezTo>
                        <a:pt x="4563" y="9302"/>
                        <a:pt x="4530" y="9322"/>
                        <a:pt x="4530" y="9367"/>
                      </a:cubicBezTo>
                      <a:cubicBezTo>
                        <a:pt x="4557" y="9747"/>
                        <a:pt x="4611" y="10127"/>
                        <a:pt x="4665" y="10534"/>
                      </a:cubicBezTo>
                      <a:lnTo>
                        <a:pt x="4665" y="11076"/>
                      </a:lnTo>
                      <a:lnTo>
                        <a:pt x="4720" y="11347"/>
                      </a:lnTo>
                      <a:cubicBezTo>
                        <a:pt x="4693" y="11374"/>
                        <a:pt x="4693" y="11374"/>
                        <a:pt x="4720" y="11402"/>
                      </a:cubicBezTo>
                      <a:lnTo>
                        <a:pt x="4530" y="11347"/>
                      </a:lnTo>
                      <a:cubicBezTo>
                        <a:pt x="4557" y="11293"/>
                        <a:pt x="4584" y="11239"/>
                        <a:pt x="4557" y="11185"/>
                      </a:cubicBezTo>
                      <a:cubicBezTo>
                        <a:pt x="4557" y="11103"/>
                        <a:pt x="4530" y="11049"/>
                        <a:pt x="4530" y="10968"/>
                      </a:cubicBezTo>
                      <a:cubicBezTo>
                        <a:pt x="4503" y="10832"/>
                        <a:pt x="4476" y="10669"/>
                        <a:pt x="4448" y="10534"/>
                      </a:cubicBezTo>
                      <a:cubicBezTo>
                        <a:pt x="4394" y="10398"/>
                        <a:pt x="4394" y="10235"/>
                        <a:pt x="4367" y="10100"/>
                      </a:cubicBezTo>
                      <a:cubicBezTo>
                        <a:pt x="4367" y="10045"/>
                        <a:pt x="4367" y="9964"/>
                        <a:pt x="4340" y="9883"/>
                      </a:cubicBezTo>
                      <a:cubicBezTo>
                        <a:pt x="4340" y="9828"/>
                        <a:pt x="4340" y="9747"/>
                        <a:pt x="4286" y="9693"/>
                      </a:cubicBezTo>
                      <a:cubicBezTo>
                        <a:pt x="4286" y="9666"/>
                        <a:pt x="4265" y="9652"/>
                        <a:pt x="4245" y="9652"/>
                      </a:cubicBezTo>
                      <a:cubicBezTo>
                        <a:pt x="4225" y="9652"/>
                        <a:pt x="4204" y="9666"/>
                        <a:pt x="4204" y="9693"/>
                      </a:cubicBezTo>
                      <a:cubicBezTo>
                        <a:pt x="4150" y="9747"/>
                        <a:pt x="4150" y="9828"/>
                        <a:pt x="4150" y="9883"/>
                      </a:cubicBezTo>
                      <a:cubicBezTo>
                        <a:pt x="4150" y="9964"/>
                        <a:pt x="4177" y="10045"/>
                        <a:pt x="4177" y="10127"/>
                      </a:cubicBezTo>
                      <a:cubicBezTo>
                        <a:pt x="4177" y="10262"/>
                        <a:pt x="4231" y="10398"/>
                        <a:pt x="4231" y="10534"/>
                      </a:cubicBezTo>
                      <a:cubicBezTo>
                        <a:pt x="4259" y="10669"/>
                        <a:pt x="4313" y="10832"/>
                        <a:pt x="4340" y="10968"/>
                      </a:cubicBezTo>
                      <a:cubicBezTo>
                        <a:pt x="4340" y="11049"/>
                        <a:pt x="4367" y="11130"/>
                        <a:pt x="4367" y="11185"/>
                      </a:cubicBezTo>
                      <a:cubicBezTo>
                        <a:pt x="4394" y="11239"/>
                        <a:pt x="4394" y="11266"/>
                        <a:pt x="4421" y="11320"/>
                      </a:cubicBezTo>
                      <a:cubicBezTo>
                        <a:pt x="4286" y="11239"/>
                        <a:pt x="4150" y="11130"/>
                        <a:pt x="4069" y="11022"/>
                      </a:cubicBezTo>
                      <a:cubicBezTo>
                        <a:pt x="3879" y="10669"/>
                        <a:pt x="3770" y="10289"/>
                        <a:pt x="3797" y="9883"/>
                      </a:cubicBezTo>
                      <a:cubicBezTo>
                        <a:pt x="3743" y="9449"/>
                        <a:pt x="3689" y="9015"/>
                        <a:pt x="3635" y="8581"/>
                      </a:cubicBezTo>
                      <a:cubicBezTo>
                        <a:pt x="3580" y="8364"/>
                        <a:pt x="3526" y="8147"/>
                        <a:pt x="3499" y="7930"/>
                      </a:cubicBezTo>
                      <a:cubicBezTo>
                        <a:pt x="3472" y="7740"/>
                        <a:pt x="3391" y="7577"/>
                        <a:pt x="3282" y="7414"/>
                      </a:cubicBezTo>
                      <a:cubicBezTo>
                        <a:pt x="3092" y="7306"/>
                        <a:pt x="2902" y="7252"/>
                        <a:pt x="2712" y="7252"/>
                      </a:cubicBezTo>
                      <a:cubicBezTo>
                        <a:pt x="2712" y="7252"/>
                        <a:pt x="2712" y="7252"/>
                        <a:pt x="2712" y="7224"/>
                      </a:cubicBezTo>
                      <a:lnTo>
                        <a:pt x="2712" y="6790"/>
                      </a:lnTo>
                      <a:cubicBezTo>
                        <a:pt x="2712" y="6709"/>
                        <a:pt x="2685" y="6655"/>
                        <a:pt x="2685" y="6573"/>
                      </a:cubicBezTo>
                      <a:cubicBezTo>
                        <a:pt x="2658" y="6492"/>
                        <a:pt x="2631" y="6411"/>
                        <a:pt x="2604" y="6356"/>
                      </a:cubicBezTo>
                      <a:cubicBezTo>
                        <a:pt x="2590" y="6343"/>
                        <a:pt x="2570" y="6336"/>
                        <a:pt x="2553" y="6336"/>
                      </a:cubicBezTo>
                      <a:cubicBezTo>
                        <a:pt x="2536" y="6336"/>
                        <a:pt x="2523" y="6343"/>
                        <a:pt x="2523" y="6356"/>
                      </a:cubicBezTo>
                      <a:cubicBezTo>
                        <a:pt x="2495" y="6411"/>
                        <a:pt x="2495" y="6492"/>
                        <a:pt x="2523" y="6573"/>
                      </a:cubicBezTo>
                      <a:cubicBezTo>
                        <a:pt x="2523" y="6628"/>
                        <a:pt x="2550" y="6709"/>
                        <a:pt x="2550" y="6790"/>
                      </a:cubicBezTo>
                      <a:cubicBezTo>
                        <a:pt x="2550" y="6926"/>
                        <a:pt x="2577" y="7062"/>
                        <a:pt x="2577" y="7224"/>
                      </a:cubicBezTo>
                      <a:lnTo>
                        <a:pt x="2034" y="7116"/>
                      </a:lnTo>
                      <a:cubicBezTo>
                        <a:pt x="1926" y="7116"/>
                        <a:pt x="1790" y="7089"/>
                        <a:pt x="1682" y="7062"/>
                      </a:cubicBezTo>
                      <a:cubicBezTo>
                        <a:pt x="1709" y="6980"/>
                        <a:pt x="1709" y="6899"/>
                        <a:pt x="1682" y="6845"/>
                      </a:cubicBezTo>
                      <a:lnTo>
                        <a:pt x="1682" y="6628"/>
                      </a:lnTo>
                      <a:lnTo>
                        <a:pt x="1682" y="6411"/>
                      </a:lnTo>
                      <a:cubicBezTo>
                        <a:pt x="1682" y="6329"/>
                        <a:pt x="1682" y="6275"/>
                        <a:pt x="1628" y="6194"/>
                      </a:cubicBezTo>
                      <a:cubicBezTo>
                        <a:pt x="1628" y="6180"/>
                        <a:pt x="1614" y="6173"/>
                        <a:pt x="1600" y="6173"/>
                      </a:cubicBezTo>
                      <a:cubicBezTo>
                        <a:pt x="1587" y="6173"/>
                        <a:pt x="1573" y="6180"/>
                        <a:pt x="1573" y="6194"/>
                      </a:cubicBezTo>
                      <a:cubicBezTo>
                        <a:pt x="1546" y="6275"/>
                        <a:pt x="1519" y="6329"/>
                        <a:pt x="1519" y="6411"/>
                      </a:cubicBezTo>
                      <a:lnTo>
                        <a:pt x="1519" y="6628"/>
                      </a:lnTo>
                      <a:lnTo>
                        <a:pt x="1519" y="6845"/>
                      </a:lnTo>
                      <a:cubicBezTo>
                        <a:pt x="1519" y="6899"/>
                        <a:pt x="1519" y="6953"/>
                        <a:pt x="1519" y="7007"/>
                      </a:cubicBezTo>
                      <a:cubicBezTo>
                        <a:pt x="1492" y="6980"/>
                        <a:pt x="1465" y="6980"/>
                        <a:pt x="1465" y="6953"/>
                      </a:cubicBezTo>
                      <a:cubicBezTo>
                        <a:pt x="1411" y="6845"/>
                        <a:pt x="1383" y="6763"/>
                        <a:pt x="1356" y="6682"/>
                      </a:cubicBezTo>
                      <a:lnTo>
                        <a:pt x="1302" y="6302"/>
                      </a:lnTo>
                      <a:cubicBezTo>
                        <a:pt x="1194" y="5814"/>
                        <a:pt x="1139" y="5299"/>
                        <a:pt x="1004" y="4838"/>
                      </a:cubicBezTo>
                      <a:cubicBezTo>
                        <a:pt x="1031" y="4838"/>
                        <a:pt x="1031" y="4838"/>
                        <a:pt x="1058" y="4865"/>
                      </a:cubicBezTo>
                      <a:cubicBezTo>
                        <a:pt x="1058" y="4892"/>
                        <a:pt x="1112" y="4892"/>
                        <a:pt x="1139" y="4919"/>
                      </a:cubicBezTo>
                      <a:cubicBezTo>
                        <a:pt x="1158" y="4924"/>
                        <a:pt x="1177" y="4926"/>
                        <a:pt x="1197" y="4926"/>
                      </a:cubicBezTo>
                      <a:cubicBezTo>
                        <a:pt x="1292" y="4926"/>
                        <a:pt x="1393" y="4873"/>
                        <a:pt x="1438" y="4783"/>
                      </a:cubicBezTo>
                      <a:cubicBezTo>
                        <a:pt x="1492" y="4648"/>
                        <a:pt x="1492" y="4512"/>
                        <a:pt x="1492" y="4376"/>
                      </a:cubicBezTo>
                      <a:cubicBezTo>
                        <a:pt x="1492" y="4268"/>
                        <a:pt x="1546" y="4132"/>
                        <a:pt x="1628" y="4051"/>
                      </a:cubicBezTo>
                      <a:cubicBezTo>
                        <a:pt x="1655" y="4024"/>
                        <a:pt x="1682" y="3970"/>
                        <a:pt x="1709" y="3970"/>
                      </a:cubicBezTo>
                      <a:cubicBezTo>
                        <a:pt x="1763" y="3970"/>
                        <a:pt x="1817" y="4051"/>
                        <a:pt x="1845" y="4078"/>
                      </a:cubicBezTo>
                      <a:cubicBezTo>
                        <a:pt x="1872" y="4105"/>
                        <a:pt x="1926" y="4159"/>
                        <a:pt x="2007" y="4187"/>
                      </a:cubicBezTo>
                      <a:cubicBezTo>
                        <a:pt x="1980" y="4322"/>
                        <a:pt x="1980" y="4485"/>
                        <a:pt x="1980" y="4621"/>
                      </a:cubicBezTo>
                      <a:lnTo>
                        <a:pt x="1980" y="4865"/>
                      </a:lnTo>
                      <a:cubicBezTo>
                        <a:pt x="1980" y="4946"/>
                        <a:pt x="1980" y="5000"/>
                        <a:pt x="2007" y="5082"/>
                      </a:cubicBezTo>
                      <a:cubicBezTo>
                        <a:pt x="2021" y="5095"/>
                        <a:pt x="2041" y="5102"/>
                        <a:pt x="2062" y="5102"/>
                      </a:cubicBezTo>
                      <a:cubicBezTo>
                        <a:pt x="2082" y="5102"/>
                        <a:pt x="2102" y="5095"/>
                        <a:pt x="2116" y="5082"/>
                      </a:cubicBezTo>
                      <a:cubicBezTo>
                        <a:pt x="2143" y="5027"/>
                        <a:pt x="2170" y="4946"/>
                        <a:pt x="2143" y="4865"/>
                      </a:cubicBezTo>
                      <a:lnTo>
                        <a:pt x="2143" y="4621"/>
                      </a:lnTo>
                      <a:lnTo>
                        <a:pt x="2143" y="4214"/>
                      </a:lnTo>
                      <a:lnTo>
                        <a:pt x="2360" y="4214"/>
                      </a:lnTo>
                      <a:cubicBezTo>
                        <a:pt x="2360" y="4431"/>
                        <a:pt x="2333" y="4675"/>
                        <a:pt x="2360" y="4919"/>
                      </a:cubicBezTo>
                      <a:lnTo>
                        <a:pt x="2360" y="5244"/>
                      </a:lnTo>
                      <a:cubicBezTo>
                        <a:pt x="2360" y="5353"/>
                        <a:pt x="2360" y="5489"/>
                        <a:pt x="2414" y="5570"/>
                      </a:cubicBezTo>
                      <a:lnTo>
                        <a:pt x="2441" y="5570"/>
                      </a:lnTo>
                      <a:cubicBezTo>
                        <a:pt x="2495" y="5461"/>
                        <a:pt x="2523" y="5380"/>
                        <a:pt x="2495" y="5272"/>
                      </a:cubicBezTo>
                      <a:lnTo>
                        <a:pt x="2495" y="4919"/>
                      </a:lnTo>
                      <a:cubicBezTo>
                        <a:pt x="2523" y="4675"/>
                        <a:pt x="2495" y="4431"/>
                        <a:pt x="2495" y="4187"/>
                      </a:cubicBezTo>
                      <a:cubicBezTo>
                        <a:pt x="2495" y="4187"/>
                        <a:pt x="2495" y="4187"/>
                        <a:pt x="2495" y="4159"/>
                      </a:cubicBezTo>
                      <a:lnTo>
                        <a:pt x="2685" y="4159"/>
                      </a:lnTo>
                      <a:lnTo>
                        <a:pt x="2685" y="4349"/>
                      </a:lnTo>
                      <a:lnTo>
                        <a:pt x="2685" y="4485"/>
                      </a:lnTo>
                      <a:cubicBezTo>
                        <a:pt x="2685" y="4539"/>
                        <a:pt x="2685" y="4566"/>
                        <a:pt x="2685" y="4621"/>
                      </a:cubicBezTo>
                      <a:cubicBezTo>
                        <a:pt x="2685" y="4636"/>
                        <a:pt x="2703" y="4652"/>
                        <a:pt x="2724" y="4652"/>
                      </a:cubicBezTo>
                      <a:cubicBezTo>
                        <a:pt x="2739" y="4652"/>
                        <a:pt x="2755" y="4644"/>
                        <a:pt x="2767" y="4621"/>
                      </a:cubicBezTo>
                      <a:cubicBezTo>
                        <a:pt x="2794" y="4566"/>
                        <a:pt x="2794" y="4539"/>
                        <a:pt x="2794" y="4485"/>
                      </a:cubicBezTo>
                      <a:lnTo>
                        <a:pt x="2794" y="4349"/>
                      </a:lnTo>
                      <a:cubicBezTo>
                        <a:pt x="2794" y="4268"/>
                        <a:pt x="2794" y="4187"/>
                        <a:pt x="2767" y="4132"/>
                      </a:cubicBezTo>
                      <a:lnTo>
                        <a:pt x="3065" y="4078"/>
                      </a:lnTo>
                      <a:lnTo>
                        <a:pt x="3553" y="3997"/>
                      </a:lnTo>
                      <a:lnTo>
                        <a:pt x="3770" y="3942"/>
                      </a:lnTo>
                      <a:lnTo>
                        <a:pt x="3960" y="3942"/>
                      </a:lnTo>
                      <a:cubicBezTo>
                        <a:pt x="3987" y="3997"/>
                        <a:pt x="4014" y="4051"/>
                        <a:pt x="4014" y="4105"/>
                      </a:cubicBezTo>
                      <a:cubicBezTo>
                        <a:pt x="4042" y="4159"/>
                        <a:pt x="4069" y="4241"/>
                        <a:pt x="4096" y="4295"/>
                      </a:cubicBezTo>
                      <a:cubicBezTo>
                        <a:pt x="4143" y="4389"/>
                        <a:pt x="4251" y="4463"/>
                        <a:pt x="4368" y="4463"/>
                      </a:cubicBezTo>
                      <a:cubicBezTo>
                        <a:pt x="4386" y="4463"/>
                        <a:pt x="4403" y="4461"/>
                        <a:pt x="4421" y="4458"/>
                      </a:cubicBezTo>
                      <a:cubicBezTo>
                        <a:pt x="4557" y="4431"/>
                        <a:pt x="4584" y="4268"/>
                        <a:pt x="4611" y="4132"/>
                      </a:cubicBezTo>
                      <a:cubicBezTo>
                        <a:pt x="4638" y="3997"/>
                        <a:pt x="4638" y="3861"/>
                        <a:pt x="4665" y="3725"/>
                      </a:cubicBezTo>
                      <a:cubicBezTo>
                        <a:pt x="4677" y="3724"/>
                        <a:pt x="4687" y="3723"/>
                        <a:pt x="4698" y="3723"/>
                      </a:cubicBezTo>
                      <a:close/>
                      <a:moveTo>
                        <a:pt x="5338" y="1"/>
                      </a:moveTo>
                      <a:cubicBezTo>
                        <a:pt x="5044" y="1"/>
                        <a:pt x="4752" y="526"/>
                        <a:pt x="4665" y="742"/>
                      </a:cubicBezTo>
                      <a:cubicBezTo>
                        <a:pt x="4584" y="877"/>
                        <a:pt x="4557" y="1013"/>
                        <a:pt x="4530" y="1149"/>
                      </a:cubicBezTo>
                      <a:cubicBezTo>
                        <a:pt x="4448" y="1067"/>
                        <a:pt x="4340" y="1013"/>
                        <a:pt x="4259" y="986"/>
                      </a:cubicBezTo>
                      <a:cubicBezTo>
                        <a:pt x="4244" y="981"/>
                        <a:pt x="4230" y="979"/>
                        <a:pt x="4217" y="979"/>
                      </a:cubicBezTo>
                      <a:cubicBezTo>
                        <a:pt x="4159" y="979"/>
                        <a:pt x="4123" y="1023"/>
                        <a:pt x="4123" y="1067"/>
                      </a:cubicBezTo>
                      <a:cubicBezTo>
                        <a:pt x="4096" y="1284"/>
                        <a:pt x="4096" y="1528"/>
                        <a:pt x="4123" y="1745"/>
                      </a:cubicBezTo>
                      <a:cubicBezTo>
                        <a:pt x="3770" y="1773"/>
                        <a:pt x="3418" y="1800"/>
                        <a:pt x="3038" y="1827"/>
                      </a:cubicBezTo>
                      <a:cubicBezTo>
                        <a:pt x="2658" y="1881"/>
                        <a:pt x="2279" y="1935"/>
                        <a:pt x="1899" y="2017"/>
                      </a:cubicBezTo>
                      <a:cubicBezTo>
                        <a:pt x="1926" y="1800"/>
                        <a:pt x="1926" y="1610"/>
                        <a:pt x="1899" y="1393"/>
                      </a:cubicBezTo>
                      <a:cubicBezTo>
                        <a:pt x="1876" y="1280"/>
                        <a:pt x="1778" y="1129"/>
                        <a:pt x="1636" y="1129"/>
                      </a:cubicBezTo>
                      <a:cubicBezTo>
                        <a:pt x="1608" y="1129"/>
                        <a:pt x="1578" y="1135"/>
                        <a:pt x="1546" y="1149"/>
                      </a:cubicBezTo>
                      <a:cubicBezTo>
                        <a:pt x="1492" y="1203"/>
                        <a:pt x="1438" y="1257"/>
                        <a:pt x="1383" y="1339"/>
                      </a:cubicBezTo>
                      <a:cubicBezTo>
                        <a:pt x="1329" y="1420"/>
                        <a:pt x="1302" y="1501"/>
                        <a:pt x="1275" y="1583"/>
                      </a:cubicBezTo>
                      <a:cubicBezTo>
                        <a:pt x="1248" y="1637"/>
                        <a:pt x="1221" y="1718"/>
                        <a:pt x="1221" y="1800"/>
                      </a:cubicBezTo>
                      <a:cubicBezTo>
                        <a:pt x="1194" y="1773"/>
                        <a:pt x="1139" y="1745"/>
                        <a:pt x="1112" y="1718"/>
                      </a:cubicBezTo>
                      <a:cubicBezTo>
                        <a:pt x="1059" y="1686"/>
                        <a:pt x="1005" y="1671"/>
                        <a:pt x="953" y="1671"/>
                      </a:cubicBezTo>
                      <a:cubicBezTo>
                        <a:pt x="874" y="1671"/>
                        <a:pt x="798" y="1707"/>
                        <a:pt x="732" y="1773"/>
                      </a:cubicBezTo>
                      <a:cubicBezTo>
                        <a:pt x="651" y="1908"/>
                        <a:pt x="705" y="2125"/>
                        <a:pt x="732" y="2234"/>
                      </a:cubicBezTo>
                      <a:cubicBezTo>
                        <a:pt x="787" y="2342"/>
                        <a:pt x="841" y="2451"/>
                        <a:pt x="895" y="2559"/>
                      </a:cubicBezTo>
                      <a:lnTo>
                        <a:pt x="543" y="2559"/>
                      </a:lnTo>
                      <a:cubicBezTo>
                        <a:pt x="407" y="2613"/>
                        <a:pt x="271" y="2695"/>
                        <a:pt x="190" y="2830"/>
                      </a:cubicBezTo>
                      <a:cubicBezTo>
                        <a:pt x="54" y="3047"/>
                        <a:pt x="0" y="3319"/>
                        <a:pt x="54" y="3590"/>
                      </a:cubicBezTo>
                      <a:cubicBezTo>
                        <a:pt x="27" y="3590"/>
                        <a:pt x="27" y="3590"/>
                        <a:pt x="27" y="3617"/>
                      </a:cubicBezTo>
                      <a:cubicBezTo>
                        <a:pt x="0" y="3915"/>
                        <a:pt x="0" y="4241"/>
                        <a:pt x="54" y="4539"/>
                      </a:cubicBezTo>
                      <a:cubicBezTo>
                        <a:pt x="81" y="4783"/>
                        <a:pt x="136" y="5109"/>
                        <a:pt x="380" y="5217"/>
                      </a:cubicBezTo>
                      <a:cubicBezTo>
                        <a:pt x="418" y="5237"/>
                        <a:pt x="460" y="5246"/>
                        <a:pt x="503" y="5246"/>
                      </a:cubicBezTo>
                      <a:cubicBezTo>
                        <a:pt x="581" y="5246"/>
                        <a:pt x="662" y="5216"/>
                        <a:pt x="732" y="5163"/>
                      </a:cubicBezTo>
                      <a:cubicBezTo>
                        <a:pt x="787" y="5082"/>
                        <a:pt x="841" y="5000"/>
                        <a:pt x="895" y="4892"/>
                      </a:cubicBezTo>
                      <a:cubicBezTo>
                        <a:pt x="949" y="5326"/>
                        <a:pt x="1031" y="5733"/>
                        <a:pt x="1112" y="6140"/>
                      </a:cubicBezTo>
                      <a:cubicBezTo>
                        <a:pt x="1139" y="6356"/>
                        <a:pt x="1194" y="6573"/>
                        <a:pt x="1221" y="6790"/>
                      </a:cubicBezTo>
                      <a:cubicBezTo>
                        <a:pt x="1248" y="6980"/>
                        <a:pt x="1356" y="7143"/>
                        <a:pt x="1519" y="7224"/>
                      </a:cubicBezTo>
                      <a:cubicBezTo>
                        <a:pt x="1709" y="7279"/>
                        <a:pt x="1899" y="7333"/>
                        <a:pt x="2089" y="7333"/>
                      </a:cubicBezTo>
                      <a:lnTo>
                        <a:pt x="2767" y="7469"/>
                      </a:lnTo>
                      <a:cubicBezTo>
                        <a:pt x="2957" y="7496"/>
                        <a:pt x="3146" y="7496"/>
                        <a:pt x="3228" y="7686"/>
                      </a:cubicBezTo>
                      <a:cubicBezTo>
                        <a:pt x="3282" y="7767"/>
                        <a:pt x="3282" y="7848"/>
                        <a:pt x="3309" y="7957"/>
                      </a:cubicBezTo>
                      <a:cubicBezTo>
                        <a:pt x="3336" y="8065"/>
                        <a:pt x="3363" y="8174"/>
                        <a:pt x="3391" y="8282"/>
                      </a:cubicBezTo>
                      <a:cubicBezTo>
                        <a:pt x="3472" y="8716"/>
                        <a:pt x="3553" y="9150"/>
                        <a:pt x="3580" y="9584"/>
                      </a:cubicBezTo>
                      <a:cubicBezTo>
                        <a:pt x="3580" y="10018"/>
                        <a:pt x="3662" y="10425"/>
                        <a:pt x="3770" y="10832"/>
                      </a:cubicBezTo>
                      <a:cubicBezTo>
                        <a:pt x="3879" y="11157"/>
                        <a:pt x="4150" y="11429"/>
                        <a:pt x="4476" y="11537"/>
                      </a:cubicBezTo>
                      <a:cubicBezTo>
                        <a:pt x="4720" y="11619"/>
                        <a:pt x="5099" y="11564"/>
                        <a:pt x="5262" y="11808"/>
                      </a:cubicBezTo>
                      <a:cubicBezTo>
                        <a:pt x="5262" y="11917"/>
                        <a:pt x="5289" y="12025"/>
                        <a:pt x="5289" y="12161"/>
                      </a:cubicBezTo>
                      <a:cubicBezTo>
                        <a:pt x="5316" y="12269"/>
                        <a:pt x="5344" y="12432"/>
                        <a:pt x="5344" y="12568"/>
                      </a:cubicBezTo>
                      <a:cubicBezTo>
                        <a:pt x="5398" y="12839"/>
                        <a:pt x="5425" y="13110"/>
                        <a:pt x="5452" y="13409"/>
                      </a:cubicBezTo>
                      <a:lnTo>
                        <a:pt x="5560" y="14250"/>
                      </a:lnTo>
                      <a:cubicBezTo>
                        <a:pt x="5560" y="14358"/>
                        <a:pt x="5588" y="14467"/>
                        <a:pt x="5615" y="14575"/>
                      </a:cubicBezTo>
                      <a:cubicBezTo>
                        <a:pt x="5642" y="14656"/>
                        <a:pt x="5669" y="14738"/>
                        <a:pt x="5696" y="14819"/>
                      </a:cubicBezTo>
                      <a:cubicBezTo>
                        <a:pt x="5669" y="14846"/>
                        <a:pt x="5696" y="14901"/>
                        <a:pt x="5750" y="14928"/>
                      </a:cubicBezTo>
                      <a:lnTo>
                        <a:pt x="5777" y="14928"/>
                      </a:lnTo>
                      <a:cubicBezTo>
                        <a:pt x="5791" y="14941"/>
                        <a:pt x="5811" y="14948"/>
                        <a:pt x="5835" y="14948"/>
                      </a:cubicBezTo>
                      <a:cubicBezTo>
                        <a:pt x="5859" y="14948"/>
                        <a:pt x="5886" y="14941"/>
                        <a:pt x="5913" y="14928"/>
                      </a:cubicBezTo>
                      <a:cubicBezTo>
                        <a:pt x="6027" y="14952"/>
                        <a:pt x="6141" y="14964"/>
                        <a:pt x="6254" y="14964"/>
                      </a:cubicBezTo>
                      <a:cubicBezTo>
                        <a:pt x="6518" y="14964"/>
                        <a:pt x="6778" y="14898"/>
                        <a:pt x="7025" y="14765"/>
                      </a:cubicBezTo>
                      <a:cubicBezTo>
                        <a:pt x="7215" y="14629"/>
                        <a:pt x="7351" y="14412"/>
                        <a:pt x="7432" y="14195"/>
                      </a:cubicBezTo>
                      <a:cubicBezTo>
                        <a:pt x="7513" y="13924"/>
                        <a:pt x="7595" y="13680"/>
                        <a:pt x="7649" y="13409"/>
                      </a:cubicBezTo>
                      <a:cubicBezTo>
                        <a:pt x="7785" y="12839"/>
                        <a:pt x="7866" y="12297"/>
                        <a:pt x="7893" y="11727"/>
                      </a:cubicBezTo>
                      <a:lnTo>
                        <a:pt x="7893" y="11320"/>
                      </a:lnTo>
                      <a:cubicBezTo>
                        <a:pt x="7866" y="11185"/>
                        <a:pt x="7893" y="11076"/>
                        <a:pt x="7947" y="10968"/>
                      </a:cubicBezTo>
                      <a:cubicBezTo>
                        <a:pt x="8110" y="10832"/>
                        <a:pt x="8300" y="10723"/>
                        <a:pt x="8490" y="10696"/>
                      </a:cubicBezTo>
                      <a:cubicBezTo>
                        <a:pt x="8897" y="10642"/>
                        <a:pt x="9304" y="10561"/>
                        <a:pt x="9710" y="10479"/>
                      </a:cubicBezTo>
                      <a:cubicBezTo>
                        <a:pt x="9900" y="10398"/>
                        <a:pt x="10090" y="10262"/>
                        <a:pt x="10199" y="10072"/>
                      </a:cubicBezTo>
                      <a:cubicBezTo>
                        <a:pt x="10334" y="9883"/>
                        <a:pt x="10416" y="9666"/>
                        <a:pt x="10443" y="9449"/>
                      </a:cubicBezTo>
                      <a:cubicBezTo>
                        <a:pt x="10497" y="9042"/>
                        <a:pt x="10470" y="8608"/>
                        <a:pt x="10714" y="8228"/>
                      </a:cubicBezTo>
                      <a:cubicBezTo>
                        <a:pt x="10823" y="8092"/>
                        <a:pt x="10985" y="7984"/>
                        <a:pt x="11175" y="7957"/>
                      </a:cubicBezTo>
                      <a:cubicBezTo>
                        <a:pt x="11365" y="7957"/>
                        <a:pt x="11582" y="7930"/>
                        <a:pt x="11772" y="7848"/>
                      </a:cubicBezTo>
                      <a:cubicBezTo>
                        <a:pt x="11989" y="7740"/>
                        <a:pt x="12097" y="7523"/>
                        <a:pt x="12070" y="7279"/>
                      </a:cubicBezTo>
                      <a:cubicBezTo>
                        <a:pt x="12070" y="7007"/>
                        <a:pt x="12097" y="6709"/>
                        <a:pt x="12097" y="6411"/>
                      </a:cubicBezTo>
                      <a:lnTo>
                        <a:pt x="12097" y="5814"/>
                      </a:lnTo>
                      <a:cubicBezTo>
                        <a:pt x="12146" y="5838"/>
                        <a:pt x="12200" y="5852"/>
                        <a:pt x="12253" y="5852"/>
                      </a:cubicBezTo>
                      <a:cubicBezTo>
                        <a:pt x="12317" y="5852"/>
                        <a:pt x="12378" y="5832"/>
                        <a:pt x="12423" y="5787"/>
                      </a:cubicBezTo>
                      <a:cubicBezTo>
                        <a:pt x="12694" y="5570"/>
                        <a:pt x="12640" y="5190"/>
                        <a:pt x="12640" y="4865"/>
                      </a:cubicBezTo>
                      <a:cubicBezTo>
                        <a:pt x="12640" y="4702"/>
                        <a:pt x="12667" y="4512"/>
                        <a:pt x="12721" y="4349"/>
                      </a:cubicBezTo>
                      <a:cubicBezTo>
                        <a:pt x="12721" y="4322"/>
                        <a:pt x="12748" y="4268"/>
                        <a:pt x="12748" y="4241"/>
                      </a:cubicBezTo>
                      <a:cubicBezTo>
                        <a:pt x="12775" y="4187"/>
                        <a:pt x="12775" y="4159"/>
                        <a:pt x="12803" y="4105"/>
                      </a:cubicBezTo>
                      <a:lnTo>
                        <a:pt x="12884" y="4105"/>
                      </a:lnTo>
                      <a:cubicBezTo>
                        <a:pt x="12911" y="4105"/>
                        <a:pt x="12965" y="4105"/>
                        <a:pt x="12992" y="4078"/>
                      </a:cubicBezTo>
                      <a:cubicBezTo>
                        <a:pt x="13128" y="3997"/>
                        <a:pt x="13128" y="3834"/>
                        <a:pt x="13155" y="3698"/>
                      </a:cubicBezTo>
                      <a:cubicBezTo>
                        <a:pt x="13182" y="3508"/>
                        <a:pt x="13209" y="3319"/>
                        <a:pt x="13209" y="3129"/>
                      </a:cubicBezTo>
                      <a:cubicBezTo>
                        <a:pt x="13237" y="2939"/>
                        <a:pt x="13209" y="2722"/>
                        <a:pt x="13128" y="2559"/>
                      </a:cubicBezTo>
                      <a:cubicBezTo>
                        <a:pt x="13074" y="2478"/>
                        <a:pt x="13020" y="2424"/>
                        <a:pt x="12938" y="2424"/>
                      </a:cubicBezTo>
                      <a:cubicBezTo>
                        <a:pt x="13101" y="2261"/>
                        <a:pt x="13155" y="2044"/>
                        <a:pt x="13128" y="1854"/>
                      </a:cubicBezTo>
                      <a:cubicBezTo>
                        <a:pt x="13088" y="1735"/>
                        <a:pt x="12990" y="1659"/>
                        <a:pt x="12877" y="1659"/>
                      </a:cubicBezTo>
                      <a:cubicBezTo>
                        <a:pt x="12836" y="1659"/>
                        <a:pt x="12792" y="1669"/>
                        <a:pt x="12748" y="1691"/>
                      </a:cubicBezTo>
                      <a:cubicBezTo>
                        <a:pt x="12694" y="1718"/>
                        <a:pt x="12640" y="1745"/>
                        <a:pt x="12586" y="1800"/>
                      </a:cubicBezTo>
                      <a:lnTo>
                        <a:pt x="12586" y="1366"/>
                      </a:lnTo>
                      <a:cubicBezTo>
                        <a:pt x="12586" y="1230"/>
                        <a:pt x="12558" y="905"/>
                        <a:pt x="12314" y="877"/>
                      </a:cubicBezTo>
                      <a:cubicBezTo>
                        <a:pt x="12304" y="876"/>
                        <a:pt x="12294" y="876"/>
                        <a:pt x="12285" y="876"/>
                      </a:cubicBezTo>
                      <a:cubicBezTo>
                        <a:pt x="12090" y="876"/>
                        <a:pt x="12013" y="1129"/>
                        <a:pt x="11962" y="1284"/>
                      </a:cubicBezTo>
                      <a:cubicBezTo>
                        <a:pt x="11935" y="1284"/>
                        <a:pt x="11935" y="1311"/>
                        <a:pt x="11935" y="1311"/>
                      </a:cubicBezTo>
                      <a:cubicBezTo>
                        <a:pt x="11907" y="1230"/>
                        <a:pt x="11907" y="1122"/>
                        <a:pt x="11880" y="1040"/>
                      </a:cubicBezTo>
                      <a:cubicBezTo>
                        <a:pt x="11826" y="796"/>
                        <a:pt x="11745" y="606"/>
                        <a:pt x="11582" y="416"/>
                      </a:cubicBezTo>
                      <a:cubicBezTo>
                        <a:pt x="11514" y="349"/>
                        <a:pt x="11426" y="315"/>
                        <a:pt x="11334" y="315"/>
                      </a:cubicBezTo>
                      <a:cubicBezTo>
                        <a:pt x="11243" y="315"/>
                        <a:pt x="11148" y="349"/>
                        <a:pt x="11067" y="416"/>
                      </a:cubicBezTo>
                      <a:cubicBezTo>
                        <a:pt x="10958" y="552"/>
                        <a:pt x="10904" y="742"/>
                        <a:pt x="10958" y="905"/>
                      </a:cubicBezTo>
                      <a:cubicBezTo>
                        <a:pt x="10985" y="1094"/>
                        <a:pt x="11040" y="1257"/>
                        <a:pt x="11121" y="1393"/>
                      </a:cubicBezTo>
                      <a:cubicBezTo>
                        <a:pt x="10931" y="1339"/>
                        <a:pt x="10741" y="1284"/>
                        <a:pt x="10551" y="1257"/>
                      </a:cubicBezTo>
                      <a:cubicBezTo>
                        <a:pt x="10402" y="1244"/>
                        <a:pt x="10260" y="1237"/>
                        <a:pt x="10117" y="1237"/>
                      </a:cubicBezTo>
                      <a:cubicBezTo>
                        <a:pt x="9975" y="1237"/>
                        <a:pt x="9833" y="1244"/>
                        <a:pt x="9683" y="1257"/>
                      </a:cubicBezTo>
                      <a:cubicBezTo>
                        <a:pt x="9195" y="1257"/>
                        <a:pt x="8680" y="1284"/>
                        <a:pt x="8192" y="1311"/>
                      </a:cubicBezTo>
                      <a:lnTo>
                        <a:pt x="8273" y="1257"/>
                      </a:lnTo>
                      <a:cubicBezTo>
                        <a:pt x="8408" y="1176"/>
                        <a:pt x="8517" y="1013"/>
                        <a:pt x="8408" y="850"/>
                      </a:cubicBezTo>
                      <a:cubicBezTo>
                        <a:pt x="8360" y="770"/>
                        <a:pt x="8274" y="747"/>
                        <a:pt x="8184" y="747"/>
                      </a:cubicBezTo>
                      <a:cubicBezTo>
                        <a:pt x="8121" y="747"/>
                        <a:pt x="8057" y="758"/>
                        <a:pt x="8002" y="769"/>
                      </a:cubicBezTo>
                      <a:cubicBezTo>
                        <a:pt x="7866" y="823"/>
                        <a:pt x="7758" y="877"/>
                        <a:pt x="7649" y="932"/>
                      </a:cubicBezTo>
                      <a:cubicBezTo>
                        <a:pt x="7676" y="877"/>
                        <a:pt x="7703" y="796"/>
                        <a:pt x="7703" y="742"/>
                      </a:cubicBezTo>
                      <a:cubicBezTo>
                        <a:pt x="7730" y="552"/>
                        <a:pt x="7758" y="199"/>
                        <a:pt x="7459" y="172"/>
                      </a:cubicBezTo>
                      <a:cubicBezTo>
                        <a:pt x="7242" y="172"/>
                        <a:pt x="7052" y="389"/>
                        <a:pt x="6944" y="552"/>
                      </a:cubicBezTo>
                      <a:lnTo>
                        <a:pt x="6890" y="606"/>
                      </a:lnTo>
                      <a:cubicBezTo>
                        <a:pt x="6862" y="498"/>
                        <a:pt x="6835" y="389"/>
                        <a:pt x="6781" y="281"/>
                      </a:cubicBezTo>
                      <a:cubicBezTo>
                        <a:pt x="6768" y="254"/>
                        <a:pt x="6740" y="240"/>
                        <a:pt x="6710" y="240"/>
                      </a:cubicBezTo>
                      <a:cubicBezTo>
                        <a:pt x="6679" y="240"/>
                        <a:pt x="6645" y="254"/>
                        <a:pt x="6618" y="281"/>
                      </a:cubicBezTo>
                      <a:cubicBezTo>
                        <a:pt x="6401" y="606"/>
                        <a:pt x="6293" y="986"/>
                        <a:pt x="6374" y="1366"/>
                      </a:cubicBezTo>
                      <a:cubicBezTo>
                        <a:pt x="6157" y="1366"/>
                        <a:pt x="5967" y="1339"/>
                        <a:pt x="5750" y="1284"/>
                      </a:cubicBezTo>
                      <a:cubicBezTo>
                        <a:pt x="5642" y="1284"/>
                        <a:pt x="5533" y="1284"/>
                        <a:pt x="5452" y="1311"/>
                      </a:cubicBezTo>
                      <a:cubicBezTo>
                        <a:pt x="5506" y="1149"/>
                        <a:pt x="5533" y="986"/>
                        <a:pt x="5588" y="823"/>
                      </a:cubicBezTo>
                      <a:cubicBezTo>
                        <a:pt x="5642" y="606"/>
                        <a:pt x="5723" y="308"/>
                        <a:pt x="5560" y="118"/>
                      </a:cubicBezTo>
                      <a:cubicBezTo>
                        <a:pt x="5489" y="35"/>
                        <a:pt x="5413" y="1"/>
                        <a:pt x="533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 name="Google Shape;331;p31"/>
                <p:cNvSpPr/>
                <p:nvPr/>
              </p:nvSpPr>
              <p:spPr>
                <a:xfrm>
                  <a:off x="3872700" y="3324000"/>
                  <a:ext cx="320775" cy="96700"/>
                </a:xfrm>
                <a:custGeom>
                  <a:avLst/>
                  <a:gdLst/>
                  <a:ahLst/>
                  <a:cxnLst/>
                  <a:rect l="l" t="t" r="r" b="b"/>
                  <a:pathLst>
                    <a:path w="12831" h="3868" extrusionOk="0">
                      <a:moveTo>
                        <a:pt x="12749" y="1"/>
                      </a:moveTo>
                      <a:cubicBezTo>
                        <a:pt x="12722" y="1"/>
                        <a:pt x="12668" y="28"/>
                        <a:pt x="12641" y="55"/>
                      </a:cubicBezTo>
                      <a:cubicBezTo>
                        <a:pt x="12559" y="109"/>
                        <a:pt x="12478" y="191"/>
                        <a:pt x="12397" y="299"/>
                      </a:cubicBezTo>
                      <a:cubicBezTo>
                        <a:pt x="12369" y="353"/>
                        <a:pt x="12342" y="353"/>
                        <a:pt x="12288" y="353"/>
                      </a:cubicBezTo>
                      <a:cubicBezTo>
                        <a:pt x="12234" y="435"/>
                        <a:pt x="12180" y="489"/>
                        <a:pt x="12125" y="570"/>
                      </a:cubicBezTo>
                      <a:cubicBezTo>
                        <a:pt x="11881" y="814"/>
                        <a:pt x="11583" y="977"/>
                        <a:pt x="11257" y="1059"/>
                      </a:cubicBezTo>
                      <a:cubicBezTo>
                        <a:pt x="9949" y="1495"/>
                        <a:pt x="8590" y="1588"/>
                        <a:pt x="7217" y="1588"/>
                      </a:cubicBezTo>
                      <a:cubicBezTo>
                        <a:pt x="6193" y="1588"/>
                        <a:pt x="5162" y="1536"/>
                        <a:pt x="4139" y="1536"/>
                      </a:cubicBezTo>
                      <a:cubicBezTo>
                        <a:pt x="3889" y="1536"/>
                        <a:pt x="3640" y="1539"/>
                        <a:pt x="3391" y="1547"/>
                      </a:cubicBezTo>
                      <a:cubicBezTo>
                        <a:pt x="3134" y="1574"/>
                        <a:pt x="2869" y="1587"/>
                        <a:pt x="2601" y="1587"/>
                      </a:cubicBezTo>
                      <a:cubicBezTo>
                        <a:pt x="2334" y="1587"/>
                        <a:pt x="2062" y="1574"/>
                        <a:pt x="1791" y="1547"/>
                      </a:cubicBezTo>
                      <a:cubicBezTo>
                        <a:pt x="1222" y="1493"/>
                        <a:pt x="679" y="1303"/>
                        <a:pt x="109" y="1221"/>
                      </a:cubicBezTo>
                      <a:cubicBezTo>
                        <a:pt x="28" y="1465"/>
                        <a:pt x="1" y="1737"/>
                        <a:pt x="55" y="2008"/>
                      </a:cubicBezTo>
                      <a:cubicBezTo>
                        <a:pt x="55" y="2035"/>
                        <a:pt x="28" y="2089"/>
                        <a:pt x="1" y="2089"/>
                      </a:cubicBezTo>
                      <a:lnTo>
                        <a:pt x="1" y="2306"/>
                      </a:lnTo>
                      <a:cubicBezTo>
                        <a:pt x="1" y="2469"/>
                        <a:pt x="28" y="2632"/>
                        <a:pt x="55" y="2794"/>
                      </a:cubicBezTo>
                      <a:cubicBezTo>
                        <a:pt x="82" y="2930"/>
                        <a:pt x="109" y="3066"/>
                        <a:pt x="191" y="3174"/>
                      </a:cubicBezTo>
                      <a:cubicBezTo>
                        <a:pt x="231" y="3214"/>
                        <a:pt x="270" y="3239"/>
                        <a:pt x="310" y="3239"/>
                      </a:cubicBezTo>
                      <a:cubicBezTo>
                        <a:pt x="325" y="3239"/>
                        <a:pt x="339" y="3236"/>
                        <a:pt x="354" y="3228"/>
                      </a:cubicBezTo>
                      <a:cubicBezTo>
                        <a:pt x="408" y="3228"/>
                        <a:pt x="435" y="3174"/>
                        <a:pt x="462" y="3120"/>
                      </a:cubicBezTo>
                      <a:cubicBezTo>
                        <a:pt x="516" y="3011"/>
                        <a:pt x="571" y="2930"/>
                        <a:pt x="652" y="2849"/>
                      </a:cubicBezTo>
                      <a:cubicBezTo>
                        <a:pt x="706" y="2822"/>
                        <a:pt x="760" y="2808"/>
                        <a:pt x="815" y="2808"/>
                      </a:cubicBezTo>
                      <a:cubicBezTo>
                        <a:pt x="869" y="2808"/>
                        <a:pt x="923" y="2822"/>
                        <a:pt x="977" y="2849"/>
                      </a:cubicBezTo>
                      <a:cubicBezTo>
                        <a:pt x="999" y="2871"/>
                        <a:pt x="1021" y="2910"/>
                        <a:pt x="1043" y="2910"/>
                      </a:cubicBezTo>
                      <a:cubicBezTo>
                        <a:pt x="1048" y="2910"/>
                        <a:pt x="1054" y="2908"/>
                        <a:pt x="1059" y="2903"/>
                      </a:cubicBezTo>
                      <a:cubicBezTo>
                        <a:pt x="1113" y="2876"/>
                        <a:pt x="1140" y="2822"/>
                        <a:pt x="1140" y="2767"/>
                      </a:cubicBezTo>
                      <a:cubicBezTo>
                        <a:pt x="1140" y="2632"/>
                        <a:pt x="1140" y="2523"/>
                        <a:pt x="1167" y="2388"/>
                      </a:cubicBezTo>
                      <a:cubicBezTo>
                        <a:pt x="1217" y="2237"/>
                        <a:pt x="1360" y="1948"/>
                        <a:pt x="1575" y="1948"/>
                      </a:cubicBezTo>
                      <a:cubicBezTo>
                        <a:pt x="1592" y="1948"/>
                        <a:pt x="1610" y="1950"/>
                        <a:pt x="1628" y="1954"/>
                      </a:cubicBezTo>
                      <a:cubicBezTo>
                        <a:pt x="1737" y="1981"/>
                        <a:pt x="1791" y="2089"/>
                        <a:pt x="1873" y="2143"/>
                      </a:cubicBezTo>
                      <a:cubicBezTo>
                        <a:pt x="1936" y="2175"/>
                        <a:pt x="2000" y="2188"/>
                        <a:pt x="2063" y="2188"/>
                      </a:cubicBezTo>
                      <a:cubicBezTo>
                        <a:pt x="2108" y="2188"/>
                        <a:pt x="2153" y="2182"/>
                        <a:pt x="2198" y="2171"/>
                      </a:cubicBezTo>
                      <a:cubicBezTo>
                        <a:pt x="2496" y="2143"/>
                        <a:pt x="2795" y="2089"/>
                        <a:pt x="3093" y="2035"/>
                      </a:cubicBezTo>
                      <a:lnTo>
                        <a:pt x="3527" y="1954"/>
                      </a:lnTo>
                      <a:cubicBezTo>
                        <a:pt x="3581" y="1940"/>
                        <a:pt x="3642" y="1933"/>
                        <a:pt x="3703" y="1933"/>
                      </a:cubicBezTo>
                      <a:cubicBezTo>
                        <a:pt x="3764" y="1933"/>
                        <a:pt x="3825" y="1940"/>
                        <a:pt x="3880" y="1954"/>
                      </a:cubicBezTo>
                      <a:cubicBezTo>
                        <a:pt x="3988" y="2008"/>
                        <a:pt x="4042" y="2116"/>
                        <a:pt x="4070" y="2225"/>
                      </a:cubicBezTo>
                      <a:cubicBezTo>
                        <a:pt x="4070" y="2279"/>
                        <a:pt x="4097" y="2333"/>
                        <a:pt x="4124" y="2388"/>
                      </a:cubicBezTo>
                      <a:cubicBezTo>
                        <a:pt x="4124" y="2415"/>
                        <a:pt x="4124" y="2469"/>
                        <a:pt x="4205" y="2469"/>
                      </a:cubicBezTo>
                      <a:cubicBezTo>
                        <a:pt x="4259" y="2469"/>
                        <a:pt x="4287" y="2198"/>
                        <a:pt x="4287" y="2171"/>
                      </a:cubicBezTo>
                      <a:cubicBezTo>
                        <a:pt x="4314" y="2008"/>
                        <a:pt x="4341" y="1872"/>
                        <a:pt x="4341" y="1709"/>
                      </a:cubicBezTo>
                      <a:cubicBezTo>
                        <a:pt x="4351" y="1668"/>
                        <a:pt x="4393" y="1650"/>
                        <a:pt x="4438" y="1650"/>
                      </a:cubicBezTo>
                      <a:cubicBezTo>
                        <a:pt x="4511" y="1650"/>
                        <a:pt x="4591" y="1697"/>
                        <a:pt x="4558" y="1764"/>
                      </a:cubicBezTo>
                      <a:lnTo>
                        <a:pt x="4558" y="1818"/>
                      </a:lnTo>
                      <a:cubicBezTo>
                        <a:pt x="4591" y="1807"/>
                        <a:pt x="4624" y="1801"/>
                        <a:pt x="4657" y="1801"/>
                      </a:cubicBezTo>
                      <a:cubicBezTo>
                        <a:pt x="4782" y="1801"/>
                        <a:pt x="4894" y="1884"/>
                        <a:pt x="4938" y="2035"/>
                      </a:cubicBezTo>
                      <a:cubicBezTo>
                        <a:pt x="5046" y="2198"/>
                        <a:pt x="5019" y="2415"/>
                        <a:pt x="5100" y="2632"/>
                      </a:cubicBezTo>
                      <a:cubicBezTo>
                        <a:pt x="5127" y="2713"/>
                        <a:pt x="5182" y="2794"/>
                        <a:pt x="5209" y="2876"/>
                      </a:cubicBezTo>
                      <a:cubicBezTo>
                        <a:pt x="5263" y="2930"/>
                        <a:pt x="5317" y="3039"/>
                        <a:pt x="5371" y="3039"/>
                      </a:cubicBezTo>
                      <a:cubicBezTo>
                        <a:pt x="5534" y="3039"/>
                        <a:pt x="5534" y="2713"/>
                        <a:pt x="5561" y="2605"/>
                      </a:cubicBezTo>
                      <a:cubicBezTo>
                        <a:pt x="5588" y="2523"/>
                        <a:pt x="5616" y="2442"/>
                        <a:pt x="5670" y="2360"/>
                      </a:cubicBezTo>
                      <a:cubicBezTo>
                        <a:pt x="5697" y="2279"/>
                        <a:pt x="5778" y="2198"/>
                        <a:pt x="5860" y="2171"/>
                      </a:cubicBezTo>
                      <a:cubicBezTo>
                        <a:pt x="5885" y="2161"/>
                        <a:pt x="5908" y="2157"/>
                        <a:pt x="5928" y="2157"/>
                      </a:cubicBezTo>
                      <a:cubicBezTo>
                        <a:pt x="6083" y="2157"/>
                        <a:pt x="6104" y="2403"/>
                        <a:pt x="6104" y="2523"/>
                      </a:cubicBezTo>
                      <a:cubicBezTo>
                        <a:pt x="6104" y="2713"/>
                        <a:pt x="6131" y="2930"/>
                        <a:pt x="6212" y="3120"/>
                      </a:cubicBezTo>
                      <a:cubicBezTo>
                        <a:pt x="6239" y="3201"/>
                        <a:pt x="6267" y="3256"/>
                        <a:pt x="6321" y="3337"/>
                      </a:cubicBezTo>
                      <a:cubicBezTo>
                        <a:pt x="6348" y="3364"/>
                        <a:pt x="6375" y="3391"/>
                        <a:pt x="6402" y="3391"/>
                      </a:cubicBezTo>
                      <a:cubicBezTo>
                        <a:pt x="6429" y="3418"/>
                        <a:pt x="6443" y="3432"/>
                        <a:pt x="6450" y="3432"/>
                      </a:cubicBezTo>
                      <a:cubicBezTo>
                        <a:pt x="6456" y="3432"/>
                        <a:pt x="6456" y="3418"/>
                        <a:pt x="6456" y="3391"/>
                      </a:cubicBezTo>
                      <a:cubicBezTo>
                        <a:pt x="6484" y="3310"/>
                        <a:pt x="6511" y="3201"/>
                        <a:pt x="6511" y="3120"/>
                      </a:cubicBezTo>
                      <a:cubicBezTo>
                        <a:pt x="6538" y="3011"/>
                        <a:pt x="6538" y="2930"/>
                        <a:pt x="6538" y="2822"/>
                      </a:cubicBezTo>
                      <a:cubicBezTo>
                        <a:pt x="6565" y="2713"/>
                        <a:pt x="6565" y="2605"/>
                        <a:pt x="6565" y="2496"/>
                      </a:cubicBezTo>
                      <a:cubicBezTo>
                        <a:pt x="6565" y="2388"/>
                        <a:pt x="6592" y="2306"/>
                        <a:pt x="6619" y="2198"/>
                      </a:cubicBezTo>
                      <a:cubicBezTo>
                        <a:pt x="6634" y="2153"/>
                        <a:pt x="6665" y="2133"/>
                        <a:pt x="6695" y="2133"/>
                      </a:cubicBezTo>
                      <a:cubicBezTo>
                        <a:pt x="6719" y="2133"/>
                        <a:pt x="6743" y="2146"/>
                        <a:pt x="6755" y="2171"/>
                      </a:cubicBezTo>
                      <a:cubicBezTo>
                        <a:pt x="6855" y="2045"/>
                        <a:pt x="6932" y="1896"/>
                        <a:pt x="7115" y="1896"/>
                      </a:cubicBezTo>
                      <a:cubicBezTo>
                        <a:pt x="7130" y="1896"/>
                        <a:pt x="7145" y="1897"/>
                        <a:pt x="7162" y="1899"/>
                      </a:cubicBezTo>
                      <a:cubicBezTo>
                        <a:pt x="7379" y="1954"/>
                        <a:pt x="7460" y="2198"/>
                        <a:pt x="7514" y="2388"/>
                      </a:cubicBezTo>
                      <a:cubicBezTo>
                        <a:pt x="7514" y="2496"/>
                        <a:pt x="7569" y="2577"/>
                        <a:pt x="7623" y="2659"/>
                      </a:cubicBezTo>
                      <a:cubicBezTo>
                        <a:pt x="7638" y="2689"/>
                        <a:pt x="7653" y="2710"/>
                        <a:pt x="7672" y="2710"/>
                      </a:cubicBezTo>
                      <a:cubicBezTo>
                        <a:pt x="7688" y="2710"/>
                        <a:pt x="7707" y="2696"/>
                        <a:pt x="7731" y="2659"/>
                      </a:cubicBezTo>
                      <a:cubicBezTo>
                        <a:pt x="7731" y="2632"/>
                        <a:pt x="7758" y="2577"/>
                        <a:pt x="7786" y="2523"/>
                      </a:cubicBezTo>
                      <a:cubicBezTo>
                        <a:pt x="7840" y="2333"/>
                        <a:pt x="7867" y="2062"/>
                        <a:pt x="8084" y="1954"/>
                      </a:cubicBezTo>
                      <a:cubicBezTo>
                        <a:pt x="8129" y="1922"/>
                        <a:pt x="8175" y="1908"/>
                        <a:pt x="8221" y="1908"/>
                      </a:cubicBezTo>
                      <a:cubicBezTo>
                        <a:pt x="8369" y="1908"/>
                        <a:pt x="8510" y="2053"/>
                        <a:pt x="8572" y="2198"/>
                      </a:cubicBezTo>
                      <a:cubicBezTo>
                        <a:pt x="8599" y="2306"/>
                        <a:pt x="8599" y="2442"/>
                        <a:pt x="8599" y="2577"/>
                      </a:cubicBezTo>
                      <a:cubicBezTo>
                        <a:pt x="8599" y="2713"/>
                        <a:pt x="8626" y="2822"/>
                        <a:pt x="8626" y="2957"/>
                      </a:cubicBezTo>
                      <a:cubicBezTo>
                        <a:pt x="8653" y="3093"/>
                        <a:pt x="8681" y="3228"/>
                        <a:pt x="8708" y="3337"/>
                      </a:cubicBezTo>
                      <a:cubicBezTo>
                        <a:pt x="8735" y="3445"/>
                        <a:pt x="8789" y="3581"/>
                        <a:pt x="8816" y="3690"/>
                      </a:cubicBezTo>
                      <a:cubicBezTo>
                        <a:pt x="8836" y="3730"/>
                        <a:pt x="8872" y="3800"/>
                        <a:pt x="8922" y="3800"/>
                      </a:cubicBezTo>
                      <a:cubicBezTo>
                        <a:pt x="8939" y="3800"/>
                        <a:pt x="8958" y="3792"/>
                        <a:pt x="8979" y="3771"/>
                      </a:cubicBezTo>
                      <a:cubicBezTo>
                        <a:pt x="9033" y="3690"/>
                        <a:pt x="9087" y="3581"/>
                        <a:pt x="9087" y="3473"/>
                      </a:cubicBezTo>
                      <a:cubicBezTo>
                        <a:pt x="9196" y="2957"/>
                        <a:pt x="9087" y="2442"/>
                        <a:pt x="9142" y="1954"/>
                      </a:cubicBezTo>
                      <a:cubicBezTo>
                        <a:pt x="9157" y="1909"/>
                        <a:pt x="9196" y="1889"/>
                        <a:pt x="9233" y="1889"/>
                      </a:cubicBezTo>
                      <a:cubicBezTo>
                        <a:pt x="9264" y="1889"/>
                        <a:pt x="9292" y="1902"/>
                        <a:pt x="9304" y="1926"/>
                      </a:cubicBezTo>
                      <a:cubicBezTo>
                        <a:pt x="9359" y="1926"/>
                        <a:pt x="9386" y="1926"/>
                        <a:pt x="9440" y="1954"/>
                      </a:cubicBezTo>
                      <a:cubicBezTo>
                        <a:pt x="9521" y="2008"/>
                        <a:pt x="9576" y="2116"/>
                        <a:pt x="9603" y="2225"/>
                      </a:cubicBezTo>
                      <a:cubicBezTo>
                        <a:pt x="9603" y="2333"/>
                        <a:pt x="9657" y="2442"/>
                        <a:pt x="9766" y="2496"/>
                      </a:cubicBezTo>
                      <a:cubicBezTo>
                        <a:pt x="9779" y="2523"/>
                        <a:pt x="9793" y="2537"/>
                        <a:pt x="9806" y="2537"/>
                      </a:cubicBezTo>
                      <a:cubicBezTo>
                        <a:pt x="9820" y="2537"/>
                        <a:pt x="9833" y="2523"/>
                        <a:pt x="9847" y="2496"/>
                      </a:cubicBezTo>
                      <a:cubicBezTo>
                        <a:pt x="9847" y="2442"/>
                        <a:pt x="9874" y="2388"/>
                        <a:pt x="9874" y="2360"/>
                      </a:cubicBezTo>
                      <a:cubicBezTo>
                        <a:pt x="9901" y="2116"/>
                        <a:pt x="10010" y="1926"/>
                        <a:pt x="10227" y="1818"/>
                      </a:cubicBezTo>
                      <a:cubicBezTo>
                        <a:pt x="10294" y="1791"/>
                        <a:pt x="10362" y="1777"/>
                        <a:pt x="10430" y="1777"/>
                      </a:cubicBezTo>
                      <a:cubicBezTo>
                        <a:pt x="10498" y="1777"/>
                        <a:pt x="10566" y="1791"/>
                        <a:pt x="10634" y="1818"/>
                      </a:cubicBezTo>
                      <a:cubicBezTo>
                        <a:pt x="10715" y="1818"/>
                        <a:pt x="10796" y="1872"/>
                        <a:pt x="10851" y="1954"/>
                      </a:cubicBezTo>
                      <a:cubicBezTo>
                        <a:pt x="10878" y="2062"/>
                        <a:pt x="10905" y="2171"/>
                        <a:pt x="10932" y="2279"/>
                      </a:cubicBezTo>
                      <a:cubicBezTo>
                        <a:pt x="10932" y="2360"/>
                        <a:pt x="10932" y="2442"/>
                        <a:pt x="10959" y="2523"/>
                      </a:cubicBezTo>
                      <a:cubicBezTo>
                        <a:pt x="10959" y="2577"/>
                        <a:pt x="10986" y="2605"/>
                        <a:pt x="10986" y="2659"/>
                      </a:cubicBezTo>
                      <a:cubicBezTo>
                        <a:pt x="11013" y="2659"/>
                        <a:pt x="11040" y="2686"/>
                        <a:pt x="11040" y="2686"/>
                      </a:cubicBezTo>
                      <a:cubicBezTo>
                        <a:pt x="11122" y="2550"/>
                        <a:pt x="11176" y="2360"/>
                        <a:pt x="11176" y="2198"/>
                      </a:cubicBezTo>
                      <a:cubicBezTo>
                        <a:pt x="11176" y="2089"/>
                        <a:pt x="11203" y="2008"/>
                        <a:pt x="11284" y="1954"/>
                      </a:cubicBezTo>
                      <a:cubicBezTo>
                        <a:pt x="11326" y="1933"/>
                        <a:pt x="11367" y="1924"/>
                        <a:pt x="11406" y="1924"/>
                      </a:cubicBezTo>
                      <a:cubicBezTo>
                        <a:pt x="11468" y="1924"/>
                        <a:pt x="11522" y="1947"/>
                        <a:pt x="11556" y="1981"/>
                      </a:cubicBezTo>
                      <a:cubicBezTo>
                        <a:pt x="11664" y="2062"/>
                        <a:pt x="11746" y="2143"/>
                        <a:pt x="11773" y="2279"/>
                      </a:cubicBezTo>
                      <a:cubicBezTo>
                        <a:pt x="11787" y="2274"/>
                        <a:pt x="11801" y="2272"/>
                        <a:pt x="11813" y="2272"/>
                      </a:cubicBezTo>
                      <a:cubicBezTo>
                        <a:pt x="11872" y="2272"/>
                        <a:pt x="11908" y="2321"/>
                        <a:pt x="11908" y="2388"/>
                      </a:cubicBezTo>
                      <a:lnTo>
                        <a:pt x="11908" y="2822"/>
                      </a:lnTo>
                      <a:lnTo>
                        <a:pt x="11908" y="3500"/>
                      </a:lnTo>
                      <a:cubicBezTo>
                        <a:pt x="12044" y="3500"/>
                        <a:pt x="11908" y="3771"/>
                        <a:pt x="11990" y="3852"/>
                      </a:cubicBezTo>
                      <a:cubicBezTo>
                        <a:pt x="12004" y="3863"/>
                        <a:pt x="12018" y="3867"/>
                        <a:pt x="12033" y="3867"/>
                      </a:cubicBezTo>
                      <a:cubicBezTo>
                        <a:pt x="12131" y="3867"/>
                        <a:pt x="12234" y="3655"/>
                        <a:pt x="12234" y="3608"/>
                      </a:cubicBezTo>
                      <a:cubicBezTo>
                        <a:pt x="12261" y="3445"/>
                        <a:pt x="12261" y="3283"/>
                        <a:pt x="12261" y="3120"/>
                      </a:cubicBezTo>
                      <a:cubicBezTo>
                        <a:pt x="12261" y="2957"/>
                        <a:pt x="12261" y="2794"/>
                        <a:pt x="12288" y="2632"/>
                      </a:cubicBezTo>
                      <a:cubicBezTo>
                        <a:pt x="12315" y="2469"/>
                        <a:pt x="12369" y="2333"/>
                        <a:pt x="12451" y="2198"/>
                      </a:cubicBezTo>
                      <a:cubicBezTo>
                        <a:pt x="12473" y="2153"/>
                        <a:pt x="12531" y="2109"/>
                        <a:pt x="12581" y="2109"/>
                      </a:cubicBezTo>
                      <a:cubicBezTo>
                        <a:pt x="12593" y="2109"/>
                        <a:pt x="12604" y="2111"/>
                        <a:pt x="12614" y="2116"/>
                      </a:cubicBezTo>
                      <a:cubicBezTo>
                        <a:pt x="12695" y="2089"/>
                        <a:pt x="12722" y="2089"/>
                        <a:pt x="12722" y="2035"/>
                      </a:cubicBezTo>
                      <a:cubicBezTo>
                        <a:pt x="12776" y="1872"/>
                        <a:pt x="12803" y="1709"/>
                        <a:pt x="12803" y="1547"/>
                      </a:cubicBezTo>
                      <a:cubicBezTo>
                        <a:pt x="12831" y="1357"/>
                        <a:pt x="12831" y="1167"/>
                        <a:pt x="12831" y="1004"/>
                      </a:cubicBezTo>
                      <a:cubicBezTo>
                        <a:pt x="12831" y="880"/>
                        <a:pt x="12785" y="757"/>
                        <a:pt x="12674" y="757"/>
                      </a:cubicBezTo>
                      <a:cubicBezTo>
                        <a:pt x="12664" y="757"/>
                        <a:pt x="12653" y="758"/>
                        <a:pt x="12641" y="760"/>
                      </a:cubicBezTo>
                      <a:cubicBezTo>
                        <a:pt x="12614" y="760"/>
                        <a:pt x="12559" y="760"/>
                        <a:pt x="12532" y="706"/>
                      </a:cubicBezTo>
                      <a:cubicBezTo>
                        <a:pt x="12523" y="709"/>
                        <a:pt x="12515" y="710"/>
                        <a:pt x="12508" y="710"/>
                      </a:cubicBezTo>
                      <a:cubicBezTo>
                        <a:pt x="12446" y="710"/>
                        <a:pt x="12430" y="619"/>
                        <a:pt x="12478" y="570"/>
                      </a:cubicBezTo>
                      <a:cubicBezTo>
                        <a:pt x="12668" y="489"/>
                        <a:pt x="12776" y="326"/>
                        <a:pt x="12803" y="136"/>
                      </a:cubicBezTo>
                      <a:cubicBezTo>
                        <a:pt x="12803" y="82"/>
                        <a:pt x="12803" y="1"/>
                        <a:pt x="12749" y="1"/>
                      </a:cubicBezTo>
                      <a:close/>
                    </a:path>
                  </a:pathLst>
                </a:custGeom>
                <a:solidFill>
                  <a:srgbClr val="000000">
                    <a:alpha val="140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32" name="Google Shape;332;p31"/>
              <p:cNvGrpSpPr/>
              <p:nvPr/>
            </p:nvGrpSpPr>
            <p:grpSpPr>
              <a:xfrm>
                <a:off x="-2680521" y="3500337"/>
                <a:ext cx="5517342" cy="3462188"/>
                <a:chOff x="1205075" y="3110400"/>
                <a:chExt cx="2490000" cy="1562500"/>
              </a:xfrm>
            </p:grpSpPr>
            <p:grpSp>
              <p:nvGrpSpPr>
                <p:cNvPr id="333" name="Google Shape;333;p31"/>
                <p:cNvGrpSpPr/>
                <p:nvPr/>
              </p:nvGrpSpPr>
              <p:grpSpPr>
                <a:xfrm>
                  <a:off x="1256625" y="3283325"/>
                  <a:ext cx="2369275" cy="1385200"/>
                  <a:chOff x="1256625" y="3283325"/>
                  <a:chExt cx="2369275" cy="1385200"/>
                </a:xfrm>
              </p:grpSpPr>
              <p:sp>
                <p:nvSpPr>
                  <p:cNvPr id="334" name="Google Shape;334;p31"/>
                  <p:cNvSpPr/>
                  <p:nvPr/>
                </p:nvSpPr>
                <p:spPr>
                  <a:xfrm>
                    <a:off x="1256625" y="3283325"/>
                    <a:ext cx="2369275" cy="1385200"/>
                  </a:xfrm>
                  <a:custGeom>
                    <a:avLst/>
                    <a:gdLst/>
                    <a:ahLst/>
                    <a:cxnLst/>
                    <a:rect l="l" t="t" r="r" b="b"/>
                    <a:pathLst>
                      <a:path w="94771" h="55408" extrusionOk="0">
                        <a:moveTo>
                          <a:pt x="94771" y="0"/>
                        </a:moveTo>
                        <a:lnTo>
                          <a:pt x="94771" y="0"/>
                        </a:lnTo>
                        <a:cubicBezTo>
                          <a:pt x="94690" y="136"/>
                          <a:pt x="94554" y="272"/>
                          <a:pt x="94364" y="326"/>
                        </a:cubicBezTo>
                        <a:cubicBezTo>
                          <a:pt x="94228" y="326"/>
                          <a:pt x="94066" y="299"/>
                          <a:pt x="93957" y="217"/>
                        </a:cubicBezTo>
                        <a:cubicBezTo>
                          <a:pt x="93903" y="434"/>
                          <a:pt x="93740" y="624"/>
                          <a:pt x="93523" y="678"/>
                        </a:cubicBezTo>
                        <a:cubicBezTo>
                          <a:pt x="93485" y="685"/>
                          <a:pt x="93448" y="688"/>
                          <a:pt x="93413" y="688"/>
                        </a:cubicBezTo>
                        <a:cubicBezTo>
                          <a:pt x="93299" y="688"/>
                          <a:pt x="93206" y="653"/>
                          <a:pt x="93143" y="570"/>
                        </a:cubicBezTo>
                        <a:lnTo>
                          <a:pt x="93116" y="543"/>
                        </a:lnTo>
                        <a:cubicBezTo>
                          <a:pt x="93062" y="597"/>
                          <a:pt x="93035" y="678"/>
                          <a:pt x="92981" y="760"/>
                        </a:cubicBezTo>
                        <a:cubicBezTo>
                          <a:pt x="92899" y="895"/>
                          <a:pt x="92764" y="1004"/>
                          <a:pt x="92628" y="1085"/>
                        </a:cubicBezTo>
                        <a:cubicBezTo>
                          <a:pt x="92593" y="1099"/>
                          <a:pt x="92554" y="1106"/>
                          <a:pt x="92515" y="1106"/>
                        </a:cubicBezTo>
                        <a:cubicBezTo>
                          <a:pt x="92403" y="1106"/>
                          <a:pt x="92289" y="1050"/>
                          <a:pt x="92248" y="950"/>
                        </a:cubicBezTo>
                        <a:cubicBezTo>
                          <a:pt x="92194" y="1004"/>
                          <a:pt x="92167" y="1031"/>
                          <a:pt x="92113" y="1139"/>
                        </a:cubicBezTo>
                        <a:cubicBezTo>
                          <a:pt x="92031" y="1248"/>
                          <a:pt x="91950" y="1384"/>
                          <a:pt x="91841" y="1411"/>
                        </a:cubicBezTo>
                        <a:cubicBezTo>
                          <a:pt x="91806" y="1425"/>
                          <a:pt x="91771" y="1431"/>
                          <a:pt x="91738" y="1431"/>
                        </a:cubicBezTo>
                        <a:cubicBezTo>
                          <a:pt x="91643" y="1431"/>
                          <a:pt x="91563" y="1376"/>
                          <a:pt x="91543" y="1275"/>
                        </a:cubicBezTo>
                        <a:lnTo>
                          <a:pt x="91489" y="1275"/>
                        </a:lnTo>
                        <a:lnTo>
                          <a:pt x="91489" y="1302"/>
                        </a:lnTo>
                        <a:lnTo>
                          <a:pt x="91435" y="1384"/>
                        </a:lnTo>
                        <a:cubicBezTo>
                          <a:pt x="91408" y="1411"/>
                          <a:pt x="91380" y="1438"/>
                          <a:pt x="91353" y="1465"/>
                        </a:cubicBezTo>
                        <a:cubicBezTo>
                          <a:pt x="91380" y="1546"/>
                          <a:pt x="91380" y="1601"/>
                          <a:pt x="91380" y="1682"/>
                        </a:cubicBezTo>
                        <a:lnTo>
                          <a:pt x="91408" y="1926"/>
                        </a:lnTo>
                        <a:cubicBezTo>
                          <a:pt x="91408" y="2007"/>
                          <a:pt x="91408" y="2089"/>
                          <a:pt x="91380" y="2170"/>
                        </a:cubicBezTo>
                        <a:cubicBezTo>
                          <a:pt x="91380" y="2184"/>
                          <a:pt x="91367" y="2191"/>
                          <a:pt x="91350" y="2191"/>
                        </a:cubicBezTo>
                        <a:cubicBezTo>
                          <a:pt x="91333" y="2191"/>
                          <a:pt x="91313" y="2184"/>
                          <a:pt x="91299" y="2170"/>
                        </a:cubicBezTo>
                        <a:cubicBezTo>
                          <a:pt x="91272" y="2089"/>
                          <a:pt x="91272" y="2007"/>
                          <a:pt x="91272" y="1926"/>
                        </a:cubicBezTo>
                        <a:lnTo>
                          <a:pt x="91272" y="1709"/>
                        </a:lnTo>
                        <a:lnTo>
                          <a:pt x="91272" y="1519"/>
                        </a:lnTo>
                        <a:cubicBezTo>
                          <a:pt x="91163" y="1519"/>
                          <a:pt x="91055" y="1492"/>
                          <a:pt x="90974" y="1438"/>
                        </a:cubicBezTo>
                        <a:cubicBezTo>
                          <a:pt x="90919" y="1655"/>
                          <a:pt x="90784" y="1818"/>
                          <a:pt x="90594" y="1899"/>
                        </a:cubicBezTo>
                        <a:cubicBezTo>
                          <a:pt x="90485" y="1899"/>
                          <a:pt x="90350" y="1872"/>
                          <a:pt x="90268" y="1818"/>
                        </a:cubicBezTo>
                        <a:cubicBezTo>
                          <a:pt x="90214" y="1926"/>
                          <a:pt x="90133" y="2035"/>
                          <a:pt x="90051" y="2116"/>
                        </a:cubicBezTo>
                        <a:cubicBezTo>
                          <a:pt x="90051" y="2441"/>
                          <a:pt x="89997" y="2875"/>
                          <a:pt x="89699" y="3065"/>
                        </a:cubicBezTo>
                        <a:cubicBezTo>
                          <a:pt x="89616" y="3101"/>
                          <a:pt x="89533" y="3121"/>
                          <a:pt x="89452" y="3121"/>
                        </a:cubicBezTo>
                        <a:cubicBezTo>
                          <a:pt x="89348" y="3121"/>
                          <a:pt x="89248" y="3087"/>
                          <a:pt x="89156" y="3011"/>
                        </a:cubicBezTo>
                        <a:cubicBezTo>
                          <a:pt x="89048" y="2957"/>
                          <a:pt x="88966" y="2848"/>
                          <a:pt x="88912" y="2740"/>
                        </a:cubicBezTo>
                        <a:cubicBezTo>
                          <a:pt x="88885" y="2875"/>
                          <a:pt x="88885" y="3011"/>
                          <a:pt x="88858" y="3147"/>
                        </a:cubicBezTo>
                        <a:cubicBezTo>
                          <a:pt x="88831" y="3336"/>
                          <a:pt x="88749" y="3499"/>
                          <a:pt x="88614" y="3635"/>
                        </a:cubicBezTo>
                        <a:cubicBezTo>
                          <a:pt x="88541" y="3707"/>
                          <a:pt x="88445" y="3743"/>
                          <a:pt x="88341" y="3743"/>
                        </a:cubicBezTo>
                        <a:cubicBezTo>
                          <a:pt x="88288" y="3743"/>
                          <a:pt x="88234" y="3734"/>
                          <a:pt x="88180" y="3716"/>
                        </a:cubicBezTo>
                        <a:lnTo>
                          <a:pt x="88126" y="3716"/>
                        </a:lnTo>
                        <a:cubicBezTo>
                          <a:pt x="88126" y="4611"/>
                          <a:pt x="88071" y="5588"/>
                          <a:pt x="87556" y="6347"/>
                        </a:cubicBezTo>
                        <a:cubicBezTo>
                          <a:pt x="87529" y="6388"/>
                          <a:pt x="87488" y="6408"/>
                          <a:pt x="87447" y="6408"/>
                        </a:cubicBezTo>
                        <a:cubicBezTo>
                          <a:pt x="87407" y="6408"/>
                          <a:pt x="87366" y="6388"/>
                          <a:pt x="87339" y="6347"/>
                        </a:cubicBezTo>
                        <a:cubicBezTo>
                          <a:pt x="87041" y="5669"/>
                          <a:pt x="86932" y="4910"/>
                          <a:pt x="87068" y="4150"/>
                        </a:cubicBezTo>
                        <a:lnTo>
                          <a:pt x="87068" y="4150"/>
                        </a:lnTo>
                        <a:cubicBezTo>
                          <a:pt x="87027" y="4164"/>
                          <a:pt x="86980" y="4171"/>
                          <a:pt x="86932" y="4171"/>
                        </a:cubicBezTo>
                        <a:cubicBezTo>
                          <a:pt x="86885" y="4171"/>
                          <a:pt x="86837" y="4164"/>
                          <a:pt x="86796" y="4150"/>
                        </a:cubicBezTo>
                        <a:cubicBezTo>
                          <a:pt x="86661" y="4123"/>
                          <a:pt x="86525" y="4015"/>
                          <a:pt x="86471" y="3879"/>
                        </a:cubicBezTo>
                        <a:cubicBezTo>
                          <a:pt x="86417" y="4177"/>
                          <a:pt x="86227" y="4449"/>
                          <a:pt x="85956" y="4611"/>
                        </a:cubicBezTo>
                        <a:cubicBezTo>
                          <a:pt x="85854" y="4672"/>
                          <a:pt x="85737" y="4703"/>
                          <a:pt x="85620" y="4703"/>
                        </a:cubicBezTo>
                        <a:cubicBezTo>
                          <a:pt x="85426" y="4703"/>
                          <a:pt x="85233" y="4618"/>
                          <a:pt x="85115" y="4449"/>
                        </a:cubicBezTo>
                        <a:cubicBezTo>
                          <a:pt x="85033" y="4340"/>
                          <a:pt x="84952" y="4232"/>
                          <a:pt x="84844" y="4123"/>
                        </a:cubicBezTo>
                        <a:cubicBezTo>
                          <a:pt x="84798" y="4087"/>
                          <a:pt x="84756" y="4072"/>
                          <a:pt x="84717" y="4072"/>
                        </a:cubicBezTo>
                        <a:cubicBezTo>
                          <a:pt x="84639" y="4072"/>
                          <a:pt x="84572" y="4132"/>
                          <a:pt x="84518" y="4204"/>
                        </a:cubicBezTo>
                        <a:cubicBezTo>
                          <a:pt x="84247" y="4476"/>
                          <a:pt x="83894" y="4666"/>
                          <a:pt x="83542" y="4720"/>
                        </a:cubicBezTo>
                        <a:cubicBezTo>
                          <a:pt x="83270" y="4720"/>
                          <a:pt x="83026" y="4611"/>
                          <a:pt x="82863" y="4421"/>
                        </a:cubicBezTo>
                        <a:cubicBezTo>
                          <a:pt x="82619" y="4693"/>
                          <a:pt x="82294" y="4855"/>
                          <a:pt x="81941" y="4883"/>
                        </a:cubicBezTo>
                        <a:cubicBezTo>
                          <a:pt x="81697" y="4855"/>
                          <a:pt x="81453" y="4720"/>
                          <a:pt x="81317" y="4503"/>
                        </a:cubicBezTo>
                        <a:cubicBezTo>
                          <a:pt x="81236" y="4693"/>
                          <a:pt x="81073" y="4828"/>
                          <a:pt x="80883" y="4855"/>
                        </a:cubicBezTo>
                        <a:cubicBezTo>
                          <a:pt x="80748" y="4855"/>
                          <a:pt x="80639" y="4828"/>
                          <a:pt x="80531" y="4720"/>
                        </a:cubicBezTo>
                        <a:lnTo>
                          <a:pt x="80395" y="6320"/>
                        </a:lnTo>
                        <a:lnTo>
                          <a:pt x="80314" y="7188"/>
                        </a:lnTo>
                        <a:cubicBezTo>
                          <a:pt x="80314" y="7405"/>
                          <a:pt x="80232" y="7622"/>
                          <a:pt x="80124" y="7785"/>
                        </a:cubicBezTo>
                        <a:cubicBezTo>
                          <a:pt x="80063" y="7845"/>
                          <a:pt x="79992" y="7872"/>
                          <a:pt x="79923" y="7872"/>
                        </a:cubicBezTo>
                        <a:cubicBezTo>
                          <a:pt x="79806" y="7872"/>
                          <a:pt x="79697" y="7796"/>
                          <a:pt x="79663" y="7676"/>
                        </a:cubicBezTo>
                        <a:cubicBezTo>
                          <a:pt x="79609" y="7568"/>
                          <a:pt x="79609" y="7432"/>
                          <a:pt x="79582" y="7324"/>
                        </a:cubicBezTo>
                        <a:lnTo>
                          <a:pt x="79527" y="6890"/>
                        </a:lnTo>
                        <a:cubicBezTo>
                          <a:pt x="79392" y="5913"/>
                          <a:pt x="79283" y="4964"/>
                          <a:pt x="79202" y="3987"/>
                        </a:cubicBezTo>
                        <a:cubicBezTo>
                          <a:pt x="79093" y="4096"/>
                          <a:pt x="78958" y="4177"/>
                          <a:pt x="78795" y="4204"/>
                        </a:cubicBezTo>
                        <a:cubicBezTo>
                          <a:pt x="78524" y="4204"/>
                          <a:pt x="78280" y="4069"/>
                          <a:pt x="78171" y="3798"/>
                        </a:cubicBezTo>
                        <a:cubicBezTo>
                          <a:pt x="78035" y="4123"/>
                          <a:pt x="77737" y="4340"/>
                          <a:pt x="77412" y="4394"/>
                        </a:cubicBezTo>
                        <a:cubicBezTo>
                          <a:pt x="77397" y="4395"/>
                          <a:pt x="77382" y="4396"/>
                          <a:pt x="77367" y="4396"/>
                        </a:cubicBezTo>
                        <a:cubicBezTo>
                          <a:pt x="77041" y="4396"/>
                          <a:pt x="76837" y="4110"/>
                          <a:pt x="76733" y="3825"/>
                        </a:cubicBezTo>
                        <a:cubicBezTo>
                          <a:pt x="76517" y="4096"/>
                          <a:pt x="76191" y="4259"/>
                          <a:pt x="75838" y="4259"/>
                        </a:cubicBezTo>
                        <a:cubicBezTo>
                          <a:pt x="75594" y="4232"/>
                          <a:pt x="75404" y="4042"/>
                          <a:pt x="75350" y="3798"/>
                        </a:cubicBezTo>
                        <a:lnTo>
                          <a:pt x="74998" y="4069"/>
                        </a:lnTo>
                        <a:cubicBezTo>
                          <a:pt x="74808" y="4204"/>
                          <a:pt x="74591" y="4367"/>
                          <a:pt x="74428" y="4476"/>
                        </a:cubicBezTo>
                        <a:cubicBezTo>
                          <a:pt x="74354" y="4525"/>
                          <a:pt x="74268" y="4558"/>
                          <a:pt x="74189" y="4558"/>
                        </a:cubicBezTo>
                        <a:cubicBezTo>
                          <a:pt x="74095" y="4558"/>
                          <a:pt x="74011" y="4512"/>
                          <a:pt x="73967" y="4394"/>
                        </a:cubicBezTo>
                        <a:cubicBezTo>
                          <a:pt x="73913" y="4286"/>
                          <a:pt x="73885" y="4177"/>
                          <a:pt x="73885" y="4096"/>
                        </a:cubicBezTo>
                        <a:cubicBezTo>
                          <a:pt x="73858" y="4015"/>
                          <a:pt x="73858" y="3960"/>
                          <a:pt x="73858" y="3906"/>
                        </a:cubicBezTo>
                        <a:cubicBezTo>
                          <a:pt x="73804" y="3987"/>
                          <a:pt x="73750" y="4069"/>
                          <a:pt x="73723" y="4150"/>
                        </a:cubicBezTo>
                        <a:cubicBezTo>
                          <a:pt x="73668" y="4259"/>
                          <a:pt x="73587" y="4367"/>
                          <a:pt x="73479" y="4449"/>
                        </a:cubicBezTo>
                        <a:cubicBezTo>
                          <a:pt x="73424" y="4476"/>
                          <a:pt x="73363" y="4489"/>
                          <a:pt x="73302" y="4489"/>
                        </a:cubicBezTo>
                        <a:cubicBezTo>
                          <a:pt x="73241" y="4489"/>
                          <a:pt x="73180" y="4476"/>
                          <a:pt x="73126" y="4449"/>
                        </a:cubicBezTo>
                        <a:lnTo>
                          <a:pt x="73099" y="4503"/>
                        </a:lnTo>
                        <a:cubicBezTo>
                          <a:pt x="72909" y="4720"/>
                          <a:pt x="72638" y="4855"/>
                          <a:pt x="72367" y="4855"/>
                        </a:cubicBezTo>
                        <a:cubicBezTo>
                          <a:pt x="72421" y="4964"/>
                          <a:pt x="72448" y="5072"/>
                          <a:pt x="72475" y="5181"/>
                        </a:cubicBezTo>
                        <a:cubicBezTo>
                          <a:pt x="72501" y="5600"/>
                          <a:pt x="72148" y="5969"/>
                          <a:pt x="71732" y="5969"/>
                        </a:cubicBezTo>
                        <a:cubicBezTo>
                          <a:pt x="71718" y="5969"/>
                          <a:pt x="71703" y="5968"/>
                          <a:pt x="71688" y="5968"/>
                        </a:cubicBezTo>
                        <a:cubicBezTo>
                          <a:pt x="71282" y="5913"/>
                          <a:pt x="71010" y="5615"/>
                          <a:pt x="70685" y="5452"/>
                        </a:cubicBezTo>
                        <a:cubicBezTo>
                          <a:pt x="70658" y="5534"/>
                          <a:pt x="70631" y="5642"/>
                          <a:pt x="70631" y="5751"/>
                        </a:cubicBezTo>
                        <a:cubicBezTo>
                          <a:pt x="70658" y="5886"/>
                          <a:pt x="70631" y="6022"/>
                          <a:pt x="70604" y="6184"/>
                        </a:cubicBezTo>
                        <a:cubicBezTo>
                          <a:pt x="70484" y="6543"/>
                          <a:pt x="70155" y="6796"/>
                          <a:pt x="69781" y="6796"/>
                        </a:cubicBezTo>
                        <a:cubicBezTo>
                          <a:pt x="69731" y="6796"/>
                          <a:pt x="69679" y="6791"/>
                          <a:pt x="69627" y="6781"/>
                        </a:cubicBezTo>
                        <a:cubicBezTo>
                          <a:pt x="69220" y="6700"/>
                          <a:pt x="68922" y="6429"/>
                          <a:pt x="68786" y="6049"/>
                        </a:cubicBezTo>
                        <a:cubicBezTo>
                          <a:pt x="68732" y="6103"/>
                          <a:pt x="68705" y="6184"/>
                          <a:pt x="68678" y="6239"/>
                        </a:cubicBezTo>
                        <a:cubicBezTo>
                          <a:pt x="68569" y="6700"/>
                          <a:pt x="68759" y="7459"/>
                          <a:pt x="68217" y="7731"/>
                        </a:cubicBezTo>
                        <a:cubicBezTo>
                          <a:pt x="68201" y="7738"/>
                          <a:pt x="68187" y="7742"/>
                          <a:pt x="68175" y="7742"/>
                        </a:cubicBezTo>
                        <a:cubicBezTo>
                          <a:pt x="68144" y="7742"/>
                          <a:pt x="68119" y="7723"/>
                          <a:pt x="68081" y="7703"/>
                        </a:cubicBezTo>
                        <a:cubicBezTo>
                          <a:pt x="67864" y="7514"/>
                          <a:pt x="67674" y="7269"/>
                          <a:pt x="67511" y="7025"/>
                        </a:cubicBezTo>
                        <a:cubicBezTo>
                          <a:pt x="67484" y="7514"/>
                          <a:pt x="67349" y="7975"/>
                          <a:pt x="67105" y="8382"/>
                        </a:cubicBezTo>
                        <a:cubicBezTo>
                          <a:pt x="67071" y="8415"/>
                          <a:pt x="67027" y="8438"/>
                          <a:pt x="66986" y="8438"/>
                        </a:cubicBezTo>
                        <a:cubicBezTo>
                          <a:pt x="66960" y="8438"/>
                          <a:pt x="66935" y="8429"/>
                          <a:pt x="66915" y="8409"/>
                        </a:cubicBezTo>
                        <a:cubicBezTo>
                          <a:pt x="66806" y="8300"/>
                          <a:pt x="66698" y="8165"/>
                          <a:pt x="66616" y="8029"/>
                        </a:cubicBezTo>
                        <a:cubicBezTo>
                          <a:pt x="66535" y="8409"/>
                          <a:pt x="66345" y="8734"/>
                          <a:pt x="66047" y="8978"/>
                        </a:cubicBezTo>
                        <a:cubicBezTo>
                          <a:pt x="66033" y="9005"/>
                          <a:pt x="66006" y="9019"/>
                          <a:pt x="65979" y="9019"/>
                        </a:cubicBezTo>
                        <a:cubicBezTo>
                          <a:pt x="65952" y="9019"/>
                          <a:pt x="65925" y="9005"/>
                          <a:pt x="65911" y="8978"/>
                        </a:cubicBezTo>
                        <a:cubicBezTo>
                          <a:pt x="65640" y="8680"/>
                          <a:pt x="65423" y="8300"/>
                          <a:pt x="65287" y="7893"/>
                        </a:cubicBezTo>
                        <a:cubicBezTo>
                          <a:pt x="65260" y="8002"/>
                          <a:pt x="65206" y="8110"/>
                          <a:pt x="65152" y="8219"/>
                        </a:cubicBezTo>
                        <a:cubicBezTo>
                          <a:pt x="65132" y="8238"/>
                          <a:pt x="65100" y="8257"/>
                          <a:pt x="65063" y="8257"/>
                        </a:cubicBezTo>
                        <a:cubicBezTo>
                          <a:pt x="65048" y="8257"/>
                          <a:pt x="65032" y="8254"/>
                          <a:pt x="65016" y="8246"/>
                        </a:cubicBezTo>
                        <a:cubicBezTo>
                          <a:pt x="64663" y="8083"/>
                          <a:pt x="64392" y="7839"/>
                          <a:pt x="64257" y="7486"/>
                        </a:cubicBezTo>
                        <a:cubicBezTo>
                          <a:pt x="64148" y="7758"/>
                          <a:pt x="64012" y="8029"/>
                          <a:pt x="63823" y="8246"/>
                        </a:cubicBezTo>
                        <a:cubicBezTo>
                          <a:pt x="63795" y="8259"/>
                          <a:pt x="63768" y="8266"/>
                          <a:pt x="63741" y="8266"/>
                        </a:cubicBezTo>
                        <a:cubicBezTo>
                          <a:pt x="63714" y="8266"/>
                          <a:pt x="63687" y="8259"/>
                          <a:pt x="63660" y="8246"/>
                        </a:cubicBezTo>
                        <a:cubicBezTo>
                          <a:pt x="63524" y="8137"/>
                          <a:pt x="63416" y="8002"/>
                          <a:pt x="63334" y="7866"/>
                        </a:cubicBezTo>
                        <a:cubicBezTo>
                          <a:pt x="63280" y="8137"/>
                          <a:pt x="63253" y="8409"/>
                          <a:pt x="63172" y="8653"/>
                        </a:cubicBezTo>
                        <a:cubicBezTo>
                          <a:pt x="63117" y="8843"/>
                          <a:pt x="63090" y="9005"/>
                          <a:pt x="63009" y="9168"/>
                        </a:cubicBezTo>
                        <a:cubicBezTo>
                          <a:pt x="62982" y="9304"/>
                          <a:pt x="62900" y="9466"/>
                          <a:pt x="62819" y="9602"/>
                        </a:cubicBezTo>
                        <a:cubicBezTo>
                          <a:pt x="62765" y="9674"/>
                          <a:pt x="62674" y="9723"/>
                          <a:pt x="62580" y="9723"/>
                        </a:cubicBezTo>
                        <a:cubicBezTo>
                          <a:pt x="62533" y="9723"/>
                          <a:pt x="62484" y="9711"/>
                          <a:pt x="62439" y="9683"/>
                        </a:cubicBezTo>
                        <a:cubicBezTo>
                          <a:pt x="62304" y="9602"/>
                          <a:pt x="62195" y="9494"/>
                          <a:pt x="62114" y="9358"/>
                        </a:cubicBezTo>
                        <a:cubicBezTo>
                          <a:pt x="61897" y="9060"/>
                          <a:pt x="61761" y="8707"/>
                          <a:pt x="61734" y="8327"/>
                        </a:cubicBezTo>
                        <a:cubicBezTo>
                          <a:pt x="61707" y="8409"/>
                          <a:pt x="61653" y="8463"/>
                          <a:pt x="61625" y="8544"/>
                        </a:cubicBezTo>
                        <a:cubicBezTo>
                          <a:pt x="61523" y="8724"/>
                          <a:pt x="61371" y="8953"/>
                          <a:pt x="61124" y="8953"/>
                        </a:cubicBezTo>
                        <a:cubicBezTo>
                          <a:pt x="61111" y="8953"/>
                          <a:pt x="61097" y="8953"/>
                          <a:pt x="61083" y="8951"/>
                        </a:cubicBezTo>
                        <a:cubicBezTo>
                          <a:pt x="60866" y="8897"/>
                          <a:pt x="60676" y="8734"/>
                          <a:pt x="60568" y="8517"/>
                        </a:cubicBezTo>
                        <a:cubicBezTo>
                          <a:pt x="60405" y="8165"/>
                          <a:pt x="60324" y="7785"/>
                          <a:pt x="60296" y="7378"/>
                        </a:cubicBezTo>
                        <a:cubicBezTo>
                          <a:pt x="60215" y="7541"/>
                          <a:pt x="60107" y="7676"/>
                          <a:pt x="59998" y="7812"/>
                        </a:cubicBezTo>
                        <a:cubicBezTo>
                          <a:pt x="59883" y="7972"/>
                          <a:pt x="59711" y="8249"/>
                          <a:pt x="59480" y="8249"/>
                        </a:cubicBezTo>
                        <a:cubicBezTo>
                          <a:pt x="59438" y="8249"/>
                          <a:pt x="59393" y="8240"/>
                          <a:pt x="59347" y="8219"/>
                        </a:cubicBezTo>
                        <a:cubicBezTo>
                          <a:pt x="59157" y="8083"/>
                          <a:pt x="59076" y="7866"/>
                          <a:pt x="59103" y="7649"/>
                        </a:cubicBezTo>
                        <a:cubicBezTo>
                          <a:pt x="59103" y="7324"/>
                          <a:pt x="59157" y="7025"/>
                          <a:pt x="59239" y="6700"/>
                        </a:cubicBezTo>
                        <a:cubicBezTo>
                          <a:pt x="59293" y="6537"/>
                          <a:pt x="59347" y="6374"/>
                          <a:pt x="59401" y="6212"/>
                        </a:cubicBezTo>
                        <a:lnTo>
                          <a:pt x="59401" y="6212"/>
                        </a:lnTo>
                        <a:cubicBezTo>
                          <a:pt x="59293" y="6266"/>
                          <a:pt x="59157" y="6320"/>
                          <a:pt x="58994" y="6347"/>
                        </a:cubicBezTo>
                        <a:cubicBezTo>
                          <a:pt x="58985" y="6352"/>
                          <a:pt x="58975" y="6354"/>
                          <a:pt x="58965" y="6354"/>
                        </a:cubicBezTo>
                        <a:cubicBezTo>
                          <a:pt x="58922" y="6354"/>
                          <a:pt x="58886" y="6310"/>
                          <a:pt x="58886" y="6266"/>
                        </a:cubicBezTo>
                        <a:cubicBezTo>
                          <a:pt x="58859" y="5995"/>
                          <a:pt x="58886" y="5696"/>
                          <a:pt x="58967" y="5452"/>
                        </a:cubicBezTo>
                        <a:lnTo>
                          <a:pt x="58967" y="5452"/>
                        </a:lnTo>
                        <a:cubicBezTo>
                          <a:pt x="58683" y="5618"/>
                          <a:pt x="58377" y="5701"/>
                          <a:pt x="58051" y="5701"/>
                        </a:cubicBezTo>
                        <a:cubicBezTo>
                          <a:pt x="58004" y="5701"/>
                          <a:pt x="57957" y="5700"/>
                          <a:pt x="57910" y="5696"/>
                        </a:cubicBezTo>
                        <a:lnTo>
                          <a:pt x="57910" y="5696"/>
                        </a:lnTo>
                        <a:cubicBezTo>
                          <a:pt x="58026" y="6304"/>
                          <a:pt x="57558" y="6852"/>
                          <a:pt x="56992" y="6852"/>
                        </a:cubicBezTo>
                        <a:cubicBezTo>
                          <a:pt x="56902" y="6852"/>
                          <a:pt x="56809" y="6838"/>
                          <a:pt x="56716" y="6808"/>
                        </a:cubicBezTo>
                        <a:lnTo>
                          <a:pt x="56716" y="6808"/>
                        </a:lnTo>
                        <a:cubicBezTo>
                          <a:pt x="56743" y="6944"/>
                          <a:pt x="56743" y="7080"/>
                          <a:pt x="56716" y="7215"/>
                        </a:cubicBezTo>
                        <a:cubicBezTo>
                          <a:pt x="56638" y="7658"/>
                          <a:pt x="56259" y="7976"/>
                          <a:pt x="55820" y="7976"/>
                        </a:cubicBezTo>
                        <a:cubicBezTo>
                          <a:pt x="55803" y="7976"/>
                          <a:pt x="55785" y="7976"/>
                          <a:pt x="55767" y="7975"/>
                        </a:cubicBezTo>
                        <a:cubicBezTo>
                          <a:pt x="55604" y="7948"/>
                          <a:pt x="55441" y="7866"/>
                          <a:pt x="55306" y="7731"/>
                        </a:cubicBezTo>
                        <a:cubicBezTo>
                          <a:pt x="55224" y="7948"/>
                          <a:pt x="55062" y="8137"/>
                          <a:pt x="54845" y="8246"/>
                        </a:cubicBezTo>
                        <a:cubicBezTo>
                          <a:pt x="54736" y="8300"/>
                          <a:pt x="54614" y="8327"/>
                          <a:pt x="54492" y="8327"/>
                        </a:cubicBezTo>
                        <a:cubicBezTo>
                          <a:pt x="54370" y="8327"/>
                          <a:pt x="54248" y="8300"/>
                          <a:pt x="54139" y="8246"/>
                        </a:cubicBezTo>
                        <a:cubicBezTo>
                          <a:pt x="53814" y="8083"/>
                          <a:pt x="53597" y="7758"/>
                          <a:pt x="53570" y="7405"/>
                        </a:cubicBezTo>
                        <a:cubicBezTo>
                          <a:pt x="53455" y="7471"/>
                          <a:pt x="53320" y="7507"/>
                          <a:pt x="53177" y="7507"/>
                        </a:cubicBezTo>
                        <a:cubicBezTo>
                          <a:pt x="53084" y="7507"/>
                          <a:pt x="52988" y="7491"/>
                          <a:pt x="52892" y="7459"/>
                        </a:cubicBezTo>
                        <a:cubicBezTo>
                          <a:pt x="52593" y="7324"/>
                          <a:pt x="52349" y="7080"/>
                          <a:pt x="52241" y="6754"/>
                        </a:cubicBezTo>
                        <a:cubicBezTo>
                          <a:pt x="52151" y="6821"/>
                          <a:pt x="52062" y="6870"/>
                          <a:pt x="51958" y="6870"/>
                        </a:cubicBezTo>
                        <a:cubicBezTo>
                          <a:pt x="51935" y="6870"/>
                          <a:pt x="51912" y="6867"/>
                          <a:pt x="51888" y="6863"/>
                        </a:cubicBezTo>
                        <a:cubicBezTo>
                          <a:pt x="51752" y="6863"/>
                          <a:pt x="51617" y="6781"/>
                          <a:pt x="51535" y="6673"/>
                        </a:cubicBezTo>
                        <a:cubicBezTo>
                          <a:pt x="51423" y="6763"/>
                          <a:pt x="51292" y="6815"/>
                          <a:pt x="51158" y="6815"/>
                        </a:cubicBezTo>
                        <a:cubicBezTo>
                          <a:pt x="51130" y="6815"/>
                          <a:pt x="51102" y="6813"/>
                          <a:pt x="51074" y="6808"/>
                        </a:cubicBezTo>
                        <a:cubicBezTo>
                          <a:pt x="50857" y="6754"/>
                          <a:pt x="50695" y="6618"/>
                          <a:pt x="50613" y="6429"/>
                        </a:cubicBezTo>
                        <a:cubicBezTo>
                          <a:pt x="50532" y="6564"/>
                          <a:pt x="50396" y="6646"/>
                          <a:pt x="50233" y="6646"/>
                        </a:cubicBezTo>
                        <a:cubicBezTo>
                          <a:pt x="49989" y="6646"/>
                          <a:pt x="49799" y="6483"/>
                          <a:pt x="49718" y="6293"/>
                        </a:cubicBezTo>
                        <a:cubicBezTo>
                          <a:pt x="49583" y="6781"/>
                          <a:pt x="49555" y="7324"/>
                          <a:pt x="49583" y="7839"/>
                        </a:cubicBezTo>
                        <a:cubicBezTo>
                          <a:pt x="49610" y="8436"/>
                          <a:pt x="49583" y="9005"/>
                          <a:pt x="49528" y="9575"/>
                        </a:cubicBezTo>
                        <a:cubicBezTo>
                          <a:pt x="49502" y="9758"/>
                          <a:pt x="49426" y="10092"/>
                          <a:pt x="49202" y="10092"/>
                        </a:cubicBezTo>
                        <a:cubicBezTo>
                          <a:pt x="49193" y="10092"/>
                          <a:pt x="49185" y="10091"/>
                          <a:pt x="49176" y="10090"/>
                        </a:cubicBezTo>
                        <a:cubicBezTo>
                          <a:pt x="49040" y="10063"/>
                          <a:pt x="48932" y="9982"/>
                          <a:pt x="48904" y="9873"/>
                        </a:cubicBezTo>
                        <a:cubicBezTo>
                          <a:pt x="48850" y="9738"/>
                          <a:pt x="48769" y="9602"/>
                          <a:pt x="48715" y="9466"/>
                        </a:cubicBezTo>
                        <a:cubicBezTo>
                          <a:pt x="48308" y="8517"/>
                          <a:pt x="48064" y="7486"/>
                          <a:pt x="48009" y="6456"/>
                        </a:cubicBezTo>
                        <a:cubicBezTo>
                          <a:pt x="47874" y="6673"/>
                          <a:pt x="47657" y="6808"/>
                          <a:pt x="47413" y="6835"/>
                        </a:cubicBezTo>
                        <a:cubicBezTo>
                          <a:pt x="47196" y="6835"/>
                          <a:pt x="47006" y="6727"/>
                          <a:pt x="46897" y="6564"/>
                        </a:cubicBezTo>
                        <a:cubicBezTo>
                          <a:pt x="46783" y="6697"/>
                          <a:pt x="46616" y="6764"/>
                          <a:pt x="46443" y="6764"/>
                        </a:cubicBezTo>
                        <a:cubicBezTo>
                          <a:pt x="46368" y="6764"/>
                          <a:pt x="46292" y="6751"/>
                          <a:pt x="46219" y="6727"/>
                        </a:cubicBezTo>
                        <a:cubicBezTo>
                          <a:pt x="45948" y="6618"/>
                          <a:pt x="45785" y="6320"/>
                          <a:pt x="45839" y="5995"/>
                        </a:cubicBezTo>
                        <a:lnTo>
                          <a:pt x="45839" y="5995"/>
                        </a:lnTo>
                        <a:lnTo>
                          <a:pt x="45405" y="6103"/>
                        </a:lnTo>
                        <a:cubicBezTo>
                          <a:pt x="45433" y="6184"/>
                          <a:pt x="45460" y="6239"/>
                          <a:pt x="45487" y="6320"/>
                        </a:cubicBezTo>
                        <a:cubicBezTo>
                          <a:pt x="45541" y="6537"/>
                          <a:pt x="45514" y="6781"/>
                          <a:pt x="45460" y="6998"/>
                        </a:cubicBezTo>
                        <a:cubicBezTo>
                          <a:pt x="45405" y="7242"/>
                          <a:pt x="45243" y="7459"/>
                          <a:pt x="44999" y="7568"/>
                        </a:cubicBezTo>
                        <a:cubicBezTo>
                          <a:pt x="44921" y="7597"/>
                          <a:pt x="44836" y="7612"/>
                          <a:pt x="44749" y="7612"/>
                        </a:cubicBezTo>
                        <a:cubicBezTo>
                          <a:pt x="44594" y="7612"/>
                          <a:pt x="44432" y="7564"/>
                          <a:pt x="44293" y="7459"/>
                        </a:cubicBezTo>
                        <a:cubicBezTo>
                          <a:pt x="44212" y="7378"/>
                          <a:pt x="44131" y="7297"/>
                          <a:pt x="44049" y="7215"/>
                        </a:cubicBezTo>
                        <a:cubicBezTo>
                          <a:pt x="44049" y="7351"/>
                          <a:pt x="44049" y="7486"/>
                          <a:pt x="44022" y="7622"/>
                        </a:cubicBezTo>
                        <a:cubicBezTo>
                          <a:pt x="43944" y="8036"/>
                          <a:pt x="43571" y="8302"/>
                          <a:pt x="43159" y="8302"/>
                        </a:cubicBezTo>
                        <a:cubicBezTo>
                          <a:pt x="43140" y="8302"/>
                          <a:pt x="43120" y="8301"/>
                          <a:pt x="43100" y="8300"/>
                        </a:cubicBezTo>
                        <a:cubicBezTo>
                          <a:pt x="42829" y="8219"/>
                          <a:pt x="42639" y="8002"/>
                          <a:pt x="42557" y="7731"/>
                        </a:cubicBezTo>
                        <a:cubicBezTo>
                          <a:pt x="42530" y="7866"/>
                          <a:pt x="42449" y="7975"/>
                          <a:pt x="42368" y="8056"/>
                        </a:cubicBezTo>
                        <a:cubicBezTo>
                          <a:pt x="42259" y="8219"/>
                          <a:pt x="42042" y="8300"/>
                          <a:pt x="41852" y="8300"/>
                        </a:cubicBezTo>
                        <a:cubicBezTo>
                          <a:pt x="41662" y="8273"/>
                          <a:pt x="41500" y="8192"/>
                          <a:pt x="41391" y="8029"/>
                        </a:cubicBezTo>
                        <a:cubicBezTo>
                          <a:pt x="41201" y="7731"/>
                          <a:pt x="41147" y="7378"/>
                          <a:pt x="41228" y="7025"/>
                        </a:cubicBezTo>
                        <a:lnTo>
                          <a:pt x="41228" y="7025"/>
                        </a:lnTo>
                        <a:lnTo>
                          <a:pt x="41201" y="7052"/>
                        </a:lnTo>
                        <a:cubicBezTo>
                          <a:pt x="41120" y="7134"/>
                          <a:pt x="41066" y="7215"/>
                          <a:pt x="40984" y="7269"/>
                        </a:cubicBezTo>
                        <a:cubicBezTo>
                          <a:pt x="40923" y="7331"/>
                          <a:pt x="40851" y="7359"/>
                          <a:pt x="40780" y="7359"/>
                        </a:cubicBezTo>
                        <a:cubicBezTo>
                          <a:pt x="40694" y="7359"/>
                          <a:pt x="40610" y="7317"/>
                          <a:pt x="40550" y="7242"/>
                        </a:cubicBezTo>
                        <a:cubicBezTo>
                          <a:pt x="40442" y="7080"/>
                          <a:pt x="40360" y="6890"/>
                          <a:pt x="40333" y="6700"/>
                        </a:cubicBezTo>
                        <a:cubicBezTo>
                          <a:pt x="40306" y="6537"/>
                          <a:pt x="40279" y="6374"/>
                          <a:pt x="40279" y="6212"/>
                        </a:cubicBezTo>
                        <a:cubicBezTo>
                          <a:pt x="40254" y="6214"/>
                          <a:pt x="40229" y="6216"/>
                          <a:pt x="40204" y="6216"/>
                        </a:cubicBezTo>
                        <a:cubicBezTo>
                          <a:pt x="39986" y="6216"/>
                          <a:pt x="39777" y="6111"/>
                          <a:pt x="39655" y="5940"/>
                        </a:cubicBezTo>
                        <a:lnTo>
                          <a:pt x="39601" y="6781"/>
                        </a:lnTo>
                        <a:cubicBezTo>
                          <a:pt x="39574" y="7568"/>
                          <a:pt x="39520" y="8354"/>
                          <a:pt x="39465" y="9141"/>
                        </a:cubicBezTo>
                        <a:cubicBezTo>
                          <a:pt x="39438" y="9494"/>
                          <a:pt x="39438" y="9873"/>
                          <a:pt x="39384" y="10226"/>
                        </a:cubicBezTo>
                        <a:cubicBezTo>
                          <a:pt x="39357" y="10497"/>
                          <a:pt x="39221" y="10768"/>
                          <a:pt x="39004" y="10931"/>
                        </a:cubicBezTo>
                        <a:cubicBezTo>
                          <a:pt x="38982" y="10942"/>
                          <a:pt x="38955" y="10949"/>
                          <a:pt x="38929" y="10949"/>
                        </a:cubicBezTo>
                        <a:cubicBezTo>
                          <a:pt x="38892" y="10949"/>
                          <a:pt x="38857" y="10936"/>
                          <a:pt x="38841" y="10904"/>
                        </a:cubicBezTo>
                        <a:cubicBezTo>
                          <a:pt x="38624" y="10389"/>
                          <a:pt x="38489" y="9846"/>
                          <a:pt x="38435" y="9277"/>
                        </a:cubicBezTo>
                        <a:lnTo>
                          <a:pt x="38163" y="7731"/>
                        </a:lnTo>
                        <a:cubicBezTo>
                          <a:pt x="38109" y="7459"/>
                          <a:pt x="38055" y="7188"/>
                          <a:pt x="38001" y="6944"/>
                        </a:cubicBezTo>
                        <a:cubicBezTo>
                          <a:pt x="37977" y="6827"/>
                          <a:pt x="37934" y="6570"/>
                          <a:pt x="37818" y="6570"/>
                        </a:cubicBezTo>
                        <a:cubicBezTo>
                          <a:pt x="37800" y="6570"/>
                          <a:pt x="37779" y="6576"/>
                          <a:pt x="37756" y="6591"/>
                        </a:cubicBezTo>
                        <a:cubicBezTo>
                          <a:pt x="37567" y="6700"/>
                          <a:pt x="37540" y="6863"/>
                          <a:pt x="37458" y="7052"/>
                        </a:cubicBezTo>
                        <a:cubicBezTo>
                          <a:pt x="37431" y="7215"/>
                          <a:pt x="37295" y="7351"/>
                          <a:pt x="37133" y="7432"/>
                        </a:cubicBezTo>
                        <a:lnTo>
                          <a:pt x="37078" y="7432"/>
                        </a:lnTo>
                        <a:cubicBezTo>
                          <a:pt x="37067" y="7434"/>
                          <a:pt x="37056" y="7434"/>
                          <a:pt x="37046" y="7434"/>
                        </a:cubicBezTo>
                        <a:cubicBezTo>
                          <a:pt x="36850" y="7434"/>
                          <a:pt x="36749" y="7207"/>
                          <a:pt x="36672" y="7052"/>
                        </a:cubicBezTo>
                        <a:cubicBezTo>
                          <a:pt x="36590" y="6863"/>
                          <a:pt x="36536" y="6673"/>
                          <a:pt x="36509" y="6483"/>
                        </a:cubicBezTo>
                        <a:cubicBezTo>
                          <a:pt x="36400" y="6564"/>
                          <a:pt x="36292" y="6673"/>
                          <a:pt x="36265" y="6781"/>
                        </a:cubicBezTo>
                        <a:cubicBezTo>
                          <a:pt x="36183" y="6944"/>
                          <a:pt x="36102" y="7080"/>
                          <a:pt x="35993" y="7215"/>
                        </a:cubicBezTo>
                        <a:cubicBezTo>
                          <a:pt x="35933" y="7321"/>
                          <a:pt x="35830" y="7376"/>
                          <a:pt x="35723" y="7376"/>
                        </a:cubicBezTo>
                        <a:cubicBezTo>
                          <a:pt x="35638" y="7376"/>
                          <a:pt x="35550" y="7341"/>
                          <a:pt x="35478" y="7269"/>
                        </a:cubicBezTo>
                        <a:cubicBezTo>
                          <a:pt x="35315" y="7134"/>
                          <a:pt x="35288" y="6917"/>
                          <a:pt x="35180" y="6754"/>
                        </a:cubicBezTo>
                        <a:cubicBezTo>
                          <a:pt x="35153" y="6673"/>
                          <a:pt x="35071" y="6646"/>
                          <a:pt x="34990" y="6618"/>
                        </a:cubicBezTo>
                        <a:cubicBezTo>
                          <a:pt x="34936" y="6618"/>
                          <a:pt x="34854" y="6646"/>
                          <a:pt x="34854" y="6727"/>
                        </a:cubicBezTo>
                        <a:cubicBezTo>
                          <a:pt x="34854" y="6767"/>
                          <a:pt x="34825" y="6792"/>
                          <a:pt x="34799" y="6792"/>
                        </a:cubicBezTo>
                        <a:cubicBezTo>
                          <a:pt x="34789" y="6792"/>
                          <a:pt x="34780" y="6788"/>
                          <a:pt x="34773" y="6781"/>
                        </a:cubicBezTo>
                        <a:lnTo>
                          <a:pt x="34773" y="6944"/>
                        </a:lnTo>
                        <a:lnTo>
                          <a:pt x="34719" y="7920"/>
                        </a:lnTo>
                        <a:lnTo>
                          <a:pt x="34664" y="8816"/>
                        </a:lnTo>
                        <a:cubicBezTo>
                          <a:pt x="34664" y="9114"/>
                          <a:pt x="34637" y="9385"/>
                          <a:pt x="34610" y="9683"/>
                        </a:cubicBezTo>
                        <a:cubicBezTo>
                          <a:pt x="34610" y="9819"/>
                          <a:pt x="34583" y="9955"/>
                          <a:pt x="34556" y="10090"/>
                        </a:cubicBezTo>
                        <a:cubicBezTo>
                          <a:pt x="34529" y="10226"/>
                          <a:pt x="34502" y="10334"/>
                          <a:pt x="34420" y="10443"/>
                        </a:cubicBezTo>
                        <a:cubicBezTo>
                          <a:pt x="34380" y="10504"/>
                          <a:pt x="34308" y="10534"/>
                          <a:pt x="34230" y="10534"/>
                        </a:cubicBezTo>
                        <a:cubicBezTo>
                          <a:pt x="34203" y="10534"/>
                          <a:pt x="34176" y="10531"/>
                          <a:pt x="34149" y="10524"/>
                        </a:cubicBezTo>
                        <a:cubicBezTo>
                          <a:pt x="34068" y="10470"/>
                          <a:pt x="33986" y="10389"/>
                          <a:pt x="33959" y="10280"/>
                        </a:cubicBezTo>
                        <a:cubicBezTo>
                          <a:pt x="33851" y="10036"/>
                          <a:pt x="33769" y="9765"/>
                          <a:pt x="33688" y="9494"/>
                        </a:cubicBezTo>
                        <a:cubicBezTo>
                          <a:pt x="33634" y="9222"/>
                          <a:pt x="33579" y="8951"/>
                          <a:pt x="33525" y="8680"/>
                        </a:cubicBezTo>
                        <a:cubicBezTo>
                          <a:pt x="33498" y="8409"/>
                          <a:pt x="33471" y="8165"/>
                          <a:pt x="33444" y="7893"/>
                        </a:cubicBezTo>
                        <a:cubicBezTo>
                          <a:pt x="33444" y="7676"/>
                          <a:pt x="33390" y="7459"/>
                          <a:pt x="33335" y="7269"/>
                        </a:cubicBezTo>
                        <a:cubicBezTo>
                          <a:pt x="33227" y="7432"/>
                          <a:pt x="33173" y="7622"/>
                          <a:pt x="33145" y="7839"/>
                        </a:cubicBezTo>
                        <a:cubicBezTo>
                          <a:pt x="33099" y="7978"/>
                          <a:pt x="32974" y="8275"/>
                          <a:pt x="32787" y="8275"/>
                        </a:cubicBezTo>
                        <a:cubicBezTo>
                          <a:pt x="32754" y="8275"/>
                          <a:pt x="32720" y="8266"/>
                          <a:pt x="32684" y="8246"/>
                        </a:cubicBezTo>
                        <a:cubicBezTo>
                          <a:pt x="32549" y="8192"/>
                          <a:pt x="32522" y="8029"/>
                          <a:pt x="32494" y="7920"/>
                        </a:cubicBezTo>
                        <a:cubicBezTo>
                          <a:pt x="32413" y="7785"/>
                          <a:pt x="32386" y="7622"/>
                          <a:pt x="32332" y="7486"/>
                        </a:cubicBezTo>
                        <a:cubicBezTo>
                          <a:pt x="32277" y="7188"/>
                          <a:pt x="32223" y="6890"/>
                          <a:pt x="32223" y="6618"/>
                        </a:cubicBezTo>
                        <a:cubicBezTo>
                          <a:pt x="32196" y="6483"/>
                          <a:pt x="32169" y="6347"/>
                          <a:pt x="32088" y="6212"/>
                        </a:cubicBezTo>
                        <a:lnTo>
                          <a:pt x="32006" y="6184"/>
                        </a:lnTo>
                        <a:cubicBezTo>
                          <a:pt x="31952" y="6429"/>
                          <a:pt x="31898" y="6673"/>
                          <a:pt x="31843" y="6944"/>
                        </a:cubicBezTo>
                        <a:cubicBezTo>
                          <a:pt x="31762" y="7188"/>
                          <a:pt x="31735" y="7459"/>
                          <a:pt x="31654" y="7731"/>
                        </a:cubicBezTo>
                        <a:cubicBezTo>
                          <a:pt x="31599" y="7920"/>
                          <a:pt x="31491" y="8056"/>
                          <a:pt x="31301" y="8110"/>
                        </a:cubicBezTo>
                        <a:cubicBezTo>
                          <a:pt x="31084" y="8110"/>
                          <a:pt x="30894" y="8002"/>
                          <a:pt x="30840" y="7785"/>
                        </a:cubicBezTo>
                        <a:cubicBezTo>
                          <a:pt x="30786" y="7676"/>
                          <a:pt x="30786" y="7568"/>
                          <a:pt x="30759" y="7459"/>
                        </a:cubicBezTo>
                        <a:cubicBezTo>
                          <a:pt x="30759" y="7324"/>
                          <a:pt x="30731" y="7215"/>
                          <a:pt x="30731" y="7080"/>
                        </a:cubicBezTo>
                        <a:cubicBezTo>
                          <a:pt x="30707" y="7030"/>
                          <a:pt x="30682" y="6663"/>
                          <a:pt x="30595" y="6663"/>
                        </a:cubicBezTo>
                        <a:cubicBezTo>
                          <a:pt x="30587" y="6663"/>
                          <a:pt x="30578" y="6666"/>
                          <a:pt x="30569" y="6673"/>
                        </a:cubicBezTo>
                        <a:cubicBezTo>
                          <a:pt x="30487" y="6727"/>
                          <a:pt x="30487" y="6835"/>
                          <a:pt x="30460" y="6917"/>
                        </a:cubicBezTo>
                        <a:cubicBezTo>
                          <a:pt x="30406" y="7025"/>
                          <a:pt x="30379" y="7134"/>
                          <a:pt x="30325" y="7242"/>
                        </a:cubicBezTo>
                        <a:cubicBezTo>
                          <a:pt x="30297" y="7324"/>
                          <a:pt x="30243" y="7405"/>
                          <a:pt x="30162" y="7459"/>
                        </a:cubicBezTo>
                        <a:cubicBezTo>
                          <a:pt x="30140" y="7467"/>
                          <a:pt x="30116" y="7470"/>
                          <a:pt x="30092" y="7470"/>
                        </a:cubicBezTo>
                        <a:cubicBezTo>
                          <a:pt x="30024" y="7470"/>
                          <a:pt x="29950" y="7445"/>
                          <a:pt x="29891" y="7405"/>
                        </a:cubicBezTo>
                        <a:cubicBezTo>
                          <a:pt x="29755" y="7242"/>
                          <a:pt x="29646" y="7025"/>
                          <a:pt x="29619" y="6808"/>
                        </a:cubicBezTo>
                        <a:cubicBezTo>
                          <a:pt x="29592" y="6700"/>
                          <a:pt x="29565" y="6591"/>
                          <a:pt x="29565" y="6483"/>
                        </a:cubicBezTo>
                        <a:cubicBezTo>
                          <a:pt x="29565" y="6483"/>
                          <a:pt x="29565" y="6456"/>
                          <a:pt x="29565" y="6456"/>
                        </a:cubicBezTo>
                        <a:lnTo>
                          <a:pt x="29538" y="6591"/>
                        </a:lnTo>
                        <a:cubicBezTo>
                          <a:pt x="29538" y="6727"/>
                          <a:pt x="29511" y="6863"/>
                          <a:pt x="29484" y="6998"/>
                        </a:cubicBezTo>
                        <a:cubicBezTo>
                          <a:pt x="29429" y="7269"/>
                          <a:pt x="29375" y="7568"/>
                          <a:pt x="29348" y="7812"/>
                        </a:cubicBezTo>
                        <a:cubicBezTo>
                          <a:pt x="29294" y="8056"/>
                          <a:pt x="29267" y="8300"/>
                          <a:pt x="29240" y="8544"/>
                        </a:cubicBezTo>
                        <a:cubicBezTo>
                          <a:pt x="29185" y="8761"/>
                          <a:pt x="29131" y="8978"/>
                          <a:pt x="29077" y="9168"/>
                        </a:cubicBezTo>
                        <a:cubicBezTo>
                          <a:pt x="29023" y="9358"/>
                          <a:pt x="28941" y="9602"/>
                          <a:pt x="28751" y="9656"/>
                        </a:cubicBezTo>
                        <a:cubicBezTo>
                          <a:pt x="28718" y="9665"/>
                          <a:pt x="28687" y="9668"/>
                          <a:pt x="28658" y="9668"/>
                        </a:cubicBezTo>
                        <a:cubicBezTo>
                          <a:pt x="28495" y="9668"/>
                          <a:pt x="28390" y="9550"/>
                          <a:pt x="28345" y="9412"/>
                        </a:cubicBezTo>
                        <a:cubicBezTo>
                          <a:pt x="28263" y="9195"/>
                          <a:pt x="28182" y="8978"/>
                          <a:pt x="28155" y="8734"/>
                        </a:cubicBezTo>
                        <a:cubicBezTo>
                          <a:pt x="28100" y="8517"/>
                          <a:pt x="28046" y="8273"/>
                          <a:pt x="28019" y="8029"/>
                        </a:cubicBezTo>
                        <a:cubicBezTo>
                          <a:pt x="27992" y="7812"/>
                          <a:pt x="27992" y="7595"/>
                          <a:pt x="27992" y="7351"/>
                        </a:cubicBezTo>
                        <a:cubicBezTo>
                          <a:pt x="27992" y="7215"/>
                          <a:pt x="27965" y="7052"/>
                          <a:pt x="27911" y="6917"/>
                        </a:cubicBezTo>
                        <a:cubicBezTo>
                          <a:pt x="27802" y="7052"/>
                          <a:pt x="27748" y="7215"/>
                          <a:pt x="27721" y="7378"/>
                        </a:cubicBezTo>
                        <a:cubicBezTo>
                          <a:pt x="27673" y="7546"/>
                          <a:pt x="27582" y="7799"/>
                          <a:pt x="27374" y="7799"/>
                        </a:cubicBezTo>
                        <a:cubicBezTo>
                          <a:pt x="27347" y="7799"/>
                          <a:pt x="27318" y="7794"/>
                          <a:pt x="27287" y="7785"/>
                        </a:cubicBezTo>
                        <a:cubicBezTo>
                          <a:pt x="27043" y="7731"/>
                          <a:pt x="27015" y="7351"/>
                          <a:pt x="27015" y="7134"/>
                        </a:cubicBezTo>
                        <a:cubicBezTo>
                          <a:pt x="26988" y="6835"/>
                          <a:pt x="26988" y="6510"/>
                          <a:pt x="27015" y="6212"/>
                        </a:cubicBezTo>
                        <a:cubicBezTo>
                          <a:pt x="27015" y="5968"/>
                          <a:pt x="27015" y="5723"/>
                          <a:pt x="26988" y="5479"/>
                        </a:cubicBezTo>
                        <a:cubicBezTo>
                          <a:pt x="26934" y="5479"/>
                          <a:pt x="26907" y="5479"/>
                          <a:pt x="26880" y="5452"/>
                        </a:cubicBezTo>
                        <a:cubicBezTo>
                          <a:pt x="26756" y="5328"/>
                          <a:pt x="26605" y="5284"/>
                          <a:pt x="26446" y="5284"/>
                        </a:cubicBezTo>
                        <a:cubicBezTo>
                          <a:pt x="26223" y="5284"/>
                          <a:pt x="25985" y="5373"/>
                          <a:pt x="25795" y="5452"/>
                        </a:cubicBezTo>
                        <a:cubicBezTo>
                          <a:pt x="25605" y="5534"/>
                          <a:pt x="25415" y="5588"/>
                          <a:pt x="25225" y="5642"/>
                        </a:cubicBezTo>
                        <a:cubicBezTo>
                          <a:pt x="25171" y="5642"/>
                          <a:pt x="25144" y="5642"/>
                          <a:pt x="25090" y="5669"/>
                        </a:cubicBezTo>
                        <a:cubicBezTo>
                          <a:pt x="25090" y="5778"/>
                          <a:pt x="25090" y="5913"/>
                          <a:pt x="25090" y="6022"/>
                        </a:cubicBezTo>
                        <a:cubicBezTo>
                          <a:pt x="25090" y="6130"/>
                          <a:pt x="25063" y="6266"/>
                          <a:pt x="25035" y="6374"/>
                        </a:cubicBezTo>
                        <a:cubicBezTo>
                          <a:pt x="25022" y="6388"/>
                          <a:pt x="25008" y="6395"/>
                          <a:pt x="24995" y="6395"/>
                        </a:cubicBezTo>
                        <a:cubicBezTo>
                          <a:pt x="24981" y="6395"/>
                          <a:pt x="24968" y="6388"/>
                          <a:pt x="24954" y="6374"/>
                        </a:cubicBezTo>
                        <a:cubicBezTo>
                          <a:pt x="24954" y="6266"/>
                          <a:pt x="24954" y="6157"/>
                          <a:pt x="24954" y="6049"/>
                        </a:cubicBezTo>
                        <a:lnTo>
                          <a:pt x="24954" y="5669"/>
                        </a:lnTo>
                        <a:lnTo>
                          <a:pt x="24818" y="5669"/>
                        </a:lnTo>
                        <a:cubicBezTo>
                          <a:pt x="24818" y="5913"/>
                          <a:pt x="24791" y="6130"/>
                          <a:pt x="24764" y="6347"/>
                        </a:cubicBezTo>
                        <a:cubicBezTo>
                          <a:pt x="24764" y="6483"/>
                          <a:pt x="24764" y="6618"/>
                          <a:pt x="24764" y="6727"/>
                        </a:cubicBezTo>
                        <a:cubicBezTo>
                          <a:pt x="24737" y="6863"/>
                          <a:pt x="24737" y="6971"/>
                          <a:pt x="24710" y="7080"/>
                        </a:cubicBezTo>
                        <a:cubicBezTo>
                          <a:pt x="24696" y="7107"/>
                          <a:pt x="24676" y="7120"/>
                          <a:pt x="24659" y="7120"/>
                        </a:cubicBezTo>
                        <a:cubicBezTo>
                          <a:pt x="24642" y="7120"/>
                          <a:pt x="24629" y="7107"/>
                          <a:pt x="24629" y="7080"/>
                        </a:cubicBezTo>
                        <a:cubicBezTo>
                          <a:pt x="24574" y="6835"/>
                          <a:pt x="24574" y="6591"/>
                          <a:pt x="24629" y="6347"/>
                        </a:cubicBezTo>
                        <a:cubicBezTo>
                          <a:pt x="24629" y="6103"/>
                          <a:pt x="24656" y="5886"/>
                          <a:pt x="24710" y="5669"/>
                        </a:cubicBezTo>
                        <a:lnTo>
                          <a:pt x="24683" y="5669"/>
                        </a:lnTo>
                        <a:lnTo>
                          <a:pt x="24574" y="5696"/>
                        </a:lnTo>
                        <a:cubicBezTo>
                          <a:pt x="24574" y="5968"/>
                          <a:pt x="24574" y="6239"/>
                          <a:pt x="24547" y="6537"/>
                        </a:cubicBezTo>
                        <a:cubicBezTo>
                          <a:pt x="24520" y="7025"/>
                          <a:pt x="24493" y="7541"/>
                          <a:pt x="24466" y="8029"/>
                        </a:cubicBezTo>
                        <a:lnTo>
                          <a:pt x="24412" y="8788"/>
                        </a:lnTo>
                        <a:cubicBezTo>
                          <a:pt x="24412" y="9032"/>
                          <a:pt x="24357" y="9249"/>
                          <a:pt x="24303" y="9494"/>
                        </a:cubicBezTo>
                        <a:cubicBezTo>
                          <a:pt x="24303" y="9530"/>
                          <a:pt x="24286" y="9545"/>
                          <a:pt x="24268" y="9545"/>
                        </a:cubicBezTo>
                        <a:cubicBezTo>
                          <a:pt x="24246" y="9545"/>
                          <a:pt x="24222" y="9523"/>
                          <a:pt x="24222" y="9494"/>
                        </a:cubicBezTo>
                        <a:cubicBezTo>
                          <a:pt x="24195" y="9195"/>
                          <a:pt x="24195" y="8870"/>
                          <a:pt x="24222" y="8544"/>
                        </a:cubicBezTo>
                        <a:lnTo>
                          <a:pt x="24303" y="7595"/>
                        </a:lnTo>
                        <a:cubicBezTo>
                          <a:pt x="24330" y="6971"/>
                          <a:pt x="24357" y="6347"/>
                          <a:pt x="24439" y="5751"/>
                        </a:cubicBezTo>
                        <a:lnTo>
                          <a:pt x="24439" y="5751"/>
                        </a:lnTo>
                        <a:cubicBezTo>
                          <a:pt x="24384" y="5778"/>
                          <a:pt x="24330" y="5832"/>
                          <a:pt x="24303" y="5913"/>
                        </a:cubicBezTo>
                        <a:cubicBezTo>
                          <a:pt x="24195" y="6049"/>
                          <a:pt x="24032" y="6157"/>
                          <a:pt x="23869" y="6157"/>
                        </a:cubicBezTo>
                        <a:cubicBezTo>
                          <a:pt x="23614" y="6157"/>
                          <a:pt x="23376" y="6008"/>
                          <a:pt x="23129" y="6008"/>
                        </a:cubicBezTo>
                        <a:cubicBezTo>
                          <a:pt x="23060" y="6008"/>
                          <a:pt x="22990" y="6019"/>
                          <a:pt x="22920" y="6049"/>
                        </a:cubicBezTo>
                        <a:cubicBezTo>
                          <a:pt x="22676" y="6212"/>
                          <a:pt x="22459" y="6456"/>
                          <a:pt x="22377" y="6754"/>
                        </a:cubicBezTo>
                        <a:cubicBezTo>
                          <a:pt x="22350" y="6795"/>
                          <a:pt x="22309" y="6815"/>
                          <a:pt x="22269" y="6815"/>
                        </a:cubicBezTo>
                        <a:cubicBezTo>
                          <a:pt x="22228" y="6815"/>
                          <a:pt x="22187" y="6795"/>
                          <a:pt x="22160" y="6754"/>
                        </a:cubicBezTo>
                        <a:lnTo>
                          <a:pt x="21916" y="6266"/>
                        </a:lnTo>
                        <a:cubicBezTo>
                          <a:pt x="21618" y="6727"/>
                          <a:pt x="21726" y="7351"/>
                          <a:pt x="21835" y="7866"/>
                        </a:cubicBezTo>
                        <a:cubicBezTo>
                          <a:pt x="21889" y="8165"/>
                          <a:pt x="21916" y="8490"/>
                          <a:pt x="21916" y="8788"/>
                        </a:cubicBezTo>
                        <a:cubicBezTo>
                          <a:pt x="21916" y="9114"/>
                          <a:pt x="21835" y="9412"/>
                          <a:pt x="21672" y="9683"/>
                        </a:cubicBezTo>
                        <a:cubicBezTo>
                          <a:pt x="21591" y="9792"/>
                          <a:pt x="21509" y="9928"/>
                          <a:pt x="21401" y="10036"/>
                        </a:cubicBezTo>
                        <a:cubicBezTo>
                          <a:pt x="21319" y="10145"/>
                          <a:pt x="21238" y="10253"/>
                          <a:pt x="21075" y="10253"/>
                        </a:cubicBezTo>
                        <a:cubicBezTo>
                          <a:pt x="20804" y="10253"/>
                          <a:pt x="20723" y="9819"/>
                          <a:pt x="20668" y="9602"/>
                        </a:cubicBezTo>
                        <a:cubicBezTo>
                          <a:pt x="20316" y="8382"/>
                          <a:pt x="20099" y="7107"/>
                          <a:pt x="20045" y="5832"/>
                        </a:cubicBezTo>
                        <a:cubicBezTo>
                          <a:pt x="19719" y="5832"/>
                          <a:pt x="19421" y="6076"/>
                          <a:pt x="19150" y="6212"/>
                        </a:cubicBezTo>
                        <a:cubicBezTo>
                          <a:pt x="19007" y="6273"/>
                          <a:pt x="18849" y="6303"/>
                          <a:pt x="18699" y="6303"/>
                        </a:cubicBezTo>
                        <a:cubicBezTo>
                          <a:pt x="18649" y="6303"/>
                          <a:pt x="18600" y="6300"/>
                          <a:pt x="18553" y="6293"/>
                        </a:cubicBezTo>
                        <a:lnTo>
                          <a:pt x="18553" y="6646"/>
                        </a:lnTo>
                        <a:cubicBezTo>
                          <a:pt x="18553" y="6781"/>
                          <a:pt x="18553" y="6944"/>
                          <a:pt x="18526" y="7107"/>
                        </a:cubicBezTo>
                        <a:cubicBezTo>
                          <a:pt x="18526" y="7134"/>
                          <a:pt x="18505" y="7147"/>
                          <a:pt x="18485" y="7147"/>
                        </a:cubicBezTo>
                        <a:cubicBezTo>
                          <a:pt x="18465" y="7147"/>
                          <a:pt x="18444" y="7134"/>
                          <a:pt x="18444" y="7107"/>
                        </a:cubicBezTo>
                        <a:cubicBezTo>
                          <a:pt x="18417" y="6944"/>
                          <a:pt x="18417" y="6781"/>
                          <a:pt x="18444" y="6646"/>
                        </a:cubicBezTo>
                        <a:cubicBezTo>
                          <a:pt x="18471" y="6510"/>
                          <a:pt x="18471" y="6401"/>
                          <a:pt x="18471" y="6293"/>
                        </a:cubicBezTo>
                        <a:lnTo>
                          <a:pt x="18390" y="6239"/>
                        </a:lnTo>
                        <a:cubicBezTo>
                          <a:pt x="18309" y="6212"/>
                          <a:pt x="18227" y="6157"/>
                          <a:pt x="18173" y="6076"/>
                        </a:cubicBezTo>
                        <a:lnTo>
                          <a:pt x="18173" y="6212"/>
                        </a:lnTo>
                        <a:lnTo>
                          <a:pt x="18173" y="6727"/>
                        </a:lnTo>
                        <a:lnTo>
                          <a:pt x="18173" y="7269"/>
                        </a:lnTo>
                        <a:cubicBezTo>
                          <a:pt x="18173" y="7378"/>
                          <a:pt x="18173" y="7459"/>
                          <a:pt x="18173" y="7568"/>
                        </a:cubicBezTo>
                        <a:cubicBezTo>
                          <a:pt x="18173" y="7649"/>
                          <a:pt x="18146" y="7731"/>
                          <a:pt x="18119" y="7812"/>
                        </a:cubicBezTo>
                        <a:cubicBezTo>
                          <a:pt x="18119" y="7839"/>
                          <a:pt x="18098" y="7853"/>
                          <a:pt x="18075" y="7853"/>
                        </a:cubicBezTo>
                        <a:cubicBezTo>
                          <a:pt x="18051" y="7853"/>
                          <a:pt x="18024" y="7839"/>
                          <a:pt x="18010" y="7812"/>
                        </a:cubicBezTo>
                        <a:cubicBezTo>
                          <a:pt x="18010" y="7731"/>
                          <a:pt x="18010" y="7622"/>
                          <a:pt x="18010" y="7541"/>
                        </a:cubicBezTo>
                        <a:lnTo>
                          <a:pt x="18010" y="7269"/>
                        </a:lnTo>
                        <a:cubicBezTo>
                          <a:pt x="18037" y="7080"/>
                          <a:pt x="18037" y="6917"/>
                          <a:pt x="18037" y="6727"/>
                        </a:cubicBezTo>
                        <a:lnTo>
                          <a:pt x="18037" y="6184"/>
                        </a:lnTo>
                        <a:lnTo>
                          <a:pt x="18037" y="5913"/>
                        </a:lnTo>
                        <a:cubicBezTo>
                          <a:pt x="18037" y="5859"/>
                          <a:pt x="18037" y="5805"/>
                          <a:pt x="18037" y="5751"/>
                        </a:cubicBezTo>
                        <a:cubicBezTo>
                          <a:pt x="18010" y="5723"/>
                          <a:pt x="18010" y="5669"/>
                          <a:pt x="18010" y="5642"/>
                        </a:cubicBezTo>
                        <a:cubicBezTo>
                          <a:pt x="17983" y="5561"/>
                          <a:pt x="17929" y="5479"/>
                          <a:pt x="17848" y="5425"/>
                        </a:cubicBezTo>
                        <a:lnTo>
                          <a:pt x="17739" y="5425"/>
                        </a:lnTo>
                        <a:cubicBezTo>
                          <a:pt x="17766" y="5696"/>
                          <a:pt x="17766" y="5968"/>
                          <a:pt x="17766" y="6266"/>
                        </a:cubicBezTo>
                        <a:lnTo>
                          <a:pt x="17766" y="7134"/>
                        </a:lnTo>
                        <a:lnTo>
                          <a:pt x="17766" y="8002"/>
                        </a:lnTo>
                        <a:cubicBezTo>
                          <a:pt x="17766" y="8300"/>
                          <a:pt x="17766" y="8571"/>
                          <a:pt x="17712" y="8870"/>
                        </a:cubicBezTo>
                        <a:cubicBezTo>
                          <a:pt x="17712" y="8883"/>
                          <a:pt x="17698" y="8890"/>
                          <a:pt x="17685" y="8890"/>
                        </a:cubicBezTo>
                        <a:cubicBezTo>
                          <a:pt x="17671" y="8890"/>
                          <a:pt x="17658" y="8883"/>
                          <a:pt x="17658" y="8870"/>
                        </a:cubicBezTo>
                        <a:cubicBezTo>
                          <a:pt x="17603" y="8571"/>
                          <a:pt x="17576" y="8300"/>
                          <a:pt x="17603" y="8002"/>
                        </a:cubicBezTo>
                        <a:lnTo>
                          <a:pt x="17603" y="7134"/>
                        </a:lnTo>
                        <a:lnTo>
                          <a:pt x="17603" y="6266"/>
                        </a:lnTo>
                        <a:cubicBezTo>
                          <a:pt x="17603" y="5995"/>
                          <a:pt x="17631" y="5723"/>
                          <a:pt x="17631" y="5479"/>
                        </a:cubicBezTo>
                        <a:lnTo>
                          <a:pt x="17631" y="5479"/>
                        </a:lnTo>
                        <a:lnTo>
                          <a:pt x="17576" y="5506"/>
                        </a:lnTo>
                        <a:cubicBezTo>
                          <a:pt x="17414" y="5669"/>
                          <a:pt x="17197" y="5778"/>
                          <a:pt x="16980" y="5832"/>
                        </a:cubicBezTo>
                        <a:cubicBezTo>
                          <a:pt x="16969" y="5836"/>
                          <a:pt x="16959" y="5837"/>
                          <a:pt x="16950" y="5837"/>
                        </a:cubicBezTo>
                        <a:cubicBezTo>
                          <a:pt x="16891" y="5837"/>
                          <a:pt x="16871" y="5767"/>
                          <a:pt x="16871" y="5696"/>
                        </a:cubicBezTo>
                        <a:cubicBezTo>
                          <a:pt x="16925" y="5452"/>
                          <a:pt x="16871" y="5181"/>
                          <a:pt x="16654" y="4991"/>
                        </a:cubicBezTo>
                        <a:cubicBezTo>
                          <a:pt x="16627" y="5940"/>
                          <a:pt x="16600" y="6863"/>
                          <a:pt x="16546" y="7812"/>
                        </a:cubicBezTo>
                        <a:cubicBezTo>
                          <a:pt x="16546" y="7871"/>
                          <a:pt x="16503" y="7915"/>
                          <a:pt x="16449" y="7915"/>
                        </a:cubicBezTo>
                        <a:cubicBezTo>
                          <a:pt x="16428" y="7915"/>
                          <a:pt x="16406" y="7908"/>
                          <a:pt x="16383" y="7893"/>
                        </a:cubicBezTo>
                        <a:cubicBezTo>
                          <a:pt x="16085" y="7731"/>
                          <a:pt x="15868" y="7459"/>
                          <a:pt x="15786" y="7134"/>
                        </a:cubicBezTo>
                        <a:cubicBezTo>
                          <a:pt x="15678" y="6781"/>
                          <a:pt x="15596" y="6401"/>
                          <a:pt x="15488" y="6022"/>
                        </a:cubicBezTo>
                        <a:lnTo>
                          <a:pt x="15352" y="5425"/>
                        </a:lnTo>
                        <a:cubicBezTo>
                          <a:pt x="15325" y="5262"/>
                          <a:pt x="15271" y="5100"/>
                          <a:pt x="15189" y="4964"/>
                        </a:cubicBezTo>
                        <a:cubicBezTo>
                          <a:pt x="15150" y="4917"/>
                          <a:pt x="15109" y="4897"/>
                          <a:pt x="15066" y="4897"/>
                        </a:cubicBezTo>
                        <a:cubicBezTo>
                          <a:pt x="14960" y="4897"/>
                          <a:pt x="14844" y="5019"/>
                          <a:pt x="14728" y="5154"/>
                        </a:cubicBezTo>
                        <a:cubicBezTo>
                          <a:pt x="14601" y="5306"/>
                          <a:pt x="14451" y="5482"/>
                          <a:pt x="14232" y="5482"/>
                        </a:cubicBezTo>
                        <a:cubicBezTo>
                          <a:pt x="14217" y="5482"/>
                          <a:pt x="14202" y="5481"/>
                          <a:pt x="14186" y="5479"/>
                        </a:cubicBezTo>
                        <a:cubicBezTo>
                          <a:pt x="14132" y="5479"/>
                          <a:pt x="14104" y="5452"/>
                          <a:pt x="14077" y="5398"/>
                        </a:cubicBezTo>
                        <a:cubicBezTo>
                          <a:pt x="13969" y="4964"/>
                          <a:pt x="13860" y="4530"/>
                          <a:pt x="13752" y="4096"/>
                        </a:cubicBezTo>
                        <a:cubicBezTo>
                          <a:pt x="13535" y="4177"/>
                          <a:pt x="13481" y="4530"/>
                          <a:pt x="13426" y="4747"/>
                        </a:cubicBezTo>
                        <a:cubicBezTo>
                          <a:pt x="13345" y="5045"/>
                          <a:pt x="13237" y="5398"/>
                          <a:pt x="12911" y="5479"/>
                        </a:cubicBezTo>
                        <a:cubicBezTo>
                          <a:pt x="12857" y="5479"/>
                          <a:pt x="12803" y="5479"/>
                          <a:pt x="12775" y="5425"/>
                        </a:cubicBezTo>
                        <a:cubicBezTo>
                          <a:pt x="12586" y="5154"/>
                          <a:pt x="12477" y="4828"/>
                          <a:pt x="12477" y="4503"/>
                        </a:cubicBezTo>
                        <a:cubicBezTo>
                          <a:pt x="12450" y="4557"/>
                          <a:pt x="12396" y="4611"/>
                          <a:pt x="12369" y="4666"/>
                        </a:cubicBezTo>
                        <a:cubicBezTo>
                          <a:pt x="12314" y="4774"/>
                          <a:pt x="12233" y="4883"/>
                          <a:pt x="12152" y="4964"/>
                        </a:cubicBezTo>
                        <a:cubicBezTo>
                          <a:pt x="12107" y="4986"/>
                          <a:pt x="12062" y="4996"/>
                          <a:pt x="12019" y="4996"/>
                        </a:cubicBezTo>
                        <a:cubicBezTo>
                          <a:pt x="11905" y="4996"/>
                          <a:pt x="11804" y="4927"/>
                          <a:pt x="11745" y="4828"/>
                        </a:cubicBezTo>
                        <a:cubicBezTo>
                          <a:pt x="11690" y="4693"/>
                          <a:pt x="11663" y="4584"/>
                          <a:pt x="11636" y="4449"/>
                        </a:cubicBezTo>
                        <a:cubicBezTo>
                          <a:pt x="11609" y="4367"/>
                          <a:pt x="11582" y="4286"/>
                          <a:pt x="11555" y="4204"/>
                        </a:cubicBezTo>
                        <a:lnTo>
                          <a:pt x="11229" y="4503"/>
                        </a:lnTo>
                        <a:cubicBezTo>
                          <a:pt x="11284" y="4530"/>
                          <a:pt x="11284" y="4611"/>
                          <a:pt x="11229" y="4638"/>
                        </a:cubicBezTo>
                        <a:cubicBezTo>
                          <a:pt x="11100" y="4731"/>
                          <a:pt x="10946" y="4785"/>
                          <a:pt x="10784" y="4785"/>
                        </a:cubicBezTo>
                        <a:cubicBezTo>
                          <a:pt x="10708" y="4785"/>
                          <a:pt x="10629" y="4773"/>
                          <a:pt x="10551" y="4747"/>
                        </a:cubicBezTo>
                        <a:cubicBezTo>
                          <a:pt x="10443" y="4693"/>
                          <a:pt x="10334" y="4638"/>
                          <a:pt x="10253" y="4584"/>
                        </a:cubicBezTo>
                        <a:cubicBezTo>
                          <a:pt x="10172" y="4523"/>
                          <a:pt x="10044" y="4493"/>
                          <a:pt x="9963" y="4493"/>
                        </a:cubicBezTo>
                        <a:cubicBezTo>
                          <a:pt x="9936" y="4493"/>
                          <a:pt x="9914" y="4496"/>
                          <a:pt x="9900" y="4503"/>
                        </a:cubicBezTo>
                        <a:cubicBezTo>
                          <a:pt x="9846" y="4530"/>
                          <a:pt x="9792" y="4557"/>
                          <a:pt x="9738" y="4584"/>
                        </a:cubicBezTo>
                        <a:lnTo>
                          <a:pt x="9738" y="5940"/>
                        </a:lnTo>
                        <a:lnTo>
                          <a:pt x="9738" y="6646"/>
                        </a:lnTo>
                        <a:cubicBezTo>
                          <a:pt x="9710" y="6835"/>
                          <a:pt x="9738" y="7025"/>
                          <a:pt x="9846" y="7215"/>
                        </a:cubicBezTo>
                        <a:cubicBezTo>
                          <a:pt x="9982" y="7405"/>
                          <a:pt x="10280" y="7432"/>
                          <a:pt x="10524" y="7459"/>
                        </a:cubicBezTo>
                        <a:cubicBezTo>
                          <a:pt x="10795" y="7459"/>
                          <a:pt x="11067" y="7541"/>
                          <a:pt x="11284" y="7703"/>
                        </a:cubicBezTo>
                        <a:cubicBezTo>
                          <a:pt x="11663" y="8056"/>
                          <a:pt x="11663" y="8653"/>
                          <a:pt x="11907" y="9060"/>
                        </a:cubicBezTo>
                        <a:cubicBezTo>
                          <a:pt x="11989" y="9168"/>
                          <a:pt x="12070" y="9249"/>
                          <a:pt x="12179" y="9331"/>
                        </a:cubicBezTo>
                        <a:cubicBezTo>
                          <a:pt x="12341" y="9412"/>
                          <a:pt x="12504" y="9439"/>
                          <a:pt x="12667" y="9466"/>
                        </a:cubicBezTo>
                        <a:lnTo>
                          <a:pt x="13887" y="9656"/>
                        </a:lnTo>
                        <a:cubicBezTo>
                          <a:pt x="14728" y="9765"/>
                          <a:pt x="15542" y="9900"/>
                          <a:pt x="16383" y="10036"/>
                        </a:cubicBezTo>
                        <a:cubicBezTo>
                          <a:pt x="16437" y="10036"/>
                          <a:pt x="16491" y="10117"/>
                          <a:pt x="16464" y="10172"/>
                        </a:cubicBezTo>
                        <a:cubicBezTo>
                          <a:pt x="16437" y="10226"/>
                          <a:pt x="16383" y="10253"/>
                          <a:pt x="16329" y="10253"/>
                        </a:cubicBezTo>
                        <a:cubicBezTo>
                          <a:pt x="15596" y="10145"/>
                          <a:pt x="14837" y="10009"/>
                          <a:pt x="14104" y="9900"/>
                        </a:cubicBezTo>
                        <a:lnTo>
                          <a:pt x="14104" y="9900"/>
                        </a:lnTo>
                        <a:cubicBezTo>
                          <a:pt x="14132" y="10036"/>
                          <a:pt x="14159" y="10172"/>
                          <a:pt x="14186" y="10307"/>
                        </a:cubicBezTo>
                        <a:cubicBezTo>
                          <a:pt x="14213" y="10497"/>
                          <a:pt x="14240" y="10687"/>
                          <a:pt x="14267" y="10877"/>
                        </a:cubicBezTo>
                        <a:cubicBezTo>
                          <a:pt x="14321" y="11067"/>
                          <a:pt x="14349" y="11257"/>
                          <a:pt x="14376" y="11447"/>
                        </a:cubicBezTo>
                        <a:cubicBezTo>
                          <a:pt x="14403" y="11636"/>
                          <a:pt x="14430" y="11826"/>
                          <a:pt x="14430" y="12016"/>
                        </a:cubicBezTo>
                        <a:cubicBezTo>
                          <a:pt x="14430" y="12050"/>
                          <a:pt x="14399" y="12073"/>
                          <a:pt x="14369" y="12073"/>
                        </a:cubicBezTo>
                        <a:cubicBezTo>
                          <a:pt x="14350" y="12073"/>
                          <a:pt x="14332" y="12064"/>
                          <a:pt x="14321" y="12043"/>
                        </a:cubicBezTo>
                        <a:cubicBezTo>
                          <a:pt x="14267" y="11880"/>
                          <a:pt x="14213" y="11691"/>
                          <a:pt x="14186" y="11501"/>
                        </a:cubicBezTo>
                        <a:cubicBezTo>
                          <a:pt x="14159" y="11311"/>
                          <a:pt x="14104" y="11121"/>
                          <a:pt x="14077" y="10931"/>
                        </a:cubicBezTo>
                        <a:cubicBezTo>
                          <a:pt x="14050" y="10741"/>
                          <a:pt x="14023" y="10551"/>
                          <a:pt x="13996" y="10362"/>
                        </a:cubicBezTo>
                        <a:cubicBezTo>
                          <a:pt x="13969" y="10280"/>
                          <a:pt x="13942" y="10145"/>
                          <a:pt x="13942" y="10063"/>
                        </a:cubicBezTo>
                        <a:cubicBezTo>
                          <a:pt x="13942" y="10009"/>
                          <a:pt x="13915" y="9955"/>
                          <a:pt x="13915" y="9873"/>
                        </a:cubicBezTo>
                        <a:lnTo>
                          <a:pt x="13453" y="9819"/>
                        </a:lnTo>
                        <a:lnTo>
                          <a:pt x="12830" y="9711"/>
                        </a:lnTo>
                        <a:cubicBezTo>
                          <a:pt x="12640" y="9683"/>
                          <a:pt x="12450" y="9656"/>
                          <a:pt x="12260" y="9602"/>
                        </a:cubicBezTo>
                        <a:cubicBezTo>
                          <a:pt x="11989" y="9521"/>
                          <a:pt x="11772" y="9304"/>
                          <a:pt x="11663" y="9032"/>
                        </a:cubicBezTo>
                        <a:cubicBezTo>
                          <a:pt x="11528" y="8816"/>
                          <a:pt x="11473" y="8544"/>
                          <a:pt x="11392" y="8300"/>
                        </a:cubicBezTo>
                        <a:cubicBezTo>
                          <a:pt x="11311" y="8056"/>
                          <a:pt x="11175" y="7866"/>
                          <a:pt x="10958" y="7758"/>
                        </a:cubicBezTo>
                        <a:cubicBezTo>
                          <a:pt x="10687" y="7676"/>
                          <a:pt x="10416" y="7622"/>
                          <a:pt x="10144" y="7622"/>
                        </a:cubicBezTo>
                        <a:cubicBezTo>
                          <a:pt x="9846" y="7568"/>
                          <a:pt x="9602" y="7324"/>
                          <a:pt x="9575" y="7025"/>
                        </a:cubicBezTo>
                        <a:cubicBezTo>
                          <a:pt x="9548" y="6835"/>
                          <a:pt x="9548" y="6646"/>
                          <a:pt x="9575" y="6429"/>
                        </a:cubicBezTo>
                        <a:lnTo>
                          <a:pt x="9575" y="5805"/>
                        </a:lnTo>
                        <a:cubicBezTo>
                          <a:pt x="9575" y="5398"/>
                          <a:pt x="9575" y="4991"/>
                          <a:pt x="9629" y="4584"/>
                        </a:cubicBezTo>
                        <a:cubicBezTo>
                          <a:pt x="9521" y="4557"/>
                          <a:pt x="9466" y="4503"/>
                          <a:pt x="9439" y="4394"/>
                        </a:cubicBezTo>
                        <a:cubicBezTo>
                          <a:pt x="9412" y="4232"/>
                          <a:pt x="9385" y="3960"/>
                          <a:pt x="9195" y="3879"/>
                        </a:cubicBezTo>
                        <a:cubicBezTo>
                          <a:pt x="9167" y="3867"/>
                          <a:pt x="9138" y="3861"/>
                          <a:pt x="9110" y="3861"/>
                        </a:cubicBezTo>
                        <a:cubicBezTo>
                          <a:pt x="8951" y="3861"/>
                          <a:pt x="8807" y="4039"/>
                          <a:pt x="8761" y="4177"/>
                        </a:cubicBezTo>
                        <a:cubicBezTo>
                          <a:pt x="8680" y="4367"/>
                          <a:pt x="8571" y="4530"/>
                          <a:pt x="8408" y="4693"/>
                        </a:cubicBezTo>
                        <a:cubicBezTo>
                          <a:pt x="8343" y="4758"/>
                          <a:pt x="8257" y="4794"/>
                          <a:pt x="8170" y="4794"/>
                        </a:cubicBezTo>
                        <a:cubicBezTo>
                          <a:pt x="8113" y="4794"/>
                          <a:pt x="8055" y="4779"/>
                          <a:pt x="8002" y="4747"/>
                        </a:cubicBezTo>
                        <a:lnTo>
                          <a:pt x="8002" y="4747"/>
                        </a:lnTo>
                        <a:cubicBezTo>
                          <a:pt x="8029" y="4855"/>
                          <a:pt x="8056" y="4964"/>
                          <a:pt x="8056" y="5045"/>
                        </a:cubicBezTo>
                        <a:cubicBezTo>
                          <a:pt x="8083" y="5100"/>
                          <a:pt x="8083" y="5154"/>
                          <a:pt x="8083" y="5208"/>
                        </a:cubicBezTo>
                        <a:cubicBezTo>
                          <a:pt x="8083" y="5262"/>
                          <a:pt x="8083" y="5317"/>
                          <a:pt x="8083" y="5371"/>
                        </a:cubicBezTo>
                        <a:cubicBezTo>
                          <a:pt x="8083" y="5384"/>
                          <a:pt x="8063" y="5391"/>
                          <a:pt x="8042" y="5391"/>
                        </a:cubicBezTo>
                        <a:cubicBezTo>
                          <a:pt x="8022" y="5391"/>
                          <a:pt x="8002" y="5384"/>
                          <a:pt x="8002" y="5371"/>
                        </a:cubicBezTo>
                        <a:cubicBezTo>
                          <a:pt x="7974" y="5317"/>
                          <a:pt x="7974" y="5262"/>
                          <a:pt x="7947" y="5208"/>
                        </a:cubicBezTo>
                        <a:cubicBezTo>
                          <a:pt x="7947" y="5154"/>
                          <a:pt x="7947" y="5100"/>
                          <a:pt x="7947" y="5072"/>
                        </a:cubicBezTo>
                        <a:cubicBezTo>
                          <a:pt x="7947" y="4964"/>
                          <a:pt x="7947" y="4855"/>
                          <a:pt x="7947" y="4747"/>
                        </a:cubicBezTo>
                        <a:cubicBezTo>
                          <a:pt x="7947" y="4720"/>
                          <a:pt x="7947" y="4720"/>
                          <a:pt x="7974" y="4720"/>
                        </a:cubicBezTo>
                        <a:cubicBezTo>
                          <a:pt x="7947" y="4693"/>
                          <a:pt x="7920" y="4666"/>
                          <a:pt x="7893" y="4638"/>
                        </a:cubicBezTo>
                        <a:cubicBezTo>
                          <a:pt x="7757" y="4476"/>
                          <a:pt x="7676" y="4286"/>
                          <a:pt x="7622" y="4069"/>
                        </a:cubicBezTo>
                        <a:cubicBezTo>
                          <a:pt x="7622" y="4015"/>
                          <a:pt x="7622" y="3960"/>
                          <a:pt x="7622" y="3906"/>
                        </a:cubicBezTo>
                        <a:cubicBezTo>
                          <a:pt x="7622" y="3852"/>
                          <a:pt x="7622" y="3770"/>
                          <a:pt x="7622" y="3716"/>
                        </a:cubicBezTo>
                        <a:cubicBezTo>
                          <a:pt x="7592" y="3686"/>
                          <a:pt x="7571" y="3665"/>
                          <a:pt x="7548" y="3665"/>
                        </a:cubicBezTo>
                        <a:cubicBezTo>
                          <a:pt x="7530" y="3665"/>
                          <a:pt x="7511" y="3679"/>
                          <a:pt x="7486" y="3716"/>
                        </a:cubicBezTo>
                        <a:cubicBezTo>
                          <a:pt x="7432" y="3770"/>
                          <a:pt x="7378" y="3879"/>
                          <a:pt x="7324" y="3933"/>
                        </a:cubicBezTo>
                        <a:cubicBezTo>
                          <a:pt x="7269" y="4042"/>
                          <a:pt x="7215" y="4123"/>
                          <a:pt x="7134" y="4204"/>
                        </a:cubicBezTo>
                        <a:cubicBezTo>
                          <a:pt x="7113" y="4225"/>
                          <a:pt x="7088" y="4234"/>
                          <a:pt x="7064" y="4234"/>
                        </a:cubicBezTo>
                        <a:cubicBezTo>
                          <a:pt x="7025" y="4234"/>
                          <a:pt x="6988" y="4211"/>
                          <a:pt x="6971" y="4177"/>
                        </a:cubicBezTo>
                        <a:cubicBezTo>
                          <a:pt x="6835" y="3960"/>
                          <a:pt x="6781" y="3689"/>
                          <a:pt x="6835" y="3445"/>
                        </a:cubicBezTo>
                        <a:cubicBezTo>
                          <a:pt x="6890" y="3228"/>
                          <a:pt x="6917" y="3038"/>
                          <a:pt x="6890" y="2821"/>
                        </a:cubicBezTo>
                        <a:cubicBezTo>
                          <a:pt x="6835" y="2821"/>
                          <a:pt x="6781" y="2794"/>
                          <a:pt x="6781" y="2740"/>
                        </a:cubicBezTo>
                        <a:cubicBezTo>
                          <a:pt x="6758" y="2694"/>
                          <a:pt x="6706" y="2677"/>
                          <a:pt x="6648" y="2677"/>
                        </a:cubicBezTo>
                        <a:cubicBezTo>
                          <a:pt x="6568" y="2677"/>
                          <a:pt x="6475" y="2708"/>
                          <a:pt x="6428" y="2740"/>
                        </a:cubicBezTo>
                        <a:cubicBezTo>
                          <a:pt x="6320" y="2875"/>
                          <a:pt x="6211" y="3011"/>
                          <a:pt x="6103" y="3174"/>
                        </a:cubicBezTo>
                        <a:cubicBezTo>
                          <a:pt x="6130" y="3282"/>
                          <a:pt x="6157" y="3418"/>
                          <a:pt x="6130" y="3526"/>
                        </a:cubicBezTo>
                        <a:lnTo>
                          <a:pt x="6130" y="3906"/>
                        </a:lnTo>
                        <a:lnTo>
                          <a:pt x="6130" y="4313"/>
                        </a:lnTo>
                        <a:cubicBezTo>
                          <a:pt x="6157" y="4449"/>
                          <a:pt x="6130" y="4557"/>
                          <a:pt x="6103" y="4693"/>
                        </a:cubicBezTo>
                        <a:cubicBezTo>
                          <a:pt x="6103" y="4706"/>
                          <a:pt x="6083" y="4713"/>
                          <a:pt x="6059" y="4713"/>
                        </a:cubicBezTo>
                        <a:cubicBezTo>
                          <a:pt x="6035" y="4713"/>
                          <a:pt x="6008" y="4706"/>
                          <a:pt x="5994" y="4693"/>
                        </a:cubicBezTo>
                        <a:cubicBezTo>
                          <a:pt x="5967" y="4557"/>
                          <a:pt x="5967" y="4421"/>
                          <a:pt x="5967" y="4313"/>
                        </a:cubicBezTo>
                        <a:lnTo>
                          <a:pt x="5967" y="3906"/>
                        </a:lnTo>
                        <a:lnTo>
                          <a:pt x="5967" y="3526"/>
                        </a:lnTo>
                        <a:lnTo>
                          <a:pt x="5967" y="3309"/>
                        </a:lnTo>
                        <a:cubicBezTo>
                          <a:pt x="5940" y="3336"/>
                          <a:pt x="5886" y="3364"/>
                          <a:pt x="5805" y="3391"/>
                        </a:cubicBezTo>
                        <a:cubicBezTo>
                          <a:pt x="5832" y="3526"/>
                          <a:pt x="5832" y="3635"/>
                          <a:pt x="5832" y="3770"/>
                        </a:cubicBezTo>
                        <a:cubicBezTo>
                          <a:pt x="5832" y="3852"/>
                          <a:pt x="5832" y="3933"/>
                          <a:pt x="5832" y="4015"/>
                        </a:cubicBezTo>
                        <a:cubicBezTo>
                          <a:pt x="5832" y="4123"/>
                          <a:pt x="5832" y="4204"/>
                          <a:pt x="5777" y="4286"/>
                        </a:cubicBezTo>
                        <a:cubicBezTo>
                          <a:pt x="5777" y="4299"/>
                          <a:pt x="5764" y="4306"/>
                          <a:pt x="5750" y="4306"/>
                        </a:cubicBezTo>
                        <a:cubicBezTo>
                          <a:pt x="5737" y="4306"/>
                          <a:pt x="5723" y="4299"/>
                          <a:pt x="5723" y="4286"/>
                        </a:cubicBezTo>
                        <a:cubicBezTo>
                          <a:pt x="5696" y="4204"/>
                          <a:pt x="5696" y="4123"/>
                          <a:pt x="5723" y="4042"/>
                        </a:cubicBezTo>
                        <a:lnTo>
                          <a:pt x="5723" y="3770"/>
                        </a:lnTo>
                        <a:lnTo>
                          <a:pt x="5723" y="3445"/>
                        </a:lnTo>
                        <a:lnTo>
                          <a:pt x="5533" y="3445"/>
                        </a:lnTo>
                        <a:cubicBezTo>
                          <a:pt x="5343" y="3391"/>
                          <a:pt x="5289" y="3201"/>
                          <a:pt x="5181" y="3038"/>
                        </a:cubicBezTo>
                        <a:cubicBezTo>
                          <a:pt x="5154" y="2984"/>
                          <a:pt x="5099" y="2957"/>
                          <a:pt x="5045" y="2930"/>
                        </a:cubicBezTo>
                        <a:cubicBezTo>
                          <a:pt x="4964" y="2930"/>
                          <a:pt x="4909" y="2984"/>
                          <a:pt x="4855" y="3038"/>
                        </a:cubicBezTo>
                        <a:cubicBezTo>
                          <a:pt x="4720" y="3174"/>
                          <a:pt x="4720" y="3391"/>
                          <a:pt x="4638" y="3581"/>
                        </a:cubicBezTo>
                        <a:cubicBezTo>
                          <a:pt x="4584" y="3743"/>
                          <a:pt x="4448" y="3879"/>
                          <a:pt x="4259" y="3933"/>
                        </a:cubicBezTo>
                        <a:cubicBezTo>
                          <a:pt x="4232" y="3938"/>
                          <a:pt x="4206" y="3940"/>
                          <a:pt x="4180" y="3940"/>
                        </a:cubicBezTo>
                        <a:cubicBezTo>
                          <a:pt x="4045" y="3940"/>
                          <a:pt x="3920" y="3880"/>
                          <a:pt x="3852" y="3743"/>
                        </a:cubicBezTo>
                        <a:cubicBezTo>
                          <a:pt x="3770" y="3608"/>
                          <a:pt x="3716" y="3445"/>
                          <a:pt x="3689" y="3282"/>
                        </a:cubicBezTo>
                        <a:cubicBezTo>
                          <a:pt x="3651" y="3207"/>
                          <a:pt x="3561" y="3105"/>
                          <a:pt x="3482" y="3105"/>
                        </a:cubicBezTo>
                        <a:cubicBezTo>
                          <a:pt x="3448" y="3105"/>
                          <a:pt x="3415" y="3124"/>
                          <a:pt x="3391" y="3174"/>
                        </a:cubicBezTo>
                        <a:cubicBezTo>
                          <a:pt x="3363" y="3282"/>
                          <a:pt x="3336" y="3364"/>
                          <a:pt x="3336" y="3472"/>
                        </a:cubicBezTo>
                        <a:cubicBezTo>
                          <a:pt x="3309" y="3581"/>
                          <a:pt x="3282" y="3689"/>
                          <a:pt x="3282" y="3798"/>
                        </a:cubicBezTo>
                        <a:cubicBezTo>
                          <a:pt x="3255" y="4015"/>
                          <a:pt x="3228" y="4232"/>
                          <a:pt x="3228" y="4476"/>
                        </a:cubicBezTo>
                        <a:cubicBezTo>
                          <a:pt x="3228" y="4638"/>
                          <a:pt x="3174" y="4828"/>
                          <a:pt x="2984" y="4883"/>
                        </a:cubicBezTo>
                        <a:cubicBezTo>
                          <a:pt x="2962" y="4890"/>
                          <a:pt x="2940" y="4893"/>
                          <a:pt x="2918" y="4893"/>
                        </a:cubicBezTo>
                        <a:cubicBezTo>
                          <a:pt x="2778" y="4893"/>
                          <a:pt x="2644" y="4756"/>
                          <a:pt x="2550" y="4638"/>
                        </a:cubicBezTo>
                        <a:cubicBezTo>
                          <a:pt x="2441" y="4449"/>
                          <a:pt x="2360" y="4259"/>
                          <a:pt x="2278" y="4069"/>
                        </a:cubicBezTo>
                        <a:cubicBezTo>
                          <a:pt x="2197" y="3879"/>
                          <a:pt x="2143" y="3662"/>
                          <a:pt x="2089" y="3472"/>
                        </a:cubicBezTo>
                        <a:cubicBezTo>
                          <a:pt x="2034" y="3255"/>
                          <a:pt x="2007" y="3065"/>
                          <a:pt x="1953" y="2848"/>
                        </a:cubicBezTo>
                        <a:cubicBezTo>
                          <a:pt x="1953" y="2767"/>
                          <a:pt x="1926" y="2713"/>
                          <a:pt x="1872" y="2658"/>
                        </a:cubicBezTo>
                        <a:cubicBezTo>
                          <a:pt x="1855" y="2642"/>
                          <a:pt x="1838" y="2635"/>
                          <a:pt x="1822" y="2635"/>
                        </a:cubicBezTo>
                        <a:cubicBezTo>
                          <a:pt x="1786" y="2635"/>
                          <a:pt x="1755" y="2667"/>
                          <a:pt x="1736" y="2686"/>
                        </a:cubicBezTo>
                        <a:cubicBezTo>
                          <a:pt x="1627" y="2821"/>
                          <a:pt x="1573" y="2984"/>
                          <a:pt x="1573" y="3147"/>
                        </a:cubicBezTo>
                        <a:cubicBezTo>
                          <a:pt x="1546" y="3282"/>
                          <a:pt x="1465" y="3391"/>
                          <a:pt x="1356" y="3499"/>
                        </a:cubicBezTo>
                        <a:lnTo>
                          <a:pt x="1356" y="3960"/>
                        </a:lnTo>
                        <a:lnTo>
                          <a:pt x="1356" y="4204"/>
                        </a:lnTo>
                        <a:cubicBezTo>
                          <a:pt x="1356" y="4286"/>
                          <a:pt x="1356" y="4367"/>
                          <a:pt x="1329" y="4449"/>
                        </a:cubicBezTo>
                        <a:cubicBezTo>
                          <a:pt x="1316" y="4462"/>
                          <a:pt x="1302" y="4469"/>
                          <a:pt x="1288" y="4469"/>
                        </a:cubicBezTo>
                        <a:cubicBezTo>
                          <a:pt x="1275" y="4469"/>
                          <a:pt x="1261" y="4462"/>
                          <a:pt x="1248" y="4449"/>
                        </a:cubicBezTo>
                        <a:cubicBezTo>
                          <a:pt x="1221" y="4367"/>
                          <a:pt x="1221" y="4286"/>
                          <a:pt x="1221" y="4204"/>
                        </a:cubicBezTo>
                        <a:lnTo>
                          <a:pt x="1221" y="3960"/>
                        </a:lnTo>
                        <a:lnTo>
                          <a:pt x="1221" y="3526"/>
                        </a:lnTo>
                        <a:cubicBezTo>
                          <a:pt x="1194" y="3526"/>
                          <a:pt x="1166" y="3526"/>
                          <a:pt x="1166" y="3499"/>
                        </a:cubicBezTo>
                        <a:cubicBezTo>
                          <a:pt x="868" y="3174"/>
                          <a:pt x="624" y="2794"/>
                          <a:pt x="488" y="2360"/>
                        </a:cubicBezTo>
                        <a:lnTo>
                          <a:pt x="488" y="2360"/>
                        </a:lnTo>
                        <a:cubicBezTo>
                          <a:pt x="488" y="2496"/>
                          <a:pt x="488" y="2550"/>
                          <a:pt x="515" y="2713"/>
                        </a:cubicBezTo>
                        <a:cubicBezTo>
                          <a:pt x="543" y="2848"/>
                          <a:pt x="543" y="3011"/>
                          <a:pt x="570" y="3174"/>
                        </a:cubicBezTo>
                        <a:cubicBezTo>
                          <a:pt x="597" y="3336"/>
                          <a:pt x="597" y="3472"/>
                          <a:pt x="570" y="3635"/>
                        </a:cubicBezTo>
                        <a:cubicBezTo>
                          <a:pt x="556" y="3648"/>
                          <a:pt x="543" y="3655"/>
                          <a:pt x="529" y="3655"/>
                        </a:cubicBezTo>
                        <a:cubicBezTo>
                          <a:pt x="515" y="3655"/>
                          <a:pt x="502" y="3648"/>
                          <a:pt x="488" y="3635"/>
                        </a:cubicBezTo>
                        <a:cubicBezTo>
                          <a:pt x="461" y="3553"/>
                          <a:pt x="434" y="3472"/>
                          <a:pt x="407" y="3418"/>
                        </a:cubicBezTo>
                        <a:cubicBezTo>
                          <a:pt x="407" y="3336"/>
                          <a:pt x="380" y="3255"/>
                          <a:pt x="380" y="3174"/>
                        </a:cubicBezTo>
                        <a:cubicBezTo>
                          <a:pt x="353" y="3038"/>
                          <a:pt x="326" y="2848"/>
                          <a:pt x="326" y="2713"/>
                        </a:cubicBezTo>
                        <a:cubicBezTo>
                          <a:pt x="298" y="2577"/>
                          <a:pt x="271" y="2441"/>
                          <a:pt x="271" y="2279"/>
                        </a:cubicBezTo>
                        <a:lnTo>
                          <a:pt x="271" y="2252"/>
                        </a:lnTo>
                        <a:lnTo>
                          <a:pt x="271" y="2007"/>
                        </a:lnTo>
                        <a:cubicBezTo>
                          <a:pt x="217" y="2035"/>
                          <a:pt x="163" y="2062"/>
                          <a:pt x="81" y="2062"/>
                        </a:cubicBezTo>
                        <a:lnTo>
                          <a:pt x="0" y="2062"/>
                        </a:lnTo>
                        <a:cubicBezTo>
                          <a:pt x="0" y="2089"/>
                          <a:pt x="27" y="2116"/>
                          <a:pt x="27" y="2143"/>
                        </a:cubicBezTo>
                        <a:cubicBezTo>
                          <a:pt x="54" y="2279"/>
                          <a:pt x="81" y="2414"/>
                          <a:pt x="109" y="2550"/>
                        </a:cubicBezTo>
                        <a:cubicBezTo>
                          <a:pt x="109" y="2604"/>
                          <a:pt x="136" y="2686"/>
                          <a:pt x="136" y="2767"/>
                        </a:cubicBezTo>
                        <a:cubicBezTo>
                          <a:pt x="190" y="3174"/>
                          <a:pt x="217" y="3608"/>
                          <a:pt x="244" y="4042"/>
                        </a:cubicBezTo>
                        <a:cubicBezTo>
                          <a:pt x="298" y="5344"/>
                          <a:pt x="298" y="6727"/>
                          <a:pt x="1004" y="7866"/>
                        </a:cubicBezTo>
                        <a:cubicBezTo>
                          <a:pt x="1166" y="8110"/>
                          <a:pt x="1383" y="8327"/>
                          <a:pt x="1600" y="8544"/>
                        </a:cubicBezTo>
                        <a:cubicBezTo>
                          <a:pt x="1817" y="8680"/>
                          <a:pt x="2034" y="8843"/>
                          <a:pt x="2251" y="8951"/>
                        </a:cubicBezTo>
                        <a:cubicBezTo>
                          <a:pt x="2251" y="8924"/>
                          <a:pt x="2224" y="8897"/>
                          <a:pt x="2224" y="8897"/>
                        </a:cubicBezTo>
                        <a:cubicBezTo>
                          <a:pt x="2170" y="8816"/>
                          <a:pt x="2143" y="8734"/>
                          <a:pt x="2116" y="8680"/>
                        </a:cubicBezTo>
                        <a:cubicBezTo>
                          <a:pt x="2034" y="8517"/>
                          <a:pt x="1980" y="8382"/>
                          <a:pt x="1926" y="8219"/>
                        </a:cubicBezTo>
                        <a:cubicBezTo>
                          <a:pt x="1872" y="8056"/>
                          <a:pt x="1817" y="7893"/>
                          <a:pt x="1790" y="7731"/>
                        </a:cubicBezTo>
                        <a:cubicBezTo>
                          <a:pt x="1763" y="7649"/>
                          <a:pt x="1736" y="7568"/>
                          <a:pt x="1736" y="7486"/>
                        </a:cubicBezTo>
                        <a:cubicBezTo>
                          <a:pt x="1709" y="7432"/>
                          <a:pt x="1709" y="7351"/>
                          <a:pt x="1736" y="7269"/>
                        </a:cubicBezTo>
                        <a:cubicBezTo>
                          <a:pt x="1736" y="7238"/>
                          <a:pt x="1755" y="7225"/>
                          <a:pt x="1775" y="7225"/>
                        </a:cubicBezTo>
                        <a:cubicBezTo>
                          <a:pt x="1790" y="7225"/>
                          <a:pt x="1806" y="7231"/>
                          <a:pt x="1817" y="7242"/>
                        </a:cubicBezTo>
                        <a:cubicBezTo>
                          <a:pt x="1872" y="7324"/>
                          <a:pt x="1899" y="7378"/>
                          <a:pt x="1899" y="7459"/>
                        </a:cubicBezTo>
                        <a:cubicBezTo>
                          <a:pt x="1926" y="7541"/>
                          <a:pt x="1953" y="7622"/>
                          <a:pt x="1980" y="7703"/>
                        </a:cubicBezTo>
                        <a:cubicBezTo>
                          <a:pt x="2007" y="7866"/>
                          <a:pt x="2034" y="8002"/>
                          <a:pt x="2089" y="8165"/>
                        </a:cubicBezTo>
                        <a:cubicBezTo>
                          <a:pt x="2143" y="8327"/>
                          <a:pt x="2224" y="8463"/>
                          <a:pt x="2278" y="8626"/>
                        </a:cubicBezTo>
                        <a:cubicBezTo>
                          <a:pt x="2306" y="8680"/>
                          <a:pt x="2333" y="8761"/>
                          <a:pt x="2387" y="8843"/>
                        </a:cubicBezTo>
                        <a:cubicBezTo>
                          <a:pt x="2414" y="8897"/>
                          <a:pt x="2414" y="8978"/>
                          <a:pt x="2441" y="9060"/>
                        </a:cubicBezTo>
                        <a:lnTo>
                          <a:pt x="2523" y="9087"/>
                        </a:lnTo>
                        <a:cubicBezTo>
                          <a:pt x="2740" y="9195"/>
                          <a:pt x="2957" y="9331"/>
                          <a:pt x="3174" y="9466"/>
                        </a:cubicBezTo>
                        <a:cubicBezTo>
                          <a:pt x="3146" y="9222"/>
                          <a:pt x="3092" y="8951"/>
                          <a:pt x="3065" y="8680"/>
                        </a:cubicBezTo>
                        <a:cubicBezTo>
                          <a:pt x="3038" y="8490"/>
                          <a:pt x="3011" y="8327"/>
                          <a:pt x="3011" y="8165"/>
                        </a:cubicBezTo>
                        <a:cubicBezTo>
                          <a:pt x="3011" y="8002"/>
                          <a:pt x="3011" y="7839"/>
                          <a:pt x="3011" y="7676"/>
                        </a:cubicBezTo>
                        <a:cubicBezTo>
                          <a:pt x="3011" y="7649"/>
                          <a:pt x="3031" y="7636"/>
                          <a:pt x="3051" y="7636"/>
                        </a:cubicBezTo>
                        <a:cubicBezTo>
                          <a:pt x="3072" y="7636"/>
                          <a:pt x="3092" y="7649"/>
                          <a:pt x="3092" y="7676"/>
                        </a:cubicBezTo>
                        <a:cubicBezTo>
                          <a:pt x="3119" y="7839"/>
                          <a:pt x="3146" y="8029"/>
                          <a:pt x="3174" y="8192"/>
                        </a:cubicBezTo>
                        <a:cubicBezTo>
                          <a:pt x="3174" y="8382"/>
                          <a:pt x="3201" y="8544"/>
                          <a:pt x="3228" y="8734"/>
                        </a:cubicBezTo>
                        <a:cubicBezTo>
                          <a:pt x="3255" y="8924"/>
                          <a:pt x="3255" y="9114"/>
                          <a:pt x="3282" y="9304"/>
                        </a:cubicBezTo>
                        <a:cubicBezTo>
                          <a:pt x="3309" y="9385"/>
                          <a:pt x="3309" y="9494"/>
                          <a:pt x="3282" y="9602"/>
                        </a:cubicBezTo>
                        <a:lnTo>
                          <a:pt x="3336" y="9656"/>
                        </a:lnTo>
                        <a:cubicBezTo>
                          <a:pt x="3580" y="9873"/>
                          <a:pt x="3743" y="10145"/>
                          <a:pt x="3770" y="10470"/>
                        </a:cubicBezTo>
                        <a:cubicBezTo>
                          <a:pt x="3785" y="10528"/>
                          <a:pt x="3753" y="10555"/>
                          <a:pt x="3715" y="10555"/>
                        </a:cubicBezTo>
                        <a:cubicBezTo>
                          <a:pt x="3683" y="10555"/>
                          <a:pt x="3647" y="10535"/>
                          <a:pt x="3635" y="10497"/>
                        </a:cubicBezTo>
                        <a:cubicBezTo>
                          <a:pt x="3526" y="10172"/>
                          <a:pt x="3309" y="9873"/>
                          <a:pt x="3038" y="9656"/>
                        </a:cubicBezTo>
                        <a:cubicBezTo>
                          <a:pt x="2848" y="9521"/>
                          <a:pt x="2658" y="9412"/>
                          <a:pt x="2468" y="9304"/>
                        </a:cubicBezTo>
                        <a:lnTo>
                          <a:pt x="2468" y="9304"/>
                        </a:lnTo>
                        <a:cubicBezTo>
                          <a:pt x="2631" y="10063"/>
                          <a:pt x="2902" y="10796"/>
                          <a:pt x="3255" y="11501"/>
                        </a:cubicBezTo>
                        <a:cubicBezTo>
                          <a:pt x="3309" y="11609"/>
                          <a:pt x="3363" y="11718"/>
                          <a:pt x="3445" y="11853"/>
                        </a:cubicBezTo>
                        <a:cubicBezTo>
                          <a:pt x="3580" y="12043"/>
                          <a:pt x="3743" y="12233"/>
                          <a:pt x="3906" y="12396"/>
                        </a:cubicBezTo>
                        <a:lnTo>
                          <a:pt x="4042" y="12531"/>
                        </a:lnTo>
                        <a:cubicBezTo>
                          <a:pt x="4014" y="12342"/>
                          <a:pt x="3987" y="12152"/>
                          <a:pt x="3960" y="11962"/>
                        </a:cubicBezTo>
                        <a:cubicBezTo>
                          <a:pt x="3933" y="11880"/>
                          <a:pt x="3933" y="11799"/>
                          <a:pt x="3933" y="11718"/>
                        </a:cubicBezTo>
                        <a:cubicBezTo>
                          <a:pt x="3906" y="11582"/>
                          <a:pt x="3879" y="11419"/>
                          <a:pt x="3879" y="11284"/>
                        </a:cubicBezTo>
                        <a:cubicBezTo>
                          <a:pt x="3879" y="11175"/>
                          <a:pt x="3825" y="10985"/>
                          <a:pt x="3879" y="10877"/>
                        </a:cubicBezTo>
                        <a:lnTo>
                          <a:pt x="3960" y="10877"/>
                        </a:lnTo>
                        <a:cubicBezTo>
                          <a:pt x="4042" y="10985"/>
                          <a:pt x="4014" y="11121"/>
                          <a:pt x="4042" y="11257"/>
                        </a:cubicBezTo>
                        <a:cubicBezTo>
                          <a:pt x="4042" y="11419"/>
                          <a:pt x="4069" y="11555"/>
                          <a:pt x="4069" y="11718"/>
                        </a:cubicBezTo>
                        <a:cubicBezTo>
                          <a:pt x="4096" y="11799"/>
                          <a:pt x="4096" y="11880"/>
                          <a:pt x="4096" y="11989"/>
                        </a:cubicBezTo>
                        <a:cubicBezTo>
                          <a:pt x="4123" y="12179"/>
                          <a:pt x="4150" y="12369"/>
                          <a:pt x="4150" y="12586"/>
                        </a:cubicBezTo>
                        <a:cubicBezTo>
                          <a:pt x="4150" y="12586"/>
                          <a:pt x="4150" y="12613"/>
                          <a:pt x="4150" y="12613"/>
                        </a:cubicBezTo>
                        <a:lnTo>
                          <a:pt x="4313" y="12748"/>
                        </a:lnTo>
                        <a:lnTo>
                          <a:pt x="4313" y="12721"/>
                        </a:lnTo>
                        <a:cubicBezTo>
                          <a:pt x="4313" y="12613"/>
                          <a:pt x="4286" y="12531"/>
                          <a:pt x="4286" y="12423"/>
                        </a:cubicBezTo>
                        <a:lnTo>
                          <a:pt x="4231" y="11989"/>
                        </a:lnTo>
                        <a:lnTo>
                          <a:pt x="4231" y="11826"/>
                        </a:lnTo>
                        <a:cubicBezTo>
                          <a:pt x="4204" y="11419"/>
                          <a:pt x="4204" y="11013"/>
                          <a:pt x="4204" y="10606"/>
                        </a:cubicBezTo>
                        <a:cubicBezTo>
                          <a:pt x="4204" y="10579"/>
                          <a:pt x="4225" y="10565"/>
                          <a:pt x="4245" y="10565"/>
                        </a:cubicBezTo>
                        <a:cubicBezTo>
                          <a:pt x="4265" y="10565"/>
                          <a:pt x="4286" y="10579"/>
                          <a:pt x="4286" y="10606"/>
                        </a:cubicBezTo>
                        <a:cubicBezTo>
                          <a:pt x="4340" y="11013"/>
                          <a:pt x="4367" y="11419"/>
                          <a:pt x="4421" y="11799"/>
                        </a:cubicBezTo>
                        <a:cubicBezTo>
                          <a:pt x="4421" y="11880"/>
                          <a:pt x="4421" y="11935"/>
                          <a:pt x="4421" y="11989"/>
                        </a:cubicBezTo>
                        <a:cubicBezTo>
                          <a:pt x="4448" y="12125"/>
                          <a:pt x="4448" y="12314"/>
                          <a:pt x="4475" y="12396"/>
                        </a:cubicBezTo>
                        <a:cubicBezTo>
                          <a:pt x="4475" y="12504"/>
                          <a:pt x="4503" y="12613"/>
                          <a:pt x="4530" y="12721"/>
                        </a:cubicBezTo>
                        <a:cubicBezTo>
                          <a:pt x="4530" y="12776"/>
                          <a:pt x="4557" y="12830"/>
                          <a:pt x="4557" y="12884"/>
                        </a:cubicBezTo>
                        <a:cubicBezTo>
                          <a:pt x="4665" y="12965"/>
                          <a:pt x="4774" y="13020"/>
                          <a:pt x="4882" y="13074"/>
                        </a:cubicBezTo>
                        <a:cubicBezTo>
                          <a:pt x="5289" y="13210"/>
                          <a:pt x="5669" y="13427"/>
                          <a:pt x="6022" y="13671"/>
                        </a:cubicBezTo>
                        <a:cubicBezTo>
                          <a:pt x="6320" y="13969"/>
                          <a:pt x="6591" y="14322"/>
                          <a:pt x="6754" y="14701"/>
                        </a:cubicBezTo>
                        <a:cubicBezTo>
                          <a:pt x="6944" y="15054"/>
                          <a:pt x="7188" y="15379"/>
                          <a:pt x="7486" y="15624"/>
                        </a:cubicBezTo>
                        <a:cubicBezTo>
                          <a:pt x="7785" y="15868"/>
                          <a:pt x="8110" y="16058"/>
                          <a:pt x="8463" y="16193"/>
                        </a:cubicBezTo>
                        <a:lnTo>
                          <a:pt x="8598" y="16247"/>
                        </a:lnTo>
                        <a:cubicBezTo>
                          <a:pt x="8544" y="16085"/>
                          <a:pt x="8517" y="15922"/>
                          <a:pt x="8490" y="15759"/>
                        </a:cubicBezTo>
                        <a:cubicBezTo>
                          <a:pt x="8463" y="15569"/>
                          <a:pt x="8436" y="15379"/>
                          <a:pt x="8463" y="15190"/>
                        </a:cubicBezTo>
                        <a:cubicBezTo>
                          <a:pt x="8463" y="15176"/>
                          <a:pt x="8476" y="15169"/>
                          <a:pt x="8490" y="15169"/>
                        </a:cubicBezTo>
                        <a:cubicBezTo>
                          <a:pt x="8503" y="15169"/>
                          <a:pt x="8517" y="15176"/>
                          <a:pt x="8517" y="15190"/>
                        </a:cubicBezTo>
                        <a:cubicBezTo>
                          <a:pt x="8598" y="15379"/>
                          <a:pt x="8653" y="15542"/>
                          <a:pt x="8653" y="15732"/>
                        </a:cubicBezTo>
                        <a:cubicBezTo>
                          <a:pt x="8680" y="15922"/>
                          <a:pt x="8707" y="16112"/>
                          <a:pt x="8707" y="16302"/>
                        </a:cubicBezTo>
                        <a:cubicBezTo>
                          <a:pt x="8978" y="16410"/>
                          <a:pt x="9304" y="16492"/>
                          <a:pt x="9602" y="16546"/>
                        </a:cubicBezTo>
                        <a:lnTo>
                          <a:pt x="9629" y="16546"/>
                        </a:lnTo>
                        <a:cubicBezTo>
                          <a:pt x="9656" y="16546"/>
                          <a:pt x="9683" y="16546"/>
                          <a:pt x="9710" y="16573"/>
                        </a:cubicBezTo>
                        <a:cubicBezTo>
                          <a:pt x="10063" y="16627"/>
                          <a:pt x="10443" y="16681"/>
                          <a:pt x="10768" y="16763"/>
                        </a:cubicBezTo>
                        <a:cubicBezTo>
                          <a:pt x="10904" y="16790"/>
                          <a:pt x="10877" y="16980"/>
                          <a:pt x="10741" y="16980"/>
                        </a:cubicBezTo>
                        <a:cubicBezTo>
                          <a:pt x="10633" y="16953"/>
                          <a:pt x="10551" y="16953"/>
                          <a:pt x="10443" y="16926"/>
                        </a:cubicBezTo>
                        <a:lnTo>
                          <a:pt x="10280" y="16898"/>
                        </a:lnTo>
                        <a:lnTo>
                          <a:pt x="10280" y="16898"/>
                        </a:lnTo>
                        <a:cubicBezTo>
                          <a:pt x="10280" y="17007"/>
                          <a:pt x="10307" y="17115"/>
                          <a:pt x="10307" y="17224"/>
                        </a:cubicBezTo>
                        <a:cubicBezTo>
                          <a:pt x="10334" y="17278"/>
                          <a:pt x="10334" y="17360"/>
                          <a:pt x="10334" y="17441"/>
                        </a:cubicBezTo>
                        <a:cubicBezTo>
                          <a:pt x="10361" y="17495"/>
                          <a:pt x="10361" y="17577"/>
                          <a:pt x="10334" y="17631"/>
                        </a:cubicBezTo>
                        <a:cubicBezTo>
                          <a:pt x="10334" y="17658"/>
                          <a:pt x="10314" y="17671"/>
                          <a:pt x="10294" y="17671"/>
                        </a:cubicBezTo>
                        <a:cubicBezTo>
                          <a:pt x="10273" y="17671"/>
                          <a:pt x="10253" y="17658"/>
                          <a:pt x="10253" y="17631"/>
                        </a:cubicBezTo>
                        <a:cubicBezTo>
                          <a:pt x="10226" y="17577"/>
                          <a:pt x="10199" y="17495"/>
                          <a:pt x="10199" y="17441"/>
                        </a:cubicBezTo>
                        <a:cubicBezTo>
                          <a:pt x="10172" y="17360"/>
                          <a:pt x="10172" y="17305"/>
                          <a:pt x="10172" y="17224"/>
                        </a:cubicBezTo>
                        <a:cubicBezTo>
                          <a:pt x="10144" y="17115"/>
                          <a:pt x="10117" y="16980"/>
                          <a:pt x="10117" y="16871"/>
                        </a:cubicBezTo>
                        <a:lnTo>
                          <a:pt x="9792" y="16817"/>
                        </a:lnTo>
                        <a:lnTo>
                          <a:pt x="9792" y="16817"/>
                        </a:lnTo>
                        <a:cubicBezTo>
                          <a:pt x="9846" y="17088"/>
                          <a:pt x="9873" y="17360"/>
                          <a:pt x="9927" y="17631"/>
                        </a:cubicBezTo>
                        <a:lnTo>
                          <a:pt x="10009" y="18146"/>
                        </a:lnTo>
                        <a:cubicBezTo>
                          <a:pt x="10009" y="18255"/>
                          <a:pt x="10009" y="18336"/>
                          <a:pt x="10009" y="18417"/>
                        </a:cubicBezTo>
                        <a:cubicBezTo>
                          <a:pt x="10036" y="18499"/>
                          <a:pt x="10036" y="18580"/>
                          <a:pt x="10009" y="18661"/>
                        </a:cubicBezTo>
                        <a:cubicBezTo>
                          <a:pt x="10009" y="18675"/>
                          <a:pt x="9995" y="18682"/>
                          <a:pt x="9982" y="18682"/>
                        </a:cubicBezTo>
                        <a:cubicBezTo>
                          <a:pt x="9968" y="18682"/>
                          <a:pt x="9955" y="18675"/>
                          <a:pt x="9955" y="18661"/>
                        </a:cubicBezTo>
                        <a:cubicBezTo>
                          <a:pt x="9900" y="18580"/>
                          <a:pt x="9873" y="18499"/>
                          <a:pt x="9873" y="18417"/>
                        </a:cubicBezTo>
                        <a:cubicBezTo>
                          <a:pt x="9846" y="18336"/>
                          <a:pt x="9819" y="18227"/>
                          <a:pt x="9819" y="18146"/>
                        </a:cubicBezTo>
                        <a:cubicBezTo>
                          <a:pt x="9792" y="17983"/>
                          <a:pt x="9765" y="17821"/>
                          <a:pt x="9738" y="17631"/>
                        </a:cubicBezTo>
                        <a:cubicBezTo>
                          <a:pt x="9683" y="17360"/>
                          <a:pt x="9629" y="17061"/>
                          <a:pt x="9602" y="16763"/>
                        </a:cubicBezTo>
                        <a:cubicBezTo>
                          <a:pt x="9385" y="16709"/>
                          <a:pt x="9141" y="16654"/>
                          <a:pt x="8924" y="16573"/>
                        </a:cubicBezTo>
                        <a:lnTo>
                          <a:pt x="8924" y="16573"/>
                        </a:lnTo>
                        <a:cubicBezTo>
                          <a:pt x="9005" y="16681"/>
                          <a:pt x="9087" y="16817"/>
                          <a:pt x="9141" y="16926"/>
                        </a:cubicBezTo>
                        <a:cubicBezTo>
                          <a:pt x="9195" y="17007"/>
                          <a:pt x="9276" y="17170"/>
                          <a:pt x="9304" y="17224"/>
                        </a:cubicBezTo>
                        <a:cubicBezTo>
                          <a:pt x="9358" y="17251"/>
                          <a:pt x="9385" y="17305"/>
                          <a:pt x="9412" y="17360"/>
                        </a:cubicBezTo>
                        <a:cubicBezTo>
                          <a:pt x="9439" y="17414"/>
                          <a:pt x="9439" y="17468"/>
                          <a:pt x="9439" y="17522"/>
                        </a:cubicBezTo>
                        <a:cubicBezTo>
                          <a:pt x="9439" y="17549"/>
                          <a:pt x="9385" y="17577"/>
                          <a:pt x="9358" y="17577"/>
                        </a:cubicBezTo>
                        <a:lnTo>
                          <a:pt x="9331" y="17577"/>
                        </a:lnTo>
                        <a:cubicBezTo>
                          <a:pt x="9466" y="18092"/>
                          <a:pt x="9439" y="18661"/>
                          <a:pt x="9521" y="19177"/>
                        </a:cubicBezTo>
                        <a:cubicBezTo>
                          <a:pt x="9575" y="19557"/>
                          <a:pt x="9683" y="19936"/>
                          <a:pt x="9873" y="20262"/>
                        </a:cubicBezTo>
                        <a:cubicBezTo>
                          <a:pt x="10063" y="20587"/>
                          <a:pt x="10361" y="20831"/>
                          <a:pt x="10687" y="20994"/>
                        </a:cubicBezTo>
                        <a:cubicBezTo>
                          <a:pt x="11012" y="21130"/>
                          <a:pt x="11311" y="21374"/>
                          <a:pt x="11528" y="21672"/>
                        </a:cubicBezTo>
                        <a:cubicBezTo>
                          <a:pt x="11690" y="21998"/>
                          <a:pt x="11799" y="22323"/>
                          <a:pt x="11907" y="22649"/>
                        </a:cubicBezTo>
                        <a:cubicBezTo>
                          <a:pt x="11962" y="22811"/>
                          <a:pt x="12016" y="22947"/>
                          <a:pt x="12124" y="23083"/>
                        </a:cubicBezTo>
                        <a:cubicBezTo>
                          <a:pt x="12260" y="23218"/>
                          <a:pt x="12423" y="23300"/>
                          <a:pt x="12586" y="23354"/>
                        </a:cubicBezTo>
                        <a:cubicBezTo>
                          <a:pt x="12775" y="23408"/>
                          <a:pt x="12992" y="23435"/>
                          <a:pt x="13182" y="23435"/>
                        </a:cubicBezTo>
                        <a:cubicBezTo>
                          <a:pt x="13196" y="23422"/>
                          <a:pt x="13216" y="23415"/>
                          <a:pt x="13237" y="23415"/>
                        </a:cubicBezTo>
                        <a:cubicBezTo>
                          <a:pt x="13257" y="23415"/>
                          <a:pt x="13277" y="23422"/>
                          <a:pt x="13291" y="23435"/>
                        </a:cubicBezTo>
                        <a:cubicBezTo>
                          <a:pt x="13481" y="23462"/>
                          <a:pt x="13698" y="23462"/>
                          <a:pt x="13915" y="23462"/>
                        </a:cubicBezTo>
                        <a:cubicBezTo>
                          <a:pt x="14240" y="23489"/>
                          <a:pt x="14566" y="23489"/>
                          <a:pt x="14864" y="23489"/>
                        </a:cubicBezTo>
                        <a:cubicBezTo>
                          <a:pt x="14755" y="23001"/>
                          <a:pt x="14647" y="22486"/>
                          <a:pt x="14566" y="21971"/>
                        </a:cubicBezTo>
                        <a:cubicBezTo>
                          <a:pt x="14511" y="21726"/>
                          <a:pt x="14484" y="21482"/>
                          <a:pt x="14430" y="21211"/>
                        </a:cubicBezTo>
                        <a:cubicBezTo>
                          <a:pt x="14430" y="21103"/>
                          <a:pt x="14403" y="20913"/>
                          <a:pt x="14403" y="20831"/>
                        </a:cubicBezTo>
                        <a:lnTo>
                          <a:pt x="14403" y="20641"/>
                        </a:lnTo>
                        <a:cubicBezTo>
                          <a:pt x="14376" y="20587"/>
                          <a:pt x="14376" y="20533"/>
                          <a:pt x="14430" y="20479"/>
                        </a:cubicBezTo>
                        <a:lnTo>
                          <a:pt x="14484" y="20479"/>
                        </a:lnTo>
                        <a:cubicBezTo>
                          <a:pt x="14566" y="20506"/>
                          <a:pt x="14566" y="20560"/>
                          <a:pt x="14566" y="20614"/>
                        </a:cubicBezTo>
                        <a:cubicBezTo>
                          <a:pt x="14566" y="20696"/>
                          <a:pt x="14593" y="20750"/>
                          <a:pt x="14593" y="20831"/>
                        </a:cubicBezTo>
                        <a:cubicBezTo>
                          <a:pt x="14620" y="20940"/>
                          <a:pt x="14647" y="21075"/>
                          <a:pt x="14647" y="21211"/>
                        </a:cubicBezTo>
                        <a:cubicBezTo>
                          <a:pt x="14674" y="21455"/>
                          <a:pt x="14728" y="21699"/>
                          <a:pt x="14755" y="21943"/>
                        </a:cubicBezTo>
                        <a:cubicBezTo>
                          <a:pt x="14864" y="22459"/>
                          <a:pt x="14945" y="22974"/>
                          <a:pt x="15054" y="23489"/>
                        </a:cubicBezTo>
                        <a:cubicBezTo>
                          <a:pt x="15366" y="23503"/>
                          <a:pt x="15678" y="23510"/>
                          <a:pt x="15990" y="23510"/>
                        </a:cubicBezTo>
                        <a:cubicBezTo>
                          <a:pt x="16302" y="23510"/>
                          <a:pt x="16613" y="23503"/>
                          <a:pt x="16925" y="23489"/>
                        </a:cubicBezTo>
                        <a:cubicBezTo>
                          <a:pt x="17088" y="23489"/>
                          <a:pt x="17088" y="23734"/>
                          <a:pt x="16925" y="23734"/>
                        </a:cubicBezTo>
                        <a:lnTo>
                          <a:pt x="15461" y="23734"/>
                        </a:lnTo>
                        <a:cubicBezTo>
                          <a:pt x="15515" y="23923"/>
                          <a:pt x="15515" y="24086"/>
                          <a:pt x="15569" y="24303"/>
                        </a:cubicBezTo>
                        <a:cubicBezTo>
                          <a:pt x="15596" y="24520"/>
                          <a:pt x="15623" y="24710"/>
                          <a:pt x="15651" y="24954"/>
                        </a:cubicBezTo>
                        <a:cubicBezTo>
                          <a:pt x="15678" y="25198"/>
                          <a:pt x="15732" y="25415"/>
                          <a:pt x="15759" y="25632"/>
                        </a:cubicBezTo>
                        <a:cubicBezTo>
                          <a:pt x="15786" y="25849"/>
                          <a:pt x="15813" y="26066"/>
                          <a:pt x="15813" y="26283"/>
                        </a:cubicBezTo>
                        <a:cubicBezTo>
                          <a:pt x="15813" y="26324"/>
                          <a:pt x="15779" y="26344"/>
                          <a:pt x="15745" y="26344"/>
                        </a:cubicBezTo>
                        <a:cubicBezTo>
                          <a:pt x="15712" y="26344"/>
                          <a:pt x="15678" y="26324"/>
                          <a:pt x="15678" y="26283"/>
                        </a:cubicBezTo>
                        <a:cubicBezTo>
                          <a:pt x="15623" y="26066"/>
                          <a:pt x="15569" y="25849"/>
                          <a:pt x="15569" y="25632"/>
                        </a:cubicBezTo>
                        <a:lnTo>
                          <a:pt x="15461" y="24981"/>
                        </a:lnTo>
                        <a:cubicBezTo>
                          <a:pt x="15434" y="24737"/>
                          <a:pt x="15406" y="24493"/>
                          <a:pt x="15379" y="24303"/>
                        </a:cubicBezTo>
                        <a:cubicBezTo>
                          <a:pt x="15352" y="24113"/>
                          <a:pt x="15298" y="23923"/>
                          <a:pt x="15298" y="23734"/>
                        </a:cubicBezTo>
                        <a:cubicBezTo>
                          <a:pt x="14891" y="23706"/>
                          <a:pt x="14484" y="23706"/>
                          <a:pt x="14104" y="23706"/>
                        </a:cubicBezTo>
                        <a:cubicBezTo>
                          <a:pt x="14132" y="23788"/>
                          <a:pt x="14159" y="23896"/>
                          <a:pt x="14186" y="23978"/>
                        </a:cubicBezTo>
                        <a:cubicBezTo>
                          <a:pt x="14213" y="24113"/>
                          <a:pt x="14267" y="24249"/>
                          <a:pt x="14294" y="24385"/>
                        </a:cubicBezTo>
                        <a:cubicBezTo>
                          <a:pt x="14349" y="24656"/>
                          <a:pt x="14403" y="24927"/>
                          <a:pt x="14403" y="25225"/>
                        </a:cubicBezTo>
                        <a:cubicBezTo>
                          <a:pt x="14403" y="25239"/>
                          <a:pt x="14382" y="25246"/>
                          <a:pt x="14362" y="25246"/>
                        </a:cubicBezTo>
                        <a:cubicBezTo>
                          <a:pt x="14342" y="25246"/>
                          <a:pt x="14321" y="25239"/>
                          <a:pt x="14321" y="25225"/>
                        </a:cubicBezTo>
                        <a:cubicBezTo>
                          <a:pt x="14240" y="24954"/>
                          <a:pt x="14186" y="24683"/>
                          <a:pt x="14132" y="24412"/>
                        </a:cubicBezTo>
                        <a:cubicBezTo>
                          <a:pt x="14104" y="24276"/>
                          <a:pt x="14050" y="24140"/>
                          <a:pt x="14023" y="24032"/>
                        </a:cubicBezTo>
                        <a:cubicBezTo>
                          <a:pt x="13996" y="23896"/>
                          <a:pt x="13969" y="23788"/>
                          <a:pt x="13942" y="23679"/>
                        </a:cubicBezTo>
                        <a:lnTo>
                          <a:pt x="13508" y="23652"/>
                        </a:lnTo>
                        <a:lnTo>
                          <a:pt x="13372" y="23652"/>
                        </a:lnTo>
                        <a:cubicBezTo>
                          <a:pt x="13399" y="23734"/>
                          <a:pt x="13426" y="23815"/>
                          <a:pt x="13453" y="23869"/>
                        </a:cubicBezTo>
                        <a:cubicBezTo>
                          <a:pt x="13481" y="24005"/>
                          <a:pt x="13535" y="24168"/>
                          <a:pt x="13589" y="24303"/>
                        </a:cubicBezTo>
                        <a:cubicBezTo>
                          <a:pt x="13643" y="24439"/>
                          <a:pt x="13698" y="24602"/>
                          <a:pt x="13779" y="24737"/>
                        </a:cubicBezTo>
                        <a:cubicBezTo>
                          <a:pt x="13833" y="24873"/>
                          <a:pt x="13887" y="25008"/>
                          <a:pt x="13942" y="25144"/>
                        </a:cubicBezTo>
                        <a:cubicBezTo>
                          <a:pt x="13942" y="25198"/>
                          <a:pt x="13915" y="25225"/>
                          <a:pt x="13887" y="25253"/>
                        </a:cubicBezTo>
                        <a:cubicBezTo>
                          <a:pt x="14077" y="25931"/>
                          <a:pt x="14294" y="26609"/>
                          <a:pt x="14484" y="27287"/>
                        </a:cubicBezTo>
                        <a:cubicBezTo>
                          <a:pt x="14755" y="28236"/>
                          <a:pt x="15027" y="29185"/>
                          <a:pt x="15271" y="30135"/>
                        </a:cubicBezTo>
                        <a:cubicBezTo>
                          <a:pt x="15515" y="31111"/>
                          <a:pt x="15732" y="32061"/>
                          <a:pt x="15949" y="33037"/>
                        </a:cubicBezTo>
                        <a:cubicBezTo>
                          <a:pt x="16166" y="33986"/>
                          <a:pt x="16356" y="34963"/>
                          <a:pt x="16518" y="35939"/>
                        </a:cubicBezTo>
                        <a:cubicBezTo>
                          <a:pt x="16573" y="36183"/>
                          <a:pt x="16600" y="36428"/>
                          <a:pt x="16654" y="36672"/>
                        </a:cubicBezTo>
                        <a:cubicBezTo>
                          <a:pt x="16681" y="36889"/>
                          <a:pt x="16735" y="37106"/>
                          <a:pt x="16817" y="37323"/>
                        </a:cubicBezTo>
                        <a:cubicBezTo>
                          <a:pt x="16871" y="37485"/>
                          <a:pt x="17007" y="37621"/>
                          <a:pt x="17197" y="37702"/>
                        </a:cubicBezTo>
                        <a:cubicBezTo>
                          <a:pt x="17240" y="37717"/>
                          <a:pt x="17286" y="37724"/>
                          <a:pt x="17332" y="37724"/>
                        </a:cubicBezTo>
                        <a:cubicBezTo>
                          <a:pt x="17457" y="37724"/>
                          <a:pt x="17586" y="37673"/>
                          <a:pt x="17685" y="37594"/>
                        </a:cubicBezTo>
                        <a:cubicBezTo>
                          <a:pt x="17848" y="37458"/>
                          <a:pt x="17983" y="37296"/>
                          <a:pt x="18119" y="37133"/>
                        </a:cubicBezTo>
                        <a:lnTo>
                          <a:pt x="18607" y="36536"/>
                        </a:lnTo>
                        <a:cubicBezTo>
                          <a:pt x="18688" y="36455"/>
                          <a:pt x="18743" y="36373"/>
                          <a:pt x="18824" y="36292"/>
                        </a:cubicBezTo>
                        <a:lnTo>
                          <a:pt x="18933" y="36156"/>
                        </a:lnTo>
                        <a:cubicBezTo>
                          <a:pt x="18878" y="35614"/>
                          <a:pt x="18851" y="35071"/>
                          <a:pt x="18797" y="34556"/>
                        </a:cubicBezTo>
                        <a:cubicBezTo>
                          <a:pt x="18770" y="34448"/>
                          <a:pt x="18770" y="34339"/>
                          <a:pt x="18770" y="34258"/>
                        </a:cubicBezTo>
                        <a:cubicBezTo>
                          <a:pt x="18770" y="34068"/>
                          <a:pt x="18743" y="33905"/>
                          <a:pt x="18716" y="33715"/>
                        </a:cubicBezTo>
                        <a:cubicBezTo>
                          <a:pt x="18661" y="33444"/>
                          <a:pt x="18661" y="33146"/>
                          <a:pt x="18688" y="32874"/>
                        </a:cubicBezTo>
                        <a:cubicBezTo>
                          <a:pt x="18700" y="32851"/>
                          <a:pt x="18716" y="32843"/>
                          <a:pt x="18733" y="32843"/>
                        </a:cubicBezTo>
                        <a:cubicBezTo>
                          <a:pt x="18757" y="32843"/>
                          <a:pt x="18781" y="32859"/>
                          <a:pt x="18797" y="32874"/>
                        </a:cubicBezTo>
                        <a:cubicBezTo>
                          <a:pt x="18824" y="33010"/>
                          <a:pt x="18851" y="33146"/>
                          <a:pt x="18878" y="33281"/>
                        </a:cubicBezTo>
                        <a:cubicBezTo>
                          <a:pt x="18905" y="33417"/>
                          <a:pt x="18933" y="33580"/>
                          <a:pt x="18933" y="33715"/>
                        </a:cubicBezTo>
                        <a:cubicBezTo>
                          <a:pt x="18960" y="33986"/>
                          <a:pt x="18960" y="34258"/>
                          <a:pt x="18987" y="34529"/>
                        </a:cubicBezTo>
                        <a:cubicBezTo>
                          <a:pt x="19041" y="35017"/>
                          <a:pt x="19095" y="35478"/>
                          <a:pt x="19095" y="35939"/>
                        </a:cubicBezTo>
                        <a:cubicBezTo>
                          <a:pt x="19204" y="35777"/>
                          <a:pt x="19367" y="35614"/>
                          <a:pt x="19502" y="35478"/>
                        </a:cubicBezTo>
                        <a:cubicBezTo>
                          <a:pt x="19665" y="35343"/>
                          <a:pt x="19828" y="35207"/>
                          <a:pt x="20017" y="35153"/>
                        </a:cubicBezTo>
                        <a:lnTo>
                          <a:pt x="20072" y="35153"/>
                        </a:lnTo>
                        <a:cubicBezTo>
                          <a:pt x="20045" y="35044"/>
                          <a:pt x="20072" y="34936"/>
                          <a:pt x="20099" y="34827"/>
                        </a:cubicBezTo>
                        <a:cubicBezTo>
                          <a:pt x="20126" y="34665"/>
                          <a:pt x="20153" y="34529"/>
                          <a:pt x="20180" y="34366"/>
                        </a:cubicBezTo>
                        <a:cubicBezTo>
                          <a:pt x="20262" y="33851"/>
                          <a:pt x="20343" y="33308"/>
                          <a:pt x="20397" y="32739"/>
                        </a:cubicBezTo>
                        <a:cubicBezTo>
                          <a:pt x="20397" y="32495"/>
                          <a:pt x="20451" y="32223"/>
                          <a:pt x="20451" y="31952"/>
                        </a:cubicBezTo>
                        <a:cubicBezTo>
                          <a:pt x="20451" y="31681"/>
                          <a:pt x="20479" y="31410"/>
                          <a:pt x="20506" y="31138"/>
                        </a:cubicBezTo>
                        <a:cubicBezTo>
                          <a:pt x="20506" y="31125"/>
                          <a:pt x="20526" y="31118"/>
                          <a:pt x="20546" y="31118"/>
                        </a:cubicBezTo>
                        <a:cubicBezTo>
                          <a:pt x="20567" y="31118"/>
                          <a:pt x="20587" y="31125"/>
                          <a:pt x="20587" y="31138"/>
                        </a:cubicBezTo>
                        <a:cubicBezTo>
                          <a:pt x="20614" y="31437"/>
                          <a:pt x="20614" y="31762"/>
                          <a:pt x="20614" y="32061"/>
                        </a:cubicBezTo>
                        <a:cubicBezTo>
                          <a:pt x="20587" y="32603"/>
                          <a:pt x="20533" y="33146"/>
                          <a:pt x="20451" y="33688"/>
                        </a:cubicBezTo>
                        <a:cubicBezTo>
                          <a:pt x="20424" y="33959"/>
                          <a:pt x="20370" y="34231"/>
                          <a:pt x="20343" y="34502"/>
                        </a:cubicBezTo>
                        <a:cubicBezTo>
                          <a:pt x="20316" y="34637"/>
                          <a:pt x="20289" y="34773"/>
                          <a:pt x="20262" y="34909"/>
                        </a:cubicBezTo>
                        <a:cubicBezTo>
                          <a:pt x="20234" y="34963"/>
                          <a:pt x="20234" y="35044"/>
                          <a:pt x="20207" y="35126"/>
                        </a:cubicBezTo>
                        <a:cubicBezTo>
                          <a:pt x="20248" y="35112"/>
                          <a:pt x="20289" y="35105"/>
                          <a:pt x="20329" y="35105"/>
                        </a:cubicBezTo>
                        <a:cubicBezTo>
                          <a:pt x="20370" y="35105"/>
                          <a:pt x="20411" y="35112"/>
                          <a:pt x="20451" y="35126"/>
                        </a:cubicBezTo>
                        <a:cubicBezTo>
                          <a:pt x="20479" y="35044"/>
                          <a:pt x="20506" y="34963"/>
                          <a:pt x="20506" y="34909"/>
                        </a:cubicBezTo>
                        <a:lnTo>
                          <a:pt x="20587" y="34556"/>
                        </a:lnTo>
                        <a:cubicBezTo>
                          <a:pt x="20614" y="34420"/>
                          <a:pt x="20641" y="34258"/>
                          <a:pt x="20668" y="34176"/>
                        </a:cubicBezTo>
                        <a:cubicBezTo>
                          <a:pt x="20668" y="34095"/>
                          <a:pt x="20696" y="33932"/>
                          <a:pt x="20777" y="33878"/>
                        </a:cubicBezTo>
                        <a:lnTo>
                          <a:pt x="20831" y="33878"/>
                        </a:lnTo>
                        <a:cubicBezTo>
                          <a:pt x="20858" y="33932"/>
                          <a:pt x="20858" y="33986"/>
                          <a:pt x="20831" y="34041"/>
                        </a:cubicBezTo>
                        <a:cubicBezTo>
                          <a:pt x="20831" y="34095"/>
                          <a:pt x="20804" y="34176"/>
                          <a:pt x="20804" y="34231"/>
                        </a:cubicBezTo>
                        <a:cubicBezTo>
                          <a:pt x="20777" y="34339"/>
                          <a:pt x="20750" y="34448"/>
                          <a:pt x="20723" y="34556"/>
                        </a:cubicBezTo>
                        <a:cubicBezTo>
                          <a:pt x="20696" y="34692"/>
                          <a:pt x="20668" y="34800"/>
                          <a:pt x="20641" y="34936"/>
                        </a:cubicBezTo>
                        <a:cubicBezTo>
                          <a:pt x="20641" y="34990"/>
                          <a:pt x="20614" y="35044"/>
                          <a:pt x="20614" y="35126"/>
                        </a:cubicBezTo>
                        <a:cubicBezTo>
                          <a:pt x="20804" y="35207"/>
                          <a:pt x="20994" y="35261"/>
                          <a:pt x="21211" y="35288"/>
                        </a:cubicBezTo>
                        <a:cubicBezTo>
                          <a:pt x="21374" y="35288"/>
                          <a:pt x="21536" y="35234"/>
                          <a:pt x="21645" y="35098"/>
                        </a:cubicBezTo>
                        <a:cubicBezTo>
                          <a:pt x="21916" y="34800"/>
                          <a:pt x="22133" y="34475"/>
                          <a:pt x="22269" y="34095"/>
                        </a:cubicBezTo>
                        <a:cubicBezTo>
                          <a:pt x="22486" y="33688"/>
                          <a:pt x="22648" y="33254"/>
                          <a:pt x="22838" y="32820"/>
                        </a:cubicBezTo>
                        <a:cubicBezTo>
                          <a:pt x="22947" y="32495"/>
                          <a:pt x="23055" y="32196"/>
                          <a:pt x="23164" y="31844"/>
                        </a:cubicBezTo>
                        <a:cubicBezTo>
                          <a:pt x="23354" y="31301"/>
                          <a:pt x="23516" y="30732"/>
                          <a:pt x="23652" y="30162"/>
                        </a:cubicBezTo>
                        <a:cubicBezTo>
                          <a:pt x="23733" y="29728"/>
                          <a:pt x="23842" y="29267"/>
                          <a:pt x="23896" y="28806"/>
                        </a:cubicBezTo>
                        <a:cubicBezTo>
                          <a:pt x="23950" y="28562"/>
                          <a:pt x="23978" y="28345"/>
                          <a:pt x="24005" y="28101"/>
                        </a:cubicBezTo>
                        <a:cubicBezTo>
                          <a:pt x="24005" y="28019"/>
                          <a:pt x="24032" y="27938"/>
                          <a:pt x="24032" y="27802"/>
                        </a:cubicBezTo>
                        <a:cubicBezTo>
                          <a:pt x="24059" y="27694"/>
                          <a:pt x="24059" y="27531"/>
                          <a:pt x="24086" y="27422"/>
                        </a:cubicBezTo>
                        <a:cubicBezTo>
                          <a:pt x="24086" y="27355"/>
                          <a:pt x="24134" y="27321"/>
                          <a:pt x="24181" y="27321"/>
                        </a:cubicBezTo>
                        <a:cubicBezTo>
                          <a:pt x="24228" y="27321"/>
                          <a:pt x="24276" y="27355"/>
                          <a:pt x="24276" y="27422"/>
                        </a:cubicBezTo>
                        <a:cubicBezTo>
                          <a:pt x="24249" y="27612"/>
                          <a:pt x="24249" y="27802"/>
                          <a:pt x="24249" y="27965"/>
                        </a:cubicBezTo>
                        <a:lnTo>
                          <a:pt x="24249" y="28101"/>
                        </a:lnTo>
                        <a:cubicBezTo>
                          <a:pt x="24140" y="29050"/>
                          <a:pt x="23950" y="29999"/>
                          <a:pt x="23706" y="30921"/>
                        </a:cubicBezTo>
                        <a:cubicBezTo>
                          <a:pt x="23462" y="31762"/>
                          <a:pt x="23191" y="32603"/>
                          <a:pt x="22838" y="33417"/>
                        </a:cubicBezTo>
                        <a:lnTo>
                          <a:pt x="22757" y="33607"/>
                        </a:lnTo>
                        <a:cubicBezTo>
                          <a:pt x="22594" y="34014"/>
                          <a:pt x="22404" y="34420"/>
                          <a:pt x="22187" y="34800"/>
                        </a:cubicBezTo>
                        <a:cubicBezTo>
                          <a:pt x="22187" y="34827"/>
                          <a:pt x="22187" y="34827"/>
                          <a:pt x="22187" y="34854"/>
                        </a:cubicBezTo>
                        <a:cubicBezTo>
                          <a:pt x="22242" y="34963"/>
                          <a:pt x="22296" y="35071"/>
                          <a:pt x="22377" y="35180"/>
                        </a:cubicBezTo>
                        <a:cubicBezTo>
                          <a:pt x="22486" y="35315"/>
                          <a:pt x="22594" y="35424"/>
                          <a:pt x="22757" y="35532"/>
                        </a:cubicBezTo>
                        <a:cubicBezTo>
                          <a:pt x="23028" y="35695"/>
                          <a:pt x="23327" y="35804"/>
                          <a:pt x="23652" y="35831"/>
                        </a:cubicBezTo>
                        <a:lnTo>
                          <a:pt x="23733" y="35641"/>
                        </a:lnTo>
                        <a:cubicBezTo>
                          <a:pt x="23733" y="35532"/>
                          <a:pt x="23788" y="35397"/>
                          <a:pt x="23869" y="35315"/>
                        </a:cubicBezTo>
                        <a:cubicBezTo>
                          <a:pt x="23896" y="35261"/>
                          <a:pt x="23896" y="35207"/>
                          <a:pt x="23923" y="35180"/>
                        </a:cubicBezTo>
                        <a:cubicBezTo>
                          <a:pt x="24222" y="34258"/>
                          <a:pt x="24493" y="33363"/>
                          <a:pt x="24710" y="32440"/>
                        </a:cubicBezTo>
                        <a:cubicBezTo>
                          <a:pt x="24721" y="32386"/>
                          <a:pt x="24758" y="32362"/>
                          <a:pt x="24797" y="32362"/>
                        </a:cubicBezTo>
                        <a:cubicBezTo>
                          <a:pt x="24855" y="32362"/>
                          <a:pt x="24916" y="32414"/>
                          <a:pt x="24900" y="32495"/>
                        </a:cubicBezTo>
                        <a:cubicBezTo>
                          <a:pt x="24900" y="32630"/>
                          <a:pt x="24873" y="32766"/>
                          <a:pt x="24846" y="32874"/>
                        </a:cubicBezTo>
                        <a:cubicBezTo>
                          <a:pt x="24818" y="33037"/>
                          <a:pt x="24791" y="33173"/>
                          <a:pt x="24764" y="33335"/>
                        </a:cubicBezTo>
                        <a:cubicBezTo>
                          <a:pt x="24683" y="33607"/>
                          <a:pt x="24629" y="33905"/>
                          <a:pt x="24574" y="34203"/>
                        </a:cubicBezTo>
                        <a:lnTo>
                          <a:pt x="24384" y="35098"/>
                        </a:lnTo>
                        <a:cubicBezTo>
                          <a:pt x="24357" y="35234"/>
                          <a:pt x="24330" y="35370"/>
                          <a:pt x="24303" y="35532"/>
                        </a:cubicBezTo>
                        <a:cubicBezTo>
                          <a:pt x="24276" y="35560"/>
                          <a:pt x="24276" y="35614"/>
                          <a:pt x="24276" y="35641"/>
                        </a:cubicBezTo>
                        <a:cubicBezTo>
                          <a:pt x="24330" y="35668"/>
                          <a:pt x="24357" y="35749"/>
                          <a:pt x="24330" y="35804"/>
                        </a:cubicBezTo>
                        <a:cubicBezTo>
                          <a:pt x="24303" y="35831"/>
                          <a:pt x="24276" y="35858"/>
                          <a:pt x="24249" y="35885"/>
                        </a:cubicBezTo>
                        <a:lnTo>
                          <a:pt x="24547" y="35885"/>
                        </a:lnTo>
                        <a:lnTo>
                          <a:pt x="25632" y="35912"/>
                        </a:lnTo>
                        <a:lnTo>
                          <a:pt x="26147" y="35939"/>
                        </a:lnTo>
                        <a:cubicBezTo>
                          <a:pt x="26337" y="35939"/>
                          <a:pt x="26500" y="35939"/>
                          <a:pt x="26663" y="35994"/>
                        </a:cubicBezTo>
                        <a:cubicBezTo>
                          <a:pt x="26744" y="36048"/>
                          <a:pt x="26717" y="36129"/>
                          <a:pt x="26636" y="36156"/>
                        </a:cubicBezTo>
                        <a:cubicBezTo>
                          <a:pt x="26554" y="36183"/>
                          <a:pt x="26446" y="36183"/>
                          <a:pt x="26337" y="36183"/>
                        </a:cubicBezTo>
                        <a:lnTo>
                          <a:pt x="25822" y="36183"/>
                        </a:lnTo>
                        <a:cubicBezTo>
                          <a:pt x="25822" y="36238"/>
                          <a:pt x="25822" y="36292"/>
                          <a:pt x="25849" y="36373"/>
                        </a:cubicBezTo>
                        <a:cubicBezTo>
                          <a:pt x="25849" y="36455"/>
                          <a:pt x="25876" y="36563"/>
                          <a:pt x="25876" y="36645"/>
                        </a:cubicBezTo>
                        <a:cubicBezTo>
                          <a:pt x="25903" y="36862"/>
                          <a:pt x="25903" y="37051"/>
                          <a:pt x="25930" y="37268"/>
                        </a:cubicBezTo>
                        <a:cubicBezTo>
                          <a:pt x="25958" y="37458"/>
                          <a:pt x="25985" y="37675"/>
                          <a:pt x="25985" y="37865"/>
                        </a:cubicBezTo>
                        <a:cubicBezTo>
                          <a:pt x="26012" y="37974"/>
                          <a:pt x="26012" y="38082"/>
                          <a:pt x="26012" y="38163"/>
                        </a:cubicBezTo>
                        <a:cubicBezTo>
                          <a:pt x="26012" y="38272"/>
                          <a:pt x="26012" y="38380"/>
                          <a:pt x="26012" y="38462"/>
                        </a:cubicBezTo>
                        <a:cubicBezTo>
                          <a:pt x="25998" y="38489"/>
                          <a:pt x="25978" y="38503"/>
                          <a:pt x="25958" y="38503"/>
                        </a:cubicBezTo>
                        <a:cubicBezTo>
                          <a:pt x="25937" y="38503"/>
                          <a:pt x="25917" y="38489"/>
                          <a:pt x="25903" y="38462"/>
                        </a:cubicBezTo>
                        <a:cubicBezTo>
                          <a:pt x="25849" y="38380"/>
                          <a:pt x="25849" y="38272"/>
                          <a:pt x="25849" y="38163"/>
                        </a:cubicBezTo>
                        <a:cubicBezTo>
                          <a:pt x="25822" y="38082"/>
                          <a:pt x="25822" y="37974"/>
                          <a:pt x="25822" y="37892"/>
                        </a:cubicBezTo>
                        <a:lnTo>
                          <a:pt x="25768" y="37268"/>
                        </a:lnTo>
                        <a:lnTo>
                          <a:pt x="25713" y="36672"/>
                        </a:lnTo>
                        <a:lnTo>
                          <a:pt x="25686" y="36373"/>
                        </a:lnTo>
                        <a:cubicBezTo>
                          <a:pt x="25659" y="36292"/>
                          <a:pt x="25659" y="36211"/>
                          <a:pt x="25686" y="36156"/>
                        </a:cubicBezTo>
                        <a:lnTo>
                          <a:pt x="25415" y="36156"/>
                        </a:lnTo>
                        <a:lnTo>
                          <a:pt x="24818" y="36129"/>
                        </a:lnTo>
                        <a:lnTo>
                          <a:pt x="24818" y="36156"/>
                        </a:lnTo>
                        <a:cubicBezTo>
                          <a:pt x="24846" y="36319"/>
                          <a:pt x="24900" y="36482"/>
                          <a:pt x="24927" y="36672"/>
                        </a:cubicBezTo>
                        <a:cubicBezTo>
                          <a:pt x="25063" y="37377"/>
                          <a:pt x="25252" y="38109"/>
                          <a:pt x="25469" y="38814"/>
                        </a:cubicBezTo>
                        <a:cubicBezTo>
                          <a:pt x="25659" y="39438"/>
                          <a:pt x="25958" y="40062"/>
                          <a:pt x="26337" y="40605"/>
                        </a:cubicBezTo>
                        <a:cubicBezTo>
                          <a:pt x="26690" y="41120"/>
                          <a:pt x="27124" y="41554"/>
                          <a:pt x="27612" y="41907"/>
                        </a:cubicBezTo>
                        <a:cubicBezTo>
                          <a:pt x="27856" y="42069"/>
                          <a:pt x="28128" y="42205"/>
                          <a:pt x="28399" y="42313"/>
                        </a:cubicBezTo>
                        <a:cubicBezTo>
                          <a:pt x="28697" y="42395"/>
                          <a:pt x="28968" y="42476"/>
                          <a:pt x="29267" y="42530"/>
                        </a:cubicBezTo>
                        <a:cubicBezTo>
                          <a:pt x="29484" y="42585"/>
                          <a:pt x="29728" y="42612"/>
                          <a:pt x="29945" y="42693"/>
                        </a:cubicBezTo>
                        <a:lnTo>
                          <a:pt x="29945" y="42476"/>
                        </a:lnTo>
                        <a:lnTo>
                          <a:pt x="29918" y="42042"/>
                        </a:lnTo>
                        <a:lnTo>
                          <a:pt x="29891" y="41174"/>
                        </a:lnTo>
                        <a:cubicBezTo>
                          <a:pt x="29863" y="40144"/>
                          <a:pt x="29809" y="39113"/>
                          <a:pt x="29809" y="38055"/>
                        </a:cubicBezTo>
                        <a:lnTo>
                          <a:pt x="29809" y="36807"/>
                        </a:lnTo>
                        <a:lnTo>
                          <a:pt x="29809" y="36509"/>
                        </a:lnTo>
                        <a:cubicBezTo>
                          <a:pt x="29809" y="35994"/>
                          <a:pt x="29836" y="35478"/>
                          <a:pt x="29891" y="34963"/>
                        </a:cubicBezTo>
                        <a:cubicBezTo>
                          <a:pt x="29891" y="34936"/>
                          <a:pt x="29911" y="34922"/>
                          <a:pt x="29931" y="34922"/>
                        </a:cubicBezTo>
                        <a:cubicBezTo>
                          <a:pt x="29952" y="34922"/>
                          <a:pt x="29972" y="34936"/>
                          <a:pt x="29972" y="34963"/>
                        </a:cubicBezTo>
                        <a:lnTo>
                          <a:pt x="29972" y="36699"/>
                        </a:lnTo>
                        <a:lnTo>
                          <a:pt x="29972" y="36780"/>
                        </a:lnTo>
                        <a:cubicBezTo>
                          <a:pt x="29972" y="37784"/>
                          <a:pt x="29999" y="38814"/>
                          <a:pt x="30026" y="39818"/>
                        </a:cubicBezTo>
                        <a:cubicBezTo>
                          <a:pt x="30026" y="40361"/>
                          <a:pt x="30053" y="40849"/>
                          <a:pt x="30080" y="41364"/>
                        </a:cubicBezTo>
                        <a:cubicBezTo>
                          <a:pt x="30080" y="41635"/>
                          <a:pt x="30080" y="41879"/>
                          <a:pt x="30080" y="42151"/>
                        </a:cubicBezTo>
                        <a:lnTo>
                          <a:pt x="30080" y="42747"/>
                        </a:lnTo>
                        <a:cubicBezTo>
                          <a:pt x="30352" y="42829"/>
                          <a:pt x="30596" y="42992"/>
                          <a:pt x="30786" y="43181"/>
                        </a:cubicBezTo>
                        <a:cubicBezTo>
                          <a:pt x="31003" y="43398"/>
                          <a:pt x="31138" y="43670"/>
                          <a:pt x="31247" y="43968"/>
                        </a:cubicBezTo>
                        <a:cubicBezTo>
                          <a:pt x="31328" y="44266"/>
                          <a:pt x="31437" y="44538"/>
                          <a:pt x="31626" y="44809"/>
                        </a:cubicBezTo>
                        <a:cubicBezTo>
                          <a:pt x="31762" y="44972"/>
                          <a:pt x="31925" y="45107"/>
                          <a:pt x="32115" y="45189"/>
                        </a:cubicBezTo>
                        <a:cubicBezTo>
                          <a:pt x="32115" y="45080"/>
                          <a:pt x="32115" y="45026"/>
                          <a:pt x="32115" y="44890"/>
                        </a:cubicBezTo>
                        <a:cubicBezTo>
                          <a:pt x="32115" y="44727"/>
                          <a:pt x="32142" y="44592"/>
                          <a:pt x="32142" y="44456"/>
                        </a:cubicBezTo>
                        <a:cubicBezTo>
                          <a:pt x="32169" y="43941"/>
                          <a:pt x="32223" y="43453"/>
                          <a:pt x="32250" y="42937"/>
                        </a:cubicBezTo>
                        <a:lnTo>
                          <a:pt x="32305" y="42205"/>
                        </a:lnTo>
                        <a:lnTo>
                          <a:pt x="32332" y="41798"/>
                        </a:lnTo>
                        <a:cubicBezTo>
                          <a:pt x="32332" y="41690"/>
                          <a:pt x="32359" y="41581"/>
                          <a:pt x="32386" y="41445"/>
                        </a:cubicBezTo>
                        <a:cubicBezTo>
                          <a:pt x="32386" y="41445"/>
                          <a:pt x="32386" y="41418"/>
                          <a:pt x="32413" y="41418"/>
                        </a:cubicBezTo>
                        <a:cubicBezTo>
                          <a:pt x="32425" y="41371"/>
                          <a:pt x="32463" y="41349"/>
                          <a:pt x="32504" y="41349"/>
                        </a:cubicBezTo>
                        <a:cubicBezTo>
                          <a:pt x="32557" y="41349"/>
                          <a:pt x="32615" y="41385"/>
                          <a:pt x="32630" y="41445"/>
                        </a:cubicBezTo>
                        <a:cubicBezTo>
                          <a:pt x="32603" y="42286"/>
                          <a:pt x="32576" y="43127"/>
                          <a:pt x="32522" y="43995"/>
                        </a:cubicBezTo>
                        <a:cubicBezTo>
                          <a:pt x="32549" y="44293"/>
                          <a:pt x="32549" y="44619"/>
                          <a:pt x="32549" y="44944"/>
                        </a:cubicBezTo>
                        <a:cubicBezTo>
                          <a:pt x="32576" y="44944"/>
                          <a:pt x="32603" y="44944"/>
                          <a:pt x="32630" y="44972"/>
                        </a:cubicBezTo>
                        <a:cubicBezTo>
                          <a:pt x="32684" y="45107"/>
                          <a:pt x="32711" y="45270"/>
                          <a:pt x="32684" y="45406"/>
                        </a:cubicBezTo>
                        <a:cubicBezTo>
                          <a:pt x="32901" y="45487"/>
                          <a:pt x="33118" y="45541"/>
                          <a:pt x="33362" y="45623"/>
                        </a:cubicBezTo>
                        <a:lnTo>
                          <a:pt x="34447" y="45975"/>
                        </a:lnTo>
                        <a:lnTo>
                          <a:pt x="35668" y="46328"/>
                        </a:lnTo>
                        <a:lnTo>
                          <a:pt x="36455" y="46572"/>
                        </a:lnTo>
                        <a:cubicBezTo>
                          <a:pt x="36427" y="46490"/>
                          <a:pt x="36427" y="46409"/>
                          <a:pt x="36427" y="46355"/>
                        </a:cubicBezTo>
                        <a:lnTo>
                          <a:pt x="36427" y="46111"/>
                        </a:lnTo>
                        <a:cubicBezTo>
                          <a:pt x="36427" y="45948"/>
                          <a:pt x="36455" y="45785"/>
                          <a:pt x="36455" y="45650"/>
                        </a:cubicBezTo>
                        <a:cubicBezTo>
                          <a:pt x="36482" y="45324"/>
                          <a:pt x="36509" y="44972"/>
                          <a:pt x="36536" y="44727"/>
                        </a:cubicBezTo>
                        <a:cubicBezTo>
                          <a:pt x="36536" y="44456"/>
                          <a:pt x="36563" y="44185"/>
                          <a:pt x="36563" y="43914"/>
                        </a:cubicBezTo>
                        <a:cubicBezTo>
                          <a:pt x="36617" y="43073"/>
                          <a:pt x="36617" y="42232"/>
                          <a:pt x="36590" y="41364"/>
                        </a:cubicBezTo>
                        <a:cubicBezTo>
                          <a:pt x="36590" y="41039"/>
                          <a:pt x="36563" y="40686"/>
                          <a:pt x="36536" y="40361"/>
                        </a:cubicBezTo>
                        <a:cubicBezTo>
                          <a:pt x="36536" y="40144"/>
                          <a:pt x="36536" y="39927"/>
                          <a:pt x="36509" y="39710"/>
                        </a:cubicBezTo>
                        <a:cubicBezTo>
                          <a:pt x="36482" y="39411"/>
                          <a:pt x="36455" y="39140"/>
                          <a:pt x="36427" y="38869"/>
                        </a:cubicBezTo>
                        <a:lnTo>
                          <a:pt x="36400" y="38462"/>
                        </a:lnTo>
                        <a:cubicBezTo>
                          <a:pt x="36373" y="38299"/>
                          <a:pt x="36373" y="38163"/>
                          <a:pt x="36373" y="38028"/>
                        </a:cubicBezTo>
                        <a:cubicBezTo>
                          <a:pt x="36387" y="38001"/>
                          <a:pt x="36407" y="37987"/>
                          <a:pt x="36427" y="37987"/>
                        </a:cubicBezTo>
                        <a:cubicBezTo>
                          <a:pt x="36448" y="37987"/>
                          <a:pt x="36468" y="38001"/>
                          <a:pt x="36482" y="38028"/>
                        </a:cubicBezTo>
                        <a:cubicBezTo>
                          <a:pt x="36536" y="38191"/>
                          <a:pt x="36563" y="38326"/>
                          <a:pt x="36563" y="38489"/>
                        </a:cubicBezTo>
                        <a:cubicBezTo>
                          <a:pt x="36590" y="38652"/>
                          <a:pt x="36617" y="38814"/>
                          <a:pt x="36617" y="38977"/>
                        </a:cubicBezTo>
                        <a:cubicBezTo>
                          <a:pt x="36644" y="39276"/>
                          <a:pt x="36672" y="39601"/>
                          <a:pt x="36699" y="39899"/>
                        </a:cubicBezTo>
                        <a:cubicBezTo>
                          <a:pt x="36726" y="40062"/>
                          <a:pt x="36726" y="40198"/>
                          <a:pt x="36753" y="40361"/>
                        </a:cubicBezTo>
                        <a:cubicBezTo>
                          <a:pt x="36753" y="40523"/>
                          <a:pt x="36780" y="40686"/>
                          <a:pt x="36780" y="40876"/>
                        </a:cubicBezTo>
                        <a:cubicBezTo>
                          <a:pt x="36997" y="40767"/>
                          <a:pt x="37214" y="40686"/>
                          <a:pt x="37458" y="40605"/>
                        </a:cubicBezTo>
                        <a:lnTo>
                          <a:pt x="37621" y="40550"/>
                        </a:lnTo>
                        <a:lnTo>
                          <a:pt x="37838" y="40442"/>
                        </a:lnTo>
                        <a:cubicBezTo>
                          <a:pt x="37946" y="40415"/>
                          <a:pt x="38028" y="40361"/>
                          <a:pt x="38109" y="40279"/>
                        </a:cubicBezTo>
                        <a:cubicBezTo>
                          <a:pt x="38163" y="40198"/>
                          <a:pt x="38190" y="40116"/>
                          <a:pt x="38190" y="40035"/>
                        </a:cubicBezTo>
                        <a:cubicBezTo>
                          <a:pt x="38218" y="39899"/>
                          <a:pt x="38218" y="39791"/>
                          <a:pt x="38218" y="39682"/>
                        </a:cubicBezTo>
                        <a:lnTo>
                          <a:pt x="38299" y="38923"/>
                        </a:lnTo>
                        <a:cubicBezTo>
                          <a:pt x="38353" y="38435"/>
                          <a:pt x="38380" y="37892"/>
                          <a:pt x="38435" y="37404"/>
                        </a:cubicBezTo>
                        <a:cubicBezTo>
                          <a:pt x="38462" y="36916"/>
                          <a:pt x="38489" y="36400"/>
                          <a:pt x="38516" y="35912"/>
                        </a:cubicBezTo>
                        <a:cubicBezTo>
                          <a:pt x="38543" y="35397"/>
                          <a:pt x="38570" y="34909"/>
                          <a:pt x="38624" y="34420"/>
                        </a:cubicBezTo>
                        <a:cubicBezTo>
                          <a:pt x="38637" y="34384"/>
                          <a:pt x="38660" y="34369"/>
                          <a:pt x="38682" y="34369"/>
                        </a:cubicBezTo>
                        <a:cubicBezTo>
                          <a:pt x="38708" y="34369"/>
                          <a:pt x="38733" y="34391"/>
                          <a:pt x="38733" y="34420"/>
                        </a:cubicBezTo>
                        <a:cubicBezTo>
                          <a:pt x="38760" y="34692"/>
                          <a:pt x="38760" y="34990"/>
                          <a:pt x="38733" y="35288"/>
                        </a:cubicBezTo>
                        <a:cubicBezTo>
                          <a:pt x="38733" y="35587"/>
                          <a:pt x="38706" y="35885"/>
                          <a:pt x="38706" y="36183"/>
                        </a:cubicBezTo>
                        <a:cubicBezTo>
                          <a:pt x="38652" y="37214"/>
                          <a:pt x="38570" y="38245"/>
                          <a:pt x="38462" y="39276"/>
                        </a:cubicBezTo>
                        <a:cubicBezTo>
                          <a:pt x="38435" y="39520"/>
                          <a:pt x="38435" y="39764"/>
                          <a:pt x="38380" y="40035"/>
                        </a:cubicBezTo>
                        <a:cubicBezTo>
                          <a:pt x="38380" y="40225"/>
                          <a:pt x="38272" y="40415"/>
                          <a:pt x="38109" y="40550"/>
                        </a:cubicBezTo>
                        <a:cubicBezTo>
                          <a:pt x="38028" y="40578"/>
                          <a:pt x="37946" y="40632"/>
                          <a:pt x="37865" y="40659"/>
                        </a:cubicBezTo>
                        <a:lnTo>
                          <a:pt x="37811" y="40686"/>
                        </a:lnTo>
                        <a:lnTo>
                          <a:pt x="37512" y="40794"/>
                        </a:lnTo>
                        <a:cubicBezTo>
                          <a:pt x="37540" y="41256"/>
                          <a:pt x="37540" y="41744"/>
                          <a:pt x="37540" y="42205"/>
                        </a:cubicBezTo>
                        <a:cubicBezTo>
                          <a:pt x="37512" y="42422"/>
                          <a:pt x="37512" y="42639"/>
                          <a:pt x="37512" y="42883"/>
                        </a:cubicBezTo>
                        <a:cubicBezTo>
                          <a:pt x="37485" y="42992"/>
                          <a:pt x="37485" y="43100"/>
                          <a:pt x="37485" y="43209"/>
                        </a:cubicBezTo>
                        <a:cubicBezTo>
                          <a:pt x="37485" y="43317"/>
                          <a:pt x="37458" y="43426"/>
                          <a:pt x="37431" y="43561"/>
                        </a:cubicBezTo>
                        <a:cubicBezTo>
                          <a:pt x="37431" y="43575"/>
                          <a:pt x="37411" y="43581"/>
                          <a:pt x="37390" y="43581"/>
                        </a:cubicBezTo>
                        <a:cubicBezTo>
                          <a:pt x="37370" y="43581"/>
                          <a:pt x="37350" y="43575"/>
                          <a:pt x="37350" y="43561"/>
                        </a:cubicBezTo>
                        <a:cubicBezTo>
                          <a:pt x="37323" y="43426"/>
                          <a:pt x="37323" y="43317"/>
                          <a:pt x="37323" y="43209"/>
                        </a:cubicBezTo>
                        <a:lnTo>
                          <a:pt x="37323" y="42883"/>
                        </a:lnTo>
                        <a:cubicBezTo>
                          <a:pt x="37350" y="42639"/>
                          <a:pt x="37350" y="42422"/>
                          <a:pt x="37350" y="42205"/>
                        </a:cubicBezTo>
                        <a:cubicBezTo>
                          <a:pt x="37377" y="41744"/>
                          <a:pt x="37377" y="41283"/>
                          <a:pt x="37377" y="40849"/>
                        </a:cubicBezTo>
                        <a:lnTo>
                          <a:pt x="37377" y="40849"/>
                        </a:lnTo>
                        <a:cubicBezTo>
                          <a:pt x="37187" y="40903"/>
                          <a:pt x="36970" y="40984"/>
                          <a:pt x="36780" y="41039"/>
                        </a:cubicBezTo>
                        <a:cubicBezTo>
                          <a:pt x="36807" y="41798"/>
                          <a:pt x="36807" y="42530"/>
                          <a:pt x="36780" y="43290"/>
                        </a:cubicBezTo>
                        <a:cubicBezTo>
                          <a:pt x="36780" y="43480"/>
                          <a:pt x="36753" y="43697"/>
                          <a:pt x="36753" y="43914"/>
                        </a:cubicBezTo>
                        <a:cubicBezTo>
                          <a:pt x="36753" y="44266"/>
                          <a:pt x="36726" y="44619"/>
                          <a:pt x="36699" y="44944"/>
                        </a:cubicBezTo>
                        <a:cubicBezTo>
                          <a:pt x="36672" y="45243"/>
                          <a:pt x="36644" y="45514"/>
                          <a:pt x="36617" y="45785"/>
                        </a:cubicBezTo>
                        <a:cubicBezTo>
                          <a:pt x="36617" y="45921"/>
                          <a:pt x="36590" y="46084"/>
                          <a:pt x="36563" y="46219"/>
                        </a:cubicBezTo>
                        <a:cubicBezTo>
                          <a:pt x="36563" y="46274"/>
                          <a:pt x="36563" y="46355"/>
                          <a:pt x="36536" y="46409"/>
                        </a:cubicBezTo>
                        <a:cubicBezTo>
                          <a:pt x="36509" y="46490"/>
                          <a:pt x="36482" y="46545"/>
                          <a:pt x="36455" y="46599"/>
                        </a:cubicBezTo>
                        <a:lnTo>
                          <a:pt x="37919" y="47060"/>
                        </a:lnTo>
                        <a:lnTo>
                          <a:pt x="39086" y="47413"/>
                        </a:lnTo>
                        <a:cubicBezTo>
                          <a:pt x="39465" y="47521"/>
                          <a:pt x="39845" y="47630"/>
                          <a:pt x="40225" y="47765"/>
                        </a:cubicBezTo>
                        <a:cubicBezTo>
                          <a:pt x="40351" y="47816"/>
                          <a:pt x="40312" y="47985"/>
                          <a:pt x="40196" y="47985"/>
                        </a:cubicBezTo>
                        <a:cubicBezTo>
                          <a:pt x="40188" y="47985"/>
                          <a:pt x="40179" y="47984"/>
                          <a:pt x="40171" y="47982"/>
                        </a:cubicBezTo>
                        <a:cubicBezTo>
                          <a:pt x="39981" y="47928"/>
                          <a:pt x="39791" y="47874"/>
                          <a:pt x="39601" y="47820"/>
                        </a:cubicBezTo>
                        <a:lnTo>
                          <a:pt x="37241" y="47087"/>
                        </a:lnTo>
                        <a:lnTo>
                          <a:pt x="37241" y="47087"/>
                        </a:lnTo>
                        <a:cubicBezTo>
                          <a:pt x="37323" y="47331"/>
                          <a:pt x="37377" y="47548"/>
                          <a:pt x="37431" y="47792"/>
                        </a:cubicBezTo>
                        <a:cubicBezTo>
                          <a:pt x="37458" y="47928"/>
                          <a:pt x="37458" y="48091"/>
                          <a:pt x="37485" y="48226"/>
                        </a:cubicBezTo>
                        <a:cubicBezTo>
                          <a:pt x="37512" y="48362"/>
                          <a:pt x="37512" y="48525"/>
                          <a:pt x="37485" y="48660"/>
                        </a:cubicBezTo>
                        <a:cubicBezTo>
                          <a:pt x="37485" y="48688"/>
                          <a:pt x="37465" y="48701"/>
                          <a:pt x="37445" y="48701"/>
                        </a:cubicBezTo>
                        <a:cubicBezTo>
                          <a:pt x="37424" y="48701"/>
                          <a:pt x="37404" y="48688"/>
                          <a:pt x="37404" y="48660"/>
                        </a:cubicBezTo>
                        <a:cubicBezTo>
                          <a:pt x="37377" y="48525"/>
                          <a:pt x="37350" y="48389"/>
                          <a:pt x="37350" y="48254"/>
                        </a:cubicBezTo>
                        <a:cubicBezTo>
                          <a:pt x="37323" y="48091"/>
                          <a:pt x="37323" y="47955"/>
                          <a:pt x="37295" y="47820"/>
                        </a:cubicBezTo>
                        <a:cubicBezTo>
                          <a:pt x="37241" y="47548"/>
                          <a:pt x="37187" y="47304"/>
                          <a:pt x="37133" y="47060"/>
                        </a:cubicBezTo>
                        <a:lnTo>
                          <a:pt x="36970" y="47006"/>
                        </a:lnTo>
                        <a:lnTo>
                          <a:pt x="36970" y="47006"/>
                        </a:lnTo>
                        <a:cubicBezTo>
                          <a:pt x="36997" y="47114"/>
                          <a:pt x="37024" y="47223"/>
                          <a:pt x="37051" y="47331"/>
                        </a:cubicBezTo>
                        <a:cubicBezTo>
                          <a:pt x="37106" y="47494"/>
                          <a:pt x="37133" y="47657"/>
                          <a:pt x="37160" y="47820"/>
                        </a:cubicBezTo>
                        <a:cubicBezTo>
                          <a:pt x="37187" y="47955"/>
                          <a:pt x="37214" y="48145"/>
                          <a:pt x="37241" y="48308"/>
                        </a:cubicBezTo>
                        <a:lnTo>
                          <a:pt x="37241" y="48525"/>
                        </a:lnTo>
                        <a:cubicBezTo>
                          <a:pt x="37241" y="48606"/>
                          <a:pt x="37241" y="48688"/>
                          <a:pt x="37241" y="48769"/>
                        </a:cubicBezTo>
                        <a:cubicBezTo>
                          <a:pt x="37228" y="48782"/>
                          <a:pt x="37207" y="48789"/>
                          <a:pt x="37187" y="48789"/>
                        </a:cubicBezTo>
                        <a:cubicBezTo>
                          <a:pt x="37167" y="48789"/>
                          <a:pt x="37146" y="48782"/>
                          <a:pt x="37133" y="48769"/>
                        </a:cubicBezTo>
                        <a:cubicBezTo>
                          <a:pt x="37106" y="48688"/>
                          <a:pt x="37078" y="48606"/>
                          <a:pt x="37078" y="48552"/>
                        </a:cubicBezTo>
                        <a:cubicBezTo>
                          <a:pt x="37078" y="48471"/>
                          <a:pt x="37051" y="48389"/>
                          <a:pt x="37051" y="48308"/>
                        </a:cubicBezTo>
                        <a:cubicBezTo>
                          <a:pt x="37051" y="48145"/>
                          <a:pt x="37024" y="47982"/>
                          <a:pt x="36997" y="47820"/>
                        </a:cubicBezTo>
                        <a:cubicBezTo>
                          <a:pt x="36970" y="47684"/>
                          <a:pt x="36916" y="47494"/>
                          <a:pt x="36889" y="47358"/>
                        </a:cubicBezTo>
                        <a:cubicBezTo>
                          <a:pt x="36861" y="47223"/>
                          <a:pt x="36807" y="47087"/>
                          <a:pt x="36807" y="46952"/>
                        </a:cubicBezTo>
                        <a:lnTo>
                          <a:pt x="35153" y="46436"/>
                        </a:lnTo>
                        <a:lnTo>
                          <a:pt x="35153" y="46436"/>
                        </a:lnTo>
                        <a:cubicBezTo>
                          <a:pt x="35234" y="46599"/>
                          <a:pt x="35315" y="46762"/>
                          <a:pt x="35397" y="46924"/>
                        </a:cubicBezTo>
                        <a:cubicBezTo>
                          <a:pt x="35749" y="47684"/>
                          <a:pt x="36129" y="48416"/>
                          <a:pt x="36482" y="49149"/>
                        </a:cubicBezTo>
                        <a:cubicBezTo>
                          <a:pt x="36617" y="49447"/>
                          <a:pt x="36780" y="49718"/>
                          <a:pt x="36997" y="49962"/>
                        </a:cubicBezTo>
                        <a:cubicBezTo>
                          <a:pt x="37078" y="50044"/>
                          <a:pt x="37160" y="50125"/>
                          <a:pt x="37268" y="50179"/>
                        </a:cubicBezTo>
                        <a:lnTo>
                          <a:pt x="37268" y="50098"/>
                        </a:lnTo>
                        <a:cubicBezTo>
                          <a:pt x="37241" y="49989"/>
                          <a:pt x="37214" y="49908"/>
                          <a:pt x="37214" y="49800"/>
                        </a:cubicBezTo>
                        <a:cubicBezTo>
                          <a:pt x="37214" y="49610"/>
                          <a:pt x="37214" y="49420"/>
                          <a:pt x="37214" y="49230"/>
                        </a:cubicBezTo>
                        <a:cubicBezTo>
                          <a:pt x="37214" y="49189"/>
                          <a:pt x="37241" y="49169"/>
                          <a:pt x="37268" y="49169"/>
                        </a:cubicBezTo>
                        <a:cubicBezTo>
                          <a:pt x="37295" y="49169"/>
                          <a:pt x="37323" y="49189"/>
                          <a:pt x="37323" y="49230"/>
                        </a:cubicBezTo>
                        <a:cubicBezTo>
                          <a:pt x="37350" y="49420"/>
                          <a:pt x="37377" y="49610"/>
                          <a:pt x="37404" y="49800"/>
                        </a:cubicBezTo>
                        <a:cubicBezTo>
                          <a:pt x="37404" y="49881"/>
                          <a:pt x="37431" y="50017"/>
                          <a:pt x="37431" y="50071"/>
                        </a:cubicBezTo>
                        <a:cubicBezTo>
                          <a:pt x="37458" y="50152"/>
                          <a:pt x="37485" y="50206"/>
                          <a:pt x="37485" y="50261"/>
                        </a:cubicBezTo>
                        <a:cubicBezTo>
                          <a:pt x="37621" y="50315"/>
                          <a:pt x="37784" y="50369"/>
                          <a:pt x="37946" y="50396"/>
                        </a:cubicBezTo>
                        <a:cubicBezTo>
                          <a:pt x="38272" y="50396"/>
                          <a:pt x="38624" y="50451"/>
                          <a:pt x="38950" y="50505"/>
                        </a:cubicBezTo>
                        <a:cubicBezTo>
                          <a:pt x="39248" y="50586"/>
                          <a:pt x="39520" y="50668"/>
                          <a:pt x="39764" y="50803"/>
                        </a:cubicBezTo>
                        <a:cubicBezTo>
                          <a:pt x="40035" y="50939"/>
                          <a:pt x="40279" y="51074"/>
                          <a:pt x="40523" y="51264"/>
                        </a:cubicBezTo>
                        <a:cubicBezTo>
                          <a:pt x="40523" y="50776"/>
                          <a:pt x="40550" y="50288"/>
                          <a:pt x="40604" y="49800"/>
                        </a:cubicBezTo>
                        <a:cubicBezTo>
                          <a:pt x="40604" y="49528"/>
                          <a:pt x="40632" y="49257"/>
                          <a:pt x="40659" y="48986"/>
                        </a:cubicBezTo>
                        <a:lnTo>
                          <a:pt x="40686" y="48552"/>
                        </a:lnTo>
                        <a:cubicBezTo>
                          <a:pt x="40686" y="48443"/>
                          <a:pt x="40713" y="48308"/>
                          <a:pt x="40740" y="48172"/>
                        </a:cubicBezTo>
                        <a:cubicBezTo>
                          <a:pt x="40750" y="48151"/>
                          <a:pt x="40769" y="48143"/>
                          <a:pt x="40789" y="48143"/>
                        </a:cubicBezTo>
                        <a:cubicBezTo>
                          <a:pt x="40821" y="48143"/>
                          <a:pt x="40859" y="48166"/>
                          <a:pt x="40876" y="48199"/>
                        </a:cubicBezTo>
                        <a:cubicBezTo>
                          <a:pt x="40876" y="48254"/>
                          <a:pt x="40876" y="48335"/>
                          <a:pt x="40876" y="48389"/>
                        </a:cubicBezTo>
                        <a:lnTo>
                          <a:pt x="40876" y="48606"/>
                        </a:lnTo>
                        <a:cubicBezTo>
                          <a:pt x="40849" y="48742"/>
                          <a:pt x="40849" y="48877"/>
                          <a:pt x="40849" y="49013"/>
                        </a:cubicBezTo>
                        <a:cubicBezTo>
                          <a:pt x="40821" y="49284"/>
                          <a:pt x="40794" y="49555"/>
                          <a:pt x="40794" y="49827"/>
                        </a:cubicBezTo>
                        <a:cubicBezTo>
                          <a:pt x="40740" y="50342"/>
                          <a:pt x="40713" y="50857"/>
                          <a:pt x="40659" y="51373"/>
                        </a:cubicBezTo>
                        <a:lnTo>
                          <a:pt x="40794" y="51481"/>
                        </a:lnTo>
                        <a:cubicBezTo>
                          <a:pt x="40794" y="51237"/>
                          <a:pt x="40849" y="50993"/>
                          <a:pt x="40849" y="50749"/>
                        </a:cubicBezTo>
                        <a:cubicBezTo>
                          <a:pt x="40849" y="50613"/>
                          <a:pt x="40849" y="50423"/>
                          <a:pt x="40876" y="50315"/>
                        </a:cubicBezTo>
                        <a:cubicBezTo>
                          <a:pt x="40876" y="50206"/>
                          <a:pt x="40849" y="50017"/>
                          <a:pt x="40957" y="49962"/>
                        </a:cubicBezTo>
                        <a:cubicBezTo>
                          <a:pt x="40957" y="49949"/>
                          <a:pt x="40964" y="49942"/>
                          <a:pt x="40974" y="49942"/>
                        </a:cubicBezTo>
                        <a:cubicBezTo>
                          <a:pt x="40984" y="49942"/>
                          <a:pt x="40998" y="49949"/>
                          <a:pt x="41011" y="49962"/>
                        </a:cubicBezTo>
                        <a:cubicBezTo>
                          <a:pt x="41093" y="50044"/>
                          <a:pt x="41038" y="50234"/>
                          <a:pt x="41038" y="50342"/>
                        </a:cubicBezTo>
                        <a:cubicBezTo>
                          <a:pt x="41038" y="50478"/>
                          <a:pt x="41038" y="50640"/>
                          <a:pt x="41011" y="50776"/>
                        </a:cubicBezTo>
                        <a:cubicBezTo>
                          <a:pt x="41011" y="51047"/>
                          <a:pt x="40957" y="51319"/>
                          <a:pt x="40903" y="51590"/>
                        </a:cubicBezTo>
                        <a:cubicBezTo>
                          <a:pt x="40984" y="51644"/>
                          <a:pt x="41093" y="51725"/>
                          <a:pt x="41174" y="51807"/>
                        </a:cubicBezTo>
                        <a:cubicBezTo>
                          <a:pt x="41581" y="52268"/>
                          <a:pt x="41988" y="52729"/>
                          <a:pt x="42340" y="53244"/>
                        </a:cubicBezTo>
                        <a:cubicBezTo>
                          <a:pt x="42530" y="53516"/>
                          <a:pt x="42720" y="53814"/>
                          <a:pt x="42937" y="54112"/>
                        </a:cubicBezTo>
                        <a:cubicBezTo>
                          <a:pt x="43073" y="54329"/>
                          <a:pt x="43236" y="54573"/>
                          <a:pt x="43371" y="54790"/>
                        </a:cubicBezTo>
                        <a:cubicBezTo>
                          <a:pt x="43507" y="54953"/>
                          <a:pt x="43642" y="55116"/>
                          <a:pt x="43805" y="55224"/>
                        </a:cubicBezTo>
                        <a:cubicBezTo>
                          <a:pt x="43778" y="54628"/>
                          <a:pt x="43778" y="54058"/>
                          <a:pt x="43778" y="53461"/>
                        </a:cubicBezTo>
                        <a:lnTo>
                          <a:pt x="43778" y="49989"/>
                        </a:lnTo>
                        <a:cubicBezTo>
                          <a:pt x="43778" y="49447"/>
                          <a:pt x="43751" y="48877"/>
                          <a:pt x="43697" y="48308"/>
                        </a:cubicBezTo>
                        <a:cubicBezTo>
                          <a:pt x="43669" y="48009"/>
                          <a:pt x="43615" y="47738"/>
                          <a:pt x="43615" y="47467"/>
                        </a:cubicBezTo>
                        <a:cubicBezTo>
                          <a:pt x="43588" y="47169"/>
                          <a:pt x="43588" y="46870"/>
                          <a:pt x="43615" y="46599"/>
                        </a:cubicBezTo>
                        <a:cubicBezTo>
                          <a:pt x="43615" y="46552"/>
                          <a:pt x="43661" y="46523"/>
                          <a:pt x="43699" y="46523"/>
                        </a:cubicBezTo>
                        <a:cubicBezTo>
                          <a:pt x="43727" y="46523"/>
                          <a:pt x="43751" y="46538"/>
                          <a:pt x="43751" y="46572"/>
                        </a:cubicBezTo>
                        <a:cubicBezTo>
                          <a:pt x="43805" y="46897"/>
                          <a:pt x="43805" y="47223"/>
                          <a:pt x="43832" y="47548"/>
                        </a:cubicBezTo>
                        <a:cubicBezTo>
                          <a:pt x="43859" y="47792"/>
                          <a:pt x="43859" y="48037"/>
                          <a:pt x="43886" y="48281"/>
                        </a:cubicBezTo>
                        <a:lnTo>
                          <a:pt x="43914" y="48498"/>
                        </a:lnTo>
                        <a:cubicBezTo>
                          <a:pt x="43968" y="49067"/>
                          <a:pt x="43995" y="49664"/>
                          <a:pt x="43995" y="50234"/>
                        </a:cubicBezTo>
                        <a:lnTo>
                          <a:pt x="43995" y="51942"/>
                        </a:lnTo>
                        <a:cubicBezTo>
                          <a:pt x="43995" y="52539"/>
                          <a:pt x="43995" y="53163"/>
                          <a:pt x="43995" y="53705"/>
                        </a:cubicBezTo>
                        <a:cubicBezTo>
                          <a:pt x="43995" y="54248"/>
                          <a:pt x="43995" y="54790"/>
                          <a:pt x="43968" y="55306"/>
                        </a:cubicBezTo>
                        <a:cubicBezTo>
                          <a:pt x="44049" y="55360"/>
                          <a:pt x="44131" y="55360"/>
                          <a:pt x="44212" y="55387"/>
                        </a:cubicBezTo>
                        <a:cubicBezTo>
                          <a:pt x="44402" y="55401"/>
                          <a:pt x="44592" y="55407"/>
                          <a:pt x="44782" y="55407"/>
                        </a:cubicBezTo>
                        <a:cubicBezTo>
                          <a:pt x="44971" y="55407"/>
                          <a:pt x="45161" y="55401"/>
                          <a:pt x="45351" y="55387"/>
                        </a:cubicBezTo>
                        <a:lnTo>
                          <a:pt x="46789" y="55333"/>
                        </a:lnTo>
                        <a:cubicBezTo>
                          <a:pt x="46816" y="55143"/>
                          <a:pt x="46816" y="54980"/>
                          <a:pt x="46843" y="54818"/>
                        </a:cubicBezTo>
                        <a:cubicBezTo>
                          <a:pt x="46870" y="54655"/>
                          <a:pt x="46897" y="54492"/>
                          <a:pt x="46924" y="54302"/>
                        </a:cubicBezTo>
                        <a:cubicBezTo>
                          <a:pt x="46979" y="53950"/>
                          <a:pt x="47006" y="53597"/>
                          <a:pt x="47060" y="53244"/>
                        </a:cubicBezTo>
                        <a:cubicBezTo>
                          <a:pt x="47223" y="52024"/>
                          <a:pt x="47331" y="50776"/>
                          <a:pt x="47440" y="49528"/>
                        </a:cubicBezTo>
                        <a:cubicBezTo>
                          <a:pt x="47494" y="48905"/>
                          <a:pt x="47548" y="48281"/>
                          <a:pt x="47575" y="47657"/>
                        </a:cubicBezTo>
                        <a:cubicBezTo>
                          <a:pt x="47602" y="47331"/>
                          <a:pt x="47602" y="47033"/>
                          <a:pt x="47630" y="46707"/>
                        </a:cubicBezTo>
                        <a:cubicBezTo>
                          <a:pt x="47630" y="46382"/>
                          <a:pt x="47657" y="46084"/>
                          <a:pt x="47711" y="45785"/>
                        </a:cubicBezTo>
                        <a:cubicBezTo>
                          <a:pt x="47711" y="45749"/>
                          <a:pt x="47733" y="45734"/>
                          <a:pt x="47757" y="45734"/>
                        </a:cubicBezTo>
                        <a:cubicBezTo>
                          <a:pt x="47787" y="45734"/>
                          <a:pt x="47819" y="45756"/>
                          <a:pt x="47819" y="45785"/>
                        </a:cubicBezTo>
                        <a:cubicBezTo>
                          <a:pt x="47847" y="45975"/>
                          <a:pt x="47847" y="46165"/>
                          <a:pt x="47819" y="46328"/>
                        </a:cubicBezTo>
                        <a:cubicBezTo>
                          <a:pt x="47819" y="46518"/>
                          <a:pt x="47819" y="46680"/>
                          <a:pt x="47819" y="46843"/>
                        </a:cubicBezTo>
                        <a:cubicBezTo>
                          <a:pt x="47792" y="47223"/>
                          <a:pt x="47792" y="47575"/>
                          <a:pt x="47765" y="47928"/>
                        </a:cubicBezTo>
                        <a:cubicBezTo>
                          <a:pt x="47684" y="49176"/>
                          <a:pt x="47575" y="50423"/>
                          <a:pt x="47440" y="51671"/>
                        </a:cubicBezTo>
                        <a:cubicBezTo>
                          <a:pt x="47385" y="52295"/>
                          <a:pt x="47304" y="52919"/>
                          <a:pt x="47223" y="53543"/>
                        </a:cubicBezTo>
                        <a:cubicBezTo>
                          <a:pt x="47168" y="53841"/>
                          <a:pt x="47141" y="54167"/>
                          <a:pt x="47087" y="54465"/>
                        </a:cubicBezTo>
                        <a:cubicBezTo>
                          <a:pt x="47060" y="54628"/>
                          <a:pt x="47033" y="54763"/>
                          <a:pt x="47006" y="54926"/>
                        </a:cubicBezTo>
                        <a:cubicBezTo>
                          <a:pt x="47006" y="55062"/>
                          <a:pt x="46979" y="55197"/>
                          <a:pt x="46924" y="55333"/>
                        </a:cubicBezTo>
                        <a:lnTo>
                          <a:pt x="47847" y="55279"/>
                        </a:lnTo>
                        <a:lnTo>
                          <a:pt x="49772" y="55197"/>
                        </a:lnTo>
                        <a:cubicBezTo>
                          <a:pt x="49772" y="54953"/>
                          <a:pt x="49772" y="54709"/>
                          <a:pt x="49799" y="54438"/>
                        </a:cubicBezTo>
                        <a:cubicBezTo>
                          <a:pt x="49799" y="54221"/>
                          <a:pt x="49854" y="53977"/>
                          <a:pt x="49854" y="53733"/>
                        </a:cubicBezTo>
                        <a:cubicBezTo>
                          <a:pt x="49881" y="53271"/>
                          <a:pt x="49908" y="52783"/>
                          <a:pt x="49935" y="52295"/>
                        </a:cubicBezTo>
                        <a:cubicBezTo>
                          <a:pt x="50044" y="50586"/>
                          <a:pt x="50152" y="48877"/>
                          <a:pt x="50233" y="47141"/>
                        </a:cubicBezTo>
                        <a:lnTo>
                          <a:pt x="50369" y="44592"/>
                        </a:lnTo>
                        <a:cubicBezTo>
                          <a:pt x="50369" y="44158"/>
                          <a:pt x="50396" y="43724"/>
                          <a:pt x="50423" y="43290"/>
                        </a:cubicBezTo>
                        <a:cubicBezTo>
                          <a:pt x="50423" y="42856"/>
                          <a:pt x="50450" y="42422"/>
                          <a:pt x="50505" y="41988"/>
                        </a:cubicBezTo>
                        <a:cubicBezTo>
                          <a:pt x="50505" y="41961"/>
                          <a:pt x="50532" y="41947"/>
                          <a:pt x="50559" y="41947"/>
                        </a:cubicBezTo>
                        <a:cubicBezTo>
                          <a:pt x="50586" y="41947"/>
                          <a:pt x="50613" y="41961"/>
                          <a:pt x="50613" y="41988"/>
                        </a:cubicBezTo>
                        <a:cubicBezTo>
                          <a:pt x="50640" y="42476"/>
                          <a:pt x="50613" y="42964"/>
                          <a:pt x="50613" y="43453"/>
                        </a:cubicBezTo>
                        <a:cubicBezTo>
                          <a:pt x="50586" y="43941"/>
                          <a:pt x="50559" y="44429"/>
                          <a:pt x="50532" y="44917"/>
                        </a:cubicBezTo>
                        <a:cubicBezTo>
                          <a:pt x="50478" y="46626"/>
                          <a:pt x="50369" y="48335"/>
                          <a:pt x="50288" y="50071"/>
                        </a:cubicBezTo>
                        <a:cubicBezTo>
                          <a:pt x="50233" y="50912"/>
                          <a:pt x="50179" y="51780"/>
                          <a:pt x="50098" y="52648"/>
                        </a:cubicBezTo>
                        <a:cubicBezTo>
                          <a:pt x="50071" y="53054"/>
                          <a:pt x="50044" y="53488"/>
                          <a:pt x="50016" y="53922"/>
                        </a:cubicBezTo>
                        <a:lnTo>
                          <a:pt x="49962" y="54573"/>
                        </a:lnTo>
                        <a:cubicBezTo>
                          <a:pt x="49962" y="54790"/>
                          <a:pt x="49935" y="54980"/>
                          <a:pt x="49881" y="55197"/>
                        </a:cubicBezTo>
                        <a:lnTo>
                          <a:pt x="51807" y="55116"/>
                        </a:lnTo>
                        <a:cubicBezTo>
                          <a:pt x="51807" y="55089"/>
                          <a:pt x="51780" y="55062"/>
                          <a:pt x="51780" y="55034"/>
                        </a:cubicBezTo>
                        <a:cubicBezTo>
                          <a:pt x="51780" y="54980"/>
                          <a:pt x="51780" y="54953"/>
                          <a:pt x="51780" y="54926"/>
                        </a:cubicBezTo>
                        <a:cubicBezTo>
                          <a:pt x="51807" y="54872"/>
                          <a:pt x="51807" y="54790"/>
                          <a:pt x="51807" y="54736"/>
                        </a:cubicBezTo>
                        <a:cubicBezTo>
                          <a:pt x="51834" y="54601"/>
                          <a:pt x="51861" y="54465"/>
                          <a:pt x="51888" y="54329"/>
                        </a:cubicBezTo>
                        <a:cubicBezTo>
                          <a:pt x="51915" y="54058"/>
                          <a:pt x="51942" y="53787"/>
                          <a:pt x="51969" y="53516"/>
                        </a:cubicBezTo>
                        <a:cubicBezTo>
                          <a:pt x="51997" y="53244"/>
                          <a:pt x="52024" y="53000"/>
                          <a:pt x="52024" y="52729"/>
                        </a:cubicBezTo>
                        <a:cubicBezTo>
                          <a:pt x="52051" y="52593"/>
                          <a:pt x="52051" y="52458"/>
                          <a:pt x="52051" y="52322"/>
                        </a:cubicBezTo>
                        <a:cubicBezTo>
                          <a:pt x="52078" y="52241"/>
                          <a:pt x="52078" y="52159"/>
                          <a:pt x="52078" y="52105"/>
                        </a:cubicBezTo>
                        <a:cubicBezTo>
                          <a:pt x="52078" y="52051"/>
                          <a:pt x="52078" y="51997"/>
                          <a:pt x="52132" y="51942"/>
                        </a:cubicBezTo>
                        <a:cubicBezTo>
                          <a:pt x="52146" y="51929"/>
                          <a:pt x="52159" y="51922"/>
                          <a:pt x="52173" y="51922"/>
                        </a:cubicBezTo>
                        <a:cubicBezTo>
                          <a:pt x="52186" y="51922"/>
                          <a:pt x="52200" y="51929"/>
                          <a:pt x="52214" y="51942"/>
                        </a:cubicBezTo>
                        <a:cubicBezTo>
                          <a:pt x="52241" y="51997"/>
                          <a:pt x="52241" y="52051"/>
                          <a:pt x="52241" y="52105"/>
                        </a:cubicBezTo>
                        <a:lnTo>
                          <a:pt x="52241" y="52322"/>
                        </a:lnTo>
                        <a:cubicBezTo>
                          <a:pt x="52241" y="52458"/>
                          <a:pt x="52214" y="52593"/>
                          <a:pt x="52214" y="52729"/>
                        </a:cubicBezTo>
                        <a:cubicBezTo>
                          <a:pt x="52214" y="53000"/>
                          <a:pt x="52186" y="53271"/>
                          <a:pt x="52159" y="53543"/>
                        </a:cubicBezTo>
                        <a:cubicBezTo>
                          <a:pt x="52132" y="53814"/>
                          <a:pt x="52105" y="54085"/>
                          <a:pt x="52051" y="54356"/>
                        </a:cubicBezTo>
                        <a:cubicBezTo>
                          <a:pt x="52024" y="54492"/>
                          <a:pt x="52024" y="54628"/>
                          <a:pt x="51997" y="54763"/>
                        </a:cubicBezTo>
                        <a:cubicBezTo>
                          <a:pt x="51969" y="54818"/>
                          <a:pt x="51969" y="54899"/>
                          <a:pt x="51942" y="54953"/>
                        </a:cubicBezTo>
                        <a:cubicBezTo>
                          <a:pt x="51942" y="54980"/>
                          <a:pt x="51942" y="55007"/>
                          <a:pt x="51942" y="55034"/>
                        </a:cubicBezTo>
                        <a:cubicBezTo>
                          <a:pt x="51915" y="55062"/>
                          <a:pt x="51915" y="55089"/>
                          <a:pt x="51888" y="55116"/>
                        </a:cubicBezTo>
                        <a:lnTo>
                          <a:pt x="52376" y="55089"/>
                        </a:lnTo>
                        <a:cubicBezTo>
                          <a:pt x="52403" y="54601"/>
                          <a:pt x="52458" y="54112"/>
                          <a:pt x="52512" y="53624"/>
                        </a:cubicBezTo>
                        <a:cubicBezTo>
                          <a:pt x="52593" y="52756"/>
                          <a:pt x="52675" y="51861"/>
                          <a:pt x="52729" y="50993"/>
                        </a:cubicBezTo>
                        <a:cubicBezTo>
                          <a:pt x="52783" y="50559"/>
                          <a:pt x="52810" y="50098"/>
                          <a:pt x="52837" y="49664"/>
                        </a:cubicBezTo>
                        <a:cubicBezTo>
                          <a:pt x="52864" y="49230"/>
                          <a:pt x="52892" y="48796"/>
                          <a:pt x="52973" y="48362"/>
                        </a:cubicBezTo>
                        <a:cubicBezTo>
                          <a:pt x="52973" y="48335"/>
                          <a:pt x="52993" y="48321"/>
                          <a:pt x="53014" y="48321"/>
                        </a:cubicBezTo>
                        <a:cubicBezTo>
                          <a:pt x="53034" y="48321"/>
                          <a:pt x="53054" y="48335"/>
                          <a:pt x="53054" y="48362"/>
                        </a:cubicBezTo>
                        <a:cubicBezTo>
                          <a:pt x="53054" y="48606"/>
                          <a:pt x="53054" y="48850"/>
                          <a:pt x="53054" y="49122"/>
                        </a:cubicBezTo>
                        <a:cubicBezTo>
                          <a:pt x="53054" y="49366"/>
                          <a:pt x="53027" y="49610"/>
                          <a:pt x="53027" y="49827"/>
                        </a:cubicBezTo>
                        <a:cubicBezTo>
                          <a:pt x="52973" y="50722"/>
                          <a:pt x="52892" y="51590"/>
                          <a:pt x="52810" y="52485"/>
                        </a:cubicBezTo>
                        <a:cubicBezTo>
                          <a:pt x="52783" y="52919"/>
                          <a:pt x="52729" y="53380"/>
                          <a:pt x="52675" y="53787"/>
                        </a:cubicBezTo>
                        <a:cubicBezTo>
                          <a:pt x="52620" y="54221"/>
                          <a:pt x="52593" y="54655"/>
                          <a:pt x="52512" y="55062"/>
                        </a:cubicBezTo>
                        <a:lnTo>
                          <a:pt x="52729" y="55062"/>
                        </a:lnTo>
                        <a:cubicBezTo>
                          <a:pt x="52919" y="54139"/>
                          <a:pt x="53054" y="53217"/>
                          <a:pt x="53190" y="52295"/>
                        </a:cubicBezTo>
                        <a:cubicBezTo>
                          <a:pt x="53353" y="50966"/>
                          <a:pt x="53515" y="49637"/>
                          <a:pt x="53624" y="48335"/>
                        </a:cubicBezTo>
                        <a:cubicBezTo>
                          <a:pt x="53570" y="48281"/>
                          <a:pt x="53570" y="48226"/>
                          <a:pt x="53624" y="48199"/>
                        </a:cubicBezTo>
                        <a:cubicBezTo>
                          <a:pt x="53651" y="47847"/>
                          <a:pt x="53651" y="47521"/>
                          <a:pt x="53678" y="47169"/>
                        </a:cubicBezTo>
                        <a:cubicBezTo>
                          <a:pt x="53732" y="46328"/>
                          <a:pt x="53787" y="45487"/>
                          <a:pt x="53787" y="44619"/>
                        </a:cubicBezTo>
                        <a:cubicBezTo>
                          <a:pt x="53814" y="43778"/>
                          <a:pt x="53814" y="42910"/>
                          <a:pt x="53814" y="42042"/>
                        </a:cubicBezTo>
                        <a:cubicBezTo>
                          <a:pt x="53827" y="41988"/>
                          <a:pt x="53875" y="41961"/>
                          <a:pt x="53922" y="41961"/>
                        </a:cubicBezTo>
                        <a:cubicBezTo>
                          <a:pt x="53970" y="41961"/>
                          <a:pt x="54017" y="41988"/>
                          <a:pt x="54031" y="42042"/>
                        </a:cubicBezTo>
                        <a:lnTo>
                          <a:pt x="54031" y="43181"/>
                        </a:lnTo>
                        <a:cubicBezTo>
                          <a:pt x="54031" y="43778"/>
                          <a:pt x="54031" y="44375"/>
                          <a:pt x="54004" y="44944"/>
                        </a:cubicBezTo>
                        <a:cubicBezTo>
                          <a:pt x="53977" y="45623"/>
                          <a:pt x="53949" y="46274"/>
                          <a:pt x="53922" y="46952"/>
                        </a:cubicBezTo>
                        <a:cubicBezTo>
                          <a:pt x="53895" y="47331"/>
                          <a:pt x="53868" y="47738"/>
                          <a:pt x="53841" y="48118"/>
                        </a:cubicBezTo>
                        <a:lnTo>
                          <a:pt x="53895" y="48118"/>
                        </a:lnTo>
                        <a:cubicBezTo>
                          <a:pt x="53922" y="47901"/>
                          <a:pt x="53949" y="47684"/>
                          <a:pt x="53949" y="47467"/>
                        </a:cubicBezTo>
                        <a:cubicBezTo>
                          <a:pt x="53977" y="47386"/>
                          <a:pt x="53977" y="47304"/>
                          <a:pt x="53977" y="47223"/>
                        </a:cubicBezTo>
                        <a:cubicBezTo>
                          <a:pt x="54004" y="46897"/>
                          <a:pt x="54004" y="46545"/>
                          <a:pt x="54031" y="46246"/>
                        </a:cubicBezTo>
                        <a:cubicBezTo>
                          <a:pt x="54044" y="46206"/>
                          <a:pt x="54078" y="46185"/>
                          <a:pt x="54109" y="46185"/>
                        </a:cubicBezTo>
                        <a:cubicBezTo>
                          <a:pt x="54139" y="46185"/>
                          <a:pt x="54166" y="46206"/>
                          <a:pt x="54166" y="46246"/>
                        </a:cubicBezTo>
                        <a:cubicBezTo>
                          <a:pt x="54194" y="46572"/>
                          <a:pt x="54194" y="46897"/>
                          <a:pt x="54166" y="47223"/>
                        </a:cubicBezTo>
                        <a:cubicBezTo>
                          <a:pt x="54139" y="47467"/>
                          <a:pt x="54112" y="47738"/>
                          <a:pt x="54058" y="47982"/>
                        </a:cubicBezTo>
                        <a:cubicBezTo>
                          <a:pt x="54058" y="48009"/>
                          <a:pt x="54058" y="48037"/>
                          <a:pt x="54058" y="48064"/>
                        </a:cubicBezTo>
                        <a:lnTo>
                          <a:pt x="54085" y="48064"/>
                        </a:lnTo>
                        <a:lnTo>
                          <a:pt x="54356" y="48009"/>
                        </a:lnTo>
                        <a:cubicBezTo>
                          <a:pt x="54329" y="47928"/>
                          <a:pt x="54329" y="47847"/>
                          <a:pt x="54356" y="47765"/>
                        </a:cubicBezTo>
                        <a:lnTo>
                          <a:pt x="54356" y="47331"/>
                        </a:lnTo>
                        <a:cubicBezTo>
                          <a:pt x="54356" y="46816"/>
                          <a:pt x="54411" y="46274"/>
                          <a:pt x="54411" y="45758"/>
                        </a:cubicBezTo>
                        <a:cubicBezTo>
                          <a:pt x="54411" y="45487"/>
                          <a:pt x="54383" y="45216"/>
                          <a:pt x="54411" y="44944"/>
                        </a:cubicBezTo>
                        <a:cubicBezTo>
                          <a:pt x="54411" y="44700"/>
                          <a:pt x="54383" y="44429"/>
                          <a:pt x="54411" y="44158"/>
                        </a:cubicBezTo>
                        <a:cubicBezTo>
                          <a:pt x="54424" y="44117"/>
                          <a:pt x="54458" y="44097"/>
                          <a:pt x="54492" y="44097"/>
                        </a:cubicBezTo>
                        <a:cubicBezTo>
                          <a:pt x="54526" y="44097"/>
                          <a:pt x="54560" y="44117"/>
                          <a:pt x="54573" y="44158"/>
                        </a:cubicBezTo>
                        <a:cubicBezTo>
                          <a:pt x="54573" y="44456"/>
                          <a:pt x="54573" y="44782"/>
                          <a:pt x="54573" y="45080"/>
                        </a:cubicBezTo>
                        <a:cubicBezTo>
                          <a:pt x="54573" y="45595"/>
                          <a:pt x="54546" y="46111"/>
                          <a:pt x="54546" y="46653"/>
                        </a:cubicBezTo>
                        <a:cubicBezTo>
                          <a:pt x="54519" y="46897"/>
                          <a:pt x="54519" y="47169"/>
                          <a:pt x="54519" y="47440"/>
                        </a:cubicBezTo>
                        <a:cubicBezTo>
                          <a:pt x="54492" y="47575"/>
                          <a:pt x="54492" y="47711"/>
                          <a:pt x="54492" y="47820"/>
                        </a:cubicBezTo>
                        <a:cubicBezTo>
                          <a:pt x="54492" y="47874"/>
                          <a:pt x="54492" y="47928"/>
                          <a:pt x="54492" y="47982"/>
                        </a:cubicBezTo>
                        <a:lnTo>
                          <a:pt x="54519" y="47982"/>
                        </a:lnTo>
                        <a:lnTo>
                          <a:pt x="54790" y="47928"/>
                        </a:lnTo>
                        <a:cubicBezTo>
                          <a:pt x="54736" y="47331"/>
                          <a:pt x="54736" y="46735"/>
                          <a:pt x="54709" y="46138"/>
                        </a:cubicBezTo>
                        <a:cubicBezTo>
                          <a:pt x="54682" y="45541"/>
                          <a:pt x="54682" y="44944"/>
                          <a:pt x="54709" y="44348"/>
                        </a:cubicBezTo>
                        <a:cubicBezTo>
                          <a:pt x="54709" y="44321"/>
                          <a:pt x="54736" y="44307"/>
                          <a:pt x="54763" y="44307"/>
                        </a:cubicBezTo>
                        <a:cubicBezTo>
                          <a:pt x="54790" y="44307"/>
                          <a:pt x="54817" y="44321"/>
                          <a:pt x="54817" y="44348"/>
                        </a:cubicBezTo>
                        <a:lnTo>
                          <a:pt x="54872" y="46138"/>
                        </a:lnTo>
                        <a:cubicBezTo>
                          <a:pt x="54899" y="46707"/>
                          <a:pt x="54953" y="47304"/>
                          <a:pt x="54953" y="47874"/>
                        </a:cubicBezTo>
                        <a:lnTo>
                          <a:pt x="57638" y="47277"/>
                        </a:lnTo>
                        <a:cubicBezTo>
                          <a:pt x="57611" y="46599"/>
                          <a:pt x="57665" y="45894"/>
                          <a:pt x="57665" y="45216"/>
                        </a:cubicBezTo>
                        <a:cubicBezTo>
                          <a:pt x="57693" y="44131"/>
                          <a:pt x="57720" y="43046"/>
                          <a:pt x="57747" y="41934"/>
                        </a:cubicBezTo>
                        <a:lnTo>
                          <a:pt x="57747" y="41500"/>
                        </a:lnTo>
                        <a:lnTo>
                          <a:pt x="57801" y="39628"/>
                        </a:lnTo>
                        <a:cubicBezTo>
                          <a:pt x="57801" y="39330"/>
                          <a:pt x="57828" y="39031"/>
                          <a:pt x="57828" y="38706"/>
                        </a:cubicBezTo>
                        <a:cubicBezTo>
                          <a:pt x="57828" y="38543"/>
                          <a:pt x="57828" y="38353"/>
                          <a:pt x="57828" y="38163"/>
                        </a:cubicBezTo>
                        <a:cubicBezTo>
                          <a:pt x="57828" y="38028"/>
                          <a:pt x="57855" y="37919"/>
                          <a:pt x="57882" y="37784"/>
                        </a:cubicBezTo>
                        <a:cubicBezTo>
                          <a:pt x="57882" y="37733"/>
                          <a:pt x="57912" y="37712"/>
                          <a:pt x="57943" y="37712"/>
                        </a:cubicBezTo>
                        <a:cubicBezTo>
                          <a:pt x="57979" y="37712"/>
                          <a:pt x="58018" y="37740"/>
                          <a:pt x="58018" y="37784"/>
                        </a:cubicBezTo>
                        <a:lnTo>
                          <a:pt x="58018" y="38001"/>
                        </a:lnTo>
                        <a:cubicBezTo>
                          <a:pt x="58045" y="38272"/>
                          <a:pt x="58018" y="38570"/>
                          <a:pt x="58018" y="38842"/>
                        </a:cubicBezTo>
                        <a:cubicBezTo>
                          <a:pt x="57991" y="39194"/>
                          <a:pt x="57991" y="39520"/>
                          <a:pt x="57991" y="39872"/>
                        </a:cubicBezTo>
                        <a:cubicBezTo>
                          <a:pt x="57964" y="40578"/>
                          <a:pt x="57937" y="41283"/>
                          <a:pt x="57937" y="42015"/>
                        </a:cubicBezTo>
                        <a:lnTo>
                          <a:pt x="57882" y="43588"/>
                        </a:lnTo>
                        <a:cubicBezTo>
                          <a:pt x="57882" y="44212"/>
                          <a:pt x="57855" y="44863"/>
                          <a:pt x="57828" y="45460"/>
                        </a:cubicBezTo>
                        <a:cubicBezTo>
                          <a:pt x="57828" y="46029"/>
                          <a:pt x="57828" y="46626"/>
                          <a:pt x="57774" y="47223"/>
                        </a:cubicBezTo>
                        <a:lnTo>
                          <a:pt x="58072" y="47169"/>
                        </a:lnTo>
                        <a:lnTo>
                          <a:pt x="58127" y="47169"/>
                        </a:lnTo>
                        <a:cubicBezTo>
                          <a:pt x="58099" y="47006"/>
                          <a:pt x="58127" y="46897"/>
                          <a:pt x="58099" y="46707"/>
                        </a:cubicBezTo>
                        <a:cubicBezTo>
                          <a:pt x="58072" y="46518"/>
                          <a:pt x="58072" y="46328"/>
                          <a:pt x="58072" y="46138"/>
                        </a:cubicBezTo>
                        <a:lnTo>
                          <a:pt x="58072" y="45541"/>
                        </a:lnTo>
                        <a:cubicBezTo>
                          <a:pt x="58072" y="45460"/>
                          <a:pt x="58072" y="45324"/>
                          <a:pt x="58072" y="45243"/>
                        </a:cubicBezTo>
                        <a:cubicBezTo>
                          <a:pt x="58072" y="45161"/>
                          <a:pt x="58072" y="45080"/>
                          <a:pt x="58154" y="45026"/>
                        </a:cubicBezTo>
                        <a:cubicBezTo>
                          <a:pt x="58154" y="45012"/>
                          <a:pt x="58160" y="45005"/>
                          <a:pt x="58171" y="45005"/>
                        </a:cubicBezTo>
                        <a:cubicBezTo>
                          <a:pt x="58181" y="45005"/>
                          <a:pt x="58194" y="45012"/>
                          <a:pt x="58208" y="45026"/>
                        </a:cubicBezTo>
                        <a:cubicBezTo>
                          <a:pt x="58289" y="45080"/>
                          <a:pt x="58289" y="45161"/>
                          <a:pt x="58289" y="45270"/>
                        </a:cubicBezTo>
                        <a:lnTo>
                          <a:pt x="58289" y="45568"/>
                        </a:lnTo>
                        <a:lnTo>
                          <a:pt x="58289" y="46138"/>
                        </a:lnTo>
                        <a:lnTo>
                          <a:pt x="58289" y="46735"/>
                        </a:lnTo>
                        <a:lnTo>
                          <a:pt x="58289" y="47114"/>
                        </a:lnTo>
                        <a:lnTo>
                          <a:pt x="59781" y="46789"/>
                        </a:lnTo>
                        <a:lnTo>
                          <a:pt x="59862" y="46762"/>
                        </a:lnTo>
                        <a:cubicBezTo>
                          <a:pt x="60351" y="46653"/>
                          <a:pt x="60893" y="46572"/>
                          <a:pt x="61246" y="46192"/>
                        </a:cubicBezTo>
                        <a:cubicBezTo>
                          <a:pt x="61571" y="45758"/>
                          <a:pt x="61842" y="45297"/>
                          <a:pt x="61978" y="44755"/>
                        </a:cubicBezTo>
                        <a:cubicBezTo>
                          <a:pt x="62195" y="44185"/>
                          <a:pt x="62412" y="43642"/>
                          <a:pt x="62629" y="43073"/>
                        </a:cubicBezTo>
                        <a:cubicBezTo>
                          <a:pt x="63009" y="41961"/>
                          <a:pt x="63361" y="40849"/>
                          <a:pt x="63687" y="39710"/>
                        </a:cubicBezTo>
                        <a:cubicBezTo>
                          <a:pt x="63795" y="39248"/>
                          <a:pt x="64012" y="38814"/>
                          <a:pt x="64365" y="38489"/>
                        </a:cubicBezTo>
                        <a:cubicBezTo>
                          <a:pt x="64528" y="38326"/>
                          <a:pt x="64718" y="38218"/>
                          <a:pt x="64935" y="38163"/>
                        </a:cubicBezTo>
                        <a:cubicBezTo>
                          <a:pt x="64962" y="37784"/>
                          <a:pt x="65043" y="37431"/>
                          <a:pt x="65070" y="37051"/>
                        </a:cubicBezTo>
                        <a:cubicBezTo>
                          <a:pt x="65124" y="36672"/>
                          <a:pt x="65179" y="36292"/>
                          <a:pt x="65233" y="35912"/>
                        </a:cubicBezTo>
                        <a:cubicBezTo>
                          <a:pt x="65260" y="35587"/>
                          <a:pt x="65287" y="35288"/>
                          <a:pt x="65341" y="34936"/>
                        </a:cubicBezTo>
                        <a:cubicBezTo>
                          <a:pt x="65369" y="34583"/>
                          <a:pt x="65423" y="34231"/>
                          <a:pt x="65450" y="33878"/>
                        </a:cubicBezTo>
                        <a:cubicBezTo>
                          <a:pt x="65450" y="33688"/>
                          <a:pt x="65477" y="33525"/>
                          <a:pt x="65504" y="33335"/>
                        </a:cubicBezTo>
                        <a:lnTo>
                          <a:pt x="65531" y="33064"/>
                        </a:lnTo>
                        <a:cubicBezTo>
                          <a:pt x="65531" y="32983"/>
                          <a:pt x="65531" y="32901"/>
                          <a:pt x="65558" y="32820"/>
                        </a:cubicBezTo>
                        <a:cubicBezTo>
                          <a:pt x="65573" y="32790"/>
                          <a:pt x="65613" y="32769"/>
                          <a:pt x="65645" y="32769"/>
                        </a:cubicBezTo>
                        <a:cubicBezTo>
                          <a:pt x="65672" y="32769"/>
                          <a:pt x="65694" y="32783"/>
                          <a:pt x="65694" y="32820"/>
                        </a:cubicBezTo>
                        <a:cubicBezTo>
                          <a:pt x="65721" y="32929"/>
                          <a:pt x="65721" y="33010"/>
                          <a:pt x="65694" y="33118"/>
                        </a:cubicBezTo>
                        <a:cubicBezTo>
                          <a:pt x="65694" y="33227"/>
                          <a:pt x="65694" y="33335"/>
                          <a:pt x="65694" y="33417"/>
                        </a:cubicBezTo>
                        <a:lnTo>
                          <a:pt x="65640" y="34014"/>
                        </a:lnTo>
                        <a:cubicBezTo>
                          <a:pt x="65586" y="34692"/>
                          <a:pt x="65504" y="35343"/>
                          <a:pt x="65423" y="35994"/>
                        </a:cubicBezTo>
                        <a:lnTo>
                          <a:pt x="65396" y="36156"/>
                        </a:lnTo>
                        <a:cubicBezTo>
                          <a:pt x="65369" y="36509"/>
                          <a:pt x="65314" y="36916"/>
                          <a:pt x="65260" y="37214"/>
                        </a:cubicBezTo>
                        <a:cubicBezTo>
                          <a:pt x="65233" y="37513"/>
                          <a:pt x="65179" y="37811"/>
                          <a:pt x="65124" y="38109"/>
                        </a:cubicBezTo>
                        <a:cubicBezTo>
                          <a:pt x="65206" y="38082"/>
                          <a:pt x="65287" y="38055"/>
                          <a:pt x="65396" y="38055"/>
                        </a:cubicBezTo>
                        <a:lnTo>
                          <a:pt x="65558" y="38028"/>
                        </a:lnTo>
                        <a:lnTo>
                          <a:pt x="65531" y="38001"/>
                        </a:lnTo>
                        <a:cubicBezTo>
                          <a:pt x="65531" y="37946"/>
                          <a:pt x="65531" y="37892"/>
                          <a:pt x="65531" y="37838"/>
                        </a:cubicBezTo>
                        <a:cubicBezTo>
                          <a:pt x="65531" y="37729"/>
                          <a:pt x="65558" y="37621"/>
                          <a:pt x="65558" y="37513"/>
                        </a:cubicBezTo>
                        <a:lnTo>
                          <a:pt x="65640" y="36834"/>
                        </a:lnTo>
                        <a:lnTo>
                          <a:pt x="65721" y="36156"/>
                        </a:lnTo>
                        <a:cubicBezTo>
                          <a:pt x="65721" y="36129"/>
                          <a:pt x="65721" y="36129"/>
                          <a:pt x="65721" y="36129"/>
                        </a:cubicBezTo>
                        <a:cubicBezTo>
                          <a:pt x="65748" y="36021"/>
                          <a:pt x="65775" y="35912"/>
                          <a:pt x="65775" y="35804"/>
                        </a:cubicBezTo>
                        <a:cubicBezTo>
                          <a:pt x="65748" y="35668"/>
                          <a:pt x="65775" y="35560"/>
                          <a:pt x="65830" y="35451"/>
                        </a:cubicBezTo>
                        <a:cubicBezTo>
                          <a:pt x="65841" y="35440"/>
                          <a:pt x="65861" y="35433"/>
                          <a:pt x="65884" y="35433"/>
                        </a:cubicBezTo>
                        <a:cubicBezTo>
                          <a:pt x="65915" y="35433"/>
                          <a:pt x="65949" y="35446"/>
                          <a:pt x="65965" y="35478"/>
                        </a:cubicBezTo>
                        <a:cubicBezTo>
                          <a:pt x="65992" y="35587"/>
                          <a:pt x="65992" y="35695"/>
                          <a:pt x="65965" y="35804"/>
                        </a:cubicBezTo>
                        <a:cubicBezTo>
                          <a:pt x="65938" y="35912"/>
                          <a:pt x="65911" y="36021"/>
                          <a:pt x="65911" y="36129"/>
                        </a:cubicBezTo>
                        <a:lnTo>
                          <a:pt x="65911" y="36238"/>
                        </a:lnTo>
                        <a:cubicBezTo>
                          <a:pt x="65884" y="36428"/>
                          <a:pt x="65884" y="36563"/>
                          <a:pt x="65857" y="36780"/>
                        </a:cubicBezTo>
                        <a:cubicBezTo>
                          <a:pt x="65830" y="36997"/>
                          <a:pt x="65803" y="37214"/>
                          <a:pt x="65775" y="37431"/>
                        </a:cubicBezTo>
                        <a:lnTo>
                          <a:pt x="65721" y="37757"/>
                        </a:lnTo>
                        <a:cubicBezTo>
                          <a:pt x="65694" y="37784"/>
                          <a:pt x="65694" y="37838"/>
                          <a:pt x="65694" y="37892"/>
                        </a:cubicBezTo>
                        <a:cubicBezTo>
                          <a:pt x="65667" y="37919"/>
                          <a:pt x="65640" y="37974"/>
                          <a:pt x="65640" y="38001"/>
                        </a:cubicBezTo>
                        <a:cubicBezTo>
                          <a:pt x="65884" y="37974"/>
                          <a:pt x="66155" y="37974"/>
                          <a:pt x="66399" y="37974"/>
                        </a:cubicBezTo>
                        <a:cubicBezTo>
                          <a:pt x="66399" y="37702"/>
                          <a:pt x="66426" y="37431"/>
                          <a:pt x="66481" y="37187"/>
                        </a:cubicBezTo>
                        <a:cubicBezTo>
                          <a:pt x="66535" y="36889"/>
                          <a:pt x="66562" y="36617"/>
                          <a:pt x="66616" y="36346"/>
                        </a:cubicBezTo>
                        <a:cubicBezTo>
                          <a:pt x="66643" y="36183"/>
                          <a:pt x="66671" y="36021"/>
                          <a:pt x="66671" y="35858"/>
                        </a:cubicBezTo>
                        <a:cubicBezTo>
                          <a:pt x="66779" y="35044"/>
                          <a:pt x="66915" y="34203"/>
                          <a:pt x="67023" y="33363"/>
                        </a:cubicBezTo>
                        <a:cubicBezTo>
                          <a:pt x="67077" y="32874"/>
                          <a:pt x="67159" y="32386"/>
                          <a:pt x="67213" y="31898"/>
                        </a:cubicBezTo>
                        <a:lnTo>
                          <a:pt x="67322" y="31138"/>
                        </a:lnTo>
                        <a:cubicBezTo>
                          <a:pt x="67349" y="30894"/>
                          <a:pt x="67376" y="30650"/>
                          <a:pt x="67457" y="30406"/>
                        </a:cubicBezTo>
                        <a:cubicBezTo>
                          <a:pt x="67444" y="30379"/>
                          <a:pt x="67464" y="30365"/>
                          <a:pt x="67491" y="30365"/>
                        </a:cubicBezTo>
                        <a:cubicBezTo>
                          <a:pt x="67518" y="30365"/>
                          <a:pt x="67552" y="30379"/>
                          <a:pt x="67566" y="30406"/>
                        </a:cubicBezTo>
                        <a:cubicBezTo>
                          <a:pt x="67539" y="30704"/>
                          <a:pt x="67511" y="30976"/>
                          <a:pt x="67484" y="31247"/>
                        </a:cubicBezTo>
                        <a:lnTo>
                          <a:pt x="67376" y="32115"/>
                        </a:lnTo>
                        <a:cubicBezTo>
                          <a:pt x="67267" y="32983"/>
                          <a:pt x="67132" y="33905"/>
                          <a:pt x="66996" y="34827"/>
                        </a:cubicBezTo>
                        <a:cubicBezTo>
                          <a:pt x="66996" y="34881"/>
                          <a:pt x="66969" y="34963"/>
                          <a:pt x="66969" y="35044"/>
                        </a:cubicBezTo>
                        <a:cubicBezTo>
                          <a:pt x="66888" y="35532"/>
                          <a:pt x="66833" y="36021"/>
                          <a:pt x="66752" y="36509"/>
                        </a:cubicBezTo>
                        <a:cubicBezTo>
                          <a:pt x="66725" y="36780"/>
                          <a:pt x="66671" y="37024"/>
                          <a:pt x="66643" y="37268"/>
                        </a:cubicBezTo>
                        <a:cubicBezTo>
                          <a:pt x="66616" y="37485"/>
                          <a:pt x="66562" y="37729"/>
                          <a:pt x="66508" y="37946"/>
                        </a:cubicBezTo>
                        <a:cubicBezTo>
                          <a:pt x="66589" y="37951"/>
                          <a:pt x="66671" y="37954"/>
                          <a:pt x="66753" y="37954"/>
                        </a:cubicBezTo>
                        <a:cubicBezTo>
                          <a:pt x="67132" y="37954"/>
                          <a:pt x="67512" y="37905"/>
                          <a:pt x="67891" y="37838"/>
                        </a:cubicBezTo>
                        <a:cubicBezTo>
                          <a:pt x="68325" y="37757"/>
                          <a:pt x="68705" y="37540"/>
                          <a:pt x="69003" y="37241"/>
                        </a:cubicBezTo>
                        <a:cubicBezTo>
                          <a:pt x="69329" y="36916"/>
                          <a:pt x="69573" y="36563"/>
                          <a:pt x="69763" y="36156"/>
                        </a:cubicBezTo>
                        <a:cubicBezTo>
                          <a:pt x="69953" y="35722"/>
                          <a:pt x="70142" y="35288"/>
                          <a:pt x="70278" y="34827"/>
                        </a:cubicBezTo>
                        <a:cubicBezTo>
                          <a:pt x="70468" y="34285"/>
                          <a:pt x="70631" y="33715"/>
                          <a:pt x="70793" y="33146"/>
                        </a:cubicBezTo>
                        <a:cubicBezTo>
                          <a:pt x="70875" y="32874"/>
                          <a:pt x="70956" y="32603"/>
                          <a:pt x="71037" y="32332"/>
                        </a:cubicBezTo>
                        <a:cubicBezTo>
                          <a:pt x="71010" y="32305"/>
                          <a:pt x="71010" y="32278"/>
                          <a:pt x="71037" y="32278"/>
                        </a:cubicBezTo>
                        <a:cubicBezTo>
                          <a:pt x="71254" y="31437"/>
                          <a:pt x="71444" y="30596"/>
                          <a:pt x="71607" y="29728"/>
                        </a:cubicBezTo>
                        <a:cubicBezTo>
                          <a:pt x="71743" y="29158"/>
                          <a:pt x="71824" y="28562"/>
                          <a:pt x="71905" y="27965"/>
                        </a:cubicBezTo>
                        <a:cubicBezTo>
                          <a:pt x="72014" y="27395"/>
                          <a:pt x="72068" y="26799"/>
                          <a:pt x="72150" y="26202"/>
                        </a:cubicBezTo>
                        <a:cubicBezTo>
                          <a:pt x="72161" y="26154"/>
                          <a:pt x="72199" y="26133"/>
                          <a:pt x="72238" y="26133"/>
                        </a:cubicBezTo>
                        <a:cubicBezTo>
                          <a:pt x="72288" y="26133"/>
                          <a:pt x="72339" y="26168"/>
                          <a:pt x="72339" y="26229"/>
                        </a:cubicBezTo>
                        <a:cubicBezTo>
                          <a:pt x="72339" y="26527"/>
                          <a:pt x="72285" y="26826"/>
                          <a:pt x="72258" y="27124"/>
                        </a:cubicBezTo>
                        <a:cubicBezTo>
                          <a:pt x="72041" y="28833"/>
                          <a:pt x="71716" y="30542"/>
                          <a:pt x="71282" y="32223"/>
                        </a:cubicBezTo>
                        <a:lnTo>
                          <a:pt x="71661" y="32169"/>
                        </a:lnTo>
                        <a:cubicBezTo>
                          <a:pt x="72258" y="32061"/>
                          <a:pt x="72882" y="32006"/>
                          <a:pt x="73506" y="31925"/>
                        </a:cubicBezTo>
                        <a:cubicBezTo>
                          <a:pt x="73479" y="31898"/>
                          <a:pt x="73479" y="31898"/>
                          <a:pt x="73479" y="31871"/>
                        </a:cubicBezTo>
                        <a:cubicBezTo>
                          <a:pt x="73479" y="31654"/>
                          <a:pt x="73479" y="31437"/>
                          <a:pt x="73506" y="31220"/>
                        </a:cubicBezTo>
                        <a:cubicBezTo>
                          <a:pt x="73533" y="31030"/>
                          <a:pt x="73560" y="30813"/>
                          <a:pt x="73587" y="30623"/>
                        </a:cubicBezTo>
                        <a:cubicBezTo>
                          <a:pt x="73641" y="29864"/>
                          <a:pt x="73696" y="29131"/>
                          <a:pt x="73750" y="28372"/>
                        </a:cubicBezTo>
                        <a:cubicBezTo>
                          <a:pt x="73777" y="27992"/>
                          <a:pt x="73804" y="27639"/>
                          <a:pt x="73804" y="27260"/>
                        </a:cubicBezTo>
                        <a:cubicBezTo>
                          <a:pt x="73804" y="27070"/>
                          <a:pt x="73804" y="26880"/>
                          <a:pt x="73804" y="26690"/>
                        </a:cubicBezTo>
                        <a:cubicBezTo>
                          <a:pt x="73804" y="26500"/>
                          <a:pt x="73831" y="26337"/>
                          <a:pt x="73858" y="26148"/>
                        </a:cubicBezTo>
                        <a:cubicBezTo>
                          <a:pt x="73872" y="26121"/>
                          <a:pt x="73899" y="26107"/>
                          <a:pt x="73926" y="26107"/>
                        </a:cubicBezTo>
                        <a:cubicBezTo>
                          <a:pt x="73953" y="26107"/>
                          <a:pt x="73980" y="26121"/>
                          <a:pt x="73994" y="26148"/>
                        </a:cubicBezTo>
                        <a:cubicBezTo>
                          <a:pt x="73994" y="26256"/>
                          <a:pt x="73994" y="26365"/>
                          <a:pt x="73994" y="26446"/>
                        </a:cubicBezTo>
                        <a:lnTo>
                          <a:pt x="73994" y="26799"/>
                        </a:lnTo>
                        <a:lnTo>
                          <a:pt x="73994" y="27422"/>
                        </a:lnTo>
                        <a:cubicBezTo>
                          <a:pt x="73994" y="28155"/>
                          <a:pt x="73940" y="28914"/>
                          <a:pt x="73885" y="29674"/>
                        </a:cubicBezTo>
                        <a:cubicBezTo>
                          <a:pt x="73858" y="30053"/>
                          <a:pt x="73831" y="30406"/>
                          <a:pt x="73777" y="30786"/>
                        </a:cubicBezTo>
                        <a:cubicBezTo>
                          <a:pt x="73750" y="30976"/>
                          <a:pt x="73750" y="31166"/>
                          <a:pt x="73723" y="31355"/>
                        </a:cubicBezTo>
                        <a:cubicBezTo>
                          <a:pt x="73696" y="31545"/>
                          <a:pt x="73668" y="31735"/>
                          <a:pt x="73614" y="31898"/>
                        </a:cubicBezTo>
                        <a:lnTo>
                          <a:pt x="73994" y="31871"/>
                        </a:lnTo>
                        <a:cubicBezTo>
                          <a:pt x="73994" y="31762"/>
                          <a:pt x="73994" y="31654"/>
                          <a:pt x="73994" y="31545"/>
                        </a:cubicBezTo>
                        <a:cubicBezTo>
                          <a:pt x="74021" y="31437"/>
                          <a:pt x="74021" y="31328"/>
                          <a:pt x="74021" y="31220"/>
                        </a:cubicBezTo>
                        <a:lnTo>
                          <a:pt x="74048" y="30596"/>
                        </a:lnTo>
                        <a:cubicBezTo>
                          <a:pt x="74075" y="30379"/>
                          <a:pt x="74075" y="30162"/>
                          <a:pt x="74075" y="29945"/>
                        </a:cubicBezTo>
                        <a:lnTo>
                          <a:pt x="74075" y="29619"/>
                        </a:lnTo>
                        <a:cubicBezTo>
                          <a:pt x="74075" y="29511"/>
                          <a:pt x="74102" y="29402"/>
                          <a:pt x="74130" y="29321"/>
                        </a:cubicBezTo>
                        <a:cubicBezTo>
                          <a:pt x="74141" y="29298"/>
                          <a:pt x="74157" y="29290"/>
                          <a:pt x="74172" y="29290"/>
                        </a:cubicBezTo>
                        <a:cubicBezTo>
                          <a:pt x="74193" y="29290"/>
                          <a:pt x="74211" y="29305"/>
                          <a:pt x="74211" y="29321"/>
                        </a:cubicBezTo>
                        <a:cubicBezTo>
                          <a:pt x="74238" y="29430"/>
                          <a:pt x="74265" y="29511"/>
                          <a:pt x="74238" y="29619"/>
                        </a:cubicBezTo>
                        <a:lnTo>
                          <a:pt x="74238" y="29972"/>
                        </a:lnTo>
                        <a:cubicBezTo>
                          <a:pt x="74238" y="30162"/>
                          <a:pt x="74238" y="30379"/>
                          <a:pt x="74211" y="30596"/>
                        </a:cubicBezTo>
                        <a:cubicBezTo>
                          <a:pt x="74211" y="30813"/>
                          <a:pt x="74184" y="31030"/>
                          <a:pt x="74184" y="31220"/>
                        </a:cubicBezTo>
                        <a:cubicBezTo>
                          <a:pt x="74184" y="31328"/>
                          <a:pt x="74157" y="31437"/>
                          <a:pt x="74157" y="31545"/>
                        </a:cubicBezTo>
                        <a:cubicBezTo>
                          <a:pt x="74157" y="31654"/>
                          <a:pt x="74157" y="31762"/>
                          <a:pt x="74102" y="31871"/>
                        </a:cubicBezTo>
                        <a:cubicBezTo>
                          <a:pt x="74265" y="31844"/>
                          <a:pt x="74401" y="31817"/>
                          <a:pt x="74536" y="31789"/>
                        </a:cubicBezTo>
                        <a:cubicBezTo>
                          <a:pt x="74699" y="31735"/>
                          <a:pt x="74808" y="31627"/>
                          <a:pt x="74916" y="31518"/>
                        </a:cubicBezTo>
                        <a:cubicBezTo>
                          <a:pt x="74998" y="31383"/>
                          <a:pt x="75079" y="31220"/>
                          <a:pt x="75133" y="31084"/>
                        </a:cubicBezTo>
                        <a:cubicBezTo>
                          <a:pt x="75215" y="30894"/>
                          <a:pt x="75296" y="30732"/>
                          <a:pt x="75377" y="30542"/>
                        </a:cubicBezTo>
                        <a:cubicBezTo>
                          <a:pt x="75513" y="30162"/>
                          <a:pt x="75703" y="29809"/>
                          <a:pt x="75866" y="29430"/>
                        </a:cubicBezTo>
                        <a:cubicBezTo>
                          <a:pt x="75974" y="29185"/>
                          <a:pt x="76083" y="28806"/>
                          <a:pt x="76381" y="28670"/>
                        </a:cubicBezTo>
                        <a:cubicBezTo>
                          <a:pt x="76438" y="28646"/>
                          <a:pt x="76493" y="28636"/>
                          <a:pt x="76545" y="28636"/>
                        </a:cubicBezTo>
                        <a:cubicBezTo>
                          <a:pt x="76791" y="28636"/>
                          <a:pt x="76989" y="28866"/>
                          <a:pt x="77167" y="29023"/>
                        </a:cubicBezTo>
                        <a:lnTo>
                          <a:pt x="77276" y="29104"/>
                        </a:lnTo>
                        <a:cubicBezTo>
                          <a:pt x="77493" y="29294"/>
                          <a:pt x="77737" y="29457"/>
                          <a:pt x="77981" y="29565"/>
                        </a:cubicBezTo>
                        <a:cubicBezTo>
                          <a:pt x="78144" y="29647"/>
                          <a:pt x="78307" y="29701"/>
                          <a:pt x="78497" y="29728"/>
                        </a:cubicBezTo>
                        <a:lnTo>
                          <a:pt x="78497" y="29701"/>
                        </a:lnTo>
                        <a:cubicBezTo>
                          <a:pt x="78469" y="29565"/>
                          <a:pt x="78442" y="29375"/>
                          <a:pt x="78442" y="29240"/>
                        </a:cubicBezTo>
                        <a:cubicBezTo>
                          <a:pt x="78415" y="29077"/>
                          <a:pt x="78415" y="28914"/>
                          <a:pt x="78415" y="28779"/>
                        </a:cubicBezTo>
                        <a:cubicBezTo>
                          <a:pt x="78361" y="28182"/>
                          <a:pt x="78334" y="27639"/>
                          <a:pt x="78307" y="27070"/>
                        </a:cubicBezTo>
                        <a:cubicBezTo>
                          <a:pt x="78280" y="26799"/>
                          <a:pt x="78280" y="26500"/>
                          <a:pt x="78280" y="26229"/>
                        </a:cubicBezTo>
                        <a:lnTo>
                          <a:pt x="78280" y="25822"/>
                        </a:lnTo>
                        <a:cubicBezTo>
                          <a:pt x="78252" y="25687"/>
                          <a:pt x="78252" y="25551"/>
                          <a:pt x="78280" y="25415"/>
                        </a:cubicBezTo>
                        <a:cubicBezTo>
                          <a:pt x="78293" y="25388"/>
                          <a:pt x="78313" y="25375"/>
                          <a:pt x="78334" y="25375"/>
                        </a:cubicBezTo>
                        <a:cubicBezTo>
                          <a:pt x="78354" y="25375"/>
                          <a:pt x="78374" y="25388"/>
                          <a:pt x="78388" y="25415"/>
                        </a:cubicBezTo>
                        <a:cubicBezTo>
                          <a:pt x="78415" y="25551"/>
                          <a:pt x="78442" y="25714"/>
                          <a:pt x="78442" y="25876"/>
                        </a:cubicBezTo>
                        <a:cubicBezTo>
                          <a:pt x="78469" y="26012"/>
                          <a:pt x="78469" y="26175"/>
                          <a:pt x="78469" y="26337"/>
                        </a:cubicBezTo>
                        <a:cubicBezTo>
                          <a:pt x="78497" y="26907"/>
                          <a:pt x="78524" y="27450"/>
                          <a:pt x="78551" y="27992"/>
                        </a:cubicBezTo>
                        <a:cubicBezTo>
                          <a:pt x="78578" y="28290"/>
                          <a:pt x="78578" y="28562"/>
                          <a:pt x="78605" y="28833"/>
                        </a:cubicBezTo>
                        <a:cubicBezTo>
                          <a:pt x="78632" y="29104"/>
                          <a:pt x="78632" y="29375"/>
                          <a:pt x="78632" y="29674"/>
                        </a:cubicBezTo>
                        <a:cubicBezTo>
                          <a:pt x="78632" y="29701"/>
                          <a:pt x="78632" y="29701"/>
                          <a:pt x="78605" y="29728"/>
                        </a:cubicBezTo>
                        <a:cubicBezTo>
                          <a:pt x="78707" y="29742"/>
                          <a:pt x="78810" y="29748"/>
                          <a:pt x="78914" y="29748"/>
                        </a:cubicBezTo>
                        <a:cubicBezTo>
                          <a:pt x="79226" y="29748"/>
                          <a:pt x="79541" y="29687"/>
                          <a:pt x="79826" y="29565"/>
                        </a:cubicBezTo>
                        <a:cubicBezTo>
                          <a:pt x="80422" y="29348"/>
                          <a:pt x="80911" y="28941"/>
                          <a:pt x="81290" y="28426"/>
                        </a:cubicBezTo>
                        <a:cubicBezTo>
                          <a:pt x="81372" y="28318"/>
                          <a:pt x="81453" y="28182"/>
                          <a:pt x="81534" y="28046"/>
                        </a:cubicBezTo>
                        <a:cubicBezTo>
                          <a:pt x="81534" y="28046"/>
                          <a:pt x="81534" y="28019"/>
                          <a:pt x="81534" y="28019"/>
                        </a:cubicBezTo>
                        <a:cubicBezTo>
                          <a:pt x="81562" y="27450"/>
                          <a:pt x="81562" y="26880"/>
                          <a:pt x="81562" y="26310"/>
                        </a:cubicBezTo>
                        <a:lnTo>
                          <a:pt x="81562" y="23327"/>
                        </a:lnTo>
                        <a:cubicBezTo>
                          <a:pt x="81562" y="22839"/>
                          <a:pt x="81534" y="22350"/>
                          <a:pt x="81534" y="21835"/>
                        </a:cubicBezTo>
                        <a:cubicBezTo>
                          <a:pt x="81534" y="21428"/>
                          <a:pt x="81507" y="21021"/>
                          <a:pt x="81534" y="20587"/>
                        </a:cubicBezTo>
                        <a:lnTo>
                          <a:pt x="81534" y="20343"/>
                        </a:lnTo>
                        <a:cubicBezTo>
                          <a:pt x="81534" y="20316"/>
                          <a:pt x="81562" y="20289"/>
                          <a:pt x="81589" y="20289"/>
                        </a:cubicBezTo>
                        <a:cubicBezTo>
                          <a:pt x="81616" y="20289"/>
                          <a:pt x="81643" y="20316"/>
                          <a:pt x="81616" y="20343"/>
                        </a:cubicBezTo>
                        <a:cubicBezTo>
                          <a:pt x="81670" y="20614"/>
                          <a:pt x="81697" y="20886"/>
                          <a:pt x="81724" y="21184"/>
                        </a:cubicBezTo>
                        <a:lnTo>
                          <a:pt x="81751" y="22025"/>
                        </a:lnTo>
                        <a:cubicBezTo>
                          <a:pt x="81779" y="23001"/>
                          <a:pt x="81779" y="24005"/>
                          <a:pt x="81779" y="25008"/>
                        </a:cubicBezTo>
                        <a:cubicBezTo>
                          <a:pt x="81751" y="25931"/>
                          <a:pt x="81724" y="26880"/>
                          <a:pt x="81670" y="27802"/>
                        </a:cubicBezTo>
                        <a:cubicBezTo>
                          <a:pt x="81806" y="27558"/>
                          <a:pt x="81914" y="27314"/>
                          <a:pt x="82023" y="27070"/>
                        </a:cubicBezTo>
                        <a:cubicBezTo>
                          <a:pt x="82077" y="26907"/>
                          <a:pt x="82131" y="26744"/>
                          <a:pt x="82185" y="26609"/>
                        </a:cubicBezTo>
                        <a:cubicBezTo>
                          <a:pt x="82430" y="25904"/>
                          <a:pt x="82647" y="25198"/>
                          <a:pt x="82836" y="24493"/>
                        </a:cubicBezTo>
                        <a:cubicBezTo>
                          <a:pt x="83325" y="23056"/>
                          <a:pt x="83569" y="21509"/>
                          <a:pt x="83596" y="19991"/>
                        </a:cubicBezTo>
                        <a:cubicBezTo>
                          <a:pt x="83609" y="19923"/>
                          <a:pt x="83664" y="19889"/>
                          <a:pt x="83718" y="19889"/>
                        </a:cubicBezTo>
                        <a:cubicBezTo>
                          <a:pt x="83772" y="19889"/>
                          <a:pt x="83826" y="19923"/>
                          <a:pt x="83840" y="19991"/>
                        </a:cubicBezTo>
                        <a:lnTo>
                          <a:pt x="83840" y="20560"/>
                        </a:lnTo>
                        <a:cubicBezTo>
                          <a:pt x="83786" y="21374"/>
                          <a:pt x="83677" y="22215"/>
                          <a:pt x="83487" y="23028"/>
                        </a:cubicBezTo>
                        <a:cubicBezTo>
                          <a:pt x="83596" y="22974"/>
                          <a:pt x="83731" y="22920"/>
                          <a:pt x="83867" y="22893"/>
                        </a:cubicBezTo>
                        <a:cubicBezTo>
                          <a:pt x="83921" y="22703"/>
                          <a:pt x="83976" y="22486"/>
                          <a:pt x="84030" y="22296"/>
                        </a:cubicBezTo>
                        <a:cubicBezTo>
                          <a:pt x="84057" y="22188"/>
                          <a:pt x="84084" y="22025"/>
                          <a:pt x="84084" y="21971"/>
                        </a:cubicBezTo>
                        <a:cubicBezTo>
                          <a:pt x="84111" y="21889"/>
                          <a:pt x="84111" y="21726"/>
                          <a:pt x="84193" y="21699"/>
                        </a:cubicBezTo>
                        <a:lnTo>
                          <a:pt x="84247" y="21699"/>
                        </a:lnTo>
                        <a:cubicBezTo>
                          <a:pt x="84328" y="21754"/>
                          <a:pt x="84274" y="21889"/>
                          <a:pt x="84247" y="21998"/>
                        </a:cubicBezTo>
                        <a:cubicBezTo>
                          <a:pt x="84247" y="22106"/>
                          <a:pt x="84220" y="22215"/>
                          <a:pt x="84193" y="22323"/>
                        </a:cubicBezTo>
                        <a:cubicBezTo>
                          <a:pt x="84138" y="22513"/>
                          <a:pt x="84084" y="22703"/>
                          <a:pt x="84003" y="22893"/>
                        </a:cubicBezTo>
                        <a:cubicBezTo>
                          <a:pt x="84274" y="22866"/>
                          <a:pt x="84545" y="22839"/>
                          <a:pt x="84816" y="22757"/>
                        </a:cubicBezTo>
                        <a:cubicBezTo>
                          <a:pt x="85061" y="22676"/>
                          <a:pt x="85250" y="22486"/>
                          <a:pt x="85359" y="22269"/>
                        </a:cubicBezTo>
                        <a:cubicBezTo>
                          <a:pt x="85495" y="21943"/>
                          <a:pt x="85603" y="21618"/>
                          <a:pt x="85739" y="21320"/>
                        </a:cubicBezTo>
                        <a:cubicBezTo>
                          <a:pt x="85847" y="21021"/>
                          <a:pt x="85956" y="20696"/>
                          <a:pt x="86118" y="20397"/>
                        </a:cubicBezTo>
                        <a:cubicBezTo>
                          <a:pt x="86173" y="20262"/>
                          <a:pt x="86254" y="20153"/>
                          <a:pt x="86362" y="20072"/>
                        </a:cubicBezTo>
                        <a:cubicBezTo>
                          <a:pt x="86417" y="20018"/>
                          <a:pt x="86471" y="19991"/>
                          <a:pt x="86525" y="19963"/>
                        </a:cubicBezTo>
                        <a:cubicBezTo>
                          <a:pt x="86579" y="19963"/>
                          <a:pt x="86661" y="19936"/>
                          <a:pt x="86715" y="19882"/>
                        </a:cubicBezTo>
                        <a:cubicBezTo>
                          <a:pt x="86796" y="19801"/>
                          <a:pt x="86769" y="19611"/>
                          <a:pt x="86769" y="19502"/>
                        </a:cubicBezTo>
                        <a:lnTo>
                          <a:pt x="86769" y="18960"/>
                        </a:lnTo>
                        <a:lnTo>
                          <a:pt x="86769" y="17875"/>
                        </a:lnTo>
                        <a:cubicBezTo>
                          <a:pt x="86769" y="17170"/>
                          <a:pt x="86769" y="16437"/>
                          <a:pt x="86796" y="15705"/>
                        </a:cubicBezTo>
                        <a:cubicBezTo>
                          <a:pt x="86810" y="15664"/>
                          <a:pt x="86851" y="15644"/>
                          <a:pt x="86891" y="15644"/>
                        </a:cubicBezTo>
                        <a:cubicBezTo>
                          <a:pt x="86932" y="15644"/>
                          <a:pt x="86973" y="15664"/>
                          <a:pt x="86986" y="15705"/>
                        </a:cubicBezTo>
                        <a:cubicBezTo>
                          <a:pt x="86986" y="16139"/>
                          <a:pt x="86986" y="16546"/>
                          <a:pt x="86986" y="16953"/>
                        </a:cubicBezTo>
                        <a:lnTo>
                          <a:pt x="86986" y="18716"/>
                        </a:lnTo>
                        <a:cubicBezTo>
                          <a:pt x="87176" y="18661"/>
                          <a:pt x="87339" y="18580"/>
                          <a:pt x="87502" y="18526"/>
                        </a:cubicBezTo>
                        <a:lnTo>
                          <a:pt x="87827" y="18417"/>
                        </a:lnTo>
                        <a:cubicBezTo>
                          <a:pt x="87827" y="18119"/>
                          <a:pt x="87827" y="17821"/>
                          <a:pt x="87854" y="17495"/>
                        </a:cubicBezTo>
                        <a:cubicBezTo>
                          <a:pt x="87854" y="17197"/>
                          <a:pt x="87881" y="16871"/>
                          <a:pt x="87909" y="16546"/>
                        </a:cubicBezTo>
                        <a:cubicBezTo>
                          <a:pt x="87936" y="15651"/>
                          <a:pt x="87990" y="14756"/>
                          <a:pt x="88017" y="13861"/>
                        </a:cubicBezTo>
                        <a:cubicBezTo>
                          <a:pt x="88044" y="13616"/>
                          <a:pt x="88071" y="13399"/>
                          <a:pt x="88071" y="13155"/>
                        </a:cubicBezTo>
                        <a:lnTo>
                          <a:pt x="88153" y="11447"/>
                        </a:lnTo>
                        <a:cubicBezTo>
                          <a:pt x="88180" y="11148"/>
                          <a:pt x="88207" y="10877"/>
                          <a:pt x="88207" y="10579"/>
                        </a:cubicBezTo>
                        <a:cubicBezTo>
                          <a:pt x="88207" y="10307"/>
                          <a:pt x="88234" y="10036"/>
                          <a:pt x="88288" y="9765"/>
                        </a:cubicBezTo>
                        <a:cubicBezTo>
                          <a:pt x="88301" y="9728"/>
                          <a:pt x="88324" y="9713"/>
                          <a:pt x="88346" y="9713"/>
                        </a:cubicBezTo>
                        <a:cubicBezTo>
                          <a:pt x="88372" y="9713"/>
                          <a:pt x="88397" y="9735"/>
                          <a:pt x="88397" y="9765"/>
                        </a:cubicBezTo>
                        <a:cubicBezTo>
                          <a:pt x="88424" y="10090"/>
                          <a:pt x="88424" y="10416"/>
                          <a:pt x="88397" y="10741"/>
                        </a:cubicBezTo>
                        <a:cubicBezTo>
                          <a:pt x="88397" y="11067"/>
                          <a:pt x="88370" y="11365"/>
                          <a:pt x="88370" y="11691"/>
                        </a:cubicBezTo>
                        <a:cubicBezTo>
                          <a:pt x="88343" y="12396"/>
                          <a:pt x="88288" y="13101"/>
                          <a:pt x="88261" y="13833"/>
                        </a:cubicBezTo>
                        <a:cubicBezTo>
                          <a:pt x="88234" y="14240"/>
                          <a:pt x="88207" y="14647"/>
                          <a:pt x="88180" y="15081"/>
                        </a:cubicBezTo>
                        <a:lnTo>
                          <a:pt x="88098" y="16763"/>
                        </a:lnTo>
                        <a:cubicBezTo>
                          <a:pt x="88071" y="17305"/>
                          <a:pt x="88044" y="17848"/>
                          <a:pt x="87990" y="18363"/>
                        </a:cubicBezTo>
                        <a:lnTo>
                          <a:pt x="88668" y="18146"/>
                        </a:lnTo>
                        <a:cubicBezTo>
                          <a:pt x="88831" y="18092"/>
                          <a:pt x="88993" y="18038"/>
                          <a:pt x="89129" y="17929"/>
                        </a:cubicBezTo>
                        <a:cubicBezTo>
                          <a:pt x="89265" y="17821"/>
                          <a:pt x="89346" y="17685"/>
                          <a:pt x="89427" y="17522"/>
                        </a:cubicBezTo>
                        <a:cubicBezTo>
                          <a:pt x="89726" y="16844"/>
                          <a:pt x="89997" y="16166"/>
                          <a:pt x="90214" y="15434"/>
                        </a:cubicBezTo>
                        <a:cubicBezTo>
                          <a:pt x="90404" y="14891"/>
                          <a:pt x="90540" y="14322"/>
                          <a:pt x="90675" y="13779"/>
                        </a:cubicBezTo>
                        <a:lnTo>
                          <a:pt x="90675" y="13752"/>
                        </a:lnTo>
                        <a:cubicBezTo>
                          <a:pt x="90675" y="13698"/>
                          <a:pt x="90675" y="13644"/>
                          <a:pt x="90675" y="13589"/>
                        </a:cubicBezTo>
                        <a:lnTo>
                          <a:pt x="90675" y="13345"/>
                        </a:lnTo>
                        <a:lnTo>
                          <a:pt x="90675" y="12857"/>
                        </a:lnTo>
                        <a:cubicBezTo>
                          <a:pt x="90702" y="12260"/>
                          <a:pt x="90702" y="11664"/>
                          <a:pt x="90702" y="11067"/>
                        </a:cubicBezTo>
                        <a:lnTo>
                          <a:pt x="90702" y="10172"/>
                        </a:lnTo>
                        <a:cubicBezTo>
                          <a:pt x="90675" y="9873"/>
                          <a:pt x="90702" y="9575"/>
                          <a:pt x="90729" y="9277"/>
                        </a:cubicBezTo>
                        <a:cubicBezTo>
                          <a:pt x="90743" y="9249"/>
                          <a:pt x="90770" y="9236"/>
                          <a:pt x="90794" y="9236"/>
                        </a:cubicBezTo>
                        <a:cubicBezTo>
                          <a:pt x="90818" y="9236"/>
                          <a:pt x="90838" y="9249"/>
                          <a:pt x="90838" y="9277"/>
                        </a:cubicBezTo>
                        <a:cubicBezTo>
                          <a:pt x="90865" y="9466"/>
                          <a:pt x="90892" y="9629"/>
                          <a:pt x="90892" y="9792"/>
                        </a:cubicBezTo>
                        <a:lnTo>
                          <a:pt x="90892" y="10280"/>
                        </a:lnTo>
                        <a:cubicBezTo>
                          <a:pt x="90865" y="10877"/>
                          <a:pt x="90838" y="11501"/>
                          <a:pt x="90838" y="12097"/>
                        </a:cubicBezTo>
                        <a:cubicBezTo>
                          <a:pt x="90838" y="12396"/>
                          <a:pt x="90838" y="12694"/>
                          <a:pt x="90838" y="12993"/>
                        </a:cubicBezTo>
                        <a:cubicBezTo>
                          <a:pt x="90838" y="13020"/>
                          <a:pt x="90838" y="13047"/>
                          <a:pt x="90838" y="13047"/>
                        </a:cubicBezTo>
                        <a:cubicBezTo>
                          <a:pt x="90974" y="12369"/>
                          <a:pt x="91082" y="11664"/>
                          <a:pt x="91163" y="10985"/>
                        </a:cubicBezTo>
                        <a:cubicBezTo>
                          <a:pt x="91245" y="10389"/>
                          <a:pt x="91299" y="9792"/>
                          <a:pt x="91353" y="9195"/>
                        </a:cubicBezTo>
                        <a:cubicBezTo>
                          <a:pt x="91380" y="9032"/>
                          <a:pt x="91380" y="8897"/>
                          <a:pt x="91408" y="8734"/>
                        </a:cubicBezTo>
                        <a:cubicBezTo>
                          <a:pt x="91462" y="8192"/>
                          <a:pt x="91597" y="7514"/>
                          <a:pt x="92248" y="7378"/>
                        </a:cubicBezTo>
                        <a:cubicBezTo>
                          <a:pt x="92411" y="7351"/>
                          <a:pt x="92601" y="7351"/>
                          <a:pt x="92764" y="7297"/>
                        </a:cubicBezTo>
                        <a:cubicBezTo>
                          <a:pt x="92926" y="7269"/>
                          <a:pt x="93062" y="7215"/>
                          <a:pt x="93198" y="7161"/>
                        </a:cubicBezTo>
                        <a:cubicBezTo>
                          <a:pt x="93306" y="7107"/>
                          <a:pt x="93388" y="7025"/>
                          <a:pt x="93496" y="6944"/>
                        </a:cubicBezTo>
                        <a:cubicBezTo>
                          <a:pt x="93496" y="6944"/>
                          <a:pt x="93496" y="6917"/>
                          <a:pt x="93496" y="6917"/>
                        </a:cubicBezTo>
                        <a:cubicBezTo>
                          <a:pt x="93469" y="6618"/>
                          <a:pt x="93442" y="6347"/>
                          <a:pt x="93469" y="6049"/>
                        </a:cubicBezTo>
                        <a:lnTo>
                          <a:pt x="93469" y="5154"/>
                        </a:lnTo>
                        <a:lnTo>
                          <a:pt x="93469" y="4259"/>
                        </a:lnTo>
                        <a:lnTo>
                          <a:pt x="93469" y="3825"/>
                        </a:lnTo>
                        <a:cubicBezTo>
                          <a:pt x="93469" y="3662"/>
                          <a:pt x="93469" y="3526"/>
                          <a:pt x="93523" y="3391"/>
                        </a:cubicBezTo>
                        <a:cubicBezTo>
                          <a:pt x="93523" y="3364"/>
                          <a:pt x="93544" y="3350"/>
                          <a:pt x="93567" y="3350"/>
                        </a:cubicBezTo>
                        <a:cubicBezTo>
                          <a:pt x="93591" y="3350"/>
                          <a:pt x="93618" y="3364"/>
                          <a:pt x="93632" y="3391"/>
                        </a:cubicBezTo>
                        <a:cubicBezTo>
                          <a:pt x="93659" y="3526"/>
                          <a:pt x="93659" y="3662"/>
                          <a:pt x="93659" y="3825"/>
                        </a:cubicBezTo>
                        <a:lnTo>
                          <a:pt x="93659" y="4259"/>
                        </a:lnTo>
                        <a:lnTo>
                          <a:pt x="93659" y="5154"/>
                        </a:lnTo>
                        <a:lnTo>
                          <a:pt x="93659" y="6049"/>
                        </a:lnTo>
                        <a:cubicBezTo>
                          <a:pt x="93659" y="6293"/>
                          <a:pt x="93659" y="6564"/>
                          <a:pt x="93632" y="6808"/>
                        </a:cubicBezTo>
                        <a:cubicBezTo>
                          <a:pt x="93713" y="6727"/>
                          <a:pt x="93794" y="6646"/>
                          <a:pt x="93849" y="6537"/>
                        </a:cubicBezTo>
                        <a:lnTo>
                          <a:pt x="93849" y="6510"/>
                        </a:lnTo>
                        <a:cubicBezTo>
                          <a:pt x="93876" y="6293"/>
                          <a:pt x="93876" y="6076"/>
                          <a:pt x="93876" y="5832"/>
                        </a:cubicBezTo>
                        <a:lnTo>
                          <a:pt x="93876" y="5371"/>
                        </a:lnTo>
                        <a:cubicBezTo>
                          <a:pt x="93876" y="5208"/>
                          <a:pt x="93876" y="5072"/>
                          <a:pt x="93930" y="4910"/>
                        </a:cubicBezTo>
                        <a:cubicBezTo>
                          <a:pt x="93930" y="4896"/>
                          <a:pt x="93944" y="4889"/>
                          <a:pt x="93961" y="4889"/>
                        </a:cubicBezTo>
                        <a:cubicBezTo>
                          <a:pt x="93978" y="4889"/>
                          <a:pt x="93998" y="4896"/>
                          <a:pt x="94011" y="4910"/>
                        </a:cubicBezTo>
                        <a:cubicBezTo>
                          <a:pt x="94039" y="5072"/>
                          <a:pt x="94066" y="5208"/>
                          <a:pt x="94039" y="5371"/>
                        </a:cubicBezTo>
                        <a:lnTo>
                          <a:pt x="94039" y="5832"/>
                        </a:lnTo>
                        <a:lnTo>
                          <a:pt x="94011" y="6266"/>
                        </a:lnTo>
                        <a:cubicBezTo>
                          <a:pt x="94256" y="5696"/>
                          <a:pt x="94391" y="5127"/>
                          <a:pt x="94418" y="4530"/>
                        </a:cubicBezTo>
                        <a:cubicBezTo>
                          <a:pt x="94500" y="3716"/>
                          <a:pt x="94554" y="2903"/>
                          <a:pt x="94608" y="2089"/>
                        </a:cubicBezTo>
                        <a:cubicBezTo>
                          <a:pt x="94635" y="1682"/>
                          <a:pt x="94690" y="1275"/>
                          <a:pt x="94717" y="868"/>
                        </a:cubicBezTo>
                        <a:cubicBezTo>
                          <a:pt x="94744" y="570"/>
                          <a:pt x="94744" y="272"/>
                          <a:pt x="94771"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 name="Google Shape;335;p31"/>
                  <p:cNvSpPr/>
                  <p:nvPr/>
                </p:nvSpPr>
                <p:spPr>
                  <a:xfrm>
                    <a:off x="1258650" y="3283325"/>
                    <a:ext cx="2367250" cy="941875"/>
                  </a:xfrm>
                  <a:custGeom>
                    <a:avLst/>
                    <a:gdLst/>
                    <a:ahLst/>
                    <a:cxnLst/>
                    <a:rect l="l" t="t" r="r" b="b"/>
                    <a:pathLst>
                      <a:path w="94690" h="37675" extrusionOk="0">
                        <a:moveTo>
                          <a:pt x="94690" y="0"/>
                        </a:moveTo>
                        <a:lnTo>
                          <a:pt x="94690" y="0"/>
                        </a:lnTo>
                        <a:cubicBezTo>
                          <a:pt x="94609" y="136"/>
                          <a:pt x="94446" y="244"/>
                          <a:pt x="94283" y="272"/>
                        </a:cubicBezTo>
                        <a:cubicBezTo>
                          <a:pt x="94242" y="278"/>
                          <a:pt x="94203" y="282"/>
                          <a:pt x="94166" y="282"/>
                        </a:cubicBezTo>
                        <a:cubicBezTo>
                          <a:pt x="94052" y="282"/>
                          <a:pt x="93951" y="251"/>
                          <a:pt x="93849" y="190"/>
                        </a:cubicBezTo>
                        <a:cubicBezTo>
                          <a:pt x="93795" y="407"/>
                          <a:pt x="93632" y="570"/>
                          <a:pt x="93415" y="651"/>
                        </a:cubicBezTo>
                        <a:cubicBezTo>
                          <a:pt x="93392" y="656"/>
                          <a:pt x="93369" y="658"/>
                          <a:pt x="93345" y="658"/>
                        </a:cubicBezTo>
                        <a:cubicBezTo>
                          <a:pt x="93234" y="658"/>
                          <a:pt x="93125" y="605"/>
                          <a:pt x="93035" y="516"/>
                        </a:cubicBezTo>
                        <a:lnTo>
                          <a:pt x="93008" y="488"/>
                        </a:lnTo>
                        <a:cubicBezTo>
                          <a:pt x="92981" y="570"/>
                          <a:pt x="92927" y="651"/>
                          <a:pt x="92873" y="705"/>
                        </a:cubicBezTo>
                        <a:cubicBezTo>
                          <a:pt x="92791" y="841"/>
                          <a:pt x="92683" y="977"/>
                          <a:pt x="92547" y="1058"/>
                        </a:cubicBezTo>
                        <a:cubicBezTo>
                          <a:pt x="92512" y="1070"/>
                          <a:pt x="92478" y="1075"/>
                          <a:pt x="92444" y="1075"/>
                        </a:cubicBezTo>
                        <a:cubicBezTo>
                          <a:pt x="92319" y="1075"/>
                          <a:pt x="92204" y="1002"/>
                          <a:pt x="92140" y="895"/>
                        </a:cubicBezTo>
                        <a:cubicBezTo>
                          <a:pt x="92086" y="950"/>
                          <a:pt x="92086" y="977"/>
                          <a:pt x="92005" y="1085"/>
                        </a:cubicBezTo>
                        <a:cubicBezTo>
                          <a:pt x="91923" y="1194"/>
                          <a:pt x="91869" y="1329"/>
                          <a:pt x="91733" y="1384"/>
                        </a:cubicBezTo>
                        <a:cubicBezTo>
                          <a:pt x="91710" y="1395"/>
                          <a:pt x="91683" y="1401"/>
                          <a:pt x="91656" y="1401"/>
                        </a:cubicBezTo>
                        <a:cubicBezTo>
                          <a:pt x="91560" y="1401"/>
                          <a:pt x="91456" y="1333"/>
                          <a:pt x="91435" y="1248"/>
                        </a:cubicBezTo>
                        <a:lnTo>
                          <a:pt x="91408" y="1248"/>
                        </a:lnTo>
                        <a:lnTo>
                          <a:pt x="91408" y="1275"/>
                        </a:lnTo>
                        <a:lnTo>
                          <a:pt x="91327" y="1329"/>
                        </a:lnTo>
                        <a:cubicBezTo>
                          <a:pt x="91327" y="1356"/>
                          <a:pt x="91299" y="1384"/>
                          <a:pt x="91272" y="1411"/>
                        </a:cubicBezTo>
                        <a:cubicBezTo>
                          <a:pt x="91272" y="1492"/>
                          <a:pt x="91299" y="1573"/>
                          <a:pt x="91299" y="1655"/>
                        </a:cubicBezTo>
                        <a:lnTo>
                          <a:pt x="91327" y="1899"/>
                        </a:lnTo>
                        <a:cubicBezTo>
                          <a:pt x="91327" y="1953"/>
                          <a:pt x="91327" y="2062"/>
                          <a:pt x="91299" y="2116"/>
                        </a:cubicBezTo>
                        <a:cubicBezTo>
                          <a:pt x="91286" y="2129"/>
                          <a:pt x="91272" y="2136"/>
                          <a:pt x="91259" y="2136"/>
                        </a:cubicBezTo>
                        <a:cubicBezTo>
                          <a:pt x="91245" y="2136"/>
                          <a:pt x="91232" y="2129"/>
                          <a:pt x="91218" y="2116"/>
                        </a:cubicBezTo>
                        <a:cubicBezTo>
                          <a:pt x="91191" y="2062"/>
                          <a:pt x="91164" y="1980"/>
                          <a:pt x="91164" y="1899"/>
                        </a:cubicBezTo>
                        <a:lnTo>
                          <a:pt x="91164" y="1655"/>
                        </a:lnTo>
                        <a:lnTo>
                          <a:pt x="91164" y="1465"/>
                        </a:lnTo>
                        <a:cubicBezTo>
                          <a:pt x="91135" y="1472"/>
                          <a:pt x="91106" y="1476"/>
                          <a:pt x="91077" y="1476"/>
                        </a:cubicBezTo>
                        <a:cubicBezTo>
                          <a:pt x="90999" y="1476"/>
                          <a:pt x="90925" y="1450"/>
                          <a:pt x="90865" y="1411"/>
                        </a:cubicBezTo>
                        <a:cubicBezTo>
                          <a:pt x="90838" y="1601"/>
                          <a:pt x="90703" y="1763"/>
                          <a:pt x="90513" y="1845"/>
                        </a:cubicBezTo>
                        <a:cubicBezTo>
                          <a:pt x="90479" y="1851"/>
                          <a:pt x="90447" y="1855"/>
                          <a:pt x="90416" y="1855"/>
                        </a:cubicBezTo>
                        <a:cubicBezTo>
                          <a:pt x="90323" y="1855"/>
                          <a:pt x="90242" y="1824"/>
                          <a:pt x="90160" y="1763"/>
                        </a:cubicBezTo>
                        <a:cubicBezTo>
                          <a:pt x="90106" y="1872"/>
                          <a:pt x="90052" y="1980"/>
                          <a:pt x="89970" y="2089"/>
                        </a:cubicBezTo>
                        <a:cubicBezTo>
                          <a:pt x="89970" y="2414"/>
                          <a:pt x="89916" y="2848"/>
                          <a:pt x="89591" y="3011"/>
                        </a:cubicBezTo>
                        <a:cubicBezTo>
                          <a:pt x="89519" y="3059"/>
                          <a:pt x="89437" y="3080"/>
                          <a:pt x="89354" y="3080"/>
                        </a:cubicBezTo>
                        <a:cubicBezTo>
                          <a:pt x="89248" y="3080"/>
                          <a:pt x="89139" y="3045"/>
                          <a:pt x="89048" y="2984"/>
                        </a:cubicBezTo>
                        <a:cubicBezTo>
                          <a:pt x="88967" y="2903"/>
                          <a:pt x="88858" y="2821"/>
                          <a:pt x="88804" y="2713"/>
                        </a:cubicBezTo>
                        <a:cubicBezTo>
                          <a:pt x="88777" y="2848"/>
                          <a:pt x="88777" y="2984"/>
                          <a:pt x="88750" y="3120"/>
                        </a:cubicBezTo>
                        <a:cubicBezTo>
                          <a:pt x="88723" y="3282"/>
                          <a:pt x="88641" y="3445"/>
                          <a:pt x="88533" y="3581"/>
                        </a:cubicBezTo>
                        <a:cubicBezTo>
                          <a:pt x="88433" y="3660"/>
                          <a:pt x="88320" y="3710"/>
                          <a:pt x="88213" y="3710"/>
                        </a:cubicBezTo>
                        <a:cubicBezTo>
                          <a:pt x="88173" y="3710"/>
                          <a:pt x="88135" y="3704"/>
                          <a:pt x="88099" y="3689"/>
                        </a:cubicBezTo>
                        <a:lnTo>
                          <a:pt x="88045" y="3662"/>
                        </a:lnTo>
                        <a:cubicBezTo>
                          <a:pt x="88045" y="4584"/>
                          <a:pt x="87963" y="5534"/>
                          <a:pt x="87448" y="6320"/>
                        </a:cubicBezTo>
                        <a:cubicBezTo>
                          <a:pt x="87421" y="6347"/>
                          <a:pt x="87380" y="6361"/>
                          <a:pt x="87343" y="6361"/>
                        </a:cubicBezTo>
                        <a:cubicBezTo>
                          <a:pt x="87305" y="6361"/>
                          <a:pt x="87271" y="6347"/>
                          <a:pt x="87258" y="6320"/>
                        </a:cubicBezTo>
                        <a:cubicBezTo>
                          <a:pt x="86960" y="5615"/>
                          <a:pt x="86851" y="4855"/>
                          <a:pt x="86960" y="4123"/>
                        </a:cubicBezTo>
                        <a:lnTo>
                          <a:pt x="86960" y="4123"/>
                        </a:lnTo>
                        <a:cubicBezTo>
                          <a:pt x="86919" y="4137"/>
                          <a:pt x="86878" y="4143"/>
                          <a:pt x="86838" y="4143"/>
                        </a:cubicBezTo>
                        <a:cubicBezTo>
                          <a:pt x="86797" y="4143"/>
                          <a:pt x="86756" y="4137"/>
                          <a:pt x="86715" y="4123"/>
                        </a:cubicBezTo>
                        <a:cubicBezTo>
                          <a:pt x="86553" y="4069"/>
                          <a:pt x="86444" y="3987"/>
                          <a:pt x="86363" y="3852"/>
                        </a:cubicBezTo>
                        <a:cubicBezTo>
                          <a:pt x="86309" y="4150"/>
                          <a:pt x="86119" y="4394"/>
                          <a:pt x="85875" y="4557"/>
                        </a:cubicBezTo>
                        <a:cubicBezTo>
                          <a:pt x="85760" y="4620"/>
                          <a:pt x="85637" y="4650"/>
                          <a:pt x="85517" y="4650"/>
                        </a:cubicBezTo>
                        <a:cubicBezTo>
                          <a:pt x="85325" y="4650"/>
                          <a:pt x="85140" y="4572"/>
                          <a:pt x="85007" y="4421"/>
                        </a:cubicBezTo>
                        <a:cubicBezTo>
                          <a:pt x="84925" y="4286"/>
                          <a:pt x="84844" y="4177"/>
                          <a:pt x="84763" y="4069"/>
                        </a:cubicBezTo>
                        <a:cubicBezTo>
                          <a:pt x="84722" y="4036"/>
                          <a:pt x="84683" y="4023"/>
                          <a:pt x="84647" y="4023"/>
                        </a:cubicBezTo>
                        <a:cubicBezTo>
                          <a:pt x="84562" y="4023"/>
                          <a:pt x="84486" y="4093"/>
                          <a:pt x="84410" y="4150"/>
                        </a:cubicBezTo>
                        <a:cubicBezTo>
                          <a:pt x="84166" y="4421"/>
                          <a:pt x="83813" y="4611"/>
                          <a:pt x="83433" y="4666"/>
                        </a:cubicBezTo>
                        <a:lnTo>
                          <a:pt x="83216" y="4666"/>
                        </a:lnTo>
                        <a:cubicBezTo>
                          <a:pt x="83054" y="4611"/>
                          <a:pt x="82864" y="4530"/>
                          <a:pt x="82755" y="4367"/>
                        </a:cubicBezTo>
                        <a:cubicBezTo>
                          <a:pt x="82538" y="4638"/>
                          <a:pt x="82213" y="4828"/>
                          <a:pt x="81833" y="4828"/>
                        </a:cubicBezTo>
                        <a:cubicBezTo>
                          <a:pt x="81589" y="4828"/>
                          <a:pt x="81345" y="4693"/>
                          <a:pt x="81236" y="4476"/>
                        </a:cubicBezTo>
                        <a:cubicBezTo>
                          <a:pt x="81155" y="4638"/>
                          <a:pt x="80965" y="4774"/>
                          <a:pt x="80775" y="4801"/>
                        </a:cubicBezTo>
                        <a:cubicBezTo>
                          <a:pt x="80756" y="4806"/>
                          <a:pt x="80736" y="4808"/>
                          <a:pt x="80716" y="4808"/>
                        </a:cubicBezTo>
                        <a:cubicBezTo>
                          <a:pt x="80620" y="4808"/>
                          <a:pt x="80517" y="4760"/>
                          <a:pt x="80450" y="4693"/>
                        </a:cubicBezTo>
                        <a:lnTo>
                          <a:pt x="80287" y="6293"/>
                        </a:lnTo>
                        <a:lnTo>
                          <a:pt x="80206" y="7134"/>
                        </a:lnTo>
                        <a:cubicBezTo>
                          <a:pt x="80206" y="7351"/>
                          <a:pt x="80151" y="7568"/>
                          <a:pt x="80016" y="7758"/>
                        </a:cubicBezTo>
                        <a:cubicBezTo>
                          <a:pt x="79966" y="7807"/>
                          <a:pt x="79898" y="7832"/>
                          <a:pt x="79829" y="7832"/>
                        </a:cubicBezTo>
                        <a:cubicBezTo>
                          <a:pt x="79710" y="7832"/>
                          <a:pt x="79589" y="7759"/>
                          <a:pt x="79555" y="7622"/>
                        </a:cubicBezTo>
                        <a:cubicBezTo>
                          <a:pt x="79528" y="7514"/>
                          <a:pt x="79501" y="7405"/>
                          <a:pt x="79501" y="7269"/>
                        </a:cubicBezTo>
                        <a:lnTo>
                          <a:pt x="79446" y="6835"/>
                        </a:lnTo>
                        <a:cubicBezTo>
                          <a:pt x="79311" y="5886"/>
                          <a:pt x="79202" y="4910"/>
                          <a:pt x="79094" y="3960"/>
                        </a:cubicBezTo>
                        <a:cubicBezTo>
                          <a:pt x="78985" y="4069"/>
                          <a:pt x="78850" y="4150"/>
                          <a:pt x="78714" y="4150"/>
                        </a:cubicBezTo>
                        <a:cubicBezTo>
                          <a:pt x="78692" y="4152"/>
                          <a:pt x="78671" y="4153"/>
                          <a:pt x="78650" y="4153"/>
                        </a:cubicBezTo>
                        <a:cubicBezTo>
                          <a:pt x="78381" y="4153"/>
                          <a:pt x="78164" y="3997"/>
                          <a:pt x="78063" y="3770"/>
                        </a:cubicBezTo>
                        <a:cubicBezTo>
                          <a:pt x="77927" y="4069"/>
                          <a:pt x="77656" y="4286"/>
                          <a:pt x="77303" y="4340"/>
                        </a:cubicBezTo>
                        <a:cubicBezTo>
                          <a:pt x="77290" y="4341"/>
                          <a:pt x="77276" y="4342"/>
                          <a:pt x="77262" y="4342"/>
                        </a:cubicBezTo>
                        <a:cubicBezTo>
                          <a:pt x="76960" y="4342"/>
                          <a:pt x="76755" y="4056"/>
                          <a:pt x="76625" y="3770"/>
                        </a:cubicBezTo>
                        <a:cubicBezTo>
                          <a:pt x="76436" y="4069"/>
                          <a:pt x="76110" y="4232"/>
                          <a:pt x="75757" y="4232"/>
                        </a:cubicBezTo>
                        <a:cubicBezTo>
                          <a:pt x="75513" y="4177"/>
                          <a:pt x="75296" y="3987"/>
                          <a:pt x="75242" y="3743"/>
                        </a:cubicBezTo>
                        <a:lnTo>
                          <a:pt x="74889" y="4042"/>
                        </a:lnTo>
                        <a:cubicBezTo>
                          <a:pt x="74700" y="4177"/>
                          <a:pt x="74510" y="4313"/>
                          <a:pt x="74347" y="4421"/>
                        </a:cubicBezTo>
                        <a:cubicBezTo>
                          <a:pt x="74273" y="4471"/>
                          <a:pt x="74181" y="4504"/>
                          <a:pt x="74096" y="4504"/>
                        </a:cubicBezTo>
                        <a:cubicBezTo>
                          <a:pt x="73995" y="4504"/>
                          <a:pt x="73903" y="4458"/>
                          <a:pt x="73859" y="4340"/>
                        </a:cubicBezTo>
                        <a:cubicBezTo>
                          <a:pt x="73832" y="4259"/>
                          <a:pt x="73804" y="4150"/>
                          <a:pt x="73777" y="4042"/>
                        </a:cubicBezTo>
                        <a:cubicBezTo>
                          <a:pt x="73777" y="3987"/>
                          <a:pt x="73750" y="3933"/>
                          <a:pt x="73750" y="3852"/>
                        </a:cubicBezTo>
                        <a:cubicBezTo>
                          <a:pt x="73696" y="3933"/>
                          <a:pt x="73669" y="4015"/>
                          <a:pt x="73615" y="4096"/>
                        </a:cubicBezTo>
                        <a:cubicBezTo>
                          <a:pt x="73560" y="4232"/>
                          <a:pt x="73479" y="4340"/>
                          <a:pt x="73371" y="4394"/>
                        </a:cubicBezTo>
                        <a:cubicBezTo>
                          <a:pt x="73316" y="4421"/>
                          <a:pt x="73255" y="4435"/>
                          <a:pt x="73198" y="4435"/>
                        </a:cubicBezTo>
                        <a:cubicBezTo>
                          <a:pt x="73140" y="4435"/>
                          <a:pt x="73086" y="4421"/>
                          <a:pt x="73045" y="4394"/>
                        </a:cubicBezTo>
                        <a:lnTo>
                          <a:pt x="72991" y="4449"/>
                        </a:lnTo>
                        <a:cubicBezTo>
                          <a:pt x="72828" y="4666"/>
                          <a:pt x="72557" y="4801"/>
                          <a:pt x="72258" y="4828"/>
                        </a:cubicBezTo>
                        <a:cubicBezTo>
                          <a:pt x="72313" y="4910"/>
                          <a:pt x="72367" y="5018"/>
                          <a:pt x="72367" y="5127"/>
                        </a:cubicBezTo>
                        <a:cubicBezTo>
                          <a:pt x="72393" y="5571"/>
                          <a:pt x="72066" y="5915"/>
                          <a:pt x="71654" y="5915"/>
                        </a:cubicBezTo>
                        <a:cubicBezTo>
                          <a:pt x="71639" y="5915"/>
                          <a:pt x="71623" y="5914"/>
                          <a:pt x="71607" y="5913"/>
                        </a:cubicBezTo>
                        <a:cubicBezTo>
                          <a:pt x="71201" y="5886"/>
                          <a:pt x="70929" y="5561"/>
                          <a:pt x="70577" y="5398"/>
                        </a:cubicBezTo>
                        <a:cubicBezTo>
                          <a:pt x="70550" y="5506"/>
                          <a:pt x="70550" y="5615"/>
                          <a:pt x="70550" y="5696"/>
                        </a:cubicBezTo>
                        <a:cubicBezTo>
                          <a:pt x="70550" y="5859"/>
                          <a:pt x="70550" y="5995"/>
                          <a:pt x="70523" y="6130"/>
                        </a:cubicBezTo>
                        <a:cubicBezTo>
                          <a:pt x="70441" y="6429"/>
                          <a:pt x="70197" y="6646"/>
                          <a:pt x="69899" y="6727"/>
                        </a:cubicBezTo>
                        <a:cubicBezTo>
                          <a:pt x="69790" y="6754"/>
                          <a:pt x="69655" y="6754"/>
                          <a:pt x="69519" y="6754"/>
                        </a:cubicBezTo>
                        <a:cubicBezTo>
                          <a:pt x="69139" y="6673"/>
                          <a:pt x="68814" y="6374"/>
                          <a:pt x="68705" y="6022"/>
                        </a:cubicBezTo>
                        <a:cubicBezTo>
                          <a:pt x="68651" y="6076"/>
                          <a:pt x="68624" y="6130"/>
                          <a:pt x="68597" y="6212"/>
                        </a:cubicBezTo>
                        <a:cubicBezTo>
                          <a:pt x="68461" y="6673"/>
                          <a:pt x="68651" y="7432"/>
                          <a:pt x="68136" y="7676"/>
                        </a:cubicBezTo>
                        <a:cubicBezTo>
                          <a:pt x="68108" y="7690"/>
                          <a:pt x="68081" y="7697"/>
                          <a:pt x="68058" y="7697"/>
                        </a:cubicBezTo>
                        <a:cubicBezTo>
                          <a:pt x="68034" y="7697"/>
                          <a:pt x="68014" y="7690"/>
                          <a:pt x="68000" y="7676"/>
                        </a:cubicBezTo>
                        <a:cubicBezTo>
                          <a:pt x="67783" y="7459"/>
                          <a:pt x="67566" y="7242"/>
                          <a:pt x="67403" y="6998"/>
                        </a:cubicBezTo>
                        <a:cubicBezTo>
                          <a:pt x="67403" y="7459"/>
                          <a:pt x="67241" y="7948"/>
                          <a:pt x="66996" y="8354"/>
                        </a:cubicBezTo>
                        <a:cubicBezTo>
                          <a:pt x="66981" y="8386"/>
                          <a:pt x="66946" y="8399"/>
                          <a:pt x="66909" y="8399"/>
                        </a:cubicBezTo>
                        <a:cubicBezTo>
                          <a:pt x="66883" y="8399"/>
                          <a:pt x="66856" y="8393"/>
                          <a:pt x="66834" y="8382"/>
                        </a:cubicBezTo>
                        <a:cubicBezTo>
                          <a:pt x="66698" y="8273"/>
                          <a:pt x="66590" y="8137"/>
                          <a:pt x="66508" y="8002"/>
                        </a:cubicBezTo>
                        <a:cubicBezTo>
                          <a:pt x="66427" y="8354"/>
                          <a:pt x="66237" y="8707"/>
                          <a:pt x="65966" y="8951"/>
                        </a:cubicBezTo>
                        <a:cubicBezTo>
                          <a:pt x="65939" y="8965"/>
                          <a:pt x="65911" y="8971"/>
                          <a:pt x="65884" y="8971"/>
                        </a:cubicBezTo>
                        <a:cubicBezTo>
                          <a:pt x="65857" y="8971"/>
                          <a:pt x="65830" y="8965"/>
                          <a:pt x="65803" y="8951"/>
                        </a:cubicBezTo>
                        <a:cubicBezTo>
                          <a:pt x="65532" y="8626"/>
                          <a:pt x="65315" y="8246"/>
                          <a:pt x="65206" y="7866"/>
                        </a:cubicBezTo>
                        <a:cubicBezTo>
                          <a:pt x="65152" y="7975"/>
                          <a:pt x="65125" y="8056"/>
                          <a:pt x="65071" y="8165"/>
                        </a:cubicBezTo>
                        <a:cubicBezTo>
                          <a:pt x="65039" y="8196"/>
                          <a:pt x="65007" y="8209"/>
                          <a:pt x="64975" y="8209"/>
                        </a:cubicBezTo>
                        <a:cubicBezTo>
                          <a:pt x="64953" y="8209"/>
                          <a:pt x="64930" y="8203"/>
                          <a:pt x="64908" y="8192"/>
                        </a:cubicBezTo>
                        <a:cubicBezTo>
                          <a:pt x="64582" y="8056"/>
                          <a:pt x="64311" y="7785"/>
                          <a:pt x="64148" y="7459"/>
                        </a:cubicBezTo>
                        <a:cubicBezTo>
                          <a:pt x="64067" y="7731"/>
                          <a:pt x="63904" y="7975"/>
                          <a:pt x="63714" y="8192"/>
                        </a:cubicBezTo>
                        <a:cubicBezTo>
                          <a:pt x="63701" y="8219"/>
                          <a:pt x="63674" y="8232"/>
                          <a:pt x="63647" y="8232"/>
                        </a:cubicBezTo>
                        <a:cubicBezTo>
                          <a:pt x="63619" y="8232"/>
                          <a:pt x="63592" y="8219"/>
                          <a:pt x="63579" y="8192"/>
                        </a:cubicBezTo>
                        <a:cubicBezTo>
                          <a:pt x="63443" y="8083"/>
                          <a:pt x="63308" y="7948"/>
                          <a:pt x="63226" y="7812"/>
                        </a:cubicBezTo>
                        <a:cubicBezTo>
                          <a:pt x="63199" y="8083"/>
                          <a:pt x="63145" y="8354"/>
                          <a:pt x="63091" y="8626"/>
                        </a:cubicBezTo>
                        <a:cubicBezTo>
                          <a:pt x="63036" y="8788"/>
                          <a:pt x="62982" y="8951"/>
                          <a:pt x="62928" y="9114"/>
                        </a:cubicBezTo>
                        <a:cubicBezTo>
                          <a:pt x="62874" y="9277"/>
                          <a:pt x="62819" y="9412"/>
                          <a:pt x="62738" y="9548"/>
                        </a:cubicBezTo>
                        <a:cubicBezTo>
                          <a:pt x="62682" y="9641"/>
                          <a:pt x="62576" y="9683"/>
                          <a:pt x="62471" y="9683"/>
                        </a:cubicBezTo>
                        <a:cubicBezTo>
                          <a:pt x="62422" y="9683"/>
                          <a:pt x="62374" y="9674"/>
                          <a:pt x="62331" y="9656"/>
                        </a:cubicBezTo>
                        <a:cubicBezTo>
                          <a:pt x="62195" y="9575"/>
                          <a:pt x="62087" y="9439"/>
                          <a:pt x="62033" y="9304"/>
                        </a:cubicBezTo>
                        <a:cubicBezTo>
                          <a:pt x="61816" y="9005"/>
                          <a:pt x="61680" y="8653"/>
                          <a:pt x="61626" y="8300"/>
                        </a:cubicBezTo>
                        <a:cubicBezTo>
                          <a:pt x="61599" y="8354"/>
                          <a:pt x="61572" y="8436"/>
                          <a:pt x="61544" y="8490"/>
                        </a:cubicBezTo>
                        <a:cubicBezTo>
                          <a:pt x="61416" y="8696"/>
                          <a:pt x="61287" y="8926"/>
                          <a:pt x="61043" y="8926"/>
                        </a:cubicBezTo>
                        <a:cubicBezTo>
                          <a:pt x="61030" y="8926"/>
                          <a:pt x="61016" y="8925"/>
                          <a:pt x="61002" y="8924"/>
                        </a:cubicBezTo>
                        <a:cubicBezTo>
                          <a:pt x="60758" y="8870"/>
                          <a:pt x="60568" y="8680"/>
                          <a:pt x="60487" y="8463"/>
                        </a:cubicBezTo>
                        <a:cubicBezTo>
                          <a:pt x="60324" y="8110"/>
                          <a:pt x="60215" y="7731"/>
                          <a:pt x="60215" y="7351"/>
                        </a:cubicBezTo>
                        <a:cubicBezTo>
                          <a:pt x="60107" y="7486"/>
                          <a:pt x="60026" y="7649"/>
                          <a:pt x="59917" y="7785"/>
                        </a:cubicBezTo>
                        <a:cubicBezTo>
                          <a:pt x="59777" y="7949"/>
                          <a:pt x="59596" y="8213"/>
                          <a:pt x="59375" y="8213"/>
                        </a:cubicBezTo>
                        <a:cubicBezTo>
                          <a:pt x="59340" y="8213"/>
                          <a:pt x="59303" y="8207"/>
                          <a:pt x="59266" y="8192"/>
                        </a:cubicBezTo>
                        <a:cubicBezTo>
                          <a:pt x="59076" y="8056"/>
                          <a:pt x="58968" y="7839"/>
                          <a:pt x="58995" y="7622"/>
                        </a:cubicBezTo>
                        <a:cubicBezTo>
                          <a:pt x="59022" y="7297"/>
                          <a:pt x="59076" y="6971"/>
                          <a:pt x="59158" y="6673"/>
                        </a:cubicBezTo>
                        <a:cubicBezTo>
                          <a:pt x="59185" y="6483"/>
                          <a:pt x="59239" y="6320"/>
                          <a:pt x="59320" y="6157"/>
                        </a:cubicBezTo>
                        <a:lnTo>
                          <a:pt x="59320" y="6157"/>
                        </a:lnTo>
                        <a:cubicBezTo>
                          <a:pt x="59185" y="6239"/>
                          <a:pt x="59049" y="6293"/>
                          <a:pt x="58913" y="6320"/>
                        </a:cubicBezTo>
                        <a:cubicBezTo>
                          <a:pt x="58859" y="6320"/>
                          <a:pt x="58778" y="6266"/>
                          <a:pt x="58778" y="6212"/>
                        </a:cubicBezTo>
                        <a:cubicBezTo>
                          <a:pt x="58778" y="5940"/>
                          <a:pt x="58805" y="5669"/>
                          <a:pt x="58886" y="5398"/>
                        </a:cubicBezTo>
                        <a:lnTo>
                          <a:pt x="58886" y="5398"/>
                        </a:lnTo>
                        <a:cubicBezTo>
                          <a:pt x="58594" y="5568"/>
                          <a:pt x="58258" y="5673"/>
                          <a:pt x="57918" y="5673"/>
                        </a:cubicBezTo>
                        <a:cubicBezTo>
                          <a:pt x="57879" y="5673"/>
                          <a:pt x="57840" y="5672"/>
                          <a:pt x="57801" y="5669"/>
                        </a:cubicBezTo>
                        <a:lnTo>
                          <a:pt x="57801" y="5669"/>
                        </a:lnTo>
                        <a:cubicBezTo>
                          <a:pt x="57941" y="6274"/>
                          <a:pt x="57462" y="6799"/>
                          <a:pt x="56895" y="6799"/>
                        </a:cubicBezTo>
                        <a:cubicBezTo>
                          <a:pt x="56801" y="6799"/>
                          <a:pt x="56704" y="6785"/>
                          <a:pt x="56608" y="6754"/>
                        </a:cubicBezTo>
                        <a:lnTo>
                          <a:pt x="56608" y="6754"/>
                        </a:lnTo>
                        <a:cubicBezTo>
                          <a:pt x="56635" y="6890"/>
                          <a:pt x="56635" y="7025"/>
                          <a:pt x="56608" y="7188"/>
                        </a:cubicBezTo>
                        <a:cubicBezTo>
                          <a:pt x="56558" y="7615"/>
                          <a:pt x="56204" y="7926"/>
                          <a:pt x="55786" y="7926"/>
                        </a:cubicBezTo>
                        <a:cubicBezTo>
                          <a:pt x="55753" y="7926"/>
                          <a:pt x="55719" y="7924"/>
                          <a:pt x="55686" y="7920"/>
                        </a:cubicBezTo>
                        <a:cubicBezTo>
                          <a:pt x="55496" y="7893"/>
                          <a:pt x="55333" y="7812"/>
                          <a:pt x="55198" y="7703"/>
                        </a:cubicBezTo>
                        <a:cubicBezTo>
                          <a:pt x="55116" y="7920"/>
                          <a:pt x="54953" y="8110"/>
                          <a:pt x="54764" y="8219"/>
                        </a:cubicBezTo>
                        <a:cubicBezTo>
                          <a:pt x="54641" y="8273"/>
                          <a:pt x="54519" y="8300"/>
                          <a:pt x="54397" y="8300"/>
                        </a:cubicBezTo>
                        <a:cubicBezTo>
                          <a:pt x="54275" y="8300"/>
                          <a:pt x="54153" y="8273"/>
                          <a:pt x="54031" y="8219"/>
                        </a:cubicBezTo>
                        <a:cubicBezTo>
                          <a:pt x="53706" y="8056"/>
                          <a:pt x="53489" y="7731"/>
                          <a:pt x="53489" y="7351"/>
                        </a:cubicBezTo>
                        <a:cubicBezTo>
                          <a:pt x="53357" y="7417"/>
                          <a:pt x="53216" y="7452"/>
                          <a:pt x="53077" y="7452"/>
                        </a:cubicBezTo>
                        <a:cubicBezTo>
                          <a:pt x="52986" y="7452"/>
                          <a:pt x="52896" y="7437"/>
                          <a:pt x="52811" y="7405"/>
                        </a:cubicBezTo>
                        <a:cubicBezTo>
                          <a:pt x="52485" y="7297"/>
                          <a:pt x="52241" y="7025"/>
                          <a:pt x="52160" y="6700"/>
                        </a:cubicBezTo>
                        <a:cubicBezTo>
                          <a:pt x="52051" y="6781"/>
                          <a:pt x="51916" y="6835"/>
                          <a:pt x="51780" y="6835"/>
                        </a:cubicBezTo>
                        <a:cubicBezTo>
                          <a:pt x="51644" y="6808"/>
                          <a:pt x="51536" y="6727"/>
                          <a:pt x="51454" y="6618"/>
                        </a:cubicBezTo>
                        <a:cubicBezTo>
                          <a:pt x="51342" y="6708"/>
                          <a:pt x="51192" y="6761"/>
                          <a:pt x="51052" y="6761"/>
                        </a:cubicBezTo>
                        <a:cubicBezTo>
                          <a:pt x="51023" y="6761"/>
                          <a:pt x="50994" y="6759"/>
                          <a:pt x="50966" y="6754"/>
                        </a:cubicBezTo>
                        <a:cubicBezTo>
                          <a:pt x="50776" y="6700"/>
                          <a:pt x="50614" y="6564"/>
                          <a:pt x="50532" y="6374"/>
                        </a:cubicBezTo>
                        <a:cubicBezTo>
                          <a:pt x="50451" y="6510"/>
                          <a:pt x="50288" y="6591"/>
                          <a:pt x="50125" y="6618"/>
                        </a:cubicBezTo>
                        <a:cubicBezTo>
                          <a:pt x="49908" y="6591"/>
                          <a:pt x="49718" y="6456"/>
                          <a:pt x="49637" y="6239"/>
                        </a:cubicBezTo>
                        <a:cubicBezTo>
                          <a:pt x="49502" y="6754"/>
                          <a:pt x="49447" y="7269"/>
                          <a:pt x="49474" y="7812"/>
                        </a:cubicBezTo>
                        <a:cubicBezTo>
                          <a:pt x="49502" y="8382"/>
                          <a:pt x="49474" y="8951"/>
                          <a:pt x="49420" y="9548"/>
                        </a:cubicBezTo>
                        <a:cubicBezTo>
                          <a:pt x="49420" y="9738"/>
                          <a:pt x="49339" y="10063"/>
                          <a:pt x="49068" y="10063"/>
                        </a:cubicBezTo>
                        <a:cubicBezTo>
                          <a:pt x="48932" y="10036"/>
                          <a:pt x="48851" y="9928"/>
                          <a:pt x="48796" y="9819"/>
                        </a:cubicBezTo>
                        <a:cubicBezTo>
                          <a:pt x="48742" y="9683"/>
                          <a:pt x="48688" y="9548"/>
                          <a:pt x="48634" y="9412"/>
                        </a:cubicBezTo>
                        <a:cubicBezTo>
                          <a:pt x="48227" y="8463"/>
                          <a:pt x="47983" y="7459"/>
                          <a:pt x="47901" y="6429"/>
                        </a:cubicBezTo>
                        <a:cubicBezTo>
                          <a:pt x="47793" y="6646"/>
                          <a:pt x="47576" y="6781"/>
                          <a:pt x="47332" y="6808"/>
                        </a:cubicBezTo>
                        <a:cubicBezTo>
                          <a:pt x="47115" y="6808"/>
                          <a:pt x="46925" y="6700"/>
                          <a:pt x="46816" y="6510"/>
                        </a:cubicBezTo>
                        <a:cubicBezTo>
                          <a:pt x="46676" y="6650"/>
                          <a:pt x="46491" y="6731"/>
                          <a:pt x="46317" y="6731"/>
                        </a:cubicBezTo>
                        <a:cubicBezTo>
                          <a:pt x="46255" y="6731"/>
                          <a:pt x="46195" y="6721"/>
                          <a:pt x="46138" y="6700"/>
                        </a:cubicBezTo>
                        <a:cubicBezTo>
                          <a:pt x="45840" y="6564"/>
                          <a:pt x="45677" y="6266"/>
                          <a:pt x="45731" y="5968"/>
                        </a:cubicBezTo>
                        <a:lnTo>
                          <a:pt x="45731" y="5968"/>
                        </a:lnTo>
                        <a:lnTo>
                          <a:pt x="45324" y="6076"/>
                        </a:lnTo>
                        <a:cubicBezTo>
                          <a:pt x="45352" y="6130"/>
                          <a:pt x="45379" y="6212"/>
                          <a:pt x="45379" y="6266"/>
                        </a:cubicBezTo>
                        <a:cubicBezTo>
                          <a:pt x="45433" y="6510"/>
                          <a:pt x="45433" y="6727"/>
                          <a:pt x="45379" y="6944"/>
                        </a:cubicBezTo>
                        <a:cubicBezTo>
                          <a:pt x="45297" y="7215"/>
                          <a:pt x="45135" y="7405"/>
                          <a:pt x="44918" y="7541"/>
                        </a:cubicBezTo>
                        <a:cubicBezTo>
                          <a:pt x="44842" y="7566"/>
                          <a:pt x="44764" y="7578"/>
                          <a:pt x="44686" y="7578"/>
                        </a:cubicBezTo>
                        <a:cubicBezTo>
                          <a:pt x="44513" y="7578"/>
                          <a:pt x="44343" y="7517"/>
                          <a:pt x="44212" y="7405"/>
                        </a:cubicBezTo>
                        <a:cubicBezTo>
                          <a:pt x="44104" y="7351"/>
                          <a:pt x="44022" y="7269"/>
                          <a:pt x="43968" y="7161"/>
                        </a:cubicBezTo>
                        <a:cubicBezTo>
                          <a:pt x="43968" y="7297"/>
                          <a:pt x="43941" y="7459"/>
                          <a:pt x="43914" y="7595"/>
                        </a:cubicBezTo>
                        <a:cubicBezTo>
                          <a:pt x="43836" y="7985"/>
                          <a:pt x="43484" y="8275"/>
                          <a:pt x="43074" y="8275"/>
                        </a:cubicBezTo>
                        <a:cubicBezTo>
                          <a:pt x="43055" y="8275"/>
                          <a:pt x="43037" y="8274"/>
                          <a:pt x="43019" y="8273"/>
                        </a:cubicBezTo>
                        <a:cubicBezTo>
                          <a:pt x="42748" y="8192"/>
                          <a:pt x="42531" y="7975"/>
                          <a:pt x="42476" y="7703"/>
                        </a:cubicBezTo>
                        <a:cubicBezTo>
                          <a:pt x="42422" y="7812"/>
                          <a:pt x="42368" y="7920"/>
                          <a:pt x="42287" y="8029"/>
                        </a:cubicBezTo>
                        <a:cubicBezTo>
                          <a:pt x="42151" y="8165"/>
                          <a:pt x="41961" y="8273"/>
                          <a:pt x="41744" y="8273"/>
                        </a:cubicBezTo>
                        <a:cubicBezTo>
                          <a:pt x="41581" y="8246"/>
                          <a:pt x="41391" y="8137"/>
                          <a:pt x="41310" y="8002"/>
                        </a:cubicBezTo>
                        <a:cubicBezTo>
                          <a:pt x="41120" y="7676"/>
                          <a:pt x="41066" y="7324"/>
                          <a:pt x="41147" y="6971"/>
                        </a:cubicBezTo>
                        <a:lnTo>
                          <a:pt x="41147" y="6971"/>
                        </a:lnTo>
                        <a:lnTo>
                          <a:pt x="41093" y="7025"/>
                        </a:lnTo>
                        <a:cubicBezTo>
                          <a:pt x="41039" y="7107"/>
                          <a:pt x="40957" y="7161"/>
                          <a:pt x="40903" y="7242"/>
                        </a:cubicBezTo>
                        <a:cubicBezTo>
                          <a:pt x="40847" y="7288"/>
                          <a:pt x="40776" y="7309"/>
                          <a:pt x="40707" y="7309"/>
                        </a:cubicBezTo>
                        <a:cubicBezTo>
                          <a:pt x="40610" y="7309"/>
                          <a:pt x="40517" y="7267"/>
                          <a:pt x="40469" y="7188"/>
                        </a:cubicBezTo>
                        <a:cubicBezTo>
                          <a:pt x="40361" y="7025"/>
                          <a:pt x="40279" y="6863"/>
                          <a:pt x="40252" y="6673"/>
                        </a:cubicBezTo>
                        <a:cubicBezTo>
                          <a:pt x="40198" y="6510"/>
                          <a:pt x="40171" y="6347"/>
                          <a:pt x="40171" y="6184"/>
                        </a:cubicBezTo>
                        <a:cubicBezTo>
                          <a:pt x="39927" y="6184"/>
                          <a:pt x="39710" y="6076"/>
                          <a:pt x="39574" y="5886"/>
                        </a:cubicBezTo>
                        <a:lnTo>
                          <a:pt x="39520" y="6754"/>
                        </a:lnTo>
                        <a:cubicBezTo>
                          <a:pt x="39466" y="7514"/>
                          <a:pt x="39411" y="8300"/>
                          <a:pt x="39357" y="9087"/>
                        </a:cubicBezTo>
                        <a:cubicBezTo>
                          <a:pt x="39330" y="9466"/>
                          <a:pt x="39330" y="9846"/>
                          <a:pt x="39276" y="10172"/>
                        </a:cubicBezTo>
                        <a:cubicBezTo>
                          <a:pt x="39249" y="10470"/>
                          <a:pt x="39113" y="10714"/>
                          <a:pt x="38896" y="10904"/>
                        </a:cubicBezTo>
                        <a:cubicBezTo>
                          <a:pt x="38882" y="10911"/>
                          <a:pt x="38867" y="10915"/>
                          <a:pt x="38853" y="10915"/>
                        </a:cubicBezTo>
                        <a:cubicBezTo>
                          <a:pt x="38815" y="10915"/>
                          <a:pt x="38780" y="10890"/>
                          <a:pt x="38760" y="10850"/>
                        </a:cubicBezTo>
                        <a:cubicBezTo>
                          <a:pt x="38543" y="10334"/>
                          <a:pt x="38408" y="9792"/>
                          <a:pt x="38326" y="9249"/>
                        </a:cubicBezTo>
                        <a:lnTo>
                          <a:pt x="38055" y="7676"/>
                        </a:lnTo>
                        <a:cubicBezTo>
                          <a:pt x="38001" y="7432"/>
                          <a:pt x="37974" y="7161"/>
                          <a:pt x="37920" y="6890"/>
                        </a:cubicBezTo>
                        <a:cubicBezTo>
                          <a:pt x="37896" y="6796"/>
                          <a:pt x="37853" y="6542"/>
                          <a:pt x="37720" y="6542"/>
                        </a:cubicBezTo>
                        <a:cubicBezTo>
                          <a:pt x="37699" y="6542"/>
                          <a:pt x="37675" y="6549"/>
                          <a:pt x="37648" y="6564"/>
                        </a:cubicBezTo>
                        <a:cubicBezTo>
                          <a:pt x="37486" y="6673"/>
                          <a:pt x="37431" y="6835"/>
                          <a:pt x="37377" y="6998"/>
                        </a:cubicBezTo>
                        <a:cubicBezTo>
                          <a:pt x="37323" y="7161"/>
                          <a:pt x="37187" y="7324"/>
                          <a:pt x="37025" y="7378"/>
                        </a:cubicBezTo>
                        <a:lnTo>
                          <a:pt x="36997" y="7378"/>
                        </a:lnTo>
                        <a:cubicBezTo>
                          <a:pt x="36974" y="7383"/>
                          <a:pt x="36952" y="7386"/>
                          <a:pt x="36930" y="7386"/>
                        </a:cubicBezTo>
                        <a:cubicBezTo>
                          <a:pt x="36733" y="7386"/>
                          <a:pt x="36637" y="7170"/>
                          <a:pt x="36563" y="6998"/>
                        </a:cubicBezTo>
                        <a:cubicBezTo>
                          <a:pt x="36482" y="6835"/>
                          <a:pt x="36428" y="6646"/>
                          <a:pt x="36401" y="6456"/>
                        </a:cubicBezTo>
                        <a:cubicBezTo>
                          <a:pt x="36292" y="6510"/>
                          <a:pt x="36211" y="6618"/>
                          <a:pt x="36157" y="6754"/>
                        </a:cubicBezTo>
                        <a:cubicBezTo>
                          <a:pt x="36102" y="6863"/>
                          <a:pt x="36048" y="6998"/>
                          <a:pt x="35967" y="7107"/>
                        </a:cubicBezTo>
                        <a:cubicBezTo>
                          <a:pt x="35940" y="7134"/>
                          <a:pt x="35940" y="7161"/>
                          <a:pt x="35912" y="7188"/>
                        </a:cubicBezTo>
                        <a:cubicBezTo>
                          <a:pt x="35835" y="7280"/>
                          <a:pt x="35723" y="7329"/>
                          <a:pt x="35616" y="7329"/>
                        </a:cubicBezTo>
                        <a:cubicBezTo>
                          <a:pt x="35535" y="7329"/>
                          <a:pt x="35456" y="7301"/>
                          <a:pt x="35397" y="7242"/>
                        </a:cubicBezTo>
                        <a:cubicBezTo>
                          <a:pt x="35234" y="7107"/>
                          <a:pt x="35207" y="6890"/>
                          <a:pt x="35099" y="6727"/>
                        </a:cubicBezTo>
                        <a:cubicBezTo>
                          <a:pt x="35044" y="6646"/>
                          <a:pt x="34990" y="6591"/>
                          <a:pt x="34909" y="6591"/>
                        </a:cubicBezTo>
                        <a:cubicBezTo>
                          <a:pt x="34855" y="6591"/>
                          <a:pt x="34773" y="6618"/>
                          <a:pt x="34773" y="6700"/>
                        </a:cubicBezTo>
                        <a:cubicBezTo>
                          <a:pt x="34773" y="6719"/>
                          <a:pt x="34746" y="6738"/>
                          <a:pt x="34711" y="6738"/>
                        </a:cubicBezTo>
                        <a:cubicBezTo>
                          <a:pt x="34697" y="6738"/>
                          <a:pt x="34681" y="6735"/>
                          <a:pt x="34665" y="6727"/>
                        </a:cubicBezTo>
                        <a:lnTo>
                          <a:pt x="34665" y="6917"/>
                        </a:lnTo>
                        <a:lnTo>
                          <a:pt x="34610" y="7893"/>
                        </a:lnTo>
                        <a:lnTo>
                          <a:pt x="34583" y="8788"/>
                        </a:lnTo>
                        <a:cubicBezTo>
                          <a:pt x="34556" y="9060"/>
                          <a:pt x="34556" y="9358"/>
                          <a:pt x="34529" y="9629"/>
                        </a:cubicBezTo>
                        <a:cubicBezTo>
                          <a:pt x="34502" y="9765"/>
                          <a:pt x="34475" y="9928"/>
                          <a:pt x="34448" y="10063"/>
                        </a:cubicBezTo>
                        <a:cubicBezTo>
                          <a:pt x="34448" y="10172"/>
                          <a:pt x="34394" y="10280"/>
                          <a:pt x="34339" y="10389"/>
                        </a:cubicBezTo>
                        <a:cubicBezTo>
                          <a:pt x="34285" y="10461"/>
                          <a:pt x="34219" y="10497"/>
                          <a:pt x="34148" y="10497"/>
                        </a:cubicBezTo>
                        <a:cubicBezTo>
                          <a:pt x="34113" y="10497"/>
                          <a:pt x="34077" y="10488"/>
                          <a:pt x="34041" y="10470"/>
                        </a:cubicBezTo>
                        <a:cubicBezTo>
                          <a:pt x="33960" y="10416"/>
                          <a:pt x="33905" y="10334"/>
                          <a:pt x="33851" y="10253"/>
                        </a:cubicBezTo>
                        <a:cubicBezTo>
                          <a:pt x="33743" y="9982"/>
                          <a:pt x="33661" y="9711"/>
                          <a:pt x="33607" y="9466"/>
                        </a:cubicBezTo>
                        <a:cubicBezTo>
                          <a:pt x="33526" y="9195"/>
                          <a:pt x="33471" y="8924"/>
                          <a:pt x="33444" y="8653"/>
                        </a:cubicBezTo>
                        <a:cubicBezTo>
                          <a:pt x="33390" y="8382"/>
                          <a:pt x="33390" y="8110"/>
                          <a:pt x="33363" y="7839"/>
                        </a:cubicBezTo>
                        <a:cubicBezTo>
                          <a:pt x="33336" y="7622"/>
                          <a:pt x="33309" y="7432"/>
                          <a:pt x="33227" y="7215"/>
                        </a:cubicBezTo>
                        <a:cubicBezTo>
                          <a:pt x="33146" y="7405"/>
                          <a:pt x="33064" y="7595"/>
                          <a:pt x="33037" y="7785"/>
                        </a:cubicBezTo>
                        <a:cubicBezTo>
                          <a:pt x="32991" y="7925"/>
                          <a:pt x="32863" y="8246"/>
                          <a:pt x="32673" y="8246"/>
                        </a:cubicBezTo>
                        <a:cubicBezTo>
                          <a:pt x="32642" y="8246"/>
                          <a:pt x="32610" y="8238"/>
                          <a:pt x="32576" y="8219"/>
                        </a:cubicBezTo>
                        <a:cubicBezTo>
                          <a:pt x="32468" y="8137"/>
                          <a:pt x="32413" y="8002"/>
                          <a:pt x="32386" y="7893"/>
                        </a:cubicBezTo>
                        <a:cubicBezTo>
                          <a:pt x="32332" y="7731"/>
                          <a:pt x="32278" y="7595"/>
                          <a:pt x="32251" y="7432"/>
                        </a:cubicBezTo>
                        <a:cubicBezTo>
                          <a:pt x="32196" y="7161"/>
                          <a:pt x="32142" y="6890"/>
                          <a:pt x="32115" y="6618"/>
                        </a:cubicBezTo>
                        <a:lnTo>
                          <a:pt x="32115" y="6564"/>
                        </a:lnTo>
                        <a:cubicBezTo>
                          <a:pt x="32115" y="6429"/>
                          <a:pt x="32061" y="6293"/>
                          <a:pt x="32007" y="6184"/>
                        </a:cubicBezTo>
                        <a:lnTo>
                          <a:pt x="31979" y="6184"/>
                        </a:lnTo>
                        <a:lnTo>
                          <a:pt x="31925" y="6157"/>
                        </a:lnTo>
                        <a:cubicBezTo>
                          <a:pt x="31871" y="6401"/>
                          <a:pt x="31790" y="6646"/>
                          <a:pt x="31735" y="6890"/>
                        </a:cubicBezTo>
                        <a:cubicBezTo>
                          <a:pt x="31681" y="7161"/>
                          <a:pt x="31627" y="7432"/>
                          <a:pt x="31545" y="7676"/>
                        </a:cubicBezTo>
                        <a:cubicBezTo>
                          <a:pt x="31518" y="7866"/>
                          <a:pt x="31383" y="8002"/>
                          <a:pt x="31220" y="8056"/>
                        </a:cubicBezTo>
                        <a:cubicBezTo>
                          <a:pt x="31201" y="8058"/>
                          <a:pt x="31183" y="8059"/>
                          <a:pt x="31165" y="8059"/>
                        </a:cubicBezTo>
                        <a:cubicBezTo>
                          <a:pt x="30971" y="8059"/>
                          <a:pt x="30808" y="7931"/>
                          <a:pt x="30759" y="7758"/>
                        </a:cubicBezTo>
                        <a:cubicBezTo>
                          <a:pt x="30705" y="7649"/>
                          <a:pt x="30678" y="7541"/>
                          <a:pt x="30678" y="7405"/>
                        </a:cubicBezTo>
                        <a:cubicBezTo>
                          <a:pt x="30650" y="7297"/>
                          <a:pt x="30623" y="7161"/>
                          <a:pt x="30623" y="7052"/>
                        </a:cubicBezTo>
                        <a:cubicBezTo>
                          <a:pt x="30623" y="7003"/>
                          <a:pt x="30601" y="6635"/>
                          <a:pt x="30493" y="6635"/>
                        </a:cubicBezTo>
                        <a:cubicBezTo>
                          <a:pt x="30483" y="6635"/>
                          <a:pt x="30472" y="6639"/>
                          <a:pt x="30461" y="6646"/>
                        </a:cubicBezTo>
                        <a:cubicBezTo>
                          <a:pt x="30406" y="6673"/>
                          <a:pt x="30406" y="6781"/>
                          <a:pt x="30352" y="6890"/>
                        </a:cubicBezTo>
                        <a:cubicBezTo>
                          <a:pt x="30325" y="6998"/>
                          <a:pt x="30298" y="7107"/>
                          <a:pt x="30244" y="7215"/>
                        </a:cubicBezTo>
                        <a:cubicBezTo>
                          <a:pt x="30216" y="7297"/>
                          <a:pt x="30162" y="7378"/>
                          <a:pt x="30081" y="7405"/>
                        </a:cubicBezTo>
                        <a:cubicBezTo>
                          <a:pt x="30036" y="7416"/>
                          <a:pt x="29996" y="7423"/>
                          <a:pt x="29958" y="7423"/>
                        </a:cubicBezTo>
                        <a:cubicBezTo>
                          <a:pt x="29905" y="7423"/>
                          <a:pt x="29857" y="7410"/>
                          <a:pt x="29810" y="7378"/>
                        </a:cubicBezTo>
                        <a:cubicBezTo>
                          <a:pt x="29647" y="7188"/>
                          <a:pt x="29565" y="6998"/>
                          <a:pt x="29538" y="6781"/>
                        </a:cubicBezTo>
                        <a:cubicBezTo>
                          <a:pt x="29511" y="6673"/>
                          <a:pt x="29484" y="6564"/>
                          <a:pt x="29484" y="6429"/>
                        </a:cubicBezTo>
                        <a:lnTo>
                          <a:pt x="29457" y="6537"/>
                        </a:lnTo>
                        <a:cubicBezTo>
                          <a:pt x="29430" y="6673"/>
                          <a:pt x="29403" y="6808"/>
                          <a:pt x="29403" y="6944"/>
                        </a:cubicBezTo>
                        <a:cubicBezTo>
                          <a:pt x="29348" y="7242"/>
                          <a:pt x="29294" y="7541"/>
                          <a:pt x="29267" y="7785"/>
                        </a:cubicBezTo>
                        <a:cubicBezTo>
                          <a:pt x="29213" y="8029"/>
                          <a:pt x="29186" y="8273"/>
                          <a:pt x="29131" y="8517"/>
                        </a:cubicBezTo>
                        <a:cubicBezTo>
                          <a:pt x="29104" y="8707"/>
                          <a:pt x="29050" y="8924"/>
                          <a:pt x="28996" y="9141"/>
                        </a:cubicBezTo>
                        <a:cubicBezTo>
                          <a:pt x="28969" y="9195"/>
                          <a:pt x="28942" y="9277"/>
                          <a:pt x="28914" y="9331"/>
                        </a:cubicBezTo>
                        <a:cubicBezTo>
                          <a:pt x="28860" y="9466"/>
                          <a:pt x="28779" y="9575"/>
                          <a:pt x="28643" y="9629"/>
                        </a:cubicBezTo>
                        <a:cubicBezTo>
                          <a:pt x="28626" y="9632"/>
                          <a:pt x="28609" y="9633"/>
                          <a:pt x="28592" y="9633"/>
                        </a:cubicBezTo>
                        <a:cubicBezTo>
                          <a:pt x="28443" y="9633"/>
                          <a:pt x="28288" y="9531"/>
                          <a:pt x="28264" y="9385"/>
                        </a:cubicBezTo>
                        <a:lnTo>
                          <a:pt x="28264" y="9358"/>
                        </a:lnTo>
                        <a:cubicBezTo>
                          <a:pt x="28182" y="9141"/>
                          <a:pt x="28101" y="8924"/>
                          <a:pt x="28074" y="8707"/>
                        </a:cubicBezTo>
                        <a:cubicBezTo>
                          <a:pt x="28019" y="8463"/>
                          <a:pt x="27965" y="8219"/>
                          <a:pt x="27938" y="8002"/>
                        </a:cubicBezTo>
                        <a:cubicBezTo>
                          <a:pt x="27911" y="7785"/>
                          <a:pt x="27911" y="7541"/>
                          <a:pt x="27911" y="7324"/>
                        </a:cubicBezTo>
                        <a:cubicBezTo>
                          <a:pt x="27911" y="7161"/>
                          <a:pt x="27884" y="6998"/>
                          <a:pt x="27830" y="6863"/>
                        </a:cubicBezTo>
                        <a:cubicBezTo>
                          <a:pt x="27721" y="7025"/>
                          <a:pt x="27667" y="7188"/>
                          <a:pt x="27640" y="7351"/>
                        </a:cubicBezTo>
                        <a:cubicBezTo>
                          <a:pt x="27590" y="7500"/>
                          <a:pt x="27494" y="7764"/>
                          <a:pt x="27269" y="7764"/>
                        </a:cubicBezTo>
                        <a:cubicBezTo>
                          <a:pt x="27249" y="7764"/>
                          <a:pt x="27228" y="7762"/>
                          <a:pt x="27206" y="7758"/>
                        </a:cubicBezTo>
                        <a:cubicBezTo>
                          <a:pt x="26962" y="7676"/>
                          <a:pt x="26934" y="7297"/>
                          <a:pt x="26934" y="7080"/>
                        </a:cubicBezTo>
                        <a:cubicBezTo>
                          <a:pt x="26907" y="6781"/>
                          <a:pt x="26907" y="6483"/>
                          <a:pt x="26934" y="6157"/>
                        </a:cubicBezTo>
                        <a:cubicBezTo>
                          <a:pt x="26934" y="5913"/>
                          <a:pt x="26934" y="5669"/>
                          <a:pt x="26907" y="5425"/>
                        </a:cubicBezTo>
                        <a:cubicBezTo>
                          <a:pt x="26891" y="5433"/>
                          <a:pt x="26878" y="5436"/>
                          <a:pt x="26866" y="5436"/>
                        </a:cubicBezTo>
                        <a:cubicBezTo>
                          <a:pt x="26837" y="5436"/>
                          <a:pt x="26818" y="5417"/>
                          <a:pt x="26799" y="5398"/>
                        </a:cubicBezTo>
                        <a:cubicBezTo>
                          <a:pt x="26680" y="5279"/>
                          <a:pt x="26536" y="5238"/>
                          <a:pt x="26384" y="5238"/>
                        </a:cubicBezTo>
                        <a:cubicBezTo>
                          <a:pt x="26155" y="5238"/>
                          <a:pt x="25910" y="5333"/>
                          <a:pt x="25714" y="5398"/>
                        </a:cubicBezTo>
                        <a:cubicBezTo>
                          <a:pt x="25524" y="5479"/>
                          <a:pt x="25334" y="5561"/>
                          <a:pt x="25144" y="5588"/>
                        </a:cubicBezTo>
                        <a:cubicBezTo>
                          <a:pt x="25090" y="5615"/>
                          <a:pt x="25063" y="5615"/>
                          <a:pt x="25009" y="5615"/>
                        </a:cubicBezTo>
                        <a:cubicBezTo>
                          <a:pt x="25009" y="5723"/>
                          <a:pt x="25009" y="5859"/>
                          <a:pt x="25009" y="5995"/>
                        </a:cubicBezTo>
                        <a:cubicBezTo>
                          <a:pt x="25009" y="6103"/>
                          <a:pt x="24982" y="6212"/>
                          <a:pt x="24954" y="6347"/>
                        </a:cubicBezTo>
                        <a:cubicBezTo>
                          <a:pt x="24941" y="6361"/>
                          <a:pt x="24927" y="6368"/>
                          <a:pt x="24914" y="6368"/>
                        </a:cubicBezTo>
                        <a:cubicBezTo>
                          <a:pt x="24900" y="6368"/>
                          <a:pt x="24887" y="6361"/>
                          <a:pt x="24873" y="6347"/>
                        </a:cubicBezTo>
                        <a:cubicBezTo>
                          <a:pt x="24873" y="6212"/>
                          <a:pt x="24873" y="6103"/>
                          <a:pt x="24873" y="5995"/>
                        </a:cubicBezTo>
                        <a:lnTo>
                          <a:pt x="24873" y="5642"/>
                        </a:lnTo>
                        <a:lnTo>
                          <a:pt x="24737" y="5642"/>
                        </a:lnTo>
                        <a:cubicBezTo>
                          <a:pt x="24737" y="5859"/>
                          <a:pt x="24710" y="6103"/>
                          <a:pt x="24683" y="6320"/>
                        </a:cubicBezTo>
                        <a:cubicBezTo>
                          <a:pt x="24683" y="6456"/>
                          <a:pt x="24683" y="6564"/>
                          <a:pt x="24683" y="6700"/>
                        </a:cubicBezTo>
                        <a:cubicBezTo>
                          <a:pt x="24656" y="6808"/>
                          <a:pt x="24656" y="6944"/>
                          <a:pt x="24629" y="7052"/>
                        </a:cubicBezTo>
                        <a:cubicBezTo>
                          <a:pt x="24615" y="7066"/>
                          <a:pt x="24595" y="7073"/>
                          <a:pt x="24578" y="7073"/>
                        </a:cubicBezTo>
                        <a:cubicBezTo>
                          <a:pt x="24561" y="7073"/>
                          <a:pt x="24548" y="7066"/>
                          <a:pt x="24548" y="7052"/>
                        </a:cubicBezTo>
                        <a:cubicBezTo>
                          <a:pt x="24493" y="6808"/>
                          <a:pt x="24493" y="6537"/>
                          <a:pt x="24548" y="6293"/>
                        </a:cubicBezTo>
                        <a:cubicBezTo>
                          <a:pt x="24548" y="6076"/>
                          <a:pt x="24575" y="5859"/>
                          <a:pt x="24629" y="5615"/>
                        </a:cubicBezTo>
                        <a:lnTo>
                          <a:pt x="24602" y="5615"/>
                        </a:lnTo>
                        <a:lnTo>
                          <a:pt x="24493" y="5642"/>
                        </a:lnTo>
                        <a:cubicBezTo>
                          <a:pt x="24493" y="5940"/>
                          <a:pt x="24493" y="6212"/>
                          <a:pt x="24466" y="6483"/>
                        </a:cubicBezTo>
                        <a:cubicBezTo>
                          <a:pt x="24439" y="6971"/>
                          <a:pt x="24412" y="7486"/>
                          <a:pt x="24358" y="8002"/>
                        </a:cubicBezTo>
                        <a:lnTo>
                          <a:pt x="24331" y="8734"/>
                        </a:lnTo>
                        <a:cubicBezTo>
                          <a:pt x="24303" y="8978"/>
                          <a:pt x="24276" y="9222"/>
                          <a:pt x="24222" y="9466"/>
                        </a:cubicBezTo>
                        <a:cubicBezTo>
                          <a:pt x="24211" y="9489"/>
                          <a:pt x="24194" y="9498"/>
                          <a:pt x="24179" y="9498"/>
                        </a:cubicBezTo>
                        <a:cubicBezTo>
                          <a:pt x="24159" y="9498"/>
                          <a:pt x="24141" y="9482"/>
                          <a:pt x="24141" y="9466"/>
                        </a:cubicBezTo>
                        <a:cubicBezTo>
                          <a:pt x="24114" y="9141"/>
                          <a:pt x="24114" y="8816"/>
                          <a:pt x="24141" y="8517"/>
                        </a:cubicBezTo>
                        <a:lnTo>
                          <a:pt x="24195" y="7568"/>
                        </a:lnTo>
                        <a:cubicBezTo>
                          <a:pt x="24249" y="6944"/>
                          <a:pt x="24276" y="6320"/>
                          <a:pt x="24358" y="5696"/>
                        </a:cubicBezTo>
                        <a:lnTo>
                          <a:pt x="24358" y="5696"/>
                        </a:lnTo>
                        <a:cubicBezTo>
                          <a:pt x="24303" y="5751"/>
                          <a:pt x="24249" y="5805"/>
                          <a:pt x="24195" y="5859"/>
                        </a:cubicBezTo>
                        <a:cubicBezTo>
                          <a:pt x="24114" y="6022"/>
                          <a:pt x="23951" y="6103"/>
                          <a:pt x="23761" y="6130"/>
                        </a:cubicBezTo>
                        <a:cubicBezTo>
                          <a:pt x="23522" y="6130"/>
                          <a:pt x="23266" y="5957"/>
                          <a:pt x="23021" y="5957"/>
                        </a:cubicBezTo>
                        <a:cubicBezTo>
                          <a:pt x="22959" y="5957"/>
                          <a:pt x="22898" y="5968"/>
                          <a:pt x="22839" y="5995"/>
                        </a:cubicBezTo>
                        <a:cubicBezTo>
                          <a:pt x="22567" y="6157"/>
                          <a:pt x="22378" y="6429"/>
                          <a:pt x="22269" y="6727"/>
                        </a:cubicBezTo>
                        <a:cubicBezTo>
                          <a:pt x="22256" y="6754"/>
                          <a:pt x="22222" y="6768"/>
                          <a:pt x="22184" y="6768"/>
                        </a:cubicBezTo>
                        <a:cubicBezTo>
                          <a:pt x="22147" y="6768"/>
                          <a:pt x="22106" y="6754"/>
                          <a:pt x="22079" y="6727"/>
                        </a:cubicBezTo>
                        <a:lnTo>
                          <a:pt x="21808" y="6212"/>
                        </a:lnTo>
                        <a:cubicBezTo>
                          <a:pt x="21537" y="6700"/>
                          <a:pt x="21645" y="7297"/>
                          <a:pt x="21727" y="7812"/>
                        </a:cubicBezTo>
                        <a:cubicBezTo>
                          <a:pt x="21808" y="8137"/>
                          <a:pt x="21835" y="8436"/>
                          <a:pt x="21835" y="8761"/>
                        </a:cubicBezTo>
                        <a:cubicBezTo>
                          <a:pt x="21808" y="9060"/>
                          <a:pt x="21727" y="9358"/>
                          <a:pt x="21564" y="9629"/>
                        </a:cubicBezTo>
                        <a:cubicBezTo>
                          <a:pt x="21510" y="9765"/>
                          <a:pt x="21401" y="9873"/>
                          <a:pt x="21320" y="10009"/>
                        </a:cubicBezTo>
                        <a:cubicBezTo>
                          <a:pt x="21238" y="10117"/>
                          <a:pt x="21130" y="10226"/>
                          <a:pt x="20994" y="10226"/>
                        </a:cubicBezTo>
                        <a:cubicBezTo>
                          <a:pt x="20696" y="10199"/>
                          <a:pt x="20642" y="9765"/>
                          <a:pt x="20587" y="9575"/>
                        </a:cubicBezTo>
                        <a:cubicBezTo>
                          <a:pt x="20208" y="8327"/>
                          <a:pt x="19991" y="7052"/>
                          <a:pt x="19936" y="5778"/>
                        </a:cubicBezTo>
                        <a:cubicBezTo>
                          <a:pt x="19611" y="5778"/>
                          <a:pt x="19340" y="6049"/>
                          <a:pt x="19041" y="6157"/>
                        </a:cubicBezTo>
                        <a:cubicBezTo>
                          <a:pt x="18879" y="6239"/>
                          <a:pt x="18662" y="6266"/>
                          <a:pt x="18472" y="6266"/>
                        </a:cubicBezTo>
                        <a:lnTo>
                          <a:pt x="18472" y="6591"/>
                        </a:lnTo>
                        <a:cubicBezTo>
                          <a:pt x="18472" y="6754"/>
                          <a:pt x="18445" y="6917"/>
                          <a:pt x="18418" y="7080"/>
                        </a:cubicBezTo>
                        <a:cubicBezTo>
                          <a:pt x="18418" y="7103"/>
                          <a:pt x="18403" y="7111"/>
                          <a:pt x="18386" y="7111"/>
                        </a:cubicBezTo>
                        <a:cubicBezTo>
                          <a:pt x="18363" y="7111"/>
                          <a:pt x="18336" y="7095"/>
                          <a:pt x="18336" y="7080"/>
                        </a:cubicBezTo>
                        <a:cubicBezTo>
                          <a:pt x="18336" y="6917"/>
                          <a:pt x="18336" y="6754"/>
                          <a:pt x="18336" y="6591"/>
                        </a:cubicBezTo>
                        <a:cubicBezTo>
                          <a:pt x="18363" y="6483"/>
                          <a:pt x="18363" y="6374"/>
                          <a:pt x="18363" y="6239"/>
                        </a:cubicBezTo>
                        <a:lnTo>
                          <a:pt x="18282" y="6212"/>
                        </a:lnTo>
                        <a:cubicBezTo>
                          <a:pt x="18201" y="6157"/>
                          <a:pt x="18146" y="6103"/>
                          <a:pt x="18092" y="6022"/>
                        </a:cubicBezTo>
                        <a:lnTo>
                          <a:pt x="18092" y="6157"/>
                        </a:lnTo>
                        <a:lnTo>
                          <a:pt x="18092" y="6700"/>
                        </a:lnTo>
                        <a:lnTo>
                          <a:pt x="18092" y="7242"/>
                        </a:lnTo>
                        <a:cubicBezTo>
                          <a:pt x="18065" y="7324"/>
                          <a:pt x="18065" y="7432"/>
                          <a:pt x="18065" y="7514"/>
                        </a:cubicBezTo>
                        <a:cubicBezTo>
                          <a:pt x="18065" y="7595"/>
                          <a:pt x="18065" y="7676"/>
                          <a:pt x="18038" y="7785"/>
                        </a:cubicBezTo>
                        <a:cubicBezTo>
                          <a:pt x="18024" y="7812"/>
                          <a:pt x="17997" y="7825"/>
                          <a:pt x="17973" y="7825"/>
                        </a:cubicBezTo>
                        <a:cubicBezTo>
                          <a:pt x="17950" y="7825"/>
                          <a:pt x="17929" y="7812"/>
                          <a:pt x="17929" y="7785"/>
                        </a:cubicBezTo>
                        <a:cubicBezTo>
                          <a:pt x="17902" y="7676"/>
                          <a:pt x="17902" y="7595"/>
                          <a:pt x="17929" y="7514"/>
                        </a:cubicBezTo>
                        <a:lnTo>
                          <a:pt x="17929" y="7215"/>
                        </a:lnTo>
                        <a:cubicBezTo>
                          <a:pt x="17929" y="7052"/>
                          <a:pt x="17929" y="6863"/>
                          <a:pt x="17929" y="6700"/>
                        </a:cubicBezTo>
                        <a:lnTo>
                          <a:pt x="17929" y="6157"/>
                        </a:lnTo>
                        <a:lnTo>
                          <a:pt x="17929" y="5859"/>
                        </a:lnTo>
                        <a:cubicBezTo>
                          <a:pt x="17929" y="5805"/>
                          <a:pt x="17929" y="5751"/>
                          <a:pt x="17929" y="5696"/>
                        </a:cubicBezTo>
                        <a:cubicBezTo>
                          <a:pt x="17929" y="5669"/>
                          <a:pt x="17902" y="5642"/>
                          <a:pt x="17902" y="5615"/>
                        </a:cubicBezTo>
                        <a:cubicBezTo>
                          <a:pt x="17875" y="5506"/>
                          <a:pt x="17821" y="5425"/>
                          <a:pt x="17739" y="5398"/>
                        </a:cubicBezTo>
                        <a:cubicBezTo>
                          <a:pt x="17726" y="5384"/>
                          <a:pt x="17712" y="5378"/>
                          <a:pt x="17699" y="5378"/>
                        </a:cubicBezTo>
                        <a:cubicBezTo>
                          <a:pt x="17685" y="5378"/>
                          <a:pt x="17672" y="5384"/>
                          <a:pt x="17658" y="5398"/>
                        </a:cubicBezTo>
                        <a:cubicBezTo>
                          <a:pt x="17685" y="5669"/>
                          <a:pt x="17685" y="5913"/>
                          <a:pt x="17685" y="6212"/>
                        </a:cubicBezTo>
                        <a:lnTo>
                          <a:pt x="17685" y="7080"/>
                        </a:lnTo>
                        <a:lnTo>
                          <a:pt x="17685" y="7975"/>
                        </a:lnTo>
                        <a:cubicBezTo>
                          <a:pt x="17685" y="8246"/>
                          <a:pt x="17658" y="8544"/>
                          <a:pt x="17631" y="8843"/>
                        </a:cubicBezTo>
                        <a:cubicBezTo>
                          <a:pt x="17617" y="8856"/>
                          <a:pt x="17604" y="8863"/>
                          <a:pt x="17590" y="8863"/>
                        </a:cubicBezTo>
                        <a:cubicBezTo>
                          <a:pt x="17577" y="8863"/>
                          <a:pt x="17563" y="8856"/>
                          <a:pt x="17550" y="8843"/>
                        </a:cubicBezTo>
                        <a:cubicBezTo>
                          <a:pt x="17522" y="8544"/>
                          <a:pt x="17495" y="8246"/>
                          <a:pt x="17522" y="7975"/>
                        </a:cubicBezTo>
                        <a:lnTo>
                          <a:pt x="17522" y="7080"/>
                        </a:lnTo>
                        <a:lnTo>
                          <a:pt x="17522" y="6212"/>
                        </a:lnTo>
                        <a:cubicBezTo>
                          <a:pt x="17522" y="5940"/>
                          <a:pt x="17522" y="5696"/>
                          <a:pt x="17522" y="5425"/>
                        </a:cubicBezTo>
                        <a:lnTo>
                          <a:pt x="17495" y="5452"/>
                        </a:lnTo>
                        <a:cubicBezTo>
                          <a:pt x="17305" y="5615"/>
                          <a:pt x="17116" y="5751"/>
                          <a:pt x="16871" y="5805"/>
                        </a:cubicBezTo>
                        <a:cubicBezTo>
                          <a:pt x="16817" y="5805"/>
                          <a:pt x="16790" y="5723"/>
                          <a:pt x="16790" y="5669"/>
                        </a:cubicBezTo>
                        <a:cubicBezTo>
                          <a:pt x="16844" y="5398"/>
                          <a:pt x="16763" y="5127"/>
                          <a:pt x="16573" y="4964"/>
                        </a:cubicBezTo>
                        <a:cubicBezTo>
                          <a:pt x="16546" y="5886"/>
                          <a:pt x="16492" y="6835"/>
                          <a:pt x="16465" y="7758"/>
                        </a:cubicBezTo>
                        <a:cubicBezTo>
                          <a:pt x="16465" y="7825"/>
                          <a:pt x="16410" y="7873"/>
                          <a:pt x="16345" y="7873"/>
                        </a:cubicBezTo>
                        <a:cubicBezTo>
                          <a:pt x="16331" y="7873"/>
                          <a:pt x="16316" y="7871"/>
                          <a:pt x="16302" y="7866"/>
                        </a:cubicBezTo>
                        <a:cubicBezTo>
                          <a:pt x="16004" y="7703"/>
                          <a:pt x="15787" y="7405"/>
                          <a:pt x="15705" y="7080"/>
                        </a:cubicBezTo>
                        <a:cubicBezTo>
                          <a:pt x="15570" y="6727"/>
                          <a:pt x="15488" y="6347"/>
                          <a:pt x="15407" y="5995"/>
                        </a:cubicBezTo>
                        <a:lnTo>
                          <a:pt x="15244" y="5371"/>
                        </a:lnTo>
                        <a:cubicBezTo>
                          <a:pt x="15244" y="5208"/>
                          <a:pt x="15190" y="5072"/>
                          <a:pt x="15108" y="4937"/>
                        </a:cubicBezTo>
                        <a:cubicBezTo>
                          <a:pt x="15061" y="4889"/>
                          <a:pt x="15013" y="4869"/>
                          <a:pt x="14966" y="4869"/>
                        </a:cubicBezTo>
                        <a:cubicBezTo>
                          <a:pt x="14853" y="4869"/>
                          <a:pt x="14743" y="4984"/>
                          <a:pt x="14647" y="5100"/>
                        </a:cubicBezTo>
                        <a:cubicBezTo>
                          <a:pt x="14512" y="5262"/>
                          <a:pt x="14322" y="5452"/>
                          <a:pt x="14078" y="5452"/>
                        </a:cubicBezTo>
                        <a:cubicBezTo>
                          <a:pt x="14051" y="5452"/>
                          <a:pt x="13996" y="5398"/>
                          <a:pt x="13996" y="5371"/>
                        </a:cubicBezTo>
                        <a:cubicBezTo>
                          <a:pt x="13888" y="4937"/>
                          <a:pt x="13752" y="4476"/>
                          <a:pt x="13644" y="4042"/>
                        </a:cubicBezTo>
                        <a:cubicBezTo>
                          <a:pt x="13454" y="4150"/>
                          <a:pt x="13372" y="4503"/>
                          <a:pt x="13345" y="4693"/>
                        </a:cubicBezTo>
                        <a:cubicBezTo>
                          <a:pt x="13264" y="4991"/>
                          <a:pt x="13156" y="5371"/>
                          <a:pt x="12803" y="5452"/>
                        </a:cubicBezTo>
                        <a:cubicBezTo>
                          <a:pt x="12776" y="5452"/>
                          <a:pt x="12722" y="5425"/>
                          <a:pt x="12694" y="5398"/>
                        </a:cubicBezTo>
                        <a:cubicBezTo>
                          <a:pt x="12505" y="5127"/>
                          <a:pt x="12396" y="4801"/>
                          <a:pt x="12396" y="4476"/>
                        </a:cubicBezTo>
                        <a:cubicBezTo>
                          <a:pt x="12342" y="4503"/>
                          <a:pt x="12315" y="4557"/>
                          <a:pt x="12288" y="4611"/>
                        </a:cubicBezTo>
                        <a:cubicBezTo>
                          <a:pt x="12233" y="4747"/>
                          <a:pt x="12152" y="4828"/>
                          <a:pt x="12043" y="4910"/>
                        </a:cubicBezTo>
                        <a:cubicBezTo>
                          <a:pt x="12001" y="4935"/>
                          <a:pt x="11954" y="4947"/>
                          <a:pt x="11908" y="4947"/>
                        </a:cubicBezTo>
                        <a:cubicBezTo>
                          <a:pt x="11803" y="4947"/>
                          <a:pt x="11701" y="4886"/>
                          <a:pt x="11664" y="4774"/>
                        </a:cubicBezTo>
                        <a:cubicBezTo>
                          <a:pt x="11609" y="4666"/>
                          <a:pt x="11582" y="4530"/>
                          <a:pt x="11528" y="4421"/>
                        </a:cubicBezTo>
                        <a:cubicBezTo>
                          <a:pt x="11501" y="4313"/>
                          <a:pt x="11474" y="4232"/>
                          <a:pt x="11447" y="4150"/>
                        </a:cubicBezTo>
                        <a:lnTo>
                          <a:pt x="11148" y="4449"/>
                        </a:lnTo>
                        <a:cubicBezTo>
                          <a:pt x="11203" y="4503"/>
                          <a:pt x="11203" y="4557"/>
                          <a:pt x="11148" y="4611"/>
                        </a:cubicBezTo>
                        <a:cubicBezTo>
                          <a:pt x="11030" y="4696"/>
                          <a:pt x="10879" y="4738"/>
                          <a:pt x="10730" y="4738"/>
                        </a:cubicBezTo>
                        <a:cubicBezTo>
                          <a:pt x="10641" y="4738"/>
                          <a:pt x="10552" y="4723"/>
                          <a:pt x="10470" y="4693"/>
                        </a:cubicBezTo>
                        <a:cubicBezTo>
                          <a:pt x="10362" y="4666"/>
                          <a:pt x="10253" y="4611"/>
                          <a:pt x="10145" y="4530"/>
                        </a:cubicBezTo>
                        <a:cubicBezTo>
                          <a:pt x="10056" y="4486"/>
                          <a:pt x="9931" y="4441"/>
                          <a:pt x="9859" y="4441"/>
                        </a:cubicBezTo>
                        <a:cubicBezTo>
                          <a:pt x="9843" y="4441"/>
                          <a:pt x="9829" y="4444"/>
                          <a:pt x="9819" y="4449"/>
                        </a:cubicBezTo>
                        <a:cubicBezTo>
                          <a:pt x="9765" y="4476"/>
                          <a:pt x="9711" y="4503"/>
                          <a:pt x="9657" y="4530"/>
                        </a:cubicBezTo>
                        <a:lnTo>
                          <a:pt x="9657" y="5886"/>
                        </a:lnTo>
                        <a:lnTo>
                          <a:pt x="9657" y="6591"/>
                        </a:lnTo>
                        <a:cubicBezTo>
                          <a:pt x="9629" y="6781"/>
                          <a:pt x="9657" y="6998"/>
                          <a:pt x="9738" y="7161"/>
                        </a:cubicBezTo>
                        <a:cubicBezTo>
                          <a:pt x="9901" y="7378"/>
                          <a:pt x="10199" y="7378"/>
                          <a:pt x="10416" y="7405"/>
                        </a:cubicBezTo>
                        <a:cubicBezTo>
                          <a:pt x="10687" y="7405"/>
                          <a:pt x="10958" y="7514"/>
                          <a:pt x="11175" y="7676"/>
                        </a:cubicBezTo>
                        <a:cubicBezTo>
                          <a:pt x="11582" y="8002"/>
                          <a:pt x="11555" y="8599"/>
                          <a:pt x="11826" y="9032"/>
                        </a:cubicBezTo>
                        <a:cubicBezTo>
                          <a:pt x="11881" y="9141"/>
                          <a:pt x="11989" y="9222"/>
                          <a:pt x="12071" y="9277"/>
                        </a:cubicBezTo>
                        <a:cubicBezTo>
                          <a:pt x="12152" y="9331"/>
                          <a:pt x="12233" y="9358"/>
                          <a:pt x="12288" y="9358"/>
                        </a:cubicBezTo>
                        <a:cubicBezTo>
                          <a:pt x="12396" y="9385"/>
                          <a:pt x="12477" y="9412"/>
                          <a:pt x="12586" y="9439"/>
                        </a:cubicBezTo>
                        <a:lnTo>
                          <a:pt x="13806" y="9602"/>
                        </a:lnTo>
                        <a:cubicBezTo>
                          <a:pt x="14620" y="9738"/>
                          <a:pt x="15461" y="9846"/>
                          <a:pt x="16302" y="9982"/>
                        </a:cubicBezTo>
                        <a:cubicBezTo>
                          <a:pt x="16356" y="10009"/>
                          <a:pt x="16383" y="10063"/>
                          <a:pt x="16383" y="10117"/>
                        </a:cubicBezTo>
                        <a:cubicBezTo>
                          <a:pt x="16361" y="10162"/>
                          <a:pt x="16321" y="10206"/>
                          <a:pt x="16263" y="10206"/>
                        </a:cubicBezTo>
                        <a:cubicBezTo>
                          <a:pt x="16249" y="10206"/>
                          <a:pt x="16235" y="10204"/>
                          <a:pt x="16221" y="10199"/>
                        </a:cubicBezTo>
                        <a:cubicBezTo>
                          <a:pt x="15488" y="10090"/>
                          <a:pt x="14756" y="9982"/>
                          <a:pt x="13996" y="9873"/>
                        </a:cubicBezTo>
                        <a:lnTo>
                          <a:pt x="13996" y="9873"/>
                        </a:lnTo>
                        <a:cubicBezTo>
                          <a:pt x="14051" y="10009"/>
                          <a:pt x="14051" y="10145"/>
                          <a:pt x="14078" y="10280"/>
                        </a:cubicBezTo>
                        <a:cubicBezTo>
                          <a:pt x="14105" y="10470"/>
                          <a:pt x="14159" y="10660"/>
                          <a:pt x="14186" y="10850"/>
                        </a:cubicBezTo>
                        <a:cubicBezTo>
                          <a:pt x="14213" y="11040"/>
                          <a:pt x="14240" y="11230"/>
                          <a:pt x="14268" y="11419"/>
                        </a:cubicBezTo>
                        <a:cubicBezTo>
                          <a:pt x="14322" y="11609"/>
                          <a:pt x="14349" y="11799"/>
                          <a:pt x="14322" y="11989"/>
                        </a:cubicBezTo>
                        <a:cubicBezTo>
                          <a:pt x="14322" y="12023"/>
                          <a:pt x="14301" y="12046"/>
                          <a:pt x="14279" y="12046"/>
                        </a:cubicBezTo>
                        <a:cubicBezTo>
                          <a:pt x="14265" y="12046"/>
                          <a:pt x="14251" y="12037"/>
                          <a:pt x="14240" y="12016"/>
                        </a:cubicBezTo>
                        <a:cubicBezTo>
                          <a:pt x="14159" y="11826"/>
                          <a:pt x="14105" y="11636"/>
                          <a:pt x="14078" y="11447"/>
                        </a:cubicBezTo>
                        <a:cubicBezTo>
                          <a:pt x="14051" y="11284"/>
                          <a:pt x="14023" y="11094"/>
                          <a:pt x="13996" y="10904"/>
                        </a:cubicBezTo>
                        <a:cubicBezTo>
                          <a:pt x="13969" y="10714"/>
                          <a:pt x="13915" y="10524"/>
                          <a:pt x="13888" y="10334"/>
                        </a:cubicBezTo>
                        <a:cubicBezTo>
                          <a:pt x="13888" y="10226"/>
                          <a:pt x="13861" y="10090"/>
                          <a:pt x="13861" y="10036"/>
                        </a:cubicBezTo>
                        <a:cubicBezTo>
                          <a:pt x="13834" y="9982"/>
                          <a:pt x="13834" y="9900"/>
                          <a:pt x="13834" y="9846"/>
                        </a:cubicBezTo>
                        <a:lnTo>
                          <a:pt x="13372" y="9765"/>
                        </a:lnTo>
                        <a:lnTo>
                          <a:pt x="12722" y="9683"/>
                        </a:lnTo>
                        <a:cubicBezTo>
                          <a:pt x="12586" y="9656"/>
                          <a:pt x="12423" y="9629"/>
                          <a:pt x="12260" y="9602"/>
                        </a:cubicBezTo>
                        <a:lnTo>
                          <a:pt x="12179" y="9575"/>
                        </a:lnTo>
                        <a:cubicBezTo>
                          <a:pt x="11908" y="9466"/>
                          <a:pt x="11664" y="9277"/>
                          <a:pt x="11555" y="9005"/>
                        </a:cubicBezTo>
                        <a:cubicBezTo>
                          <a:pt x="11447" y="8761"/>
                          <a:pt x="11392" y="8490"/>
                          <a:pt x="11284" y="8246"/>
                        </a:cubicBezTo>
                        <a:cubicBezTo>
                          <a:pt x="11230" y="8029"/>
                          <a:pt x="11067" y="7839"/>
                          <a:pt x="10850" y="7731"/>
                        </a:cubicBezTo>
                        <a:cubicBezTo>
                          <a:pt x="10579" y="7649"/>
                          <a:pt x="10308" y="7595"/>
                          <a:pt x="10036" y="7568"/>
                        </a:cubicBezTo>
                        <a:cubicBezTo>
                          <a:pt x="9738" y="7514"/>
                          <a:pt x="9521" y="7297"/>
                          <a:pt x="9467" y="6998"/>
                        </a:cubicBezTo>
                        <a:cubicBezTo>
                          <a:pt x="9440" y="6808"/>
                          <a:pt x="9440" y="6591"/>
                          <a:pt x="9467" y="6401"/>
                        </a:cubicBezTo>
                        <a:lnTo>
                          <a:pt x="9467" y="5778"/>
                        </a:lnTo>
                        <a:cubicBezTo>
                          <a:pt x="9467" y="5371"/>
                          <a:pt x="9494" y="4964"/>
                          <a:pt x="9521" y="4530"/>
                        </a:cubicBezTo>
                        <a:cubicBezTo>
                          <a:pt x="9440" y="4530"/>
                          <a:pt x="9358" y="4449"/>
                          <a:pt x="9358" y="4367"/>
                        </a:cubicBezTo>
                        <a:cubicBezTo>
                          <a:pt x="9304" y="4177"/>
                          <a:pt x="9304" y="3933"/>
                          <a:pt x="9087" y="3852"/>
                        </a:cubicBezTo>
                        <a:cubicBezTo>
                          <a:pt x="9058" y="3840"/>
                          <a:pt x="9030" y="3834"/>
                          <a:pt x="9003" y="3834"/>
                        </a:cubicBezTo>
                        <a:cubicBezTo>
                          <a:pt x="8850" y="3834"/>
                          <a:pt x="8722" y="4008"/>
                          <a:pt x="8653" y="4123"/>
                        </a:cubicBezTo>
                        <a:cubicBezTo>
                          <a:pt x="8572" y="4313"/>
                          <a:pt x="8463" y="4503"/>
                          <a:pt x="8327" y="4666"/>
                        </a:cubicBezTo>
                        <a:cubicBezTo>
                          <a:pt x="8257" y="4718"/>
                          <a:pt x="8165" y="4748"/>
                          <a:pt x="8071" y="4748"/>
                        </a:cubicBezTo>
                        <a:cubicBezTo>
                          <a:pt x="8020" y="4748"/>
                          <a:pt x="7969" y="4739"/>
                          <a:pt x="7921" y="4720"/>
                        </a:cubicBezTo>
                        <a:lnTo>
                          <a:pt x="7921" y="4720"/>
                        </a:lnTo>
                        <a:cubicBezTo>
                          <a:pt x="7948" y="4801"/>
                          <a:pt x="7975" y="4910"/>
                          <a:pt x="7975" y="5018"/>
                        </a:cubicBezTo>
                        <a:cubicBezTo>
                          <a:pt x="7975" y="5072"/>
                          <a:pt x="8002" y="5127"/>
                          <a:pt x="8002" y="5181"/>
                        </a:cubicBezTo>
                        <a:cubicBezTo>
                          <a:pt x="8002" y="5208"/>
                          <a:pt x="8002" y="5262"/>
                          <a:pt x="8002" y="5317"/>
                        </a:cubicBezTo>
                        <a:cubicBezTo>
                          <a:pt x="7988" y="5344"/>
                          <a:pt x="7968" y="5357"/>
                          <a:pt x="7948" y="5357"/>
                        </a:cubicBezTo>
                        <a:cubicBezTo>
                          <a:pt x="7927" y="5357"/>
                          <a:pt x="7907" y="5344"/>
                          <a:pt x="7893" y="5317"/>
                        </a:cubicBezTo>
                        <a:cubicBezTo>
                          <a:pt x="7893" y="5262"/>
                          <a:pt x="7866" y="5235"/>
                          <a:pt x="7866" y="5181"/>
                        </a:cubicBezTo>
                        <a:cubicBezTo>
                          <a:pt x="7866" y="5127"/>
                          <a:pt x="7866" y="5072"/>
                          <a:pt x="7839" y="5018"/>
                        </a:cubicBezTo>
                        <a:cubicBezTo>
                          <a:pt x="7839" y="4910"/>
                          <a:pt x="7839" y="4801"/>
                          <a:pt x="7839" y="4720"/>
                        </a:cubicBezTo>
                        <a:cubicBezTo>
                          <a:pt x="7839" y="4693"/>
                          <a:pt x="7866" y="4666"/>
                          <a:pt x="7893" y="4666"/>
                        </a:cubicBezTo>
                        <a:cubicBezTo>
                          <a:pt x="7866" y="4666"/>
                          <a:pt x="7839" y="4638"/>
                          <a:pt x="7812" y="4611"/>
                        </a:cubicBezTo>
                        <a:cubicBezTo>
                          <a:pt x="7676" y="4449"/>
                          <a:pt x="7568" y="4232"/>
                          <a:pt x="7541" y="4042"/>
                        </a:cubicBezTo>
                        <a:cubicBezTo>
                          <a:pt x="7541" y="3987"/>
                          <a:pt x="7514" y="3906"/>
                          <a:pt x="7514" y="3852"/>
                        </a:cubicBezTo>
                        <a:cubicBezTo>
                          <a:pt x="7514" y="3798"/>
                          <a:pt x="7514" y="3743"/>
                          <a:pt x="7514" y="3689"/>
                        </a:cubicBezTo>
                        <a:cubicBezTo>
                          <a:pt x="7498" y="3642"/>
                          <a:pt x="7482" y="3613"/>
                          <a:pt x="7461" y="3613"/>
                        </a:cubicBezTo>
                        <a:cubicBezTo>
                          <a:pt x="7446" y="3613"/>
                          <a:pt x="7428" y="3628"/>
                          <a:pt x="7405" y="3662"/>
                        </a:cubicBezTo>
                        <a:cubicBezTo>
                          <a:pt x="7324" y="3743"/>
                          <a:pt x="7297" y="3825"/>
                          <a:pt x="7243" y="3906"/>
                        </a:cubicBezTo>
                        <a:cubicBezTo>
                          <a:pt x="7188" y="3987"/>
                          <a:pt x="7107" y="4069"/>
                          <a:pt x="7053" y="4150"/>
                        </a:cubicBezTo>
                        <a:cubicBezTo>
                          <a:pt x="7026" y="4177"/>
                          <a:pt x="6992" y="4191"/>
                          <a:pt x="6958" y="4191"/>
                        </a:cubicBezTo>
                        <a:cubicBezTo>
                          <a:pt x="6924" y="4191"/>
                          <a:pt x="6890" y="4177"/>
                          <a:pt x="6863" y="4150"/>
                        </a:cubicBezTo>
                        <a:cubicBezTo>
                          <a:pt x="6754" y="3906"/>
                          <a:pt x="6700" y="3662"/>
                          <a:pt x="6754" y="3391"/>
                        </a:cubicBezTo>
                        <a:cubicBezTo>
                          <a:pt x="6809" y="3201"/>
                          <a:pt x="6809" y="2984"/>
                          <a:pt x="6809" y="2767"/>
                        </a:cubicBezTo>
                        <a:lnTo>
                          <a:pt x="6809" y="2767"/>
                        </a:lnTo>
                        <a:cubicBezTo>
                          <a:pt x="6798" y="2772"/>
                          <a:pt x="6788" y="2774"/>
                          <a:pt x="6778" y="2774"/>
                        </a:cubicBezTo>
                        <a:cubicBezTo>
                          <a:pt x="6735" y="2774"/>
                          <a:pt x="6695" y="2735"/>
                          <a:pt x="6673" y="2713"/>
                        </a:cubicBezTo>
                        <a:cubicBezTo>
                          <a:pt x="6662" y="2658"/>
                          <a:pt x="6620" y="2638"/>
                          <a:pt x="6568" y="2638"/>
                        </a:cubicBezTo>
                        <a:cubicBezTo>
                          <a:pt x="6492" y="2638"/>
                          <a:pt x="6396" y="2680"/>
                          <a:pt x="6347" y="2713"/>
                        </a:cubicBezTo>
                        <a:cubicBezTo>
                          <a:pt x="6212" y="2821"/>
                          <a:pt x="6103" y="2984"/>
                          <a:pt x="6022" y="3120"/>
                        </a:cubicBezTo>
                        <a:cubicBezTo>
                          <a:pt x="6049" y="3255"/>
                          <a:pt x="6049" y="3364"/>
                          <a:pt x="6049" y="3499"/>
                        </a:cubicBezTo>
                        <a:lnTo>
                          <a:pt x="6049" y="3879"/>
                        </a:lnTo>
                        <a:lnTo>
                          <a:pt x="6049" y="4286"/>
                        </a:lnTo>
                        <a:cubicBezTo>
                          <a:pt x="6049" y="4394"/>
                          <a:pt x="6049" y="4530"/>
                          <a:pt x="6022" y="4638"/>
                        </a:cubicBezTo>
                        <a:cubicBezTo>
                          <a:pt x="6008" y="4666"/>
                          <a:pt x="5981" y="4679"/>
                          <a:pt x="5958" y="4679"/>
                        </a:cubicBezTo>
                        <a:cubicBezTo>
                          <a:pt x="5934" y="4679"/>
                          <a:pt x="5913" y="4666"/>
                          <a:pt x="5913" y="4638"/>
                        </a:cubicBezTo>
                        <a:cubicBezTo>
                          <a:pt x="5886" y="4530"/>
                          <a:pt x="5886" y="4394"/>
                          <a:pt x="5886" y="4259"/>
                        </a:cubicBezTo>
                        <a:lnTo>
                          <a:pt x="5886" y="3879"/>
                        </a:lnTo>
                        <a:lnTo>
                          <a:pt x="5886" y="3472"/>
                        </a:lnTo>
                        <a:lnTo>
                          <a:pt x="5886" y="3255"/>
                        </a:lnTo>
                        <a:cubicBezTo>
                          <a:pt x="5832" y="3309"/>
                          <a:pt x="5778" y="3336"/>
                          <a:pt x="5724" y="3364"/>
                        </a:cubicBezTo>
                        <a:cubicBezTo>
                          <a:pt x="5751" y="3472"/>
                          <a:pt x="5751" y="3608"/>
                          <a:pt x="5751" y="3716"/>
                        </a:cubicBezTo>
                        <a:cubicBezTo>
                          <a:pt x="5751" y="3798"/>
                          <a:pt x="5751" y="3906"/>
                          <a:pt x="5751" y="3987"/>
                        </a:cubicBezTo>
                        <a:cubicBezTo>
                          <a:pt x="5751" y="4069"/>
                          <a:pt x="5724" y="4150"/>
                          <a:pt x="5696" y="4232"/>
                        </a:cubicBezTo>
                        <a:cubicBezTo>
                          <a:pt x="5683" y="4259"/>
                          <a:pt x="5669" y="4272"/>
                          <a:pt x="5656" y="4272"/>
                        </a:cubicBezTo>
                        <a:cubicBezTo>
                          <a:pt x="5642" y="4272"/>
                          <a:pt x="5629" y="4259"/>
                          <a:pt x="5615" y="4232"/>
                        </a:cubicBezTo>
                        <a:cubicBezTo>
                          <a:pt x="5615" y="4150"/>
                          <a:pt x="5615" y="4069"/>
                          <a:pt x="5615" y="3987"/>
                        </a:cubicBezTo>
                        <a:lnTo>
                          <a:pt x="5615" y="3743"/>
                        </a:lnTo>
                        <a:lnTo>
                          <a:pt x="5615" y="3391"/>
                        </a:lnTo>
                        <a:cubicBezTo>
                          <a:pt x="5588" y="3404"/>
                          <a:pt x="5561" y="3411"/>
                          <a:pt x="5530" y="3411"/>
                        </a:cubicBezTo>
                        <a:cubicBezTo>
                          <a:pt x="5500" y="3411"/>
                          <a:pt x="5466" y="3404"/>
                          <a:pt x="5425" y="3391"/>
                        </a:cubicBezTo>
                        <a:cubicBezTo>
                          <a:pt x="5235" y="3336"/>
                          <a:pt x="5181" y="3174"/>
                          <a:pt x="5100" y="3011"/>
                        </a:cubicBezTo>
                        <a:cubicBezTo>
                          <a:pt x="5073" y="2957"/>
                          <a:pt x="5018" y="2903"/>
                          <a:pt x="4964" y="2903"/>
                        </a:cubicBezTo>
                        <a:cubicBezTo>
                          <a:pt x="4883" y="2903"/>
                          <a:pt x="4801" y="2930"/>
                          <a:pt x="4747" y="2984"/>
                        </a:cubicBezTo>
                        <a:cubicBezTo>
                          <a:pt x="4611" y="3120"/>
                          <a:pt x="4611" y="3364"/>
                          <a:pt x="4530" y="3526"/>
                        </a:cubicBezTo>
                        <a:cubicBezTo>
                          <a:pt x="4476" y="3716"/>
                          <a:pt x="4340" y="3825"/>
                          <a:pt x="4178" y="3906"/>
                        </a:cubicBezTo>
                        <a:cubicBezTo>
                          <a:pt x="4156" y="3910"/>
                          <a:pt x="4135" y="3911"/>
                          <a:pt x="4113" y="3911"/>
                        </a:cubicBezTo>
                        <a:cubicBezTo>
                          <a:pt x="3968" y="3911"/>
                          <a:pt x="3814" y="3834"/>
                          <a:pt x="3744" y="3716"/>
                        </a:cubicBezTo>
                        <a:cubicBezTo>
                          <a:pt x="3689" y="3553"/>
                          <a:pt x="3635" y="3418"/>
                          <a:pt x="3581" y="3255"/>
                        </a:cubicBezTo>
                        <a:cubicBezTo>
                          <a:pt x="3562" y="3180"/>
                          <a:pt x="3478" y="3066"/>
                          <a:pt x="3401" y="3066"/>
                        </a:cubicBezTo>
                        <a:cubicBezTo>
                          <a:pt x="3367" y="3066"/>
                          <a:pt x="3335" y="3088"/>
                          <a:pt x="3310" y="3147"/>
                        </a:cubicBezTo>
                        <a:cubicBezTo>
                          <a:pt x="3255" y="3228"/>
                          <a:pt x="3255" y="3336"/>
                          <a:pt x="3228" y="3445"/>
                        </a:cubicBezTo>
                        <a:cubicBezTo>
                          <a:pt x="3201" y="3553"/>
                          <a:pt x="3174" y="3635"/>
                          <a:pt x="3174" y="3743"/>
                        </a:cubicBezTo>
                        <a:cubicBezTo>
                          <a:pt x="3147" y="3960"/>
                          <a:pt x="3147" y="4204"/>
                          <a:pt x="3147" y="4421"/>
                        </a:cubicBezTo>
                        <a:cubicBezTo>
                          <a:pt x="3120" y="4611"/>
                          <a:pt x="3093" y="4801"/>
                          <a:pt x="2903" y="4855"/>
                        </a:cubicBezTo>
                        <a:cubicBezTo>
                          <a:pt x="2886" y="4858"/>
                          <a:pt x="2870" y="4859"/>
                          <a:pt x="2854" y="4859"/>
                        </a:cubicBezTo>
                        <a:cubicBezTo>
                          <a:pt x="2685" y="4859"/>
                          <a:pt x="2543" y="4733"/>
                          <a:pt x="2469" y="4584"/>
                        </a:cubicBezTo>
                        <a:cubicBezTo>
                          <a:pt x="2360" y="4421"/>
                          <a:pt x="2252" y="4232"/>
                          <a:pt x="2197" y="4042"/>
                        </a:cubicBezTo>
                        <a:cubicBezTo>
                          <a:pt x="2116" y="3825"/>
                          <a:pt x="2035" y="3635"/>
                          <a:pt x="1980" y="3418"/>
                        </a:cubicBezTo>
                        <a:cubicBezTo>
                          <a:pt x="1926" y="3228"/>
                          <a:pt x="1899" y="3011"/>
                          <a:pt x="1872" y="2794"/>
                        </a:cubicBezTo>
                        <a:cubicBezTo>
                          <a:pt x="1872" y="2740"/>
                          <a:pt x="1845" y="2658"/>
                          <a:pt x="1791" y="2604"/>
                        </a:cubicBezTo>
                        <a:cubicBezTo>
                          <a:pt x="1776" y="2597"/>
                          <a:pt x="1762" y="2594"/>
                          <a:pt x="1747" y="2594"/>
                        </a:cubicBezTo>
                        <a:cubicBezTo>
                          <a:pt x="1707" y="2594"/>
                          <a:pt x="1668" y="2619"/>
                          <a:pt x="1628" y="2658"/>
                        </a:cubicBezTo>
                        <a:cubicBezTo>
                          <a:pt x="1546" y="2794"/>
                          <a:pt x="1492" y="2957"/>
                          <a:pt x="1492" y="3120"/>
                        </a:cubicBezTo>
                        <a:cubicBezTo>
                          <a:pt x="1465" y="3228"/>
                          <a:pt x="1384" y="3364"/>
                          <a:pt x="1275" y="3445"/>
                        </a:cubicBezTo>
                        <a:lnTo>
                          <a:pt x="1275" y="3906"/>
                        </a:lnTo>
                        <a:lnTo>
                          <a:pt x="1275" y="4177"/>
                        </a:lnTo>
                        <a:cubicBezTo>
                          <a:pt x="1275" y="4259"/>
                          <a:pt x="1275" y="4340"/>
                          <a:pt x="1248" y="4421"/>
                        </a:cubicBezTo>
                        <a:cubicBezTo>
                          <a:pt x="1235" y="4435"/>
                          <a:pt x="1214" y="4442"/>
                          <a:pt x="1197" y="4442"/>
                        </a:cubicBezTo>
                        <a:cubicBezTo>
                          <a:pt x="1180" y="4442"/>
                          <a:pt x="1167" y="4435"/>
                          <a:pt x="1167" y="4421"/>
                        </a:cubicBezTo>
                        <a:cubicBezTo>
                          <a:pt x="1140" y="4340"/>
                          <a:pt x="1113" y="4259"/>
                          <a:pt x="1113" y="4177"/>
                        </a:cubicBezTo>
                        <a:lnTo>
                          <a:pt x="1113" y="3906"/>
                        </a:lnTo>
                        <a:lnTo>
                          <a:pt x="1113" y="3499"/>
                        </a:lnTo>
                        <a:cubicBezTo>
                          <a:pt x="1113" y="3472"/>
                          <a:pt x="1085" y="3472"/>
                          <a:pt x="1058" y="3445"/>
                        </a:cubicBezTo>
                        <a:cubicBezTo>
                          <a:pt x="760" y="3120"/>
                          <a:pt x="543" y="2740"/>
                          <a:pt x="380" y="2333"/>
                        </a:cubicBezTo>
                        <a:lnTo>
                          <a:pt x="380" y="2333"/>
                        </a:lnTo>
                        <a:cubicBezTo>
                          <a:pt x="407" y="2441"/>
                          <a:pt x="407" y="2496"/>
                          <a:pt x="407" y="2658"/>
                        </a:cubicBezTo>
                        <a:cubicBezTo>
                          <a:pt x="434" y="2821"/>
                          <a:pt x="462" y="2984"/>
                          <a:pt x="462" y="3147"/>
                        </a:cubicBezTo>
                        <a:cubicBezTo>
                          <a:pt x="489" y="3282"/>
                          <a:pt x="489" y="3445"/>
                          <a:pt x="462" y="3581"/>
                        </a:cubicBezTo>
                        <a:cubicBezTo>
                          <a:pt x="462" y="3594"/>
                          <a:pt x="448" y="3601"/>
                          <a:pt x="434" y="3601"/>
                        </a:cubicBezTo>
                        <a:cubicBezTo>
                          <a:pt x="421" y="3601"/>
                          <a:pt x="407" y="3594"/>
                          <a:pt x="407" y="3581"/>
                        </a:cubicBezTo>
                        <a:cubicBezTo>
                          <a:pt x="380" y="3499"/>
                          <a:pt x="353" y="3445"/>
                          <a:pt x="326" y="3364"/>
                        </a:cubicBezTo>
                        <a:cubicBezTo>
                          <a:pt x="299" y="3282"/>
                          <a:pt x="299" y="3201"/>
                          <a:pt x="272" y="3147"/>
                        </a:cubicBezTo>
                        <a:cubicBezTo>
                          <a:pt x="272" y="2984"/>
                          <a:pt x="245" y="2821"/>
                          <a:pt x="217" y="2686"/>
                        </a:cubicBezTo>
                        <a:cubicBezTo>
                          <a:pt x="217" y="2523"/>
                          <a:pt x="190" y="2387"/>
                          <a:pt x="190" y="2252"/>
                        </a:cubicBezTo>
                        <a:lnTo>
                          <a:pt x="0" y="2496"/>
                        </a:lnTo>
                        <a:cubicBezTo>
                          <a:pt x="0" y="2550"/>
                          <a:pt x="28" y="2631"/>
                          <a:pt x="28" y="2713"/>
                        </a:cubicBezTo>
                        <a:cubicBezTo>
                          <a:pt x="82" y="3120"/>
                          <a:pt x="109" y="3553"/>
                          <a:pt x="136" y="3987"/>
                        </a:cubicBezTo>
                        <a:cubicBezTo>
                          <a:pt x="190" y="5289"/>
                          <a:pt x="190" y="6673"/>
                          <a:pt x="896" y="7812"/>
                        </a:cubicBezTo>
                        <a:cubicBezTo>
                          <a:pt x="1004" y="7948"/>
                          <a:pt x="1085" y="8083"/>
                          <a:pt x="1221" y="8219"/>
                        </a:cubicBezTo>
                        <a:cubicBezTo>
                          <a:pt x="1302" y="8300"/>
                          <a:pt x="1384" y="8409"/>
                          <a:pt x="1492" y="8490"/>
                        </a:cubicBezTo>
                        <a:cubicBezTo>
                          <a:pt x="1709" y="8653"/>
                          <a:pt x="1926" y="8788"/>
                          <a:pt x="2143" y="8897"/>
                        </a:cubicBezTo>
                        <a:cubicBezTo>
                          <a:pt x="2143" y="8870"/>
                          <a:pt x="2116" y="8843"/>
                          <a:pt x="2116" y="8843"/>
                        </a:cubicBezTo>
                        <a:cubicBezTo>
                          <a:pt x="2062" y="8761"/>
                          <a:pt x="2062" y="8734"/>
                          <a:pt x="2008" y="8626"/>
                        </a:cubicBezTo>
                        <a:cubicBezTo>
                          <a:pt x="1953" y="8490"/>
                          <a:pt x="1899" y="8382"/>
                          <a:pt x="1872" y="8273"/>
                        </a:cubicBezTo>
                        <a:cubicBezTo>
                          <a:pt x="1845" y="8246"/>
                          <a:pt x="1818" y="8192"/>
                          <a:pt x="1818" y="8165"/>
                        </a:cubicBezTo>
                        <a:cubicBezTo>
                          <a:pt x="1763" y="8002"/>
                          <a:pt x="1709" y="7839"/>
                          <a:pt x="1682" y="7676"/>
                        </a:cubicBezTo>
                        <a:cubicBezTo>
                          <a:pt x="1655" y="7595"/>
                          <a:pt x="1628" y="7514"/>
                          <a:pt x="1628" y="7432"/>
                        </a:cubicBezTo>
                        <a:cubicBezTo>
                          <a:pt x="1601" y="7351"/>
                          <a:pt x="1601" y="7269"/>
                          <a:pt x="1628" y="7215"/>
                        </a:cubicBezTo>
                        <a:cubicBezTo>
                          <a:pt x="1628" y="7183"/>
                          <a:pt x="1646" y="7170"/>
                          <a:pt x="1667" y="7170"/>
                        </a:cubicBezTo>
                        <a:cubicBezTo>
                          <a:pt x="1682" y="7170"/>
                          <a:pt x="1698" y="7177"/>
                          <a:pt x="1709" y="7188"/>
                        </a:cubicBezTo>
                        <a:cubicBezTo>
                          <a:pt x="1763" y="7242"/>
                          <a:pt x="1791" y="7324"/>
                          <a:pt x="1791" y="7405"/>
                        </a:cubicBezTo>
                        <a:cubicBezTo>
                          <a:pt x="1818" y="7486"/>
                          <a:pt x="1845" y="7568"/>
                          <a:pt x="1872" y="7649"/>
                        </a:cubicBezTo>
                        <a:cubicBezTo>
                          <a:pt x="1899" y="7785"/>
                          <a:pt x="1953" y="7948"/>
                          <a:pt x="1980" y="8083"/>
                        </a:cubicBezTo>
                        <a:lnTo>
                          <a:pt x="2062" y="8300"/>
                        </a:lnTo>
                        <a:cubicBezTo>
                          <a:pt x="2089" y="8382"/>
                          <a:pt x="2143" y="8490"/>
                          <a:pt x="2170" y="8544"/>
                        </a:cubicBezTo>
                        <a:cubicBezTo>
                          <a:pt x="2197" y="8626"/>
                          <a:pt x="2225" y="8707"/>
                          <a:pt x="2279" y="8761"/>
                        </a:cubicBezTo>
                        <a:cubicBezTo>
                          <a:pt x="2306" y="8843"/>
                          <a:pt x="2306" y="8924"/>
                          <a:pt x="2333" y="8978"/>
                        </a:cubicBezTo>
                        <a:lnTo>
                          <a:pt x="2414" y="9032"/>
                        </a:lnTo>
                        <a:cubicBezTo>
                          <a:pt x="2631" y="9141"/>
                          <a:pt x="2848" y="9277"/>
                          <a:pt x="3065" y="9412"/>
                        </a:cubicBezTo>
                        <a:cubicBezTo>
                          <a:pt x="3038" y="9141"/>
                          <a:pt x="2984" y="8897"/>
                          <a:pt x="2957" y="8626"/>
                        </a:cubicBezTo>
                        <a:cubicBezTo>
                          <a:pt x="2930" y="8544"/>
                          <a:pt x="2957" y="8490"/>
                          <a:pt x="2930" y="8382"/>
                        </a:cubicBezTo>
                        <a:cubicBezTo>
                          <a:pt x="2903" y="8300"/>
                          <a:pt x="2903" y="8192"/>
                          <a:pt x="2903" y="8083"/>
                        </a:cubicBezTo>
                        <a:cubicBezTo>
                          <a:pt x="2903" y="7920"/>
                          <a:pt x="2903" y="7758"/>
                          <a:pt x="2903" y="7595"/>
                        </a:cubicBezTo>
                        <a:cubicBezTo>
                          <a:pt x="2903" y="7581"/>
                          <a:pt x="2923" y="7575"/>
                          <a:pt x="2943" y="7575"/>
                        </a:cubicBezTo>
                        <a:cubicBezTo>
                          <a:pt x="2964" y="7575"/>
                          <a:pt x="2984" y="7581"/>
                          <a:pt x="2984" y="7595"/>
                        </a:cubicBezTo>
                        <a:cubicBezTo>
                          <a:pt x="3011" y="7785"/>
                          <a:pt x="3038" y="7948"/>
                          <a:pt x="3065" y="8137"/>
                        </a:cubicBezTo>
                        <a:cubicBezTo>
                          <a:pt x="3065" y="8219"/>
                          <a:pt x="3093" y="8327"/>
                          <a:pt x="3093" y="8409"/>
                        </a:cubicBezTo>
                        <a:lnTo>
                          <a:pt x="3120" y="8680"/>
                        </a:lnTo>
                        <a:cubicBezTo>
                          <a:pt x="3147" y="8870"/>
                          <a:pt x="3147" y="9060"/>
                          <a:pt x="3174" y="9222"/>
                        </a:cubicBezTo>
                        <a:cubicBezTo>
                          <a:pt x="3201" y="9331"/>
                          <a:pt x="3201" y="9439"/>
                          <a:pt x="3174" y="9548"/>
                        </a:cubicBezTo>
                        <a:lnTo>
                          <a:pt x="3228" y="9602"/>
                        </a:lnTo>
                        <a:cubicBezTo>
                          <a:pt x="3472" y="9792"/>
                          <a:pt x="3635" y="10090"/>
                          <a:pt x="3662" y="10416"/>
                        </a:cubicBezTo>
                        <a:cubicBezTo>
                          <a:pt x="3677" y="10461"/>
                          <a:pt x="3643" y="10481"/>
                          <a:pt x="3604" y="10481"/>
                        </a:cubicBezTo>
                        <a:cubicBezTo>
                          <a:pt x="3573" y="10481"/>
                          <a:pt x="3539" y="10467"/>
                          <a:pt x="3527" y="10443"/>
                        </a:cubicBezTo>
                        <a:cubicBezTo>
                          <a:pt x="3418" y="10090"/>
                          <a:pt x="3201" y="9792"/>
                          <a:pt x="2930" y="9602"/>
                        </a:cubicBezTo>
                        <a:cubicBezTo>
                          <a:pt x="2740" y="9466"/>
                          <a:pt x="2550" y="9358"/>
                          <a:pt x="2360" y="9249"/>
                        </a:cubicBezTo>
                        <a:lnTo>
                          <a:pt x="2360" y="9249"/>
                        </a:lnTo>
                        <a:cubicBezTo>
                          <a:pt x="2523" y="10009"/>
                          <a:pt x="2794" y="10741"/>
                          <a:pt x="3147" y="11419"/>
                        </a:cubicBezTo>
                        <a:cubicBezTo>
                          <a:pt x="3201" y="11555"/>
                          <a:pt x="3282" y="11664"/>
                          <a:pt x="3337" y="11772"/>
                        </a:cubicBezTo>
                        <a:cubicBezTo>
                          <a:pt x="3472" y="11989"/>
                          <a:pt x="3635" y="12179"/>
                          <a:pt x="3798" y="12342"/>
                        </a:cubicBezTo>
                        <a:lnTo>
                          <a:pt x="3933" y="12477"/>
                        </a:lnTo>
                        <a:cubicBezTo>
                          <a:pt x="3906" y="12287"/>
                          <a:pt x="3879" y="12097"/>
                          <a:pt x="3852" y="11880"/>
                        </a:cubicBezTo>
                        <a:cubicBezTo>
                          <a:pt x="3825" y="11826"/>
                          <a:pt x="3825" y="11745"/>
                          <a:pt x="3825" y="11664"/>
                        </a:cubicBezTo>
                        <a:cubicBezTo>
                          <a:pt x="3798" y="11528"/>
                          <a:pt x="3771" y="11338"/>
                          <a:pt x="3771" y="11230"/>
                        </a:cubicBezTo>
                        <a:cubicBezTo>
                          <a:pt x="3771" y="11094"/>
                          <a:pt x="3716" y="10931"/>
                          <a:pt x="3771" y="10823"/>
                        </a:cubicBezTo>
                        <a:cubicBezTo>
                          <a:pt x="3784" y="10809"/>
                          <a:pt x="3798" y="10802"/>
                          <a:pt x="3811" y="10802"/>
                        </a:cubicBezTo>
                        <a:cubicBezTo>
                          <a:pt x="3825" y="10802"/>
                          <a:pt x="3838" y="10809"/>
                          <a:pt x="3852" y="10823"/>
                        </a:cubicBezTo>
                        <a:cubicBezTo>
                          <a:pt x="3933" y="10904"/>
                          <a:pt x="3906" y="11067"/>
                          <a:pt x="3933" y="11202"/>
                        </a:cubicBezTo>
                        <a:cubicBezTo>
                          <a:pt x="3933" y="11338"/>
                          <a:pt x="3961" y="11501"/>
                          <a:pt x="3961" y="11636"/>
                        </a:cubicBezTo>
                        <a:cubicBezTo>
                          <a:pt x="3988" y="11745"/>
                          <a:pt x="3988" y="11826"/>
                          <a:pt x="3988" y="11908"/>
                        </a:cubicBezTo>
                        <a:cubicBezTo>
                          <a:pt x="4015" y="12125"/>
                          <a:pt x="4042" y="12314"/>
                          <a:pt x="4042" y="12531"/>
                        </a:cubicBezTo>
                        <a:cubicBezTo>
                          <a:pt x="4042" y="12531"/>
                          <a:pt x="4042" y="12531"/>
                          <a:pt x="4042" y="12559"/>
                        </a:cubicBezTo>
                        <a:lnTo>
                          <a:pt x="4205" y="12694"/>
                        </a:lnTo>
                        <a:lnTo>
                          <a:pt x="4205" y="12640"/>
                        </a:lnTo>
                        <a:cubicBezTo>
                          <a:pt x="4205" y="12559"/>
                          <a:pt x="4178" y="12450"/>
                          <a:pt x="4178" y="12369"/>
                        </a:cubicBezTo>
                        <a:lnTo>
                          <a:pt x="4123" y="11935"/>
                        </a:lnTo>
                        <a:lnTo>
                          <a:pt x="4123" y="11745"/>
                        </a:lnTo>
                        <a:cubicBezTo>
                          <a:pt x="4096" y="11365"/>
                          <a:pt x="4096" y="10958"/>
                          <a:pt x="4096" y="10551"/>
                        </a:cubicBezTo>
                        <a:cubicBezTo>
                          <a:pt x="4096" y="10524"/>
                          <a:pt x="4116" y="10511"/>
                          <a:pt x="4137" y="10511"/>
                        </a:cubicBezTo>
                        <a:cubicBezTo>
                          <a:pt x="4157" y="10511"/>
                          <a:pt x="4178" y="10524"/>
                          <a:pt x="4178" y="10551"/>
                        </a:cubicBezTo>
                        <a:cubicBezTo>
                          <a:pt x="4232" y="10931"/>
                          <a:pt x="4259" y="11338"/>
                          <a:pt x="4313" y="11745"/>
                        </a:cubicBezTo>
                        <a:cubicBezTo>
                          <a:pt x="4313" y="11799"/>
                          <a:pt x="4313" y="11853"/>
                          <a:pt x="4313" y="11935"/>
                        </a:cubicBezTo>
                        <a:cubicBezTo>
                          <a:pt x="4340" y="12070"/>
                          <a:pt x="4340" y="12233"/>
                          <a:pt x="4367" y="12342"/>
                        </a:cubicBezTo>
                        <a:cubicBezTo>
                          <a:pt x="4367" y="12450"/>
                          <a:pt x="4394" y="12559"/>
                          <a:pt x="4422" y="12667"/>
                        </a:cubicBezTo>
                        <a:cubicBezTo>
                          <a:pt x="4422" y="12721"/>
                          <a:pt x="4449" y="12776"/>
                          <a:pt x="4449" y="12830"/>
                        </a:cubicBezTo>
                        <a:cubicBezTo>
                          <a:pt x="4557" y="12884"/>
                          <a:pt x="4666" y="12938"/>
                          <a:pt x="4774" y="12993"/>
                        </a:cubicBezTo>
                        <a:cubicBezTo>
                          <a:pt x="5181" y="13155"/>
                          <a:pt x="5561" y="13345"/>
                          <a:pt x="5913" y="13589"/>
                        </a:cubicBezTo>
                        <a:cubicBezTo>
                          <a:pt x="6239" y="13888"/>
                          <a:pt x="6483" y="14240"/>
                          <a:pt x="6646" y="14647"/>
                        </a:cubicBezTo>
                        <a:cubicBezTo>
                          <a:pt x="6836" y="15000"/>
                          <a:pt x="7080" y="15298"/>
                          <a:pt x="7378" y="15569"/>
                        </a:cubicBezTo>
                        <a:cubicBezTo>
                          <a:pt x="7676" y="15813"/>
                          <a:pt x="8002" y="16003"/>
                          <a:pt x="8355" y="16139"/>
                        </a:cubicBezTo>
                        <a:lnTo>
                          <a:pt x="8490" y="16193"/>
                        </a:lnTo>
                        <a:cubicBezTo>
                          <a:pt x="8436" y="16003"/>
                          <a:pt x="8409" y="15841"/>
                          <a:pt x="8382" y="15678"/>
                        </a:cubicBezTo>
                        <a:cubicBezTo>
                          <a:pt x="8355" y="15515"/>
                          <a:pt x="8327" y="15325"/>
                          <a:pt x="8355" y="15135"/>
                        </a:cubicBezTo>
                        <a:cubicBezTo>
                          <a:pt x="8355" y="15122"/>
                          <a:pt x="8368" y="15115"/>
                          <a:pt x="8382" y="15115"/>
                        </a:cubicBezTo>
                        <a:cubicBezTo>
                          <a:pt x="8395" y="15115"/>
                          <a:pt x="8409" y="15122"/>
                          <a:pt x="8409" y="15135"/>
                        </a:cubicBezTo>
                        <a:cubicBezTo>
                          <a:pt x="8490" y="15298"/>
                          <a:pt x="8544" y="15488"/>
                          <a:pt x="8544" y="15678"/>
                        </a:cubicBezTo>
                        <a:cubicBezTo>
                          <a:pt x="8572" y="15868"/>
                          <a:pt x="8599" y="16030"/>
                          <a:pt x="8599" y="16220"/>
                        </a:cubicBezTo>
                        <a:cubicBezTo>
                          <a:pt x="8897" y="16329"/>
                          <a:pt x="9195" y="16410"/>
                          <a:pt x="9494" y="16492"/>
                        </a:cubicBezTo>
                        <a:lnTo>
                          <a:pt x="9521" y="16492"/>
                        </a:lnTo>
                        <a:cubicBezTo>
                          <a:pt x="9534" y="16478"/>
                          <a:pt x="9548" y="16471"/>
                          <a:pt x="9562" y="16471"/>
                        </a:cubicBezTo>
                        <a:cubicBezTo>
                          <a:pt x="9575" y="16471"/>
                          <a:pt x="9589" y="16478"/>
                          <a:pt x="9602" y="16492"/>
                        </a:cubicBezTo>
                        <a:cubicBezTo>
                          <a:pt x="9955" y="16573"/>
                          <a:pt x="10335" y="16627"/>
                          <a:pt x="10660" y="16709"/>
                        </a:cubicBezTo>
                        <a:cubicBezTo>
                          <a:pt x="10796" y="16736"/>
                          <a:pt x="10769" y="16898"/>
                          <a:pt x="10633" y="16898"/>
                        </a:cubicBezTo>
                        <a:cubicBezTo>
                          <a:pt x="10552" y="16898"/>
                          <a:pt x="10443" y="16898"/>
                          <a:pt x="10335" y="16871"/>
                        </a:cubicBezTo>
                        <a:lnTo>
                          <a:pt x="10172" y="16844"/>
                        </a:lnTo>
                        <a:lnTo>
                          <a:pt x="10172" y="16844"/>
                        </a:lnTo>
                        <a:cubicBezTo>
                          <a:pt x="10172" y="16953"/>
                          <a:pt x="10199" y="17061"/>
                          <a:pt x="10199" y="17143"/>
                        </a:cubicBezTo>
                        <a:cubicBezTo>
                          <a:pt x="10226" y="17224"/>
                          <a:pt x="10226" y="17305"/>
                          <a:pt x="10226" y="17360"/>
                        </a:cubicBezTo>
                        <a:cubicBezTo>
                          <a:pt x="10253" y="17441"/>
                          <a:pt x="10253" y="17495"/>
                          <a:pt x="10226" y="17577"/>
                        </a:cubicBezTo>
                        <a:cubicBezTo>
                          <a:pt x="10226" y="17590"/>
                          <a:pt x="10213" y="17597"/>
                          <a:pt x="10196" y="17597"/>
                        </a:cubicBezTo>
                        <a:cubicBezTo>
                          <a:pt x="10179" y="17597"/>
                          <a:pt x="10158" y="17590"/>
                          <a:pt x="10145" y="17577"/>
                        </a:cubicBezTo>
                        <a:cubicBezTo>
                          <a:pt x="10118" y="17495"/>
                          <a:pt x="10091" y="17441"/>
                          <a:pt x="10091" y="17360"/>
                        </a:cubicBezTo>
                        <a:cubicBezTo>
                          <a:pt x="10063" y="17305"/>
                          <a:pt x="10063" y="17224"/>
                          <a:pt x="10063" y="17170"/>
                        </a:cubicBezTo>
                        <a:cubicBezTo>
                          <a:pt x="10036" y="17034"/>
                          <a:pt x="10009" y="16926"/>
                          <a:pt x="10009" y="16817"/>
                        </a:cubicBezTo>
                        <a:lnTo>
                          <a:pt x="9684" y="16736"/>
                        </a:lnTo>
                        <a:lnTo>
                          <a:pt x="9684" y="16736"/>
                        </a:lnTo>
                        <a:cubicBezTo>
                          <a:pt x="9738" y="17007"/>
                          <a:pt x="9765" y="17278"/>
                          <a:pt x="9819" y="17577"/>
                        </a:cubicBezTo>
                        <a:lnTo>
                          <a:pt x="9901" y="18092"/>
                        </a:lnTo>
                        <a:cubicBezTo>
                          <a:pt x="9901" y="18173"/>
                          <a:pt x="9901" y="18255"/>
                          <a:pt x="9901" y="18363"/>
                        </a:cubicBezTo>
                        <a:cubicBezTo>
                          <a:pt x="9928" y="18417"/>
                          <a:pt x="9928" y="18526"/>
                          <a:pt x="9901" y="18607"/>
                        </a:cubicBezTo>
                        <a:cubicBezTo>
                          <a:pt x="9901" y="18621"/>
                          <a:pt x="9887" y="18628"/>
                          <a:pt x="9874" y="18628"/>
                        </a:cubicBezTo>
                        <a:cubicBezTo>
                          <a:pt x="9860" y="18628"/>
                          <a:pt x="9846" y="18621"/>
                          <a:pt x="9846" y="18607"/>
                        </a:cubicBezTo>
                        <a:cubicBezTo>
                          <a:pt x="9792" y="18526"/>
                          <a:pt x="9765" y="18417"/>
                          <a:pt x="9765" y="18336"/>
                        </a:cubicBezTo>
                        <a:cubicBezTo>
                          <a:pt x="9738" y="18255"/>
                          <a:pt x="9711" y="18173"/>
                          <a:pt x="9711" y="18092"/>
                        </a:cubicBezTo>
                        <a:cubicBezTo>
                          <a:pt x="9684" y="17902"/>
                          <a:pt x="9657" y="17739"/>
                          <a:pt x="9629" y="17577"/>
                        </a:cubicBezTo>
                        <a:cubicBezTo>
                          <a:pt x="9575" y="17278"/>
                          <a:pt x="9521" y="16980"/>
                          <a:pt x="9494" y="16681"/>
                        </a:cubicBezTo>
                        <a:cubicBezTo>
                          <a:pt x="9277" y="16654"/>
                          <a:pt x="9033" y="16573"/>
                          <a:pt x="8816" y="16519"/>
                        </a:cubicBezTo>
                        <a:lnTo>
                          <a:pt x="8816" y="16519"/>
                        </a:lnTo>
                        <a:cubicBezTo>
                          <a:pt x="8897" y="16627"/>
                          <a:pt x="8978" y="16763"/>
                          <a:pt x="9033" y="16844"/>
                        </a:cubicBezTo>
                        <a:cubicBezTo>
                          <a:pt x="9087" y="16953"/>
                          <a:pt x="9168" y="17088"/>
                          <a:pt x="9195" y="17143"/>
                        </a:cubicBezTo>
                        <a:cubicBezTo>
                          <a:pt x="9250" y="17197"/>
                          <a:pt x="9277" y="17251"/>
                          <a:pt x="9304" y="17305"/>
                        </a:cubicBezTo>
                        <a:cubicBezTo>
                          <a:pt x="9331" y="17360"/>
                          <a:pt x="9331" y="17414"/>
                          <a:pt x="9331" y="17468"/>
                        </a:cubicBezTo>
                        <a:cubicBezTo>
                          <a:pt x="9331" y="17495"/>
                          <a:pt x="9304" y="17495"/>
                          <a:pt x="9250" y="17495"/>
                        </a:cubicBezTo>
                        <a:lnTo>
                          <a:pt x="9223" y="17495"/>
                        </a:lnTo>
                        <a:cubicBezTo>
                          <a:pt x="9358" y="18038"/>
                          <a:pt x="9331" y="18607"/>
                          <a:pt x="9412" y="19123"/>
                        </a:cubicBezTo>
                        <a:cubicBezTo>
                          <a:pt x="9440" y="19204"/>
                          <a:pt x="9467" y="19285"/>
                          <a:pt x="9467" y="19340"/>
                        </a:cubicBezTo>
                        <a:cubicBezTo>
                          <a:pt x="9494" y="19638"/>
                          <a:pt x="9602" y="19936"/>
                          <a:pt x="9765" y="20208"/>
                        </a:cubicBezTo>
                        <a:cubicBezTo>
                          <a:pt x="9955" y="20506"/>
                          <a:pt x="10253" y="20750"/>
                          <a:pt x="10579" y="20913"/>
                        </a:cubicBezTo>
                        <a:cubicBezTo>
                          <a:pt x="10931" y="21075"/>
                          <a:pt x="11203" y="21320"/>
                          <a:pt x="11420" y="21618"/>
                        </a:cubicBezTo>
                        <a:cubicBezTo>
                          <a:pt x="11582" y="21916"/>
                          <a:pt x="11718" y="22242"/>
                          <a:pt x="11799" y="22594"/>
                        </a:cubicBezTo>
                        <a:cubicBezTo>
                          <a:pt x="11854" y="22730"/>
                          <a:pt x="11935" y="22893"/>
                          <a:pt x="12016" y="23001"/>
                        </a:cubicBezTo>
                        <a:cubicBezTo>
                          <a:pt x="12152" y="23137"/>
                          <a:pt x="12315" y="23245"/>
                          <a:pt x="12477" y="23300"/>
                        </a:cubicBezTo>
                        <a:cubicBezTo>
                          <a:pt x="12694" y="23327"/>
                          <a:pt x="12884" y="23354"/>
                          <a:pt x="13074" y="23381"/>
                        </a:cubicBezTo>
                        <a:cubicBezTo>
                          <a:pt x="13088" y="23367"/>
                          <a:pt x="13108" y="23361"/>
                          <a:pt x="13128" y="23361"/>
                        </a:cubicBezTo>
                        <a:cubicBezTo>
                          <a:pt x="13149" y="23361"/>
                          <a:pt x="13169" y="23367"/>
                          <a:pt x="13183" y="23381"/>
                        </a:cubicBezTo>
                        <a:cubicBezTo>
                          <a:pt x="13400" y="23381"/>
                          <a:pt x="13617" y="23408"/>
                          <a:pt x="13806" y="23408"/>
                        </a:cubicBezTo>
                        <a:cubicBezTo>
                          <a:pt x="14132" y="23435"/>
                          <a:pt x="14457" y="23435"/>
                          <a:pt x="14756" y="23435"/>
                        </a:cubicBezTo>
                        <a:cubicBezTo>
                          <a:pt x="14647" y="22947"/>
                          <a:pt x="14539" y="22432"/>
                          <a:pt x="14457" y="21916"/>
                        </a:cubicBezTo>
                        <a:cubicBezTo>
                          <a:pt x="14430" y="21808"/>
                          <a:pt x="14430" y="21672"/>
                          <a:pt x="14403" y="21537"/>
                        </a:cubicBezTo>
                        <a:cubicBezTo>
                          <a:pt x="14376" y="21428"/>
                          <a:pt x="14349" y="21265"/>
                          <a:pt x="14322" y="21157"/>
                        </a:cubicBezTo>
                        <a:cubicBezTo>
                          <a:pt x="14322" y="21021"/>
                          <a:pt x="14295" y="20858"/>
                          <a:pt x="14295" y="20777"/>
                        </a:cubicBezTo>
                        <a:lnTo>
                          <a:pt x="14295" y="20587"/>
                        </a:lnTo>
                        <a:cubicBezTo>
                          <a:pt x="14268" y="20533"/>
                          <a:pt x="14295" y="20452"/>
                          <a:pt x="14322" y="20425"/>
                        </a:cubicBezTo>
                        <a:cubicBezTo>
                          <a:pt x="14335" y="20411"/>
                          <a:pt x="14349" y="20404"/>
                          <a:pt x="14359" y="20404"/>
                        </a:cubicBezTo>
                        <a:cubicBezTo>
                          <a:pt x="14369" y="20404"/>
                          <a:pt x="14376" y="20411"/>
                          <a:pt x="14376" y="20425"/>
                        </a:cubicBezTo>
                        <a:cubicBezTo>
                          <a:pt x="14457" y="20452"/>
                          <a:pt x="14457" y="20506"/>
                          <a:pt x="14457" y="20560"/>
                        </a:cubicBezTo>
                        <a:cubicBezTo>
                          <a:pt x="14457" y="20614"/>
                          <a:pt x="14485" y="20696"/>
                          <a:pt x="14485" y="20750"/>
                        </a:cubicBezTo>
                        <a:cubicBezTo>
                          <a:pt x="14512" y="20886"/>
                          <a:pt x="14539" y="21021"/>
                          <a:pt x="14539" y="21130"/>
                        </a:cubicBezTo>
                        <a:lnTo>
                          <a:pt x="14620" y="21618"/>
                        </a:lnTo>
                        <a:cubicBezTo>
                          <a:pt x="14620" y="21699"/>
                          <a:pt x="14674" y="21808"/>
                          <a:pt x="14674" y="21889"/>
                        </a:cubicBezTo>
                        <a:cubicBezTo>
                          <a:pt x="14756" y="22405"/>
                          <a:pt x="14837" y="22893"/>
                          <a:pt x="14946" y="23408"/>
                        </a:cubicBezTo>
                        <a:lnTo>
                          <a:pt x="14946" y="23435"/>
                        </a:lnTo>
                        <a:cubicBezTo>
                          <a:pt x="15258" y="23449"/>
                          <a:pt x="15570" y="23456"/>
                          <a:pt x="15881" y="23456"/>
                        </a:cubicBezTo>
                        <a:cubicBezTo>
                          <a:pt x="16193" y="23456"/>
                          <a:pt x="16505" y="23449"/>
                          <a:pt x="16817" y="23435"/>
                        </a:cubicBezTo>
                        <a:cubicBezTo>
                          <a:pt x="16871" y="23435"/>
                          <a:pt x="16926" y="23489"/>
                          <a:pt x="16926" y="23571"/>
                        </a:cubicBezTo>
                        <a:cubicBezTo>
                          <a:pt x="16926" y="23571"/>
                          <a:pt x="16926" y="23598"/>
                          <a:pt x="16926" y="23625"/>
                        </a:cubicBezTo>
                        <a:cubicBezTo>
                          <a:pt x="16899" y="23679"/>
                          <a:pt x="16871" y="23706"/>
                          <a:pt x="16817" y="23706"/>
                        </a:cubicBezTo>
                        <a:lnTo>
                          <a:pt x="15380" y="23706"/>
                        </a:lnTo>
                        <a:cubicBezTo>
                          <a:pt x="15407" y="23896"/>
                          <a:pt x="15434" y="24059"/>
                          <a:pt x="15461" y="24276"/>
                        </a:cubicBezTo>
                        <a:cubicBezTo>
                          <a:pt x="15488" y="24493"/>
                          <a:pt x="15515" y="24683"/>
                          <a:pt x="15542" y="24927"/>
                        </a:cubicBezTo>
                        <a:cubicBezTo>
                          <a:pt x="15570" y="25144"/>
                          <a:pt x="15624" y="25361"/>
                          <a:pt x="15651" y="25605"/>
                        </a:cubicBezTo>
                        <a:cubicBezTo>
                          <a:pt x="15705" y="25795"/>
                          <a:pt x="15705" y="26012"/>
                          <a:pt x="15705" y="26229"/>
                        </a:cubicBezTo>
                        <a:cubicBezTo>
                          <a:pt x="15705" y="26270"/>
                          <a:pt x="15671" y="26290"/>
                          <a:pt x="15637" y="26290"/>
                        </a:cubicBezTo>
                        <a:cubicBezTo>
                          <a:pt x="15603" y="26290"/>
                          <a:pt x="15570" y="26270"/>
                          <a:pt x="15570" y="26229"/>
                        </a:cubicBezTo>
                        <a:cubicBezTo>
                          <a:pt x="15515" y="26039"/>
                          <a:pt x="15461" y="25795"/>
                          <a:pt x="15461" y="25578"/>
                        </a:cubicBezTo>
                        <a:lnTo>
                          <a:pt x="15353" y="24927"/>
                        </a:lnTo>
                        <a:cubicBezTo>
                          <a:pt x="15325" y="24710"/>
                          <a:pt x="15298" y="24439"/>
                          <a:pt x="15271" y="24249"/>
                        </a:cubicBezTo>
                        <a:cubicBezTo>
                          <a:pt x="15244" y="24059"/>
                          <a:pt x="15190" y="23869"/>
                          <a:pt x="15190" y="23679"/>
                        </a:cubicBezTo>
                        <a:cubicBezTo>
                          <a:pt x="14783" y="23679"/>
                          <a:pt x="14403" y="23652"/>
                          <a:pt x="13996" y="23652"/>
                        </a:cubicBezTo>
                        <a:cubicBezTo>
                          <a:pt x="14023" y="23761"/>
                          <a:pt x="14051" y="23842"/>
                          <a:pt x="14078" y="23951"/>
                        </a:cubicBezTo>
                        <a:cubicBezTo>
                          <a:pt x="14132" y="24086"/>
                          <a:pt x="14159" y="24222"/>
                          <a:pt x="14186" y="24357"/>
                        </a:cubicBezTo>
                        <a:cubicBezTo>
                          <a:pt x="14268" y="24629"/>
                          <a:pt x="14295" y="24900"/>
                          <a:pt x="14295" y="25171"/>
                        </a:cubicBezTo>
                        <a:cubicBezTo>
                          <a:pt x="14295" y="25198"/>
                          <a:pt x="14274" y="25212"/>
                          <a:pt x="14254" y="25212"/>
                        </a:cubicBezTo>
                        <a:cubicBezTo>
                          <a:pt x="14234" y="25212"/>
                          <a:pt x="14213" y="25198"/>
                          <a:pt x="14213" y="25171"/>
                        </a:cubicBezTo>
                        <a:cubicBezTo>
                          <a:pt x="14132" y="24900"/>
                          <a:pt x="14078" y="24629"/>
                          <a:pt x="14023" y="24357"/>
                        </a:cubicBezTo>
                        <a:cubicBezTo>
                          <a:pt x="13996" y="24249"/>
                          <a:pt x="13969" y="24113"/>
                          <a:pt x="13915" y="23978"/>
                        </a:cubicBezTo>
                        <a:cubicBezTo>
                          <a:pt x="13888" y="23869"/>
                          <a:pt x="13861" y="23761"/>
                          <a:pt x="13834" y="23652"/>
                        </a:cubicBezTo>
                        <a:lnTo>
                          <a:pt x="13400" y="23625"/>
                        </a:lnTo>
                        <a:lnTo>
                          <a:pt x="13291" y="23625"/>
                        </a:lnTo>
                        <a:cubicBezTo>
                          <a:pt x="13291" y="23679"/>
                          <a:pt x="13318" y="23761"/>
                          <a:pt x="13345" y="23842"/>
                        </a:cubicBezTo>
                        <a:cubicBezTo>
                          <a:pt x="13400" y="23978"/>
                          <a:pt x="13427" y="24113"/>
                          <a:pt x="13481" y="24276"/>
                        </a:cubicBezTo>
                        <a:cubicBezTo>
                          <a:pt x="13535" y="24412"/>
                          <a:pt x="13617" y="24547"/>
                          <a:pt x="13671" y="24710"/>
                        </a:cubicBezTo>
                        <a:cubicBezTo>
                          <a:pt x="13725" y="24846"/>
                          <a:pt x="13806" y="24981"/>
                          <a:pt x="13834" y="25117"/>
                        </a:cubicBezTo>
                        <a:cubicBezTo>
                          <a:pt x="13834" y="25171"/>
                          <a:pt x="13806" y="25198"/>
                          <a:pt x="13779" y="25198"/>
                        </a:cubicBezTo>
                        <a:cubicBezTo>
                          <a:pt x="13996" y="25876"/>
                          <a:pt x="14186" y="26554"/>
                          <a:pt x="14376" y="27233"/>
                        </a:cubicBezTo>
                        <a:cubicBezTo>
                          <a:pt x="14674" y="28182"/>
                          <a:pt x="14919" y="29131"/>
                          <a:pt x="15163" y="30108"/>
                        </a:cubicBezTo>
                        <a:cubicBezTo>
                          <a:pt x="15407" y="31057"/>
                          <a:pt x="15624" y="32006"/>
                          <a:pt x="15841" y="32983"/>
                        </a:cubicBezTo>
                        <a:cubicBezTo>
                          <a:pt x="16058" y="33959"/>
                          <a:pt x="16248" y="34936"/>
                          <a:pt x="16410" y="35912"/>
                        </a:cubicBezTo>
                        <a:cubicBezTo>
                          <a:pt x="16465" y="36129"/>
                          <a:pt x="16519" y="36400"/>
                          <a:pt x="16546" y="36617"/>
                        </a:cubicBezTo>
                        <a:cubicBezTo>
                          <a:pt x="16573" y="36807"/>
                          <a:pt x="16600" y="36970"/>
                          <a:pt x="16654" y="37133"/>
                        </a:cubicBezTo>
                        <a:cubicBezTo>
                          <a:pt x="16654" y="37187"/>
                          <a:pt x="16682" y="37214"/>
                          <a:pt x="16709" y="37268"/>
                        </a:cubicBezTo>
                        <a:cubicBezTo>
                          <a:pt x="16763" y="37458"/>
                          <a:pt x="16899" y="37594"/>
                          <a:pt x="17088" y="37648"/>
                        </a:cubicBezTo>
                        <a:cubicBezTo>
                          <a:pt x="17140" y="37665"/>
                          <a:pt x="17194" y="37674"/>
                          <a:pt x="17249" y="37674"/>
                        </a:cubicBezTo>
                        <a:cubicBezTo>
                          <a:pt x="17366" y="37674"/>
                          <a:pt x="17484" y="37632"/>
                          <a:pt x="17577" y="37540"/>
                        </a:cubicBezTo>
                        <a:cubicBezTo>
                          <a:pt x="17739" y="37404"/>
                          <a:pt x="17902" y="37268"/>
                          <a:pt x="18011" y="37079"/>
                        </a:cubicBezTo>
                        <a:lnTo>
                          <a:pt x="18499" y="36509"/>
                        </a:lnTo>
                        <a:cubicBezTo>
                          <a:pt x="18580" y="36428"/>
                          <a:pt x="18635" y="36346"/>
                          <a:pt x="18716" y="36265"/>
                        </a:cubicBezTo>
                        <a:cubicBezTo>
                          <a:pt x="18689" y="35587"/>
                          <a:pt x="18662" y="34909"/>
                          <a:pt x="18662" y="34231"/>
                        </a:cubicBezTo>
                        <a:cubicBezTo>
                          <a:pt x="18662" y="33769"/>
                          <a:pt x="18689" y="33335"/>
                          <a:pt x="18689" y="32874"/>
                        </a:cubicBezTo>
                        <a:cubicBezTo>
                          <a:pt x="18852" y="28453"/>
                          <a:pt x="19692" y="24086"/>
                          <a:pt x="21157" y="19909"/>
                        </a:cubicBezTo>
                        <a:lnTo>
                          <a:pt x="22839" y="25849"/>
                        </a:lnTo>
                        <a:cubicBezTo>
                          <a:pt x="23029" y="26582"/>
                          <a:pt x="23408" y="27260"/>
                          <a:pt x="23951" y="27829"/>
                        </a:cubicBezTo>
                        <a:cubicBezTo>
                          <a:pt x="24005" y="27884"/>
                          <a:pt x="24086" y="27938"/>
                          <a:pt x="24141" y="27992"/>
                        </a:cubicBezTo>
                        <a:cubicBezTo>
                          <a:pt x="24358" y="28137"/>
                          <a:pt x="24599" y="28209"/>
                          <a:pt x="24840" y="28209"/>
                        </a:cubicBezTo>
                        <a:cubicBezTo>
                          <a:pt x="24960" y="28209"/>
                          <a:pt x="25081" y="28191"/>
                          <a:pt x="25199" y="28155"/>
                        </a:cubicBezTo>
                        <a:cubicBezTo>
                          <a:pt x="26094" y="27884"/>
                          <a:pt x="26311" y="26744"/>
                          <a:pt x="26880" y="26039"/>
                        </a:cubicBezTo>
                        <a:cubicBezTo>
                          <a:pt x="27502" y="25227"/>
                          <a:pt x="28509" y="24954"/>
                          <a:pt x="29558" y="24954"/>
                        </a:cubicBezTo>
                        <a:cubicBezTo>
                          <a:pt x="30156" y="24954"/>
                          <a:pt x="30767" y="25043"/>
                          <a:pt x="31329" y="25171"/>
                        </a:cubicBezTo>
                        <a:cubicBezTo>
                          <a:pt x="32384" y="25426"/>
                          <a:pt x="33487" y="25766"/>
                          <a:pt x="34542" y="25766"/>
                        </a:cubicBezTo>
                        <a:cubicBezTo>
                          <a:pt x="35060" y="25766"/>
                          <a:pt x="35566" y="25684"/>
                          <a:pt x="36048" y="25470"/>
                        </a:cubicBezTo>
                        <a:cubicBezTo>
                          <a:pt x="38896" y="24249"/>
                          <a:pt x="38571" y="19828"/>
                          <a:pt x="40930" y="17848"/>
                        </a:cubicBezTo>
                        <a:cubicBezTo>
                          <a:pt x="41446" y="19692"/>
                          <a:pt x="42070" y="21482"/>
                          <a:pt x="42802" y="23245"/>
                        </a:cubicBezTo>
                        <a:cubicBezTo>
                          <a:pt x="44673" y="22622"/>
                          <a:pt x="46572" y="22160"/>
                          <a:pt x="48525" y="21808"/>
                        </a:cubicBezTo>
                        <a:cubicBezTo>
                          <a:pt x="49230" y="21672"/>
                          <a:pt x="49963" y="21564"/>
                          <a:pt x="50695" y="21482"/>
                        </a:cubicBezTo>
                        <a:cubicBezTo>
                          <a:pt x="51346" y="21401"/>
                          <a:pt x="51997" y="21347"/>
                          <a:pt x="52675" y="21292"/>
                        </a:cubicBezTo>
                        <a:cubicBezTo>
                          <a:pt x="52919" y="22323"/>
                          <a:pt x="53217" y="23381"/>
                          <a:pt x="53896" y="24195"/>
                        </a:cubicBezTo>
                        <a:cubicBezTo>
                          <a:pt x="54389" y="24807"/>
                          <a:pt x="55157" y="25218"/>
                          <a:pt x="55904" y="25218"/>
                        </a:cubicBezTo>
                        <a:cubicBezTo>
                          <a:pt x="56183" y="25218"/>
                          <a:pt x="56459" y="25161"/>
                          <a:pt x="56716" y="25036"/>
                        </a:cubicBezTo>
                        <a:cubicBezTo>
                          <a:pt x="57530" y="24629"/>
                          <a:pt x="57910" y="23679"/>
                          <a:pt x="58317" y="22893"/>
                        </a:cubicBezTo>
                        <a:cubicBezTo>
                          <a:pt x="59863" y="20126"/>
                          <a:pt x="62711" y="18336"/>
                          <a:pt x="65857" y="18200"/>
                        </a:cubicBezTo>
                        <a:lnTo>
                          <a:pt x="65857" y="18200"/>
                        </a:lnTo>
                        <a:cubicBezTo>
                          <a:pt x="65722" y="20208"/>
                          <a:pt x="66020" y="22242"/>
                          <a:pt x="66725" y="24113"/>
                        </a:cubicBezTo>
                        <a:cubicBezTo>
                          <a:pt x="69248" y="23273"/>
                          <a:pt x="71824" y="22594"/>
                          <a:pt x="74455" y="22079"/>
                        </a:cubicBezTo>
                        <a:cubicBezTo>
                          <a:pt x="75785" y="22947"/>
                          <a:pt x="76327" y="24629"/>
                          <a:pt x="76625" y="26202"/>
                        </a:cubicBezTo>
                        <a:cubicBezTo>
                          <a:pt x="76761" y="27178"/>
                          <a:pt x="76951" y="28155"/>
                          <a:pt x="77195" y="29104"/>
                        </a:cubicBezTo>
                        <a:cubicBezTo>
                          <a:pt x="77412" y="29294"/>
                          <a:pt x="77656" y="29457"/>
                          <a:pt x="77900" y="29565"/>
                        </a:cubicBezTo>
                        <a:cubicBezTo>
                          <a:pt x="78063" y="29647"/>
                          <a:pt x="78226" y="29701"/>
                          <a:pt x="78416" y="29728"/>
                        </a:cubicBezTo>
                        <a:lnTo>
                          <a:pt x="78416" y="29701"/>
                        </a:lnTo>
                        <a:cubicBezTo>
                          <a:pt x="78388" y="29565"/>
                          <a:pt x="78361" y="29375"/>
                          <a:pt x="78361" y="29240"/>
                        </a:cubicBezTo>
                        <a:cubicBezTo>
                          <a:pt x="78334" y="29077"/>
                          <a:pt x="78334" y="28914"/>
                          <a:pt x="78334" y="28779"/>
                        </a:cubicBezTo>
                        <a:cubicBezTo>
                          <a:pt x="78280" y="28182"/>
                          <a:pt x="78253" y="27639"/>
                          <a:pt x="78226" y="27070"/>
                        </a:cubicBezTo>
                        <a:cubicBezTo>
                          <a:pt x="78199" y="26799"/>
                          <a:pt x="78199" y="26500"/>
                          <a:pt x="78199" y="26229"/>
                        </a:cubicBezTo>
                        <a:lnTo>
                          <a:pt x="78199" y="25822"/>
                        </a:lnTo>
                        <a:cubicBezTo>
                          <a:pt x="78171" y="25659"/>
                          <a:pt x="78199" y="25524"/>
                          <a:pt x="78226" y="25388"/>
                        </a:cubicBezTo>
                        <a:cubicBezTo>
                          <a:pt x="78226" y="25361"/>
                          <a:pt x="78246" y="25347"/>
                          <a:pt x="78266" y="25347"/>
                        </a:cubicBezTo>
                        <a:cubicBezTo>
                          <a:pt x="78287" y="25347"/>
                          <a:pt x="78307" y="25361"/>
                          <a:pt x="78307" y="25388"/>
                        </a:cubicBezTo>
                        <a:cubicBezTo>
                          <a:pt x="78334" y="25551"/>
                          <a:pt x="78361" y="25687"/>
                          <a:pt x="78361" y="25849"/>
                        </a:cubicBezTo>
                        <a:cubicBezTo>
                          <a:pt x="78416" y="26012"/>
                          <a:pt x="78416" y="26175"/>
                          <a:pt x="78416" y="26337"/>
                        </a:cubicBezTo>
                        <a:cubicBezTo>
                          <a:pt x="78443" y="26880"/>
                          <a:pt x="78470" y="27422"/>
                          <a:pt x="78497" y="27992"/>
                        </a:cubicBezTo>
                        <a:cubicBezTo>
                          <a:pt x="78497" y="28263"/>
                          <a:pt x="78524" y="28535"/>
                          <a:pt x="78524" y="28806"/>
                        </a:cubicBezTo>
                        <a:cubicBezTo>
                          <a:pt x="78551" y="29104"/>
                          <a:pt x="78578" y="29375"/>
                          <a:pt x="78578" y="29647"/>
                        </a:cubicBezTo>
                        <a:cubicBezTo>
                          <a:pt x="78578" y="29674"/>
                          <a:pt x="78551" y="29701"/>
                          <a:pt x="78524" y="29701"/>
                        </a:cubicBezTo>
                        <a:cubicBezTo>
                          <a:pt x="78655" y="29717"/>
                          <a:pt x="78784" y="29726"/>
                          <a:pt x="78912" y="29726"/>
                        </a:cubicBezTo>
                        <a:cubicBezTo>
                          <a:pt x="79204" y="29726"/>
                          <a:pt x="79488" y="29679"/>
                          <a:pt x="79772" y="29565"/>
                        </a:cubicBezTo>
                        <a:cubicBezTo>
                          <a:pt x="80341" y="29321"/>
                          <a:pt x="80857" y="28914"/>
                          <a:pt x="81236" y="28426"/>
                        </a:cubicBezTo>
                        <a:cubicBezTo>
                          <a:pt x="81318" y="28290"/>
                          <a:pt x="81399" y="28155"/>
                          <a:pt x="81481" y="28046"/>
                        </a:cubicBezTo>
                        <a:cubicBezTo>
                          <a:pt x="81481" y="28019"/>
                          <a:pt x="81481" y="28019"/>
                          <a:pt x="81481" y="27992"/>
                        </a:cubicBezTo>
                        <a:cubicBezTo>
                          <a:pt x="81481" y="27422"/>
                          <a:pt x="81508" y="26880"/>
                          <a:pt x="81508" y="26310"/>
                        </a:cubicBezTo>
                        <a:lnTo>
                          <a:pt x="81508" y="23327"/>
                        </a:lnTo>
                        <a:cubicBezTo>
                          <a:pt x="81508" y="22811"/>
                          <a:pt x="81481" y="22323"/>
                          <a:pt x="81481" y="21835"/>
                        </a:cubicBezTo>
                        <a:cubicBezTo>
                          <a:pt x="81453" y="21428"/>
                          <a:pt x="81453" y="20994"/>
                          <a:pt x="81453" y="20587"/>
                        </a:cubicBezTo>
                        <a:lnTo>
                          <a:pt x="81453" y="20343"/>
                        </a:lnTo>
                        <a:cubicBezTo>
                          <a:pt x="81453" y="20303"/>
                          <a:pt x="81468" y="20278"/>
                          <a:pt x="81497" y="20278"/>
                        </a:cubicBezTo>
                        <a:cubicBezTo>
                          <a:pt x="81508" y="20278"/>
                          <a:pt x="81520" y="20282"/>
                          <a:pt x="81535" y="20289"/>
                        </a:cubicBezTo>
                        <a:cubicBezTo>
                          <a:pt x="81535" y="20281"/>
                          <a:pt x="81537" y="20278"/>
                          <a:pt x="81540" y="20278"/>
                        </a:cubicBezTo>
                        <a:cubicBezTo>
                          <a:pt x="81548" y="20278"/>
                          <a:pt x="81562" y="20297"/>
                          <a:pt x="81562" y="20316"/>
                        </a:cubicBezTo>
                        <a:cubicBezTo>
                          <a:pt x="81616" y="20587"/>
                          <a:pt x="81643" y="20886"/>
                          <a:pt x="81643" y="21157"/>
                        </a:cubicBezTo>
                        <a:lnTo>
                          <a:pt x="81670" y="21998"/>
                        </a:lnTo>
                        <a:cubicBezTo>
                          <a:pt x="81698" y="23001"/>
                          <a:pt x="81698" y="23978"/>
                          <a:pt x="81698" y="25008"/>
                        </a:cubicBezTo>
                        <a:cubicBezTo>
                          <a:pt x="81698" y="25931"/>
                          <a:pt x="81670" y="26853"/>
                          <a:pt x="81616" y="27775"/>
                        </a:cubicBezTo>
                        <a:cubicBezTo>
                          <a:pt x="81752" y="27531"/>
                          <a:pt x="81860" y="27314"/>
                          <a:pt x="81942" y="27070"/>
                        </a:cubicBezTo>
                        <a:cubicBezTo>
                          <a:pt x="82050" y="21537"/>
                          <a:pt x="82945" y="16085"/>
                          <a:pt x="84600" y="10823"/>
                        </a:cubicBezTo>
                        <a:cubicBezTo>
                          <a:pt x="85278" y="11609"/>
                          <a:pt x="86200" y="12179"/>
                          <a:pt x="87204" y="12396"/>
                        </a:cubicBezTo>
                        <a:cubicBezTo>
                          <a:pt x="87258" y="11474"/>
                          <a:pt x="87502" y="10551"/>
                          <a:pt x="87936" y="9738"/>
                        </a:cubicBezTo>
                        <a:lnTo>
                          <a:pt x="88017" y="9629"/>
                        </a:lnTo>
                        <a:cubicBezTo>
                          <a:pt x="88343" y="9087"/>
                          <a:pt x="88885" y="8761"/>
                          <a:pt x="89482" y="8734"/>
                        </a:cubicBezTo>
                        <a:cubicBezTo>
                          <a:pt x="90052" y="8734"/>
                          <a:pt x="90594" y="9005"/>
                          <a:pt x="91164" y="9168"/>
                        </a:cubicBezTo>
                        <a:lnTo>
                          <a:pt x="91272" y="9195"/>
                        </a:lnTo>
                        <a:cubicBezTo>
                          <a:pt x="91299" y="9032"/>
                          <a:pt x="91299" y="8897"/>
                          <a:pt x="91327" y="8734"/>
                        </a:cubicBezTo>
                        <a:cubicBezTo>
                          <a:pt x="91381" y="8192"/>
                          <a:pt x="91516" y="7514"/>
                          <a:pt x="92167" y="7378"/>
                        </a:cubicBezTo>
                        <a:cubicBezTo>
                          <a:pt x="92330" y="7351"/>
                          <a:pt x="92520" y="7351"/>
                          <a:pt x="92683" y="7297"/>
                        </a:cubicBezTo>
                        <a:cubicBezTo>
                          <a:pt x="92818" y="7269"/>
                          <a:pt x="92981" y="7215"/>
                          <a:pt x="93117" y="7161"/>
                        </a:cubicBezTo>
                        <a:cubicBezTo>
                          <a:pt x="93198" y="7107"/>
                          <a:pt x="93307" y="7025"/>
                          <a:pt x="93415" y="6944"/>
                        </a:cubicBezTo>
                        <a:cubicBezTo>
                          <a:pt x="93415" y="6944"/>
                          <a:pt x="93415" y="6917"/>
                          <a:pt x="93415" y="6917"/>
                        </a:cubicBezTo>
                        <a:cubicBezTo>
                          <a:pt x="93388" y="6618"/>
                          <a:pt x="93361" y="6347"/>
                          <a:pt x="93388" y="6049"/>
                        </a:cubicBezTo>
                        <a:lnTo>
                          <a:pt x="93388" y="5778"/>
                        </a:lnTo>
                        <a:lnTo>
                          <a:pt x="93388" y="5154"/>
                        </a:lnTo>
                        <a:lnTo>
                          <a:pt x="93388" y="4259"/>
                        </a:lnTo>
                        <a:lnTo>
                          <a:pt x="93388" y="3825"/>
                        </a:lnTo>
                        <a:cubicBezTo>
                          <a:pt x="93388" y="3662"/>
                          <a:pt x="93388" y="3526"/>
                          <a:pt x="93442" y="3391"/>
                        </a:cubicBezTo>
                        <a:cubicBezTo>
                          <a:pt x="93442" y="3364"/>
                          <a:pt x="93463" y="3350"/>
                          <a:pt x="93486" y="3350"/>
                        </a:cubicBezTo>
                        <a:cubicBezTo>
                          <a:pt x="93510" y="3350"/>
                          <a:pt x="93537" y="3364"/>
                          <a:pt x="93551" y="3391"/>
                        </a:cubicBezTo>
                        <a:cubicBezTo>
                          <a:pt x="93578" y="3526"/>
                          <a:pt x="93578" y="3662"/>
                          <a:pt x="93578" y="3825"/>
                        </a:cubicBezTo>
                        <a:lnTo>
                          <a:pt x="93578" y="4259"/>
                        </a:lnTo>
                        <a:lnTo>
                          <a:pt x="93578" y="5154"/>
                        </a:lnTo>
                        <a:lnTo>
                          <a:pt x="93578" y="6049"/>
                        </a:lnTo>
                        <a:lnTo>
                          <a:pt x="93578" y="6537"/>
                        </a:lnTo>
                        <a:cubicBezTo>
                          <a:pt x="93578" y="6618"/>
                          <a:pt x="93551" y="6727"/>
                          <a:pt x="93551" y="6808"/>
                        </a:cubicBezTo>
                        <a:lnTo>
                          <a:pt x="93632" y="6754"/>
                        </a:lnTo>
                        <a:cubicBezTo>
                          <a:pt x="93686" y="6673"/>
                          <a:pt x="93741" y="6618"/>
                          <a:pt x="93768" y="6537"/>
                        </a:cubicBezTo>
                        <a:lnTo>
                          <a:pt x="93768" y="6510"/>
                        </a:lnTo>
                        <a:cubicBezTo>
                          <a:pt x="93795" y="6293"/>
                          <a:pt x="93795" y="6076"/>
                          <a:pt x="93795" y="5832"/>
                        </a:cubicBezTo>
                        <a:lnTo>
                          <a:pt x="93795" y="5371"/>
                        </a:lnTo>
                        <a:cubicBezTo>
                          <a:pt x="93795" y="5208"/>
                          <a:pt x="93795" y="5072"/>
                          <a:pt x="93849" y="4910"/>
                        </a:cubicBezTo>
                        <a:cubicBezTo>
                          <a:pt x="93849" y="4896"/>
                          <a:pt x="93863" y="4889"/>
                          <a:pt x="93880" y="4889"/>
                        </a:cubicBezTo>
                        <a:cubicBezTo>
                          <a:pt x="93897" y="4889"/>
                          <a:pt x="93917" y="4896"/>
                          <a:pt x="93930" y="4910"/>
                        </a:cubicBezTo>
                        <a:cubicBezTo>
                          <a:pt x="93958" y="5072"/>
                          <a:pt x="93985" y="5208"/>
                          <a:pt x="93958" y="5371"/>
                        </a:cubicBezTo>
                        <a:lnTo>
                          <a:pt x="93958" y="5832"/>
                        </a:lnTo>
                        <a:lnTo>
                          <a:pt x="93930" y="6266"/>
                        </a:lnTo>
                        <a:cubicBezTo>
                          <a:pt x="94175" y="5696"/>
                          <a:pt x="94310" y="5127"/>
                          <a:pt x="94337" y="4530"/>
                        </a:cubicBezTo>
                        <a:cubicBezTo>
                          <a:pt x="94419" y="3716"/>
                          <a:pt x="94473" y="2903"/>
                          <a:pt x="94527" y="2089"/>
                        </a:cubicBezTo>
                        <a:cubicBezTo>
                          <a:pt x="94554" y="1682"/>
                          <a:pt x="94609" y="1275"/>
                          <a:pt x="94636" y="868"/>
                        </a:cubicBezTo>
                        <a:cubicBezTo>
                          <a:pt x="94663" y="570"/>
                          <a:pt x="94663" y="272"/>
                          <a:pt x="94690" y="0"/>
                        </a:cubicBezTo>
                        <a:close/>
                      </a:path>
                    </a:pathLst>
                  </a:custGeom>
                  <a:solidFill>
                    <a:srgbClr val="000000">
                      <a:alpha val="140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 name="Google Shape;336;p31"/>
                  <p:cNvSpPr/>
                  <p:nvPr/>
                </p:nvSpPr>
                <p:spPr>
                  <a:xfrm>
                    <a:off x="2117800" y="4380475"/>
                    <a:ext cx="53600" cy="66475"/>
                  </a:xfrm>
                  <a:custGeom>
                    <a:avLst/>
                    <a:gdLst/>
                    <a:ahLst/>
                    <a:cxnLst/>
                    <a:rect l="l" t="t" r="r" b="b"/>
                    <a:pathLst>
                      <a:path w="2144" h="2659" extrusionOk="0">
                        <a:moveTo>
                          <a:pt x="2143" y="1"/>
                        </a:moveTo>
                        <a:lnTo>
                          <a:pt x="2143" y="1"/>
                        </a:lnTo>
                        <a:cubicBezTo>
                          <a:pt x="1709" y="109"/>
                          <a:pt x="1248" y="272"/>
                          <a:pt x="841" y="489"/>
                        </a:cubicBezTo>
                        <a:cubicBezTo>
                          <a:pt x="678" y="543"/>
                          <a:pt x="543" y="652"/>
                          <a:pt x="407" y="760"/>
                        </a:cubicBezTo>
                        <a:cubicBezTo>
                          <a:pt x="244" y="950"/>
                          <a:pt x="109" y="1194"/>
                          <a:pt x="82" y="1465"/>
                        </a:cubicBezTo>
                        <a:cubicBezTo>
                          <a:pt x="28" y="1655"/>
                          <a:pt x="0" y="1845"/>
                          <a:pt x="0" y="2062"/>
                        </a:cubicBezTo>
                        <a:lnTo>
                          <a:pt x="1221" y="2415"/>
                        </a:lnTo>
                        <a:lnTo>
                          <a:pt x="2035" y="2659"/>
                        </a:lnTo>
                        <a:cubicBezTo>
                          <a:pt x="2008" y="2577"/>
                          <a:pt x="2008" y="2496"/>
                          <a:pt x="2008" y="2442"/>
                        </a:cubicBezTo>
                        <a:lnTo>
                          <a:pt x="2008" y="2198"/>
                        </a:lnTo>
                        <a:cubicBezTo>
                          <a:pt x="2008" y="2035"/>
                          <a:pt x="2035" y="1872"/>
                          <a:pt x="2035" y="1737"/>
                        </a:cubicBezTo>
                        <a:cubicBezTo>
                          <a:pt x="2062" y="1411"/>
                          <a:pt x="2089" y="1058"/>
                          <a:pt x="2116" y="814"/>
                        </a:cubicBezTo>
                        <a:cubicBezTo>
                          <a:pt x="2143" y="543"/>
                          <a:pt x="2143" y="272"/>
                          <a:pt x="2143" y="1"/>
                        </a:cubicBezTo>
                        <a:close/>
                      </a:path>
                    </a:pathLst>
                  </a:custGeom>
                  <a:solidFill>
                    <a:srgbClr val="000000">
                      <a:alpha val="140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 name="Google Shape;337;p31"/>
                  <p:cNvSpPr/>
                  <p:nvPr/>
                </p:nvSpPr>
                <p:spPr>
                  <a:xfrm>
                    <a:off x="2134750" y="4275375"/>
                    <a:ext cx="219050" cy="359425"/>
                  </a:xfrm>
                  <a:custGeom>
                    <a:avLst/>
                    <a:gdLst/>
                    <a:ahLst/>
                    <a:cxnLst/>
                    <a:rect l="l" t="t" r="r" b="b"/>
                    <a:pathLst>
                      <a:path w="8762" h="14377" extrusionOk="0">
                        <a:moveTo>
                          <a:pt x="7405" y="0"/>
                        </a:moveTo>
                        <a:cubicBezTo>
                          <a:pt x="6239" y="1248"/>
                          <a:pt x="6646" y="3310"/>
                          <a:pt x="5968" y="4883"/>
                        </a:cubicBezTo>
                        <a:cubicBezTo>
                          <a:pt x="5886" y="5127"/>
                          <a:pt x="5724" y="5344"/>
                          <a:pt x="5507" y="5452"/>
                        </a:cubicBezTo>
                        <a:cubicBezTo>
                          <a:pt x="5413" y="5497"/>
                          <a:pt x="5321" y="5516"/>
                          <a:pt x="5230" y="5516"/>
                        </a:cubicBezTo>
                        <a:cubicBezTo>
                          <a:pt x="4769" y="5516"/>
                          <a:pt x="4342" y="5006"/>
                          <a:pt x="3933" y="4666"/>
                        </a:cubicBezTo>
                        <a:cubicBezTo>
                          <a:pt x="3430" y="4303"/>
                          <a:pt x="2836" y="4105"/>
                          <a:pt x="2231" y="4105"/>
                        </a:cubicBezTo>
                        <a:cubicBezTo>
                          <a:pt x="2021" y="4105"/>
                          <a:pt x="1810" y="4129"/>
                          <a:pt x="1601" y="4177"/>
                        </a:cubicBezTo>
                        <a:cubicBezTo>
                          <a:pt x="1601" y="4530"/>
                          <a:pt x="1574" y="4910"/>
                          <a:pt x="1547" y="5235"/>
                        </a:cubicBezTo>
                        <a:cubicBezTo>
                          <a:pt x="1519" y="5507"/>
                          <a:pt x="1492" y="5805"/>
                          <a:pt x="1465" y="6076"/>
                        </a:cubicBezTo>
                        <a:cubicBezTo>
                          <a:pt x="1465" y="6212"/>
                          <a:pt x="1438" y="6347"/>
                          <a:pt x="1411" y="6483"/>
                        </a:cubicBezTo>
                        <a:cubicBezTo>
                          <a:pt x="1411" y="6564"/>
                          <a:pt x="1411" y="6619"/>
                          <a:pt x="1384" y="6700"/>
                        </a:cubicBezTo>
                        <a:cubicBezTo>
                          <a:pt x="1357" y="6781"/>
                          <a:pt x="1330" y="6836"/>
                          <a:pt x="1302" y="6890"/>
                        </a:cubicBezTo>
                        <a:lnTo>
                          <a:pt x="2767" y="7324"/>
                        </a:lnTo>
                        <a:lnTo>
                          <a:pt x="3933" y="7704"/>
                        </a:lnTo>
                        <a:cubicBezTo>
                          <a:pt x="4313" y="7812"/>
                          <a:pt x="4693" y="7921"/>
                          <a:pt x="5073" y="8056"/>
                        </a:cubicBezTo>
                        <a:cubicBezTo>
                          <a:pt x="5208" y="8110"/>
                          <a:pt x="5154" y="8273"/>
                          <a:pt x="5018" y="8273"/>
                        </a:cubicBezTo>
                        <a:cubicBezTo>
                          <a:pt x="4829" y="8219"/>
                          <a:pt x="4639" y="8165"/>
                          <a:pt x="4449" y="8110"/>
                        </a:cubicBezTo>
                        <a:lnTo>
                          <a:pt x="2089" y="7378"/>
                        </a:lnTo>
                        <a:lnTo>
                          <a:pt x="2089" y="7378"/>
                        </a:lnTo>
                        <a:cubicBezTo>
                          <a:pt x="2170" y="7595"/>
                          <a:pt x="2225" y="7839"/>
                          <a:pt x="2279" y="8083"/>
                        </a:cubicBezTo>
                        <a:cubicBezTo>
                          <a:pt x="2306" y="8219"/>
                          <a:pt x="2306" y="8355"/>
                          <a:pt x="2333" y="8490"/>
                        </a:cubicBezTo>
                        <a:cubicBezTo>
                          <a:pt x="2360" y="8653"/>
                          <a:pt x="2360" y="8789"/>
                          <a:pt x="2333" y="8951"/>
                        </a:cubicBezTo>
                        <a:cubicBezTo>
                          <a:pt x="2333" y="8965"/>
                          <a:pt x="2313" y="8972"/>
                          <a:pt x="2292" y="8972"/>
                        </a:cubicBezTo>
                        <a:cubicBezTo>
                          <a:pt x="2272" y="8972"/>
                          <a:pt x="2252" y="8965"/>
                          <a:pt x="2252" y="8951"/>
                        </a:cubicBezTo>
                        <a:cubicBezTo>
                          <a:pt x="2225" y="8816"/>
                          <a:pt x="2198" y="8680"/>
                          <a:pt x="2198" y="8544"/>
                        </a:cubicBezTo>
                        <a:cubicBezTo>
                          <a:pt x="2170" y="8382"/>
                          <a:pt x="2170" y="8246"/>
                          <a:pt x="2143" y="8083"/>
                        </a:cubicBezTo>
                        <a:cubicBezTo>
                          <a:pt x="2089" y="7839"/>
                          <a:pt x="2035" y="7595"/>
                          <a:pt x="1981" y="7324"/>
                        </a:cubicBezTo>
                        <a:lnTo>
                          <a:pt x="1818" y="7297"/>
                        </a:lnTo>
                        <a:lnTo>
                          <a:pt x="1818" y="7297"/>
                        </a:lnTo>
                        <a:cubicBezTo>
                          <a:pt x="1845" y="7405"/>
                          <a:pt x="1872" y="7514"/>
                          <a:pt x="1899" y="7622"/>
                        </a:cubicBezTo>
                        <a:cubicBezTo>
                          <a:pt x="1953" y="7785"/>
                          <a:pt x="1981" y="7948"/>
                          <a:pt x="2008" y="8083"/>
                        </a:cubicBezTo>
                        <a:cubicBezTo>
                          <a:pt x="2035" y="8246"/>
                          <a:pt x="2062" y="8409"/>
                          <a:pt x="2089" y="8572"/>
                        </a:cubicBezTo>
                        <a:lnTo>
                          <a:pt x="2089" y="8816"/>
                        </a:lnTo>
                        <a:cubicBezTo>
                          <a:pt x="2089" y="8897"/>
                          <a:pt x="2089" y="8978"/>
                          <a:pt x="2089" y="9033"/>
                        </a:cubicBezTo>
                        <a:cubicBezTo>
                          <a:pt x="2075" y="9060"/>
                          <a:pt x="2055" y="9073"/>
                          <a:pt x="2035" y="9073"/>
                        </a:cubicBezTo>
                        <a:cubicBezTo>
                          <a:pt x="2014" y="9073"/>
                          <a:pt x="1994" y="9060"/>
                          <a:pt x="1981" y="9033"/>
                        </a:cubicBezTo>
                        <a:cubicBezTo>
                          <a:pt x="1953" y="8978"/>
                          <a:pt x="1926" y="8897"/>
                          <a:pt x="1926" y="8816"/>
                        </a:cubicBezTo>
                        <a:cubicBezTo>
                          <a:pt x="1926" y="8734"/>
                          <a:pt x="1899" y="8653"/>
                          <a:pt x="1899" y="8572"/>
                        </a:cubicBezTo>
                        <a:cubicBezTo>
                          <a:pt x="1899" y="8436"/>
                          <a:pt x="1872" y="8273"/>
                          <a:pt x="1845" y="8110"/>
                        </a:cubicBezTo>
                        <a:cubicBezTo>
                          <a:pt x="1818" y="7948"/>
                          <a:pt x="1764" y="7785"/>
                          <a:pt x="1736" y="7649"/>
                        </a:cubicBezTo>
                        <a:cubicBezTo>
                          <a:pt x="1709" y="7514"/>
                          <a:pt x="1655" y="7378"/>
                          <a:pt x="1655" y="7242"/>
                        </a:cubicBezTo>
                        <a:lnTo>
                          <a:pt x="0" y="6727"/>
                        </a:lnTo>
                        <a:lnTo>
                          <a:pt x="0" y="6727"/>
                        </a:lnTo>
                        <a:cubicBezTo>
                          <a:pt x="82" y="6863"/>
                          <a:pt x="163" y="7053"/>
                          <a:pt x="245" y="7215"/>
                        </a:cubicBezTo>
                        <a:cubicBezTo>
                          <a:pt x="597" y="7948"/>
                          <a:pt x="977" y="8707"/>
                          <a:pt x="1330" y="9440"/>
                        </a:cubicBezTo>
                        <a:cubicBezTo>
                          <a:pt x="1465" y="9738"/>
                          <a:pt x="1655" y="10009"/>
                          <a:pt x="1845" y="10253"/>
                        </a:cubicBezTo>
                        <a:cubicBezTo>
                          <a:pt x="1926" y="10335"/>
                          <a:pt x="2008" y="10389"/>
                          <a:pt x="2116" y="10443"/>
                        </a:cubicBezTo>
                        <a:lnTo>
                          <a:pt x="2116" y="10362"/>
                        </a:lnTo>
                        <a:cubicBezTo>
                          <a:pt x="2089" y="10280"/>
                          <a:pt x="2062" y="10172"/>
                          <a:pt x="2062" y="10090"/>
                        </a:cubicBezTo>
                        <a:cubicBezTo>
                          <a:pt x="2062" y="9901"/>
                          <a:pt x="2062" y="9711"/>
                          <a:pt x="2062" y="9494"/>
                        </a:cubicBezTo>
                        <a:cubicBezTo>
                          <a:pt x="2062" y="9467"/>
                          <a:pt x="2089" y="9453"/>
                          <a:pt x="2116" y="9453"/>
                        </a:cubicBezTo>
                        <a:cubicBezTo>
                          <a:pt x="2143" y="9453"/>
                          <a:pt x="2170" y="9467"/>
                          <a:pt x="2170" y="9494"/>
                        </a:cubicBezTo>
                        <a:cubicBezTo>
                          <a:pt x="2198" y="9711"/>
                          <a:pt x="2225" y="9901"/>
                          <a:pt x="2252" y="10090"/>
                        </a:cubicBezTo>
                        <a:cubicBezTo>
                          <a:pt x="2252" y="10172"/>
                          <a:pt x="2279" y="10307"/>
                          <a:pt x="2279" y="10362"/>
                        </a:cubicBezTo>
                        <a:cubicBezTo>
                          <a:pt x="2306" y="10416"/>
                          <a:pt x="2333" y="10497"/>
                          <a:pt x="2333" y="10552"/>
                        </a:cubicBezTo>
                        <a:cubicBezTo>
                          <a:pt x="2469" y="10606"/>
                          <a:pt x="2631" y="10633"/>
                          <a:pt x="2794" y="10660"/>
                        </a:cubicBezTo>
                        <a:cubicBezTo>
                          <a:pt x="3120" y="10687"/>
                          <a:pt x="3472" y="10741"/>
                          <a:pt x="3798" y="10796"/>
                        </a:cubicBezTo>
                        <a:cubicBezTo>
                          <a:pt x="4096" y="10850"/>
                          <a:pt x="4367" y="10958"/>
                          <a:pt x="4612" y="11094"/>
                        </a:cubicBezTo>
                        <a:cubicBezTo>
                          <a:pt x="4883" y="11203"/>
                          <a:pt x="5127" y="11365"/>
                          <a:pt x="5371" y="11528"/>
                        </a:cubicBezTo>
                        <a:cubicBezTo>
                          <a:pt x="5371" y="11067"/>
                          <a:pt x="5398" y="10579"/>
                          <a:pt x="5452" y="10090"/>
                        </a:cubicBezTo>
                        <a:cubicBezTo>
                          <a:pt x="5452" y="9819"/>
                          <a:pt x="5479" y="9548"/>
                          <a:pt x="5507" y="9250"/>
                        </a:cubicBezTo>
                        <a:lnTo>
                          <a:pt x="5534" y="8843"/>
                        </a:lnTo>
                        <a:cubicBezTo>
                          <a:pt x="5534" y="8707"/>
                          <a:pt x="5561" y="8572"/>
                          <a:pt x="5588" y="8463"/>
                        </a:cubicBezTo>
                        <a:cubicBezTo>
                          <a:pt x="5599" y="8440"/>
                          <a:pt x="5621" y="8432"/>
                          <a:pt x="5643" y="8432"/>
                        </a:cubicBezTo>
                        <a:cubicBezTo>
                          <a:pt x="5674" y="8432"/>
                          <a:pt x="5708" y="8447"/>
                          <a:pt x="5724" y="8463"/>
                        </a:cubicBezTo>
                        <a:cubicBezTo>
                          <a:pt x="5724" y="8544"/>
                          <a:pt x="5724" y="8599"/>
                          <a:pt x="5724" y="8680"/>
                        </a:cubicBezTo>
                        <a:lnTo>
                          <a:pt x="5724" y="8870"/>
                        </a:lnTo>
                        <a:cubicBezTo>
                          <a:pt x="5696" y="9006"/>
                          <a:pt x="5696" y="9141"/>
                          <a:pt x="5696" y="9277"/>
                        </a:cubicBezTo>
                        <a:cubicBezTo>
                          <a:pt x="5669" y="9575"/>
                          <a:pt x="5642" y="9846"/>
                          <a:pt x="5642" y="10118"/>
                        </a:cubicBezTo>
                        <a:cubicBezTo>
                          <a:pt x="5588" y="10633"/>
                          <a:pt x="5561" y="11148"/>
                          <a:pt x="5507" y="11637"/>
                        </a:cubicBezTo>
                        <a:lnTo>
                          <a:pt x="5642" y="11745"/>
                        </a:lnTo>
                        <a:cubicBezTo>
                          <a:pt x="5642" y="11528"/>
                          <a:pt x="5696" y="11257"/>
                          <a:pt x="5696" y="11040"/>
                        </a:cubicBezTo>
                        <a:cubicBezTo>
                          <a:pt x="5696" y="10877"/>
                          <a:pt x="5696" y="10714"/>
                          <a:pt x="5724" y="10606"/>
                        </a:cubicBezTo>
                        <a:cubicBezTo>
                          <a:pt x="5724" y="10497"/>
                          <a:pt x="5696" y="10307"/>
                          <a:pt x="5805" y="10226"/>
                        </a:cubicBezTo>
                        <a:lnTo>
                          <a:pt x="5859" y="10226"/>
                        </a:lnTo>
                        <a:cubicBezTo>
                          <a:pt x="5941" y="10307"/>
                          <a:pt x="5886" y="10524"/>
                          <a:pt x="5886" y="10633"/>
                        </a:cubicBezTo>
                        <a:cubicBezTo>
                          <a:pt x="5886" y="10769"/>
                          <a:pt x="5886" y="10904"/>
                          <a:pt x="5859" y="11040"/>
                        </a:cubicBezTo>
                        <a:cubicBezTo>
                          <a:pt x="5859" y="11311"/>
                          <a:pt x="5805" y="11582"/>
                          <a:pt x="5751" y="11854"/>
                        </a:cubicBezTo>
                        <a:cubicBezTo>
                          <a:pt x="5859" y="11935"/>
                          <a:pt x="5941" y="12016"/>
                          <a:pt x="6022" y="12098"/>
                        </a:cubicBezTo>
                        <a:cubicBezTo>
                          <a:pt x="6429" y="12532"/>
                          <a:pt x="6836" y="13020"/>
                          <a:pt x="7188" y="13508"/>
                        </a:cubicBezTo>
                        <a:cubicBezTo>
                          <a:pt x="7378" y="13806"/>
                          <a:pt x="7568" y="14105"/>
                          <a:pt x="7785" y="14376"/>
                        </a:cubicBezTo>
                        <a:cubicBezTo>
                          <a:pt x="8761" y="12830"/>
                          <a:pt x="8111" y="6754"/>
                          <a:pt x="8029" y="5425"/>
                        </a:cubicBezTo>
                        <a:cubicBezTo>
                          <a:pt x="8002" y="3608"/>
                          <a:pt x="7975" y="1736"/>
                          <a:pt x="7405" y="0"/>
                        </a:cubicBezTo>
                        <a:close/>
                      </a:path>
                    </a:pathLst>
                  </a:custGeom>
                  <a:solidFill>
                    <a:srgbClr val="000000">
                      <a:alpha val="140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 name="Google Shape;338;p31"/>
                  <p:cNvSpPr/>
                  <p:nvPr/>
                </p:nvSpPr>
                <p:spPr>
                  <a:xfrm>
                    <a:off x="2604000" y="4069350"/>
                    <a:ext cx="96975" cy="412875"/>
                  </a:xfrm>
                  <a:custGeom>
                    <a:avLst/>
                    <a:gdLst/>
                    <a:ahLst/>
                    <a:cxnLst/>
                    <a:rect l="l" t="t" r="r" b="b"/>
                    <a:pathLst>
                      <a:path w="3879" h="16515" extrusionOk="0">
                        <a:moveTo>
                          <a:pt x="1140" y="1"/>
                        </a:moveTo>
                        <a:cubicBezTo>
                          <a:pt x="970" y="1"/>
                          <a:pt x="804" y="41"/>
                          <a:pt x="651" y="131"/>
                        </a:cubicBezTo>
                        <a:cubicBezTo>
                          <a:pt x="380" y="267"/>
                          <a:pt x="488" y="3115"/>
                          <a:pt x="488" y="3522"/>
                        </a:cubicBezTo>
                        <a:cubicBezTo>
                          <a:pt x="434" y="4688"/>
                          <a:pt x="380" y="5855"/>
                          <a:pt x="326" y="7021"/>
                        </a:cubicBezTo>
                        <a:cubicBezTo>
                          <a:pt x="271" y="8567"/>
                          <a:pt x="217" y="10113"/>
                          <a:pt x="163" y="11659"/>
                        </a:cubicBezTo>
                        <a:lnTo>
                          <a:pt x="109" y="13259"/>
                        </a:lnTo>
                        <a:cubicBezTo>
                          <a:pt x="82" y="13937"/>
                          <a:pt x="0" y="14697"/>
                          <a:pt x="27" y="15429"/>
                        </a:cubicBezTo>
                        <a:cubicBezTo>
                          <a:pt x="54" y="15592"/>
                          <a:pt x="54" y="15755"/>
                          <a:pt x="82" y="15917"/>
                        </a:cubicBezTo>
                        <a:cubicBezTo>
                          <a:pt x="109" y="16080"/>
                          <a:pt x="136" y="16270"/>
                          <a:pt x="190" y="16433"/>
                        </a:cubicBezTo>
                        <a:lnTo>
                          <a:pt x="217" y="16514"/>
                        </a:lnTo>
                        <a:lnTo>
                          <a:pt x="488" y="16460"/>
                        </a:lnTo>
                        <a:cubicBezTo>
                          <a:pt x="461" y="16379"/>
                          <a:pt x="461" y="16297"/>
                          <a:pt x="488" y="16216"/>
                        </a:cubicBezTo>
                        <a:lnTo>
                          <a:pt x="488" y="15782"/>
                        </a:lnTo>
                        <a:cubicBezTo>
                          <a:pt x="488" y="15239"/>
                          <a:pt x="516" y="14724"/>
                          <a:pt x="516" y="14209"/>
                        </a:cubicBezTo>
                        <a:cubicBezTo>
                          <a:pt x="516" y="13937"/>
                          <a:pt x="516" y="13666"/>
                          <a:pt x="516" y="13395"/>
                        </a:cubicBezTo>
                        <a:cubicBezTo>
                          <a:pt x="516" y="13124"/>
                          <a:pt x="516" y="12880"/>
                          <a:pt x="543" y="12608"/>
                        </a:cubicBezTo>
                        <a:cubicBezTo>
                          <a:pt x="556" y="12568"/>
                          <a:pt x="590" y="12547"/>
                          <a:pt x="621" y="12547"/>
                        </a:cubicBezTo>
                        <a:cubicBezTo>
                          <a:pt x="651" y="12547"/>
                          <a:pt x="678" y="12568"/>
                          <a:pt x="678" y="12608"/>
                        </a:cubicBezTo>
                        <a:cubicBezTo>
                          <a:pt x="705" y="12907"/>
                          <a:pt x="705" y="13205"/>
                          <a:pt x="678" y="13503"/>
                        </a:cubicBezTo>
                        <a:cubicBezTo>
                          <a:pt x="678" y="14046"/>
                          <a:pt x="678" y="14561"/>
                          <a:pt x="651" y="15077"/>
                        </a:cubicBezTo>
                        <a:cubicBezTo>
                          <a:pt x="651" y="15348"/>
                          <a:pt x="651" y="15619"/>
                          <a:pt x="624" y="15890"/>
                        </a:cubicBezTo>
                        <a:cubicBezTo>
                          <a:pt x="624" y="16026"/>
                          <a:pt x="597" y="16134"/>
                          <a:pt x="597" y="16270"/>
                        </a:cubicBezTo>
                        <a:cubicBezTo>
                          <a:pt x="624" y="16324"/>
                          <a:pt x="624" y="16379"/>
                          <a:pt x="597" y="16433"/>
                        </a:cubicBezTo>
                        <a:lnTo>
                          <a:pt x="624" y="16433"/>
                        </a:lnTo>
                        <a:lnTo>
                          <a:pt x="922" y="16351"/>
                        </a:lnTo>
                        <a:cubicBezTo>
                          <a:pt x="868" y="15782"/>
                          <a:pt x="868" y="15185"/>
                          <a:pt x="841" y="14588"/>
                        </a:cubicBezTo>
                        <a:cubicBezTo>
                          <a:pt x="814" y="13992"/>
                          <a:pt x="814" y="13395"/>
                          <a:pt x="841" y="12798"/>
                        </a:cubicBezTo>
                        <a:cubicBezTo>
                          <a:pt x="841" y="12758"/>
                          <a:pt x="868" y="12737"/>
                          <a:pt x="895" y="12737"/>
                        </a:cubicBezTo>
                        <a:cubicBezTo>
                          <a:pt x="922" y="12737"/>
                          <a:pt x="950" y="12758"/>
                          <a:pt x="950" y="12798"/>
                        </a:cubicBezTo>
                        <a:lnTo>
                          <a:pt x="1004" y="14588"/>
                        </a:lnTo>
                        <a:cubicBezTo>
                          <a:pt x="1031" y="15158"/>
                          <a:pt x="1058" y="15755"/>
                          <a:pt x="1085" y="16324"/>
                        </a:cubicBezTo>
                        <a:lnTo>
                          <a:pt x="3770" y="15728"/>
                        </a:lnTo>
                        <a:cubicBezTo>
                          <a:pt x="3743" y="15049"/>
                          <a:pt x="3770" y="14344"/>
                          <a:pt x="3770" y="13666"/>
                        </a:cubicBezTo>
                        <a:cubicBezTo>
                          <a:pt x="3825" y="12581"/>
                          <a:pt x="3852" y="11469"/>
                          <a:pt x="3879" y="10384"/>
                        </a:cubicBezTo>
                        <a:cubicBezTo>
                          <a:pt x="3743" y="10303"/>
                          <a:pt x="3635" y="10221"/>
                          <a:pt x="3553" y="10113"/>
                        </a:cubicBezTo>
                        <a:cubicBezTo>
                          <a:pt x="3364" y="9842"/>
                          <a:pt x="3255" y="9516"/>
                          <a:pt x="3228" y="9191"/>
                        </a:cubicBezTo>
                        <a:cubicBezTo>
                          <a:pt x="2902" y="7102"/>
                          <a:pt x="2713" y="4959"/>
                          <a:pt x="2740" y="2844"/>
                        </a:cubicBezTo>
                        <a:cubicBezTo>
                          <a:pt x="2740" y="2166"/>
                          <a:pt x="2740" y="1433"/>
                          <a:pt x="2414" y="809"/>
                        </a:cubicBezTo>
                        <a:cubicBezTo>
                          <a:pt x="2152" y="345"/>
                          <a:pt x="1634" y="1"/>
                          <a:pt x="1140" y="1"/>
                        </a:cubicBezTo>
                        <a:close/>
                      </a:path>
                    </a:pathLst>
                  </a:custGeom>
                  <a:solidFill>
                    <a:srgbClr val="000000">
                      <a:alpha val="140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 name="Google Shape;339;p31"/>
                  <p:cNvSpPr/>
                  <p:nvPr/>
                </p:nvSpPr>
                <p:spPr>
                  <a:xfrm>
                    <a:off x="2702325" y="4330975"/>
                    <a:ext cx="50200" cy="130225"/>
                  </a:xfrm>
                  <a:custGeom>
                    <a:avLst/>
                    <a:gdLst/>
                    <a:ahLst/>
                    <a:cxnLst/>
                    <a:rect l="l" t="t" r="r" b="b"/>
                    <a:pathLst>
                      <a:path w="2008" h="5209" extrusionOk="0">
                        <a:moveTo>
                          <a:pt x="136" y="1"/>
                        </a:moveTo>
                        <a:lnTo>
                          <a:pt x="109" y="1574"/>
                        </a:lnTo>
                        <a:cubicBezTo>
                          <a:pt x="82" y="2198"/>
                          <a:pt x="82" y="2849"/>
                          <a:pt x="54" y="3445"/>
                        </a:cubicBezTo>
                        <a:cubicBezTo>
                          <a:pt x="54" y="4042"/>
                          <a:pt x="27" y="4639"/>
                          <a:pt x="0" y="5208"/>
                        </a:cubicBezTo>
                        <a:lnTo>
                          <a:pt x="299" y="5154"/>
                        </a:lnTo>
                        <a:lnTo>
                          <a:pt x="326" y="5154"/>
                        </a:lnTo>
                        <a:cubicBezTo>
                          <a:pt x="326" y="5018"/>
                          <a:pt x="326" y="4910"/>
                          <a:pt x="326" y="4720"/>
                        </a:cubicBezTo>
                        <a:cubicBezTo>
                          <a:pt x="299" y="4503"/>
                          <a:pt x="299" y="4313"/>
                          <a:pt x="299" y="4123"/>
                        </a:cubicBezTo>
                        <a:lnTo>
                          <a:pt x="299" y="3527"/>
                        </a:lnTo>
                        <a:cubicBezTo>
                          <a:pt x="299" y="3445"/>
                          <a:pt x="299" y="3337"/>
                          <a:pt x="299" y="3255"/>
                        </a:cubicBezTo>
                        <a:cubicBezTo>
                          <a:pt x="299" y="3174"/>
                          <a:pt x="299" y="3066"/>
                          <a:pt x="353" y="3011"/>
                        </a:cubicBezTo>
                        <a:lnTo>
                          <a:pt x="434" y="3011"/>
                        </a:lnTo>
                        <a:cubicBezTo>
                          <a:pt x="516" y="3066"/>
                          <a:pt x="516" y="3174"/>
                          <a:pt x="516" y="3255"/>
                        </a:cubicBezTo>
                        <a:lnTo>
                          <a:pt x="516" y="3554"/>
                        </a:lnTo>
                        <a:lnTo>
                          <a:pt x="516" y="4123"/>
                        </a:lnTo>
                        <a:lnTo>
                          <a:pt x="516" y="4720"/>
                        </a:lnTo>
                        <a:lnTo>
                          <a:pt x="516" y="5127"/>
                        </a:lnTo>
                        <a:lnTo>
                          <a:pt x="2007" y="4801"/>
                        </a:lnTo>
                        <a:cubicBezTo>
                          <a:pt x="1953" y="3771"/>
                          <a:pt x="1872" y="2767"/>
                          <a:pt x="1790" y="1736"/>
                        </a:cubicBezTo>
                        <a:cubicBezTo>
                          <a:pt x="1790" y="1330"/>
                          <a:pt x="1682" y="950"/>
                          <a:pt x="1438" y="624"/>
                        </a:cubicBezTo>
                        <a:cubicBezTo>
                          <a:pt x="1139" y="245"/>
                          <a:pt x="597" y="190"/>
                          <a:pt x="136" y="1"/>
                        </a:cubicBezTo>
                        <a:close/>
                      </a:path>
                    </a:pathLst>
                  </a:custGeom>
                  <a:solidFill>
                    <a:srgbClr val="000000">
                      <a:alpha val="140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 name="Google Shape;340;p31"/>
                  <p:cNvSpPr/>
                  <p:nvPr/>
                </p:nvSpPr>
                <p:spPr>
                  <a:xfrm>
                    <a:off x="1259325" y="3339600"/>
                    <a:ext cx="309925" cy="345750"/>
                  </a:xfrm>
                  <a:custGeom>
                    <a:avLst/>
                    <a:gdLst/>
                    <a:ahLst/>
                    <a:cxnLst/>
                    <a:rect l="l" t="t" r="r" b="b"/>
                    <a:pathLst>
                      <a:path w="12397" h="13830" extrusionOk="0">
                        <a:moveTo>
                          <a:pt x="190" y="1"/>
                        </a:moveTo>
                        <a:lnTo>
                          <a:pt x="1" y="245"/>
                        </a:lnTo>
                        <a:cubicBezTo>
                          <a:pt x="28" y="326"/>
                          <a:pt x="55" y="380"/>
                          <a:pt x="55" y="462"/>
                        </a:cubicBezTo>
                        <a:cubicBezTo>
                          <a:pt x="109" y="896"/>
                          <a:pt x="136" y="1302"/>
                          <a:pt x="136" y="1736"/>
                        </a:cubicBezTo>
                        <a:cubicBezTo>
                          <a:pt x="190" y="3038"/>
                          <a:pt x="190" y="4422"/>
                          <a:pt x="923" y="5561"/>
                        </a:cubicBezTo>
                        <a:cubicBezTo>
                          <a:pt x="1004" y="5697"/>
                          <a:pt x="1113" y="5832"/>
                          <a:pt x="1221" y="5968"/>
                        </a:cubicBezTo>
                        <a:lnTo>
                          <a:pt x="1872" y="6049"/>
                        </a:lnTo>
                        <a:lnTo>
                          <a:pt x="2062" y="6076"/>
                        </a:lnTo>
                        <a:cubicBezTo>
                          <a:pt x="2360" y="6103"/>
                          <a:pt x="2659" y="6131"/>
                          <a:pt x="2930" y="6158"/>
                        </a:cubicBezTo>
                        <a:lnTo>
                          <a:pt x="3093" y="6185"/>
                        </a:lnTo>
                        <a:cubicBezTo>
                          <a:pt x="4015" y="6266"/>
                          <a:pt x="4937" y="6320"/>
                          <a:pt x="5832" y="6320"/>
                        </a:cubicBezTo>
                        <a:cubicBezTo>
                          <a:pt x="6565" y="6348"/>
                          <a:pt x="7324" y="6348"/>
                          <a:pt x="7948" y="6700"/>
                        </a:cubicBezTo>
                        <a:cubicBezTo>
                          <a:pt x="9006" y="7324"/>
                          <a:pt x="9304" y="8707"/>
                          <a:pt x="9630" y="9874"/>
                        </a:cubicBezTo>
                        <a:cubicBezTo>
                          <a:pt x="9955" y="11013"/>
                          <a:pt x="10389" y="12071"/>
                          <a:pt x="10959" y="13101"/>
                        </a:cubicBezTo>
                        <a:cubicBezTo>
                          <a:pt x="11143" y="13450"/>
                          <a:pt x="11530" y="13830"/>
                          <a:pt x="11871" y="13830"/>
                        </a:cubicBezTo>
                        <a:cubicBezTo>
                          <a:pt x="11981" y="13830"/>
                          <a:pt x="12087" y="13791"/>
                          <a:pt x="12179" y="13698"/>
                        </a:cubicBezTo>
                        <a:cubicBezTo>
                          <a:pt x="12315" y="13508"/>
                          <a:pt x="12396" y="13264"/>
                          <a:pt x="12342" y="13020"/>
                        </a:cubicBezTo>
                        <a:cubicBezTo>
                          <a:pt x="12315" y="11338"/>
                          <a:pt x="12288" y="9684"/>
                          <a:pt x="12261" y="8029"/>
                        </a:cubicBezTo>
                        <a:cubicBezTo>
                          <a:pt x="12261" y="7785"/>
                          <a:pt x="12261" y="7568"/>
                          <a:pt x="12261" y="7351"/>
                        </a:cubicBezTo>
                        <a:lnTo>
                          <a:pt x="12179" y="7324"/>
                        </a:lnTo>
                        <a:cubicBezTo>
                          <a:pt x="11908" y="7243"/>
                          <a:pt x="11691" y="7026"/>
                          <a:pt x="11555" y="6754"/>
                        </a:cubicBezTo>
                        <a:cubicBezTo>
                          <a:pt x="11447" y="6510"/>
                          <a:pt x="11393" y="6266"/>
                          <a:pt x="11284" y="6022"/>
                        </a:cubicBezTo>
                        <a:cubicBezTo>
                          <a:pt x="11230" y="5778"/>
                          <a:pt x="11067" y="5588"/>
                          <a:pt x="10850" y="5480"/>
                        </a:cubicBezTo>
                        <a:cubicBezTo>
                          <a:pt x="10606" y="5398"/>
                          <a:pt x="10308" y="5344"/>
                          <a:pt x="10036" y="5317"/>
                        </a:cubicBezTo>
                        <a:cubicBezTo>
                          <a:pt x="9738" y="5290"/>
                          <a:pt x="9521" y="5046"/>
                          <a:pt x="9467" y="4747"/>
                        </a:cubicBezTo>
                        <a:cubicBezTo>
                          <a:pt x="9467" y="4557"/>
                          <a:pt x="9467" y="4367"/>
                          <a:pt x="9467" y="4150"/>
                        </a:cubicBezTo>
                        <a:lnTo>
                          <a:pt x="9467" y="3527"/>
                        </a:lnTo>
                        <a:cubicBezTo>
                          <a:pt x="9494" y="3120"/>
                          <a:pt x="9494" y="2713"/>
                          <a:pt x="9521" y="2306"/>
                        </a:cubicBezTo>
                        <a:cubicBezTo>
                          <a:pt x="9440" y="2279"/>
                          <a:pt x="9358" y="2198"/>
                          <a:pt x="9358" y="2116"/>
                        </a:cubicBezTo>
                        <a:cubicBezTo>
                          <a:pt x="9304" y="1953"/>
                          <a:pt x="9304" y="1682"/>
                          <a:pt x="9114" y="1601"/>
                        </a:cubicBezTo>
                        <a:cubicBezTo>
                          <a:pt x="9081" y="1589"/>
                          <a:pt x="9050" y="1583"/>
                          <a:pt x="9020" y="1583"/>
                        </a:cubicBezTo>
                        <a:cubicBezTo>
                          <a:pt x="8850" y="1583"/>
                          <a:pt x="8722" y="1757"/>
                          <a:pt x="8653" y="1872"/>
                        </a:cubicBezTo>
                        <a:cubicBezTo>
                          <a:pt x="8599" y="2089"/>
                          <a:pt x="8463" y="2252"/>
                          <a:pt x="8328" y="2415"/>
                        </a:cubicBezTo>
                        <a:cubicBezTo>
                          <a:pt x="8264" y="2478"/>
                          <a:pt x="8182" y="2504"/>
                          <a:pt x="8097" y="2504"/>
                        </a:cubicBezTo>
                        <a:cubicBezTo>
                          <a:pt x="8038" y="2504"/>
                          <a:pt x="7977" y="2491"/>
                          <a:pt x="7921" y="2469"/>
                        </a:cubicBezTo>
                        <a:lnTo>
                          <a:pt x="7921" y="2469"/>
                        </a:lnTo>
                        <a:cubicBezTo>
                          <a:pt x="7948" y="2577"/>
                          <a:pt x="7975" y="2686"/>
                          <a:pt x="7975" y="2767"/>
                        </a:cubicBezTo>
                        <a:cubicBezTo>
                          <a:pt x="7975" y="2821"/>
                          <a:pt x="8002" y="2876"/>
                          <a:pt x="8002" y="2930"/>
                        </a:cubicBezTo>
                        <a:cubicBezTo>
                          <a:pt x="8002" y="2984"/>
                          <a:pt x="8002" y="3038"/>
                          <a:pt x="8002" y="3093"/>
                        </a:cubicBezTo>
                        <a:cubicBezTo>
                          <a:pt x="7989" y="3106"/>
                          <a:pt x="7968" y="3113"/>
                          <a:pt x="7948" y="3113"/>
                        </a:cubicBezTo>
                        <a:cubicBezTo>
                          <a:pt x="7928" y="3113"/>
                          <a:pt x="7907" y="3106"/>
                          <a:pt x="7894" y="3093"/>
                        </a:cubicBezTo>
                        <a:cubicBezTo>
                          <a:pt x="7894" y="3038"/>
                          <a:pt x="7866" y="2984"/>
                          <a:pt x="7866" y="2930"/>
                        </a:cubicBezTo>
                        <a:cubicBezTo>
                          <a:pt x="7866" y="2876"/>
                          <a:pt x="7866" y="2821"/>
                          <a:pt x="7839" y="2767"/>
                        </a:cubicBezTo>
                        <a:cubicBezTo>
                          <a:pt x="7839" y="2686"/>
                          <a:pt x="7839" y="2577"/>
                          <a:pt x="7839" y="2469"/>
                        </a:cubicBezTo>
                        <a:cubicBezTo>
                          <a:pt x="7839" y="2442"/>
                          <a:pt x="7866" y="2442"/>
                          <a:pt x="7894" y="2442"/>
                        </a:cubicBezTo>
                        <a:cubicBezTo>
                          <a:pt x="7866" y="2415"/>
                          <a:pt x="7839" y="2387"/>
                          <a:pt x="7812" y="2360"/>
                        </a:cubicBezTo>
                        <a:cubicBezTo>
                          <a:pt x="7677" y="2198"/>
                          <a:pt x="7568" y="2008"/>
                          <a:pt x="7541" y="1791"/>
                        </a:cubicBezTo>
                        <a:cubicBezTo>
                          <a:pt x="7541" y="1736"/>
                          <a:pt x="7514" y="1682"/>
                          <a:pt x="7514" y="1628"/>
                        </a:cubicBezTo>
                        <a:cubicBezTo>
                          <a:pt x="7541" y="1547"/>
                          <a:pt x="7541" y="1492"/>
                          <a:pt x="7514" y="1438"/>
                        </a:cubicBezTo>
                        <a:cubicBezTo>
                          <a:pt x="7499" y="1393"/>
                          <a:pt x="7484" y="1373"/>
                          <a:pt x="7465" y="1373"/>
                        </a:cubicBezTo>
                        <a:cubicBezTo>
                          <a:pt x="7449" y="1373"/>
                          <a:pt x="7430" y="1387"/>
                          <a:pt x="7405" y="1411"/>
                        </a:cubicBezTo>
                        <a:cubicBezTo>
                          <a:pt x="7351" y="1492"/>
                          <a:pt x="7297" y="1574"/>
                          <a:pt x="7243" y="1655"/>
                        </a:cubicBezTo>
                        <a:cubicBezTo>
                          <a:pt x="7188" y="1764"/>
                          <a:pt x="7134" y="1845"/>
                          <a:pt x="7053" y="1926"/>
                        </a:cubicBezTo>
                        <a:cubicBezTo>
                          <a:pt x="7030" y="1938"/>
                          <a:pt x="7003" y="1944"/>
                          <a:pt x="6975" y="1944"/>
                        </a:cubicBezTo>
                        <a:cubicBezTo>
                          <a:pt x="6936" y="1944"/>
                          <a:pt x="6895" y="1931"/>
                          <a:pt x="6863" y="1899"/>
                        </a:cubicBezTo>
                        <a:cubicBezTo>
                          <a:pt x="6754" y="1682"/>
                          <a:pt x="6700" y="1411"/>
                          <a:pt x="6754" y="1167"/>
                        </a:cubicBezTo>
                        <a:cubicBezTo>
                          <a:pt x="6809" y="950"/>
                          <a:pt x="6809" y="733"/>
                          <a:pt x="6809" y="543"/>
                        </a:cubicBezTo>
                        <a:cubicBezTo>
                          <a:pt x="6754" y="543"/>
                          <a:pt x="6700" y="516"/>
                          <a:pt x="6700" y="462"/>
                        </a:cubicBezTo>
                        <a:cubicBezTo>
                          <a:pt x="6677" y="416"/>
                          <a:pt x="6625" y="399"/>
                          <a:pt x="6567" y="399"/>
                        </a:cubicBezTo>
                        <a:cubicBezTo>
                          <a:pt x="6487" y="399"/>
                          <a:pt x="6395" y="430"/>
                          <a:pt x="6348" y="462"/>
                        </a:cubicBezTo>
                        <a:cubicBezTo>
                          <a:pt x="6212" y="597"/>
                          <a:pt x="6103" y="733"/>
                          <a:pt x="6022" y="896"/>
                        </a:cubicBezTo>
                        <a:cubicBezTo>
                          <a:pt x="6049" y="1004"/>
                          <a:pt x="6049" y="1140"/>
                          <a:pt x="6049" y="1248"/>
                        </a:cubicBezTo>
                        <a:lnTo>
                          <a:pt x="6049" y="1628"/>
                        </a:lnTo>
                        <a:lnTo>
                          <a:pt x="6049" y="2035"/>
                        </a:lnTo>
                        <a:cubicBezTo>
                          <a:pt x="6049" y="2143"/>
                          <a:pt x="6049" y="2279"/>
                          <a:pt x="6022" y="2415"/>
                        </a:cubicBezTo>
                        <a:cubicBezTo>
                          <a:pt x="6008" y="2428"/>
                          <a:pt x="5988" y="2435"/>
                          <a:pt x="5968" y="2435"/>
                        </a:cubicBezTo>
                        <a:cubicBezTo>
                          <a:pt x="5947" y="2435"/>
                          <a:pt x="5927" y="2428"/>
                          <a:pt x="5914" y="2415"/>
                        </a:cubicBezTo>
                        <a:cubicBezTo>
                          <a:pt x="5886" y="2279"/>
                          <a:pt x="5886" y="2143"/>
                          <a:pt x="5886" y="2008"/>
                        </a:cubicBezTo>
                        <a:lnTo>
                          <a:pt x="5886" y="1628"/>
                        </a:lnTo>
                        <a:lnTo>
                          <a:pt x="5886" y="1248"/>
                        </a:lnTo>
                        <a:lnTo>
                          <a:pt x="5886" y="1031"/>
                        </a:lnTo>
                        <a:cubicBezTo>
                          <a:pt x="5832" y="1058"/>
                          <a:pt x="5778" y="1085"/>
                          <a:pt x="5724" y="1113"/>
                        </a:cubicBezTo>
                        <a:cubicBezTo>
                          <a:pt x="5751" y="1248"/>
                          <a:pt x="5751" y="1357"/>
                          <a:pt x="5751" y="1492"/>
                        </a:cubicBezTo>
                        <a:cubicBezTo>
                          <a:pt x="5751" y="1574"/>
                          <a:pt x="5751" y="1655"/>
                          <a:pt x="5751" y="1736"/>
                        </a:cubicBezTo>
                        <a:cubicBezTo>
                          <a:pt x="5751" y="1818"/>
                          <a:pt x="5724" y="1926"/>
                          <a:pt x="5697" y="2008"/>
                        </a:cubicBezTo>
                        <a:cubicBezTo>
                          <a:pt x="5697" y="2021"/>
                          <a:pt x="5683" y="2028"/>
                          <a:pt x="5666" y="2028"/>
                        </a:cubicBezTo>
                        <a:cubicBezTo>
                          <a:pt x="5649" y="2028"/>
                          <a:pt x="5629" y="2021"/>
                          <a:pt x="5615" y="2008"/>
                        </a:cubicBezTo>
                        <a:cubicBezTo>
                          <a:pt x="5615" y="1926"/>
                          <a:pt x="5615" y="1845"/>
                          <a:pt x="5615" y="1764"/>
                        </a:cubicBezTo>
                        <a:lnTo>
                          <a:pt x="5615" y="1492"/>
                        </a:lnTo>
                        <a:lnTo>
                          <a:pt x="5615" y="1167"/>
                        </a:lnTo>
                        <a:lnTo>
                          <a:pt x="5425" y="1167"/>
                        </a:lnTo>
                        <a:cubicBezTo>
                          <a:pt x="5263" y="1113"/>
                          <a:pt x="5181" y="923"/>
                          <a:pt x="5100" y="760"/>
                        </a:cubicBezTo>
                        <a:cubicBezTo>
                          <a:pt x="5073" y="706"/>
                          <a:pt x="5018" y="679"/>
                          <a:pt x="4964" y="652"/>
                        </a:cubicBezTo>
                        <a:cubicBezTo>
                          <a:pt x="4883" y="652"/>
                          <a:pt x="4801" y="679"/>
                          <a:pt x="4774" y="760"/>
                        </a:cubicBezTo>
                        <a:cubicBezTo>
                          <a:pt x="4639" y="896"/>
                          <a:pt x="4612" y="1113"/>
                          <a:pt x="4557" y="1302"/>
                        </a:cubicBezTo>
                        <a:cubicBezTo>
                          <a:pt x="4476" y="1465"/>
                          <a:pt x="4340" y="1601"/>
                          <a:pt x="4178" y="1655"/>
                        </a:cubicBezTo>
                        <a:cubicBezTo>
                          <a:pt x="4157" y="1659"/>
                          <a:pt x="4135" y="1660"/>
                          <a:pt x="4114" y="1660"/>
                        </a:cubicBezTo>
                        <a:cubicBezTo>
                          <a:pt x="3968" y="1660"/>
                          <a:pt x="3818" y="1583"/>
                          <a:pt x="3771" y="1465"/>
                        </a:cubicBezTo>
                        <a:cubicBezTo>
                          <a:pt x="3689" y="1302"/>
                          <a:pt x="3635" y="1167"/>
                          <a:pt x="3608" y="1004"/>
                        </a:cubicBezTo>
                        <a:cubicBezTo>
                          <a:pt x="3570" y="929"/>
                          <a:pt x="3481" y="815"/>
                          <a:pt x="3402" y="815"/>
                        </a:cubicBezTo>
                        <a:cubicBezTo>
                          <a:pt x="3367" y="815"/>
                          <a:pt x="3335" y="837"/>
                          <a:pt x="3310" y="896"/>
                        </a:cubicBezTo>
                        <a:cubicBezTo>
                          <a:pt x="3283" y="977"/>
                          <a:pt x="3255" y="1085"/>
                          <a:pt x="3228" y="1194"/>
                        </a:cubicBezTo>
                        <a:cubicBezTo>
                          <a:pt x="3228" y="1302"/>
                          <a:pt x="3201" y="1411"/>
                          <a:pt x="3201" y="1519"/>
                        </a:cubicBezTo>
                        <a:cubicBezTo>
                          <a:pt x="3174" y="1736"/>
                          <a:pt x="3147" y="1953"/>
                          <a:pt x="3147" y="2198"/>
                        </a:cubicBezTo>
                        <a:cubicBezTo>
                          <a:pt x="3147" y="2360"/>
                          <a:pt x="3093" y="2550"/>
                          <a:pt x="2903" y="2604"/>
                        </a:cubicBezTo>
                        <a:cubicBezTo>
                          <a:pt x="2877" y="2612"/>
                          <a:pt x="2852" y="2615"/>
                          <a:pt x="2827" y="2615"/>
                        </a:cubicBezTo>
                        <a:cubicBezTo>
                          <a:pt x="2670" y="2615"/>
                          <a:pt x="2539" y="2478"/>
                          <a:pt x="2469" y="2360"/>
                        </a:cubicBezTo>
                        <a:cubicBezTo>
                          <a:pt x="2360" y="2170"/>
                          <a:pt x="2252" y="1981"/>
                          <a:pt x="2198" y="1791"/>
                        </a:cubicBezTo>
                        <a:cubicBezTo>
                          <a:pt x="2116" y="1601"/>
                          <a:pt x="2035" y="1384"/>
                          <a:pt x="1981" y="1167"/>
                        </a:cubicBezTo>
                        <a:cubicBezTo>
                          <a:pt x="1926" y="977"/>
                          <a:pt x="1899" y="760"/>
                          <a:pt x="1872" y="570"/>
                        </a:cubicBezTo>
                        <a:cubicBezTo>
                          <a:pt x="1872" y="489"/>
                          <a:pt x="1845" y="435"/>
                          <a:pt x="1791" y="380"/>
                        </a:cubicBezTo>
                        <a:cubicBezTo>
                          <a:pt x="1774" y="363"/>
                          <a:pt x="1757" y="357"/>
                          <a:pt x="1740" y="357"/>
                        </a:cubicBezTo>
                        <a:cubicBezTo>
                          <a:pt x="1703" y="357"/>
                          <a:pt x="1665" y="389"/>
                          <a:pt x="1628" y="407"/>
                        </a:cubicBezTo>
                        <a:cubicBezTo>
                          <a:pt x="1547" y="543"/>
                          <a:pt x="1492" y="706"/>
                          <a:pt x="1492" y="869"/>
                        </a:cubicBezTo>
                        <a:cubicBezTo>
                          <a:pt x="1465" y="1004"/>
                          <a:pt x="1384" y="1113"/>
                          <a:pt x="1275" y="1194"/>
                        </a:cubicBezTo>
                        <a:lnTo>
                          <a:pt x="1275" y="1682"/>
                        </a:lnTo>
                        <a:lnTo>
                          <a:pt x="1275" y="1926"/>
                        </a:lnTo>
                        <a:cubicBezTo>
                          <a:pt x="1275" y="2008"/>
                          <a:pt x="1275" y="2089"/>
                          <a:pt x="1248" y="2170"/>
                        </a:cubicBezTo>
                        <a:cubicBezTo>
                          <a:pt x="1235" y="2184"/>
                          <a:pt x="1214" y="2191"/>
                          <a:pt x="1197" y="2191"/>
                        </a:cubicBezTo>
                        <a:cubicBezTo>
                          <a:pt x="1180" y="2191"/>
                          <a:pt x="1167" y="2184"/>
                          <a:pt x="1167" y="2170"/>
                        </a:cubicBezTo>
                        <a:cubicBezTo>
                          <a:pt x="1140" y="2089"/>
                          <a:pt x="1113" y="2008"/>
                          <a:pt x="1140" y="1926"/>
                        </a:cubicBezTo>
                        <a:lnTo>
                          <a:pt x="1140" y="1682"/>
                        </a:lnTo>
                        <a:lnTo>
                          <a:pt x="1140" y="1248"/>
                        </a:lnTo>
                        <a:cubicBezTo>
                          <a:pt x="1113" y="1248"/>
                          <a:pt x="1086" y="1221"/>
                          <a:pt x="1086" y="1221"/>
                        </a:cubicBezTo>
                        <a:cubicBezTo>
                          <a:pt x="787" y="896"/>
                          <a:pt x="543" y="489"/>
                          <a:pt x="407" y="82"/>
                        </a:cubicBezTo>
                        <a:lnTo>
                          <a:pt x="407" y="82"/>
                        </a:lnTo>
                        <a:cubicBezTo>
                          <a:pt x="407" y="190"/>
                          <a:pt x="407" y="272"/>
                          <a:pt x="435" y="407"/>
                        </a:cubicBezTo>
                        <a:cubicBezTo>
                          <a:pt x="435" y="570"/>
                          <a:pt x="462" y="733"/>
                          <a:pt x="489" y="896"/>
                        </a:cubicBezTo>
                        <a:cubicBezTo>
                          <a:pt x="489" y="1031"/>
                          <a:pt x="489" y="1194"/>
                          <a:pt x="489" y="1330"/>
                        </a:cubicBezTo>
                        <a:cubicBezTo>
                          <a:pt x="475" y="1357"/>
                          <a:pt x="455" y="1370"/>
                          <a:pt x="438" y="1370"/>
                        </a:cubicBezTo>
                        <a:cubicBezTo>
                          <a:pt x="421" y="1370"/>
                          <a:pt x="407" y="1357"/>
                          <a:pt x="407" y="1330"/>
                        </a:cubicBezTo>
                        <a:cubicBezTo>
                          <a:pt x="380" y="1275"/>
                          <a:pt x="353" y="1194"/>
                          <a:pt x="326" y="1113"/>
                        </a:cubicBezTo>
                        <a:cubicBezTo>
                          <a:pt x="299" y="1058"/>
                          <a:pt x="299" y="977"/>
                          <a:pt x="299" y="896"/>
                        </a:cubicBezTo>
                        <a:cubicBezTo>
                          <a:pt x="272" y="733"/>
                          <a:pt x="245" y="570"/>
                          <a:pt x="245" y="435"/>
                        </a:cubicBezTo>
                        <a:cubicBezTo>
                          <a:pt x="218" y="299"/>
                          <a:pt x="190" y="136"/>
                          <a:pt x="190" y="1"/>
                        </a:cubicBezTo>
                        <a:close/>
                      </a:path>
                    </a:pathLst>
                  </a:custGeom>
                  <a:solidFill>
                    <a:srgbClr val="000000">
                      <a:alpha val="140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 name="Google Shape;341;p31"/>
                  <p:cNvSpPr/>
                  <p:nvPr/>
                </p:nvSpPr>
                <p:spPr>
                  <a:xfrm>
                    <a:off x="1981500" y="3437250"/>
                    <a:ext cx="80050" cy="79350"/>
                  </a:xfrm>
                  <a:custGeom>
                    <a:avLst/>
                    <a:gdLst/>
                    <a:ahLst/>
                    <a:cxnLst/>
                    <a:rect l="l" t="t" r="r" b="b"/>
                    <a:pathLst>
                      <a:path w="3202" h="3174" extrusionOk="0">
                        <a:moveTo>
                          <a:pt x="2984" y="0"/>
                        </a:moveTo>
                        <a:cubicBezTo>
                          <a:pt x="2930" y="244"/>
                          <a:pt x="2876" y="489"/>
                          <a:pt x="2821" y="733"/>
                        </a:cubicBezTo>
                        <a:cubicBezTo>
                          <a:pt x="2767" y="1004"/>
                          <a:pt x="2713" y="1275"/>
                          <a:pt x="2631" y="1546"/>
                        </a:cubicBezTo>
                        <a:cubicBezTo>
                          <a:pt x="2604" y="1709"/>
                          <a:pt x="2469" y="1872"/>
                          <a:pt x="2306" y="1899"/>
                        </a:cubicBezTo>
                        <a:cubicBezTo>
                          <a:pt x="2287" y="1901"/>
                          <a:pt x="2269" y="1902"/>
                          <a:pt x="2251" y="1902"/>
                        </a:cubicBezTo>
                        <a:cubicBezTo>
                          <a:pt x="2057" y="1902"/>
                          <a:pt x="1892" y="1774"/>
                          <a:pt x="1818" y="1601"/>
                        </a:cubicBezTo>
                        <a:cubicBezTo>
                          <a:pt x="1791" y="1492"/>
                          <a:pt x="1764" y="1384"/>
                          <a:pt x="1764" y="1275"/>
                        </a:cubicBezTo>
                        <a:cubicBezTo>
                          <a:pt x="1736" y="1140"/>
                          <a:pt x="1709" y="1004"/>
                          <a:pt x="1709" y="895"/>
                        </a:cubicBezTo>
                        <a:cubicBezTo>
                          <a:pt x="1709" y="846"/>
                          <a:pt x="1687" y="478"/>
                          <a:pt x="1579" y="478"/>
                        </a:cubicBezTo>
                        <a:cubicBezTo>
                          <a:pt x="1569" y="478"/>
                          <a:pt x="1558" y="482"/>
                          <a:pt x="1547" y="489"/>
                        </a:cubicBezTo>
                        <a:cubicBezTo>
                          <a:pt x="1492" y="516"/>
                          <a:pt x="1465" y="624"/>
                          <a:pt x="1438" y="733"/>
                        </a:cubicBezTo>
                        <a:cubicBezTo>
                          <a:pt x="1411" y="841"/>
                          <a:pt x="1357" y="950"/>
                          <a:pt x="1330" y="1058"/>
                        </a:cubicBezTo>
                        <a:cubicBezTo>
                          <a:pt x="1302" y="1140"/>
                          <a:pt x="1221" y="1221"/>
                          <a:pt x="1140" y="1248"/>
                        </a:cubicBezTo>
                        <a:cubicBezTo>
                          <a:pt x="1109" y="1269"/>
                          <a:pt x="1074" y="1278"/>
                          <a:pt x="1039" y="1278"/>
                        </a:cubicBezTo>
                        <a:cubicBezTo>
                          <a:pt x="983" y="1278"/>
                          <a:pt x="929" y="1254"/>
                          <a:pt x="896" y="1221"/>
                        </a:cubicBezTo>
                        <a:cubicBezTo>
                          <a:pt x="733" y="1058"/>
                          <a:pt x="651" y="841"/>
                          <a:pt x="624" y="624"/>
                        </a:cubicBezTo>
                        <a:cubicBezTo>
                          <a:pt x="597" y="516"/>
                          <a:pt x="570" y="407"/>
                          <a:pt x="570" y="272"/>
                        </a:cubicBezTo>
                        <a:lnTo>
                          <a:pt x="543" y="380"/>
                        </a:lnTo>
                        <a:cubicBezTo>
                          <a:pt x="516" y="516"/>
                          <a:pt x="489" y="678"/>
                          <a:pt x="462" y="814"/>
                        </a:cubicBezTo>
                        <a:cubicBezTo>
                          <a:pt x="434" y="1085"/>
                          <a:pt x="380" y="1384"/>
                          <a:pt x="326" y="1628"/>
                        </a:cubicBezTo>
                        <a:cubicBezTo>
                          <a:pt x="299" y="1872"/>
                          <a:pt x="245" y="2116"/>
                          <a:pt x="217" y="2360"/>
                        </a:cubicBezTo>
                        <a:cubicBezTo>
                          <a:pt x="190" y="2577"/>
                          <a:pt x="136" y="2767"/>
                          <a:pt x="55" y="2984"/>
                        </a:cubicBezTo>
                        <a:cubicBezTo>
                          <a:pt x="55" y="3038"/>
                          <a:pt x="28" y="3120"/>
                          <a:pt x="0" y="3174"/>
                        </a:cubicBezTo>
                        <a:cubicBezTo>
                          <a:pt x="923" y="3120"/>
                          <a:pt x="1791" y="2713"/>
                          <a:pt x="2442" y="2035"/>
                        </a:cubicBezTo>
                        <a:cubicBezTo>
                          <a:pt x="2821" y="1601"/>
                          <a:pt x="3093" y="1058"/>
                          <a:pt x="3201" y="489"/>
                        </a:cubicBezTo>
                        <a:cubicBezTo>
                          <a:pt x="3201" y="461"/>
                          <a:pt x="3201" y="434"/>
                          <a:pt x="3201" y="407"/>
                        </a:cubicBezTo>
                        <a:cubicBezTo>
                          <a:pt x="3174" y="272"/>
                          <a:pt x="3147" y="136"/>
                          <a:pt x="3093" y="27"/>
                        </a:cubicBezTo>
                        <a:lnTo>
                          <a:pt x="3065" y="27"/>
                        </a:lnTo>
                        <a:lnTo>
                          <a:pt x="2984" y="0"/>
                        </a:lnTo>
                        <a:close/>
                      </a:path>
                    </a:pathLst>
                  </a:custGeom>
                  <a:solidFill>
                    <a:srgbClr val="000000">
                      <a:alpha val="140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 name="Google Shape;342;p31"/>
                  <p:cNvSpPr/>
                  <p:nvPr/>
                </p:nvSpPr>
                <p:spPr>
                  <a:xfrm>
                    <a:off x="1495300" y="3768150"/>
                    <a:ext cx="132925" cy="101750"/>
                  </a:xfrm>
                  <a:custGeom>
                    <a:avLst/>
                    <a:gdLst/>
                    <a:ahLst/>
                    <a:cxnLst/>
                    <a:rect l="l" t="t" r="r" b="b"/>
                    <a:pathLst>
                      <a:path w="5317" h="4070" extrusionOk="0">
                        <a:moveTo>
                          <a:pt x="1" y="1"/>
                        </a:moveTo>
                        <a:cubicBezTo>
                          <a:pt x="55" y="299"/>
                          <a:pt x="163" y="598"/>
                          <a:pt x="299" y="842"/>
                        </a:cubicBezTo>
                        <a:cubicBezTo>
                          <a:pt x="516" y="1167"/>
                          <a:pt x="787" y="1411"/>
                          <a:pt x="1140" y="1574"/>
                        </a:cubicBezTo>
                        <a:cubicBezTo>
                          <a:pt x="1465" y="1710"/>
                          <a:pt x="1764" y="1954"/>
                          <a:pt x="1981" y="2252"/>
                        </a:cubicBezTo>
                        <a:cubicBezTo>
                          <a:pt x="2116" y="2578"/>
                          <a:pt x="2252" y="2903"/>
                          <a:pt x="2333" y="3229"/>
                        </a:cubicBezTo>
                        <a:cubicBezTo>
                          <a:pt x="2388" y="3391"/>
                          <a:pt x="2469" y="3527"/>
                          <a:pt x="2577" y="3663"/>
                        </a:cubicBezTo>
                        <a:cubicBezTo>
                          <a:pt x="2686" y="3798"/>
                          <a:pt x="2849" y="3880"/>
                          <a:pt x="3039" y="3934"/>
                        </a:cubicBezTo>
                        <a:cubicBezTo>
                          <a:pt x="3228" y="3988"/>
                          <a:pt x="3418" y="4015"/>
                          <a:pt x="3635" y="4015"/>
                        </a:cubicBezTo>
                        <a:cubicBezTo>
                          <a:pt x="3649" y="4002"/>
                          <a:pt x="3662" y="3995"/>
                          <a:pt x="3676" y="3995"/>
                        </a:cubicBezTo>
                        <a:cubicBezTo>
                          <a:pt x="3690" y="3995"/>
                          <a:pt x="3703" y="4002"/>
                          <a:pt x="3717" y="4015"/>
                        </a:cubicBezTo>
                        <a:cubicBezTo>
                          <a:pt x="3934" y="4042"/>
                          <a:pt x="4151" y="4042"/>
                          <a:pt x="4368" y="4042"/>
                        </a:cubicBezTo>
                        <a:cubicBezTo>
                          <a:pt x="4666" y="4042"/>
                          <a:pt x="4991" y="4042"/>
                          <a:pt x="5317" y="4069"/>
                        </a:cubicBezTo>
                        <a:cubicBezTo>
                          <a:pt x="5208" y="3581"/>
                          <a:pt x="5100" y="3066"/>
                          <a:pt x="5019" y="2578"/>
                        </a:cubicBezTo>
                        <a:cubicBezTo>
                          <a:pt x="4991" y="2442"/>
                          <a:pt x="4964" y="2306"/>
                          <a:pt x="4964" y="2198"/>
                        </a:cubicBezTo>
                        <a:cubicBezTo>
                          <a:pt x="4015" y="1954"/>
                          <a:pt x="3174" y="1682"/>
                          <a:pt x="2984" y="1601"/>
                        </a:cubicBezTo>
                        <a:cubicBezTo>
                          <a:pt x="2252" y="1276"/>
                          <a:pt x="977" y="55"/>
                          <a:pt x="1" y="1"/>
                        </a:cubicBezTo>
                        <a:close/>
                      </a:path>
                    </a:pathLst>
                  </a:custGeom>
                  <a:solidFill>
                    <a:srgbClr val="000000">
                      <a:alpha val="140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 name="Google Shape;343;p31"/>
                  <p:cNvSpPr/>
                  <p:nvPr/>
                </p:nvSpPr>
                <p:spPr>
                  <a:xfrm>
                    <a:off x="1624150" y="3823750"/>
                    <a:ext cx="67825" cy="48175"/>
                  </a:xfrm>
                  <a:custGeom>
                    <a:avLst/>
                    <a:gdLst/>
                    <a:ahLst/>
                    <a:cxnLst/>
                    <a:rect l="l" t="t" r="r" b="b"/>
                    <a:pathLst>
                      <a:path w="2713" h="1927" extrusionOk="0">
                        <a:moveTo>
                          <a:pt x="0" y="1"/>
                        </a:moveTo>
                        <a:cubicBezTo>
                          <a:pt x="0" y="109"/>
                          <a:pt x="27" y="191"/>
                          <a:pt x="27" y="299"/>
                        </a:cubicBezTo>
                        <a:cubicBezTo>
                          <a:pt x="136" y="815"/>
                          <a:pt x="217" y="1303"/>
                          <a:pt x="326" y="1791"/>
                        </a:cubicBezTo>
                        <a:lnTo>
                          <a:pt x="326" y="1818"/>
                        </a:lnTo>
                        <a:cubicBezTo>
                          <a:pt x="638" y="1832"/>
                          <a:pt x="950" y="1839"/>
                          <a:pt x="1261" y="1839"/>
                        </a:cubicBezTo>
                        <a:cubicBezTo>
                          <a:pt x="1573" y="1839"/>
                          <a:pt x="1885" y="1832"/>
                          <a:pt x="2197" y="1818"/>
                        </a:cubicBezTo>
                        <a:cubicBezTo>
                          <a:pt x="2251" y="1818"/>
                          <a:pt x="2306" y="1845"/>
                          <a:pt x="2333" y="1927"/>
                        </a:cubicBezTo>
                        <a:cubicBezTo>
                          <a:pt x="2387" y="1357"/>
                          <a:pt x="2523" y="788"/>
                          <a:pt x="2713" y="218"/>
                        </a:cubicBezTo>
                        <a:lnTo>
                          <a:pt x="2713" y="218"/>
                        </a:lnTo>
                        <a:cubicBezTo>
                          <a:pt x="2664" y="344"/>
                          <a:pt x="2462" y="398"/>
                          <a:pt x="2165" y="398"/>
                        </a:cubicBezTo>
                        <a:cubicBezTo>
                          <a:pt x="1635" y="398"/>
                          <a:pt x="801" y="227"/>
                          <a:pt x="0" y="1"/>
                        </a:cubicBezTo>
                        <a:close/>
                      </a:path>
                    </a:pathLst>
                  </a:custGeom>
                  <a:solidFill>
                    <a:srgbClr val="000000">
                      <a:alpha val="140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 name="Google Shape;344;p31"/>
                  <p:cNvSpPr/>
                  <p:nvPr/>
                </p:nvSpPr>
                <p:spPr>
                  <a:xfrm>
                    <a:off x="1590925" y="3873950"/>
                    <a:ext cx="112575" cy="337700"/>
                  </a:xfrm>
                  <a:custGeom>
                    <a:avLst/>
                    <a:gdLst/>
                    <a:ahLst/>
                    <a:cxnLst/>
                    <a:rect l="l" t="t" r="r" b="b"/>
                    <a:pathLst>
                      <a:path w="4503" h="13508" extrusionOk="0">
                        <a:moveTo>
                          <a:pt x="0" y="0"/>
                        </a:moveTo>
                        <a:cubicBezTo>
                          <a:pt x="27" y="81"/>
                          <a:pt x="54" y="163"/>
                          <a:pt x="54" y="217"/>
                        </a:cubicBezTo>
                        <a:cubicBezTo>
                          <a:pt x="109" y="380"/>
                          <a:pt x="163" y="515"/>
                          <a:pt x="217" y="651"/>
                        </a:cubicBezTo>
                        <a:cubicBezTo>
                          <a:pt x="271" y="814"/>
                          <a:pt x="326" y="949"/>
                          <a:pt x="380" y="1085"/>
                        </a:cubicBezTo>
                        <a:cubicBezTo>
                          <a:pt x="461" y="1221"/>
                          <a:pt x="515" y="1356"/>
                          <a:pt x="543" y="1519"/>
                        </a:cubicBezTo>
                        <a:cubicBezTo>
                          <a:pt x="570" y="1546"/>
                          <a:pt x="543" y="1600"/>
                          <a:pt x="488" y="1600"/>
                        </a:cubicBezTo>
                        <a:cubicBezTo>
                          <a:pt x="705" y="2279"/>
                          <a:pt x="922" y="2957"/>
                          <a:pt x="1112" y="3635"/>
                        </a:cubicBezTo>
                        <a:cubicBezTo>
                          <a:pt x="1383" y="4584"/>
                          <a:pt x="1628" y="5533"/>
                          <a:pt x="1872" y="6483"/>
                        </a:cubicBezTo>
                        <a:cubicBezTo>
                          <a:pt x="2116" y="7459"/>
                          <a:pt x="2360" y="8408"/>
                          <a:pt x="2550" y="9385"/>
                        </a:cubicBezTo>
                        <a:cubicBezTo>
                          <a:pt x="2767" y="10334"/>
                          <a:pt x="2957" y="11311"/>
                          <a:pt x="3146" y="12287"/>
                        </a:cubicBezTo>
                        <a:cubicBezTo>
                          <a:pt x="3174" y="12531"/>
                          <a:pt x="3228" y="12775"/>
                          <a:pt x="3255" y="13020"/>
                        </a:cubicBezTo>
                        <a:cubicBezTo>
                          <a:pt x="3282" y="13182"/>
                          <a:pt x="3336" y="13345"/>
                          <a:pt x="3363" y="13508"/>
                        </a:cubicBezTo>
                        <a:cubicBezTo>
                          <a:pt x="3770" y="13020"/>
                          <a:pt x="3987" y="12450"/>
                          <a:pt x="4042" y="11826"/>
                        </a:cubicBezTo>
                        <a:cubicBezTo>
                          <a:pt x="4503" y="7893"/>
                          <a:pt x="3092" y="3825"/>
                          <a:pt x="3635" y="27"/>
                        </a:cubicBezTo>
                        <a:lnTo>
                          <a:pt x="3635" y="27"/>
                        </a:lnTo>
                        <a:cubicBezTo>
                          <a:pt x="3608" y="54"/>
                          <a:pt x="3580" y="81"/>
                          <a:pt x="3526" y="81"/>
                        </a:cubicBezTo>
                        <a:lnTo>
                          <a:pt x="2089" y="81"/>
                        </a:lnTo>
                        <a:cubicBezTo>
                          <a:pt x="2116" y="271"/>
                          <a:pt x="2143" y="434"/>
                          <a:pt x="2170" y="651"/>
                        </a:cubicBezTo>
                        <a:cubicBezTo>
                          <a:pt x="2224" y="868"/>
                          <a:pt x="2251" y="1058"/>
                          <a:pt x="2279" y="1302"/>
                        </a:cubicBezTo>
                        <a:cubicBezTo>
                          <a:pt x="2306" y="1546"/>
                          <a:pt x="2333" y="1763"/>
                          <a:pt x="2360" y="1980"/>
                        </a:cubicBezTo>
                        <a:cubicBezTo>
                          <a:pt x="2414" y="2197"/>
                          <a:pt x="2441" y="2414"/>
                          <a:pt x="2414" y="2631"/>
                        </a:cubicBezTo>
                        <a:cubicBezTo>
                          <a:pt x="2414" y="2672"/>
                          <a:pt x="2387" y="2692"/>
                          <a:pt x="2360" y="2692"/>
                        </a:cubicBezTo>
                        <a:cubicBezTo>
                          <a:pt x="2333" y="2692"/>
                          <a:pt x="2306" y="2672"/>
                          <a:pt x="2306" y="2631"/>
                        </a:cubicBezTo>
                        <a:cubicBezTo>
                          <a:pt x="2224" y="2414"/>
                          <a:pt x="2197" y="2197"/>
                          <a:pt x="2170" y="1980"/>
                        </a:cubicBezTo>
                        <a:lnTo>
                          <a:pt x="2089" y="1329"/>
                        </a:lnTo>
                        <a:cubicBezTo>
                          <a:pt x="2062" y="1085"/>
                          <a:pt x="2007" y="841"/>
                          <a:pt x="1980" y="651"/>
                        </a:cubicBezTo>
                        <a:cubicBezTo>
                          <a:pt x="1953" y="461"/>
                          <a:pt x="1899" y="271"/>
                          <a:pt x="1899" y="81"/>
                        </a:cubicBezTo>
                        <a:cubicBezTo>
                          <a:pt x="1519" y="81"/>
                          <a:pt x="1112" y="54"/>
                          <a:pt x="705" y="54"/>
                        </a:cubicBezTo>
                        <a:cubicBezTo>
                          <a:pt x="732" y="136"/>
                          <a:pt x="787" y="244"/>
                          <a:pt x="787" y="326"/>
                        </a:cubicBezTo>
                        <a:cubicBezTo>
                          <a:pt x="841" y="461"/>
                          <a:pt x="868" y="597"/>
                          <a:pt x="895" y="732"/>
                        </a:cubicBezTo>
                        <a:cubicBezTo>
                          <a:pt x="977" y="1004"/>
                          <a:pt x="1004" y="1275"/>
                          <a:pt x="1004" y="1573"/>
                        </a:cubicBezTo>
                        <a:cubicBezTo>
                          <a:pt x="1004" y="1600"/>
                          <a:pt x="983" y="1614"/>
                          <a:pt x="963" y="1614"/>
                        </a:cubicBezTo>
                        <a:cubicBezTo>
                          <a:pt x="943" y="1614"/>
                          <a:pt x="922" y="1600"/>
                          <a:pt x="922" y="1573"/>
                        </a:cubicBezTo>
                        <a:cubicBezTo>
                          <a:pt x="841" y="1302"/>
                          <a:pt x="814" y="1031"/>
                          <a:pt x="732" y="760"/>
                        </a:cubicBezTo>
                        <a:cubicBezTo>
                          <a:pt x="705" y="624"/>
                          <a:pt x="678" y="488"/>
                          <a:pt x="651" y="380"/>
                        </a:cubicBezTo>
                        <a:cubicBezTo>
                          <a:pt x="597" y="271"/>
                          <a:pt x="570" y="136"/>
                          <a:pt x="543" y="27"/>
                        </a:cubicBezTo>
                        <a:lnTo>
                          <a:pt x="136" y="0"/>
                        </a:lnTo>
                        <a:close/>
                      </a:path>
                    </a:pathLst>
                  </a:custGeom>
                  <a:solidFill>
                    <a:srgbClr val="000000">
                      <a:alpha val="140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 name="Google Shape;345;p31"/>
                  <p:cNvSpPr/>
                  <p:nvPr/>
                </p:nvSpPr>
                <p:spPr>
                  <a:xfrm>
                    <a:off x="3339725" y="3283325"/>
                    <a:ext cx="286175" cy="243600"/>
                  </a:xfrm>
                  <a:custGeom>
                    <a:avLst/>
                    <a:gdLst/>
                    <a:ahLst/>
                    <a:cxnLst/>
                    <a:rect l="l" t="t" r="r" b="b"/>
                    <a:pathLst>
                      <a:path w="11447" h="9744" extrusionOk="0">
                        <a:moveTo>
                          <a:pt x="11447" y="0"/>
                        </a:moveTo>
                        <a:cubicBezTo>
                          <a:pt x="11366" y="109"/>
                          <a:pt x="11203" y="217"/>
                          <a:pt x="11040" y="244"/>
                        </a:cubicBezTo>
                        <a:cubicBezTo>
                          <a:pt x="11006" y="251"/>
                          <a:pt x="10971" y="255"/>
                          <a:pt x="10934" y="255"/>
                        </a:cubicBezTo>
                        <a:cubicBezTo>
                          <a:pt x="10826" y="255"/>
                          <a:pt x="10715" y="224"/>
                          <a:pt x="10633" y="163"/>
                        </a:cubicBezTo>
                        <a:cubicBezTo>
                          <a:pt x="10579" y="380"/>
                          <a:pt x="10389" y="543"/>
                          <a:pt x="10172" y="624"/>
                        </a:cubicBezTo>
                        <a:cubicBezTo>
                          <a:pt x="10149" y="629"/>
                          <a:pt x="10126" y="631"/>
                          <a:pt x="10103" y="631"/>
                        </a:cubicBezTo>
                        <a:cubicBezTo>
                          <a:pt x="9991" y="631"/>
                          <a:pt x="9887" y="578"/>
                          <a:pt x="9819" y="488"/>
                        </a:cubicBezTo>
                        <a:lnTo>
                          <a:pt x="9792" y="461"/>
                        </a:lnTo>
                        <a:cubicBezTo>
                          <a:pt x="9738" y="543"/>
                          <a:pt x="9684" y="597"/>
                          <a:pt x="9630" y="678"/>
                        </a:cubicBezTo>
                        <a:cubicBezTo>
                          <a:pt x="9548" y="814"/>
                          <a:pt x="9440" y="950"/>
                          <a:pt x="9304" y="1031"/>
                        </a:cubicBezTo>
                        <a:cubicBezTo>
                          <a:pt x="9269" y="1043"/>
                          <a:pt x="9235" y="1048"/>
                          <a:pt x="9201" y="1048"/>
                        </a:cubicBezTo>
                        <a:cubicBezTo>
                          <a:pt x="9076" y="1048"/>
                          <a:pt x="8961" y="975"/>
                          <a:pt x="8897" y="868"/>
                        </a:cubicBezTo>
                        <a:cubicBezTo>
                          <a:pt x="8870" y="922"/>
                          <a:pt x="8843" y="950"/>
                          <a:pt x="8762" y="1058"/>
                        </a:cubicBezTo>
                        <a:cubicBezTo>
                          <a:pt x="8707" y="1167"/>
                          <a:pt x="8626" y="1302"/>
                          <a:pt x="8490" y="1356"/>
                        </a:cubicBezTo>
                        <a:cubicBezTo>
                          <a:pt x="8467" y="1368"/>
                          <a:pt x="8442" y="1374"/>
                          <a:pt x="8416" y="1374"/>
                        </a:cubicBezTo>
                        <a:cubicBezTo>
                          <a:pt x="8326" y="1374"/>
                          <a:pt x="8234" y="1306"/>
                          <a:pt x="8192" y="1221"/>
                        </a:cubicBezTo>
                        <a:lnTo>
                          <a:pt x="8165" y="1221"/>
                        </a:lnTo>
                        <a:lnTo>
                          <a:pt x="8111" y="1302"/>
                        </a:lnTo>
                        <a:cubicBezTo>
                          <a:pt x="8084" y="1329"/>
                          <a:pt x="8056" y="1356"/>
                          <a:pt x="8029" y="1384"/>
                        </a:cubicBezTo>
                        <a:cubicBezTo>
                          <a:pt x="8029" y="1465"/>
                          <a:pt x="8056" y="1546"/>
                          <a:pt x="8056" y="1628"/>
                        </a:cubicBezTo>
                        <a:lnTo>
                          <a:pt x="8084" y="1845"/>
                        </a:lnTo>
                        <a:cubicBezTo>
                          <a:pt x="8084" y="1926"/>
                          <a:pt x="8084" y="2007"/>
                          <a:pt x="8056" y="2089"/>
                        </a:cubicBezTo>
                        <a:cubicBezTo>
                          <a:pt x="8043" y="2102"/>
                          <a:pt x="8029" y="2109"/>
                          <a:pt x="8016" y="2109"/>
                        </a:cubicBezTo>
                        <a:cubicBezTo>
                          <a:pt x="8002" y="2109"/>
                          <a:pt x="7989" y="2102"/>
                          <a:pt x="7975" y="2089"/>
                        </a:cubicBezTo>
                        <a:cubicBezTo>
                          <a:pt x="7948" y="2035"/>
                          <a:pt x="7948" y="1953"/>
                          <a:pt x="7948" y="1872"/>
                        </a:cubicBezTo>
                        <a:lnTo>
                          <a:pt x="7948" y="1628"/>
                        </a:lnTo>
                        <a:lnTo>
                          <a:pt x="7948" y="1438"/>
                        </a:lnTo>
                        <a:cubicBezTo>
                          <a:pt x="7919" y="1445"/>
                          <a:pt x="7890" y="1448"/>
                          <a:pt x="7861" y="1448"/>
                        </a:cubicBezTo>
                        <a:cubicBezTo>
                          <a:pt x="7781" y="1448"/>
                          <a:pt x="7702" y="1423"/>
                          <a:pt x="7622" y="1384"/>
                        </a:cubicBezTo>
                        <a:cubicBezTo>
                          <a:pt x="7595" y="1573"/>
                          <a:pt x="7460" y="1736"/>
                          <a:pt x="7270" y="1818"/>
                        </a:cubicBezTo>
                        <a:cubicBezTo>
                          <a:pt x="7243" y="1824"/>
                          <a:pt x="7214" y="1828"/>
                          <a:pt x="7185" y="1828"/>
                        </a:cubicBezTo>
                        <a:cubicBezTo>
                          <a:pt x="7097" y="1828"/>
                          <a:pt x="7005" y="1797"/>
                          <a:pt x="6944" y="1736"/>
                        </a:cubicBezTo>
                        <a:cubicBezTo>
                          <a:pt x="6890" y="1845"/>
                          <a:pt x="6809" y="1953"/>
                          <a:pt x="6727" y="2062"/>
                        </a:cubicBezTo>
                        <a:cubicBezTo>
                          <a:pt x="6727" y="2387"/>
                          <a:pt x="6673" y="2794"/>
                          <a:pt x="6375" y="2984"/>
                        </a:cubicBezTo>
                        <a:cubicBezTo>
                          <a:pt x="6287" y="3022"/>
                          <a:pt x="6193" y="3042"/>
                          <a:pt x="6104" y="3042"/>
                        </a:cubicBezTo>
                        <a:cubicBezTo>
                          <a:pt x="6001" y="3042"/>
                          <a:pt x="5905" y="3015"/>
                          <a:pt x="5832" y="2957"/>
                        </a:cubicBezTo>
                        <a:cubicBezTo>
                          <a:pt x="5724" y="2875"/>
                          <a:pt x="5642" y="2794"/>
                          <a:pt x="5561" y="2686"/>
                        </a:cubicBezTo>
                        <a:cubicBezTo>
                          <a:pt x="5534" y="2821"/>
                          <a:pt x="5534" y="2957"/>
                          <a:pt x="5534" y="3092"/>
                        </a:cubicBezTo>
                        <a:cubicBezTo>
                          <a:pt x="5507" y="3255"/>
                          <a:pt x="5425" y="3418"/>
                          <a:pt x="5290" y="3553"/>
                        </a:cubicBezTo>
                        <a:cubicBezTo>
                          <a:pt x="5207" y="3636"/>
                          <a:pt x="5077" y="3672"/>
                          <a:pt x="4959" y="3672"/>
                        </a:cubicBezTo>
                        <a:cubicBezTo>
                          <a:pt x="4923" y="3672"/>
                          <a:pt x="4888" y="3668"/>
                          <a:pt x="4856" y="3662"/>
                        </a:cubicBezTo>
                        <a:lnTo>
                          <a:pt x="4802" y="3635"/>
                        </a:lnTo>
                        <a:cubicBezTo>
                          <a:pt x="4802" y="4557"/>
                          <a:pt x="4747" y="5506"/>
                          <a:pt x="4205" y="6293"/>
                        </a:cubicBezTo>
                        <a:cubicBezTo>
                          <a:pt x="4191" y="6320"/>
                          <a:pt x="4157" y="6334"/>
                          <a:pt x="4120" y="6334"/>
                        </a:cubicBezTo>
                        <a:cubicBezTo>
                          <a:pt x="4083" y="6334"/>
                          <a:pt x="4042" y="6320"/>
                          <a:pt x="4015" y="6293"/>
                        </a:cubicBezTo>
                        <a:cubicBezTo>
                          <a:pt x="3717" y="5588"/>
                          <a:pt x="3608" y="4828"/>
                          <a:pt x="3717" y="4096"/>
                        </a:cubicBezTo>
                        <a:lnTo>
                          <a:pt x="3472" y="4096"/>
                        </a:lnTo>
                        <a:cubicBezTo>
                          <a:pt x="3337" y="4042"/>
                          <a:pt x="3201" y="3933"/>
                          <a:pt x="3120" y="3825"/>
                        </a:cubicBezTo>
                        <a:cubicBezTo>
                          <a:pt x="3066" y="4123"/>
                          <a:pt x="2903" y="4367"/>
                          <a:pt x="2632" y="4530"/>
                        </a:cubicBezTo>
                        <a:cubicBezTo>
                          <a:pt x="2527" y="4592"/>
                          <a:pt x="2407" y="4623"/>
                          <a:pt x="2286" y="4623"/>
                        </a:cubicBezTo>
                        <a:cubicBezTo>
                          <a:pt x="2093" y="4623"/>
                          <a:pt x="1897" y="4545"/>
                          <a:pt x="1764" y="4394"/>
                        </a:cubicBezTo>
                        <a:cubicBezTo>
                          <a:pt x="1709" y="4259"/>
                          <a:pt x="1601" y="4150"/>
                          <a:pt x="1520" y="4042"/>
                        </a:cubicBezTo>
                        <a:cubicBezTo>
                          <a:pt x="1479" y="4009"/>
                          <a:pt x="1440" y="3996"/>
                          <a:pt x="1404" y="3996"/>
                        </a:cubicBezTo>
                        <a:cubicBezTo>
                          <a:pt x="1319" y="3996"/>
                          <a:pt x="1243" y="4066"/>
                          <a:pt x="1167" y="4123"/>
                        </a:cubicBezTo>
                        <a:cubicBezTo>
                          <a:pt x="923" y="4394"/>
                          <a:pt x="570" y="4584"/>
                          <a:pt x="190" y="4638"/>
                        </a:cubicBezTo>
                        <a:lnTo>
                          <a:pt x="1" y="4638"/>
                        </a:lnTo>
                        <a:cubicBezTo>
                          <a:pt x="55" y="4693"/>
                          <a:pt x="109" y="4747"/>
                          <a:pt x="163" y="4801"/>
                        </a:cubicBezTo>
                        <a:cubicBezTo>
                          <a:pt x="310" y="4921"/>
                          <a:pt x="460" y="4959"/>
                          <a:pt x="607" y="4959"/>
                        </a:cubicBezTo>
                        <a:cubicBezTo>
                          <a:pt x="861" y="4959"/>
                          <a:pt x="1106" y="4845"/>
                          <a:pt x="1307" y="4845"/>
                        </a:cubicBezTo>
                        <a:cubicBezTo>
                          <a:pt x="1463" y="4845"/>
                          <a:pt x="1593" y="4913"/>
                          <a:pt x="1682" y="5154"/>
                        </a:cubicBezTo>
                        <a:lnTo>
                          <a:pt x="2198" y="6537"/>
                        </a:lnTo>
                        <a:cubicBezTo>
                          <a:pt x="2496" y="6374"/>
                          <a:pt x="2740" y="6103"/>
                          <a:pt x="2876" y="5805"/>
                        </a:cubicBezTo>
                        <a:lnTo>
                          <a:pt x="4123" y="9195"/>
                        </a:lnTo>
                        <a:cubicBezTo>
                          <a:pt x="4224" y="9446"/>
                          <a:pt x="4417" y="9744"/>
                          <a:pt x="4660" y="9744"/>
                        </a:cubicBezTo>
                        <a:cubicBezTo>
                          <a:pt x="4680" y="9744"/>
                          <a:pt x="4700" y="9742"/>
                          <a:pt x="4720" y="9738"/>
                        </a:cubicBezTo>
                        <a:cubicBezTo>
                          <a:pt x="4747" y="9711"/>
                          <a:pt x="4774" y="9656"/>
                          <a:pt x="4802" y="9629"/>
                        </a:cubicBezTo>
                        <a:cubicBezTo>
                          <a:pt x="5208" y="8843"/>
                          <a:pt x="5181" y="7893"/>
                          <a:pt x="5208" y="7025"/>
                        </a:cubicBezTo>
                        <a:cubicBezTo>
                          <a:pt x="5236" y="5723"/>
                          <a:pt x="5425" y="4421"/>
                          <a:pt x="5724" y="3174"/>
                        </a:cubicBezTo>
                        <a:cubicBezTo>
                          <a:pt x="5886" y="3716"/>
                          <a:pt x="6239" y="4232"/>
                          <a:pt x="6700" y="4584"/>
                        </a:cubicBezTo>
                        <a:cubicBezTo>
                          <a:pt x="6809" y="3852"/>
                          <a:pt x="7107" y="3147"/>
                          <a:pt x="7568" y="2577"/>
                        </a:cubicBezTo>
                        <a:lnTo>
                          <a:pt x="8707" y="3933"/>
                        </a:lnTo>
                        <a:cubicBezTo>
                          <a:pt x="8789" y="3608"/>
                          <a:pt x="9033" y="3364"/>
                          <a:pt x="9331" y="3255"/>
                        </a:cubicBezTo>
                        <a:cubicBezTo>
                          <a:pt x="9657" y="4069"/>
                          <a:pt x="9928" y="4910"/>
                          <a:pt x="10145" y="5778"/>
                        </a:cubicBezTo>
                        <a:cubicBezTo>
                          <a:pt x="10226" y="6022"/>
                          <a:pt x="10281" y="6266"/>
                          <a:pt x="10335" y="6537"/>
                        </a:cubicBezTo>
                        <a:cubicBezTo>
                          <a:pt x="10335" y="6591"/>
                          <a:pt x="10362" y="6673"/>
                          <a:pt x="10389" y="6754"/>
                        </a:cubicBezTo>
                        <a:cubicBezTo>
                          <a:pt x="10443" y="6673"/>
                          <a:pt x="10498" y="6618"/>
                          <a:pt x="10525" y="6537"/>
                        </a:cubicBezTo>
                        <a:lnTo>
                          <a:pt x="10525" y="6510"/>
                        </a:lnTo>
                        <a:cubicBezTo>
                          <a:pt x="10552" y="6293"/>
                          <a:pt x="10552" y="6076"/>
                          <a:pt x="10552" y="5832"/>
                        </a:cubicBezTo>
                        <a:lnTo>
                          <a:pt x="10552" y="5371"/>
                        </a:lnTo>
                        <a:cubicBezTo>
                          <a:pt x="10552" y="5208"/>
                          <a:pt x="10552" y="5072"/>
                          <a:pt x="10606" y="4910"/>
                        </a:cubicBezTo>
                        <a:cubicBezTo>
                          <a:pt x="10606" y="4896"/>
                          <a:pt x="10620" y="4889"/>
                          <a:pt x="10637" y="4889"/>
                        </a:cubicBezTo>
                        <a:cubicBezTo>
                          <a:pt x="10654" y="4889"/>
                          <a:pt x="10674" y="4896"/>
                          <a:pt x="10687" y="4910"/>
                        </a:cubicBezTo>
                        <a:cubicBezTo>
                          <a:pt x="10715" y="5072"/>
                          <a:pt x="10742" y="5208"/>
                          <a:pt x="10715" y="5371"/>
                        </a:cubicBezTo>
                        <a:lnTo>
                          <a:pt x="10715" y="5832"/>
                        </a:lnTo>
                        <a:lnTo>
                          <a:pt x="10687" y="6266"/>
                        </a:lnTo>
                        <a:cubicBezTo>
                          <a:pt x="10932" y="5696"/>
                          <a:pt x="11067" y="5127"/>
                          <a:pt x="11094" y="4530"/>
                        </a:cubicBezTo>
                        <a:cubicBezTo>
                          <a:pt x="11176" y="3716"/>
                          <a:pt x="11230" y="2903"/>
                          <a:pt x="11284" y="2089"/>
                        </a:cubicBezTo>
                        <a:cubicBezTo>
                          <a:pt x="11311" y="1682"/>
                          <a:pt x="11366" y="1275"/>
                          <a:pt x="11393" y="868"/>
                        </a:cubicBezTo>
                        <a:cubicBezTo>
                          <a:pt x="11420" y="570"/>
                          <a:pt x="11420" y="272"/>
                          <a:pt x="11447" y="0"/>
                        </a:cubicBezTo>
                        <a:close/>
                      </a:path>
                    </a:pathLst>
                  </a:custGeom>
                  <a:solidFill>
                    <a:srgbClr val="000000">
                      <a:alpha val="140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46" name="Google Shape;346;p31"/>
                <p:cNvSpPr/>
                <p:nvPr/>
              </p:nvSpPr>
              <p:spPr>
                <a:xfrm>
                  <a:off x="1441925" y="3461100"/>
                  <a:ext cx="117825" cy="151125"/>
                </a:xfrm>
                <a:custGeom>
                  <a:avLst/>
                  <a:gdLst/>
                  <a:ahLst/>
                  <a:cxnLst/>
                  <a:rect l="l" t="t" r="r" b="b"/>
                  <a:pathLst>
                    <a:path w="4713" h="6045" extrusionOk="0">
                      <a:moveTo>
                        <a:pt x="68" y="0"/>
                      </a:moveTo>
                      <a:cubicBezTo>
                        <a:pt x="36" y="0"/>
                        <a:pt x="1" y="39"/>
                        <a:pt x="20" y="77"/>
                      </a:cubicBezTo>
                      <a:cubicBezTo>
                        <a:pt x="128" y="348"/>
                        <a:pt x="210" y="674"/>
                        <a:pt x="210" y="972"/>
                      </a:cubicBezTo>
                      <a:cubicBezTo>
                        <a:pt x="237" y="1271"/>
                        <a:pt x="264" y="1569"/>
                        <a:pt x="264" y="1867"/>
                      </a:cubicBezTo>
                      <a:cubicBezTo>
                        <a:pt x="264" y="2383"/>
                        <a:pt x="373" y="2871"/>
                        <a:pt x="590" y="3332"/>
                      </a:cubicBezTo>
                      <a:cubicBezTo>
                        <a:pt x="535" y="3495"/>
                        <a:pt x="535" y="3657"/>
                        <a:pt x="535" y="3820"/>
                      </a:cubicBezTo>
                      <a:cubicBezTo>
                        <a:pt x="535" y="3983"/>
                        <a:pt x="562" y="4146"/>
                        <a:pt x="590" y="4308"/>
                      </a:cubicBezTo>
                      <a:cubicBezTo>
                        <a:pt x="590" y="4498"/>
                        <a:pt x="617" y="4661"/>
                        <a:pt x="644" y="4797"/>
                      </a:cubicBezTo>
                      <a:cubicBezTo>
                        <a:pt x="644" y="4878"/>
                        <a:pt x="698" y="4959"/>
                        <a:pt x="698" y="5068"/>
                      </a:cubicBezTo>
                      <a:cubicBezTo>
                        <a:pt x="725" y="5122"/>
                        <a:pt x="752" y="5203"/>
                        <a:pt x="807" y="5258"/>
                      </a:cubicBezTo>
                      <a:cubicBezTo>
                        <a:pt x="818" y="5281"/>
                        <a:pt x="834" y="5289"/>
                        <a:pt x="849" y="5289"/>
                      </a:cubicBezTo>
                      <a:cubicBezTo>
                        <a:pt x="870" y="5289"/>
                        <a:pt x="888" y="5273"/>
                        <a:pt x="888" y="5258"/>
                      </a:cubicBezTo>
                      <a:cubicBezTo>
                        <a:pt x="888" y="5176"/>
                        <a:pt x="888" y="5095"/>
                        <a:pt x="888" y="5014"/>
                      </a:cubicBezTo>
                      <a:lnTo>
                        <a:pt x="834" y="4769"/>
                      </a:lnTo>
                      <a:cubicBezTo>
                        <a:pt x="834" y="4607"/>
                        <a:pt x="807" y="4444"/>
                        <a:pt x="779" y="4281"/>
                      </a:cubicBezTo>
                      <a:cubicBezTo>
                        <a:pt x="752" y="4146"/>
                        <a:pt x="752" y="3983"/>
                        <a:pt x="752" y="3820"/>
                      </a:cubicBezTo>
                      <a:lnTo>
                        <a:pt x="752" y="3549"/>
                      </a:lnTo>
                      <a:cubicBezTo>
                        <a:pt x="861" y="3712"/>
                        <a:pt x="1024" y="3847"/>
                        <a:pt x="1186" y="3956"/>
                      </a:cubicBezTo>
                      <a:cubicBezTo>
                        <a:pt x="1403" y="4091"/>
                        <a:pt x="1593" y="4308"/>
                        <a:pt x="1729" y="4553"/>
                      </a:cubicBezTo>
                      <a:cubicBezTo>
                        <a:pt x="1783" y="4824"/>
                        <a:pt x="1892" y="5068"/>
                        <a:pt x="2000" y="5312"/>
                      </a:cubicBezTo>
                      <a:cubicBezTo>
                        <a:pt x="2163" y="5529"/>
                        <a:pt x="2353" y="5719"/>
                        <a:pt x="2597" y="5827"/>
                      </a:cubicBezTo>
                      <a:cubicBezTo>
                        <a:pt x="2909" y="5990"/>
                        <a:pt x="3248" y="6044"/>
                        <a:pt x="3594" y="6044"/>
                      </a:cubicBezTo>
                      <a:cubicBezTo>
                        <a:pt x="3939" y="6044"/>
                        <a:pt x="4292" y="5990"/>
                        <a:pt x="4631" y="5936"/>
                      </a:cubicBezTo>
                      <a:cubicBezTo>
                        <a:pt x="4685" y="5936"/>
                        <a:pt x="4712" y="5882"/>
                        <a:pt x="4685" y="5800"/>
                      </a:cubicBezTo>
                      <a:cubicBezTo>
                        <a:pt x="4685" y="5760"/>
                        <a:pt x="4642" y="5735"/>
                        <a:pt x="4597" y="5735"/>
                      </a:cubicBezTo>
                      <a:cubicBezTo>
                        <a:pt x="4581" y="5735"/>
                        <a:pt x="4564" y="5739"/>
                        <a:pt x="4550" y="5746"/>
                      </a:cubicBezTo>
                      <a:cubicBezTo>
                        <a:pt x="4228" y="5790"/>
                        <a:pt x="3898" y="5842"/>
                        <a:pt x="3572" y="5842"/>
                      </a:cubicBezTo>
                      <a:cubicBezTo>
                        <a:pt x="3295" y="5842"/>
                        <a:pt x="3022" y="5804"/>
                        <a:pt x="2760" y="5692"/>
                      </a:cubicBezTo>
                      <a:cubicBezTo>
                        <a:pt x="2543" y="5583"/>
                        <a:pt x="2353" y="5448"/>
                        <a:pt x="2190" y="5231"/>
                      </a:cubicBezTo>
                      <a:cubicBezTo>
                        <a:pt x="2081" y="5014"/>
                        <a:pt x="1973" y="4742"/>
                        <a:pt x="1892" y="4498"/>
                      </a:cubicBezTo>
                      <a:cubicBezTo>
                        <a:pt x="1810" y="4254"/>
                        <a:pt x="1620" y="4037"/>
                        <a:pt x="1403" y="3902"/>
                      </a:cubicBezTo>
                      <a:cubicBezTo>
                        <a:pt x="1186" y="3766"/>
                        <a:pt x="996" y="3576"/>
                        <a:pt x="834" y="3386"/>
                      </a:cubicBezTo>
                      <a:cubicBezTo>
                        <a:pt x="590" y="2952"/>
                        <a:pt x="454" y="2437"/>
                        <a:pt x="454" y="1949"/>
                      </a:cubicBezTo>
                      <a:cubicBezTo>
                        <a:pt x="454" y="1596"/>
                        <a:pt x="427" y="1271"/>
                        <a:pt x="400" y="945"/>
                      </a:cubicBezTo>
                      <a:cubicBezTo>
                        <a:pt x="345" y="620"/>
                        <a:pt x="264" y="321"/>
                        <a:pt x="101" y="23"/>
                      </a:cubicBezTo>
                      <a:cubicBezTo>
                        <a:pt x="93" y="7"/>
                        <a:pt x="81" y="0"/>
                        <a:pt x="6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 name="Google Shape;347;p31"/>
                <p:cNvSpPr/>
                <p:nvPr/>
              </p:nvSpPr>
              <p:spPr>
                <a:xfrm>
                  <a:off x="1854025" y="3560150"/>
                  <a:ext cx="203450" cy="340250"/>
                </a:xfrm>
                <a:custGeom>
                  <a:avLst/>
                  <a:gdLst/>
                  <a:ahLst/>
                  <a:cxnLst/>
                  <a:rect l="l" t="t" r="r" b="b"/>
                  <a:pathLst>
                    <a:path w="8138" h="13610" extrusionOk="0">
                      <a:moveTo>
                        <a:pt x="2818" y="1"/>
                      </a:moveTo>
                      <a:cubicBezTo>
                        <a:pt x="2801" y="1"/>
                        <a:pt x="2780" y="7"/>
                        <a:pt x="2767" y="21"/>
                      </a:cubicBezTo>
                      <a:cubicBezTo>
                        <a:pt x="2740" y="75"/>
                        <a:pt x="2740" y="129"/>
                        <a:pt x="2740" y="184"/>
                      </a:cubicBezTo>
                      <a:lnTo>
                        <a:pt x="2740" y="346"/>
                      </a:lnTo>
                      <a:lnTo>
                        <a:pt x="2740" y="726"/>
                      </a:lnTo>
                      <a:lnTo>
                        <a:pt x="2740" y="1458"/>
                      </a:lnTo>
                      <a:cubicBezTo>
                        <a:pt x="2740" y="1947"/>
                        <a:pt x="2740" y="2408"/>
                        <a:pt x="2767" y="2869"/>
                      </a:cubicBezTo>
                      <a:cubicBezTo>
                        <a:pt x="2577" y="2950"/>
                        <a:pt x="2414" y="3032"/>
                        <a:pt x="2251" y="3113"/>
                      </a:cubicBezTo>
                      <a:cubicBezTo>
                        <a:pt x="2116" y="2950"/>
                        <a:pt x="1926" y="2815"/>
                        <a:pt x="1736" y="2706"/>
                      </a:cubicBezTo>
                      <a:lnTo>
                        <a:pt x="1709" y="2706"/>
                      </a:lnTo>
                      <a:cubicBezTo>
                        <a:pt x="1736" y="2706"/>
                        <a:pt x="1736" y="2706"/>
                        <a:pt x="1736" y="2679"/>
                      </a:cubicBezTo>
                      <a:cubicBezTo>
                        <a:pt x="1817" y="2354"/>
                        <a:pt x="1872" y="2001"/>
                        <a:pt x="1845" y="1675"/>
                      </a:cubicBezTo>
                      <a:cubicBezTo>
                        <a:pt x="1845" y="1486"/>
                        <a:pt x="1817" y="1323"/>
                        <a:pt x="1790" y="1160"/>
                      </a:cubicBezTo>
                      <a:cubicBezTo>
                        <a:pt x="1790" y="1079"/>
                        <a:pt x="1763" y="997"/>
                        <a:pt x="1763" y="916"/>
                      </a:cubicBezTo>
                      <a:cubicBezTo>
                        <a:pt x="1736" y="835"/>
                        <a:pt x="1709" y="753"/>
                        <a:pt x="1655" y="672"/>
                      </a:cubicBezTo>
                      <a:cubicBezTo>
                        <a:pt x="1647" y="664"/>
                        <a:pt x="1637" y="661"/>
                        <a:pt x="1626" y="661"/>
                      </a:cubicBezTo>
                      <a:cubicBezTo>
                        <a:pt x="1601" y="661"/>
                        <a:pt x="1573" y="680"/>
                        <a:pt x="1573" y="699"/>
                      </a:cubicBezTo>
                      <a:cubicBezTo>
                        <a:pt x="1546" y="780"/>
                        <a:pt x="1546" y="862"/>
                        <a:pt x="1573" y="916"/>
                      </a:cubicBezTo>
                      <a:cubicBezTo>
                        <a:pt x="1573" y="997"/>
                        <a:pt x="1601" y="1106"/>
                        <a:pt x="1601" y="1187"/>
                      </a:cubicBezTo>
                      <a:cubicBezTo>
                        <a:pt x="1628" y="1350"/>
                        <a:pt x="1655" y="1513"/>
                        <a:pt x="1655" y="1675"/>
                      </a:cubicBezTo>
                      <a:cubicBezTo>
                        <a:pt x="1655" y="2001"/>
                        <a:pt x="1655" y="2354"/>
                        <a:pt x="1628" y="2679"/>
                      </a:cubicBezTo>
                      <a:lnTo>
                        <a:pt x="1628" y="2706"/>
                      </a:lnTo>
                      <a:cubicBezTo>
                        <a:pt x="1384" y="2625"/>
                        <a:pt x="1139" y="2598"/>
                        <a:pt x="922" y="2598"/>
                      </a:cubicBezTo>
                      <a:cubicBezTo>
                        <a:pt x="651" y="2598"/>
                        <a:pt x="380" y="2462"/>
                        <a:pt x="244" y="2245"/>
                      </a:cubicBezTo>
                      <a:cubicBezTo>
                        <a:pt x="163" y="2164"/>
                        <a:pt x="163" y="2055"/>
                        <a:pt x="217" y="1947"/>
                      </a:cubicBezTo>
                      <a:cubicBezTo>
                        <a:pt x="235" y="1894"/>
                        <a:pt x="195" y="1852"/>
                        <a:pt x="158" y="1852"/>
                      </a:cubicBezTo>
                      <a:cubicBezTo>
                        <a:pt x="137" y="1852"/>
                        <a:pt x="118" y="1864"/>
                        <a:pt x="109" y="1892"/>
                      </a:cubicBezTo>
                      <a:cubicBezTo>
                        <a:pt x="0" y="2082"/>
                        <a:pt x="27" y="2326"/>
                        <a:pt x="190" y="2489"/>
                      </a:cubicBezTo>
                      <a:cubicBezTo>
                        <a:pt x="407" y="2679"/>
                        <a:pt x="678" y="2788"/>
                        <a:pt x="950" y="2788"/>
                      </a:cubicBezTo>
                      <a:cubicBezTo>
                        <a:pt x="1221" y="2788"/>
                        <a:pt x="1492" y="2842"/>
                        <a:pt x="1736" y="2950"/>
                      </a:cubicBezTo>
                      <a:cubicBezTo>
                        <a:pt x="1926" y="3086"/>
                        <a:pt x="2062" y="3249"/>
                        <a:pt x="2197" y="3439"/>
                      </a:cubicBezTo>
                      <a:cubicBezTo>
                        <a:pt x="2794" y="4388"/>
                        <a:pt x="2468" y="5608"/>
                        <a:pt x="2984" y="6585"/>
                      </a:cubicBezTo>
                      <a:cubicBezTo>
                        <a:pt x="3174" y="6910"/>
                        <a:pt x="3418" y="7182"/>
                        <a:pt x="3743" y="7399"/>
                      </a:cubicBezTo>
                      <a:cubicBezTo>
                        <a:pt x="3716" y="7588"/>
                        <a:pt x="3689" y="7778"/>
                        <a:pt x="3689" y="7968"/>
                      </a:cubicBezTo>
                      <a:cubicBezTo>
                        <a:pt x="3689" y="8158"/>
                        <a:pt x="3689" y="8348"/>
                        <a:pt x="3689" y="8538"/>
                      </a:cubicBezTo>
                      <a:cubicBezTo>
                        <a:pt x="3662" y="8728"/>
                        <a:pt x="3689" y="8918"/>
                        <a:pt x="3689" y="9107"/>
                      </a:cubicBezTo>
                      <a:lnTo>
                        <a:pt x="3689" y="9406"/>
                      </a:lnTo>
                      <a:cubicBezTo>
                        <a:pt x="3662" y="9487"/>
                        <a:pt x="3689" y="9596"/>
                        <a:pt x="3689" y="9677"/>
                      </a:cubicBezTo>
                      <a:cubicBezTo>
                        <a:pt x="3689" y="9693"/>
                        <a:pt x="3716" y="9708"/>
                        <a:pt x="3744" y="9708"/>
                      </a:cubicBezTo>
                      <a:cubicBezTo>
                        <a:pt x="3765" y="9708"/>
                        <a:pt x="3786" y="9700"/>
                        <a:pt x="3798" y="9677"/>
                      </a:cubicBezTo>
                      <a:cubicBezTo>
                        <a:pt x="3825" y="9596"/>
                        <a:pt x="3825" y="9514"/>
                        <a:pt x="3825" y="9406"/>
                      </a:cubicBezTo>
                      <a:lnTo>
                        <a:pt x="3825" y="9107"/>
                      </a:lnTo>
                      <a:cubicBezTo>
                        <a:pt x="3825" y="8918"/>
                        <a:pt x="3825" y="8728"/>
                        <a:pt x="3852" y="8538"/>
                      </a:cubicBezTo>
                      <a:cubicBezTo>
                        <a:pt x="3852" y="8348"/>
                        <a:pt x="3852" y="8158"/>
                        <a:pt x="3852" y="7968"/>
                      </a:cubicBezTo>
                      <a:cubicBezTo>
                        <a:pt x="3852" y="7805"/>
                        <a:pt x="3852" y="7643"/>
                        <a:pt x="3852" y="7480"/>
                      </a:cubicBezTo>
                      <a:cubicBezTo>
                        <a:pt x="4259" y="7751"/>
                        <a:pt x="4747" y="7941"/>
                        <a:pt x="5235" y="8050"/>
                      </a:cubicBezTo>
                      <a:cubicBezTo>
                        <a:pt x="5696" y="8185"/>
                        <a:pt x="6184" y="8267"/>
                        <a:pt x="6646" y="8348"/>
                      </a:cubicBezTo>
                      <a:cubicBezTo>
                        <a:pt x="7107" y="8429"/>
                        <a:pt x="7649" y="8592"/>
                        <a:pt x="7812" y="9107"/>
                      </a:cubicBezTo>
                      <a:cubicBezTo>
                        <a:pt x="7866" y="9406"/>
                        <a:pt x="7893" y="9677"/>
                        <a:pt x="7893" y="9975"/>
                      </a:cubicBezTo>
                      <a:lnTo>
                        <a:pt x="7893" y="11006"/>
                      </a:lnTo>
                      <a:cubicBezTo>
                        <a:pt x="7893" y="11684"/>
                        <a:pt x="7893" y="12362"/>
                        <a:pt x="7920" y="13040"/>
                      </a:cubicBezTo>
                      <a:cubicBezTo>
                        <a:pt x="7920" y="13203"/>
                        <a:pt x="7920" y="13366"/>
                        <a:pt x="7947" y="13529"/>
                      </a:cubicBezTo>
                      <a:cubicBezTo>
                        <a:pt x="7947" y="13583"/>
                        <a:pt x="7981" y="13610"/>
                        <a:pt x="8019" y="13610"/>
                      </a:cubicBezTo>
                      <a:cubicBezTo>
                        <a:pt x="8056" y="13610"/>
                        <a:pt x="8097" y="13583"/>
                        <a:pt x="8110" y="13529"/>
                      </a:cubicBezTo>
                      <a:cubicBezTo>
                        <a:pt x="8137" y="13203"/>
                        <a:pt x="8137" y="12850"/>
                        <a:pt x="8137" y="12525"/>
                      </a:cubicBezTo>
                      <a:cubicBezTo>
                        <a:pt x="8137" y="12172"/>
                        <a:pt x="8110" y="11847"/>
                        <a:pt x="8083" y="11521"/>
                      </a:cubicBezTo>
                      <a:lnTo>
                        <a:pt x="8083" y="10491"/>
                      </a:lnTo>
                      <a:lnTo>
                        <a:pt x="8083" y="9541"/>
                      </a:lnTo>
                      <a:cubicBezTo>
                        <a:pt x="8110" y="9243"/>
                        <a:pt x="8029" y="8972"/>
                        <a:pt x="7866" y="8728"/>
                      </a:cubicBezTo>
                      <a:cubicBezTo>
                        <a:pt x="7730" y="8538"/>
                        <a:pt x="7514" y="8375"/>
                        <a:pt x="7297" y="8294"/>
                      </a:cubicBezTo>
                      <a:cubicBezTo>
                        <a:pt x="7052" y="8212"/>
                        <a:pt x="6808" y="8158"/>
                        <a:pt x="6564" y="8104"/>
                      </a:cubicBezTo>
                      <a:lnTo>
                        <a:pt x="5995" y="8022"/>
                      </a:lnTo>
                      <a:cubicBezTo>
                        <a:pt x="6022" y="7751"/>
                        <a:pt x="6022" y="7507"/>
                        <a:pt x="6022" y="7236"/>
                      </a:cubicBezTo>
                      <a:lnTo>
                        <a:pt x="6022" y="6422"/>
                      </a:lnTo>
                      <a:lnTo>
                        <a:pt x="6022" y="4795"/>
                      </a:lnTo>
                      <a:cubicBezTo>
                        <a:pt x="6022" y="4632"/>
                        <a:pt x="6022" y="4496"/>
                        <a:pt x="5995" y="4334"/>
                      </a:cubicBezTo>
                      <a:cubicBezTo>
                        <a:pt x="5995" y="4171"/>
                        <a:pt x="5995" y="4035"/>
                        <a:pt x="5967" y="3872"/>
                      </a:cubicBezTo>
                      <a:cubicBezTo>
                        <a:pt x="5954" y="3845"/>
                        <a:pt x="5927" y="3832"/>
                        <a:pt x="5903" y="3832"/>
                      </a:cubicBezTo>
                      <a:cubicBezTo>
                        <a:pt x="5879" y="3832"/>
                        <a:pt x="5859" y="3845"/>
                        <a:pt x="5859" y="3872"/>
                      </a:cubicBezTo>
                      <a:cubicBezTo>
                        <a:pt x="5832" y="4008"/>
                        <a:pt x="5805" y="4144"/>
                        <a:pt x="5805" y="4279"/>
                      </a:cubicBezTo>
                      <a:lnTo>
                        <a:pt x="5805" y="4686"/>
                      </a:lnTo>
                      <a:lnTo>
                        <a:pt x="5805" y="5500"/>
                      </a:lnTo>
                      <a:cubicBezTo>
                        <a:pt x="5805" y="6042"/>
                        <a:pt x="5805" y="6585"/>
                        <a:pt x="5832" y="7154"/>
                      </a:cubicBezTo>
                      <a:cubicBezTo>
                        <a:pt x="5832" y="7426"/>
                        <a:pt x="5832" y="7697"/>
                        <a:pt x="5859" y="7995"/>
                      </a:cubicBezTo>
                      <a:lnTo>
                        <a:pt x="5398" y="7887"/>
                      </a:lnTo>
                      <a:cubicBezTo>
                        <a:pt x="5452" y="7290"/>
                        <a:pt x="5452" y="6693"/>
                        <a:pt x="5425" y="6097"/>
                      </a:cubicBezTo>
                      <a:cubicBezTo>
                        <a:pt x="5425" y="5798"/>
                        <a:pt x="5398" y="5500"/>
                        <a:pt x="5371" y="5202"/>
                      </a:cubicBezTo>
                      <a:cubicBezTo>
                        <a:pt x="5371" y="5066"/>
                        <a:pt x="5316" y="4930"/>
                        <a:pt x="5316" y="4768"/>
                      </a:cubicBezTo>
                      <a:cubicBezTo>
                        <a:pt x="5289" y="4632"/>
                        <a:pt x="5262" y="4496"/>
                        <a:pt x="5208" y="4334"/>
                      </a:cubicBezTo>
                      <a:cubicBezTo>
                        <a:pt x="5200" y="4326"/>
                        <a:pt x="5187" y="4322"/>
                        <a:pt x="5174" y="4322"/>
                      </a:cubicBezTo>
                      <a:cubicBezTo>
                        <a:pt x="5140" y="4322"/>
                        <a:pt x="5099" y="4342"/>
                        <a:pt x="5099" y="4361"/>
                      </a:cubicBezTo>
                      <a:cubicBezTo>
                        <a:pt x="5099" y="4523"/>
                        <a:pt x="5099" y="4686"/>
                        <a:pt x="5127" y="4822"/>
                      </a:cubicBezTo>
                      <a:cubicBezTo>
                        <a:pt x="5154" y="4985"/>
                        <a:pt x="5181" y="5120"/>
                        <a:pt x="5181" y="5256"/>
                      </a:cubicBezTo>
                      <a:cubicBezTo>
                        <a:pt x="5208" y="5554"/>
                        <a:pt x="5235" y="5853"/>
                        <a:pt x="5262" y="6124"/>
                      </a:cubicBezTo>
                      <a:cubicBezTo>
                        <a:pt x="5262" y="6693"/>
                        <a:pt x="5262" y="7263"/>
                        <a:pt x="5262" y="7833"/>
                      </a:cubicBezTo>
                      <a:cubicBezTo>
                        <a:pt x="4557" y="7697"/>
                        <a:pt x="3933" y="7344"/>
                        <a:pt x="3445" y="6829"/>
                      </a:cubicBezTo>
                      <a:cubicBezTo>
                        <a:pt x="2685" y="5988"/>
                        <a:pt x="2957" y="4768"/>
                        <a:pt x="2604" y="3791"/>
                      </a:cubicBezTo>
                      <a:cubicBezTo>
                        <a:pt x="2523" y="3601"/>
                        <a:pt x="2414" y="3411"/>
                        <a:pt x="2306" y="3249"/>
                      </a:cubicBezTo>
                      <a:cubicBezTo>
                        <a:pt x="2496" y="3194"/>
                        <a:pt x="2685" y="3113"/>
                        <a:pt x="2875" y="3032"/>
                      </a:cubicBezTo>
                      <a:cubicBezTo>
                        <a:pt x="2902" y="3032"/>
                        <a:pt x="2930" y="2977"/>
                        <a:pt x="2930" y="2950"/>
                      </a:cubicBezTo>
                      <a:cubicBezTo>
                        <a:pt x="2930" y="2462"/>
                        <a:pt x="2930" y="1947"/>
                        <a:pt x="2902" y="1458"/>
                      </a:cubicBezTo>
                      <a:lnTo>
                        <a:pt x="2902" y="699"/>
                      </a:lnTo>
                      <a:lnTo>
                        <a:pt x="2902" y="346"/>
                      </a:lnTo>
                      <a:lnTo>
                        <a:pt x="2902" y="184"/>
                      </a:lnTo>
                      <a:cubicBezTo>
                        <a:pt x="2902" y="129"/>
                        <a:pt x="2875" y="75"/>
                        <a:pt x="2848" y="21"/>
                      </a:cubicBezTo>
                      <a:cubicBezTo>
                        <a:pt x="2848" y="7"/>
                        <a:pt x="2835" y="1"/>
                        <a:pt x="281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 name="Google Shape;348;p31"/>
                <p:cNvSpPr/>
                <p:nvPr/>
              </p:nvSpPr>
              <p:spPr>
                <a:xfrm>
                  <a:off x="2313100" y="3791550"/>
                  <a:ext cx="113250" cy="351450"/>
                </a:xfrm>
                <a:custGeom>
                  <a:avLst/>
                  <a:gdLst/>
                  <a:ahLst/>
                  <a:cxnLst/>
                  <a:rect l="l" t="t" r="r" b="b"/>
                  <a:pathLst>
                    <a:path w="4530" h="14058" extrusionOk="0">
                      <a:moveTo>
                        <a:pt x="1573" y="1"/>
                      </a:moveTo>
                      <a:cubicBezTo>
                        <a:pt x="1553" y="1"/>
                        <a:pt x="1533" y="14"/>
                        <a:pt x="1519" y="41"/>
                      </a:cubicBezTo>
                      <a:cubicBezTo>
                        <a:pt x="1465" y="150"/>
                        <a:pt x="1438" y="285"/>
                        <a:pt x="1438" y="394"/>
                      </a:cubicBezTo>
                      <a:lnTo>
                        <a:pt x="1438" y="774"/>
                      </a:lnTo>
                      <a:lnTo>
                        <a:pt x="1438" y="1533"/>
                      </a:lnTo>
                      <a:cubicBezTo>
                        <a:pt x="1438" y="2048"/>
                        <a:pt x="1465" y="2537"/>
                        <a:pt x="1519" y="3052"/>
                      </a:cubicBezTo>
                      <a:lnTo>
                        <a:pt x="1519" y="3079"/>
                      </a:lnTo>
                      <a:cubicBezTo>
                        <a:pt x="1465" y="3025"/>
                        <a:pt x="1438" y="2998"/>
                        <a:pt x="1383" y="2971"/>
                      </a:cubicBezTo>
                      <a:cubicBezTo>
                        <a:pt x="1275" y="2889"/>
                        <a:pt x="1194" y="2835"/>
                        <a:pt x="1085" y="2808"/>
                      </a:cubicBezTo>
                      <a:cubicBezTo>
                        <a:pt x="1085" y="2672"/>
                        <a:pt x="1058" y="2564"/>
                        <a:pt x="1058" y="2428"/>
                      </a:cubicBezTo>
                      <a:cubicBezTo>
                        <a:pt x="1058" y="2320"/>
                        <a:pt x="1031" y="2157"/>
                        <a:pt x="1004" y="2021"/>
                      </a:cubicBezTo>
                      <a:cubicBezTo>
                        <a:pt x="977" y="1886"/>
                        <a:pt x="949" y="1750"/>
                        <a:pt x="922" y="1614"/>
                      </a:cubicBezTo>
                      <a:cubicBezTo>
                        <a:pt x="922" y="1533"/>
                        <a:pt x="895" y="1479"/>
                        <a:pt x="895" y="1397"/>
                      </a:cubicBezTo>
                      <a:cubicBezTo>
                        <a:pt x="868" y="1343"/>
                        <a:pt x="841" y="1262"/>
                        <a:pt x="814" y="1208"/>
                      </a:cubicBezTo>
                      <a:cubicBezTo>
                        <a:pt x="798" y="1200"/>
                        <a:pt x="782" y="1196"/>
                        <a:pt x="767" y="1196"/>
                      </a:cubicBezTo>
                      <a:cubicBezTo>
                        <a:pt x="732" y="1196"/>
                        <a:pt x="705" y="1216"/>
                        <a:pt x="705" y="1235"/>
                      </a:cubicBezTo>
                      <a:cubicBezTo>
                        <a:pt x="678" y="1316"/>
                        <a:pt x="678" y="1370"/>
                        <a:pt x="705" y="1452"/>
                      </a:cubicBezTo>
                      <a:lnTo>
                        <a:pt x="760" y="1669"/>
                      </a:lnTo>
                      <a:cubicBezTo>
                        <a:pt x="787" y="1777"/>
                        <a:pt x="787" y="1913"/>
                        <a:pt x="814" y="2048"/>
                      </a:cubicBezTo>
                      <a:cubicBezTo>
                        <a:pt x="841" y="2184"/>
                        <a:pt x="868" y="2320"/>
                        <a:pt x="868" y="2455"/>
                      </a:cubicBezTo>
                      <a:cubicBezTo>
                        <a:pt x="895" y="2591"/>
                        <a:pt x="868" y="2645"/>
                        <a:pt x="895" y="2754"/>
                      </a:cubicBezTo>
                      <a:cubicBezTo>
                        <a:pt x="732" y="2699"/>
                        <a:pt x="543" y="2672"/>
                        <a:pt x="380" y="2645"/>
                      </a:cubicBezTo>
                      <a:lnTo>
                        <a:pt x="109" y="2618"/>
                      </a:lnTo>
                      <a:cubicBezTo>
                        <a:pt x="0" y="2618"/>
                        <a:pt x="0" y="2754"/>
                        <a:pt x="109" y="2781"/>
                      </a:cubicBezTo>
                      <a:cubicBezTo>
                        <a:pt x="461" y="2808"/>
                        <a:pt x="787" y="2889"/>
                        <a:pt x="1112" y="3025"/>
                      </a:cubicBezTo>
                      <a:cubicBezTo>
                        <a:pt x="1248" y="3106"/>
                        <a:pt x="1383" y="3215"/>
                        <a:pt x="1465" y="3350"/>
                      </a:cubicBezTo>
                      <a:cubicBezTo>
                        <a:pt x="1573" y="3540"/>
                        <a:pt x="1627" y="3730"/>
                        <a:pt x="1655" y="3947"/>
                      </a:cubicBezTo>
                      <a:cubicBezTo>
                        <a:pt x="1709" y="4462"/>
                        <a:pt x="1763" y="4951"/>
                        <a:pt x="1790" y="5439"/>
                      </a:cubicBezTo>
                      <a:cubicBezTo>
                        <a:pt x="1817" y="5683"/>
                        <a:pt x="1844" y="5927"/>
                        <a:pt x="1844" y="6171"/>
                      </a:cubicBezTo>
                      <a:cubicBezTo>
                        <a:pt x="1844" y="6307"/>
                        <a:pt x="1872" y="6442"/>
                        <a:pt x="1872" y="6578"/>
                      </a:cubicBezTo>
                      <a:cubicBezTo>
                        <a:pt x="1872" y="6687"/>
                        <a:pt x="1899" y="6795"/>
                        <a:pt x="1899" y="6931"/>
                      </a:cubicBezTo>
                      <a:cubicBezTo>
                        <a:pt x="1980" y="7310"/>
                        <a:pt x="2495" y="7392"/>
                        <a:pt x="2821" y="7419"/>
                      </a:cubicBezTo>
                      <a:cubicBezTo>
                        <a:pt x="3146" y="7473"/>
                        <a:pt x="3526" y="7500"/>
                        <a:pt x="3689" y="7826"/>
                      </a:cubicBezTo>
                      <a:cubicBezTo>
                        <a:pt x="3770" y="8016"/>
                        <a:pt x="3825" y="8233"/>
                        <a:pt x="3852" y="8423"/>
                      </a:cubicBezTo>
                      <a:cubicBezTo>
                        <a:pt x="3906" y="8667"/>
                        <a:pt x="3933" y="8911"/>
                        <a:pt x="3987" y="9155"/>
                      </a:cubicBezTo>
                      <a:cubicBezTo>
                        <a:pt x="4042" y="9643"/>
                        <a:pt x="4123" y="10131"/>
                        <a:pt x="4150" y="10620"/>
                      </a:cubicBezTo>
                      <a:cubicBezTo>
                        <a:pt x="4259" y="11596"/>
                        <a:pt x="4286" y="12600"/>
                        <a:pt x="4286" y="13576"/>
                      </a:cubicBezTo>
                      <a:lnTo>
                        <a:pt x="4286" y="13956"/>
                      </a:lnTo>
                      <a:cubicBezTo>
                        <a:pt x="4286" y="14024"/>
                        <a:pt x="4333" y="14057"/>
                        <a:pt x="4381" y="14057"/>
                      </a:cubicBezTo>
                      <a:cubicBezTo>
                        <a:pt x="4428" y="14057"/>
                        <a:pt x="4475" y="14024"/>
                        <a:pt x="4475" y="13956"/>
                      </a:cubicBezTo>
                      <a:cubicBezTo>
                        <a:pt x="4503" y="13685"/>
                        <a:pt x="4503" y="13440"/>
                        <a:pt x="4503" y="13196"/>
                      </a:cubicBezTo>
                      <a:lnTo>
                        <a:pt x="4503" y="12437"/>
                      </a:lnTo>
                      <a:cubicBezTo>
                        <a:pt x="4530" y="11949"/>
                        <a:pt x="4503" y="11433"/>
                        <a:pt x="4475" y="10945"/>
                      </a:cubicBezTo>
                      <a:cubicBezTo>
                        <a:pt x="4421" y="10430"/>
                        <a:pt x="4367" y="9914"/>
                        <a:pt x="4313" y="9426"/>
                      </a:cubicBezTo>
                      <a:cubicBezTo>
                        <a:pt x="4259" y="9182"/>
                        <a:pt x="4231" y="8938"/>
                        <a:pt x="4177" y="8667"/>
                      </a:cubicBezTo>
                      <a:cubicBezTo>
                        <a:pt x="4150" y="8423"/>
                        <a:pt x="4123" y="8206"/>
                        <a:pt x="4069" y="7989"/>
                      </a:cubicBezTo>
                      <a:cubicBezTo>
                        <a:pt x="4014" y="7799"/>
                        <a:pt x="3906" y="7609"/>
                        <a:pt x="3770" y="7500"/>
                      </a:cubicBezTo>
                      <a:cubicBezTo>
                        <a:pt x="3689" y="7419"/>
                        <a:pt x="3580" y="7365"/>
                        <a:pt x="3499" y="7338"/>
                      </a:cubicBezTo>
                      <a:cubicBezTo>
                        <a:pt x="3499" y="7012"/>
                        <a:pt x="3499" y="6659"/>
                        <a:pt x="3499" y="6334"/>
                      </a:cubicBezTo>
                      <a:cubicBezTo>
                        <a:pt x="3499" y="5981"/>
                        <a:pt x="3499" y="5602"/>
                        <a:pt x="3472" y="5249"/>
                      </a:cubicBezTo>
                      <a:cubicBezTo>
                        <a:pt x="3472" y="4544"/>
                        <a:pt x="3445" y="3839"/>
                        <a:pt x="3418" y="3133"/>
                      </a:cubicBezTo>
                      <a:lnTo>
                        <a:pt x="3418" y="2537"/>
                      </a:lnTo>
                      <a:cubicBezTo>
                        <a:pt x="3418" y="2428"/>
                        <a:pt x="3418" y="2320"/>
                        <a:pt x="3418" y="2238"/>
                      </a:cubicBezTo>
                      <a:cubicBezTo>
                        <a:pt x="3418" y="2130"/>
                        <a:pt x="3391" y="2048"/>
                        <a:pt x="3363" y="1940"/>
                      </a:cubicBezTo>
                      <a:cubicBezTo>
                        <a:pt x="3350" y="1926"/>
                        <a:pt x="3336" y="1920"/>
                        <a:pt x="3323" y="1920"/>
                      </a:cubicBezTo>
                      <a:cubicBezTo>
                        <a:pt x="3309" y="1920"/>
                        <a:pt x="3296" y="1926"/>
                        <a:pt x="3282" y="1940"/>
                      </a:cubicBezTo>
                      <a:cubicBezTo>
                        <a:pt x="3255" y="2021"/>
                        <a:pt x="3228" y="2103"/>
                        <a:pt x="3255" y="2184"/>
                      </a:cubicBezTo>
                      <a:lnTo>
                        <a:pt x="3255" y="2455"/>
                      </a:lnTo>
                      <a:lnTo>
                        <a:pt x="3255" y="2998"/>
                      </a:lnTo>
                      <a:lnTo>
                        <a:pt x="3255" y="4056"/>
                      </a:lnTo>
                      <a:cubicBezTo>
                        <a:pt x="3255" y="4761"/>
                        <a:pt x="3282" y="5493"/>
                        <a:pt x="3282" y="6198"/>
                      </a:cubicBezTo>
                      <a:cubicBezTo>
                        <a:pt x="3282" y="6388"/>
                        <a:pt x="3282" y="6578"/>
                        <a:pt x="3309" y="6795"/>
                      </a:cubicBezTo>
                      <a:cubicBezTo>
                        <a:pt x="3309" y="6985"/>
                        <a:pt x="3309" y="7121"/>
                        <a:pt x="3336" y="7283"/>
                      </a:cubicBezTo>
                      <a:lnTo>
                        <a:pt x="3282" y="7283"/>
                      </a:lnTo>
                      <a:cubicBezTo>
                        <a:pt x="3119" y="7229"/>
                        <a:pt x="2929" y="7229"/>
                        <a:pt x="2767" y="7202"/>
                      </a:cubicBezTo>
                      <a:cubicBezTo>
                        <a:pt x="2821" y="7066"/>
                        <a:pt x="2821" y="6904"/>
                        <a:pt x="2821" y="6768"/>
                      </a:cubicBezTo>
                      <a:lnTo>
                        <a:pt x="2821" y="6334"/>
                      </a:lnTo>
                      <a:lnTo>
                        <a:pt x="2821" y="5900"/>
                      </a:lnTo>
                      <a:cubicBezTo>
                        <a:pt x="2821" y="5819"/>
                        <a:pt x="2821" y="5737"/>
                        <a:pt x="2821" y="5656"/>
                      </a:cubicBezTo>
                      <a:cubicBezTo>
                        <a:pt x="2821" y="5602"/>
                        <a:pt x="2821" y="5520"/>
                        <a:pt x="2740" y="5493"/>
                      </a:cubicBezTo>
                      <a:cubicBezTo>
                        <a:pt x="2726" y="5480"/>
                        <a:pt x="2712" y="5473"/>
                        <a:pt x="2699" y="5473"/>
                      </a:cubicBezTo>
                      <a:cubicBezTo>
                        <a:pt x="2685" y="5473"/>
                        <a:pt x="2672" y="5480"/>
                        <a:pt x="2658" y="5493"/>
                      </a:cubicBezTo>
                      <a:cubicBezTo>
                        <a:pt x="2604" y="5547"/>
                        <a:pt x="2631" y="5602"/>
                        <a:pt x="2631" y="5683"/>
                      </a:cubicBezTo>
                      <a:lnTo>
                        <a:pt x="2631" y="5873"/>
                      </a:lnTo>
                      <a:cubicBezTo>
                        <a:pt x="2631" y="6036"/>
                        <a:pt x="2631" y="6198"/>
                        <a:pt x="2631" y="6334"/>
                      </a:cubicBezTo>
                      <a:lnTo>
                        <a:pt x="2631" y="6795"/>
                      </a:lnTo>
                      <a:cubicBezTo>
                        <a:pt x="2631" y="6904"/>
                        <a:pt x="2631" y="7039"/>
                        <a:pt x="2658" y="7175"/>
                      </a:cubicBezTo>
                      <a:cubicBezTo>
                        <a:pt x="2523" y="7148"/>
                        <a:pt x="2387" y="7093"/>
                        <a:pt x="2278" y="7012"/>
                      </a:cubicBezTo>
                      <a:cubicBezTo>
                        <a:pt x="2170" y="6931"/>
                        <a:pt x="2197" y="6822"/>
                        <a:pt x="2197" y="6714"/>
                      </a:cubicBezTo>
                      <a:lnTo>
                        <a:pt x="2170" y="6334"/>
                      </a:lnTo>
                      <a:cubicBezTo>
                        <a:pt x="2143" y="6090"/>
                        <a:pt x="2143" y="5846"/>
                        <a:pt x="2116" y="5575"/>
                      </a:cubicBezTo>
                      <a:lnTo>
                        <a:pt x="2116" y="5493"/>
                      </a:lnTo>
                      <a:cubicBezTo>
                        <a:pt x="2129" y="5507"/>
                        <a:pt x="2150" y="5513"/>
                        <a:pt x="2167" y="5513"/>
                      </a:cubicBezTo>
                      <a:cubicBezTo>
                        <a:pt x="2184" y="5513"/>
                        <a:pt x="2197" y="5507"/>
                        <a:pt x="2197" y="5493"/>
                      </a:cubicBezTo>
                      <a:cubicBezTo>
                        <a:pt x="2251" y="5385"/>
                        <a:pt x="2278" y="5249"/>
                        <a:pt x="2251" y="5113"/>
                      </a:cubicBezTo>
                      <a:lnTo>
                        <a:pt x="2251" y="4734"/>
                      </a:lnTo>
                      <a:lnTo>
                        <a:pt x="2251" y="3920"/>
                      </a:lnTo>
                      <a:cubicBezTo>
                        <a:pt x="2251" y="3377"/>
                        <a:pt x="2224" y="2835"/>
                        <a:pt x="2197" y="2320"/>
                      </a:cubicBezTo>
                      <a:cubicBezTo>
                        <a:pt x="2197" y="1994"/>
                        <a:pt x="2170" y="1696"/>
                        <a:pt x="2143" y="1397"/>
                      </a:cubicBezTo>
                      <a:cubicBezTo>
                        <a:pt x="2143" y="1357"/>
                        <a:pt x="2109" y="1336"/>
                        <a:pt x="2075" y="1336"/>
                      </a:cubicBezTo>
                      <a:cubicBezTo>
                        <a:pt x="2041" y="1336"/>
                        <a:pt x="2007" y="1357"/>
                        <a:pt x="2007" y="1397"/>
                      </a:cubicBezTo>
                      <a:cubicBezTo>
                        <a:pt x="2034" y="2455"/>
                        <a:pt x="2089" y="3540"/>
                        <a:pt x="2089" y="4598"/>
                      </a:cubicBezTo>
                      <a:lnTo>
                        <a:pt x="2089" y="5059"/>
                      </a:lnTo>
                      <a:lnTo>
                        <a:pt x="2089" y="5086"/>
                      </a:lnTo>
                      <a:cubicBezTo>
                        <a:pt x="2034" y="4734"/>
                        <a:pt x="2007" y="4408"/>
                        <a:pt x="1953" y="4056"/>
                      </a:cubicBezTo>
                      <a:cubicBezTo>
                        <a:pt x="1953" y="3839"/>
                        <a:pt x="1899" y="3594"/>
                        <a:pt x="1790" y="3377"/>
                      </a:cubicBezTo>
                      <a:cubicBezTo>
                        <a:pt x="1763" y="3296"/>
                        <a:pt x="1709" y="3215"/>
                        <a:pt x="1628" y="3133"/>
                      </a:cubicBezTo>
                      <a:lnTo>
                        <a:pt x="1628" y="3133"/>
                      </a:lnTo>
                      <a:cubicBezTo>
                        <a:pt x="1635" y="3141"/>
                        <a:pt x="1644" y="3144"/>
                        <a:pt x="1654" y="3144"/>
                      </a:cubicBezTo>
                      <a:cubicBezTo>
                        <a:pt x="1680" y="3144"/>
                        <a:pt x="1709" y="3119"/>
                        <a:pt x="1709" y="3079"/>
                      </a:cubicBezTo>
                      <a:cubicBezTo>
                        <a:pt x="1709" y="2564"/>
                        <a:pt x="1682" y="2048"/>
                        <a:pt x="1682" y="1560"/>
                      </a:cubicBezTo>
                      <a:cubicBezTo>
                        <a:pt x="1682" y="1316"/>
                        <a:pt x="1682" y="1045"/>
                        <a:pt x="1655" y="801"/>
                      </a:cubicBezTo>
                      <a:lnTo>
                        <a:pt x="1655" y="421"/>
                      </a:lnTo>
                      <a:cubicBezTo>
                        <a:pt x="1682" y="285"/>
                        <a:pt x="1655" y="177"/>
                        <a:pt x="1627" y="41"/>
                      </a:cubicBezTo>
                      <a:cubicBezTo>
                        <a:pt x="1614" y="14"/>
                        <a:pt x="1594" y="1"/>
                        <a:pt x="157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 name="Google Shape;349;p31"/>
                <p:cNvSpPr/>
                <p:nvPr/>
              </p:nvSpPr>
              <p:spPr>
                <a:xfrm>
                  <a:off x="1638625" y="3704400"/>
                  <a:ext cx="157775" cy="126675"/>
                </a:xfrm>
                <a:custGeom>
                  <a:avLst/>
                  <a:gdLst/>
                  <a:ahLst/>
                  <a:cxnLst/>
                  <a:rect l="l" t="t" r="r" b="b"/>
                  <a:pathLst>
                    <a:path w="6311" h="5067" extrusionOk="0">
                      <a:moveTo>
                        <a:pt x="96" y="0"/>
                      </a:moveTo>
                      <a:cubicBezTo>
                        <a:pt x="51" y="0"/>
                        <a:pt x="0" y="30"/>
                        <a:pt x="18" y="83"/>
                      </a:cubicBezTo>
                      <a:cubicBezTo>
                        <a:pt x="181" y="544"/>
                        <a:pt x="696" y="652"/>
                        <a:pt x="1130" y="788"/>
                      </a:cubicBezTo>
                      <a:cubicBezTo>
                        <a:pt x="1211" y="815"/>
                        <a:pt x="1401" y="869"/>
                        <a:pt x="1428" y="978"/>
                      </a:cubicBezTo>
                      <a:cubicBezTo>
                        <a:pt x="1455" y="1086"/>
                        <a:pt x="1455" y="1249"/>
                        <a:pt x="1483" y="1384"/>
                      </a:cubicBezTo>
                      <a:lnTo>
                        <a:pt x="1618" y="2225"/>
                      </a:lnTo>
                      <a:cubicBezTo>
                        <a:pt x="1618" y="2361"/>
                        <a:pt x="1645" y="2497"/>
                        <a:pt x="1672" y="2632"/>
                      </a:cubicBezTo>
                      <a:cubicBezTo>
                        <a:pt x="1700" y="2768"/>
                        <a:pt x="1808" y="2822"/>
                        <a:pt x="1944" y="2849"/>
                      </a:cubicBezTo>
                      <a:cubicBezTo>
                        <a:pt x="2188" y="2903"/>
                        <a:pt x="2459" y="2958"/>
                        <a:pt x="2730" y="2985"/>
                      </a:cubicBezTo>
                      <a:cubicBezTo>
                        <a:pt x="3273" y="3066"/>
                        <a:pt x="3815" y="3093"/>
                        <a:pt x="4358" y="3120"/>
                      </a:cubicBezTo>
                      <a:lnTo>
                        <a:pt x="4629" y="3148"/>
                      </a:lnTo>
                      <a:cubicBezTo>
                        <a:pt x="4629" y="3202"/>
                        <a:pt x="4629" y="3256"/>
                        <a:pt x="4629" y="3310"/>
                      </a:cubicBezTo>
                      <a:lnTo>
                        <a:pt x="4629" y="3582"/>
                      </a:lnTo>
                      <a:lnTo>
                        <a:pt x="4629" y="3826"/>
                      </a:lnTo>
                      <a:cubicBezTo>
                        <a:pt x="4629" y="3907"/>
                        <a:pt x="4656" y="3988"/>
                        <a:pt x="4683" y="4070"/>
                      </a:cubicBezTo>
                      <a:cubicBezTo>
                        <a:pt x="4697" y="4097"/>
                        <a:pt x="4717" y="4110"/>
                        <a:pt x="4737" y="4110"/>
                      </a:cubicBezTo>
                      <a:cubicBezTo>
                        <a:pt x="4758" y="4110"/>
                        <a:pt x="4778" y="4097"/>
                        <a:pt x="4792" y="4070"/>
                      </a:cubicBezTo>
                      <a:cubicBezTo>
                        <a:pt x="4819" y="3988"/>
                        <a:pt x="4819" y="3907"/>
                        <a:pt x="4819" y="3826"/>
                      </a:cubicBezTo>
                      <a:lnTo>
                        <a:pt x="4819" y="3582"/>
                      </a:lnTo>
                      <a:lnTo>
                        <a:pt x="4819" y="3310"/>
                      </a:lnTo>
                      <a:lnTo>
                        <a:pt x="4819" y="3148"/>
                      </a:lnTo>
                      <a:lnTo>
                        <a:pt x="5090" y="3148"/>
                      </a:lnTo>
                      <a:lnTo>
                        <a:pt x="5090" y="3256"/>
                      </a:lnTo>
                      <a:lnTo>
                        <a:pt x="5090" y="3527"/>
                      </a:lnTo>
                      <a:lnTo>
                        <a:pt x="5090" y="4043"/>
                      </a:lnTo>
                      <a:cubicBezTo>
                        <a:pt x="5090" y="4232"/>
                        <a:pt x="5090" y="4395"/>
                        <a:pt x="5117" y="4558"/>
                      </a:cubicBezTo>
                      <a:cubicBezTo>
                        <a:pt x="5090" y="4721"/>
                        <a:pt x="5144" y="4883"/>
                        <a:pt x="5199" y="5046"/>
                      </a:cubicBezTo>
                      <a:cubicBezTo>
                        <a:pt x="5212" y="5060"/>
                        <a:pt x="5232" y="5067"/>
                        <a:pt x="5249" y="5067"/>
                      </a:cubicBezTo>
                      <a:cubicBezTo>
                        <a:pt x="5266" y="5067"/>
                        <a:pt x="5280" y="5060"/>
                        <a:pt x="5280" y="5046"/>
                      </a:cubicBezTo>
                      <a:cubicBezTo>
                        <a:pt x="5307" y="4965"/>
                        <a:pt x="5307" y="4883"/>
                        <a:pt x="5307" y="4802"/>
                      </a:cubicBezTo>
                      <a:lnTo>
                        <a:pt x="5307" y="4531"/>
                      </a:lnTo>
                      <a:cubicBezTo>
                        <a:pt x="5307" y="4368"/>
                        <a:pt x="5307" y="4205"/>
                        <a:pt x="5280" y="3988"/>
                      </a:cubicBezTo>
                      <a:cubicBezTo>
                        <a:pt x="5280" y="3798"/>
                        <a:pt x="5280" y="3663"/>
                        <a:pt x="5280" y="3473"/>
                      </a:cubicBezTo>
                      <a:lnTo>
                        <a:pt x="5280" y="3229"/>
                      </a:lnTo>
                      <a:lnTo>
                        <a:pt x="5280" y="3148"/>
                      </a:lnTo>
                      <a:lnTo>
                        <a:pt x="5307" y="3148"/>
                      </a:lnTo>
                      <a:cubicBezTo>
                        <a:pt x="5470" y="3148"/>
                        <a:pt x="5633" y="3175"/>
                        <a:pt x="5768" y="3175"/>
                      </a:cubicBezTo>
                      <a:cubicBezTo>
                        <a:pt x="5931" y="3202"/>
                        <a:pt x="6094" y="3202"/>
                        <a:pt x="6256" y="3229"/>
                      </a:cubicBezTo>
                      <a:cubicBezTo>
                        <a:pt x="6311" y="3175"/>
                        <a:pt x="6284" y="3066"/>
                        <a:pt x="6229" y="3039"/>
                      </a:cubicBezTo>
                      <a:cubicBezTo>
                        <a:pt x="6094" y="3012"/>
                        <a:pt x="5958" y="2985"/>
                        <a:pt x="5822" y="2985"/>
                      </a:cubicBezTo>
                      <a:lnTo>
                        <a:pt x="5416" y="2958"/>
                      </a:lnTo>
                      <a:lnTo>
                        <a:pt x="4629" y="2903"/>
                      </a:lnTo>
                      <a:cubicBezTo>
                        <a:pt x="4114" y="2876"/>
                        <a:pt x="3571" y="2849"/>
                        <a:pt x="3056" y="2795"/>
                      </a:cubicBezTo>
                      <a:cubicBezTo>
                        <a:pt x="2785" y="2768"/>
                        <a:pt x="2513" y="2741"/>
                        <a:pt x="2242" y="2686"/>
                      </a:cubicBezTo>
                      <a:lnTo>
                        <a:pt x="2079" y="2659"/>
                      </a:lnTo>
                      <a:lnTo>
                        <a:pt x="1971" y="2632"/>
                      </a:lnTo>
                      <a:cubicBezTo>
                        <a:pt x="1944" y="2632"/>
                        <a:pt x="1889" y="2632"/>
                        <a:pt x="1862" y="2605"/>
                      </a:cubicBezTo>
                      <a:cubicBezTo>
                        <a:pt x="1862" y="2578"/>
                        <a:pt x="1862" y="2578"/>
                        <a:pt x="1862" y="2551"/>
                      </a:cubicBezTo>
                      <a:lnTo>
                        <a:pt x="1862" y="2469"/>
                      </a:lnTo>
                      <a:lnTo>
                        <a:pt x="1835" y="2225"/>
                      </a:lnTo>
                      <a:cubicBezTo>
                        <a:pt x="1808" y="1981"/>
                        <a:pt x="1754" y="1710"/>
                        <a:pt x="1727" y="1439"/>
                      </a:cubicBezTo>
                      <a:cubicBezTo>
                        <a:pt x="1700" y="1303"/>
                        <a:pt x="1672" y="1167"/>
                        <a:pt x="1645" y="1005"/>
                      </a:cubicBezTo>
                      <a:cubicBezTo>
                        <a:pt x="1645" y="896"/>
                        <a:pt x="1591" y="788"/>
                        <a:pt x="1483" y="706"/>
                      </a:cubicBezTo>
                      <a:cubicBezTo>
                        <a:pt x="1076" y="462"/>
                        <a:pt x="425" y="517"/>
                        <a:pt x="154" y="28"/>
                      </a:cubicBezTo>
                      <a:cubicBezTo>
                        <a:pt x="144" y="9"/>
                        <a:pt x="121" y="0"/>
                        <a:pt x="9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 name="Google Shape;350;p31"/>
                <p:cNvSpPr/>
                <p:nvPr/>
              </p:nvSpPr>
              <p:spPr>
                <a:xfrm>
                  <a:off x="2595850" y="3681300"/>
                  <a:ext cx="195325" cy="281500"/>
                </a:xfrm>
                <a:custGeom>
                  <a:avLst/>
                  <a:gdLst/>
                  <a:ahLst/>
                  <a:cxnLst/>
                  <a:rect l="l" t="t" r="r" b="b"/>
                  <a:pathLst>
                    <a:path w="7813" h="11260" extrusionOk="0">
                      <a:moveTo>
                        <a:pt x="2409" y="1"/>
                      </a:moveTo>
                      <a:cubicBezTo>
                        <a:pt x="2389" y="1"/>
                        <a:pt x="2371" y="9"/>
                        <a:pt x="2360" y="30"/>
                      </a:cubicBezTo>
                      <a:cubicBezTo>
                        <a:pt x="2306" y="139"/>
                        <a:pt x="2306" y="274"/>
                        <a:pt x="2333" y="410"/>
                      </a:cubicBezTo>
                      <a:lnTo>
                        <a:pt x="2306" y="762"/>
                      </a:lnTo>
                      <a:cubicBezTo>
                        <a:pt x="2306" y="1034"/>
                        <a:pt x="2279" y="1278"/>
                        <a:pt x="2252" y="1522"/>
                      </a:cubicBezTo>
                      <a:lnTo>
                        <a:pt x="2198" y="3041"/>
                      </a:lnTo>
                      <a:cubicBezTo>
                        <a:pt x="2171" y="3339"/>
                        <a:pt x="2171" y="3638"/>
                        <a:pt x="2198" y="3909"/>
                      </a:cubicBezTo>
                      <a:cubicBezTo>
                        <a:pt x="2198" y="3934"/>
                        <a:pt x="2198" y="3959"/>
                        <a:pt x="2219" y="3963"/>
                      </a:cubicBezTo>
                      <a:lnTo>
                        <a:pt x="2219" y="3963"/>
                      </a:lnTo>
                      <a:lnTo>
                        <a:pt x="1547" y="3909"/>
                      </a:lnTo>
                      <a:cubicBezTo>
                        <a:pt x="1520" y="3231"/>
                        <a:pt x="1493" y="2553"/>
                        <a:pt x="1438" y="1874"/>
                      </a:cubicBezTo>
                      <a:cubicBezTo>
                        <a:pt x="1438" y="1712"/>
                        <a:pt x="1438" y="1549"/>
                        <a:pt x="1411" y="1359"/>
                      </a:cubicBezTo>
                      <a:cubicBezTo>
                        <a:pt x="1411" y="1196"/>
                        <a:pt x="1411" y="1007"/>
                        <a:pt x="1357" y="871"/>
                      </a:cubicBezTo>
                      <a:cubicBezTo>
                        <a:pt x="1303" y="627"/>
                        <a:pt x="1140" y="464"/>
                        <a:pt x="923" y="356"/>
                      </a:cubicBezTo>
                      <a:cubicBezTo>
                        <a:pt x="814" y="301"/>
                        <a:pt x="706" y="247"/>
                        <a:pt x="597" y="220"/>
                      </a:cubicBezTo>
                      <a:cubicBezTo>
                        <a:pt x="584" y="206"/>
                        <a:pt x="570" y="200"/>
                        <a:pt x="557" y="200"/>
                      </a:cubicBezTo>
                      <a:cubicBezTo>
                        <a:pt x="543" y="200"/>
                        <a:pt x="530" y="206"/>
                        <a:pt x="516" y="220"/>
                      </a:cubicBezTo>
                      <a:cubicBezTo>
                        <a:pt x="380" y="166"/>
                        <a:pt x="272" y="139"/>
                        <a:pt x="136" y="139"/>
                      </a:cubicBezTo>
                      <a:cubicBezTo>
                        <a:pt x="55" y="139"/>
                        <a:pt x="1" y="247"/>
                        <a:pt x="109" y="274"/>
                      </a:cubicBezTo>
                      <a:cubicBezTo>
                        <a:pt x="191" y="274"/>
                        <a:pt x="326" y="301"/>
                        <a:pt x="435" y="356"/>
                      </a:cubicBezTo>
                      <a:lnTo>
                        <a:pt x="435" y="518"/>
                      </a:lnTo>
                      <a:lnTo>
                        <a:pt x="435" y="817"/>
                      </a:lnTo>
                      <a:cubicBezTo>
                        <a:pt x="435" y="1034"/>
                        <a:pt x="435" y="1224"/>
                        <a:pt x="408" y="1413"/>
                      </a:cubicBezTo>
                      <a:cubicBezTo>
                        <a:pt x="408" y="1630"/>
                        <a:pt x="408" y="1820"/>
                        <a:pt x="380" y="2010"/>
                      </a:cubicBezTo>
                      <a:lnTo>
                        <a:pt x="380" y="2308"/>
                      </a:lnTo>
                      <a:cubicBezTo>
                        <a:pt x="380" y="2390"/>
                        <a:pt x="380" y="2498"/>
                        <a:pt x="380" y="2607"/>
                      </a:cubicBezTo>
                      <a:cubicBezTo>
                        <a:pt x="394" y="2620"/>
                        <a:pt x="414" y="2627"/>
                        <a:pt x="435" y="2627"/>
                      </a:cubicBezTo>
                      <a:cubicBezTo>
                        <a:pt x="455" y="2627"/>
                        <a:pt x="475" y="2620"/>
                        <a:pt x="489" y="2607"/>
                      </a:cubicBezTo>
                      <a:cubicBezTo>
                        <a:pt x="543" y="2498"/>
                        <a:pt x="543" y="2417"/>
                        <a:pt x="570" y="2308"/>
                      </a:cubicBezTo>
                      <a:cubicBezTo>
                        <a:pt x="570" y="2227"/>
                        <a:pt x="570" y="2119"/>
                        <a:pt x="597" y="2010"/>
                      </a:cubicBezTo>
                      <a:cubicBezTo>
                        <a:pt x="597" y="1820"/>
                        <a:pt x="625" y="1603"/>
                        <a:pt x="625" y="1413"/>
                      </a:cubicBezTo>
                      <a:cubicBezTo>
                        <a:pt x="625" y="1224"/>
                        <a:pt x="625" y="1007"/>
                        <a:pt x="625" y="817"/>
                      </a:cubicBezTo>
                      <a:lnTo>
                        <a:pt x="625" y="518"/>
                      </a:lnTo>
                      <a:lnTo>
                        <a:pt x="625" y="383"/>
                      </a:lnTo>
                      <a:cubicBezTo>
                        <a:pt x="706" y="410"/>
                        <a:pt x="760" y="437"/>
                        <a:pt x="842" y="491"/>
                      </a:cubicBezTo>
                      <a:cubicBezTo>
                        <a:pt x="814" y="817"/>
                        <a:pt x="787" y="1115"/>
                        <a:pt x="787" y="1441"/>
                      </a:cubicBezTo>
                      <a:cubicBezTo>
                        <a:pt x="787" y="1766"/>
                        <a:pt x="787" y="2091"/>
                        <a:pt x="760" y="2390"/>
                      </a:cubicBezTo>
                      <a:cubicBezTo>
                        <a:pt x="760" y="3041"/>
                        <a:pt x="733" y="3665"/>
                        <a:pt x="706" y="4316"/>
                      </a:cubicBezTo>
                      <a:lnTo>
                        <a:pt x="706" y="4831"/>
                      </a:lnTo>
                      <a:cubicBezTo>
                        <a:pt x="706" y="4994"/>
                        <a:pt x="706" y="5184"/>
                        <a:pt x="733" y="5373"/>
                      </a:cubicBezTo>
                      <a:cubicBezTo>
                        <a:pt x="733" y="5387"/>
                        <a:pt x="753" y="5394"/>
                        <a:pt x="777" y="5394"/>
                      </a:cubicBezTo>
                      <a:cubicBezTo>
                        <a:pt x="801" y="5394"/>
                        <a:pt x="828" y="5387"/>
                        <a:pt x="842" y="5373"/>
                      </a:cubicBezTo>
                      <a:cubicBezTo>
                        <a:pt x="869" y="5211"/>
                        <a:pt x="869" y="5048"/>
                        <a:pt x="869" y="4912"/>
                      </a:cubicBezTo>
                      <a:lnTo>
                        <a:pt x="869" y="4424"/>
                      </a:lnTo>
                      <a:cubicBezTo>
                        <a:pt x="869" y="4099"/>
                        <a:pt x="896" y="3773"/>
                        <a:pt x="896" y="3475"/>
                      </a:cubicBezTo>
                      <a:lnTo>
                        <a:pt x="950" y="1549"/>
                      </a:lnTo>
                      <a:lnTo>
                        <a:pt x="950" y="1034"/>
                      </a:lnTo>
                      <a:cubicBezTo>
                        <a:pt x="950" y="844"/>
                        <a:pt x="950" y="708"/>
                        <a:pt x="923" y="545"/>
                      </a:cubicBezTo>
                      <a:lnTo>
                        <a:pt x="923" y="545"/>
                      </a:lnTo>
                      <a:cubicBezTo>
                        <a:pt x="1031" y="627"/>
                        <a:pt x="1113" y="762"/>
                        <a:pt x="1167" y="871"/>
                      </a:cubicBezTo>
                      <a:cubicBezTo>
                        <a:pt x="1194" y="1034"/>
                        <a:pt x="1194" y="1196"/>
                        <a:pt x="1194" y="1332"/>
                      </a:cubicBezTo>
                      <a:lnTo>
                        <a:pt x="1221" y="1847"/>
                      </a:lnTo>
                      <a:cubicBezTo>
                        <a:pt x="1221" y="2200"/>
                        <a:pt x="1248" y="2525"/>
                        <a:pt x="1276" y="2878"/>
                      </a:cubicBezTo>
                      <a:cubicBezTo>
                        <a:pt x="1276" y="3204"/>
                        <a:pt x="1303" y="3610"/>
                        <a:pt x="1303" y="3990"/>
                      </a:cubicBezTo>
                      <a:cubicBezTo>
                        <a:pt x="1303" y="4072"/>
                        <a:pt x="1357" y="4099"/>
                        <a:pt x="1411" y="4099"/>
                      </a:cubicBezTo>
                      <a:lnTo>
                        <a:pt x="2876" y="4234"/>
                      </a:lnTo>
                      <a:cubicBezTo>
                        <a:pt x="2876" y="4370"/>
                        <a:pt x="2876" y="4506"/>
                        <a:pt x="2876" y="4641"/>
                      </a:cubicBezTo>
                      <a:cubicBezTo>
                        <a:pt x="2876" y="4858"/>
                        <a:pt x="2876" y="5075"/>
                        <a:pt x="2849" y="5292"/>
                      </a:cubicBezTo>
                      <a:cubicBezTo>
                        <a:pt x="2822" y="5509"/>
                        <a:pt x="2849" y="5699"/>
                        <a:pt x="2849" y="5916"/>
                      </a:cubicBezTo>
                      <a:lnTo>
                        <a:pt x="2849" y="6241"/>
                      </a:lnTo>
                      <a:cubicBezTo>
                        <a:pt x="2849" y="6323"/>
                        <a:pt x="2849" y="6431"/>
                        <a:pt x="2876" y="6540"/>
                      </a:cubicBezTo>
                      <a:cubicBezTo>
                        <a:pt x="2889" y="6553"/>
                        <a:pt x="2910" y="6560"/>
                        <a:pt x="2930" y="6560"/>
                      </a:cubicBezTo>
                      <a:cubicBezTo>
                        <a:pt x="2950" y="6560"/>
                        <a:pt x="2971" y="6553"/>
                        <a:pt x="2984" y="6540"/>
                      </a:cubicBezTo>
                      <a:cubicBezTo>
                        <a:pt x="3011" y="6431"/>
                        <a:pt x="3039" y="6323"/>
                        <a:pt x="3039" y="6241"/>
                      </a:cubicBezTo>
                      <a:lnTo>
                        <a:pt x="3039" y="5943"/>
                      </a:lnTo>
                      <a:cubicBezTo>
                        <a:pt x="3039" y="5726"/>
                        <a:pt x="3039" y="5509"/>
                        <a:pt x="3039" y="5292"/>
                      </a:cubicBezTo>
                      <a:cubicBezTo>
                        <a:pt x="3066" y="5075"/>
                        <a:pt x="3039" y="4885"/>
                        <a:pt x="3039" y="4668"/>
                      </a:cubicBezTo>
                      <a:lnTo>
                        <a:pt x="3039" y="4261"/>
                      </a:lnTo>
                      <a:lnTo>
                        <a:pt x="3174" y="4261"/>
                      </a:lnTo>
                      <a:cubicBezTo>
                        <a:pt x="3120" y="4912"/>
                        <a:pt x="3120" y="5536"/>
                        <a:pt x="3120" y="6160"/>
                      </a:cubicBezTo>
                      <a:cubicBezTo>
                        <a:pt x="3093" y="6811"/>
                        <a:pt x="3093" y="7462"/>
                        <a:pt x="3066" y="8113"/>
                      </a:cubicBezTo>
                      <a:cubicBezTo>
                        <a:pt x="3066" y="8493"/>
                        <a:pt x="3039" y="8845"/>
                        <a:pt x="3039" y="9225"/>
                      </a:cubicBezTo>
                      <a:cubicBezTo>
                        <a:pt x="3039" y="9269"/>
                        <a:pt x="3093" y="9314"/>
                        <a:pt x="3142" y="9314"/>
                      </a:cubicBezTo>
                      <a:cubicBezTo>
                        <a:pt x="3153" y="9314"/>
                        <a:pt x="3164" y="9311"/>
                        <a:pt x="3174" y="9306"/>
                      </a:cubicBezTo>
                      <a:cubicBezTo>
                        <a:pt x="3635" y="8954"/>
                        <a:pt x="3635" y="8384"/>
                        <a:pt x="3608" y="7869"/>
                      </a:cubicBezTo>
                      <a:cubicBezTo>
                        <a:pt x="3581" y="7137"/>
                        <a:pt x="3527" y="6404"/>
                        <a:pt x="3473" y="5672"/>
                      </a:cubicBezTo>
                      <a:lnTo>
                        <a:pt x="3418" y="4424"/>
                      </a:lnTo>
                      <a:cubicBezTo>
                        <a:pt x="3418" y="4370"/>
                        <a:pt x="3364" y="4316"/>
                        <a:pt x="3310" y="4316"/>
                      </a:cubicBezTo>
                      <a:lnTo>
                        <a:pt x="3310" y="4289"/>
                      </a:lnTo>
                      <a:lnTo>
                        <a:pt x="4910" y="4424"/>
                      </a:lnTo>
                      <a:cubicBezTo>
                        <a:pt x="4910" y="4587"/>
                        <a:pt x="4937" y="4777"/>
                        <a:pt x="4964" y="4912"/>
                      </a:cubicBezTo>
                      <a:cubicBezTo>
                        <a:pt x="4964" y="5075"/>
                        <a:pt x="4992" y="5319"/>
                        <a:pt x="4992" y="5536"/>
                      </a:cubicBezTo>
                      <a:cubicBezTo>
                        <a:pt x="5019" y="5726"/>
                        <a:pt x="5019" y="5916"/>
                        <a:pt x="5046" y="6133"/>
                      </a:cubicBezTo>
                      <a:lnTo>
                        <a:pt x="5073" y="6431"/>
                      </a:lnTo>
                      <a:cubicBezTo>
                        <a:pt x="5073" y="6540"/>
                        <a:pt x="5100" y="6621"/>
                        <a:pt x="5127" y="6730"/>
                      </a:cubicBezTo>
                      <a:cubicBezTo>
                        <a:pt x="5141" y="6743"/>
                        <a:pt x="5168" y="6750"/>
                        <a:pt x="5192" y="6750"/>
                      </a:cubicBezTo>
                      <a:cubicBezTo>
                        <a:pt x="5215" y="6750"/>
                        <a:pt x="5236" y="6743"/>
                        <a:pt x="5236" y="6730"/>
                      </a:cubicBezTo>
                      <a:cubicBezTo>
                        <a:pt x="5263" y="6621"/>
                        <a:pt x="5263" y="6513"/>
                        <a:pt x="5236" y="6431"/>
                      </a:cubicBezTo>
                      <a:lnTo>
                        <a:pt x="5236" y="6133"/>
                      </a:lnTo>
                      <a:cubicBezTo>
                        <a:pt x="5236" y="5916"/>
                        <a:pt x="5208" y="5726"/>
                        <a:pt x="5181" y="5509"/>
                      </a:cubicBezTo>
                      <a:cubicBezTo>
                        <a:pt x="5154" y="5184"/>
                        <a:pt x="5127" y="4804"/>
                        <a:pt x="5100" y="4451"/>
                      </a:cubicBezTo>
                      <a:lnTo>
                        <a:pt x="5100" y="4451"/>
                      </a:lnTo>
                      <a:lnTo>
                        <a:pt x="5398" y="4478"/>
                      </a:lnTo>
                      <a:cubicBezTo>
                        <a:pt x="5398" y="4614"/>
                        <a:pt x="5398" y="4750"/>
                        <a:pt x="5398" y="4858"/>
                      </a:cubicBezTo>
                      <a:cubicBezTo>
                        <a:pt x="5398" y="5048"/>
                        <a:pt x="5425" y="5238"/>
                        <a:pt x="5425" y="5401"/>
                      </a:cubicBezTo>
                      <a:cubicBezTo>
                        <a:pt x="5453" y="5780"/>
                        <a:pt x="5453" y="6133"/>
                        <a:pt x="5453" y="6486"/>
                      </a:cubicBezTo>
                      <a:cubicBezTo>
                        <a:pt x="5453" y="7191"/>
                        <a:pt x="5453" y="7923"/>
                        <a:pt x="5453" y="8628"/>
                      </a:cubicBezTo>
                      <a:cubicBezTo>
                        <a:pt x="5453" y="8818"/>
                        <a:pt x="5453" y="9035"/>
                        <a:pt x="5425" y="9225"/>
                      </a:cubicBezTo>
                      <a:cubicBezTo>
                        <a:pt x="5398" y="9415"/>
                        <a:pt x="5398" y="9632"/>
                        <a:pt x="5425" y="9822"/>
                      </a:cubicBezTo>
                      <a:cubicBezTo>
                        <a:pt x="5425" y="9859"/>
                        <a:pt x="5442" y="9873"/>
                        <a:pt x="5463" y="9873"/>
                      </a:cubicBezTo>
                      <a:cubicBezTo>
                        <a:pt x="5488" y="9873"/>
                        <a:pt x="5519" y="9852"/>
                        <a:pt x="5534" y="9822"/>
                      </a:cubicBezTo>
                      <a:cubicBezTo>
                        <a:pt x="5561" y="9659"/>
                        <a:pt x="5588" y="9496"/>
                        <a:pt x="5588" y="9306"/>
                      </a:cubicBezTo>
                      <a:cubicBezTo>
                        <a:pt x="5588" y="9117"/>
                        <a:pt x="5615" y="8954"/>
                        <a:pt x="5615" y="8764"/>
                      </a:cubicBezTo>
                      <a:cubicBezTo>
                        <a:pt x="5642" y="8411"/>
                        <a:pt x="5642" y="8059"/>
                        <a:pt x="5670" y="7706"/>
                      </a:cubicBezTo>
                      <a:cubicBezTo>
                        <a:pt x="5670" y="6974"/>
                        <a:pt x="5642" y="6269"/>
                        <a:pt x="5615" y="5536"/>
                      </a:cubicBezTo>
                      <a:cubicBezTo>
                        <a:pt x="5615" y="5346"/>
                        <a:pt x="5615" y="5156"/>
                        <a:pt x="5588" y="4967"/>
                      </a:cubicBezTo>
                      <a:cubicBezTo>
                        <a:pt x="5588" y="4858"/>
                        <a:pt x="5561" y="4750"/>
                        <a:pt x="5561" y="4641"/>
                      </a:cubicBezTo>
                      <a:cubicBezTo>
                        <a:pt x="5561" y="4587"/>
                        <a:pt x="5561" y="4560"/>
                        <a:pt x="5534" y="4506"/>
                      </a:cubicBezTo>
                      <a:lnTo>
                        <a:pt x="5534" y="4506"/>
                      </a:lnTo>
                      <a:lnTo>
                        <a:pt x="6510" y="4587"/>
                      </a:lnTo>
                      <a:cubicBezTo>
                        <a:pt x="6538" y="4585"/>
                        <a:pt x="6565" y="4583"/>
                        <a:pt x="6593" y="4583"/>
                      </a:cubicBezTo>
                      <a:cubicBezTo>
                        <a:pt x="6890" y="4583"/>
                        <a:pt x="7180" y="4716"/>
                        <a:pt x="7378" y="4939"/>
                      </a:cubicBezTo>
                      <a:cubicBezTo>
                        <a:pt x="7514" y="5184"/>
                        <a:pt x="7568" y="5482"/>
                        <a:pt x="7568" y="5780"/>
                      </a:cubicBezTo>
                      <a:cubicBezTo>
                        <a:pt x="7568" y="6621"/>
                        <a:pt x="7568" y="7462"/>
                        <a:pt x="7541" y="8276"/>
                      </a:cubicBezTo>
                      <a:cubicBezTo>
                        <a:pt x="7541" y="9252"/>
                        <a:pt x="7514" y="10202"/>
                        <a:pt x="7541" y="11178"/>
                      </a:cubicBezTo>
                      <a:cubicBezTo>
                        <a:pt x="7555" y="11232"/>
                        <a:pt x="7602" y="11259"/>
                        <a:pt x="7646" y="11259"/>
                      </a:cubicBezTo>
                      <a:cubicBezTo>
                        <a:pt x="7690" y="11259"/>
                        <a:pt x="7731" y="11232"/>
                        <a:pt x="7731" y="11178"/>
                      </a:cubicBezTo>
                      <a:cubicBezTo>
                        <a:pt x="7785" y="9415"/>
                        <a:pt x="7785" y="7652"/>
                        <a:pt x="7785" y="5916"/>
                      </a:cubicBezTo>
                      <a:cubicBezTo>
                        <a:pt x="7812" y="5590"/>
                        <a:pt x="7758" y="5292"/>
                        <a:pt x="7650" y="4994"/>
                      </a:cubicBezTo>
                      <a:cubicBezTo>
                        <a:pt x="7541" y="4668"/>
                        <a:pt x="7243" y="4451"/>
                        <a:pt x="6917" y="4397"/>
                      </a:cubicBezTo>
                      <a:cubicBezTo>
                        <a:pt x="6727" y="4370"/>
                        <a:pt x="6538" y="4343"/>
                        <a:pt x="6348" y="4343"/>
                      </a:cubicBezTo>
                      <a:lnTo>
                        <a:pt x="5670" y="4289"/>
                      </a:lnTo>
                      <a:lnTo>
                        <a:pt x="4341" y="4153"/>
                      </a:lnTo>
                      <a:lnTo>
                        <a:pt x="3120" y="4044"/>
                      </a:lnTo>
                      <a:cubicBezTo>
                        <a:pt x="3147" y="3882"/>
                        <a:pt x="3174" y="3692"/>
                        <a:pt x="3174" y="3529"/>
                      </a:cubicBezTo>
                      <a:cubicBezTo>
                        <a:pt x="3174" y="3448"/>
                        <a:pt x="3201" y="3339"/>
                        <a:pt x="3201" y="3258"/>
                      </a:cubicBezTo>
                      <a:cubicBezTo>
                        <a:pt x="3201" y="3176"/>
                        <a:pt x="3201" y="3095"/>
                        <a:pt x="3174" y="3014"/>
                      </a:cubicBezTo>
                      <a:cubicBezTo>
                        <a:pt x="3163" y="2991"/>
                        <a:pt x="3151" y="2982"/>
                        <a:pt x="3140" y="2982"/>
                      </a:cubicBezTo>
                      <a:cubicBezTo>
                        <a:pt x="3124" y="2982"/>
                        <a:pt x="3108" y="2998"/>
                        <a:pt x="3093" y="3014"/>
                      </a:cubicBezTo>
                      <a:cubicBezTo>
                        <a:pt x="3066" y="3068"/>
                        <a:pt x="3039" y="3149"/>
                        <a:pt x="3039" y="3231"/>
                      </a:cubicBezTo>
                      <a:cubicBezTo>
                        <a:pt x="3011" y="3339"/>
                        <a:pt x="3011" y="3421"/>
                        <a:pt x="3011" y="3502"/>
                      </a:cubicBezTo>
                      <a:cubicBezTo>
                        <a:pt x="3011" y="3692"/>
                        <a:pt x="2984" y="3855"/>
                        <a:pt x="2984" y="4017"/>
                      </a:cubicBezTo>
                      <a:cubicBezTo>
                        <a:pt x="2973" y="4006"/>
                        <a:pt x="2962" y="3999"/>
                        <a:pt x="2951" y="3999"/>
                      </a:cubicBezTo>
                      <a:cubicBezTo>
                        <a:pt x="2935" y="3999"/>
                        <a:pt x="2919" y="4013"/>
                        <a:pt x="2903" y="4044"/>
                      </a:cubicBezTo>
                      <a:lnTo>
                        <a:pt x="2252" y="3990"/>
                      </a:lnTo>
                      <a:cubicBezTo>
                        <a:pt x="2279" y="3963"/>
                        <a:pt x="2279" y="3963"/>
                        <a:pt x="2279" y="3936"/>
                      </a:cubicBezTo>
                      <a:cubicBezTo>
                        <a:pt x="2333" y="3692"/>
                        <a:pt x="2333" y="3448"/>
                        <a:pt x="2360" y="3176"/>
                      </a:cubicBezTo>
                      <a:cubicBezTo>
                        <a:pt x="2360" y="2932"/>
                        <a:pt x="2388" y="2688"/>
                        <a:pt x="2388" y="2417"/>
                      </a:cubicBezTo>
                      <a:cubicBezTo>
                        <a:pt x="2415" y="1902"/>
                        <a:pt x="2442" y="1413"/>
                        <a:pt x="2469" y="898"/>
                      </a:cubicBezTo>
                      <a:cubicBezTo>
                        <a:pt x="2469" y="762"/>
                        <a:pt x="2469" y="627"/>
                        <a:pt x="2496" y="491"/>
                      </a:cubicBezTo>
                      <a:cubicBezTo>
                        <a:pt x="2523" y="328"/>
                        <a:pt x="2523" y="193"/>
                        <a:pt x="2496" y="57"/>
                      </a:cubicBezTo>
                      <a:cubicBezTo>
                        <a:pt x="2479" y="24"/>
                        <a:pt x="2442" y="1"/>
                        <a:pt x="240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 name="Google Shape;351;p31"/>
                <p:cNvSpPr/>
                <p:nvPr/>
              </p:nvSpPr>
              <p:spPr>
                <a:xfrm>
                  <a:off x="3061025" y="3459125"/>
                  <a:ext cx="188950" cy="251075"/>
                </a:xfrm>
                <a:custGeom>
                  <a:avLst/>
                  <a:gdLst/>
                  <a:ahLst/>
                  <a:cxnLst/>
                  <a:rect l="l" t="t" r="r" b="b"/>
                  <a:pathLst>
                    <a:path w="7558" h="10043" extrusionOk="0">
                      <a:moveTo>
                        <a:pt x="2201" y="0"/>
                      </a:moveTo>
                      <a:cubicBezTo>
                        <a:pt x="2184" y="0"/>
                        <a:pt x="2171" y="7"/>
                        <a:pt x="2171" y="20"/>
                      </a:cubicBezTo>
                      <a:cubicBezTo>
                        <a:pt x="2116" y="237"/>
                        <a:pt x="2089" y="427"/>
                        <a:pt x="2116" y="644"/>
                      </a:cubicBezTo>
                      <a:lnTo>
                        <a:pt x="2116" y="1241"/>
                      </a:lnTo>
                      <a:lnTo>
                        <a:pt x="2116" y="1865"/>
                      </a:lnTo>
                      <a:lnTo>
                        <a:pt x="2116" y="2163"/>
                      </a:lnTo>
                      <a:lnTo>
                        <a:pt x="2116" y="2299"/>
                      </a:lnTo>
                      <a:lnTo>
                        <a:pt x="2116" y="2326"/>
                      </a:lnTo>
                      <a:lnTo>
                        <a:pt x="2116" y="2353"/>
                      </a:lnTo>
                      <a:cubicBezTo>
                        <a:pt x="2089" y="2380"/>
                        <a:pt x="2089" y="2407"/>
                        <a:pt x="2116" y="2434"/>
                      </a:cubicBezTo>
                      <a:lnTo>
                        <a:pt x="1709" y="2380"/>
                      </a:lnTo>
                      <a:lnTo>
                        <a:pt x="1031" y="2299"/>
                      </a:lnTo>
                      <a:lnTo>
                        <a:pt x="706" y="2245"/>
                      </a:lnTo>
                      <a:lnTo>
                        <a:pt x="516" y="2217"/>
                      </a:lnTo>
                      <a:lnTo>
                        <a:pt x="380" y="2217"/>
                      </a:lnTo>
                      <a:cubicBezTo>
                        <a:pt x="299" y="2190"/>
                        <a:pt x="299" y="2028"/>
                        <a:pt x="272" y="1973"/>
                      </a:cubicBezTo>
                      <a:cubicBezTo>
                        <a:pt x="272" y="1892"/>
                        <a:pt x="245" y="1729"/>
                        <a:pt x="245" y="1621"/>
                      </a:cubicBezTo>
                      <a:cubicBezTo>
                        <a:pt x="218" y="1404"/>
                        <a:pt x="218" y="1160"/>
                        <a:pt x="191" y="943"/>
                      </a:cubicBezTo>
                      <a:cubicBezTo>
                        <a:pt x="191" y="895"/>
                        <a:pt x="154" y="866"/>
                        <a:pt x="123" y="866"/>
                      </a:cubicBezTo>
                      <a:cubicBezTo>
                        <a:pt x="101" y="866"/>
                        <a:pt x="82" y="881"/>
                        <a:pt x="82" y="916"/>
                      </a:cubicBezTo>
                      <a:cubicBezTo>
                        <a:pt x="1" y="1322"/>
                        <a:pt x="28" y="1756"/>
                        <a:pt x="109" y="2163"/>
                      </a:cubicBezTo>
                      <a:cubicBezTo>
                        <a:pt x="136" y="2245"/>
                        <a:pt x="163" y="2299"/>
                        <a:pt x="218" y="2353"/>
                      </a:cubicBezTo>
                      <a:cubicBezTo>
                        <a:pt x="299" y="2407"/>
                        <a:pt x="380" y="2434"/>
                        <a:pt x="489" y="2434"/>
                      </a:cubicBezTo>
                      <a:lnTo>
                        <a:pt x="625" y="2434"/>
                      </a:lnTo>
                      <a:cubicBezTo>
                        <a:pt x="597" y="2597"/>
                        <a:pt x="597" y="2760"/>
                        <a:pt x="625" y="2923"/>
                      </a:cubicBezTo>
                      <a:lnTo>
                        <a:pt x="625" y="3411"/>
                      </a:lnTo>
                      <a:lnTo>
                        <a:pt x="625" y="3872"/>
                      </a:lnTo>
                      <a:cubicBezTo>
                        <a:pt x="625" y="4035"/>
                        <a:pt x="652" y="4198"/>
                        <a:pt x="679" y="4360"/>
                      </a:cubicBezTo>
                      <a:cubicBezTo>
                        <a:pt x="679" y="4387"/>
                        <a:pt x="699" y="4401"/>
                        <a:pt x="719" y="4401"/>
                      </a:cubicBezTo>
                      <a:cubicBezTo>
                        <a:pt x="740" y="4401"/>
                        <a:pt x="760" y="4387"/>
                        <a:pt x="760" y="4360"/>
                      </a:cubicBezTo>
                      <a:cubicBezTo>
                        <a:pt x="787" y="4198"/>
                        <a:pt x="787" y="4062"/>
                        <a:pt x="787" y="3899"/>
                      </a:cubicBezTo>
                      <a:lnTo>
                        <a:pt x="787" y="3411"/>
                      </a:lnTo>
                      <a:lnTo>
                        <a:pt x="787" y="2923"/>
                      </a:lnTo>
                      <a:cubicBezTo>
                        <a:pt x="787" y="2760"/>
                        <a:pt x="787" y="2597"/>
                        <a:pt x="733" y="2434"/>
                      </a:cubicBezTo>
                      <a:lnTo>
                        <a:pt x="733" y="2434"/>
                      </a:lnTo>
                      <a:lnTo>
                        <a:pt x="1031" y="2489"/>
                      </a:lnTo>
                      <a:cubicBezTo>
                        <a:pt x="1004" y="3113"/>
                        <a:pt x="1004" y="3709"/>
                        <a:pt x="977" y="4333"/>
                      </a:cubicBezTo>
                      <a:cubicBezTo>
                        <a:pt x="950" y="4957"/>
                        <a:pt x="950" y="5662"/>
                        <a:pt x="923" y="6313"/>
                      </a:cubicBezTo>
                      <a:cubicBezTo>
                        <a:pt x="896" y="6693"/>
                        <a:pt x="896" y="7046"/>
                        <a:pt x="950" y="7425"/>
                      </a:cubicBezTo>
                      <a:cubicBezTo>
                        <a:pt x="950" y="7439"/>
                        <a:pt x="970" y="7446"/>
                        <a:pt x="991" y="7446"/>
                      </a:cubicBezTo>
                      <a:cubicBezTo>
                        <a:pt x="1011" y="7446"/>
                        <a:pt x="1031" y="7439"/>
                        <a:pt x="1031" y="7425"/>
                      </a:cubicBezTo>
                      <a:cubicBezTo>
                        <a:pt x="1086" y="7100"/>
                        <a:pt x="1113" y="6774"/>
                        <a:pt x="1113" y="6449"/>
                      </a:cubicBezTo>
                      <a:cubicBezTo>
                        <a:pt x="1113" y="6123"/>
                        <a:pt x="1113" y="5798"/>
                        <a:pt x="1140" y="5472"/>
                      </a:cubicBezTo>
                      <a:cubicBezTo>
                        <a:pt x="1140" y="4821"/>
                        <a:pt x="1167" y="4143"/>
                        <a:pt x="1167" y="3492"/>
                      </a:cubicBezTo>
                      <a:lnTo>
                        <a:pt x="1167" y="2516"/>
                      </a:lnTo>
                      <a:lnTo>
                        <a:pt x="2415" y="2651"/>
                      </a:lnTo>
                      <a:cubicBezTo>
                        <a:pt x="2496" y="2651"/>
                        <a:pt x="2577" y="2679"/>
                        <a:pt x="2659" y="2706"/>
                      </a:cubicBezTo>
                      <a:cubicBezTo>
                        <a:pt x="2740" y="2733"/>
                        <a:pt x="2767" y="2814"/>
                        <a:pt x="2794" y="2868"/>
                      </a:cubicBezTo>
                      <a:cubicBezTo>
                        <a:pt x="2822" y="3058"/>
                        <a:pt x="2822" y="3248"/>
                        <a:pt x="2849" y="3438"/>
                      </a:cubicBezTo>
                      <a:cubicBezTo>
                        <a:pt x="2849" y="3872"/>
                        <a:pt x="2849" y="4306"/>
                        <a:pt x="2849" y="4740"/>
                      </a:cubicBezTo>
                      <a:cubicBezTo>
                        <a:pt x="2849" y="4957"/>
                        <a:pt x="2822" y="5174"/>
                        <a:pt x="2794" y="5391"/>
                      </a:cubicBezTo>
                      <a:cubicBezTo>
                        <a:pt x="2794" y="5581"/>
                        <a:pt x="2767" y="5716"/>
                        <a:pt x="2767" y="5906"/>
                      </a:cubicBezTo>
                      <a:cubicBezTo>
                        <a:pt x="2767" y="6042"/>
                        <a:pt x="2794" y="6205"/>
                        <a:pt x="2876" y="6340"/>
                      </a:cubicBezTo>
                      <a:lnTo>
                        <a:pt x="2876" y="6639"/>
                      </a:lnTo>
                      <a:lnTo>
                        <a:pt x="2876" y="7046"/>
                      </a:lnTo>
                      <a:lnTo>
                        <a:pt x="2876" y="7452"/>
                      </a:lnTo>
                      <a:cubicBezTo>
                        <a:pt x="2849" y="7588"/>
                        <a:pt x="2876" y="7724"/>
                        <a:pt x="2903" y="7859"/>
                      </a:cubicBezTo>
                      <a:cubicBezTo>
                        <a:pt x="2917" y="7873"/>
                        <a:pt x="2937" y="7880"/>
                        <a:pt x="2957" y="7880"/>
                      </a:cubicBezTo>
                      <a:cubicBezTo>
                        <a:pt x="2978" y="7880"/>
                        <a:pt x="2998" y="7873"/>
                        <a:pt x="3011" y="7859"/>
                      </a:cubicBezTo>
                      <a:cubicBezTo>
                        <a:pt x="3039" y="7724"/>
                        <a:pt x="3039" y="7588"/>
                        <a:pt x="3039" y="7452"/>
                      </a:cubicBezTo>
                      <a:lnTo>
                        <a:pt x="3039" y="7073"/>
                      </a:lnTo>
                      <a:lnTo>
                        <a:pt x="3039" y="6666"/>
                      </a:lnTo>
                      <a:lnTo>
                        <a:pt x="3039" y="6530"/>
                      </a:lnTo>
                      <a:cubicBezTo>
                        <a:pt x="3120" y="6584"/>
                        <a:pt x="3201" y="6639"/>
                        <a:pt x="3310" y="6666"/>
                      </a:cubicBezTo>
                      <a:lnTo>
                        <a:pt x="3310" y="6693"/>
                      </a:lnTo>
                      <a:lnTo>
                        <a:pt x="3310" y="6910"/>
                      </a:lnTo>
                      <a:lnTo>
                        <a:pt x="3310" y="7371"/>
                      </a:lnTo>
                      <a:lnTo>
                        <a:pt x="3310" y="8239"/>
                      </a:lnTo>
                      <a:lnTo>
                        <a:pt x="3310" y="9107"/>
                      </a:lnTo>
                      <a:lnTo>
                        <a:pt x="3310" y="9568"/>
                      </a:lnTo>
                      <a:cubicBezTo>
                        <a:pt x="3283" y="9704"/>
                        <a:pt x="3310" y="9866"/>
                        <a:pt x="3337" y="10002"/>
                      </a:cubicBezTo>
                      <a:cubicBezTo>
                        <a:pt x="3337" y="10029"/>
                        <a:pt x="3357" y="10043"/>
                        <a:pt x="3381" y="10043"/>
                      </a:cubicBezTo>
                      <a:cubicBezTo>
                        <a:pt x="3405" y="10043"/>
                        <a:pt x="3432" y="10029"/>
                        <a:pt x="3445" y="10002"/>
                      </a:cubicBezTo>
                      <a:cubicBezTo>
                        <a:pt x="3473" y="9866"/>
                        <a:pt x="3500" y="9704"/>
                        <a:pt x="3500" y="9568"/>
                      </a:cubicBezTo>
                      <a:lnTo>
                        <a:pt x="3500" y="9107"/>
                      </a:lnTo>
                      <a:lnTo>
                        <a:pt x="3500" y="8239"/>
                      </a:lnTo>
                      <a:lnTo>
                        <a:pt x="3500" y="7371"/>
                      </a:lnTo>
                      <a:lnTo>
                        <a:pt x="3500" y="6910"/>
                      </a:lnTo>
                      <a:lnTo>
                        <a:pt x="3500" y="6693"/>
                      </a:lnTo>
                      <a:cubicBezTo>
                        <a:pt x="3825" y="6801"/>
                        <a:pt x="4205" y="6856"/>
                        <a:pt x="4557" y="6937"/>
                      </a:cubicBezTo>
                      <a:cubicBezTo>
                        <a:pt x="5507" y="7154"/>
                        <a:pt x="6456" y="7371"/>
                        <a:pt x="7406" y="7561"/>
                      </a:cubicBezTo>
                      <a:cubicBezTo>
                        <a:pt x="7411" y="7563"/>
                        <a:pt x="7416" y="7564"/>
                        <a:pt x="7422" y="7564"/>
                      </a:cubicBezTo>
                      <a:cubicBezTo>
                        <a:pt x="7497" y="7564"/>
                        <a:pt x="7557" y="7395"/>
                        <a:pt x="7406" y="7344"/>
                      </a:cubicBezTo>
                      <a:cubicBezTo>
                        <a:pt x="6863" y="7208"/>
                        <a:pt x="6321" y="7100"/>
                        <a:pt x="5778" y="6991"/>
                      </a:cubicBezTo>
                      <a:cubicBezTo>
                        <a:pt x="5751" y="6530"/>
                        <a:pt x="5697" y="6042"/>
                        <a:pt x="5642" y="5581"/>
                      </a:cubicBezTo>
                      <a:lnTo>
                        <a:pt x="5642" y="5581"/>
                      </a:lnTo>
                      <a:cubicBezTo>
                        <a:pt x="5650" y="5589"/>
                        <a:pt x="5658" y="5592"/>
                        <a:pt x="5666" y="5592"/>
                      </a:cubicBezTo>
                      <a:cubicBezTo>
                        <a:pt x="5685" y="5592"/>
                        <a:pt x="5705" y="5573"/>
                        <a:pt x="5724" y="5554"/>
                      </a:cubicBezTo>
                      <a:cubicBezTo>
                        <a:pt x="5724" y="5445"/>
                        <a:pt x="5751" y="5310"/>
                        <a:pt x="5724" y="5174"/>
                      </a:cubicBezTo>
                      <a:lnTo>
                        <a:pt x="5724" y="4767"/>
                      </a:lnTo>
                      <a:lnTo>
                        <a:pt x="5724" y="3953"/>
                      </a:lnTo>
                      <a:cubicBezTo>
                        <a:pt x="5724" y="3940"/>
                        <a:pt x="5703" y="3933"/>
                        <a:pt x="5683" y="3933"/>
                      </a:cubicBezTo>
                      <a:cubicBezTo>
                        <a:pt x="5663" y="3933"/>
                        <a:pt x="5642" y="3940"/>
                        <a:pt x="5642" y="3953"/>
                      </a:cubicBezTo>
                      <a:lnTo>
                        <a:pt x="5642" y="4767"/>
                      </a:lnTo>
                      <a:lnTo>
                        <a:pt x="5642" y="4984"/>
                      </a:lnTo>
                      <a:cubicBezTo>
                        <a:pt x="5615" y="4632"/>
                        <a:pt x="5588" y="4279"/>
                        <a:pt x="5561" y="3926"/>
                      </a:cubicBezTo>
                      <a:cubicBezTo>
                        <a:pt x="5588" y="3791"/>
                        <a:pt x="5588" y="3682"/>
                        <a:pt x="5588" y="3547"/>
                      </a:cubicBezTo>
                      <a:lnTo>
                        <a:pt x="5588" y="3058"/>
                      </a:lnTo>
                      <a:lnTo>
                        <a:pt x="5588" y="2028"/>
                      </a:lnTo>
                      <a:cubicBezTo>
                        <a:pt x="5588" y="1987"/>
                        <a:pt x="5561" y="1967"/>
                        <a:pt x="5534" y="1967"/>
                      </a:cubicBezTo>
                      <a:cubicBezTo>
                        <a:pt x="5507" y="1967"/>
                        <a:pt x="5480" y="1987"/>
                        <a:pt x="5480" y="2028"/>
                      </a:cubicBezTo>
                      <a:lnTo>
                        <a:pt x="5480" y="2977"/>
                      </a:lnTo>
                      <a:cubicBezTo>
                        <a:pt x="5453" y="2977"/>
                        <a:pt x="5425" y="3004"/>
                        <a:pt x="5425" y="3031"/>
                      </a:cubicBezTo>
                      <a:cubicBezTo>
                        <a:pt x="5398" y="3140"/>
                        <a:pt x="5371" y="3275"/>
                        <a:pt x="5398" y="3384"/>
                      </a:cubicBezTo>
                      <a:lnTo>
                        <a:pt x="5398" y="3791"/>
                      </a:lnTo>
                      <a:cubicBezTo>
                        <a:pt x="5398" y="4062"/>
                        <a:pt x="5398" y="4306"/>
                        <a:pt x="5425" y="4577"/>
                      </a:cubicBezTo>
                      <a:cubicBezTo>
                        <a:pt x="5453" y="5093"/>
                        <a:pt x="5507" y="5608"/>
                        <a:pt x="5561" y="6123"/>
                      </a:cubicBezTo>
                      <a:cubicBezTo>
                        <a:pt x="5588" y="6395"/>
                        <a:pt x="5615" y="6666"/>
                        <a:pt x="5670" y="6937"/>
                      </a:cubicBezTo>
                      <a:lnTo>
                        <a:pt x="4991" y="6774"/>
                      </a:lnTo>
                      <a:lnTo>
                        <a:pt x="3988" y="6557"/>
                      </a:lnTo>
                      <a:cubicBezTo>
                        <a:pt x="4015" y="6340"/>
                        <a:pt x="3988" y="6123"/>
                        <a:pt x="3988" y="5906"/>
                      </a:cubicBezTo>
                      <a:lnTo>
                        <a:pt x="3988" y="5527"/>
                      </a:lnTo>
                      <a:cubicBezTo>
                        <a:pt x="3988" y="5391"/>
                        <a:pt x="3961" y="5255"/>
                        <a:pt x="3934" y="5147"/>
                      </a:cubicBezTo>
                      <a:cubicBezTo>
                        <a:pt x="3920" y="5120"/>
                        <a:pt x="3907" y="5106"/>
                        <a:pt x="3893" y="5106"/>
                      </a:cubicBezTo>
                      <a:cubicBezTo>
                        <a:pt x="3879" y="5106"/>
                        <a:pt x="3866" y="5120"/>
                        <a:pt x="3852" y="5147"/>
                      </a:cubicBezTo>
                      <a:cubicBezTo>
                        <a:pt x="3825" y="5255"/>
                        <a:pt x="3798" y="5391"/>
                        <a:pt x="3825" y="5527"/>
                      </a:cubicBezTo>
                      <a:lnTo>
                        <a:pt x="3825" y="5906"/>
                      </a:lnTo>
                      <a:lnTo>
                        <a:pt x="3825" y="6530"/>
                      </a:lnTo>
                      <a:lnTo>
                        <a:pt x="3717" y="6503"/>
                      </a:lnTo>
                      <a:lnTo>
                        <a:pt x="3418" y="6449"/>
                      </a:lnTo>
                      <a:cubicBezTo>
                        <a:pt x="3405" y="6435"/>
                        <a:pt x="3391" y="6428"/>
                        <a:pt x="3378" y="6428"/>
                      </a:cubicBezTo>
                      <a:cubicBezTo>
                        <a:pt x="3364" y="6428"/>
                        <a:pt x="3350" y="6435"/>
                        <a:pt x="3337" y="6449"/>
                      </a:cubicBezTo>
                      <a:cubicBezTo>
                        <a:pt x="3283" y="6422"/>
                        <a:pt x="3201" y="6395"/>
                        <a:pt x="3147" y="6367"/>
                      </a:cubicBezTo>
                      <a:cubicBezTo>
                        <a:pt x="3066" y="6286"/>
                        <a:pt x="2984" y="6178"/>
                        <a:pt x="2984" y="6042"/>
                      </a:cubicBezTo>
                      <a:cubicBezTo>
                        <a:pt x="2957" y="5879"/>
                        <a:pt x="2957" y="5716"/>
                        <a:pt x="2984" y="5581"/>
                      </a:cubicBezTo>
                      <a:cubicBezTo>
                        <a:pt x="2984" y="5364"/>
                        <a:pt x="3011" y="5174"/>
                        <a:pt x="3039" y="4957"/>
                      </a:cubicBezTo>
                      <a:cubicBezTo>
                        <a:pt x="3039" y="4523"/>
                        <a:pt x="3066" y="4116"/>
                        <a:pt x="3039" y="3682"/>
                      </a:cubicBezTo>
                      <a:cubicBezTo>
                        <a:pt x="3039" y="3492"/>
                        <a:pt x="3011" y="3275"/>
                        <a:pt x="2984" y="3058"/>
                      </a:cubicBezTo>
                      <a:cubicBezTo>
                        <a:pt x="2984" y="2896"/>
                        <a:pt x="2957" y="2760"/>
                        <a:pt x="2849" y="2624"/>
                      </a:cubicBezTo>
                      <a:cubicBezTo>
                        <a:pt x="2713" y="2516"/>
                        <a:pt x="2523" y="2462"/>
                        <a:pt x="2333" y="2462"/>
                      </a:cubicBezTo>
                      <a:lnTo>
                        <a:pt x="2198" y="2462"/>
                      </a:lnTo>
                      <a:cubicBezTo>
                        <a:pt x="2333" y="2407"/>
                        <a:pt x="2306" y="2163"/>
                        <a:pt x="2306" y="2055"/>
                      </a:cubicBezTo>
                      <a:lnTo>
                        <a:pt x="2306" y="1377"/>
                      </a:lnTo>
                      <a:lnTo>
                        <a:pt x="2306" y="699"/>
                      </a:lnTo>
                      <a:cubicBezTo>
                        <a:pt x="2333" y="482"/>
                        <a:pt x="2306" y="265"/>
                        <a:pt x="2252" y="20"/>
                      </a:cubicBezTo>
                      <a:cubicBezTo>
                        <a:pt x="2238" y="7"/>
                        <a:pt x="2218" y="0"/>
                        <a:pt x="220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 name="Google Shape;352;p31"/>
                <p:cNvSpPr/>
                <p:nvPr/>
              </p:nvSpPr>
              <p:spPr>
                <a:xfrm>
                  <a:off x="2631800" y="4065675"/>
                  <a:ext cx="6800" cy="204975"/>
                </a:xfrm>
                <a:custGeom>
                  <a:avLst/>
                  <a:gdLst/>
                  <a:ahLst/>
                  <a:cxnLst/>
                  <a:rect l="l" t="t" r="r" b="b"/>
                  <a:pathLst>
                    <a:path w="272" h="8199" extrusionOk="0">
                      <a:moveTo>
                        <a:pt x="190" y="0"/>
                      </a:moveTo>
                      <a:cubicBezTo>
                        <a:pt x="163" y="0"/>
                        <a:pt x="136" y="21"/>
                        <a:pt x="136" y="61"/>
                      </a:cubicBezTo>
                      <a:cubicBezTo>
                        <a:pt x="109" y="604"/>
                        <a:pt x="82" y="1119"/>
                        <a:pt x="82" y="1635"/>
                      </a:cubicBezTo>
                      <a:cubicBezTo>
                        <a:pt x="55" y="2150"/>
                        <a:pt x="55" y="2692"/>
                        <a:pt x="55" y="3208"/>
                      </a:cubicBezTo>
                      <a:lnTo>
                        <a:pt x="0" y="6354"/>
                      </a:lnTo>
                      <a:lnTo>
                        <a:pt x="0" y="7222"/>
                      </a:lnTo>
                      <a:lnTo>
                        <a:pt x="0" y="8117"/>
                      </a:lnTo>
                      <a:cubicBezTo>
                        <a:pt x="14" y="8171"/>
                        <a:pt x="61" y="8199"/>
                        <a:pt x="109" y="8199"/>
                      </a:cubicBezTo>
                      <a:cubicBezTo>
                        <a:pt x="156" y="8199"/>
                        <a:pt x="204" y="8171"/>
                        <a:pt x="217" y="8117"/>
                      </a:cubicBezTo>
                      <a:cubicBezTo>
                        <a:pt x="217" y="7602"/>
                        <a:pt x="217" y="7086"/>
                        <a:pt x="217" y="6571"/>
                      </a:cubicBezTo>
                      <a:cubicBezTo>
                        <a:pt x="244" y="6029"/>
                        <a:pt x="217" y="5513"/>
                        <a:pt x="244" y="4971"/>
                      </a:cubicBezTo>
                      <a:cubicBezTo>
                        <a:pt x="244" y="3940"/>
                        <a:pt x="244" y="2882"/>
                        <a:pt x="272" y="1852"/>
                      </a:cubicBezTo>
                      <a:cubicBezTo>
                        <a:pt x="272" y="1255"/>
                        <a:pt x="272" y="658"/>
                        <a:pt x="244" y="61"/>
                      </a:cubicBezTo>
                      <a:cubicBezTo>
                        <a:pt x="244" y="21"/>
                        <a:pt x="217" y="0"/>
                        <a:pt x="19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 name="Google Shape;353;p31"/>
                <p:cNvSpPr/>
                <p:nvPr/>
              </p:nvSpPr>
              <p:spPr>
                <a:xfrm>
                  <a:off x="2641975" y="4101450"/>
                  <a:ext cx="6125" cy="104700"/>
                </a:xfrm>
                <a:custGeom>
                  <a:avLst/>
                  <a:gdLst/>
                  <a:ahLst/>
                  <a:cxnLst/>
                  <a:rect l="l" t="t" r="r" b="b"/>
                  <a:pathLst>
                    <a:path w="245" h="4188" extrusionOk="0">
                      <a:moveTo>
                        <a:pt x="173" y="0"/>
                      </a:moveTo>
                      <a:cubicBezTo>
                        <a:pt x="149" y="0"/>
                        <a:pt x="122" y="14"/>
                        <a:pt x="109" y="41"/>
                      </a:cubicBezTo>
                      <a:cubicBezTo>
                        <a:pt x="109" y="312"/>
                        <a:pt x="54" y="583"/>
                        <a:pt x="54" y="855"/>
                      </a:cubicBezTo>
                      <a:cubicBezTo>
                        <a:pt x="27" y="1099"/>
                        <a:pt x="27" y="1370"/>
                        <a:pt x="27" y="1641"/>
                      </a:cubicBezTo>
                      <a:lnTo>
                        <a:pt x="27" y="3241"/>
                      </a:lnTo>
                      <a:lnTo>
                        <a:pt x="27" y="3703"/>
                      </a:lnTo>
                      <a:cubicBezTo>
                        <a:pt x="0" y="3838"/>
                        <a:pt x="27" y="4001"/>
                        <a:pt x="82" y="4137"/>
                      </a:cubicBezTo>
                      <a:cubicBezTo>
                        <a:pt x="94" y="4173"/>
                        <a:pt x="117" y="4188"/>
                        <a:pt x="141" y="4188"/>
                      </a:cubicBezTo>
                      <a:cubicBezTo>
                        <a:pt x="171" y="4188"/>
                        <a:pt x="202" y="4166"/>
                        <a:pt x="217" y="4137"/>
                      </a:cubicBezTo>
                      <a:cubicBezTo>
                        <a:pt x="244" y="4001"/>
                        <a:pt x="244" y="3865"/>
                        <a:pt x="217" y="3730"/>
                      </a:cubicBezTo>
                      <a:cubicBezTo>
                        <a:pt x="244" y="3594"/>
                        <a:pt x="217" y="3458"/>
                        <a:pt x="217" y="3323"/>
                      </a:cubicBezTo>
                      <a:cubicBezTo>
                        <a:pt x="217" y="3079"/>
                        <a:pt x="217" y="2807"/>
                        <a:pt x="217" y="2536"/>
                      </a:cubicBezTo>
                      <a:lnTo>
                        <a:pt x="217" y="936"/>
                      </a:lnTo>
                      <a:lnTo>
                        <a:pt x="217" y="41"/>
                      </a:lnTo>
                      <a:cubicBezTo>
                        <a:pt x="217" y="14"/>
                        <a:pt x="197" y="0"/>
                        <a:pt x="17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 name="Google Shape;354;p31"/>
                <p:cNvSpPr/>
                <p:nvPr/>
              </p:nvSpPr>
              <p:spPr>
                <a:xfrm>
                  <a:off x="3162750" y="3566425"/>
                  <a:ext cx="4775" cy="48850"/>
                </a:xfrm>
                <a:custGeom>
                  <a:avLst/>
                  <a:gdLst/>
                  <a:ahLst/>
                  <a:cxnLst/>
                  <a:rect l="l" t="t" r="r" b="b"/>
                  <a:pathLst>
                    <a:path w="191" h="1954" extrusionOk="0">
                      <a:moveTo>
                        <a:pt x="68" y="0"/>
                      </a:moveTo>
                      <a:cubicBezTo>
                        <a:pt x="48" y="0"/>
                        <a:pt x="27" y="14"/>
                        <a:pt x="27" y="41"/>
                      </a:cubicBezTo>
                      <a:cubicBezTo>
                        <a:pt x="0" y="367"/>
                        <a:pt x="0" y="692"/>
                        <a:pt x="0" y="1018"/>
                      </a:cubicBezTo>
                      <a:cubicBezTo>
                        <a:pt x="0" y="1153"/>
                        <a:pt x="27" y="1316"/>
                        <a:pt x="27" y="1479"/>
                      </a:cubicBezTo>
                      <a:cubicBezTo>
                        <a:pt x="27" y="1533"/>
                        <a:pt x="27" y="1614"/>
                        <a:pt x="55" y="1696"/>
                      </a:cubicBezTo>
                      <a:cubicBezTo>
                        <a:pt x="55" y="1777"/>
                        <a:pt x="55" y="1858"/>
                        <a:pt x="82" y="1913"/>
                      </a:cubicBezTo>
                      <a:cubicBezTo>
                        <a:pt x="95" y="1940"/>
                        <a:pt x="116" y="1953"/>
                        <a:pt x="136" y="1953"/>
                      </a:cubicBezTo>
                      <a:cubicBezTo>
                        <a:pt x="156" y="1953"/>
                        <a:pt x="177" y="1940"/>
                        <a:pt x="190" y="1913"/>
                      </a:cubicBezTo>
                      <a:cubicBezTo>
                        <a:pt x="190" y="1831"/>
                        <a:pt x="190" y="1777"/>
                        <a:pt x="190" y="1696"/>
                      </a:cubicBezTo>
                      <a:lnTo>
                        <a:pt x="163" y="1452"/>
                      </a:lnTo>
                      <a:cubicBezTo>
                        <a:pt x="163" y="1316"/>
                        <a:pt x="163" y="1153"/>
                        <a:pt x="136" y="990"/>
                      </a:cubicBezTo>
                      <a:cubicBezTo>
                        <a:pt x="136" y="665"/>
                        <a:pt x="109" y="367"/>
                        <a:pt x="109" y="41"/>
                      </a:cubicBezTo>
                      <a:cubicBezTo>
                        <a:pt x="109" y="14"/>
                        <a:pt x="88" y="0"/>
                        <a:pt x="6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55" name="Google Shape;355;p31"/>
                <p:cNvGrpSpPr/>
                <p:nvPr/>
              </p:nvGrpSpPr>
              <p:grpSpPr>
                <a:xfrm>
                  <a:off x="1205075" y="3110400"/>
                  <a:ext cx="2490000" cy="1562500"/>
                  <a:chOff x="1205075" y="3110400"/>
                  <a:chExt cx="2490000" cy="1562500"/>
                </a:xfrm>
              </p:grpSpPr>
              <p:sp>
                <p:nvSpPr>
                  <p:cNvPr id="356" name="Google Shape;356;p31"/>
                  <p:cNvSpPr/>
                  <p:nvPr/>
                </p:nvSpPr>
                <p:spPr>
                  <a:xfrm>
                    <a:off x="1211175" y="3113875"/>
                    <a:ext cx="2479150" cy="437325"/>
                  </a:xfrm>
                  <a:custGeom>
                    <a:avLst/>
                    <a:gdLst/>
                    <a:ahLst/>
                    <a:cxnLst/>
                    <a:rect l="l" t="t" r="r" b="b"/>
                    <a:pathLst>
                      <a:path w="99166" h="17493" extrusionOk="0">
                        <a:moveTo>
                          <a:pt x="27497" y="2407"/>
                        </a:moveTo>
                        <a:cubicBezTo>
                          <a:pt x="27494" y="2407"/>
                          <a:pt x="27493" y="2412"/>
                          <a:pt x="27492" y="2419"/>
                        </a:cubicBezTo>
                        <a:lnTo>
                          <a:pt x="27492" y="2419"/>
                        </a:lnTo>
                        <a:cubicBezTo>
                          <a:pt x="27500" y="2415"/>
                          <a:pt x="27504" y="2411"/>
                          <a:pt x="27504" y="2411"/>
                        </a:cubicBezTo>
                        <a:cubicBezTo>
                          <a:pt x="27501" y="2408"/>
                          <a:pt x="27499" y="2407"/>
                          <a:pt x="27497" y="2407"/>
                        </a:cubicBezTo>
                        <a:close/>
                        <a:moveTo>
                          <a:pt x="82718" y="0"/>
                        </a:moveTo>
                        <a:cubicBezTo>
                          <a:pt x="82602" y="0"/>
                          <a:pt x="82496" y="134"/>
                          <a:pt x="82457" y="269"/>
                        </a:cubicBezTo>
                        <a:cubicBezTo>
                          <a:pt x="82403" y="404"/>
                          <a:pt x="82376" y="540"/>
                          <a:pt x="82403" y="675"/>
                        </a:cubicBezTo>
                        <a:cubicBezTo>
                          <a:pt x="82430" y="784"/>
                          <a:pt x="82457" y="892"/>
                          <a:pt x="82457" y="1001"/>
                        </a:cubicBezTo>
                        <a:cubicBezTo>
                          <a:pt x="82474" y="1068"/>
                          <a:pt x="82418" y="1114"/>
                          <a:pt x="82360" y="1114"/>
                        </a:cubicBezTo>
                        <a:cubicBezTo>
                          <a:pt x="82325" y="1114"/>
                          <a:pt x="82288" y="1097"/>
                          <a:pt x="82267" y="1055"/>
                        </a:cubicBezTo>
                        <a:cubicBezTo>
                          <a:pt x="82213" y="947"/>
                          <a:pt x="82186" y="811"/>
                          <a:pt x="82186" y="703"/>
                        </a:cubicBezTo>
                        <a:cubicBezTo>
                          <a:pt x="82159" y="648"/>
                          <a:pt x="82132" y="594"/>
                          <a:pt x="82105" y="540"/>
                        </a:cubicBezTo>
                        <a:cubicBezTo>
                          <a:pt x="82078" y="458"/>
                          <a:pt x="82023" y="404"/>
                          <a:pt x="81969" y="350"/>
                        </a:cubicBezTo>
                        <a:cubicBezTo>
                          <a:pt x="81947" y="306"/>
                          <a:pt x="81907" y="261"/>
                          <a:pt x="81848" y="261"/>
                        </a:cubicBezTo>
                        <a:cubicBezTo>
                          <a:pt x="81835" y="261"/>
                          <a:pt x="81821" y="264"/>
                          <a:pt x="81806" y="269"/>
                        </a:cubicBezTo>
                        <a:cubicBezTo>
                          <a:pt x="81752" y="323"/>
                          <a:pt x="81725" y="458"/>
                          <a:pt x="81725" y="513"/>
                        </a:cubicBezTo>
                        <a:cubicBezTo>
                          <a:pt x="81698" y="594"/>
                          <a:pt x="81698" y="675"/>
                          <a:pt x="81698" y="757"/>
                        </a:cubicBezTo>
                        <a:cubicBezTo>
                          <a:pt x="81671" y="892"/>
                          <a:pt x="81698" y="1001"/>
                          <a:pt x="81725" y="1137"/>
                        </a:cubicBezTo>
                        <a:lnTo>
                          <a:pt x="81779" y="1272"/>
                        </a:lnTo>
                        <a:cubicBezTo>
                          <a:pt x="81795" y="1351"/>
                          <a:pt x="81737" y="1393"/>
                          <a:pt x="81681" y="1393"/>
                        </a:cubicBezTo>
                        <a:cubicBezTo>
                          <a:pt x="81640" y="1393"/>
                          <a:pt x="81601" y="1372"/>
                          <a:pt x="81589" y="1326"/>
                        </a:cubicBezTo>
                        <a:cubicBezTo>
                          <a:pt x="81535" y="1245"/>
                          <a:pt x="81535" y="1164"/>
                          <a:pt x="81508" y="1082"/>
                        </a:cubicBezTo>
                        <a:cubicBezTo>
                          <a:pt x="81481" y="974"/>
                          <a:pt x="81372" y="920"/>
                          <a:pt x="81264" y="920"/>
                        </a:cubicBezTo>
                        <a:cubicBezTo>
                          <a:pt x="81183" y="920"/>
                          <a:pt x="81155" y="1055"/>
                          <a:pt x="81155" y="1137"/>
                        </a:cubicBezTo>
                        <a:cubicBezTo>
                          <a:pt x="81155" y="1245"/>
                          <a:pt x="81155" y="1353"/>
                          <a:pt x="81210" y="1462"/>
                        </a:cubicBezTo>
                        <a:cubicBezTo>
                          <a:pt x="81210" y="1516"/>
                          <a:pt x="81155" y="1570"/>
                          <a:pt x="81101" y="1570"/>
                        </a:cubicBezTo>
                        <a:lnTo>
                          <a:pt x="80884" y="1516"/>
                        </a:lnTo>
                        <a:cubicBezTo>
                          <a:pt x="80884" y="1625"/>
                          <a:pt x="80830" y="1706"/>
                          <a:pt x="80803" y="1787"/>
                        </a:cubicBezTo>
                        <a:cubicBezTo>
                          <a:pt x="80749" y="1896"/>
                          <a:pt x="80694" y="2004"/>
                          <a:pt x="80586" y="2086"/>
                        </a:cubicBezTo>
                        <a:cubicBezTo>
                          <a:pt x="80576" y="2091"/>
                          <a:pt x="80566" y="2093"/>
                          <a:pt x="80555" y="2093"/>
                        </a:cubicBezTo>
                        <a:cubicBezTo>
                          <a:pt x="80506" y="2093"/>
                          <a:pt x="80455" y="2044"/>
                          <a:pt x="80477" y="1977"/>
                        </a:cubicBezTo>
                        <a:cubicBezTo>
                          <a:pt x="80504" y="1896"/>
                          <a:pt x="80559" y="1815"/>
                          <a:pt x="80586" y="1733"/>
                        </a:cubicBezTo>
                        <a:cubicBezTo>
                          <a:pt x="80640" y="1652"/>
                          <a:pt x="80667" y="1570"/>
                          <a:pt x="80667" y="1489"/>
                        </a:cubicBezTo>
                        <a:cubicBezTo>
                          <a:pt x="80721" y="1299"/>
                          <a:pt x="80721" y="1137"/>
                          <a:pt x="80667" y="947"/>
                        </a:cubicBezTo>
                        <a:cubicBezTo>
                          <a:pt x="80667" y="920"/>
                          <a:pt x="80667" y="892"/>
                          <a:pt x="80640" y="865"/>
                        </a:cubicBezTo>
                        <a:cubicBezTo>
                          <a:pt x="80635" y="860"/>
                          <a:pt x="80628" y="858"/>
                          <a:pt x="80621" y="858"/>
                        </a:cubicBezTo>
                        <a:cubicBezTo>
                          <a:pt x="80592" y="858"/>
                          <a:pt x="80553" y="892"/>
                          <a:pt x="80532" y="892"/>
                        </a:cubicBezTo>
                        <a:cubicBezTo>
                          <a:pt x="80450" y="920"/>
                          <a:pt x="80396" y="974"/>
                          <a:pt x="80342" y="1028"/>
                        </a:cubicBezTo>
                        <a:cubicBezTo>
                          <a:pt x="80233" y="1137"/>
                          <a:pt x="80152" y="1299"/>
                          <a:pt x="80125" y="1462"/>
                        </a:cubicBezTo>
                        <a:cubicBezTo>
                          <a:pt x="80113" y="1510"/>
                          <a:pt x="80070" y="1531"/>
                          <a:pt x="80025" y="1531"/>
                        </a:cubicBezTo>
                        <a:cubicBezTo>
                          <a:pt x="79968" y="1531"/>
                          <a:pt x="79908" y="1496"/>
                          <a:pt x="79908" y="1435"/>
                        </a:cubicBezTo>
                        <a:cubicBezTo>
                          <a:pt x="79908" y="1245"/>
                          <a:pt x="79853" y="1055"/>
                          <a:pt x="79718" y="920"/>
                        </a:cubicBezTo>
                        <a:cubicBezTo>
                          <a:pt x="79691" y="838"/>
                          <a:pt x="79609" y="811"/>
                          <a:pt x="79501" y="811"/>
                        </a:cubicBezTo>
                        <a:cubicBezTo>
                          <a:pt x="79447" y="838"/>
                          <a:pt x="79365" y="865"/>
                          <a:pt x="79284" y="920"/>
                        </a:cubicBezTo>
                        <a:cubicBezTo>
                          <a:pt x="79067" y="1055"/>
                          <a:pt x="78931" y="1326"/>
                          <a:pt x="78931" y="1598"/>
                        </a:cubicBezTo>
                        <a:lnTo>
                          <a:pt x="78931" y="1733"/>
                        </a:lnTo>
                        <a:cubicBezTo>
                          <a:pt x="78931" y="1794"/>
                          <a:pt x="78871" y="1829"/>
                          <a:pt x="78814" y="1829"/>
                        </a:cubicBezTo>
                        <a:cubicBezTo>
                          <a:pt x="78769" y="1829"/>
                          <a:pt x="78726" y="1808"/>
                          <a:pt x="78714" y="1760"/>
                        </a:cubicBezTo>
                        <a:cubicBezTo>
                          <a:pt x="78714" y="1706"/>
                          <a:pt x="78714" y="1625"/>
                          <a:pt x="78714" y="1570"/>
                        </a:cubicBezTo>
                        <a:cubicBezTo>
                          <a:pt x="78714" y="1489"/>
                          <a:pt x="78687" y="1435"/>
                          <a:pt x="78660" y="1353"/>
                        </a:cubicBezTo>
                        <a:cubicBezTo>
                          <a:pt x="78660" y="1299"/>
                          <a:pt x="78633" y="1245"/>
                          <a:pt x="78606" y="1191"/>
                        </a:cubicBezTo>
                        <a:cubicBezTo>
                          <a:pt x="78579" y="1109"/>
                          <a:pt x="78551" y="1082"/>
                          <a:pt x="78524" y="1028"/>
                        </a:cubicBezTo>
                        <a:lnTo>
                          <a:pt x="78470" y="1028"/>
                        </a:lnTo>
                        <a:lnTo>
                          <a:pt x="78443" y="1055"/>
                        </a:lnTo>
                        <a:lnTo>
                          <a:pt x="78389" y="1082"/>
                        </a:lnTo>
                        <a:cubicBezTo>
                          <a:pt x="78335" y="1109"/>
                          <a:pt x="78280" y="1164"/>
                          <a:pt x="78253" y="1191"/>
                        </a:cubicBezTo>
                        <a:cubicBezTo>
                          <a:pt x="78172" y="1272"/>
                          <a:pt x="78090" y="1381"/>
                          <a:pt x="78036" y="1462"/>
                        </a:cubicBezTo>
                        <a:lnTo>
                          <a:pt x="78009" y="1489"/>
                        </a:lnTo>
                        <a:cubicBezTo>
                          <a:pt x="77982" y="1598"/>
                          <a:pt x="77901" y="1706"/>
                          <a:pt x="77819" y="1760"/>
                        </a:cubicBezTo>
                        <a:cubicBezTo>
                          <a:pt x="77806" y="1773"/>
                          <a:pt x="77795" y="1779"/>
                          <a:pt x="77785" y="1779"/>
                        </a:cubicBezTo>
                        <a:cubicBezTo>
                          <a:pt x="77753" y="1779"/>
                          <a:pt x="77738" y="1727"/>
                          <a:pt x="77738" y="1706"/>
                        </a:cubicBezTo>
                        <a:cubicBezTo>
                          <a:pt x="77765" y="1570"/>
                          <a:pt x="77819" y="1435"/>
                          <a:pt x="77846" y="1299"/>
                        </a:cubicBezTo>
                        <a:cubicBezTo>
                          <a:pt x="77873" y="1164"/>
                          <a:pt x="77873" y="1028"/>
                          <a:pt x="77846" y="892"/>
                        </a:cubicBezTo>
                        <a:cubicBezTo>
                          <a:pt x="77846" y="838"/>
                          <a:pt x="77819" y="730"/>
                          <a:pt x="77765" y="730"/>
                        </a:cubicBezTo>
                        <a:cubicBezTo>
                          <a:pt x="77759" y="727"/>
                          <a:pt x="77753" y="725"/>
                          <a:pt x="77747" y="725"/>
                        </a:cubicBezTo>
                        <a:cubicBezTo>
                          <a:pt x="77699" y="725"/>
                          <a:pt x="77653" y="814"/>
                          <a:pt x="77629" y="838"/>
                        </a:cubicBezTo>
                        <a:cubicBezTo>
                          <a:pt x="77548" y="974"/>
                          <a:pt x="77521" y="1109"/>
                          <a:pt x="77521" y="1245"/>
                        </a:cubicBezTo>
                        <a:cubicBezTo>
                          <a:pt x="77521" y="1313"/>
                          <a:pt x="77473" y="1347"/>
                          <a:pt x="77426" y="1347"/>
                        </a:cubicBezTo>
                        <a:cubicBezTo>
                          <a:pt x="77378" y="1347"/>
                          <a:pt x="77331" y="1313"/>
                          <a:pt x="77331" y="1245"/>
                        </a:cubicBezTo>
                        <a:cubicBezTo>
                          <a:pt x="77304" y="1055"/>
                          <a:pt x="77250" y="865"/>
                          <a:pt x="77168" y="703"/>
                        </a:cubicBezTo>
                        <a:cubicBezTo>
                          <a:pt x="77114" y="621"/>
                          <a:pt x="77060" y="540"/>
                          <a:pt x="77005" y="486"/>
                        </a:cubicBezTo>
                        <a:cubicBezTo>
                          <a:pt x="76983" y="464"/>
                          <a:pt x="76944" y="424"/>
                          <a:pt x="76915" y="424"/>
                        </a:cubicBezTo>
                        <a:cubicBezTo>
                          <a:pt x="76908" y="424"/>
                          <a:pt x="76902" y="426"/>
                          <a:pt x="76897" y="431"/>
                        </a:cubicBezTo>
                        <a:cubicBezTo>
                          <a:pt x="76870" y="431"/>
                          <a:pt x="76843" y="458"/>
                          <a:pt x="76843" y="486"/>
                        </a:cubicBezTo>
                        <a:cubicBezTo>
                          <a:pt x="76680" y="811"/>
                          <a:pt x="76653" y="1164"/>
                          <a:pt x="76734" y="1516"/>
                        </a:cubicBezTo>
                        <a:cubicBezTo>
                          <a:pt x="76734" y="1577"/>
                          <a:pt x="76674" y="1612"/>
                          <a:pt x="76622" y="1612"/>
                        </a:cubicBezTo>
                        <a:cubicBezTo>
                          <a:pt x="76581" y="1612"/>
                          <a:pt x="76544" y="1591"/>
                          <a:pt x="76544" y="1543"/>
                        </a:cubicBezTo>
                        <a:cubicBezTo>
                          <a:pt x="76517" y="1381"/>
                          <a:pt x="76463" y="1218"/>
                          <a:pt x="76382" y="1082"/>
                        </a:cubicBezTo>
                        <a:cubicBezTo>
                          <a:pt x="76354" y="1001"/>
                          <a:pt x="76327" y="920"/>
                          <a:pt x="76300" y="865"/>
                        </a:cubicBezTo>
                        <a:cubicBezTo>
                          <a:pt x="76277" y="842"/>
                          <a:pt x="76254" y="778"/>
                          <a:pt x="76213" y="778"/>
                        </a:cubicBezTo>
                        <a:cubicBezTo>
                          <a:pt x="76206" y="778"/>
                          <a:pt x="76199" y="780"/>
                          <a:pt x="76192" y="784"/>
                        </a:cubicBezTo>
                        <a:cubicBezTo>
                          <a:pt x="76056" y="811"/>
                          <a:pt x="76029" y="1028"/>
                          <a:pt x="76029" y="1137"/>
                        </a:cubicBezTo>
                        <a:cubicBezTo>
                          <a:pt x="76002" y="1191"/>
                          <a:pt x="76029" y="1272"/>
                          <a:pt x="76029" y="1326"/>
                        </a:cubicBezTo>
                        <a:lnTo>
                          <a:pt x="76056" y="1326"/>
                        </a:lnTo>
                        <a:cubicBezTo>
                          <a:pt x="76165" y="1326"/>
                          <a:pt x="76219" y="1435"/>
                          <a:pt x="76192" y="1543"/>
                        </a:cubicBezTo>
                        <a:cubicBezTo>
                          <a:pt x="76152" y="1583"/>
                          <a:pt x="76112" y="1608"/>
                          <a:pt x="76073" y="1608"/>
                        </a:cubicBezTo>
                        <a:cubicBezTo>
                          <a:pt x="76058" y="1608"/>
                          <a:pt x="76044" y="1605"/>
                          <a:pt x="76029" y="1598"/>
                        </a:cubicBezTo>
                        <a:cubicBezTo>
                          <a:pt x="76002" y="1733"/>
                          <a:pt x="75948" y="1842"/>
                          <a:pt x="75866" y="1950"/>
                        </a:cubicBezTo>
                        <a:cubicBezTo>
                          <a:pt x="75853" y="1970"/>
                          <a:pt x="75833" y="1979"/>
                          <a:pt x="75812" y="1979"/>
                        </a:cubicBezTo>
                        <a:cubicBezTo>
                          <a:pt x="75745" y="1979"/>
                          <a:pt x="75662" y="1897"/>
                          <a:pt x="75703" y="1815"/>
                        </a:cubicBezTo>
                        <a:cubicBezTo>
                          <a:pt x="75839" y="1679"/>
                          <a:pt x="75893" y="1381"/>
                          <a:pt x="75649" y="1326"/>
                        </a:cubicBezTo>
                        <a:cubicBezTo>
                          <a:pt x="75619" y="1316"/>
                          <a:pt x="75589" y="1312"/>
                          <a:pt x="75559" y="1312"/>
                        </a:cubicBezTo>
                        <a:cubicBezTo>
                          <a:pt x="75352" y="1312"/>
                          <a:pt x="75171" y="1540"/>
                          <a:pt x="75053" y="1706"/>
                        </a:cubicBezTo>
                        <a:cubicBezTo>
                          <a:pt x="75030" y="1740"/>
                          <a:pt x="74998" y="1755"/>
                          <a:pt x="74966" y="1755"/>
                        </a:cubicBezTo>
                        <a:cubicBezTo>
                          <a:pt x="74922" y="1755"/>
                          <a:pt x="74878" y="1726"/>
                          <a:pt x="74863" y="1679"/>
                        </a:cubicBezTo>
                        <a:cubicBezTo>
                          <a:pt x="74836" y="1516"/>
                          <a:pt x="74781" y="1353"/>
                          <a:pt x="74673" y="1218"/>
                        </a:cubicBezTo>
                        <a:cubicBezTo>
                          <a:pt x="74591" y="1109"/>
                          <a:pt x="74456" y="1055"/>
                          <a:pt x="74293" y="1055"/>
                        </a:cubicBezTo>
                        <a:cubicBezTo>
                          <a:pt x="74157" y="1109"/>
                          <a:pt x="74049" y="1218"/>
                          <a:pt x="73968" y="1353"/>
                        </a:cubicBezTo>
                        <a:cubicBezTo>
                          <a:pt x="73859" y="1462"/>
                          <a:pt x="73805" y="1625"/>
                          <a:pt x="73805" y="1787"/>
                        </a:cubicBezTo>
                        <a:cubicBezTo>
                          <a:pt x="73805" y="1831"/>
                          <a:pt x="73766" y="1859"/>
                          <a:pt x="73722" y="1859"/>
                        </a:cubicBezTo>
                        <a:cubicBezTo>
                          <a:pt x="73683" y="1859"/>
                          <a:pt x="73640" y="1838"/>
                          <a:pt x="73615" y="1787"/>
                        </a:cubicBezTo>
                        <a:cubicBezTo>
                          <a:pt x="73588" y="1706"/>
                          <a:pt x="73588" y="1598"/>
                          <a:pt x="73561" y="1489"/>
                        </a:cubicBezTo>
                        <a:cubicBezTo>
                          <a:pt x="73561" y="1408"/>
                          <a:pt x="73506" y="1299"/>
                          <a:pt x="73425" y="1245"/>
                        </a:cubicBezTo>
                        <a:cubicBezTo>
                          <a:pt x="73414" y="1241"/>
                          <a:pt x="73402" y="1240"/>
                          <a:pt x="73390" y="1240"/>
                        </a:cubicBezTo>
                        <a:cubicBezTo>
                          <a:pt x="73314" y="1240"/>
                          <a:pt x="73224" y="1303"/>
                          <a:pt x="73154" y="1326"/>
                        </a:cubicBezTo>
                        <a:cubicBezTo>
                          <a:pt x="73072" y="1408"/>
                          <a:pt x="72991" y="1462"/>
                          <a:pt x="72910" y="1516"/>
                        </a:cubicBezTo>
                        <a:cubicBezTo>
                          <a:pt x="72855" y="1652"/>
                          <a:pt x="72774" y="1787"/>
                          <a:pt x="72693" y="1869"/>
                        </a:cubicBezTo>
                        <a:cubicBezTo>
                          <a:pt x="72669" y="1893"/>
                          <a:pt x="72643" y="1903"/>
                          <a:pt x="72619" y="1903"/>
                        </a:cubicBezTo>
                        <a:cubicBezTo>
                          <a:pt x="72562" y="1903"/>
                          <a:pt x="72519" y="1845"/>
                          <a:pt x="72557" y="1787"/>
                        </a:cubicBezTo>
                        <a:cubicBezTo>
                          <a:pt x="72720" y="1570"/>
                          <a:pt x="72801" y="1326"/>
                          <a:pt x="72828" y="1055"/>
                        </a:cubicBezTo>
                        <a:cubicBezTo>
                          <a:pt x="72828" y="865"/>
                          <a:pt x="72855" y="594"/>
                          <a:pt x="72638" y="458"/>
                        </a:cubicBezTo>
                        <a:cubicBezTo>
                          <a:pt x="72607" y="444"/>
                          <a:pt x="72576" y="438"/>
                          <a:pt x="72547" y="438"/>
                        </a:cubicBezTo>
                        <a:cubicBezTo>
                          <a:pt x="72347" y="438"/>
                          <a:pt x="72197" y="724"/>
                          <a:pt x="72150" y="865"/>
                        </a:cubicBezTo>
                        <a:cubicBezTo>
                          <a:pt x="72069" y="1109"/>
                          <a:pt x="72015" y="1381"/>
                          <a:pt x="71988" y="1652"/>
                        </a:cubicBezTo>
                        <a:cubicBezTo>
                          <a:pt x="71988" y="1713"/>
                          <a:pt x="71936" y="1748"/>
                          <a:pt x="71891" y="1748"/>
                        </a:cubicBezTo>
                        <a:cubicBezTo>
                          <a:pt x="71856" y="1748"/>
                          <a:pt x="71825" y="1727"/>
                          <a:pt x="71825" y="1679"/>
                        </a:cubicBezTo>
                        <a:cubicBezTo>
                          <a:pt x="71798" y="1516"/>
                          <a:pt x="71743" y="1326"/>
                          <a:pt x="71608" y="1218"/>
                        </a:cubicBezTo>
                        <a:cubicBezTo>
                          <a:pt x="71568" y="1178"/>
                          <a:pt x="71528" y="1153"/>
                          <a:pt x="71478" y="1153"/>
                        </a:cubicBezTo>
                        <a:cubicBezTo>
                          <a:pt x="71460" y="1153"/>
                          <a:pt x="71440" y="1156"/>
                          <a:pt x="71418" y="1164"/>
                        </a:cubicBezTo>
                        <a:cubicBezTo>
                          <a:pt x="71337" y="1164"/>
                          <a:pt x="71282" y="1245"/>
                          <a:pt x="71282" y="1326"/>
                        </a:cubicBezTo>
                        <a:cubicBezTo>
                          <a:pt x="71228" y="1435"/>
                          <a:pt x="71228" y="1543"/>
                          <a:pt x="71228" y="1625"/>
                        </a:cubicBezTo>
                        <a:cubicBezTo>
                          <a:pt x="71228" y="1733"/>
                          <a:pt x="71201" y="1815"/>
                          <a:pt x="71174" y="1896"/>
                        </a:cubicBezTo>
                        <a:cubicBezTo>
                          <a:pt x="71147" y="1950"/>
                          <a:pt x="71092" y="1977"/>
                          <a:pt x="71038" y="2004"/>
                        </a:cubicBezTo>
                        <a:cubicBezTo>
                          <a:pt x="71011" y="2086"/>
                          <a:pt x="70957" y="2167"/>
                          <a:pt x="70903" y="2221"/>
                        </a:cubicBezTo>
                        <a:cubicBezTo>
                          <a:pt x="70879" y="2239"/>
                          <a:pt x="70855" y="2247"/>
                          <a:pt x="70833" y="2247"/>
                        </a:cubicBezTo>
                        <a:cubicBezTo>
                          <a:pt x="70755" y="2247"/>
                          <a:pt x="70704" y="2155"/>
                          <a:pt x="70767" y="2113"/>
                        </a:cubicBezTo>
                        <a:cubicBezTo>
                          <a:pt x="70821" y="2059"/>
                          <a:pt x="70848" y="2004"/>
                          <a:pt x="70848" y="1950"/>
                        </a:cubicBezTo>
                        <a:cubicBezTo>
                          <a:pt x="70848" y="1923"/>
                          <a:pt x="70848" y="1896"/>
                          <a:pt x="70848" y="1869"/>
                        </a:cubicBezTo>
                        <a:cubicBezTo>
                          <a:pt x="70875" y="1815"/>
                          <a:pt x="70848" y="1787"/>
                          <a:pt x="70848" y="1733"/>
                        </a:cubicBezTo>
                        <a:cubicBezTo>
                          <a:pt x="70794" y="1598"/>
                          <a:pt x="70658" y="1489"/>
                          <a:pt x="70496" y="1489"/>
                        </a:cubicBezTo>
                        <a:cubicBezTo>
                          <a:pt x="70143" y="1489"/>
                          <a:pt x="69818" y="1706"/>
                          <a:pt x="69682" y="2032"/>
                        </a:cubicBezTo>
                        <a:cubicBezTo>
                          <a:pt x="69658" y="2056"/>
                          <a:pt x="69622" y="2069"/>
                          <a:pt x="69588" y="2069"/>
                        </a:cubicBezTo>
                        <a:cubicBezTo>
                          <a:pt x="69547" y="2069"/>
                          <a:pt x="69507" y="2049"/>
                          <a:pt x="69492" y="2004"/>
                        </a:cubicBezTo>
                        <a:cubicBezTo>
                          <a:pt x="69465" y="1869"/>
                          <a:pt x="69438" y="1733"/>
                          <a:pt x="69384" y="1598"/>
                        </a:cubicBezTo>
                        <a:cubicBezTo>
                          <a:pt x="69357" y="1543"/>
                          <a:pt x="69302" y="1435"/>
                          <a:pt x="69302" y="1435"/>
                        </a:cubicBezTo>
                        <a:cubicBezTo>
                          <a:pt x="69275" y="1408"/>
                          <a:pt x="69221" y="1272"/>
                          <a:pt x="69194" y="1272"/>
                        </a:cubicBezTo>
                        <a:cubicBezTo>
                          <a:pt x="69167" y="1272"/>
                          <a:pt x="69112" y="1381"/>
                          <a:pt x="69112" y="1408"/>
                        </a:cubicBezTo>
                        <a:cubicBezTo>
                          <a:pt x="69085" y="1462"/>
                          <a:pt x="69085" y="1516"/>
                          <a:pt x="69058" y="1570"/>
                        </a:cubicBezTo>
                        <a:cubicBezTo>
                          <a:pt x="69058" y="1679"/>
                          <a:pt x="69058" y="1815"/>
                          <a:pt x="69058" y="1923"/>
                        </a:cubicBezTo>
                        <a:cubicBezTo>
                          <a:pt x="69058" y="1984"/>
                          <a:pt x="69015" y="2019"/>
                          <a:pt x="68973" y="2019"/>
                        </a:cubicBezTo>
                        <a:cubicBezTo>
                          <a:pt x="68940" y="2019"/>
                          <a:pt x="68907" y="1998"/>
                          <a:pt x="68895" y="1950"/>
                        </a:cubicBezTo>
                        <a:cubicBezTo>
                          <a:pt x="68868" y="1815"/>
                          <a:pt x="68787" y="1679"/>
                          <a:pt x="68706" y="1543"/>
                        </a:cubicBezTo>
                        <a:cubicBezTo>
                          <a:pt x="68664" y="1502"/>
                          <a:pt x="68576" y="1398"/>
                          <a:pt x="68501" y="1398"/>
                        </a:cubicBezTo>
                        <a:cubicBezTo>
                          <a:pt x="68477" y="1398"/>
                          <a:pt x="68454" y="1409"/>
                          <a:pt x="68434" y="1435"/>
                        </a:cubicBezTo>
                        <a:cubicBezTo>
                          <a:pt x="68407" y="1489"/>
                          <a:pt x="68380" y="1543"/>
                          <a:pt x="68380" y="1598"/>
                        </a:cubicBezTo>
                        <a:cubicBezTo>
                          <a:pt x="68353" y="1679"/>
                          <a:pt x="68326" y="1760"/>
                          <a:pt x="68326" y="1815"/>
                        </a:cubicBezTo>
                        <a:lnTo>
                          <a:pt x="68299" y="1923"/>
                        </a:lnTo>
                        <a:cubicBezTo>
                          <a:pt x="68326" y="1950"/>
                          <a:pt x="68326" y="1977"/>
                          <a:pt x="68326" y="2004"/>
                        </a:cubicBezTo>
                        <a:cubicBezTo>
                          <a:pt x="68353" y="2086"/>
                          <a:pt x="68380" y="2167"/>
                          <a:pt x="68380" y="2249"/>
                        </a:cubicBezTo>
                        <a:cubicBezTo>
                          <a:pt x="68407" y="2330"/>
                          <a:pt x="68407" y="2438"/>
                          <a:pt x="68407" y="2520"/>
                        </a:cubicBezTo>
                        <a:cubicBezTo>
                          <a:pt x="68407" y="2578"/>
                          <a:pt x="68368" y="2605"/>
                          <a:pt x="68328" y="2605"/>
                        </a:cubicBezTo>
                        <a:cubicBezTo>
                          <a:pt x="68293" y="2605"/>
                          <a:pt x="68257" y="2585"/>
                          <a:pt x="68244" y="2547"/>
                        </a:cubicBezTo>
                        <a:cubicBezTo>
                          <a:pt x="68217" y="2466"/>
                          <a:pt x="68217" y="2411"/>
                          <a:pt x="68190" y="2330"/>
                        </a:cubicBezTo>
                        <a:cubicBezTo>
                          <a:pt x="68183" y="2337"/>
                          <a:pt x="68174" y="2341"/>
                          <a:pt x="68164" y="2341"/>
                        </a:cubicBezTo>
                        <a:cubicBezTo>
                          <a:pt x="68138" y="2341"/>
                          <a:pt x="68109" y="2315"/>
                          <a:pt x="68109" y="2276"/>
                        </a:cubicBezTo>
                        <a:cubicBezTo>
                          <a:pt x="68109" y="2194"/>
                          <a:pt x="68136" y="2086"/>
                          <a:pt x="68136" y="2004"/>
                        </a:cubicBezTo>
                        <a:cubicBezTo>
                          <a:pt x="68109" y="1950"/>
                          <a:pt x="68055" y="1896"/>
                          <a:pt x="68000" y="1869"/>
                        </a:cubicBezTo>
                        <a:cubicBezTo>
                          <a:pt x="67989" y="1866"/>
                          <a:pt x="67977" y="1865"/>
                          <a:pt x="67966" y="1865"/>
                        </a:cubicBezTo>
                        <a:cubicBezTo>
                          <a:pt x="67869" y="1865"/>
                          <a:pt x="67775" y="1959"/>
                          <a:pt x="67702" y="2032"/>
                        </a:cubicBezTo>
                        <a:cubicBezTo>
                          <a:pt x="67593" y="2113"/>
                          <a:pt x="67512" y="2194"/>
                          <a:pt x="67431" y="2303"/>
                        </a:cubicBezTo>
                        <a:cubicBezTo>
                          <a:pt x="67416" y="2318"/>
                          <a:pt x="67394" y="2325"/>
                          <a:pt x="67372" y="2325"/>
                        </a:cubicBezTo>
                        <a:cubicBezTo>
                          <a:pt x="67313" y="2325"/>
                          <a:pt x="67248" y="2280"/>
                          <a:pt x="67268" y="2221"/>
                        </a:cubicBezTo>
                        <a:cubicBezTo>
                          <a:pt x="67295" y="2086"/>
                          <a:pt x="67268" y="1977"/>
                          <a:pt x="67159" y="1896"/>
                        </a:cubicBezTo>
                        <a:cubicBezTo>
                          <a:pt x="67111" y="1848"/>
                          <a:pt x="67020" y="1756"/>
                          <a:pt x="66943" y="1756"/>
                        </a:cubicBezTo>
                        <a:cubicBezTo>
                          <a:pt x="66933" y="1756"/>
                          <a:pt x="66924" y="1757"/>
                          <a:pt x="66915" y="1760"/>
                        </a:cubicBezTo>
                        <a:cubicBezTo>
                          <a:pt x="66807" y="1815"/>
                          <a:pt x="66753" y="1923"/>
                          <a:pt x="66725" y="2004"/>
                        </a:cubicBezTo>
                        <a:cubicBezTo>
                          <a:pt x="66671" y="2113"/>
                          <a:pt x="66617" y="2221"/>
                          <a:pt x="66536" y="2303"/>
                        </a:cubicBezTo>
                        <a:cubicBezTo>
                          <a:pt x="66516" y="2322"/>
                          <a:pt x="66494" y="2331"/>
                          <a:pt x="66473" y="2331"/>
                        </a:cubicBezTo>
                        <a:cubicBezTo>
                          <a:pt x="66434" y="2331"/>
                          <a:pt x="66400" y="2301"/>
                          <a:pt x="66400" y="2249"/>
                        </a:cubicBezTo>
                        <a:lnTo>
                          <a:pt x="66292" y="1977"/>
                        </a:lnTo>
                        <a:cubicBezTo>
                          <a:pt x="66264" y="1923"/>
                          <a:pt x="66264" y="1842"/>
                          <a:pt x="66183" y="1815"/>
                        </a:cubicBezTo>
                        <a:cubicBezTo>
                          <a:pt x="66172" y="1807"/>
                          <a:pt x="66161" y="1804"/>
                          <a:pt x="66150" y="1804"/>
                        </a:cubicBezTo>
                        <a:cubicBezTo>
                          <a:pt x="66080" y="1804"/>
                          <a:pt x="66013" y="1941"/>
                          <a:pt x="65966" y="2059"/>
                        </a:cubicBezTo>
                        <a:cubicBezTo>
                          <a:pt x="65966" y="2113"/>
                          <a:pt x="65966" y="2167"/>
                          <a:pt x="65966" y="2194"/>
                        </a:cubicBezTo>
                        <a:cubicBezTo>
                          <a:pt x="65944" y="2283"/>
                          <a:pt x="65922" y="2372"/>
                          <a:pt x="65855" y="2372"/>
                        </a:cubicBezTo>
                        <a:cubicBezTo>
                          <a:pt x="65840" y="2372"/>
                          <a:pt x="65823" y="2367"/>
                          <a:pt x="65803" y="2357"/>
                        </a:cubicBezTo>
                        <a:cubicBezTo>
                          <a:pt x="65722" y="2357"/>
                          <a:pt x="65695" y="2249"/>
                          <a:pt x="65749" y="2194"/>
                        </a:cubicBezTo>
                        <a:lnTo>
                          <a:pt x="65749" y="2167"/>
                        </a:lnTo>
                        <a:cubicBezTo>
                          <a:pt x="65749" y="2140"/>
                          <a:pt x="65749" y="2113"/>
                          <a:pt x="65749" y="2086"/>
                        </a:cubicBezTo>
                        <a:cubicBezTo>
                          <a:pt x="65749" y="2032"/>
                          <a:pt x="65749" y="2004"/>
                          <a:pt x="65695" y="1950"/>
                        </a:cubicBezTo>
                        <a:cubicBezTo>
                          <a:pt x="65668" y="1869"/>
                          <a:pt x="65559" y="1815"/>
                          <a:pt x="65478" y="1815"/>
                        </a:cubicBezTo>
                        <a:cubicBezTo>
                          <a:pt x="65261" y="1815"/>
                          <a:pt x="65125" y="2004"/>
                          <a:pt x="65017" y="2140"/>
                        </a:cubicBezTo>
                        <a:cubicBezTo>
                          <a:pt x="64993" y="2176"/>
                          <a:pt x="64954" y="2196"/>
                          <a:pt x="64917" y="2196"/>
                        </a:cubicBezTo>
                        <a:cubicBezTo>
                          <a:pt x="64870" y="2196"/>
                          <a:pt x="64827" y="2162"/>
                          <a:pt x="64827" y="2086"/>
                        </a:cubicBezTo>
                        <a:cubicBezTo>
                          <a:pt x="64854" y="1923"/>
                          <a:pt x="64854" y="1733"/>
                          <a:pt x="64827" y="1543"/>
                        </a:cubicBezTo>
                        <a:cubicBezTo>
                          <a:pt x="64800" y="1462"/>
                          <a:pt x="64773" y="1381"/>
                          <a:pt x="64745" y="1299"/>
                        </a:cubicBezTo>
                        <a:cubicBezTo>
                          <a:pt x="64721" y="1275"/>
                          <a:pt x="64674" y="1160"/>
                          <a:pt x="64604" y="1160"/>
                        </a:cubicBezTo>
                        <a:cubicBezTo>
                          <a:pt x="64597" y="1160"/>
                          <a:pt x="64590" y="1161"/>
                          <a:pt x="64583" y="1164"/>
                        </a:cubicBezTo>
                        <a:cubicBezTo>
                          <a:pt x="64528" y="1164"/>
                          <a:pt x="64447" y="1272"/>
                          <a:pt x="64420" y="1326"/>
                        </a:cubicBezTo>
                        <a:cubicBezTo>
                          <a:pt x="64366" y="1408"/>
                          <a:pt x="64311" y="1489"/>
                          <a:pt x="64284" y="1570"/>
                        </a:cubicBezTo>
                        <a:cubicBezTo>
                          <a:pt x="64230" y="1733"/>
                          <a:pt x="64230" y="1869"/>
                          <a:pt x="64230" y="2032"/>
                        </a:cubicBezTo>
                        <a:cubicBezTo>
                          <a:pt x="64230" y="2059"/>
                          <a:pt x="64230" y="2086"/>
                          <a:pt x="64230" y="2113"/>
                        </a:cubicBezTo>
                        <a:cubicBezTo>
                          <a:pt x="64230" y="2174"/>
                          <a:pt x="64179" y="2209"/>
                          <a:pt x="64129" y="2209"/>
                        </a:cubicBezTo>
                        <a:cubicBezTo>
                          <a:pt x="64090" y="2209"/>
                          <a:pt x="64052" y="2188"/>
                          <a:pt x="64040" y="2140"/>
                        </a:cubicBezTo>
                        <a:cubicBezTo>
                          <a:pt x="64040" y="2140"/>
                          <a:pt x="64040" y="2140"/>
                          <a:pt x="64040" y="2113"/>
                        </a:cubicBezTo>
                        <a:lnTo>
                          <a:pt x="64040" y="2059"/>
                        </a:lnTo>
                        <a:cubicBezTo>
                          <a:pt x="64040" y="1950"/>
                          <a:pt x="64013" y="1842"/>
                          <a:pt x="63959" y="1733"/>
                        </a:cubicBezTo>
                        <a:cubicBezTo>
                          <a:pt x="63932" y="1679"/>
                          <a:pt x="63905" y="1625"/>
                          <a:pt x="63877" y="1570"/>
                        </a:cubicBezTo>
                        <a:cubicBezTo>
                          <a:pt x="63877" y="1543"/>
                          <a:pt x="63877" y="1543"/>
                          <a:pt x="63850" y="1543"/>
                        </a:cubicBezTo>
                        <a:cubicBezTo>
                          <a:pt x="63850" y="1543"/>
                          <a:pt x="63823" y="1598"/>
                          <a:pt x="63823" y="1598"/>
                        </a:cubicBezTo>
                        <a:cubicBezTo>
                          <a:pt x="63715" y="1842"/>
                          <a:pt x="63688" y="2113"/>
                          <a:pt x="63715" y="2357"/>
                        </a:cubicBezTo>
                        <a:cubicBezTo>
                          <a:pt x="63715" y="2418"/>
                          <a:pt x="63669" y="2449"/>
                          <a:pt x="63623" y="2449"/>
                        </a:cubicBezTo>
                        <a:cubicBezTo>
                          <a:pt x="63608" y="2449"/>
                          <a:pt x="63593" y="2445"/>
                          <a:pt x="63579" y="2438"/>
                        </a:cubicBezTo>
                        <a:cubicBezTo>
                          <a:pt x="63498" y="2411"/>
                          <a:pt x="63443" y="2330"/>
                          <a:pt x="63389" y="2276"/>
                        </a:cubicBezTo>
                        <a:cubicBezTo>
                          <a:pt x="63349" y="2249"/>
                          <a:pt x="63315" y="2235"/>
                          <a:pt x="63284" y="2235"/>
                        </a:cubicBezTo>
                        <a:cubicBezTo>
                          <a:pt x="63254" y="2235"/>
                          <a:pt x="63227" y="2249"/>
                          <a:pt x="63199" y="2276"/>
                        </a:cubicBezTo>
                        <a:cubicBezTo>
                          <a:pt x="63037" y="2438"/>
                          <a:pt x="63172" y="2710"/>
                          <a:pt x="63091" y="2900"/>
                        </a:cubicBezTo>
                        <a:cubicBezTo>
                          <a:pt x="63091" y="2919"/>
                          <a:pt x="63064" y="2938"/>
                          <a:pt x="63038" y="2938"/>
                        </a:cubicBezTo>
                        <a:cubicBezTo>
                          <a:pt x="63028" y="2938"/>
                          <a:pt x="63017" y="2935"/>
                          <a:pt x="63010" y="2927"/>
                        </a:cubicBezTo>
                        <a:cubicBezTo>
                          <a:pt x="63010" y="3008"/>
                          <a:pt x="62955" y="3089"/>
                          <a:pt x="62901" y="3144"/>
                        </a:cubicBezTo>
                        <a:cubicBezTo>
                          <a:pt x="62895" y="3156"/>
                          <a:pt x="62885" y="3162"/>
                          <a:pt x="62875" y="3162"/>
                        </a:cubicBezTo>
                        <a:cubicBezTo>
                          <a:pt x="62842" y="3162"/>
                          <a:pt x="62799" y="3104"/>
                          <a:pt x="62820" y="3062"/>
                        </a:cubicBezTo>
                        <a:cubicBezTo>
                          <a:pt x="62901" y="2927"/>
                          <a:pt x="62901" y="2764"/>
                          <a:pt x="62820" y="2628"/>
                        </a:cubicBezTo>
                        <a:cubicBezTo>
                          <a:pt x="62807" y="2616"/>
                          <a:pt x="62793" y="2610"/>
                          <a:pt x="62778" y="2610"/>
                        </a:cubicBezTo>
                        <a:cubicBezTo>
                          <a:pt x="62731" y="2610"/>
                          <a:pt x="62678" y="2668"/>
                          <a:pt x="62657" y="2710"/>
                        </a:cubicBezTo>
                        <a:cubicBezTo>
                          <a:pt x="62630" y="2764"/>
                          <a:pt x="62603" y="2818"/>
                          <a:pt x="62576" y="2872"/>
                        </a:cubicBezTo>
                        <a:cubicBezTo>
                          <a:pt x="62576" y="2927"/>
                          <a:pt x="62576" y="2954"/>
                          <a:pt x="62576" y="2981"/>
                        </a:cubicBezTo>
                        <a:cubicBezTo>
                          <a:pt x="62563" y="3019"/>
                          <a:pt x="62527" y="3039"/>
                          <a:pt x="62492" y="3039"/>
                        </a:cubicBezTo>
                        <a:cubicBezTo>
                          <a:pt x="62452" y="3039"/>
                          <a:pt x="62413" y="3012"/>
                          <a:pt x="62413" y="2954"/>
                        </a:cubicBezTo>
                        <a:cubicBezTo>
                          <a:pt x="62440" y="2791"/>
                          <a:pt x="62440" y="2601"/>
                          <a:pt x="62413" y="2438"/>
                        </a:cubicBezTo>
                        <a:cubicBezTo>
                          <a:pt x="62386" y="2276"/>
                          <a:pt x="62359" y="2086"/>
                          <a:pt x="62223" y="2004"/>
                        </a:cubicBezTo>
                        <a:cubicBezTo>
                          <a:pt x="62196" y="1991"/>
                          <a:pt x="62162" y="1984"/>
                          <a:pt x="62131" y="1984"/>
                        </a:cubicBezTo>
                        <a:cubicBezTo>
                          <a:pt x="62101" y="1984"/>
                          <a:pt x="62074" y="1991"/>
                          <a:pt x="62060" y="2004"/>
                        </a:cubicBezTo>
                        <a:cubicBezTo>
                          <a:pt x="62006" y="2059"/>
                          <a:pt x="61979" y="2140"/>
                          <a:pt x="61952" y="2194"/>
                        </a:cubicBezTo>
                        <a:cubicBezTo>
                          <a:pt x="61897" y="2384"/>
                          <a:pt x="61897" y="2547"/>
                          <a:pt x="61843" y="2710"/>
                        </a:cubicBezTo>
                        <a:cubicBezTo>
                          <a:pt x="61830" y="2750"/>
                          <a:pt x="61809" y="2771"/>
                          <a:pt x="61789" y="2771"/>
                        </a:cubicBezTo>
                        <a:cubicBezTo>
                          <a:pt x="61769" y="2771"/>
                          <a:pt x="61748" y="2750"/>
                          <a:pt x="61735" y="2710"/>
                        </a:cubicBezTo>
                        <a:cubicBezTo>
                          <a:pt x="61727" y="2718"/>
                          <a:pt x="61716" y="2721"/>
                          <a:pt x="61706" y="2721"/>
                        </a:cubicBezTo>
                        <a:cubicBezTo>
                          <a:pt x="61680" y="2721"/>
                          <a:pt x="61653" y="2702"/>
                          <a:pt x="61653" y="2683"/>
                        </a:cubicBezTo>
                        <a:cubicBezTo>
                          <a:pt x="61628" y="2580"/>
                          <a:pt x="61626" y="2382"/>
                          <a:pt x="61513" y="2382"/>
                        </a:cubicBezTo>
                        <a:cubicBezTo>
                          <a:pt x="61506" y="2382"/>
                          <a:pt x="61498" y="2383"/>
                          <a:pt x="61491" y="2384"/>
                        </a:cubicBezTo>
                        <a:cubicBezTo>
                          <a:pt x="61382" y="2384"/>
                          <a:pt x="61328" y="2547"/>
                          <a:pt x="61301" y="2628"/>
                        </a:cubicBezTo>
                        <a:cubicBezTo>
                          <a:pt x="61287" y="2683"/>
                          <a:pt x="61246" y="2710"/>
                          <a:pt x="61206" y="2710"/>
                        </a:cubicBezTo>
                        <a:cubicBezTo>
                          <a:pt x="61165" y="2710"/>
                          <a:pt x="61124" y="2683"/>
                          <a:pt x="61111" y="2628"/>
                        </a:cubicBezTo>
                        <a:cubicBezTo>
                          <a:pt x="61084" y="2493"/>
                          <a:pt x="60975" y="2384"/>
                          <a:pt x="60840" y="2303"/>
                        </a:cubicBezTo>
                        <a:cubicBezTo>
                          <a:pt x="60814" y="2288"/>
                          <a:pt x="60791" y="2281"/>
                          <a:pt x="60771" y="2281"/>
                        </a:cubicBezTo>
                        <a:cubicBezTo>
                          <a:pt x="60685" y="2281"/>
                          <a:pt x="60645" y="2405"/>
                          <a:pt x="60623" y="2493"/>
                        </a:cubicBezTo>
                        <a:cubicBezTo>
                          <a:pt x="60610" y="2557"/>
                          <a:pt x="60561" y="2585"/>
                          <a:pt x="60512" y="2585"/>
                        </a:cubicBezTo>
                        <a:cubicBezTo>
                          <a:pt x="60458" y="2585"/>
                          <a:pt x="60406" y="2550"/>
                          <a:pt x="60406" y="2493"/>
                        </a:cubicBezTo>
                        <a:cubicBezTo>
                          <a:pt x="60422" y="2412"/>
                          <a:pt x="60362" y="2389"/>
                          <a:pt x="60299" y="2389"/>
                        </a:cubicBezTo>
                        <a:cubicBezTo>
                          <a:pt x="60256" y="2389"/>
                          <a:pt x="60211" y="2400"/>
                          <a:pt x="60189" y="2411"/>
                        </a:cubicBezTo>
                        <a:cubicBezTo>
                          <a:pt x="60080" y="2438"/>
                          <a:pt x="59999" y="2493"/>
                          <a:pt x="59972" y="2574"/>
                        </a:cubicBezTo>
                        <a:cubicBezTo>
                          <a:pt x="59972" y="2574"/>
                          <a:pt x="59972" y="2601"/>
                          <a:pt x="59945" y="2601"/>
                        </a:cubicBezTo>
                        <a:cubicBezTo>
                          <a:pt x="59890" y="2764"/>
                          <a:pt x="59755" y="2900"/>
                          <a:pt x="59565" y="2954"/>
                        </a:cubicBezTo>
                        <a:cubicBezTo>
                          <a:pt x="59559" y="2956"/>
                          <a:pt x="59552" y="2957"/>
                          <a:pt x="59546" y="2957"/>
                        </a:cubicBezTo>
                        <a:cubicBezTo>
                          <a:pt x="59472" y="2957"/>
                          <a:pt x="59410" y="2816"/>
                          <a:pt x="59511" y="2791"/>
                        </a:cubicBezTo>
                        <a:cubicBezTo>
                          <a:pt x="59646" y="2737"/>
                          <a:pt x="59728" y="2628"/>
                          <a:pt x="59782" y="2493"/>
                        </a:cubicBezTo>
                        <a:cubicBezTo>
                          <a:pt x="59782" y="2493"/>
                          <a:pt x="59782" y="2466"/>
                          <a:pt x="59782" y="2466"/>
                        </a:cubicBezTo>
                        <a:cubicBezTo>
                          <a:pt x="59836" y="2330"/>
                          <a:pt x="59755" y="2194"/>
                          <a:pt x="59646" y="2140"/>
                        </a:cubicBezTo>
                        <a:cubicBezTo>
                          <a:pt x="59619" y="2136"/>
                          <a:pt x="59592" y="2133"/>
                          <a:pt x="59565" y="2133"/>
                        </a:cubicBezTo>
                        <a:cubicBezTo>
                          <a:pt x="59431" y="2133"/>
                          <a:pt x="59303" y="2190"/>
                          <a:pt x="59212" y="2303"/>
                        </a:cubicBezTo>
                        <a:cubicBezTo>
                          <a:pt x="59104" y="2411"/>
                          <a:pt x="59022" y="2547"/>
                          <a:pt x="59022" y="2683"/>
                        </a:cubicBezTo>
                        <a:cubicBezTo>
                          <a:pt x="59009" y="2737"/>
                          <a:pt x="58968" y="2764"/>
                          <a:pt x="58927" y="2764"/>
                        </a:cubicBezTo>
                        <a:cubicBezTo>
                          <a:pt x="58887" y="2764"/>
                          <a:pt x="58846" y="2737"/>
                          <a:pt x="58832" y="2683"/>
                        </a:cubicBezTo>
                        <a:cubicBezTo>
                          <a:pt x="58832" y="2601"/>
                          <a:pt x="58832" y="2493"/>
                          <a:pt x="58805" y="2384"/>
                        </a:cubicBezTo>
                        <a:cubicBezTo>
                          <a:pt x="58778" y="2357"/>
                          <a:pt x="58778" y="2303"/>
                          <a:pt x="58751" y="2249"/>
                        </a:cubicBezTo>
                        <a:cubicBezTo>
                          <a:pt x="58724" y="2249"/>
                          <a:pt x="58697" y="2167"/>
                          <a:pt x="58670" y="2167"/>
                        </a:cubicBezTo>
                        <a:cubicBezTo>
                          <a:pt x="58643" y="2194"/>
                          <a:pt x="58588" y="2276"/>
                          <a:pt x="58588" y="2303"/>
                        </a:cubicBezTo>
                        <a:cubicBezTo>
                          <a:pt x="58588" y="2357"/>
                          <a:pt x="58561" y="2411"/>
                          <a:pt x="58561" y="2466"/>
                        </a:cubicBezTo>
                        <a:lnTo>
                          <a:pt x="58561" y="2791"/>
                        </a:lnTo>
                        <a:cubicBezTo>
                          <a:pt x="58561" y="2852"/>
                          <a:pt x="58515" y="2883"/>
                          <a:pt x="58470" y="2883"/>
                        </a:cubicBezTo>
                        <a:cubicBezTo>
                          <a:pt x="58454" y="2883"/>
                          <a:pt x="58439" y="2879"/>
                          <a:pt x="58426" y="2872"/>
                        </a:cubicBezTo>
                        <a:cubicBezTo>
                          <a:pt x="58344" y="2764"/>
                          <a:pt x="58290" y="2655"/>
                          <a:pt x="58236" y="2574"/>
                        </a:cubicBezTo>
                        <a:cubicBezTo>
                          <a:pt x="58199" y="2537"/>
                          <a:pt x="58136" y="2461"/>
                          <a:pt x="58083" y="2461"/>
                        </a:cubicBezTo>
                        <a:cubicBezTo>
                          <a:pt x="58058" y="2461"/>
                          <a:pt x="58036" y="2477"/>
                          <a:pt x="58019" y="2520"/>
                        </a:cubicBezTo>
                        <a:cubicBezTo>
                          <a:pt x="57964" y="2628"/>
                          <a:pt x="57992" y="2818"/>
                          <a:pt x="57883" y="2900"/>
                        </a:cubicBezTo>
                        <a:cubicBezTo>
                          <a:pt x="57856" y="2954"/>
                          <a:pt x="57829" y="2981"/>
                          <a:pt x="57802" y="3008"/>
                        </a:cubicBezTo>
                        <a:cubicBezTo>
                          <a:pt x="57792" y="3013"/>
                          <a:pt x="57781" y="3015"/>
                          <a:pt x="57770" y="3015"/>
                        </a:cubicBezTo>
                        <a:cubicBezTo>
                          <a:pt x="57721" y="3015"/>
                          <a:pt x="57671" y="2971"/>
                          <a:pt x="57693" y="2927"/>
                        </a:cubicBezTo>
                        <a:cubicBezTo>
                          <a:pt x="57856" y="2737"/>
                          <a:pt x="57802" y="2493"/>
                          <a:pt x="57612" y="2357"/>
                        </a:cubicBezTo>
                        <a:cubicBezTo>
                          <a:pt x="57585" y="2330"/>
                          <a:pt x="57558" y="2330"/>
                          <a:pt x="57558" y="2330"/>
                        </a:cubicBezTo>
                        <a:cubicBezTo>
                          <a:pt x="57530" y="2330"/>
                          <a:pt x="57476" y="2384"/>
                          <a:pt x="57476" y="2384"/>
                        </a:cubicBezTo>
                        <a:cubicBezTo>
                          <a:pt x="57422" y="2493"/>
                          <a:pt x="57368" y="2601"/>
                          <a:pt x="57314" y="2737"/>
                        </a:cubicBezTo>
                        <a:cubicBezTo>
                          <a:pt x="57286" y="2791"/>
                          <a:pt x="57286" y="2845"/>
                          <a:pt x="57286" y="2900"/>
                        </a:cubicBezTo>
                        <a:cubicBezTo>
                          <a:pt x="57274" y="2947"/>
                          <a:pt x="57242" y="2969"/>
                          <a:pt x="57209" y="2969"/>
                        </a:cubicBezTo>
                        <a:cubicBezTo>
                          <a:pt x="57166" y="2969"/>
                          <a:pt x="57124" y="2933"/>
                          <a:pt x="57124" y="2872"/>
                        </a:cubicBezTo>
                        <a:cubicBezTo>
                          <a:pt x="57124" y="2818"/>
                          <a:pt x="57124" y="2791"/>
                          <a:pt x="57124" y="2737"/>
                        </a:cubicBezTo>
                        <a:cubicBezTo>
                          <a:pt x="57151" y="2547"/>
                          <a:pt x="57151" y="2357"/>
                          <a:pt x="57124" y="2167"/>
                        </a:cubicBezTo>
                        <a:cubicBezTo>
                          <a:pt x="57124" y="2059"/>
                          <a:pt x="57097" y="1977"/>
                          <a:pt x="57069" y="1869"/>
                        </a:cubicBezTo>
                        <a:cubicBezTo>
                          <a:pt x="57042" y="1815"/>
                          <a:pt x="57015" y="1760"/>
                          <a:pt x="56988" y="1706"/>
                        </a:cubicBezTo>
                        <a:cubicBezTo>
                          <a:pt x="56988" y="1679"/>
                          <a:pt x="56961" y="1625"/>
                          <a:pt x="56934" y="1625"/>
                        </a:cubicBezTo>
                        <a:cubicBezTo>
                          <a:pt x="56907" y="1625"/>
                          <a:pt x="56852" y="1679"/>
                          <a:pt x="56852" y="1706"/>
                        </a:cubicBezTo>
                        <a:cubicBezTo>
                          <a:pt x="56825" y="1733"/>
                          <a:pt x="56798" y="1787"/>
                          <a:pt x="56771" y="1842"/>
                        </a:cubicBezTo>
                        <a:cubicBezTo>
                          <a:pt x="56717" y="1923"/>
                          <a:pt x="56690" y="2032"/>
                          <a:pt x="56690" y="2113"/>
                        </a:cubicBezTo>
                        <a:cubicBezTo>
                          <a:pt x="56663" y="2194"/>
                          <a:pt x="56663" y="2303"/>
                          <a:pt x="56690" y="2384"/>
                        </a:cubicBezTo>
                        <a:cubicBezTo>
                          <a:pt x="56690" y="2493"/>
                          <a:pt x="56717" y="2601"/>
                          <a:pt x="56744" y="2683"/>
                        </a:cubicBezTo>
                        <a:cubicBezTo>
                          <a:pt x="56744" y="2721"/>
                          <a:pt x="56703" y="2759"/>
                          <a:pt x="56670" y="2759"/>
                        </a:cubicBezTo>
                        <a:cubicBezTo>
                          <a:pt x="56656" y="2759"/>
                          <a:pt x="56643" y="2753"/>
                          <a:pt x="56635" y="2737"/>
                        </a:cubicBezTo>
                        <a:cubicBezTo>
                          <a:pt x="56608" y="2737"/>
                          <a:pt x="56608" y="2710"/>
                          <a:pt x="56581" y="2710"/>
                        </a:cubicBezTo>
                        <a:cubicBezTo>
                          <a:pt x="56568" y="2723"/>
                          <a:pt x="56547" y="2730"/>
                          <a:pt x="56527" y="2730"/>
                        </a:cubicBezTo>
                        <a:cubicBezTo>
                          <a:pt x="56507" y="2730"/>
                          <a:pt x="56486" y="2723"/>
                          <a:pt x="56473" y="2710"/>
                        </a:cubicBezTo>
                        <a:cubicBezTo>
                          <a:pt x="56446" y="2655"/>
                          <a:pt x="56418" y="2601"/>
                          <a:pt x="56364" y="2574"/>
                        </a:cubicBezTo>
                        <a:cubicBezTo>
                          <a:pt x="56342" y="2552"/>
                          <a:pt x="56267" y="2512"/>
                          <a:pt x="56239" y="2512"/>
                        </a:cubicBezTo>
                        <a:cubicBezTo>
                          <a:pt x="56233" y="2512"/>
                          <a:pt x="56229" y="2515"/>
                          <a:pt x="56229" y="2520"/>
                        </a:cubicBezTo>
                        <a:cubicBezTo>
                          <a:pt x="56201" y="2547"/>
                          <a:pt x="56201" y="2574"/>
                          <a:pt x="56174" y="2601"/>
                        </a:cubicBezTo>
                        <a:cubicBezTo>
                          <a:pt x="56174" y="2628"/>
                          <a:pt x="56147" y="2683"/>
                          <a:pt x="56147" y="2710"/>
                        </a:cubicBezTo>
                        <a:cubicBezTo>
                          <a:pt x="56120" y="2764"/>
                          <a:pt x="56093" y="2845"/>
                          <a:pt x="56066" y="2927"/>
                        </a:cubicBezTo>
                        <a:cubicBezTo>
                          <a:pt x="56051" y="2971"/>
                          <a:pt x="56011" y="2992"/>
                          <a:pt x="55974" y="2992"/>
                        </a:cubicBezTo>
                        <a:cubicBezTo>
                          <a:pt x="55944" y="2992"/>
                          <a:pt x="55915" y="2978"/>
                          <a:pt x="55903" y="2954"/>
                        </a:cubicBezTo>
                        <a:cubicBezTo>
                          <a:pt x="55849" y="2845"/>
                          <a:pt x="55767" y="2710"/>
                          <a:pt x="55740" y="2655"/>
                        </a:cubicBezTo>
                        <a:cubicBezTo>
                          <a:pt x="55713" y="2601"/>
                          <a:pt x="55659" y="2520"/>
                          <a:pt x="55578" y="2520"/>
                        </a:cubicBezTo>
                        <a:cubicBezTo>
                          <a:pt x="55415" y="2520"/>
                          <a:pt x="55361" y="2764"/>
                          <a:pt x="55333" y="2900"/>
                        </a:cubicBezTo>
                        <a:cubicBezTo>
                          <a:pt x="55320" y="2954"/>
                          <a:pt x="55272" y="2981"/>
                          <a:pt x="55225" y="2981"/>
                        </a:cubicBezTo>
                        <a:cubicBezTo>
                          <a:pt x="55177" y="2981"/>
                          <a:pt x="55130" y="2954"/>
                          <a:pt x="55116" y="2900"/>
                        </a:cubicBezTo>
                        <a:cubicBezTo>
                          <a:pt x="55116" y="2845"/>
                          <a:pt x="55089" y="2764"/>
                          <a:pt x="55089" y="2710"/>
                        </a:cubicBezTo>
                        <a:cubicBezTo>
                          <a:pt x="55062" y="2655"/>
                          <a:pt x="55062" y="2601"/>
                          <a:pt x="55008" y="2547"/>
                        </a:cubicBezTo>
                        <a:cubicBezTo>
                          <a:pt x="54989" y="2528"/>
                          <a:pt x="54968" y="2519"/>
                          <a:pt x="54948" y="2519"/>
                        </a:cubicBezTo>
                        <a:cubicBezTo>
                          <a:pt x="54854" y="2519"/>
                          <a:pt x="54754" y="2692"/>
                          <a:pt x="54710" y="2737"/>
                        </a:cubicBezTo>
                        <a:cubicBezTo>
                          <a:pt x="54689" y="2778"/>
                          <a:pt x="54652" y="2796"/>
                          <a:pt x="54617" y="2796"/>
                        </a:cubicBezTo>
                        <a:cubicBezTo>
                          <a:pt x="54559" y="2796"/>
                          <a:pt x="54503" y="2750"/>
                          <a:pt x="54520" y="2683"/>
                        </a:cubicBezTo>
                        <a:cubicBezTo>
                          <a:pt x="54547" y="2574"/>
                          <a:pt x="54493" y="2466"/>
                          <a:pt x="54384" y="2438"/>
                        </a:cubicBezTo>
                        <a:cubicBezTo>
                          <a:pt x="54370" y="2431"/>
                          <a:pt x="54353" y="2428"/>
                          <a:pt x="54336" y="2428"/>
                        </a:cubicBezTo>
                        <a:cubicBezTo>
                          <a:pt x="54290" y="2428"/>
                          <a:pt x="54241" y="2453"/>
                          <a:pt x="54221" y="2493"/>
                        </a:cubicBezTo>
                        <a:cubicBezTo>
                          <a:pt x="54221" y="2574"/>
                          <a:pt x="54194" y="2655"/>
                          <a:pt x="54140" y="2737"/>
                        </a:cubicBezTo>
                        <a:cubicBezTo>
                          <a:pt x="54113" y="2773"/>
                          <a:pt x="54077" y="2788"/>
                          <a:pt x="54043" y="2788"/>
                        </a:cubicBezTo>
                        <a:cubicBezTo>
                          <a:pt x="53974" y="2788"/>
                          <a:pt x="53914" y="2728"/>
                          <a:pt x="53950" y="2655"/>
                        </a:cubicBezTo>
                        <a:cubicBezTo>
                          <a:pt x="53977" y="2628"/>
                          <a:pt x="54004" y="2601"/>
                          <a:pt x="54004" y="2547"/>
                        </a:cubicBezTo>
                        <a:cubicBezTo>
                          <a:pt x="53977" y="2547"/>
                          <a:pt x="53977" y="2493"/>
                          <a:pt x="53977" y="2466"/>
                        </a:cubicBezTo>
                        <a:cubicBezTo>
                          <a:pt x="53977" y="2438"/>
                          <a:pt x="54004" y="2438"/>
                          <a:pt x="54004" y="2411"/>
                        </a:cubicBezTo>
                        <a:cubicBezTo>
                          <a:pt x="53977" y="2303"/>
                          <a:pt x="53896" y="2221"/>
                          <a:pt x="53787" y="2194"/>
                        </a:cubicBezTo>
                        <a:cubicBezTo>
                          <a:pt x="53764" y="2191"/>
                          <a:pt x="53740" y="2189"/>
                          <a:pt x="53715" y="2189"/>
                        </a:cubicBezTo>
                        <a:cubicBezTo>
                          <a:pt x="53545" y="2189"/>
                          <a:pt x="53367" y="2272"/>
                          <a:pt x="53272" y="2438"/>
                        </a:cubicBezTo>
                        <a:cubicBezTo>
                          <a:pt x="53272" y="2493"/>
                          <a:pt x="53245" y="2547"/>
                          <a:pt x="53218" y="2601"/>
                        </a:cubicBezTo>
                        <a:cubicBezTo>
                          <a:pt x="53206" y="2649"/>
                          <a:pt x="53168" y="2670"/>
                          <a:pt x="53129" y="2670"/>
                        </a:cubicBezTo>
                        <a:cubicBezTo>
                          <a:pt x="53079" y="2670"/>
                          <a:pt x="53028" y="2635"/>
                          <a:pt x="53028" y="2574"/>
                        </a:cubicBezTo>
                        <a:cubicBezTo>
                          <a:pt x="53028" y="2520"/>
                          <a:pt x="53055" y="2438"/>
                          <a:pt x="53082" y="2357"/>
                        </a:cubicBezTo>
                        <a:cubicBezTo>
                          <a:pt x="53109" y="2221"/>
                          <a:pt x="53109" y="2059"/>
                          <a:pt x="53028" y="1896"/>
                        </a:cubicBezTo>
                        <a:cubicBezTo>
                          <a:pt x="53028" y="1869"/>
                          <a:pt x="53028" y="1815"/>
                          <a:pt x="52974" y="1815"/>
                        </a:cubicBezTo>
                        <a:cubicBezTo>
                          <a:pt x="52947" y="1815"/>
                          <a:pt x="52892" y="1923"/>
                          <a:pt x="52865" y="1950"/>
                        </a:cubicBezTo>
                        <a:cubicBezTo>
                          <a:pt x="52811" y="2059"/>
                          <a:pt x="52757" y="2167"/>
                          <a:pt x="52730" y="2276"/>
                        </a:cubicBezTo>
                        <a:cubicBezTo>
                          <a:pt x="52718" y="2323"/>
                          <a:pt x="52680" y="2345"/>
                          <a:pt x="52641" y="2345"/>
                        </a:cubicBezTo>
                        <a:cubicBezTo>
                          <a:pt x="52591" y="2345"/>
                          <a:pt x="52540" y="2310"/>
                          <a:pt x="52540" y="2249"/>
                        </a:cubicBezTo>
                        <a:cubicBezTo>
                          <a:pt x="52567" y="2086"/>
                          <a:pt x="52567" y="1923"/>
                          <a:pt x="52513" y="1760"/>
                        </a:cubicBezTo>
                        <a:cubicBezTo>
                          <a:pt x="52485" y="1652"/>
                          <a:pt x="52431" y="1543"/>
                          <a:pt x="52350" y="1489"/>
                        </a:cubicBezTo>
                        <a:cubicBezTo>
                          <a:pt x="52331" y="1482"/>
                          <a:pt x="52313" y="1478"/>
                          <a:pt x="52297" y="1478"/>
                        </a:cubicBezTo>
                        <a:cubicBezTo>
                          <a:pt x="52192" y="1478"/>
                          <a:pt x="52125" y="1609"/>
                          <a:pt x="52079" y="1679"/>
                        </a:cubicBezTo>
                        <a:cubicBezTo>
                          <a:pt x="52024" y="1787"/>
                          <a:pt x="51997" y="1896"/>
                          <a:pt x="51997" y="2032"/>
                        </a:cubicBezTo>
                        <a:lnTo>
                          <a:pt x="51997" y="2113"/>
                        </a:lnTo>
                        <a:cubicBezTo>
                          <a:pt x="51984" y="2167"/>
                          <a:pt x="51943" y="2194"/>
                          <a:pt x="51902" y="2194"/>
                        </a:cubicBezTo>
                        <a:cubicBezTo>
                          <a:pt x="51862" y="2194"/>
                          <a:pt x="51821" y="2167"/>
                          <a:pt x="51807" y="2113"/>
                        </a:cubicBezTo>
                        <a:lnTo>
                          <a:pt x="51807" y="2004"/>
                        </a:lnTo>
                        <a:cubicBezTo>
                          <a:pt x="51807" y="1896"/>
                          <a:pt x="51780" y="1787"/>
                          <a:pt x="51753" y="1706"/>
                        </a:cubicBezTo>
                        <a:cubicBezTo>
                          <a:pt x="51753" y="1652"/>
                          <a:pt x="51645" y="1408"/>
                          <a:pt x="51617" y="1408"/>
                        </a:cubicBezTo>
                        <a:cubicBezTo>
                          <a:pt x="51590" y="1408"/>
                          <a:pt x="51563" y="1489"/>
                          <a:pt x="51563" y="1516"/>
                        </a:cubicBezTo>
                        <a:cubicBezTo>
                          <a:pt x="51563" y="1598"/>
                          <a:pt x="51563" y="1679"/>
                          <a:pt x="51563" y="1733"/>
                        </a:cubicBezTo>
                        <a:lnTo>
                          <a:pt x="51563" y="2221"/>
                        </a:lnTo>
                        <a:cubicBezTo>
                          <a:pt x="51563" y="2262"/>
                          <a:pt x="51523" y="2282"/>
                          <a:pt x="51482" y="2282"/>
                        </a:cubicBezTo>
                        <a:cubicBezTo>
                          <a:pt x="51441" y="2282"/>
                          <a:pt x="51401" y="2262"/>
                          <a:pt x="51401" y="2221"/>
                        </a:cubicBezTo>
                        <a:cubicBezTo>
                          <a:pt x="51373" y="2113"/>
                          <a:pt x="51265" y="2113"/>
                          <a:pt x="51211" y="2113"/>
                        </a:cubicBezTo>
                        <a:cubicBezTo>
                          <a:pt x="51129" y="2167"/>
                          <a:pt x="51075" y="2276"/>
                          <a:pt x="51075" y="2384"/>
                        </a:cubicBezTo>
                        <a:cubicBezTo>
                          <a:pt x="51075" y="2424"/>
                          <a:pt x="51046" y="2449"/>
                          <a:pt x="51009" y="2449"/>
                        </a:cubicBezTo>
                        <a:cubicBezTo>
                          <a:pt x="50996" y="2449"/>
                          <a:pt x="50981" y="2446"/>
                          <a:pt x="50967" y="2438"/>
                        </a:cubicBezTo>
                        <a:cubicBezTo>
                          <a:pt x="50951" y="2454"/>
                          <a:pt x="50932" y="2461"/>
                          <a:pt x="50915" y="2461"/>
                        </a:cubicBezTo>
                        <a:cubicBezTo>
                          <a:pt x="50874" y="2461"/>
                          <a:pt x="50839" y="2423"/>
                          <a:pt x="50858" y="2384"/>
                        </a:cubicBezTo>
                        <a:cubicBezTo>
                          <a:pt x="50939" y="2249"/>
                          <a:pt x="50994" y="1950"/>
                          <a:pt x="50777" y="1869"/>
                        </a:cubicBezTo>
                        <a:cubicBezTo>
                          <a:pt x="50759" y="1864"/>
                          <a:pt x="50742" y="1862"/>
                          <a:pt x="50727" y="1862"/>
                        </a:cubicBezTo>
                        <a:cubicBezTo>
                          <a:pt x="50551" y="1862"/>
                          <a:pt x="50503" y="2126"/>
                          <a:pt x="50478" y="2276"/>
                        </a:cubicBezTo>
                        <a:cubicBezTo>
                          <a:pt x="50465" y="2316"/>
                          <a:pt x="50417" y="2337"/>
                          <a:pt x="50373" y="2337"/>
                        </a:cubicBezTo>
                        <a:cubicBezTo>
                          <a:pt x="50329" y="2337"/>
                          <a:pt x="50288" y="2316"/>
                          <a:pt x="50288" y="2276"/>
                        </a:cubicBezTo>
                        <a:cubicBezTo>
                          <a:pt x="50261" y="2086"/>
                          <a:pt x="50180" y="1896"/>
                          <a:pt x="50044" y="1760"/>
                        </a:cubicBezTo>
                        <a:lnTo>
                          <a:pt x="49990" y="1733"/>
                        </a:lnTo>
                        <a:cubicBezTo>
                          <a:pt x="49963" y="1760"/>
                          <a:pt x="49936" y="1815"/>
                          <a:pt x="49936" y="1869"/>
                        </a:cubicBezTo>
                        <a:cubicBezTo>
                          <a:pt x="49882" y="1977"/>
                          <a:pt x="49854" y="2059"/>
                          <a:pt x="49854" y="2167"/>
                        </a:cubicBezTo>
                        <a:cubicBezTo>
                          <a:pt x="49854" y="2233"/>
                          <a:pt x="49805" y="2269"/>
                          <a:pt x="49759" y="2269"/>
                        </a:cubicBezTo>
                        <a:cubicBezTo>
                          <a:pt x="49730" y="2269"/>
                          <a:pt x="49702" y="2254"/>
                          <a:pt x="49692" y="2221"/>
                        </a:cubicBezTo>
                        <a:cubicBezTo>
                          <a:pt x="49566" y="2046"/>
                          <a:pt x="49371" y="1754"/>
                          <a:pt x="49128" y="1754"/>
                        </a:cubicBezTo>
                        <a:cubicBezTo>
                          <a:pt x="49108" y="1754"/>
                          <a:pt x="49088" y="1756"/>
                          <a:pt x="49068" y="1760"/>
                        </a:cubicBezTo>
                        <a:cubicBezTo>
                          <a:pt x="48986" y="1760"/>
                          <a:pt x="48959" y="1842"/>
                          <a:pt x="48959" y="1923"/>
                        </a:cubicBezTo>
                        <a:cubicBezTo>
                          <a:pt x="48959" y="2004"/>
                          <a:pt x="48959" y="2086"/>
                          <a:pt x="48959" y="2167"/>
                        </a:cubicBezTo>
                        <a:cubicBezTo>
                          <a:pt x="48986" y="2330"/>
                          <a:pt x="49041" y="2466"/>
                          <a:pt x="49068" y="2628"/>
                        </a:cubicBezTo>
                        <a:cubicBezTo>
                          <a:pt x="49087" y="2687"/>
                          <a:pt x="49051" y="2732"/>
                          <a:pt x="49008" y="2732"/>
                        </a:cubicBezTo>
                        <a:cubicBezTo>
                          <a:pt x="48992" y="2732"/>
                          <a:pt x="48974" y="2725"/>
                          <a:pt x="48959" y="2710"/>
                        </a:cubicBezTo>
                        <a:cubicBezTo>
                          <a:pt x="48905" y="2655"/>
                          <a:pt x="48878" y="2601"/>
                          <a:pt x="48851" y="2574"/>
                        </a:cubicBezTo>
                        <a:cubicBezTo>
                          <a:pt x="48824" y="2574"/>
                          <a:pt x="48769" y="2574"/>
                          <a:pt x="48769" y="2520"/>
                        </a:cubicBezTo>
                        <a:cubicBezTo>
                          <a:pt x="48749" y="2398"/>
                          <a:pt x="48668" y="2291"/>
                          <a:pt x="48560" y="2291"/>
                        </a:cubicBezTo>
                        <a:cubicBezTo>
                          <a:pt x="48524" y="2291"/>
                          <a:pt x="48485" y="2303"/>
                          <a:pt x="48444" y="2330"/>
                        </a:cubicBezTo>
                        <a:cubicBezTo>
                          <a:pt x="48308" y="2411"/>
                          <a:pt x="48173" y="2520"/>
                          <a:pt x="48064" y="2655"/>
                        </a:cubicBezTo>
                        <a:cubicBezTo>
                          <a:pt x="48044" y="2676"/>
                          <a:pt x="48019" y="2685"/>
                          <a:pt x="47996" y="2685"/>
                        </a:cubicBezTo>
                        <a:cubicBezTo>
                          <a:pt x="47960" y="2685"/>
                          <a:pt x="47929" y="2662"/>
                          <a:pt x="47929" y="2628"/>
                        </a:cubicBezTo>
                        <a:cubicBezTo>
                          <a:pt x="47847" y="2466"/>
                          <a:pt x="47712" y="2357"/>
                          <a:pt x="47522" y="2357"/>
                        </a:cubicBezTo>
                        <a:cubicBezTo>
                          <a:pt x="47359" y="2384"/>
                          <a:pt x="47169" y="2493"/>
                          <a:pt x="47061" y="2628"/>
                        </a:cubicBezTo>
                        <a:cubicBezTo>
                          <a:pt x="47049" y="2651"/>
                          <a:pt x="47028" y="2660"/>
                          <a:pt x="47005" y="2660"/>
                        </a:cubicBezTo>
                        <a:cubicBezTo>
                          <a:pt x="46974" y="2660"/>
                          <a:pt x="46941" y="2644"/>
                          <a:pt x="46925" y="2628"/>
                        </a:cubicBezTo>
                        <a:cubicBezTo>
                          <a:pt x="46855" y="2530"/>
                          <a:pt x="46755" y="2482"/>
                          <a:pt x="46656" y="2482"/>
                        </a:cubicBezTo>
                        <a:cubicBezTo>
                          <a:pt x="46565" y="2482"/>
                          <a:pt x="46475" y="2523"/>
                          <a:pt x="46410" y="2601"/>
                        </a:cubicBezTo>
                        <a:cubicBezTo>
                          <a:pt x="46396" y="2615"/>
                          <a:pt x="46369" y="2622"/>
                          <a:pt x="46342" y="2622"/>
                        </a:cubicBezTo>
                        <a:cubicBezTo>
                          <a:pt x="46315" y="2622"/>
                          <a:pt x="46288" y="2615"/>
                          <a:pt x="46274" y="2601"/>
                        </a:cubicBezTo>
                        <a:lnTo>
                          <a:pt x="46220" y="2628"/>
                        </a:lnTo>
                        <a:cubicBezTo>
                          <a:pt x="46212" y="2632"/>
                          <a:pt x="46204" y="2634"/>
                          <a:pt x="46196" y="2634"/>
                        </a:cubicBezTo>
                        <a:cubicBezTo>
                          <a:pt x="46146" y="2634"/>
                          <a:pt x="46096" y="2570"/>
                          <a:pt x="46166" y="2547"/>
                        </a:cubicBezTo>
                        <a:cubicBezTo>
                          <a:pt x="46220" y="2493"/>
                          <a:pt x="46274" y="2411"/>
                          <a:pt x="46274" y="2330"/>
                        </a:cubicBezTo>
                        <a:cubicBezTo>
                          <a:pt x="46274" y="2249"/>
                          <a:pt x="46328" y="2140"/>
                          <a:pt x="46247" y="2086"/>
                        </a:cubicBezTo>
                        <a:cubicBezTo>
                          <a:pt x="46233" y="2081"/>
                          <a:pt x="46218" y="2079"/>
                          <a:pt x="46204" y="2079"/>
                        </a:cubicBezTo>
                        <a:cubicBezTo>
                          <a:pt x="46138" y="2079"/>
                          <a:pt x="46075" y="2127"/>
                          <a:pt x="46030" y="2194"/>
                        </a:cubicBezTo>
                        <a:cubicBezTo>
                          <a:pt x="45976" y="2249"/>
                          <a:pt x="45949" y="2330"/>
                          <a:pt x="45949" y="2411"/>
                        </a:cubicBezTo>
                        <a:lnTo>
                          <a:pt x="45949" y="2493"/>
                        </a:lnTo>
                        <a:cubicBezTo>
                          <a:pt x="45949" y="2540"/>
                          <a:pt x="45903" y="2569"/>
                          <a:pt x="45859" y="2569"/>
                        </a:cubicBezTo>
                        <a:cubicBezTo>
                          <a:pt x="45828" y="2569"/>
                          <a:pt x="45797" y="2554"/>
                          <a:pt x="45786" y="2520"/>
                        </a:cubicBezTo>
                        <a:lnTo>
                          <a:pt x="45786" y="2493"/>
                        </a:lnTo>
                        <a:cubicBezTo>
                          <a:pt x="45759" y="2249"/>
                          <a:pt x="45704" y="2004"/>
                          <a:pt x="45596" y="1787"/>
                        </a:cubicBezTo>
                        <a:cubicBezTo>
                          <a:pt x="45596" y="1764"/>
                          <a:pt x="45556" y="1701"/>
                          <a:pt x="45527" y="1701"/>
                        </a:cubicBezTo>
                        <a:cubicBezTo>
                          <a:pt x="45523" y="1701"/>
                          <a:pt x="45518" y="1702"/>
                          <a:pt x="45515" y="1706"/>
                        </a:cubicBezTo>
                        <a:cubicBezTo>
                          <a:pt x="45487" y="1706"/>
                          <a:pt x="45433" y="1760"/>
                          <a:pt x="45433" y="1787"/>
                        </a:cubicBezTo>
                        <a:cubicBezTo>
                          <a:pt x="45379" y="1896"/>
                          <a:pt x="45325" y="2032"/>
                          <a:pt x="45298" y="2140"/>
                        </a:cubicBezTo>
                        <a:cubicBezTo>
                          <a:pt x="45284" y="2181"/>
                          <a:pt x="45250" y="2201"/>
                          <a:pt x="45216" y="2201"/>
                        </a:cubicBezTo>
                        <a:cubicBezTo>
                          <a:pt x="45182" y="2201"/>
                          <a:pt x="45148" y="2181"/>
                          <a:pt x="45135" y="2140"/>
                        </a:cubicBezTo>
                        <a:cubicBezTo>
                          <a:pt x="45081" y="2004"/>
                          <a:pt x="44972" y="1869"/>
                          <a:pt x="44864" y="1787"/>
                        </a:cubicBezTo>
                        <a:cubicBezTo>
                          <a:pt x="44832" y="1756"/>
                          <a:pt x="44791" y="1743"/>
                          <a:pt x="44751" y="1743"/>
                        </a:cubicBezTo>
                        <a:cubicBezTo>
                          <a:pt x="44723" y="1743"/>
                          <a:pt x="44696" y="1749"/>
                          <a:pt x="44674" y="1760"/>
                        </a:cubicBezTo>
                        <a:cubicBezTo>
                          <a:pt x="44620" y="1787"/>
                          <a:pt x="44565" y="1842"/>
                          <a:pt x="44565" y="1896"/>
                        </a:cubicBezTo>
                        <a:cubicBezTo>
                          <a:pt x="44511" y="2032"/>
                          <a:pt x="44484" y="2167"/>
                          <a:pt x="44511" y="2303"/>
                        </a:cubicBezTo>
                        <a:cubicBezTo>
                          <a:pt x="44511" y="2330"/>
                          <a:pt x="44538" y="2357"/>
                          <a:pt x="44538" y="2384"/>
                        </a:cubicBezTo>
                        <a:cubicBezTo>
                          <a:pt x="44565" y="2438"/>
                          <a:pt x="44620" y="2520"/>
                          <a:pt x="44647" y="2574"/>
                        </a:cubicBezTo>
                        <a:lnTo>
                          <a:pt x="44701" y="2683"/>
                        </a:lnTo>
                        <a:cubicBezTo>
                          <a:pt x="44723" y="2727"/>
                          <a:pt x="44673" y="2771"/>
                          <a:pt x="44624" y="2771"/>
                        </a:cubicBezTo>
                        <a:cubicBezTo>
                          <a:pt x="44613" y="2771"/>
                          <a:pt x="44602" y="2769"/>
                          <a:pt x="44592" y="2764"/>
                        </a:cubicBezTo>
                        <a:cubicBezTo>
                          <a:pt x="44457" y="2683"/>
                          <a:pt x="44375" y="2547"/>
                          <a:pt x="44348" y="2384"/>
                        </a:cubicBezTo>
                        <a:cubicBezTo>
                          <a:pt x="44317" y="2352"/>
                          <a:pt x="44266" y="2339"/>
                          <a:pt x="44219" y="2339"/>
                        </a:cubicBezTo>
                        <a:cubicBezTo>
                          <a:pt x="44186" y="2339"/>
                          <a:pt x="44154" y="2346"/>
                          <a:pt x="44131" y="2357"/>
                        </a:cubicBezTo>
                        <a:cubicBezTo>
                          <a:pt x="43996" y="2466"/>
                          <a:pt x="43914" y="2628"/>
                          <a:pt x="43752" y="2710"/>
                        </a:cubicBezTo>
                        <a:cubicBezTo>
                          <a:pt x="43736" y="2726"/>
                          <a:pt x="43720" y="2732"/>
                          <a:pt x="43705" y="2732"/>
                        </a:cubicBezTo>
                        <a:cubicBezTo>
                          <a:pt x="43668" y="2732"/>
                          <a:pt x="43635" y="2694"/>
                          <a:pt x="43616" y="2655"/>
                        </a:cubicBezTo>
                        <a:cubicBezTo>
                          <a:pt x="43586" y="2493"/>
                          <a:pt x="43452" y="2403"/>
                          <a:pt x="43318" y="2403"/>
                        </a:cubicBezTo>
                        <a:cubicBezTo>
                          <a:pt x="43207" y="2403"/>
                          <a:pt x="43096" y="2465"/>
                          <a:pt x="43046" y="2601"/>
                        </a:cubicBezTo>
                        <a:cubicBezTo>
                          <a:pt x="43022" y="2626"/>
                          <a:pt x="42987" y="2639"/>
                          <a:pt x="42953" y="2639"/>
                        </a:cubicBezTo>
                        <a:cubicBezTo>
                          <a:pt x="42911" y="2639"/>
                          <a:pt x="42871" y="2619"/>
                          <a:pt x="42856" y="2574"/>
                        </a:cubicBezTo>
                        <a:cubicBezTo>
                          <a:pt x="42856" y="2493"/>
                          <a:pt x="42856" y="2357"/>
                          <a:pt x="42748" y="2357"/>
                        </a:cubicBezTo>
                        <a:cubicBezTo>
                          <a:pt x="42736" y="2355"/>
                          <a:pt x="42725" y="2354"/>
                          <a:pt x="42713" y="2354"/>
                        </a:cubicBezTo>
                        <a:cubicBezTo>
                          <a:pt x="42598" y="2354"/>
                          <a:pt x="42526" y="2475"/>
                          <a:pt x="42477" y="2574"/>
                        </a:cubicBezTo>
                        <a:cubicBezTo>
                          <a:pt x="42457" y="2600"/>
                          <a:pt x="42436" y="2611"/>
                          <a:pt x="42416" y="2611"/>
                        </a:cubicBezTo>
                        <a:cubicBezTo>
                          <a:pt x="42351" y="2611"/>
                          <a:pt x="42293" y="2507"/>
                          <a:pt x="42314" y="2466"/>
                        </a:cubicBezTo>
                        <a:cubicBezTo>
                          <a:pt x="42341" y="2411"/>
                          <a:pt x="42206" y="2384"/>
                          <a:pt x="42151" y="2384"/>
                        </a:cubicBezTo>
                        <a:cubicBezTo>
                          <a:pt x="42070" y="2411"/>
                          <a:pt x="41989" y="2466"/>
                          <a:pt x="41934" y="2547"/>
                        </a:cubicBezTo>
                        <a:cubicBezTo>
                          <a:pt x="41923" y="2581"/>
                          <a:pt x="41897" y="2596"/>
                          <a:pt x="41869" y="2596"/>
                        </a:cubicBezTo>
                        <a:cubicBezTo>
                          <a:pt x="41831" y="2596"/>
                          <a:pt x="41787" y="2567"/>
                          <a:pt x="41772" y="2520"/>
                        </a:cubicBezTo>
                        <a:cubicBezTo>
                          <a:pt x="41772" y="2533"/>
                          <a:pt x="41772" y="2533"/>
                          <a:pt x="41768" y="2533"/>
                        </a:cubicBezTo>
                        <a:cubicBezTo>
                          <a:pt x="41765" y="2533"/>
                          <a:pt x="41758" y="2533"/>
                          <a:pt x="41744" y="2547"/>
                        </a:cubicBezTo>
                        <a:cubicBezTo>
                          <a:pt x="41717" y="2574"/>
                          <a:pt x="41690" y="2601"/>
                          <a:pt x="41690" y="2628"/>
                        </a:cubicBezTo>
                        <a:cubicBezTo>
                          <a:pt x="41663" y="2655"/>
                          <a:pt x="41636" y="2683"/>
                          <a:pt x="41609" y="2683"/>
                        </a:cubicBezTo>
                        <a:cubicBezTo>
                          <a:pt x="41592" y="2707"/>
                          <a:pt x="41571" y="2717"/>
                          <a:pt x="41550" y="2717"/>
                        </a:cubicBezTo>
                        <a:cubicBezTo>
                          <a:pt x="41504" y="2717"/>
                          <a:pt x="41463" y="2666"/>
                          <a:pt x="41500" y="2628"/>
                        </a:cubicBezTo>
                        <a:cubicBezTo>
                          <a:pt x="41500" y="2601"/>
                          <a:pt x="41500" y="2601"/>
                          <a:pt x="41500" y="2601"/>
                        </a:cubicBezTo>
                        <a:cubicBezTo>
                          <a:pt x="41473" y="2574"/>
                          <a:pt x="41473" y="2547"/>
                          <a:pt x="41500" y="2547"/>
                        </a:cubicBezTo>
                        <a:lnTo>
                          <a:pt x="41527" y="2493"/>
                        </a:lnTo>
                        <a:cubicBezTo>
                          <a:pt x="41527" y="2438"/>
                          <a:pt x="41527" y="2411"/>
                          <a:pt x="41555" y="2357"/>
                        </a:cubicBezTo>
                        <a:cubicBezTo>
                          <a:pt x="41555" y="2330"/>
                          <a:pt x="41555" y="2276"/>
                          <a:pt x="41555" y="2249"/>
                        </a:cubicBezTo>
                        <a:lnTo>
                          <a:pt x="41555" y="2167"/>
                        </a:lnTo>
                        <a:lnTo>
                          <a:pt x="41527" y="2167"/>
                        </a:lnTo>
                        <a:lnTo>
                          <a:pt x="41500" y="2221"/>
                        </a:lnTo>
                        <a:lnTo>
                          <a:pt x="41446" y="2330"/>
                        </a:lnTo>
                        <a:cubicBezTo>
                          <a:pt x="41392" y="2438"/>
                          <a:pt x="41365" y="2520"/>
                          <a:pt x="41310" y="2628"/>
                        </a:cubicBezTo>
                        <a:cubicBezTo>
                          <a:pt x="41300" y="2670"/>
                          <a:pt x="41270" y="2687"/>
                          <a:pt x="41238" y="2687"/>
                        </a:cubicBezTo>
                        <a:cubicBezTo>
                          <a:pt x="41187" y="2687"/>
                          <a:pt x="41131" y="2641"/>
                          <a:pt x="41148" y="2574"/>
                        </a:cubicBezTo>
                        <a:cubicBezTo>
                          <a:pt x="41229" y="2357"/>
                          <a:pt x="41229" y="2140"/>
                          <a:pt x="41148" y="1923"/>
                        </a:cubicBezTo>
                        <a:cubicBezTo>
                          <a:pt x="41086" y="1820"/>
                          <a:pt x="40992" y="1732"/>
                          <a:pt x="40879" y="1732"/>
                        </a:cubicBezTo>
                        <a:cubicBezTo>
                          <a:pt x="40844" y="1732"/>
                          <a:pt x="40807" y="1741"/>
                          <a:pt x="40768" y="1760"/>
                        </a:cubicBezTo>
                        <a:cubicBezTo>
                          <a:pt x="40632" y="1842"/>
                          <a:pt x="40551" y="1977"/>
                          <a:pt x="40551" y="2140"/>
                        </a:cubicBezTo>
                        <a:cubicBezTo>
                          <a:pt x="40497" y="2221"/>
                          <a:pt x="40497" y="2330"/>
                          <a:pt x="40497" y="2438"/>
                        </a:cubicBezTo>
                        <a:cubicBezTo>
                          <a:pt x="40497" y="2520"/>
                          <a:pt x="40551" y="2601"/>
                          <a:pt x="40632" y="2628"/>
                        </a:cubicBezTo>
                        <a:cubicBezTo>
                          <a:pt x="40659" y="2655"/>
                          <a:pt x="40659" y="2764"/>
                          <a:pt x="40605" y="2764"/>
                        </a:cubicBezTo>
                        <a:cubicBezTo>
                          <a:pt x="40585" y="2769"/>
                          <a:pt x="40566" y="2771"/>
                          <a:pt x="40548" y="2771"/>
                        </a:cubicBezTo>
                        <a:cubicBezTo>
                          <a:pt x="40468" y="2771"/>
                          <a:pt x="40405" y="2727"/>
                          <a:pt x="40361" y="2683"/>
                        </a:cubicBezTo>
                        <a:cubicBezTo>
                          <a:pt x="40334" y="2683"/>
                          <a:pt x="40307" y="2655"/>
                          <a:pt x="40307" y="2628"/>
                        </a:cubicBezTo>
                        <a:cubicBezTo>
                          <a:pt x="40281" y="2526"/>
                          <a:pt x="40208" y="2328"/>
                          <a:pt x="40086" y="2328"/>
                        </a:cubicBezTo>
                        <a:cubicBezTo>
                          <a:pt x="40078" y="2328"/>
                          <a:pt x="40071" y="2328"/>
                          <a:pt x="40063" y="2330"/>
                        </a:cubicBezTo>
                        <a:cubicBezTo>
                          <a:pt x="39954" y="2330"/>
                          <a:pt x="39900" y="2547"/>
                          <a:pt x="39900" y="2628"/>
                        </a:cubicBezTo>
                        <a:cubicBezTo>
                          <a:pt x="39900" y="2695"/>
                          <a:pt x="39838" y="2742"/>
                          <a:pt x="39784" y="2742"/>
                        </a:cubicBezTo>
                        <a:cubicBezTo>
                          <a:pt x="39751" y="2742"/>
                          <a:pt x="39720" y="2724"/>
                          <a:pt x="39710" y="2683"/>
                        </a:cubicBezTo>
                        <a:cubicBezTo>
                          <a:pt x="39629" y="2574"/>
                          <a:pt x="39574" y="2493"/>
                          <a:pt x="39493" y="2384"/>
                        </a:cubicBezTo>
                        <a:cubicBezTo>
                          <a:pt x="39439" y="2303"/>
                          <a:pt x="39358" y="2221"/>
                          <a:pt x="39276" y="2167"/>
                        </a:cubicBezTo>
                        <a:cubicBezTo>
                          <a:pt x="39240" y="2143"/>
                          <a:pt x="39203" y="2129"/>
                          <a:pt x="39171" y="2129"/>
                        </a:cubicBezTo>
                        <a:cubicBezTo>
                          <a:pt x="39133" y="2129"/>
                          <a:pt x="39101" y="2150"/>
                          <a:pt x="39086" y="2194"/>
                        </a:cubicBezTo>
                        <a:cubicBezTo>
                          <a:pt x="39032" y="2276"/>
                          <a:pt x="39005" y="2384"/>
                          <a:pt x="39005" y="2520"/>
                        </a:cubicBezTo>
                        <a:cubicBezTo>
                          <a:pt x="39005" y="2584"/>
                          <a:pt x="38948" y="2639"/>
                          <a:pt x="38890" y="2639"/>
                        </a:cubicBezTo>
                        <a:cubicBezTo>
                          <a:pt x="38850" y="2639"/>
                          <a:pt x="38810" y="2613"/>
                          <a:pt x="38788" y="2547"/>
                        </a:cubicBezTo>
                        <a:cubicBezTo>
                          <a:pt x="38762" y="2366"/>
                          <a:pt x="38638" y="2111"/>
                          <a:pt x="38438" y="2111"/>
                        </a:cubicBezTo>
                        <a:cubicBezTo>
                          <a:pt x="38428" y="2111"/>
                          <a:pt x="38418" y="2112"/>
                          <a:pt x="38408" y="2113"/>
                        </a:cubicBezTo>
                        <a:cubicBezTo>
                          <a:pt x="38191" y="2167"/>
                          <a:pt x="38110" y="2438"/>
                          <a:pt x="38083" y="2628"/>
                        </a:cubicBezTo>
                        <a:cubicBezTo>
                          <a:pt x="38051" y="2676"/>
                          <a:pt x="38001" y="2705"/>
                          <a:pt x="37954" y="2705"/>
                        </a:cubicBezTo>
                        <a:cubicBezTo>
                          <a:pt x="37921" y="2705"/>
                          <a:pt x="37888" y="2690"/>
                          <a:pt x="37866" y="2655"/>
                        </a:cubicBezTo>
                        <a:cubicBezTo>
                          <a:pt x="37811" y="2574"/>
                          <a:pt x="37703" y="2520"/>
                          <a:pt x="37594" y="2520"/>
                        </a:cubicBezTo>
                        <a:cubicBezTo>
                          <a:pt x="37513" y="2520"/>
                          <a:pt x="37459" y="2520"/>
                          <a:pt x="37432" y="2547"/>
                        </a:cubicBezTo>
                        <a:cubicBezTo>
                          <a:pt x="37405" y="2547"/>
                          <a:pt x="37377" y="2574"/>
                          <a:pt x="37350" y="2574"/>
                        </a:cubicBezTo>
                        <a:cubicBezTo>
                          <a:pt x="37350" y="2628"/>
                          <a:pt x="37323" y="2683"/>
                          <a:pt x="37323" y="2710"/>
                        </a:cubicBezTo>
                        <a:cubicBezTo>
                          <a:pt x="37323" y="2750"/>
                          <a:pt x="37296" y="2771"/>
                          <a:pt x="37269" y="2771"/>
                        </a:cubicBezTo>
                        <a:cubicBezTo>
                          <a:pt x="37242" y="2771"/>
                          <a:pt x="37215" y="2750"/>
                          <a:pt x="37215" y="2710"/>
                        </a:cubicBezTo>
                        <a:cubicBezTo>
                          <a:pt x="37215" y="2710"/>
                          <a:pt x="37215" y="2683"/>
                          <a:pt x="37215" y="2655"/>
                        </a:cubicBezTo>
                        <a:cubicBezTo>
                          <a:pt x="37160" y="2655"/>
                          <a:pt x="37106" y="2601"/>
                          <a:pt x="37133" y="2547"/>
                        </a:cubicBezTo>
                        <a:cubicBezTo>
                          <a:pt x="37133" y="2493"/>
                          <a:pt x="37160" y="2466"/>
                          <a:pt x="37215" y="2438"/>
                        </a:cubicBezTo>
                        <a:cubicBezTo>
                          <a:pt x="37215" y="2384"/>
                          <a:pt x="37215" y="2330"/>
                          <a:pt x="37188" y="2303"/>
                        </a:cubicBezTo>
                        <a:cubicBezTo>
                          <a:pt x="37188" y="2167"/>
                          <a:pt x="37133" y="2032"/>
                          <a:pt x="37052" y="1923"/>
                        </a:cubicBezTo>
                        <a:cubicBezTo>
                          <a:pt x="37035" y="1900"/>
                          <a:pt x="37017" y="1890"/>
                          <a:pt x="37001" y="1890"/>
                        </a:cubicBezTo>
                        <a:cubicBezTo>
                          <a:pt x="36938" y="1890"/>
                          <a:pt x="36883" y="2022"/>
                          <a:pt x="36862" y="2086"/>
                        </a:cubicBezTo>
                        <a:cubicBezTo>
                          <a:pt x="36835" y="2167"/>
                          <a:pt x="36808" y="2276"/>
                          <a:pt x="36808" y="2357"/>
                        </a:cubicBezTo>
                        <a:cubicBezTo>
                          <a:pt x="36808" y="2411"/>
                          <a:pt x="36808" y="2466"/>
                          <a:pt x="36808" y="2520"/>
                        </a:cubicBezTo>
                        <a:cubicBezTo>
                          <a:pt x="36808" y="2588"/>
                          <a:pt x="36760" y="2622"/>
                          <a:pt x="36713" y="2622"/>
                        </a:cubicBezTo>
                        <a:cubicBezTo>
                          <a:pt x="36665" y="2622"/>
                          <a:pt x="36618" y="2588"/>
                          <a:pt x="36618" y="2520"/>
                        </a:cubicBezTo>
                        <a:lnTo>
                          <a:pt x="36618" y="2384"/>
                        </a:lnTo>
                        <a:cubicBezTo>
                          <a:pt x="36618" y="2221"/>
                          <a:pt x="36618" y="2086"/>
                          <a:pt x="36591" y="1950"/>
                        </a:cubicBezTo>
                        <a:cubicBezTo>
                          <a:pt x="36564" y="1869"/>
                          <a:pt x="36537" y="1760"/>
                          <a:pt x="36482" y="1679"/>
                        </a:cubicBezTo>
                        <a:cubicBezTo>
                          <a:pt x="36482" y="1652"/>
                          <a:pt x="36428" y="1516"/>
                          <a:pt x="36401" y="1489"/>
                        </a:cubicBezTo>
                        <a:cubicBezTo>
                          <a:pt x="36347" y="1489"/>
                          <a:pt x="36293" y="1598"/>
                          <a:pt x="36265" y="1625"/>
                        </a:cubicBezTo>
                        <a:cubicBezTo>
                          <a:pt x="36238" y="1706"/>
                          <a:pt x="36184" y="1787"/>
                          <a:pt x="36184" y="1869"/>
                        </a:cubicBezTo>
                        <a:cubicBezTo>
                          <a:pt x="36157" y="1950"/>
                          <a:pt x="36157" y="2032"/>
                          <a:pt x="36130" y="2086"/>
                        </a:cubicBezTo>
                        <a:cubicBezTo>
                          <a:pt x="36130" y="2194"/>
                          <a:pt x="36130" y="2303"/>
                          <a:pt x="36130" y="2438"/>
                        </a:cubicBezTo>
                        <a:cubicBezTo>
                          <a:pt x="36130" y="2499"/>
                          <a:pt x="36078" y="2535"/>
                          <a:pt x="36029" y="2535"/>
                        </a:cubicBezTo>
                        <a:cubicBezTo>
                          <a:pt x="35990" y="2535"/>
                          <a:pt x="35952" y="2513"/>
                          <a:pt x="35940" y="2466"/>
                        </a:cubicBezTo>
                        <a:cubicBezTo>
                          <a:pt x="35940" y="2438"/>
                          <a:pt x="35940" y="2438"/>
                          <a:pt x="35940" y="2438"/>
                        </a:cubicBezTo>
                        <a:cubicBezTo>
                          <a:pt x="35940" y="2330"/>
                          <a:pt x="35940" y="2221"/>
                          <a:pt x="35940" y="2140"/>
                        </a:cubicBezTo>
                        <a:cubicBezTo>
                          <a:pt x="35940" y="1977"/>
                          <a:pt x="35886" y="1842"/>
                          <a:pt x="35831" y="1706"/>
                        </a:cubicBezTo>
                        <a:cubicBezTo>
                          <a:pt x="35804" y="1598"/>
                          <a:pt x="35723" y="1543"/>
                          <a:pt x="35642" y="1489"/>
                        </a:cubicBezTo>
                        <a:cubicBezTo>
                          <a:pt x="35617" y="1477"/>
                          <a:pt x="35594" y="1472"/>
                          <a:pt x="35573" y="1472"/>
                        </a:cubicBezTo>
                        <a:cubicBezTo>
                          <a:pt x="35499" y="1472"/>
                          <a:pt x="35446" y="1535"/>
                          <a:pt x="35425" y="1598"/>
                        </a:cubicBezTo>
                        <a:cubicBezTo>
                          <a:pt x="35289" y="1760"/>
                          <a:pt x="35262" y="1977"/>
                          <a:pt x="35289" y="2167"/>
                        </a:cubicBezTo>
                        <a:cubicBezTo>
                          <a:pt x="35316" y="2384"/>
                          <a:pt x="35370" y="2601"/>
                          <a:pt x="35506" y="2764"/>
                        </a:cubicBezTo>
                        <a:cubicBezTo>
                          <a:pt x="35525" y="2823"/>
                          <a:pt x="35489" y="2867"/>
                          <a:pt x="35446" y="2867"/>
                        </a:cubicBezTo>
                        <a:cubicBezTo>
                          <a:pt x="35430" y="2867"/>
                          <a:pt x="35413" y="2860"/>
                          <a:pt x="35397" y="2845"/>
                        </a:cubicBezTo>
                        <a:cubicBezTo>
                          <a:pt x="35262" y="2764"/>
                          <a:pt x="35180" y="2628"/>
                          <a:pt x="35126" y="2466"/>
                        </a:cubicBezTo>
                        <a:cubicBezTo>
                          <a:pt x="35118" y="2474"/>
                          <a:pt x="35108" y="2477"/>
                          <a:pt x="35097" y="2477"/>
                        </a:cubicBezTo>
                        <a:cubicBezTo>
                          <a:pt x="35072" y="2477"/>
                          <a:pt x="35045" y="2458"/>
                          <a:pt x="35045" y="2438"/>
                        </a:cubicBezTo>
                        <a:cubicBezTo>
                          <a:pt x="35021" y="2320"/>
                          <a:pt x="34915" y="2243"/>
                          <a:pt x="34799" y="2243"/>
                        </a:cubicBezTo>
                        <a:cubicBezTo>
                          <a:pt x="34781" y="2243"/>
                          <a:pt x="34764" y="2245"/>
                          <a:pt x="34746" y="2249"/>
                        </a:cubicBezTo>
                        <a:cubicBezTo>
                          <a:pt x="34611" y="2303"/>
                          <a:pt x="34529" y="2438"/>
                          <a:pt x="34502" y="2601"/>
                        </a:cubicBezTo>
                        <a:cubicBezTo>
                          <a:pt x="34502" y="2655"/>
                          <a:pt x="34475" y="2683"/>
                          <a:pt x="34421" y="2683"/>
                        </a:cubicBezTo>
                        <a:cubicBezTo>
                          <a:pt x="34367" y="2683"/>
                          <a:pt x="34340" y="2655"/>
                          <a:pt x="34312" y="2628"/>
                        </a:cubicBezTo>
                        <a:cubicBezTo>
                          <a:pt x="34285" y="2411"/>
                          <a:pt x="34123" y="2276"/>
                          <a:pt x="33906" y="2276"/>
                        </a:cubicBezTo>
                        <a:cubicBezTo>
                          <a:pt x="33689" y="2303"/>
                          <a:pt x="33526" y="2466"/>
                          <a:pt x="33472" y="2683"/>
                        </a:cubicBezTo>
                        <a:cubicBezTo>
                          <a:pt x="33458" y="2723"/>
                          <a:pt x="33417" y="2744"/>
                          <a:pt x="33377" y="2744"/>
                        </a:cubicBezTo>
                        <a:cubicBezTo>
                          <a:pt x="33336" y="2744"/>
                          <a:pt x="33295" y="2723"/>
                          <a:pt x="33282" y="2683"/>
                        </a:cubicBezTo>
                        <a:cubicBezTo>
                          <a:pt x="33228" y="2520"/>
                          <a:pt x="33173" y="2384"/>
                          <a:pt x="33119" y="2276"/>
                        </a:cubicBezTo>
                        <a:cubicBezTo>
                          <a:pt x="33065" y="2167"/>
                          <a:pt x="32983" y="2059"/>
                          <a:pt x="32848" y="2032"/>
                        </a:cubicBezTo>
                        <a:cubicBezTo>
                          <a:pt x="32739" y="2032"/>
                          <a:pt x="32658" y="2086"/>
                          <a:pt x="32631" y="2194"/>
                        </a:cubicBezTo>
                        <a:cubicBezTo>
                          <a:pt x="32604" y="2276"/>
                          <a:pt x="32604" y="2357"/>
                          <a:pt x="32604" y="2438"/>
                        </a:cubicBezTo>
                        <a:cubicBezTo>
                          <a:pt x="32631" y="2520"/>
                          <a:pt x="32631" y="2574"/>
                          <a:pt x="32631" y="2655"/>
                        </a:cubicBezTo>
                        <a:cubicBezTo>
                          <a:pt x="32646" y="2730"/>
                          <a:pt x="32595" y="2772"/>
                          <a:pt x="32542" y="2772"/>
                        </a:cubicBezTo>
                        <a:cubicBezTo>
                          <a:pt x="32498" y="2772"/>
                          <a:pt x="32453" y="2744"/>
                          <a:pt x="32441" y="2683"/>
                        </a:cubicBezTo>
                        <a:cubicBezTo>
                          <a:pt x="32414" y="2628"/>
                          <a:pt x="32387" y="2547"/>
                          <a:pt x="32387" y="2493"/>
                        </a:cubicBezTo>
                        <a:cubicBezTo>
                          <a:pt x="32387" y="2438"/>
                          <a:pt x="32360" y="2411"/>
                          <a:pt x="32360" y="2357"/>
                        </a:cubicBezTo>
                        <a:cubicBezTo>
                          <a:pt x="32315" y="2313"/>
                          <a:pt x="32253" y="2268"/>
                          <a:pt x="32187" y="2268"/>
                        </a:cubicBezTo>
                        <a:cubicBezTo>
                          <a:pt x="32172" y="2268"/>
                          <a:pt x="32157" y="2271"/>
                          <a:pt x="32143" y="2276"/>
                        </a:cubicBezTo>
                        <a:cubicBezTo>
                          <a:pt x="32034" y="2330"/>
                          <a:pt x="32007" y="2520"/>
                          <a:pt x="32034" y="2601"/>
                        </a:cubicBezTo>
                        <a:cubicBezTo>
                          <a:pt x="32061" y="2683"/>
                          <a:pt x="32007" y="2737"/>
                          <a:pt x="31926" y="2737"/>
                        </a:cubicBezTo>
                        <a:cubicBezTo>
                          <a:pt x="31926" y="2845"/>
                          <a:pt x="31871" y="2927"/>
                          <a:pt x="31790" y="2981"/>
                        </a:cubicBezTo>
                        <a:cubicBezTo>
                          <a:pt x="31783" y="2985"/>
                          <a:pt x="31775" y="2986"/>
                          <a:pt x="31767" y="2986"/>
                        </a:cubicBezTo>
                        <a:cubicBezTo>
                          <a:pt x="31716" y="2986"/>
                          <a:pt x="31662" y="2919"/>
                          <a:pt x="31709" y="2872"/>
                        </a:cubicBezTo>
                        <a:cubicBezTo>
                          <a:pt x="31790" y="2791"/>
                          <a:pt x="31790" y="2683"/>
                          <a:pt x="31763" y="2601"/>
                        </a:cubicBezTo>
                        <a:cubicBezTo>
                          <a:pt x="31736" y="2547"/>
                          <a:pt x="31681" y="2411"/>
                          <a:pt x="31627" y="2384"/>
                        </a:cubicBezTo>
                        <a:cubicBezTo>
                          <a:pt x="31616" y="2377"/>
                          <a:pt x="31605" y="2373"/>
                          <a:pt x="31594" y="2373"/>
                        </a:cubicBezTo>
                        <a:cubicBezTo>
                          <a:pt x="31531" y="2373"/>
                          <a:pt x="31488" y="2497"/>
                          <a:pt x="31464" y="2520"/>
                        </a:cubicBezTo>
                        <a:cubicBezTo>
                          <a:pt x="31410" y="2628"/>
                          <a:pt x="31383" y="2737"/>
                          <a:pt x="31383" y="2845"/>
                        </a:cubicBezTo>
                        <a:cubicBezTo>
                          <a:pt x="31370" y="2900"/>
                          <a:pt x="31329" y="2927"/>
                          <a:pt x="31288" y="2927"/>
                        </a:cubicBezTo>
                        <a:cubicBezTo>
                          <a:pt x="31247" y="2927"/>
                          <a:pt x="31207" y="2900"/>
                          <a:pt x="31193" y="2845"/>
                        </a:cubicBezTo>
                        <a:cubicBezTo>
                          <a:pt x="31193" y="2655"/>
                          <a:pt x="31166" y="2438"/>
                          <a:pt x="31085" y="2249"/>
                        </a:cubicBezTo>
                        <a:cubicBezTo>
                          <a:pt x="31030" y="2167"/>
                          <a:pt x="31003" y="2059"/>
                          <a:pt x="30949" y="1977"/>
                        </a:cubicBezTo>
                        <a:cubicBezTo>
                          <a:pt x="30907" y="1936"/>
                          <a:pt x="30866" y="1878"/>
                          <a:pt x="30812" y="1878"/>
                        </a:cubicBezTo>
                        <a:cubicBezTo>
                          <a:pt x="30796" y="1878"/>
                          <a:pt x="30778" y="1883"/>
                          <a:pt x="30759" y="1896"/>
                        </a:cubicBezTo>
                        <a:cubicBezTo>
                          <a:pt x="30705" y="1950"/>
                          <a:pt x="30651" y="2004"/>
                          <a:pt x="30624" y="2113"/>
                        </a:cubicBezTo>
                        <a:cubicBezTo>
                          <a:pt x="30596" y="2194"/>
                          <a:pt x="30596" y="2303"/>
                          <a:pt x="30596" y="2411"/>
                        </a:cubicBezTo>
                        <a:cubicBezTo>
                          <a:pt x="30515" y="2520"/>
                          <a:pt x="30515" y="2628"/>
                          <a:pt x="30515" y="2737"/>
                        </a:cubicBezTo>
                        <a:cubicBezTo>
                          <a:pt x="30542" y="2818"/>
                          <a:pt x="30596" y="2872"/>
                          <a:pt x="30651" y="2927"/>
                        </a:cubicBezTo>
                        <a:cubicBezTo>
                          <a:pt x="30705" y="2981"/>
                          <a:pt x="30651" y="3062"/>
                          <a:pt x="30596" y="3062"/>
                        </a:cubicBezTo>
                        <a:cubicBezTo>
                          <a:pt x="30488" y="3035"/>
                          <a:pt x="30379" y="2954"/>
                          <a:pt x="30352" y="2845"/>
                        </a:cubicBezTo>
                        <a:cubicBezTo>
                          <a:pt x="30338" y="2853"/>
                          <a:pt x="30325" y="2856"/>
                          <a:pt x="30315" y="2856"/>
                        </a:cubicBezTo>
                        <a:cubicBezTo>
                          <a:pt x="30286" y="2856"/>
                          <a:pt x="30271" y="2831"/>
                          <a:pt x="30271" y="2791"/>
                        </a:cubicBezTo>
                        <a:cubicBezTo>
                          <a:pt x="30271" y="2710"/>
                          <a:pt x="30244" y="2628"/>
                          <a:pt x="30190" y="2547"/>
                        </a:cubicBezTo>
                        <a:cubicBezTo>
                          <a:pt x="30167" y="2503"/>
                          <a:pt x="30109" y="2458"/>
                          <a:pt x="30059" y="2458"/>
                        </a:cubicBezTo>
                        <a:cubicBezTo>
                          <a:pt x="30048" y="2458"/>
                          <a:pt x="30037" y="2461"/>
                          <a:pt x="30027" y="2466"/>
                        </a:cubicBezTo>
                        <a:cubicBezTo>
                          <a:pt x="29946" y="2493"/>
                          <a:pt x="29918" y="2574"/>
                          <a:pt x="29918" y="2655"/>
                        </a:cubicBezTo>
                        <a:cubicBezTo>
                          <a:pt x="29891" y="2737"/>
                          <a:pt x="29864" y="2818"/>
                          <a:pt x="29864" y="2900"/>
                        </a:cubicBezTo>
                        <a:cubicBezTo>
                          <a:pt x="29864" y="2967"/>
                          <a:pt x="29817" y="3001"/>
                          <a:pt x="29769" y="3001"/>
                        </a:cubicBezTo>
                        <a:cubicBezTo>
                          <a:pt x="29722" y="3001"/>
                          <a:pt x="29674" y="2967"/>
                          <a:pt x="29674" y="2900"/>
                        </a:cubicBezTo>
                        <a:cubicBezTo>
                          <a:pt x="29674" y="2791"/>
                          <a:pt x="29620" y="2655"/>
                          <a:pt x="29539" y="2574"/>
                        </a:cubicBezTo>
                        <a:cubicBezTo>
                          <a:pt x="29528" y="2569"/>
                          <a:pt x="29519" y="2567"/>
                          <a:pt x="29511" y="2567"/>
                        </a:cubicBezTo>
                        <a:cubicBezTo>
                          <a:pt x="29475" y="2567"/>
                          <a:pt x="29457" y="2606"/>
                          <a:pt x="29457" y="2628"/>
                        </a:cubicBezTo>
                        <a:cubicBezTo>
                          <a:pt x="29403" y="2683"/>
                          <a:pt x="29376" y="2737"/>
                          <a:pt x="29376" y="2818"/>
                        </a:cubicBezTo>
                        <a:cubicBezTo>
                          <a:pt x="29349" y="2859"/>
                          <a:pt x="29308" y="2879"/>
                          <a:pt x="29267" y="2879"/>
                        </a:cubicBezTo>
                        <a:cubicBezTo>
                          <a:pt x="29227" y="2879"/>
                          <a:pt x="29186" y="2859"/>
                          <a:pt x="29159" y="2818"/>
                        </a:cubicBezTo>
                        <a:cubicBezTo>
                          <a:pt x="29132" y="2683"/>
                          <a:pt x="29050" y="2493"/>
                          <a:pt x="28915" y="2466"/>
                        </a:cubicBezTo>
                        <a:cubicBezTo>
                          <a:pt x="28833" y="2466"/>
                          <a:pt x="28779" y="2520"/>
                          <a:pt x="28752" y="2574"/>
                        </a:cubicBezTo>
                        <a:cubicBezTo>
                          <a:pt x="28698" y="2601"/>
                          <a:pt x="28671" y="2655"/>
                          <a:pt x="28644" y="2710"/>
                        </a:cubicBezTo>
                        <a:cubicBezTo>
                          <a:pt x="28644" y="2768"/>
                          <a:pt x="28587" y="2813"/>
                          <a:pt x="28535" y="2813"/>
                        </a:cubicBezTo>
                        <a:cubicBezTo>
                          <a:pt x="28515" y="2813"/>
                          <a:pt x="28496" y="2806"/>
                          <a:pt x="28481" y="2791"/>
                        </a:cubicBezTo>
                        <a:cubicBezTo>
                          <a:pt x="28454" y="2818"/>
                          <a:pt x="28427" y="2845"/>
                          <a:pt x="28399" y="2872"/>
                        </a:cubicBezTo>
                        <a:cubicBezTo>
                          <a:pt x="28318" y="2954"/>
                          <a:pt x="28237" y="3008"/>
                          <a:pt x="28128" y="3035"/>
                        </a:cubicBezTo>
                        <a:cubicBezTo>
                          <a:pt x="28020" y="3035"/>
                          <a:pt x="28020" y="2927"/>
                          <a:pt x="28047" y="2872"/>
                        </a:cubicBezTo>
                        <a:cubicBezTo>
                          <a:pt x="28101" y="2818"/>
                          <a:pt x="28210" y="2791"/>
                          <a:pt x="28264" y="2737"/>
                        </a:cubicBezTo>
                        <a:cubicBezTo>
                          <a:pt x="28318" y="2683"/>
                          <a:pt x="28372" y="2628"/>
                          <a:pt x="28399" y="2574"/>
                        </a:cubicBezTo>
                        <a:cubicBezTo>
                          <a:pt x="28454" y="2466"/>
                          <a:pt x="28427" y="2303"/>
                          <a:pt x="28291" y="2303"/>
                        </a:cubicBezTo>
                        <a:cubicBezTo>
                          <a:pt x="28128" y="2330"/>
                          <a:pt x="27993" y="2411"/>
                          <a:pt x="27884" y="2520"/>
                        </a:cubicBezTo>
                        <a:cubicBezTo>
                          <a:pt x="27776" y="2628"/>
                          <a:pt x="27694" y="2737"/>
                          <a:pt x="27613" y="2845"/>
                        </a:cubicBezTo>
                        <a:cubicBezTo>
                          <a:pt x="27592" y="2887"/>
                          <a:pt x="27560" y="2904"/>
                          <a:pt x="27529" y="2904"/>
                        </a:cubicBezTo>
                        <a:cubicBezTo>
                          <a:pt x="27479" y="2904"/>
                          <a:pt x="27433" y="2858"/>
                          <a:pt x="27450" y="2791"/>
                        </a:cubicBezTo>
                        <a:cubicBezTo>
                          <a:pt x="27477" y="2710"/>
                          <a:pt x="27504" y="2601"/>
                          <a:pt x="27504" y="2520"/>
                        </a:cubicBezTo>
                        <a:cubicBezTo>
                          <a:pt x="27504" y="2501"/>
                          <a:pt x="27492" y="2445"/>
                          <a:pt x="27492" y="2419"/>
                        </a:cubicBezTo>
                        <a:lnTo>
                          <a:pt x="27492" y="2419"/>
                        </a:lnTo>
                        <a:cubicBezTo>
                          <a:pt x="27470" y="2434"/>
                          <a:pt x="27423" y="2466"/>
                          <a:pt x="27423" y="2466"/>
                        </a:cubicBezTo>
                        <a:cubicBezTo>
                          <a:pt x="27260" y="2547"/>
                          <a:pt x="27125" y="2655"/>
                          <a:pt x="26989" y="2764"/>
                        </a:cubicBezTo>
                        <a:cubicBezTo>
                          <a:pt x="26989" y="2777"/>
                          <a:pt x="26982" y="2784"/>
                          <a:pt x="26972" y="2784"/>
                        </a:cubicBezTo>
                        <a:cubicBezTo>
                          <a:pt x="26962" y="2784"/>
                          <a:pt x="26948" y="2777"/>
                          <a:pt x="26935" y="2764"/>
                        </a:cubicBezTo>
                        <a:cubicBezTo>
                          <a:pt x="26935" y="2791"/>
                          <a:pt x="26908" y="2791"/>
                          <a:pt x="26881" y="2791"/>
                        </a:cubicBezTo>
                        <a:cubicBezTo>
                          <a:pt x="26868" y="2803"/>
                          <a:pt x="26855" y="2809"/>
                          <a:pt x="26841" y="2809"/>
                        </a:cubicBezTo>
                        <a:cubicBezTo>
                          <a:pt x="26795" y="2809"/>
                          <a:pt x="26751" y="2746"/>
                          <a:pt x="26772" y="2683"/>
                        </a:cubicBezTo>
                        <a:cubicBezTo>
                          <a:pt x="26826" y="2574"/>
                          <a:pt x="26908" y="2493"/>
                          <a:pt x="26962" y="2384"/>
                        </a:cubicBezTo>
                        <a:cubicBezTo>
                          <a:pt x="27016" y="2303"/>
                          <a:pt x="27070" y="2194"/>
                          <a:pt x="27070" y="2086"/>
                        </a:cubicBezTo>
                        <a:cubicBezTo>
                          <a:pt x="27098" y="1923"/>
                          <a:pt x="27152" y="1570"/>
                          <a:pt x="26935" y="1543"/>
                        </a:cubicBezTo>
                        <a:cubicBezTo>
                          <a:pt x="26924" y="1542"/>
                          <a:pt x="26912" y="1541"/>
                          <a:pt x="26901" y="1541"/>
                        </a:cubicBezTo>
                        <a:cubicBezTo>
                          <a:pt x="26698" y="1541"/>
                          <a:pt x="26522" y="1769"/>
                          <a:pt x="26419" y="1923"/>
                        </a:cubicBezTo>
                        <a:cubicBezTo>
                          <a:pt x="26284" y="2113"/>
                          <a:pt x="26202" y="2330"/>
                          <a:pt x="26175" y="2574"/>
                        </a:cubicBezTo>
                        <a:cubicBezTo>
                          <a:pt x="26175" y="2622"/>
                          <a:pt x="26139" y="2643"/>
                          <a:pt x="26098" y="2643"/>
                        </a:cubicBezTo>
                        <a:cubicBezTo>
                          <a:pt x="26045" y="2643"/>
                          <a:pt x="25985" y="2608"/>
                          <a:pt x="25985" y="2547"/>
                        </a:cubicBezTo>
                        <a:cubicBezTo>
                          <a:pt x="25985" y="2411"/>
                          <a:pt x="25958" y="2276"/>
                          <a:pt x="25904" y="2140"/>
                        </a:cubicBezTo>
                        <a:cubicBezTo>
                          <a:pt x="25877" y="2086"/>
                          <a:pt x="25823" y="2004"/>
                          <a:pt x="25796" y="1950"/>
                        </a:cubicBezTo>
                        <a:cubicBezTo>
                          <a:pt x="25796" y="1937"/>
                          <a:pt x="25796" y="1930"/>
                          <a:pt x="25792" y="1930"/>
                        </a:cubicBezTo>
                        <a:cubicBezTo>
                          <a:pt x="25789" y="1930"/>
                          <a:pt x="25782" y="1937"/>
                          <a:pt x="25768" y="1950"/>
                        </a:cubicBezTo>
                        <a:cubicBezTo>
                          <a:pt x="25741" y="1977"/>
                          <a:pt x="25741" y="2004"/>
                          <a:pt x="25741" y="2032"/>
                        </a:cubicBezTo>
                        <a:cubicBezTo>
                          <a:pt x="25687" y="2330"/>
                          <a:pt x="25687" y="2628"/>
                          <a:pt x="25741" y="2927"/>
                        </a:cubicBezTo>
                        <a:cubicBezTo>
                          <a:pt x="25741" y="2978"/>
                          <a:pt x="25698" y="2997"/>
                          <a:pt x="25659" y="2997"/>
                        </a:cubicBezTo>
                        <a:cubicBezTo>
                          <a:pt x="25636" y="2997"/>
                          <a:pt x="25616" y="2991"/>
                          <a:pt x="25606" y="2981"/>
                        </a:cubicBezTo>
                        <a:cubicBezTo>
                          <a:pt x="25579" y="2927"/>
                          <a:pt x="25579" y="2872"/>
                          <a:pt x="25579" y="2845"/>
                        </a:cubicBezTo>
                        <a:cubicBezTo>
                          <a:pt x="25579" y="2927"/>
                          <a:pt x="25579" y="3008"/>
                          <a:pt x="25579" y="3089"/>
                        </a:cubicBezTo>
                        <a:cubicBezTo>
                          <a:pt x="25567" y="3124"/>
                          <a:pt x="25542" y="3139"/>
                          <a:pt x="25516" y="3139"/>
                        </a:cubicBezTo>
                        <a:cubicBezTo>
                          <a:pt x="25480" y="3139"/>
                          <a:pt x="25443" y="3110"/>
                          <a:pt x="25443" y="3062"/>
                        </a:cubicBezTo>
                        <a:cubicBezTo>
                          <a:pt x="25443" y="2981"/>
                          <a:pt x="25416" y="2872"/>
                          <a:pt x="25416" y="2791"/>
                        </a:cubicBezTo>
                        <a:cubicBezTo>
                          <a:pt x="25389" y="2737"/>
                          <a:pt x="25362" y="2628"/>
                          <a:pt x="25280" y="2628"/>
                        </a:cubicBezTo>
                        <a:cubicBezTo>
                          <a:pt x="25275" y="2626"/>
                          <a:pt x="25271" y="2625"/>
                          <a:pt x="25266" y="2625"/>
                        </a:cubicBezTo>
                        <a:cubicBezTo>
                          <a:pt x="25217" y="2625"/>
                          <a:pt x="25172" y="2742"/>
                          <a:pt x="25172" y="2791"/>
                        </a:cubicBezTo>
                        <a:cubicBezTo>
                          <a:pt x="25172" y="2791"/>
                          <a:pt x="25172" y="2818"/>
                          <a:pt x="25172" y="2818"/>
                        </a:cubicBezTo>
                        <a:cubicBezTo>
                          <a:pt x="25199" y="2927"/>
                          <a:pt x="25199" y="3035"/>
                          <a:pt x="25117" y="3117"/>
                        </a:cubicBezTo>
                        <a:cubicBezTo>
                          <a:pt x="25101" y="3141"/>
                          <a:pt x="25079" y="3151"/>
                          <a:pt x="25058" y="3151"/>
                        </a:cubicBezTo>
                        <a:cubicBezTo>
                          <a:pt x="25007" y="3151"/>
                          <a:pt x="24955" y="3100"/>
                          <a:pt x="24955" y="3062"/>
                        </a:cubicBezTo>
                        <a:cubicBezTo>
                          <a:pt x="24955" y="3008"/>
                          <a:pt x="24955" y="2927"/>
                          <a:pt x="24955" y="2900"/>
                        </a:cubicBezTo>
                        <a:cubicBezTo>
                          <a:pt x="24928" y="2818"/>
                          <a:pt x="24900" y="2764"/>
                          <a:pt x="24846" y="2710"/>
                        </a:cubicBezTo>
                        <a:cubicBezTo>
                          <a:pt x="24819" y="2628"/>
                          <a:pt x="24765" y="2574"/>
                          <a:pt x="24738" y="2520"/>
                        </a:cubicBezTo>
                        <a:cubicBezTo>
                          <a:pt x="24711" y="2493"/>
                          <a:pt x="24683" y="2466"/>
                          <a:pt x="24629" y="2466"/>
                        </a:cubicBezTo>
                        <a:cubicBezTo>
                          <a:pt x="24521" y="2466"/>
                          <a:pt x="24466" y="2601"/>
                          <a:pt x="24439" y="2710"/>
                        </a:cubicBezTo>
                        <a:cubicBezTo>
                          <a:pt x="24412" y="2764"/>
                          <a:pt x="24412" y="2818"/>
                          <a:pt x="24412" y="2900"/>
                        </a:cubicBezTo>
                        <a:cubicBezTo>
                          <a:pt x="24439" y="2954"/>
                          <a:pt x="24466" y="2981"/>
                          <a:pt x="24494" y="3035"/>
                        </a:cubicBezTo>
                        <a:cubicBezTo>
                          <a:pt x="24548" y="3089"/>
                          <a:pt x="24494" y="3144"/>
                          <a:pt x="24439" y="3144"/>
                        </a:cubicBezTo>
                        <a:cubicBezTo>
                          <a:pt x="24358" y="3144"/>
                          <a:pt x="24277" y="3089"/>
                          <a:pt x="24250" y="3035"/>
                        </a:cubicBezTo>
                        <a:cubicBezTo>
                          <a:pt x="24240" y="3054"/>
                          <a:pt x="24220" y="3063"/>
                          <a:pt x="24200" y="3063"/>
                        </a:cubicBezTo>
                        <a:cubicBezTo>
                          <a:pt x="24163" y="3063"/>
                          <a:pt x="24123" y="3033"/>
                          <a:pt x="24141" y="2981"/>
                        </a:cubicBezTo>
                        <a:cubicBezTo>
                          <a:pt x="24141" y="2900"/>
                          <a:pt x="24114" y="2818"/>
                          <a:pt x="24060" y="2737"/>
                        </a:cubicBezTo>
                        <a:cubicBezTo>
                          <a:pt x="24033" y="2683"/>
                          <a:pt x="23978" y="2628"/>
                          <a:pt x="23924" y="2601"/>
                        </a:cubicBezTo>
                        <a:cubicBezTo>
                          <a:pt x="23843" y="2601"/>
                          <a:pt x="23788" y="2655"/>
                          <a:pt x="23761" y="2737"/>
                        </a:cubicBezTo>
                        <a:cubicBezTo>
                          <a:pt x="23734" y="2791"/>
                          <a:pt x="23734" y="2900"/>
                          <a:pt x="23734" y="2981"/>
                        </a:cubicBezTo>
                        <a:cubicBezTo>
                          <a:pt x="23751" y="3048"/>
                          <a:pt x="23685" y="3094"/>
                          <a:pt x="23625" y="3094"/>
                        </a:cubicBezTo>
                        <a:cubicBezTo>
                          <a:pt x="23589" y="3094"/>
                          <a:pt x="23555" y="3077"/>
                          <a:pt x="23544" y="3035"/>
                        </a:cubicBezTo>
                        <a:cubicBezTo>
                          <a:pt x="23517" y="2900"/>
                          <a:pt x="23463" y="2764"/>
                          <a:pt x="23382" y="2655"/>
                        </a:cubicBezTo>
                        <a:cubicBezTo>
                          <a:pt x="23354" y="2601"/>
                          <a:pt x="23300" y="2520"/>
                          <a:pt x="23300" y="2493"/>
                        </a:cubicBezTo>
                        <a:cubicBezTo>
                          <a:pt x="23273" y="2466"/>
                          <a:pt x="23246" y="2384"/>
                          <a:pt x="23192" y="2384"/>
                        </a:cubicBezTo>
                        <a:cubicBezTo>
                          <a:pt x="23137" y="2384"/>
                          <a:pt x="23110" y="2438"/>
                          <a:pt x="23083" y="2466"/>
                        </a:cubicBezTo>
                        <a:cubicBezTo>
                          <a:pt x="23056" y="2520"/>
                          <a:pt x="23029" y="2574"/>
                          <a:pt x="23002" y="2655"/>
                        </a:cubicBezTo>
                        <a:cubicBezTo>
                          <a:pt x="22975" y="2764"/>
                          <a:pt x="22975" y="2900"/>
                          <a:pt x="22975" y="3035"/>
                        </a:cubicBezTo>
                        <a:cubicBezTo>
                          <a:pt x="22975" y="3093"/>
                          <a:pt x="22928" y="3120"/>
                          <a:pt x="22880" y="3120"/>
                        </a:cubicBezTo>
                        <a:cubicBezTo>
                          <a:pt x="22839" y="3120"/>
                          <a:pt x="22797" y="3100"/>
                          <a:pt x="22785" y="3062"/>
                        </a:cubicBezTo>
                        <a:cubicBezTo>
                          <a:pt x="22785" y="3008"/>
                          <a:pt x="22785" y="2981"/>
                          <a:pt x="22758" y="2954"/>
                        </a:cubicBezTo>
                        <a:cubicBezTo>
                          <a:pt x="22703" y="2954"/>
                          <a:pt x="22676" y="2900"/>
                          <a:pt x="22703" y="2845"/>
                        </a:cubicBezTo>
                        <a:cubicBezTo>
                          <a:pt x="22731" y="2818"/>
                          <a:pt x="22703" y="2764"/>
                          <a:pt x="22676" y="2737"/>
                        </a:cubicBezTo>
                        <a:cubicBezTo>
                          <a:pt x="22660" y="2705"/>
                          <a:pt x="22635" y="2692"/>
                          <a:pt x="22606" y="2692"/>
                        </a:cubicBezTo>
                        <a:cubicBezTo>
                          <a:pt x="22586" y="2692"/>
                          <a:pt x="22563" y="2698"/>
                          <a:pt x="22541" y="2710"/>
                        </a:cubicBezTo>
                        <a:cubicBezTo>
                          <a:pt x="22405" y="2764"/>
                          <a:pt x="22351" y="2981"/>
                          <a:pt x="22351" y="3089"/>
                        </a:cubicBezTo>
                        <a:cubicBezTo>
                          <a:pt x="22339" y="3137"/>
                          <a:pt x="22296" y="3158"/>
                          <a:pt x="22251" y="3158"/>
                        </a:cubicBezTo>
                        <a:cubicBezTo>
                          <a:pt x="22194" y="3158"/>
                          <a:pt x="22134" y="3123"/>
                          <a:pt x="22134" y="3062"/>
                        </a:cubicBezTo>
                        <a:cubicBezTo>
                          <a:pt x="22134" y="3008"/>
                          <a:pt x="22134" y="2954"/>
                          <a:pt x="22107" y="2927"/>
                        </a:cubicBezTo>
                        <a:cubicBezTo>
                          <a:pt x="22080" y="2872"/>
                          <a:pt x="22080" y="2818"/>
                          <a:pt x="22025" y="2791"/>
                        </a:cubicBezTo>
                        <a:cubicBezTo>
                          <a:pt x="22017" y="2788"/>
                          <a:pt x="22008" y="2787"/>
                          <a:pt x="22000" y="2787"/>
                        </a:cubicBezTo>
                        <a:cubicBezTo>
                          <a:pt x="21933" y="2787"/>
                          <a:pt x="21890" y="2878"/>
                          <a:pt x="21890" y="2927"/>
                        </a:cubicBezTo>
                        <a:lnTo>
                          <a:pt x="21890" y="2981"/>
                        </a:lnTo>
                        <a:cubicBezTo>
                          <a:pt x="21880" y="3021"/>
                          <a:pt x="21848" y="3039"/>
                          <a:pt x="21813" y="3039"/>
                        </a:cubicBezTo>
                        <a:cubicBezTo>
                          <a:pt x="21752" y="3039"/>
                          <a:pt x="21683" y="2985"/>
                          <a:pt x="21700" y="2900"/>
                        </a:cubicBezTo>
                        <a:lnTo>
                          <a:pt x="21700" y="2845"/>
                        </a:lnTo>
                        <a:cubicBezTo>
                          <a:pt x="21673" y="2845"/>
                          <a:pt x="21673" y="2845"/>
                          <a:pt x="21646" y="2872"/>
                        </a:cubicBezTo>
                        <a:cubicBezTo>
                          <a:pt x="21646" y="2900"/>
                          <a:pt x="21646" y="2927"/>
                          <a:pt x="21646" y="2954"/>
                        </a:cubicBezTo>
                        <a:cubicBezTo>
                          <a:pt x="21646" y="2981"/>
                          <a:pt x="21618" y="3035"/>
                          <a:pt x="21564" y="3035"/>
                        </a:cubicBezTo>
                        <a:cubicBezTo>
                          <a:pt x="21537" y="3117"/>
                          <a:pt x="21483" y="3198"/>
                          <a:pt x="21429" y="3279"/>
                        </a:cubicBezTo>
                        <a:cubicBezTo>
                          <a:pt x="21411" y="3297"/>
                          <a:pt x="21391" y="3304"/>
                          <a:pt x="21372" y="3304"/>
                        </a:cubicBezTo>
                        <a:cubicBezTo>
                          <a:pt x="21299" y="3304"/>
                          <a:pt x="21229" y="3202"/>
                          <a:pt x="21293" y="3117"/>
                        </a:cubicBezTo>
                        <a:cubicBezTo>
                          <a:pt x="21347" y="3035"/>
                          <a:pt x="21456" y="2900"/>
                          <a:pt x="21429" y="2791"/>
                        </a:cubicBezTo>
                        <a:cubicBezTo>
                          <a:pt x="21398" y="2716"/>
                          <a:pt x="21335" y="2699"/>
                          <a:pt x="21266" y="2699"/>
                        </a:cubicBezTo>
                        <a:cubicBezTo>
                          <a:pt x="21210" y="2699"/>
                          <a:pt x="21151" y="2710"/>
                          <a:pt x="21103" y="2710"/>
                        </a:cubicBezTo>
                        <a:cubicBezTo>
                          <a:pt x="20805" y="2764"/>
                          <a:pt x="20561" y="2872"/>
                          <a:pt x="20344" y="3062"/>
                        </a:cubicBezTo>
                        <a:cubicBezTo>
                          <a:pt x="20321" y="3077"/>
                          <a:pt x="20296" y="3084"/>
                          <a:pt x="20273" y="3084"/>
                        </a:cubicBezTo>
                        <a:cubicBezTo>
                          <a:pt x="20212" y="3084"/>
                          <a:pt x="20161" y="3040"/>
                          <a:pt x="20181" y="2981"/>
                        </a:cubicBezTo>
                        <a:cubicBezTo>
                          <a:pt x="20208" y="2845"/>
                          <a:pt x="20235" y="2710"/>
                          <a:pt x="20235" y="2574"/>
                        </a:cubicBezTo>
                        <a:cubicBezTo>
                          <a:pt x="20262" y="2520"/>
                          <a:pt x="20235" y="2520"/>
                          <a:pt x="20181" y="2520"/>
                        </a:cubicBezTo>
                        <a:cubicBezTo>
                          <a:pt x="20127" y="2520"/>
                          <a:pt x="20072" y="2547"/>
                          <a:pt x="20018" y="2547"/>
                        </a:cubicBezTo>
                        <a:cubicBezTo>
                          <a:pt x="19801" y="2601"/>
                          <a:pt x="19611" y="2710"/>
                          <a:pt x="19476" y="2872"/>
                        </a:cubicBezTo>
                        <a:cubicBezTo>
                          <a:pt x="19460" y="2896"/>
                          <a:pt x="19437" y="2906"/>
                          <a:pt x="19413" y="2906"/>
                        </a:cubicBezTo>
                        <a:cubicBezTo>
                          <a:pt x="19356" y="2906"/>
                          <a:pt x="19294" y="2849"/>
                          <a:pt x="19313" y="2791"/>
                        </a:cubicBezTo>
                        <a:cubicBezTo>
                          <a:pt x="19367" y="2655"/>
                          <a:pt x="19367" y="2493"/>
                          <a:pt x="19367" y="2357"/>
                        </a:cubicBezTo>
                        <a:cubicBezTo>
                          <a:pt x="19367" y="2330"/>
                          <a:pt x="19367" y="2221"/>
                          <a:pt x="19340" y="2221"/>
                        </a:cubicBezTo>
                        <a:cubicBezTo>
                          <a:pt x="19336" y="2218"/>
                          <a:pt x="19331" y="2216"/>
                          <a:pt x="19326" y="2216"/>
                        </a:cubicBezTo>
                        <a:cubicBezTo>
                          <a:pt x="19291" y="2216"/>
                          <a:pt x="19228" y="2279"/>
                          <a:pt x="19204" y="2303"/>
                        </a:cubicBezTo>
                        <a:cubicBezTo>
                          <a:pt x="18987" y="2411"/>
                          <a:pt x="18852" y="2601"/>
                          <a:pt x="18798" y="2818"/>
                        </a:cubicBezTo>
                        <a:cubicBezTo>
                          <a:pt x="18777" y="2860"/>
                          <a:pt x="18740" y="2877"/>
                          <a:pt x="18705" y="2877"/>
                        </a:cubicBezTo>
                        <a:cubicBezTo>
                          <a:pt x="18647" y="2877"/>
                          <a:pt x="18591" y="2831"/>
                          <a:pt x="18608" y="2764"/>
                        </a:cubicBezTo>
                        <a:cubicBezTo>
                          <a:pt x="18662" y="2547"/>
                          <a:pt x="18662" y="2330"/>
                          <a:pt x="18635" y="2113"/>
                        </a:cubicBezTo>
                        <a:lnTo>
                          <a:pt x="18635" y="2113"/>
                        </a:lnTo>
                        <a:cubicBezTo>
                          <a:pt x="18499" y="2249"/>
                          <a:pt x="18418" y="2411"/>
                          <a:pt x="18364" y="2574"/>
                        </a:cubicBezTo>
                        <a:cubicBezTo>
                          <a:pt x="18352" y="2622"/>
                          <a:pt x="18314" y="2643"/>
                          <a:pt x="18275" y="2643"/>
                        </a:cubicBezTo>
                        <a:cubicBezTo>
                          <a:pt x="18225" y="2643"/>
                          <a:pt x="18174" y="2608"/>
                          <a:pt x="18174" y="2547"/>
                        </a:cubicBezTo>
                        <a:cubicBezTo>
                          <a:pt x="18174" y="2303"/>
                          <a:pt x="18174" y="2032"/>
                          <a:pt x="18147" y="1787"/>
                        </a:cubicBezTo>
                        <a:cubicBezTo>
                          <a:pt x="18147" y="1679"/>
                          <a:pt x="18120" y="1570"/>
                          <a:pt x="18065" y="1462"/>
                        </a:cubicBezTo>
                        <a:cubicBezTo>
                          <a:pt x="18048" y="1428"/>
                          <a:pt x="18026" y="1416"/>
                          <a:pt x="18002" y="1416"/>
                        </a:cubicBezTo>
                        <a:cubicBezTo>
                          <a:pt x="17949" y="1416"/>
                          <a:pt x="17886" y="1479"/>
                          <a:pt x="17848" y="1516"/>
                        </a:cubicBezTo>
                        <a:cubicBezTo>
                          <a:pt x="17604" y="1842"/>
                          <a:pt x="17740" y="2303"/>
                          <a:pt x="17821" y="2655"/>
                        </a:cubicBezTo>
                        <a:cubicBezTo>
                          <a:pt x="17839" y="2708"/>
                          <a:pt x="17787" y="2750"/>
                          <a:pt x="17734" y="2750"/>
                        </a:cubicBezTo>
                        <a:cubicBezTo>
                          <a:pt x="17706" y="2750"/>
                          <a:pt x="17677" y="2738"/>
                          <a:pt x="17658" y="2710"/>
                        </a:cubicBezTo>
                        <a:cubicBezTo>
                          <a:pt x="17577" y="2601"/>
                          <a:pt x="17523" y="2466"/>
                          <a:pt x="17441" y="2330"/>
                        </a:cubicBezTo>
                        <a:lnTo>
                          <a:pt x="17387" y="2249"/>
                        </a:lnTo>
                        <a:cubicBezTo>
                          <a:pt x="17360" y="2221"/>
                          <a:pt x="17333" y="2194"/>
                          <a:pt x="17333" y="2167"/>
                        </a:cubicBezTo>
                        <a:lnTo>
                          <a:pt x="17333" y="2221"/>
                        </a:lnTo>
                        <a:cubicBezTo>
                          <a:pt x="17333" y="2330"/>
                          <a:pt x="17360" y="2466"/>
                          <a:pt x="17387" y="2601"/>
                        </a:cubicBezTo>
                        <a:cubicBezTo>
                          <a:pt x="17414" y="2764"/>
                          <a:pt x="17441" y="2900"/>
                          <a:pt x="17441" y="3062"/>
                        </a:cubicBezTo>
                        <a:cubicBezTo>
                          <a:pt x="17459" y="3115"/>
                          <a:pt x="17409" y="3145"/>
                          <a:pt x="17363" y="3145"/>
                        </a:cubicBezTo>
                        <a:cubicBezTo>
                          <a:pt x="17339" y="3145"/>
                          <a:pt x="17315" y="3136"/>
                          <a:pt x="17306" y="3117"/>
                        </a:cubicBezTo>
                        <a:cubicBezTo>
                          <a:pt x="17283" y="3071"/>
                          <a:pt x="17126" y="2814"/>
                          <a:pt x="17044" y="2814"/>
                        </a:cubicBezTo>
                        <a:cubicBezTo>
                          <a:pt x="17029" y="2814"/>
                          <a:pt x="17016" y="2824"/>
                          <a:pt x="17007" y="2845"/>
                        </a:cubicBezTo>
                        <a:cubicBezTo>
                          <a:pt x="16980" y="2927"/>
                          <a:pt x="16953" y="3008"/>
                          <a:pt x="16953" y="3089"/>
                        </a:cubicBezTo>
                        <a:cubicBezTo>
                          <a:pt x="16926" y="3171"/>
                          <a:pt x="16926" y="3279"/>
                          <a:pt x="16899" y="3361"/>
                        </a:cubicBezTo>
                        <a:cubicBezTo>
                          <a:pt x="16899" y="3388"/>
                          <a:pt x="16872" y="3415"/>
                          <a:pt x="16845" y="3415"/>
                        </a:cubicBezTo>
                        <a:cubicBezTo>
                          <a:pt x="16818" y="3442"/>
                          <a:pt x="16763" y="3469"/>
                          <a:pt x="16709" y="3469"/>
                        </a:cubicBezTo>
                        <a:cubicBezTo>
                          <a:pt x="16682" y="3469"/>
                          <a:pt x="16655" y="3415"/>
                          <a:pt x="16655" y="3361"/>
                        </a:cubicBezTo>
                        <a:cubicBezTo>
                          <a:pt x="16682" y="3252"/>
                          <a:pt x="16682" y="3089"/>
                          <a:pt x="16573" y="3008"/>
                        </a:cubicBezTo>
                        <a:cubicBezTo>
                          <a:pt x="16494" y="2976"/>
                          <a:pt x="16415" y="2963"/>
                          <a:pt x="16335" y="2963"/>
                        </a:cubicBezTo>
                        <a:cubicBezTo>
                          <a:pt x="16279" y="2963"/>
                          <a:pt x="16223" y="2970"/>
                          <a:pt x="16167" y="2981"/>
                        </a:cubicBezTo>
                        <a:cubicBezTo>
                          <a:pt x="15895" y="3008"/>
                          <a:pt x="15651" y="3144"/>
                          <a:pt x="15488" y="3361"/>
                        </a:cubicBezTo>
                        <a:cubicBezTo>
                          <a:pt x="15465" y="3384"/>
                          <a:pt x="15436" y="3394"/>
                          <a:pt x="15409" y="3394"/>
                        </a:cubicBezTo>
                        <a:cubicBezTo>
                          <a:pt x="15344" y="3394"/>
                          <a:pt x="15287" y="3337"/>
                          <a:pt x="15326" y="3279"/>
                        </a:cubicBezTo>
                        <a:cubicBezTo>
                          <a:pt x="15350" y="3158"/>
                          <a:pt x="15222" y="3058"/>
                          <a:pt x="15117" y="3058"/>
                        </a:cubicBezTo>
                        <a:cubicBezTo>
                          <a:pt x="15105" y="3058"/>
                          <a:pt x="15093" y="3059"/>
                          <a:pt x="15082" y="3062"/>
                        </a:cubicBezTo>
                        <a:cubicBezTo>
                          <a:pt x="14919" y="3089"/>
                          <a:pt x="14810" y="3198"/>
                          <a:pt x="14756" y="3361"/>
                        </a:cubicBezTo>
                        <a:cubicBezTo>
                          <a:pt x="14735" y="3393"/>
                          <a:pt x="14701" y="3408"/>
                          <a:pt x="14667" y="3408"/>
                        </a:cubicBezTo>
                        <a:cubicBezTo>
                          <a:pt x="14616" y="3408"/>
                          <a:pt x="14566" y="3372"/>
                          <a:pt x="14566" y="3306"/>
                        </a:cubicBezTo>
                        <a:cubicBezTo>
                          <a:pt x="14566" y="3225"/>
                          <a:pt x="14566" y="3117"/>
                          <a:pt x="14539" y="3035"/>
                        </a:cubicBezTo>
                        <a:cubicBezTo>
                          <a:pt x="14539" y="3008"/>
                          <a:pt x="14539" y="2954"/>
                          <a:pt x="14512" y="2954"/>
                        </a:cubicBezTo>
                        <a:cubicBezTo>
                          <a:pt x="14512" y="2946"/>
                          <a:pt x="14507" y="2943"/>
                          <a:pt x="14501" y="2943"/>
                        </a:cubicBezTo>
                        <a:cubicBezTo>
                          <a:pt x="14485" y="2943"/>
                          <a:pt x="14458" y="2962"/>
                          <a:pt x="14458" y="2981"/>
                        </a:cubicBezTo>
                        <a:cubicBezTo>
                          <a:pt x="14322" y="3062"/>
                          <a:pt x="14241" y="3198"/>
                          <a:pt x="14187" y="3334"/>
                        </a:cubicBezTo>
                        <a:cubicBezTo>
                          <a:pt x="14176" y="3375"/>
                          <a:pt x="14142" y="3393"/>
                          <a:pt x="14105" y="3393"/>
                        </a:cubicBezTo>
                        <a:cubicBezTo>
                          <a:pt x="14046" y="3393"/>
                          <a:pt x="13980" y="3346"/>
                          <a:pt x="13997" y="3279"/>
                        </a:cubicBezTo>
                        <a:cubicBezTo>
                          <a:pt x="14078" y="3008"/>
                          <a:pt x="14132" y="2737"/>
                          <a:pt x="14159" y="2438"/>
                        </a:cubicBezTo>
                        <a:cubicBezTo>
                          <a:pt x="14187" y="2194"/>
                          <a:pt x="14187" y="1950"/>
                          <a:pt x="14132" y="1733"/>
                        </a:cubicBezTo>
                        <a:cubicBezTo>
                          <a:pt x="14105" y="1652"/>
                          <a:pt x="14051" y="1516"/>
                          <a:pt x="13970" y="1516"/>
                        </a:cubicBezTo>
                        <a:cubicBezTo>
                          <a:pt x="13888" y="1516"/>
                          <a:pt x="13807" y="1652"/>
                          <a:pt x="13753" y="1706"/>
                        </a:cubicBezTo>
                        <a:cubicBezTo>
                          <a:pt x="13536" y="2059"/>
                          <a:pt x="13427" y="2493"/>
                          <a:pt x="13481" y="2927"/>
                        </a:cubicBezTo>
                        <a:cubicBezTo>
                          <a:pt x="13515" y="2994"/>
                          <a:pt x="13455" y="3040"/>
                          <a:pt x="13398" y="3040"/>
                        </a:cubicBezTo>
                        <a:cubicBezTo>
                          <a:pt x="13363" y="3040"/>
                          <a:pt x="13329" y="3022"/>
                          <a:pt x="13319" y="2981"/>
                        </a:cubicBezTo>
                        <a:cubicBezTo>
                          <a:pt x="13264" y="2845"/>
                          <a:pt x="13237" y="2710"/>
                          <a:pt x="13183" y="2574"/>
                        </a:cubicBezTo>
                        <a:cubicBezTo>
                          <a:pt x="13183" y="2520"/>
                          <a:pt x="13156" y="2466"/>
                          <a:pt x="13129" y="2411"/>
                        </a:cubicBezTo>
                        <a:cubicBezTo>
                          <a:pt x="13129" y="2438"/>
                          <a:pt x="13129" y="2466"/>
                          <a:pt x="13129" y="2493"/>
                        </a:cubicBezTo>
                        <a:cubicBezTo>
                          <a:pt x="13047" y="2764"/>
                          <a:pt x="13020" y="3035"/>
                          <a:pt x="13020" y="3306"/>
                        </a:cubicBezTo>
                        <a:cubicBezTo>
                          <a:pt x="13020" y="3367"/>
                          <a:pt x="12969" y="3403"/>
                          <a:pt x="12919" y="3403"/>
                        </a:cubicBezTo>
                        <a:cubicBezTo>
                          <a:pt x="12880" y="3403"/>
                          <a:pt x="12842" y="3381"/>
                          <a:pt x="12830" y="3334"/>
                        </a:cubicBezTo>
                        <a:cubicBezTo>
                          <a:pt x="12803" y="3225"/>
                          <a:pt x="12776" y="3117"/>
                          <a:pt x="12722" y="3035"/>
                        </a:cubicBezTo>
                        <a:cubicBezTo>
                          <a:pt x="12640" y="3225"/>
                          <a:pt x="12613" y="3415"/>
                          <a:pt x="12613" y="3605"/>
                        </a:cubicBezTo>
                        <a:cubicBezTo>
                          <a:pt x="12613" y="3632"/>
                          <a:pt x="12613" y="3659"/>
                          <a:pt x="12586" y="3659"/>
                        </a:cubicBezTo>
                        <a:cubicBezTo>
                          <a:pt x="12570" y="3706"/>
                          <a:pt x="12527" y="3735"/>
                          <a:pt x="12483" y="3735"/>
                        </a:cubicBezTo>
                        <a:cubicBezTo>
                          <a:pt x="12451" y="3735"/>
                          <a:pt x="12419" y="3720"/>
                          <a:pt x="12396" y="3686"/>
                        </a:cubicBezTo>
                        <a:cubicBezTo>
                          <a:pt x="12342" y="3605"/>
                          <a:pt x="12342" y="3496"/>
                          <a:pt x="12342" y="3388"/>
                        </a:cubicBezTo>
                        <a:cubicBezTo>
                          <a:pt x="12342" y="3321"/>
                          <a:pt x="12287" y="3272"/>
                          <a:pt x="12222" y="3272"/>
                        </a:cubicBezTo>
                        <a:cubicBezTo>
                          <a:pt x="12208" y="3272"/>
                          <a:pt x="12194" y="3274"/>
                          <a:pt x="12179" y="3279"/>
                        </a:cubicBezTo>
                        <a:cubicBezTo>
                          <a:pt x="12071" y="3306"/>
                          <a:pt x="11962" y="3361"/>
                          <a:pt x="11881" y="3442"/>
                        </a:cubicBezTo>
                        <a:cubicBezTo>
                          <a:pt x="11773" y="3523"/>
                          <a:pt x="11691" y="3605"/>
                          <a:pt x="11637" y="3686"/>
                        </a:cubicBezTo>
                        <a:cubicBezTo>
                          <a:pt x="11610" y="3700"/>
                          <a:pt x="11583" y="3706"/>
                          <a:pt x="11559" y="3706"/>
                        </a:cubicBezTo>
                        <a:cubicBezTo>
                          <a:pt x="11535" y="3706"/>
                          <a:pt x="11515" y="3700"/>
                          <a:pt x="11501" y="3686"/>
                        </a:cubicBezTo>
                        <a:cubicBezTo>
                          <a:pt x="11447" y="3632"/>
                          <a:pt x="11420" y="3551"/>
                          <a:pt x="11420" y="3496"/>
                        </a:cubicBezTo>
                        <a:cubicBezTo>
                          <a:pt x="11420" y="3469"/>
                          <a:pt x="11420" y="3415"/>
                          <a:pt x="11420" y="3388"/>
                        </a:cubicBezTo>
                        <a:cubicBezTo>
                          <a:pt x="11420" y="3388"/>
                          <a:pt x="11339" y="3415"/>
                          <a:pt x="11339" y="3415"/>
                        </a:cubicBezTo>
                        <a:cubicBezTo>
                          <a:pt x="11203" y="3469"/>
                          <a:pt x="11094" y="3578"/>
                          <a:pt x="11013" y="3686"/>
                        </a:cubicBezTo>
                        <a:cubicBezTo>
                          <a:pt x="10986" y="3713"/>
                          <a:pt x="10959" y="3740"/>
                          <a:pt x="10932" y="3795"/>
                        </a:cubicBezTo>
                        <a:cubicBezTo>
                          <a:pt x="10914" y="3822"/>
                          <a:pt x="10886" y="3834"/>
                          <a:pt x="10859" y="3834"/>
                        </a:cubicBezTo>
                        <a:cubicBezTo>
                          <a:pt x="10805" y="3834"/>
                          <a:pt x="10751" y="3786"/>
                          <a:pt x="10769" y="3713"/>
                        </a:cubicBezTo>
                        <a:cubicBezTo>
                          <a:pt x="10796" y="3632"/>
                          <a:pt x="10796" y="3578"/>
                          <a:pt x="10796" y="3496"/>
                        </a:cubicBezTo>
                        <a:lnTo>
                          <a:pt x="10796" y="3415"/>
                        </a:lnTo>
                        <a:cubicBezTo>
                          <a:pt x="10796" y="3388"/>
                          <a:pt x="10796" y="3388"/>
                          <a:pt x="10796" y="3361"/>
                        </a:cubicBezTo>
                        <a:lnTo>
                          <a:pt x="10769" y="3361"/>
                        </a:lnTo>
                        <a:cubicBezTo>
                          <a:pt x="10742" y="3361"/>
                          <a:pt x="10715" y="3388"/>
                          <a:pt x="10688" y="3388"/>
                        </a:cubicBezTo>
                        <a:cubicBezTo>
                          <a:pt x="10525" y="3442"/>
                          <a:pt x="10389" y="3523"/>
                          <a:pt x="10281" y="3632"/>
                        </a:cubicBezTo>
                        <a:lnTo>
                          <a:pt x="10254" y="3659"/>
                        </a:lnTo>
                        <a:cubicBezTo>
                          <a:pt x="10240" y="3679"/>
                          <a:pt x="10221" y="3688"/>
                          <a:pt x="10202" y="3688"/>
                        </a:cubicBezTo>
                        <a:cubicBezTo>
                          <a:pt x="10143" y="3688"/>
                          <a:pt x="10077" y="3612"/>
                          <a:pt x="10118" y="3551"/>
                        </a:cubicBezTo>
                        <a:cubicBezTo>
                          <a:pt x="10226" y="3415"/>
                          <a:pt x="10308" y="3225"/>
                          <a:pt x="10335" y="3035"/>
                        </a:cubicBezTo>
                        <a:cubicBezTo>
                          <a:pt x="10308" y="3008"/>
                          <a:pt x="10308" y="2981"/>
                          <a:pt x="10335" y="2981"/>
                        </a:cubicBezTo>
                        <a:cubicBezTo>
                          <a:pt x="10335" y="2845"/>
                          <a:pt x="10308" y="2628"/>
                          <a:pt x="10172" y="2628"/>
                        </a:cubicBezTo>
                        <a:cubicBezTo>
                          <a:pt x="10118" y="2628"/>
                          <a:pt x="10091" y="2628"/>
                          <a:pt x="10064" y="2655"/>
                        </a:cubicBezTo>
                        <a:cubicBezTo>
                          <a:pt x="9928" y="2683"/>
                          <a:pt x="9792" y="2791"/>
                          <a:pt x="9711" y="2900"/>
                        </a:cubicBezTo>
                        <a:cubicBezTo>
                          <a:pt x="9603" y="3062"/>
                          <a:pt x="9548" y="3252"/>
                          <a:pt x="9521" y="3442"/>
                        </a:cubicBezTo>
                        <a:cubicBezTo>
                          <a:pt x="9521" y="3489"/>
                          <a:pt x="9475" y="3518"/>
                          <a:pt x="9432" y="3518"/>
                        </a:cubicBezTo>
                        <a:cubicBezTo>
                          <a:pt x="9400" y="3518"/>
                          <a:pt x="9370" y="3503"/>
                          <a:pt x="9358" y="3469"/>
                        </a:cubicBezTo>
                        <a:cubicBezTo>
                          <a:pt x="9304" y="3306"/>
                          <a:pt x="9277" y="3144"/>
                          <a:pt x="9196" y="3008"/>
                        </a:cubicBezTo>
                        <a:cubicBezTo>
                          <a:pt x="9169" y="3089"/>
                          <a:pt x="9169" y="3171"/>
                          <a:pt x="9142" y="3279"/>
                        </a:cubicBezTo>
                        <a:cubicBezTo>
                          <a:pt x="9142" y="3415"/>
                          <a:pt x="9114" y="3605"/>
                          <a:pt x="9087" y="3768"/>
                        </a:cubicBezTo>
                        <a:cubicBezTo>
                          <a:pt x="9087" y="3795"/>
                          <a:pt x="9060" y="3795"/>
                          <a:pt x="9033" y="3795"/>
                        </a:cubicBezTo>
                        <a:cubicBezTo>
                          <a:pt x="9033" y="3822"/>
                          <a:pt x="9033" y="3822"/>
                          <a:pt x="9006" y="3822"/>
                        </a:cubicBezTo>
                        <a:cubicBezTo>
                          <a:pt x="8986" y="3862"/>
                          <a:pt x="8944" y="3879"/>
                          <a:pt x="8905" y="3879"/>
                        </a:cubicBezTo>
                        <a:cubicBezTo>
                          <a:pt x="8836" y="3879"/>
                          <a:pt x="8774" y="3826"/>
                          <a:pt x="8843" y="3740"/>
                        </a:cubicBezTo>
                        <a:cubicBezTo>
                          <a:pt x="8952" y="3578"/>
                          <a:pt x="8599" y="3496"/>
                          <a:pt x="8518" y="3469"/>
                        </a:cubicBezTo>
                        <a:cubicBezTo>
                          <a:pt x="8403" y="3450"/>
                          <a:pt x="8288" y="3431"/>
                          <a:pt x="8172" y="3431"/>
                        </a:cubicBezTo>
                        <a:cubicBezTo>
                          <a:pt x="8125" y="3431"/>
                          <a:pt x="8077" y="3434"/>
                          <a:pt x="8029" y="3442"/>
                        </a:cubicBezTo>
                        <a:cubicBezTo>
                          <a:pt x="7677" y="3496"/>
                          <a:pt x="7378" y="3659"/>
                          <a:pt x="7161" y="3903"/>
                        </a:cubicBezTo>
                        <a:cubicBezTo>
                          <a:pt x="7147" y="3918"/>
                          <a:pt x="7127" y="3924"/>
                          <a:pt x="7105" y="3924"/>
                        </a:cubicBezTo>
                        <a:cubicBezTo>
                          <a:pt x="7046" y="3924"/>
                          <a:pt x="6979" y="3874"/>
                          <a:pt x="6999" y="3795"/>
                        </a:cubicBezTo>
                        <a:cubicBezTo>
                          <a:pt x="7026" y="3740"/>
                          <a:pt x="7053" y="3659"/>
                          <a:pt x="7107" y="3605"/>
                        </a:cubicBezTo>
                        <a:cubicBezTo>
                          <a:pt x="7134" y="3551"/>
                          <a:pt x="7161" y="3496"/>
                          <a:pt x="7189" y="3442"/>
                        </a:cubicBezTo>
                        <a:cubicBezTo>
                          <a:pt x="7189" y="3415"/>
                          <a:pt x="7189" y="3361"/>
                          <a:pt x="7161" y="3334"/>
                        </a:cubicBezTo>
                        <a:cubicBezTo>
                          <a:pt x="7145" y="3317"/>
                          <a:pt x="7125" y="3310"/>
                          <a:pt x="7105" y="3310"/>
                        </a:cubicBezTo>
                        <a:cubicBezTo>
                          <a:pt x="7059" y="3310"/>
                          <a:pt x="7009" y="3342"/>
                          <a:pt x="6972" y="3361"/>
                        </a:cubicBezTo>
                        <a:cubicBezTo>
                          <a:pt x="6727" y="3496"/>
                          <a:pt x="6483" y="3686"/>
                          <a:pt x="6293" y="3930"/>
                        </a:cubicBezTo>
                        <a:cubicBezTo>
                          <a:pt x="6275" y="3957"/>
                          <a:pt x="6248" y="3969"/>
                          <a:pt x="6222" y="3969"/>
                        </a:cubicBezTo>
                        <a:cubicBezTo>
                          <a:pt x="6170" y="3969"/>
                          <a:pt x="6122" y="3921"/>
                          <a:pt x="6158" y="3849"/>
                        </a:cubicBezTo>
                        <a:cubicBezTo>
                          <a:pt x="6212" y="3740"/>
                          <a:pt x="6239" y="3632"/>
                          <a:pt x="6239" y="3523"/>
                        </a:cubicBezTo>
                        <a:cubicBezTo>
                          <a:pt x="6239" y="3496"/>
                          <a:pt x="6239" y="3442"/>
                          <a:pt x="6185" y="3442"/>
                        </a:cubicBezTo>
                        <a:cubicBezTo>
                          <a:pt x="6158" y="3469"/>
                          <a:pt x="6131" y="3496"/>
                          <a:pt x="6104" y="3523"/>
                        </a:cubicBezTo>
                        <a:cubicBezTo>
                          <a:pt x="5968" y="3659"/>
                          <a:pt x="5860" y="3849"/>
                          <a:pt x="5805" y="4039"/>
                        </a:cubicBezTo>
                        <a:cubicBezTo>
                          <a:pt x="5778" y="4066"/>
                          <a:pt x="5778" y="4066"/>
                          <a:pt x="5751" y="4066"/>
                        </a:cubicBezTo>
                        <a:cubicBezTo>
                          <a:pt x="5724" y="4120"/>
                          <a:pt x="5724" y="4120"/>
                          <a:pt x="5697" y="4174"/>
                        </a:cubicBezTo>
                        <a:cubicBezTo>
                          <a:pt x="5686" y="4195"/>
                          <a:pt x="5672" y="4204"/>
                          <a:pt x="5658" y="4204"/>
                        </a:cubicBezTo>
                        <a:cubicBezTo>
                          <a:pt x="5636" y="4204"/>
                          <a:pt x="5615" y="4181"/>
                          <a:pt x="5615" y="4147"/>
                        </a:cubicBezTo>
                        <a:cubicBezTo>
                          <a:pt x="5643" y="3930"/>
                          <a:pt x="5643" y="3713"/>
                          <a:pt x="5615" y="3523"/>
                        </a:cubicBezTo>
                        <a:cubicBezTo>
                          <a:pt x="5588" y="3415"/>
                          <a:pt x="5561" y="3334"/>
                          <a:pt x="5534" y="3225"/>
                        </a:cubicBezTo>
                        <a:cubicBezTo>
                          <a:pt x="5510" y="3177"/>
                          <a:pt x="5486" y="3085"/>
                          <a:pt x="5385" y="3085"/>
                        </a:cubicBezTo>
                        <a:cubicBezTo>
                          <a:pt x="5372" y="3085"/>
                          <a:pt x="5359" y="3086"/>
                          <a:pt x="5344" y="3089"/>
                        </a:cubicBezTo>
                        <a:cubicBezTo>
                          <a:pt x="5209" y="3144"/>
                          <a:pt x="5209" y="3361"/>
                          <a:pt x="5209" y="3469"/>
                        </a:cubicBezTo>
                        <a:lnTo>
                          <a:pt x="5209" y="3551"/>
                        </a:lnTo>
                        <a:lnTo>
                          <a:pt x="5209" y="3713"/>
                        </a:lnTo>
                        <a:lnTo>
                          <a:pt x="5209" y="4147"/>
                        </a:lnTo>
                        <a:cubicBezTo>
                          <a:pt x="5209" y="4208"/>
                          <a:pt x="5157" y="4243"/>
                          <a:pt x="5107" y="4243"/>
                        </a:cubicBezTo>
                        <a:cubicBezTo>
                          <a:pt x="5069" y="4243"/>
                          <a:pt x="5031" y="4222"/>
                          <a:pt x="5019" y="4174"/>
                        </a:cubicBezTo>
                        <a:cubicBezTo>
                          <a:pt x="4992" y="4093"/>
                          <a:pt x="4964" y="4012"/>
                          <a:pt x="4937" y="3930"/>
                        </a:cubicBezTo>
                        <a:cubicBezTo>
                          <a:pt x="4802" y="3686"/>
                          <a:pt x="4530" y="3523"/>
                          <a:pt x="4232" y="3496"/>
                        </a:cubicBezTo>
                        <a:lnTo>
                          <a:pt x="4096" y="3496"/>
                        </a:lnTo>
                        <a:cubicBezTo>
                          <a:pt x="4042" y="3523"/>
                          <a:pt x="4042" y="3523"/>
                          <a:pt x="4069" y="3578"/>
                        </a:cubicBezTo>
                        <a:cubicBezTo>
                          <a:pt x="4124" y="3686"/>
                          <a:pt x="4205" y="3768"/>
                          <a:pt x="4259" y="3849"/>
                        </a:cubicBezTo>
                        <a:cubicBezTo>
                          <a:pt x="4341" y="3930"/>
                          <a:pt x="4476" y="4066"/>
                          <a:pt x="4530" y="4093"/>
                        </a:cubicBezTo>
                        <a:cubicBezTo>
                          <a:pt x="4558" y="4147"/>
                          <a:pt x="4612" y="4174"/>
                          <a:pt x="4666" y="4201"/>
                        </a:cubicBezTo>
                        <a:cubicBezTo>
                          <a:pt x="4720" y="4256"/>
                          <a:pt x="4747" y="4283"/>
                          <a:pt x="4775" y="4337"/>
                        </a:cubicBezTo>
                        <a:cubicBezTo>
                          <a:pt x="4802" y="4391"/>
                          <a:pt x="4747" y="4473"/>
                          <a:pt x="4693" y="4473"/>
                        </a:cubicBezTo>
                        <a:cubicBezTo>
                          <a:pt x="4639" y="4446"/>
                          <a:pt x="4585" y="4418"/>
                          <a:pt x="4530" y="4391"/>
                        </a:cubicBezTo>
                        <a:cubicBezTo>
                          <a:pt x="4476" y="4337"/>
                          <a:pt x="4422" y="4283"/>
                          <a:pt x="4368" y="4229"/>
                        </a:cubicBezTo>
                        <a:lnTo>
                          <a:pt x="4341" y="4229"/>
                        </a:lnTo>
                        <a:cubicBezTo>
                          <a:pt x="4286" y="4201"/>
                          <a:pt x="4259" y="4174"/>
                          <a:pt x="4205" y="4147"/>
                        </a:cubicBezTo>
                        <a:cubicBezTo>
                          <a:pt x="4042" y="4120"/>
                          <a:pt x="3879" y="4093"/>
                          <a:pt x="3717" y="4066"/>
                        </a:cubicBezTo>
                        <a:cubicBezTo>
                          <a:pt x="3608" y="4039"/>
                          <a:pt x="3527" y="4039"/>
                          <a:pt x="3418" y="4039"/>
                        </a:cubicBezTo>
                        <a:cubicBezTo>
                          <a:pt x="3397" y="4039"/>
                          <a:pt x="3371" y="4034"/>
                          <a:pt x="3345" y="4034"/>
                        </a:cubicBezTo>
                        <a:cubicBezTo>
                          <a:pt x="3308" y="4034"/>
                          <a:pt x="3272" y="4044"/>
                          <a:pt x="3256" y="4093"/>
                        </a:cubicBezTo>
                        <a:cubicBezTo>
                          <a:pt x="3256" y="4147"/>
                          <a:pt x="3364" y="4229"/>
                          <a:pt x="3391" y="4256"/>
                        </a:cubicBezTo>
                        <a:cubicBezTo>
                          <a:pt x="3527" y="4283"/>
                          <a:pt x="3635" y="4337"/>
                          <a:pt x="3690" y="4446"/>
                        </a:cubicBezTo>
                        <a:cubicBezTo>
                          <a:pt x="3738" y="4494"/>
                          <a:pt x="3679" y="4586"/>
                          <a:pt x="3607" y="4586"/>
                        </a:cubicBezTo>
                        <a:cubicBezTo>
                          <a:pt x="3599" y="4586"/>
                          <a:pt x="3590" y="4584"/>
                          <a:pt x="3581" y="4581"/>
                        </a:cubicBezTo>
                        <a:cubicBezTo>
                          <a:pt x="3500" y="4554"/>
                          <a:pt x="3418" y="4500"/>
                          <a:pt x="3337" y="4446"/>
                        </a:cubicBezTo>
                        <a:lnTo>
                          <a:pt x="3093" y="4446"/>
                        </a:lnTo>
                        <a:cubicBezTo>
                          <a:pt x="2930" y="4446"/>
                          <a:pt x="2740" y="4473"/>
                          <a:pt x="2578" y="4500"/>
                        </a:cubicBezTo>
                        <a:cubicBezTo>
                          <a:pt x="2415" y="4527"/>
                          <a:pt x="2279" y="4608"/>
                          <a:pt x="2144" y="4717"/>
                        </a:cubicBezTo>
                        <a:cubicBezTo>
                          <a:pt x="2062" y="4771"/>
                          <a:pt x="2008" y="4934"/>
                          <a:pt x="2144" y="4988"/>
                        </a:cubicBezTo>
                        <a:cubicBezTo>
                          <a:pt x="2198" y="5015"/>
                          <a:pt x="2171" y="5124"/>
                          <a:pt x="2116" y="5124"/>
                        </a:cubicBezTo>
                        <a:lnTo>
                          <a:pt x="2035" y="5124"/>
                        </a:lnTo>
                        <a:cubicBezTo>
                          <a:pt x="1927" y="5097"/>
                          <a:pt x="1818" y="5069"/>
                          <a:pt x="1682" y="5042"/>
                        </a:cubicBezTo>
                        <a:cubicBezTo>
                          <a:pt x="1659" y="5034"/>
                          <a:pt x="1632" y="5031"/>
                          <a:pt x="1605" y="5031"/>
                        </a:cubicBezTo>
                        <a:cubicBezTo>
                          <a:pt x="1540" y="5031"/>
                          <a:pt x="1469" y="5050"/>
                          <a:pt x="1411" y="5069"/>
                        </a:cubicBezTo>
                        <a:cubicBezTo>
                          <a:pt x="1303" y="5124"/>
                          <a:pt x="1276" y="5286"/>
                          <a:pt x="1357" y="5368"/>
                        </a:cubicBezTo>
                        <a:cubicBezTo>
                          <a:pt x="1438" y="5449"/>
                          <a:pt x="1357" y="5531"/>
                          <a:pt x="1276" y="5531"/>
                        </a:cubicBezTo>
                        <a:cubicBezTo>
                          <a:pt x="1211" y="5521"/>
                          <a:pt x="1146" y="5517"/>
                          <a:pt x="1081" y="5517"/>
                        </a:cubicBezTo>
                        <a:cubicBezTo>
                          <a:pt x="761" y="5517"/>
                          <a:pt x="434" y="5626"/>
                          <a:pt x="164" y="5829"/>
                        </a:cubicBezTo>
                        <a:cubicBezTo>
                          <a:pt x="109" y="5856"/>
                          <a:pt x="1" y="5965"/>
                          <a:pt x="1" y="6046"/>
                        </a:cubicBezTo>
                        <a:cubicBezTo>
                          <a:pt x="1" y="6100"/>
                          <a:pt x="82" y="6154"/>
                          <a:pt x="136" y="6154"/>
                        </a:cubicBezTo>
                        <a:cubicBezTo>
                          <a:pt x="353" y="6209"/>
                          <a:pt x="570" y="6236"/>
                          <a:pt x="787" y="6263"/>
                        </a:cubicBezTo>
                        <a:cubicBezTo>
                          <a:pt x="896" y="6290"/>
                          <a:pt x="896" y="6426"/>
                          <a:pt x="787" y="6453"/>
                        </a:cubicBezTo>
                        <a:cubicBezTo>
                          <a:pt x="733" y="6453"/>
                          <a:pt x="679" y="6507"/>
                          <a:pt x="652" y="6561"/>
                        </a:cubicBezTo>
                        <a:lnTo>
                          <a:pt x="706" y="6561"/>
                        </a:lnTo>
                        <a:cubicBezTo>
                          <a:pt x="760" y="6588"/>
                          <a:pt x="814" y="6616"/>
                          <a:pt x="869" y="6670"/>
                        </a:cubicBezTo>
                        <a:cubicBezTo>
                          <a:pt x="896" y="6697"/>
                          <a:pt x="896" y="6751"/>
                          <a:pt x="842" y="6751"/>
                        </a:cubicBezTo>
                        <a:lnTo>
                          <a:pt x="814" y="6751"/>
                        </a:lnTo>
                        <a:cubicBezTo>
                          <a:pt x="787" y="6805"/>
                          <a:pt x="760" y="6833"/>
                          <a:pt x="733" y="6833"/>
                        </a:cubicBezTo>
                        <a:cubicBezTo>
                          <a:pt x="714" y="6837"/>
                          <a:pt x="695" y="6839"/>
                          <a:pt x="676" y="6839"/>
                        </a:cubicBezTo>
                        <a:cubicBezTo>
                          <a:pt x="581" y="6839"/>
                          <a:pt x="484" y="6787"/>
                          <a:pt x="462" y="6697"/>
                        </a:cubicBezTo>
                        <a:cubicBezTo>
                          <a:pt x="435" y="6724"/>
                          <a:pt x="435" y="6724"/>
                          <a:pt x="462" y="6751"/>
                        </a:cubicBezTo>
                        <a:cubicBezTo>
                          <a:pt x="516" y="6887"/>
                          <a:pt x="923" y="6887"/>
                          <a:pt x="869" y="7104"/>
                        </a:cubicBezTo>
                        <a:cubicBezTo>
                          <a:pt x="849" y="7143"/>
                          <a:pt x="814" y="7169"/>
                          <a:pt x="787" y="7169"/>
                        </a:cubicBezTo>
                        <a:cubicBezTo>
                          <a:pt x="777" y="7169"/>
                          <a:pt x="767" y="7165"/>
                          <a:pt x="760" y="7158"/>
                        </a:cubicBezTo>
                        <a:cubicBezTo>
                          <a:pt x="692" y="7117"/>
                          <a:pt x="618" y="7097"/>
                          <a:pt x="547" y="7097"/>
                        </a:cubicBezTo>
                        <a:cubicBezTo>
                          <a:pt x="475" y="7097"/>
                          <a:pt x="408" y="7117"/>
                          <a:pt x="353" y="7158"/>
                        </a:cubicBezTo>
                        <a:cubicBezTo>
                          <a:pt x="272" y="7185"/>
                          <a:pt x="218" y="7239"/>
                          <a:pt x="191" y="7294"/>
                        </a:cubicBezTo>
                        <a:cubicBezTo>
                          <a:pt x="245" y="7294"/>
                          <a:pt x="326" y="7321"/>
                          <a:pt x="380" y="7348"/>
                        </a:cubicBezTo>
                        <a:lnTo>
                          <a:pt x="408" y="7348"/>
                        </a:lnTo>
                        <a:cubicBezTo>
                          <a:pt x="421" y="7335"/>
                          <a:pt x="434" y="7330"/>
                          <a:pt x="445" y="7330"/>
                        </a:cubicBezTo>
                        <a:cubicBezTo>
                          <a:pt x="482" y="7330"/>
                          <a:pt x="503" y="7382"/>
                          <a:pt x="462" y="7402"/>
                        </a:cubicBezTo>
                        <a:lnTo>
                          <a:pt x="516" y="7429"/>
                        </a:lnTo>
                        <a:cubicBezTo>
                          <a:pt x="536" y="7488"/>
                          <a:pt x="499" y="7532"/>
                          <a:pt x="456" y="7532"/>
                        </a:cubicBezTo>
                        <a:cubicBezTo>
                          <a:pt x="440" y="7532"/>
                          <a:pt x="423" y="7526"/>
                          <a:pt x="408" y="7511"/>
                        </a:cubicBezTo>
                        <a:cubicBezTo>
                          <a:pt x="272" y="7673"/>
                          <a:pt x="218" y="7863"/>
                          <a:pt x="245" y="8080"/>
                        </a:cubicBezTo>
                        <a:cubicBezTo>
                          <a:pt x="245" y="8080"/>
                          <a:pt x="245" y="8107"/>
                          <a:pt x="245" y="8134"/>
                        </a:cubicBezTo>
                        <a:cubicBezTo>
                          <a:pt x="272" y="8107"/>
                          <a:pt x="299" y="8080"/>
                          <a:pt x="326" y="8053"/>
                        </a:cubicBezTo>
                        <a:lnTo>
                          <a:pt x="380" y="7972"/>
                        </a:lnTo>
                        <a:cubicBezTo>
                          <a:pt x="462" y="7890"/>
                          <a:pt x="516" y="7809"/>
                          <a:pt x="652" y="7809"/>
                        </a:cubicBezTo>
                        <a:cubicBezTo>
                          <a:pt x="760" y="7809"/>
                          <a:pt x="814" y="7917"/>
                          <a:pt x="787" y="8026"/>
                        </a:cubicBezTo>
                        <a:cubicBezTo>
                          <a:pt x="733" y="8134"/>
                          <a:pt x="652" y="8243"/>
                          <a:pt x="625" y="8351"/>
                        </a:cubicBezTo>
                        <a:cubicBezTo>
                          <a:pt x="570" y="8460"/>
                          <a:pt x="597" y="8568"/>
                          <a:pt x="652" y="8650"/>
                        </a:cubicBezTo>
                        <a:cubicBezTo>
                          <a:pt x="683" y="8671"/>
                          <a:pt x="714" y="8679"/>
                          <a:pt x="742" y="8679"/>
                        </a:cubicBezTo>
                        <a:cubicBezTo>
                          <a:pt x="787" y="8679"/>
                          <a:pt x="825" y="8656"/>
                          <a:pt x="842" y="8623"/>
                        </a:cubicBezTo>
                        <a:cubicBezTo>
                          <a:pt x="923" y="8487"/>
                          <a:pt x="977" y="8351"/>
                          <a:pt x="1113" y="8270"/>
                        </a:cubicBezTo>
                        <a:cubicBezTo>
                          <a:pt x="1140" y="8216"/>
                          <a:pt x="1194" y="8189"/>
                          <a:pt x="1221" y="8189"/>
                        </a:cubicBezTo>
                        <a:cubicBezTo>
                          <a:pt x="1276" y="8189"/>
                          <a:pt x="1276" y="8270"/>
                          <a:pt x="1221" y="8297"/>
                        </a:cubicBezTo>
                        <a:cubicBezTo>
                          <a:pt x="1248" y="8297"/>
                          <a:pt x="1248" y="8297"/>
                          <a:pt x="1221" y="8324"/>
                        </a:cubicBezTo>
                        <a:cubicBezTo>
                          <a:pt x="1248" y="8351"/>
                          <a:pt x="1248" y="8351"/>
                          <a:pt x="1276" y="8351"/>
                        </a:cubicBezTo>
                        <a:cubicBezTo>
                          <a:pt x="1357" y="8351"/>
                          <a:pt x="1411" y="8351"/>
                          <a:pt x="1493" y="8324"/>
                        </a:cubicBezTo>
                        <a:cubicBezTo>
                          <a:pt x="1511" y="8320"/>
                          <a:pt x="1530" y="8317"/>
                          <a:pt x="1548" y="8317"/>
                        </a:cubicBezTo>
                        <a:cubicBezTo>
                          <a:pt x="1637" y="8317"/>
                          <a:pt x="1719" y="8370"/>
                          <a:pt x="1764" y="8460"/>
                        </a:cubicBezTo>
                        <a:cubicBezTo>
                          <a:pt x="1818" y="8541"/>
                          <a:pt x="1791" y="8650"/>
                          <a:pt x="1899" y="8650"/>
                        </a:cubicBezTo>
                        <a:cubicBezTo>
                          <a:pt x="2008" y="8623"/>
                          <a:pt x="2089" y="8568"/>
                          <a:pt x="2171" y="8514"/>
                        </a:cubicBezTo>
                        <a:cubicBezTo>
                          <a:pt x="2191" y="8493"/>
                          <a:pt x="2216" y="8485"/>
                          <a:pt x="2240" y="8485"/>
                        </a:cubicBezTo>
                        <a:cubicBezTo>
                          <a:pt x="2279" y="8485"/>
                          <a:pt x="2317" y="8508"/>
                          <a:pt x="2333" y="8541"/>
                        </a:cubicBezTo>
                        <a:cubicBezTo>
                          <a:pt x="2415" y="9111"/>
                          <a:pt x="2686" y="9626"/>
                          <a:pt x="3039" y="10060"/>
                        </a:cubicBezTo>
                        <a:cubicBezTo>
                          <a:pt x="3120" y="9952"/>
                          <a:pt x="3174" y="9816"/>
                          <a:pt x="3174" y="9681"/>
                        </a:cubicBezTo>
                        <a:cubicBezTo>
                          <a:pt x="3201" y="9464"/>
                          <a:pt x="3337" y="9301"/>
                          <a:pt x="3527" y="9219"/>
                        </a:cubicBezTo>
                        <a:cubicBezTo>
                          <a:pt x="3555" y="9211"/>
                          <a:pt x="3584" y="9207"/>
                          <a:pt x="3611" y="9207"/>
                        </a:cubicBezTo>
                        <a:cubicBezTo>
                          <a:pt x="3769" y="9207"/>
                          <a:pt x="3907" y="9333"/>
                          <a:pt x="3907" y="9518"/>
                        </a:cubicBezTo>
                        <a:cubicBezTo>
                          <a:pt x="3934" y="9626"/>
                          <a:pt x="3961" y="9735"/>
                          <a:pt x="3988" y="9843"/>
                        </a:cubicBezTo>
                        <a:cubicBezTo>
                          <a:pt x="3988" y="9979"/>
                          <a:pt x="4015" y="10087"/>
                          <a:pt x="4069" y="10223"/>
                        </a:cubicBezTo>
                        <a:cubicBezTo>
                          <a:pt x="4124" y="10413"/>
                          <a:pt x="4178" y="10630"/>
                          <a:pt x="4259" y="10820"/>
                        </a:cubicBezTo>
                        <a:cubicBezTo>
                          <a:pt x="4313" y="10928"/>
                          <a:pt x="4368" y="11037"/>
                          <a:pt x="4422" y="11145"/>
                        </a:cubicBezTo>
                        <a:cubicBezTo>
                          <a:pt x="4449" y="11227"/>
                          <a:pt x="4503" y="11308"/>
                          <a:pt x="4558" y="11389"/>
                        </a:cubicBezTo>
                        <a:cubicBezTo>
                          <a:pt x="4578" y="11410"/>
                          <a:pt x="4630" y="11462"/>
                          <a:pt x="4678" y="11462"/>
                        </a:cubicBezTo>
                        <a:cubicBezTo>
                          <a:pt x="4693" y="11462"/>
                          <a:pt x="4707" y="11457"/>
                          <a:pt x="4720" y="11444"/>
                        </a:cubicBezTo>
                        <a:cubicBezTo>
                          <a:pt x="4775" y="11416"/>
                          <a:pt x="4775" y="11308"/>
                          <a:pt x="4775" y="11254"/>
                        </a:cubicBezTo>
                        <a:cubicBezTo>
                          <a:pt x="4802" y="11010"/>
                          <a:pt x="4802" y="10765"/>
                          <a:pt x="4829" y="10521"/>
                        </a:cubicBezTo>
                        <a:cubicBezTo>
                          <a:pt x="4856" y="10413"/>
                          <a:pt x="4856" y="10277"/>
                          <a:pt x="4883" y="10169"/>
                        </a:cubicBezTo>
                        <a:cubicBezTo>
                          <a:pt x="4910" y="10060"/>
                          <a:pt x="4910" y="9979"/>
                          <a:pt x="4937" y="9898"/>
                        </a:cubicBezTo>
                        <a:cubicBezTo>
                          <a:pt x="5004" y="9764"/>
                          <a:pt x="5126" y="9666"/>
                          <a:pt x="5273" y="9666"/>
                        </a:cubicBezTo>
                        <a:cubicBezTo>
                          <a:pt x="5305" y="9666"/>
                          <a:pt x="5338" y="9671"/>
                          <a:pt x="5371" y="9681"/>
                        </a:cubicBezTo>
                        <a:cubicBezTo>
                          <a:pt x="5534" y="9762"/>
                          <a:pt x="5643" y="9898"/>
                          <a:pt x="5670" y="10087"/>
                        </a:cubicBezTo>
                        <a:cubicBezTo>
                          <a:pt x="5724" y="10196"/>
                          <a:pt x="5697" y="10386"/>
                          <a:pt x="5860" y="10494"/>
                        </a:cubicBezTo>
                        <a:cubicBezTo>
                          <a:pt x="5886" y="10506"/>
                          <a:pt x="5911" y="10511"/>
                          <a:pt x="5935" y="10511"/>
                        </a:cubicBezTo>
                        <a:cubicBezTo>
                          <a:pt x="6085" y="10511"/>
                          <a:pt x="6189" y="10316"/>
                          <a:pt x="6212" y="10223"/>
                        </a:cubicBezTo>
                        <a:cubicBezTo>
                          <a:pt x="6266" y="10006"/>
                          <a:pt x="6348" y="9816"/>
                          <a:pt x="6456" y="9653"/>
                        </a:cubicBezTo>
                        <a:cubicBezTo>
                          <a:pt x="6537" y="9553"/>
                          <a:pt x="6677" y="9497"/>
                          <a:pt x="6810" y="9497"/>
                        </a:cubicBezTo>
                        <a:cubicBezTo>
                          <a:pt x="6857" y="9497"/>
                          <a:pt x="6902" y="9504"/>
                          <a:pt x="6944" y="9518"/>
                        </a:cubicBezTo>
                        <a:cubicBezTo>
                          <a:pt x="7107" y="9572"/>
                          <a:pt x="7161" y="9735"/>
                          <a:pt x="7216" y="9870"/>
                        </a:cubicBezTo>
                        <a:cubicBezTo>
                          <a:pt x="7270" y="9925"/>
                          <a:pt x="7324" y="9979"/>
                          <a:pt x="7378" y="9979"/>
                        </a:cubicBezTo>
                        <a:lnTo>
                          <a:pt x="7541" y="9979"/>
                        </a:lnTo>
                        <a:lnTo>
                          <a:pt x="7623" y="9925"/>
                        </a:lnTo>
                        <a:cubicBezTo>
                          <a:pt x="7731" y="9789"/>
                          <a:pt x="7867" y="9653"/>
                          <a:pt x="7948" y="9491"/>
                        </a:cubicBezTo>
                        <a:cubicBezTo>
                          <a:pt x="8057" y="9355"/>
                          <a:pt x="8219" y="9247"/>
                          <a:pt x="8382" y="9247"/>
                        </a:cubicBezTo>
                        <a:cubicBezTo>
                          <a:pt x="8400" y="9243"/>
                          <a:pt x="8418" y="9241"/>
                          <a:pt x="8437" y="9241"/>
                        </a:cubicBezTo>
                        <a:cubicBezTo>
                          <a:pt x="8559" y="9241"/>
                          <a:pt x="8691" y="9315"/>
                          <a:pt x="8762" y="9409"/>
                        </a:cubicBezTo>
                        <a:cubicBezTo>
                          <a:pt x="8925" y="9626"/>
                          <a:pt x="8870" y="9870"/>
                          <a:pt x="8816" y="10114"/>
                        </a:cubicBezTo>
                        <a:cubicBezTo>
                          <a:pt x="8789" y="10304"/>
                          <a:pt x="8789" y="10521"/>
                          <a:pt x="8843" y="10684"/>
                        </a:cubicBezTo>
                        <a:cubicBezTo>
                          <a:pt x="8897" y="10630"/>
                          <a:pt x="8952" y="10576"/>
                          <a:pt x="8979" y="10521"/>
                        </a:cubicBezTo>
                        <a:cubicBezTo>
                          <a:pt x="9033" y="10413"/>
                          <a:pt x="9087" y="10331"/>
                          <a:pt x="9169" y="10250"/>
                        </a:cubicBezTo>
                        <a:cubicBezTo>
                          <a:pt x="9209" y="10223"/>
                          <a:pt x="9257" y="10209"/>
                          <a:pt x="9304" y="10209"/>
                        </a:cubicBezTo>
                        <a:cubicBezTo>
                          <a:pt x="9352" y="10209"/>
                          <a:pt x="9399" y="10223"/>
                          <a:pt x="9440" y="10250"/>
                        </a:cubicBezTo>
                        <a:cubicBezTo>
                          <a:pt x="9548" y="10331"/>
                          <a:pt x="9603" y="10440"/>
                          <a:pt x="9603" y="10548"/>
                        </a:cubicBezTo>
                        <a:cubicBezTo>
                          <a:pt x="9603" y="10684"/>
                          <a:pt x="9630" y="10793"/>
                          <a:pt x="9657" y="10901"/>
                        </a:cubicBezTo>
                        <a:cubicBezTo>
                          <a:pt x="9684" y="11010"/>
                          <a:pt x="9738" y="11118"/>
                          <a:pt x="9792" y="11199"/>
                        </a:cubicBezTo>
                        <a:cubicBezTo>
                          <a:pt x="9820" y="11281"/>
                          <a:pt x="9874" y="11335"/>
                          <a:pt x="9955" y="11335"/>
                        </a:cubicBezTo>
                        <a:cubicBezTo>
                          <a:pt x="10064" y="11308"/>
                          <a:pt x="10145" y="11254"/>
                          <a:pt x="10172" y="11172"/>
                        </a:cubicBezTo>
                        <a:cubicBezTo>
                          <a:pt x="10281" y="10982"/>
                          <a:pt x="10389" y="10793"/>
                          <a:pt x="10525" y="10603"/>
                        </a:cubicBezTo>
                        <a:cubicBezTo>
                          <a:pt x="10627" y="10481"/>
                          <a:pt x="10774" y="10420"/>
                          <a:pt x="10922" y="10420"/>
                        </a:cubicBezTo>
                        <a:cubicBezTo>
                          <a:pt x="10971" y="10420"/>
                          <a:pt x="11020" y="10426"/>
                          <a:pt x="11067" y="10440"/>
                        </a:cubicBezTo>
                        <a:cubicBezTo>
                          <a:pt x="11257" y="10521"/>
                          <a:pt x="11393" y="10711"/>
                          <a:pt x="11420" y="10901"/>
                        </a:cubicBezTo>
                        <a:cubicBezTo>
                          <a:pt x="11447" y="10982"/>
                          <a:pt x="11447" y="11064"/>
                          <a:pt x="11447" y="11091"/>
                        </a:cubicBezTo>
                        <a:cubicBezTo>
                          <a:pt x="11466" y="11110"/>
                          <a:pt x="11458" y="11129"/>
                          <a:pt x="11471" y="11129"/>
                        </a:cubicBezTo>
                        <a:cubicBezTo>
                          <a:pt x="11476" y="11129"/>
                          <a:pt x="11485" y="11126"/>
                          <a:pt x="11501" y="11118"/>
                        </a:cubicBezTo>
                        <a:cubicBezTo>
                          <a:pt x="11528" y="11091"/>
                          <a:pt x="11583" y="11064"/>
                          <a:pt x="11610" y="11037"/>
                        </a:cubicBezTo>
                        <a:cubicBezTo>
                          <a:pt x="11664" y="11010"/>
                          <a:pt x="11718" y="11010"/>
                          <a:pt x="11773" y="11010"/>
                        </a:cubicBezTo>
                        <a:cubicBezTo>
                          <a:pt x="12017" y="11010"/>
                          <a:pt x="12152" y="11199"/>
                          <a:pt x="12369" y="11281"/>
                        </a:cubicBezTo>
                        <a:cubicBezTo>
                          <a:pt x="12446" y="11300"/>
                          <a:pt x="12536" y="11319"/>
                          <a:pt x="12621" y="11319"/>
                        </a:cubicBezTo>
                        <a:cubicBezTo>
                          <a:pt x="12656" y="11319"/>
                          <a:pt x="12690" y="11316"/>
                          <a:pt x="12722" y="11308"/>
                        </a:cubicBezTo>
                        <a:cubicBezTo>
                          <a:pt x="12722" y="11281"/>
                          <a:pt x="12722" y="11254"/>
                          <a:pt x="12749" y="11254"/>
                        </a:cubicBezTo>
                        <a:cubicBezTo>
                          <a:pt x="12939" y="11064"/>
                          <a:pt x="13102" y="10874"/>
                          <a:pt x="13291" y="10684"/>
                        </a:cubicBezTo>
                        <a:cubicBezTo>
                          <a:pt x="13311" y="10665"/>
                          <a:pt x="13333" y="10656"/>
                          <a:pt x="13356" y="10656"/>
                        </a:cubicBezTo>
                        <a:cubicBezTo>
                          <a:pt x="13397" y="10656"/>
                          <a:pt x="13437" y="10686"/>
                          <a:pt x="13454" y="10738"/>
                        </a:cubicBezTo>
                        <a:lnTo>
                          <a:pt x="13563" y="11118"/>
                        </a:lnTo>
                        <a:cubicBezTo>
                          <a:pt x="13617" y="11227"/>
                          <a:pt x="13644" y="11335"/>
                          <a:pt x="13698" y="11471"/>
                        </a:cubicBezTo>
                        <a:cubicBezTo>
                          <a:pt x="13698" y="11498"/>
                          <a:pt x="13725" y="11525"/>
                          <a:pt x="13753" y="11525"/>
                        </a:cubicBezTo>
                        <a:lnTo>
                          <a:pt x="13780" y="11525"/>
                        </a:lnTo>
                        <a:cubicBezTo>
                          <a:pt x="13807" y="11525"/>
                          <a:pt x="13834" y="11498"/>
                          <a:pt x="13861" y="11444"/>
                        </a:cubicBezTo>
                        <a:cubicBezTo>
                          <a:pt x="13986" y="11293"/>
                          <a:pt x="14089" y="11004"/>
                          <a:pt x="14339" y="11004"/>
                        </a:cubicBezTo>
                        <a:cubicBezTo>
                          <a:pt x="14360" y="11004"/>
                          <a:pt x="14381" y="11005"/>
                          <a:pt x="14404" y="11010"/>
                        </a:cubicBezTo>
                        <a:cubicBezTo>
                          <a:pt x="14431" y="11037"/>
                          <a:pt x="14458" y="11064"/>
                          <a:pt x="14458" y="11118"/>
                        </a:cubicBezTo>
                        <a:cubicBezTo>
                          <a:pt x="14458" y="11416"/>
                          <a:pt x="14512" y="11715"/>
                          <a:pt x="14675" y="11986"/>
                        </a:cubicBezTo>
                        <a:cubicBezTo>
                          <a:pt x="14756" y="11932"/>
                          <a:pt x="14838" y="11878"/>
                          <a:pt x="14865" y="11796"/>
                        </a:cubicBezTo>
                        <a:cubicBezTo>
                          <a:pt x="15055" y="11389"/>
                          <a:pt x="15000" y="10657"/>
                          <a:pt x="15597" y="10576"/>
                        </a:cubicBezTo>
                        <a:cubicBezTo>
                          <a:pt x="15624" y="10576"/>
                          <a:pt x="15678" y="10603"/>
                          <a:pt x="15678" y="10657"/>
                        </a:cubicBezTo>
                        <a:cubicBezTo>
                          <a:pt x="15787" y="11118"/>
                          <a:pt x="15922" y="11552"/>
                          <a:pt x="16031" y="11986"/>
                        </a:cubicBezTo>
                        <a:cubicBezTo>
                          <a:pt x="16112" y="11959"/>
                          <a:pt x="16167" y="11932"/>
                          <a:pt x="16221" y="11878"/>
                        </a:cubicBezTo>
                        <a:cubicBezTo>
                          <a:pt x="16329" y="11796"/>
                          <a:pt x="16384" y="11688"/>
                          <a:pt x="16492" y="11606"/>
                        </a:cubicBezTo>
                        <a:cubicBezTo>
                          <a:pt x="16573" y="11525"/>
                          <a:pt x="16655" y="11471"/>
                          <a:pt x="16763" y="11444"/>
                        </a:cubicBezTo>
                        <a:cubicBezTo>
                          <a:pt x="16787" y="11439"/>
                          <a:pt x="16810" y="11437"/>
                          <a:pt x="16833" y="11437"/>
                        </a:cubicBezTo>
                        <a:cubicBezTo>
                          <a:pt x="16944" y="11437"/>
                          <a:pt x="17049" y="11489"/>
                          <a:pt x="17116" y="11579"/>
                        </a:cubicBezTo>
                        <a:cubicBezTo>
                          <a:pt x="17197" y="11715"/>
                          <a:pt x="17279" y="11850"/>
                          <a:pt x="17279" y="12013"/>
                        </a:cubicBezTo>
                        <a:lnTo>
                          <a:pt x="17441" y="12664"/>
                        </a:lnTo>
                        <a:cubicBezTo>
                          <a:pt x="17550" y="13044"/>
                          <a:pt x="17631" y="13424"/>
                          <a:pt x="17740" y="13776"/>
                        </a:cubicBezTo>
                        <a:cubicBezTo>
                          <a:pt x="17794" y="13993"/>
                          <a:pt x="17930" y="14210"/>
                          <a:pt x="18120" y="14373"/>
                        </a:cubicBezTo>
                        <a:cubicBezTo>
                          <a:pt x="18147" y="13424"/>
                          <a:pt x="18174" y="12474"/>
                          <a:pt x="18228" y="11552"/>
                        </a:cubicBezTo>
                        <a:cubicBezTo>
                          <a:pt x="18228" y="11485"/>
                          <a:pt x="18283" y="11437"/>
                          <a:pt x="18348" y="11437"/>
                        </a:cubicBezTo>
                        <a:cubicBezTo>
                          <a:pt x="18362" y="11437"/>
                          <a:pt x="18376" y="11439"/>
                          <a:pt x="18391" y="11444"/>
                        </a:cubicBezTo>
                        <a:cubicBezTo>
                          <a:pt x="18716" y="11633"/>
                          <a:pt x="18906" y="11959"/>
                          <a:pt x="18879" y="12339"/>
                        </a:cubicBezTo>
                        <a:cubicBezTo>
                          <a:pt x="18933" y="12284"/>
                          <a:pt x="18987" y="12257"/>
                          <a:pt x="19042" y="12203"/>
                        </a:cubicBezTo>
                        <a:cubicBezTo>
                          <a:pt x="19123" y="12149"/>
                          <a:pt x="19204" y="12095"/>
                          <a:pt x="19286" y="12040"/>
                        </a:cubicBezTo>
                        <a:cubicBezTo>
                          <a:pt x="19313" y="12013"/>
                          <a:pt x="19340" y="12013"/>
                          <a:pt x="19394" y="11986"/>
                        </a:cubicBezTo>
                        <a:cubicBezTo>
                          <a:pt x="19438" y="11970"/>
                          <a:pt x="19482" y="11962"/>
                          <a:pt x="19526" y="11962"/>
                        </a:cubicBezTo>
                        <a:cubicBezTo>
                          <a:pt x="19702" y="11962"/>
                          <a:pt x="19872" y="12084"/>
                          <a:pt x="19937" y="12257"/>
                        </a:cubicBezTo>
                        <a:cubicBezTo>
                          <a:pt x="20018" y="12447"/>
                          <a:pt x="20045" y="12746"/>
                          <a:pt x="20262" y="12827"/>
                        </a:cubicBezTo>
                        <a:cubicBezTo>
                          <a:pt x="20330" y="12840"/>
                          <a:pt x="20398" y="12847"/>
                          <a:pt x="20465" y="12847"/>
                        </a:cubicBezTo>
                        <a:cubicBezTo>
                          <a:pt x="20666" y="12847"/>
                          <a:pt x="20859" y="12786"/>
                          <a:pt x="21022" y="12664"/>
                        </a:cubicBezTo>
                        <a:cubicBezTo>
                          <a:pt x="21265" y="12494"/>
                          <a:pt x="21553" y="12389"/>
                          <a:pt x="21844" y="12389"/>
                        </a:cubicBezTo>
                        <a:cubicBezTo>
                          <a:pt x="21878" y="12389"/>
                          <a:pt x="21911" y="12390"/>
                          <a:pt x="21944" y="12393"/>
                        </a:cubicBezTo>
                        <a:cubicBezTo>
                          <a:pt x="21998" y="12393"/>
                          <a:pt x="22025" y="12447"/>
                          <a:pt x="22025" y="12501"/>
                        </a:cubicBezTo>
                        <a:cubicBezTo>
                          <a:pt x="22052" y="13179"/>
                          <a:pt x="22134" y="13885"/>
                          <a:pt x="22242" y="14563"/>
                        </a:cubicBezTo>
                        <a:cubicBezTo>
                          <a:pt x="22351" y="15187"/>
                          <a:pt x="22514" y="15783"/>
                          <a:pt x="22676" y="16380"/>
                        </a:cubicBezTo>
                        <a:cubicBezTo>
                          <a:pt x="22703" y="16516"/>
                          <a:pt x="22758" y="16651"/>
                          <a:pt x="22839" y="16760"/>
                        </a:cubicBezTo>
                        <a:cubicBezTo>
                          <a:pt x="22858" y="16779"/>
                          <a:pt x="22864" y="16798"/>
                          <a:pt x="22885" y="16798"/>
                        </a:cubicBezTo>
                        <a:cubicBezTo>
                          <a:pt x="22893" y="16798"/>
                          <a:pt x="22905" y="16795"/>
                          <a:pt x="22920" y="16787"/>
                        </a:cubicBezTo>
                        <a:cubicBezTo>
                          <a:pt x="22948" y="16733"/>
                          <a:pt x="23002" y="16678"/>
                          <a:pt x="23029" y="16624"/>
                        </a:cubicBezTo>
                        <a:cubicBezTo>
                          <a:pt x="23219" y="16407"/>
                          <a:pt x="23354" y="16163"/>
                          <a:pt x="23436" y="15892"/>
                        </a:cubicBezTo>
                        <a:cubicBezTo>
                          <a:pt x="23571" y="15322"/>
                          <a:pt x="23354" y="14726"/>
                          <a:pt x="23300" y="14156"/>
                        </a:cubicBezTo>
                        <a:cubicBezTo>
                          <a:pt x="23219" y="13668"/>
                          <a:pt x="23327" y="13152"/>
                          <a:pt x="23626" y="12746"/>
                        </a:cubicBezTo>
                        <a:cubicBezTo>
                          <a:pt x="23653" y="12718"/>
                          <a:pt x="23693" y="12705"/>
                          <a:pt x="23731" y="12705"/>
                        </a:cubicBezTo>
                        <a:cubicBezTo>
                          <a:pt x="23768" y="12705"/>
                          <a:pt x="23802" y="12718"/>
                          <a:pt x="23816" y="12746"/>
                        </a:cubicBezTo>
                        <a:cubicBezTo>
                          <a:pt x="23897" y="12908"/>
                          <a:pt x="23978" y="13071"/>
                          <a:pt x="24060" y="13234"/>
                        </a:cubicBezTo>
                        <a:cubicBezTo>
                          <a:pt x="24168" y="12935"/>
                          <a:pt x="24412" y="12691"/>
                          <a:pt x="24711" y="12583"/>
                        </a:cubicBezTo>
                        <a:cubicBezTo>
                          <a:pt x="24784" y="12558"/>
                          <a:pt x="24862" y="12545"/>
                          <a:pt x="24942" y="12545"/>
                        </a:cubicBezTo>
                        <a:cubicBezTo>
                          <a:pt x="25039" y="12545"/>
                          <a:pt x="25136" y="12565"/>
                          <a:pt x="25226" y="12610"/>
                        </a:cubicBezTo>
                        <a:cubicBezTo>
                          <a:pt x="25389" y="12664"/>
                          <a:pt x="25551" y="12691"/>
                          <a:pt x="25687" y="12691"/>
                        </a:cubicBezTo>
                        <a:cubicBezTo>
                          <a:pt x="25877" y="12691"/>
                          <a:pt x="25958" y="12447"/>
                          <a:pt x="26094" y="12339"/>
                        </a:cubicBezTo>
                        <a:cubicBezTo>
                          <a:pt x="26257" y="12230"/>
                          <a:pt x="26419" y="12203"/>
                          <a:pt x="26609" y="12203"/>
                        </a:cubicBezTo>
                        <a:cubicBezTo>
                          <a:pt x="26826" y="12203"/>
                          <a:pt x="27016" y="12176"/>
                          <a:pt x="27206" y="12122"/>
                        </a:cubicBezTo>
                        <a:cubicBezTo>
                          <a:pt x="27423" y="12067"/>
                          <a:pt x="27613" y="11959"/>
                          <a:pt x="27803" y="11905"/>
                        </a:cubicBezTo>
                        <a:cubicBezTo>
                          <a:pt x="27938" y="11848"/>
                          <a:pt x="28083" y="11820"/>
                          <a:pt x="28226" y="11820"/>
                        </a:cubicBezTo>
                        <a:cubicBezTo>
                          <a:pt x="28426" y="11820"/>
                          <a:pt x="28621" y="11875"/>
                          <a:pt x="28779" y="11986"/>
                        </a:cubicBezTo>
                        <a:cubicBezTo>
                          <a:pt x="28833" y="11986"/>
                          <a:pt x="28861" y="11986"/>
                          <a:pt x="28888" y="12040"/>
                        </a:cubicBezTo>
                        <a:cubicBezTo>
                          <a:pt x="28996" y="12339"/>
                          <a:pt x="29023" y="12664"/>
                          <a:pt x="28996" y="12990"/>
                        </a:cubicBezTo>
                        <a:cubicBezTo>
                          <a:pt x="28996" y="13261"/>
                          <a:pt x="28969" y="13532"/>
                          <a:pt x="28996" y="13803"/>
                        </a:cubicBezTo>
                        <a:cubicBezTo>
                          <a:pt x="28996" y="13939"/>
                          <a:pt x="29023" y="14075"/>
                          <a:pt x="29050" y="14210"/>
                        </a:cubicBezTo>
                        <a:cubicBezTo>
                          <a:pt x="29071" y="14271"/>
                          <a:pt x="29091" y="14348"/>
                          <a:pt x="29134" y="14348"/>
                        </a:cubicBezTo>
                        <a:cubicBezTo>
                          <a:pt x="29149" y="14348"/>
                          <a:pt x="29166" y="14339"/>
                          <a:pt x="29186" y="14319"/>
                        </a:cubicBezTo>
                        <a:cubicBezTo>
                          <a:pt x="29295" y="14183"/>
                          <a:pt x="29376" y="14020"/>
                          <a:pt x="29376" y="13858"/>
                        </a:cubicBezTo>
                        <a:cubicBezTo>
                          <a:pt x="29430" y="13668"/>
                          <a:pt x="29512" y="13505"/>
                          <a:pt x="29674" y="13424"/>
                        </a:cubicBezTo>
                        <a:cubicBezTo>
                          <a:pt x="29697" y="13412"/>
                          <a:pt x="29719" y="13406"/>
                          <a:pt x="29740" y="13406"/>
                        </a:cubicBezTo>
                        <a:cubicBezTo>
                          <a:pt x="29769" y="13406"/>
                          <a:pt x="29794" y="13419"/>
                          <a:pt x="29810" y="13451"/>
                        </a:cubicBezTo>
                        <a:cubicBezTo>
                          <a:pt x="29918" y="13613"/>
                          <a:pt x="29973" y="13830"/>
                          <a:pt x="29973" y="14047"/>
                        </a:cubicBezTo>
                        <a:cubicBezTo>
                          <a:pt x="30000" y="14292"/>
                          <a:pt x="30000" y="14509"/>
                          <a:pt x="30027" y="14753"/>
                        </a:cubicBezTo>
                        <a:cubicBezTo>
                          <a:pt x="30081" y="15187"/>
                          <a:pt x="30163" y="15621"/>
                          <a:pt x="30298" y="16027"/>
                        </a:cubicBezTo>
                        <a:cubicBezTo>
                          <a:pt x="30325" y="16109"/>
                          <a:pt x="30352" y="16163"/>
                          <a:pt x="30407" y="16217"/>
                        </a:cubicBezTo>
                        <a:cubicBezTo>
                          <a:pt x="30419" y="16230"/>
                          <a:pt x="30432" y="16235"/>
                          <a:pt x="30444" y="16235"/>
                        </a:cubicBezTo>
                        <a:cubicBezTo>
                          <a:pt x="30485" y="16235"/>
                          <a:pt x="30521" y="16178"/>
                          <a:pt x="30542" y="16136"/>
                        </a:cubicBezTo>
                        <a:cubicBezTo>
                          <a:pt x="30651" y="15973"/>
                          <a:pt x="30705" y="15783"/>
                          <a:pt x="30759" y="15594"/>
                        </a:cubicBezTo>
                        <a:cubicBezTo>
                          <a:pt x="30841" y="15160"/>
                          <a:pt x="30895" y="14726"/>
                          <a:pt x="30976" y="14292"/>
                        </a:cubicBezTo>
                        <a:lnTo>
                          <a:pt x="31085" y="13613"/>
                        </a:lnTo>
                        <a:cubicBezTo>
                          <a:pt x="31112" y="13369"/>
                          <a:pt x="31166" y="13152"/>
                          <a:pt x="31220" y="12935"/>
                        </a:cubicBezTo>
                        <a:cubicBezTo>
                          <a:pt x="31240" y="12896"/>
                          <a:pt x="31260" y="12870"/>
                          <a:pt x="31291" y="12870"/>
                        </a:cubicBezTo>
                        <a:cubicBezTo>
                          <a:pt x="31302" y="12870"/>
                          <a:pt x="31314" y="12874"/>
                          <a:pt x="31329" y="12881"/>
                        </a:cubicBezTo>
                        <a:cubicBezTo>
                          <a:pt x="31329" y="12827"/>
                          <a:pt x="31363" y="12800"/>
                          <a:pt x="31397" y="12800"/>
                        </a:cubicBezTo>
                        <a:cubicBezTo>
                          <a:pt x="31431" y="12800"/>
                          <a:pt x="31464" y="12827"/>
                          <a:pt x="31464" y="12881"/>
                        </a:cubicBezTo>
                        <a:cubicBezTo>
                          <a:pt x="31519" y="13125"/>
                          <a:pt x="31573" y="13369"/>
                          <a:pt x="31627" y="13613"/>
                        </a:cubicBezTo>
                        <a:cubicBezTo>
                          <a:pt x="31627" y="13661"/>
                          <a:pt x="31754" y="14070"/>
                          <a:pt x="31878" y="14070"/>
                        </a:cubicBezTo>
                        <a:cubicBezTo>
                          <a:pt x="31894" y="14070"/>
                          <a:pt x="31910" y="14063"/>
                          <a:pt x="31926" y="14047"/>
                        </a:cubicBezTo>
                        <a:cubicBezTo>
                          <a:pt x="31980" y="13939"/>
                          <a:pt x="32007" y="13858"/>
                          <a:pt x="32034" y="13749"/>
                        </a:cubicBezTo>
                        <a:cubicBezTo>
                          <a:pt x="32061" y="13668"/>
                          <a:pt x="32088" y="13586"/>
                          <a:pt x="32115" y="13478"/>
                        </a:cubicBezTo>
                        <a:cubicBezTo>
                          <a:pt x="32158" y="13371"/>
                          <a:pt x="32286" y="13263"/>
                          <a:pt x="32405" y="13263"/>
                        </a:cubicBezTo>
                        <a:cubicBezTo>
                          <a:pt x="32436" y="13263"/>
                          <a:pt x="32467" y="13271"/>
                          <a:pt x="32495" y="13288"/>
                        </a:cubicBezTo>
                        <a:cubicBezTo>
                          <a:pt x="32658" y="13369"/>
                          <a:pt x="32685" y="13559"/>
                          <a:pt x="32685" y="13722"/>
                        </a:cubicBezTo>
                        <a:cubicBezTo>
                          <a:pt x="32739" y="13939"/>
                          <a:pt x="32739" y="14156"/>
                          <a:pt x="32794" y="14400"/>
                        </a:cubicBezTo>
                        <a:cubicBezTo>
                          <a:pt x="32817" y="14494"/>
                          <a:pt x="32941" y="14688"/>
                          <a:pt x="33061" y="14688"/>
                        </a:cubicBezTo>
                        <a:cubicBezTo>
                          <a:pt x="33081" y="14688"/>
                          <a:pt x="33100" y="14683"/>
                          <a:pt x="33119" y="14671"/>
                        </a:cubicBezTo>
                        <a:cubicBezTo>
                          <a:pt x="33282" y="14590"/>
                          <a:pt x="33282" y="14346"/>
                          <a:pt x="33309" y="14210"/>
                        </a:cubicBezTo>
                        <a:cubicBezTo>
                          <a:pt x="33417" y="13749"/>
                          <a:pt x="33526" y="13288"/>
                          <a:pt x="33634" y="12800"/>
                        </a:cubicBezTo>
                        <a:cubicBezTo>
                          <a:pt x="33654" y="12760"/>
                          <a:pt x="33689" y="12735"/>
                          <a:pt x="33727" y="12735"/>
                        </a:cubicBezTo>
                        <a:cubicBezTo>
                          <a:pt x="33741" y="12735"/>
                          <a:pt x="33755" y="12738"/>
                          <a:pt x="33770" y="12746"/>
                        </a:cubicBezTo>
                        <a:cubicBezTo>
                          <a:pt x="33851" y="12746"/>
                          <a:pt x="33906" y="12773"/>
                          <a:pt x="33960" y="12827"/>
                        </a:cubicBezTo>
                        <a:cubicBezTo>
                          <a:pt x="34095" y="12935"/>
                          <a:pt x="34177" y="13098"/>
                          <a:pt x="34204" y="13288"/>
                        </a:cubicBezTo>
                        <a:cubicBezTo>
                          <a:pt x="34231" y="13559"/>
                          <a:pt x="34258" y="13803"/>
                          <a:pt x="34312" y="14075"/>
                        </a:cubicBezTo>
                        <a:cubicBezTo>
                          <a:pt x="34340" y="14210"/>
                          <a:pt x="34394" y="14373"/>
                          <a:pt x="34421" y="14509"/>
                        </a:cubicBezTo>
                        <a:cubicBezTo>
                          <a:pt x="34448" y="14590"/>
                          <a:pt x="34502" y="14698"/>
                          <a:pt x="34502" y="14726"/>
                        </a:cubicBezTo>
                        <a:cubicBezTo>
                          <a:pt x="34502" y="14753"/>
                          <a:pt x="34502" y="14861"/>
                          <a:pt x="34584" y="14888"/>
                        </a:cubicBezTo>
                        <a:cubicBezTo>
                          <a:pt x="34638" y="14888"/>
                          <a:pt x="34746" y="14698"/>
                          <a:pt x="34746" y="14644"/>
                        </a:cubicBezTo>
                        <a:cubicBezTo>
                          <a:pt x="34774" y="14563"/>
                          <a:pt x="34801" y="14454"/>
                          <a:pt x="34828" y="14346"/>
                        </a:cubicBezTo>
                        <a:cubicBezTo>
                          <a:pt x="34855" y="14129"/>
                          <a:pt x="34963" y="13939"/>
                          <a:pt x="35126" y="13803"/>
                        </a:cubicBezTo>
                        <a:cubicBezTo>
                          <a:pt x="35141" y="13796"/>
                          <a:pt x="35155" y="13793"/>
                          <a:pt x="35169" y="13793"/>
                        </a:cubicBezTo>
                        <a:cubicBezTo>
                          <a:pt x="35208" y="13793"/>
                          <a:pt x="35242" y="13818"/>
                          <a:pt x="35262" y="13858"/>
                        </a:cubicBezTo>
                        <a:cubicBezTo>
                          <a:pt x="35370" y="14102"/>
                          <a:pt x="35452" y="14346"/>
                          <a:pt x="35452" y="14617"/>
                        </a:cubicBezTo>
                        <a:cubicBezTo>
                          <a:pt x="35479" y="14915"/>
                          <a:pt x="35506" y="15187"/>
                          <a:pt x="35533" y="15458"/>
                        </a:cubicBezTo>
                        <a:cubicBezTo>
                          <a:pt x="35614" y="15973"/>
                          <a:pt x="35750" y="16489"/>
                          <a:pt x="35940" y="16977"/>
                        </a:cubicBezTo>
                        <a:cubicBezTo>
                          <a:pt x="35940" y="17002"/>
                          <a:pt x="36032" y="17143"/>
                          <a:pt x="36068" y="17143"/>
                        </a:cubicBezTo>
                        <a:cubicBezTo>
                          <a:pt x="36071" y="17143"/>
                          <a:pt x="36073" y="17142"/>
                          <a:pt x="36076" y="17140"/>
                        </a:cubicBezTo>
                        <a:cubicBezTo>
                          <a:pt x="36103" y="17112"/>
                          <a:pt x="36130" y="17085"/>
                          <a:pt x="36130" y="17031"/>
                        </a:cubicBezTo>
                        <a:cubicBezTo>
                          <a:pt x="36157" y="16950"/>
                          <a:pt x="36184" y="16895"/>
                          <a:pt x="36184" y="16841"/>
                        </a:cubicBezTo>
                        <a:cubicBezTo>
                          <a:pt x="36238" y="16570"/>
                          <a:pt x="36265" y="16299"/>
                          <a:pt x="36265" y="16055"/>
                        </a:cubicBezTo>
                        <a:lnTo>
                          <a:pt x="36347" y="14400"/>
                        </a:lnTo>
                        <a:cubicBezTo>
                          <a:pt x="36374" y="13858"/>
                          <a:pt x="36401" y="13288"/>
                          <a:pt x="36455" y="12746"/>
                        </a:cubicBezTo>
                        <a:cubicBezTo>
                          <a:pt x="36455" y="12691"/>
                          <a:pt x="36496" y="12664"/>
                          <a:pt x="36537" y="12664"/>
                        </a:cubicBezTo>
                        <a:cubicBezTo>
                          <a:pt x="36577" y="12664"/>
                          <a:pt x="36618" y="12691"/>
                          <a:pt x="36618" y="12746"/>
                        </a:cubicBezTo>
                        <a:cubicBezTo>
                          <a:pt x="36618" y="12962"/>
                          <a:pt x="36618" y="13179"/>
                          <a:pt x="36591" y="13396"/>
                        </a:cubicBezTo>
                        <a:cubicBezTo>
                          <a:pt x="36663" y="13324"/>
                          <a:pt x="36748" y="13288"/>
                          <a:pt x="36828" y="13288"/>
                        </a:cubicBezTo>
                        <a:cubicBezTo>
                          <a:pt x="36868" y="13288"/>
                          <a:pt x="36907" y="13297"/>
                          <a:pt x="36943" y="13315"/>
                        </a:cubicBezTo>
                        <a:cubicBezTo>
                          <a:pt x="37160" y="13369"/>
                          <a:pt x="37215" y="13613"/>
                          <a:pt x="37296" y="13776"/>
                        </a:cubicBezTo>
                        <a:cubicBezTo>
                          <a:pt x="37323" y="13885"/>
                          <a:pt x="37405" y="13966"/>
                          <a:pt x="37513" y="14020"/>
                        </a:cubicBezTo>
                        <a:cubicBezTo>
                          <a:pt x="37525" y="14023"/>
                          <a:pt x="37536" y="14025"/>
                          <a:pt x="37546" y="14025"/>
                        </a:cubicBezTo>
                        <a:cubicBezTo>
                          <a:pt x="37633" y="14025"/>
                          <a:pt x="37682" y="13930"/>
                          <a:pt x="37730" y="13858"/>
                        </a:cubicBezTo>
                        <a:cubicBezTo>
                          <a:pt x="37893" y="13586"/>
                          <a:pt x="38001" y="13152"/>
                          <a:pt x="38381" y="13071"/>
                        </a:cubicBezTo>
                        <a:cubicBezTo>
                          <a:pt x="38435" y="13071"/>
                          <a:pt x="38490" y="13125"/>
                          <a:pt x="38490" y="13179"/>
                        </a:cubicBezTo>
                        <a:cubicBezTo>
                          <a:pt x="38517" y="13451"/>
                          <a:pt x="38598" y="13695"/>
                          <a:pt x="38734" y="13939"/>
                        </a:cubicBezTo>
                        <a:cubicBezTo>
                          <a:pt x="38761" y="13966"/>
                          <a:pt x="38788" y="14020"/>
                          <a:pt x="38815" y="14047"/>
                        </a:cubicBezTo>
                        <a:cubicBezTo>
                          <a:pt x="38869" y="14047"/>
                          <a:pt x="38924" y="14047"/>
                          <a:pt x="38951" y="13993"/>
                        </a:cubicBezTo>
                        <a:cubicBezTo>
                          <a:pt x="39032" y="13939"/>
                          <a:pt x="39086" y="13858"/>
                          <a:pt x="39086" y="13776"/>
                        </a:cubicBezTo>
                        <a:cubicBezTo>
                          <a:pt x="39141" y="13586"/>
                          <a:pt x="39249" y="13424"/>
                          <a:pt x="39358" y="13288"/>
                        </a:cubicBezTo>
                        <a:cubicBezTo>
                          <a:pt x="39429" y="13216"/>
                          <a:pt x="39523" y="13183"/>
                          <a:pt x="39616" y="13183"/>
                        </a:cubicBezTo>
                        <a:cubicBezTo>
                          <a:pt x="39700" y="13183"/>
                          <a:pt x="39782" y="13210"/>
                          <a:pt x="39846" y="13261"/>
                        </a:cubicBezTo>
                        <a:cubicBezTo>
                          <a:pt x="39927" y="13342"/>
                          <a:pt x="39954" y="13424"/>
                          <a:pt x="39981" y="13505"/>
                        </a:cubicBezTo>
                        <a:cubicBezTo>
                          <a:pt x="39981" y="13641"/>
                          <a:pt x="40008" y="13776"/>
                          <a:pt x="40036" y="13885"/>
                        </a:cubicBezTo>
                        <a:cubicBezTo>
                          <a:pt x="40090" y="14156"/>
                          <a:pt x="40144" y="14400"/>
                          <a:pt x="40171" y="14671"/>
                        </a:cubicBezTo>
                        <a:cubicBezTo>
                          <a:pt x="40280" y="15187"/>
                          <a:pt x="40361" y="15675"/>
                          <a:pt x="40470" y="16190"/>
                        </a:cubicBezTo>
                        <a:cubicBezTo>
                          <a:pt x="40524" y="16651"/>
                          <a:pt x="40632" y="17058"/>
                          <a:pt x="40768" y="17492"/>
                        </a:cubicBezTo>
                        <a:cubicBezTo>
                          <a:pt x="40931" y="17275"/>
                          <a:pt x="41012" y="17031"/>
                          <a:pt x="41012" y="16787"/>
                        </a:cubicBezTo>
                        <a:cubicBezTo>
                          <a:pt x="41066" y="16027"/>
                          <a:pt x="41093" y="15268"/>
                          <a:pt x="41148" y="14536"/>
                        </a:cubicBezTo>
                        <a:cubicBezTo>
                          <a:pt x="41202" y="13776"/>
                          <a:pt x="41256" y="13017"/>
                          <a:pt x="41310" y="12257"/>
                        </a:cubicBezTo>
                        <a:cubicBezTo>
                          <a:pt x="41310" y="12200"/>
                          <a:pt x="41363" y="12165"/>
                          <a:pt x="41413" y="12165"/>
                        </a:cubicBezTo>
                        <a:cubicBezTo>
                          <a:pt x="41458" y="12165"/>
                          <a:pt x="41500" y="12193"/>
                          <a:pt x="41500" y="12257"/>
                        </a:cubicBezTo>
                        <a:cubicBezTo>
                          <a:pt x="41500" y="12284"/>
                          <a:pt x="41500" y="12312"/>
                          <a:pt x="41500" y="12312"/>
                        </a:cubicBezTo>
                        <a:cubicBezTo>
                          <a:pt x="41500" y="12339"/>
                          <a:pt x="41500" y="12339"/>
                          <a:pt x="41500" y="12366"/>
                        </a:cubicBezTo>
                        <a:cubicBezTo>
                          <a:pt x="41524" y="12625"/>
                          <a:pt x="41752" y="12843"/>
                          <a:pt x="42006" y="12843"/>
                        </a:cubicBezTo>
                        <a:cubicBezTo>
                          <a:pt x="42045" y="12843"/>
                          <a:pt x="42085" y="12838"/>
                          <a:pt x="42124" y="12827"/>
                        </a:cubicBezTo>
                        <a:cubicBezTo>
                          <a:pt x="42178" y="12827"/>
                          <a:pt x="42260" y="12854"/>
                          <a:pt x="42260" y="12908"/>
                        </a:cubicBezTo>
                        <a:cubicBezTo>
                          <a:pt x="42260" y="13234"/>
                          <a:pt x="42314" y="13559"/>
                          <a:pt x="42450" y="13858"/>
                        </a:cubicBezTo>
                        <a:cubicBezTo>
                          <a:pt x="42477" y="13885"/>
                          <a:pt x="42531" y="13966"/>
                          <a:pt x="42585" y="13966"/>
                        </a:cubicBezTo>
                        <a:cubicBezTo>
                          <a:pt x="42639" y="13966"/>
                          <a:pt x="42694" y="13885"/>
                          <a:pt x="42721" y="13858"/>
                        </a:cubicBezTo>
                        <a:lnTo>
                          <a:pt x="43073" y="13478"/>
                        </a:lnTo>
                        <a:cubicBezTo>
                          <a:pt x="43101" y="13460"/>
                          <a:pt x="43131" y="13451"/>
                          <a:pt x="43159" y="13451"/>
                        </a:cubicBezTo>
                        <a:cubicBezTo>
                          <a:pt x="43215" y="13451"/>
                          <a:pt x="43263" y="13487"/>
                          <a:pt x="43263" y="13559"/>
                        </a:cubicBezTo>
                        <a:cubicBezTo>
                          <a:pt x="43236" y="13939"/>
                          <a:pt x="43073" y="14536"/>
                          <a:pt x="43480" y="14834"/>
                        </a:cubicBezTo>
                        <a:cubicBezTo>
                          <a:pt x="43541" y="14865"/>
                          <a:pt x="43610" y="14880"/>
                          <a:pt x="43679" y="14880"/>
                        </a:cubicBezTo>
                        <a:cubicBezTo>
                          <a:pt x="43794" y="14880"/>
                          <a:pt x="43911" y="14837"/>
                          <a:pt x="43996" y="14753"/>
                        </a:cubicBezTo>
                        <a:cubicBezTo>
                          <a:pt x="44131" y="14563"/>
                          <a:pt x="44240" y="14346"/>
                          <a:pt x="44267" y="14129"/>
                        </a:cubicBezTo>
                        <a:cubicBezTo>
                          <a:pt x="44280" y="14075"/>
                          <a:pt x="44328" y="14047"/>
                          <a:pt x="44375" y="14047"/>
                        </a:cubicBezTo>
                        <a:cubicBezTo>
                          <a:pt x="44423" y="14047"/>
                          <a:pt x="44470" y="14075"/>
                          <a:pt x="44484" y="14129"/>
                        </a:cubicBezTo>
                        <a:cubicBezTo>
                          <a:pt x="44511" y="14346"/>
                          <a:pt x="44592" y="14536"/>
                          <a:pt x="44701" y="14698"/>
                        </a:cubicBezTo>
                        <a:cubicBezTo>
                          <a:pt x="44780" y="14818"/>
                          <a:pt x="44918" y="14893"/>
                          <a:pt x="45050" y="14893"/>
                        </a:cubicBezTo>
                        <a:cubicBezTo>
                          <a:pt x="45098" y="14893"/>
                          <a:pt x="45146" y="14883"/>
                          <a:pt x="45189" y="14861"/>
                        </a:cubicBezTo>
                        <a:cubicBezTo>
                          <a:pt x="45704" y="14644"/>
                          <a:pt x="45650" y="13993"/>
                          <a:pt x="45596" y="13559"/>
                        </a:cubicBezTo>
                        <a:cubicBezTo>
                          <a:pt x="45596" y="13492"/>
                          <a:pt x="45658" y="13446"/>
                          <a:pt x="45718" y="13446"/>
                        </a:cubicBezTo>
                        <a:cubicBezTo>
                          <a:pt x="45756" y="13446"/>
                          <a:pt x="45792" y="13464"/>
                          <a:pt x="45813" y="13505"/>
                        </a:cubicBezTo>
                        <a:cubicBezTo>
                          <a:pt x="45921" y="13722"/>
                          <a:pt x="46057" y="13939"/>
                          <a:pt x="46274" y="14075"/>
                        </a:cubicBezTo>
                        <a:cubicBezTo>
                          <a:pt x="46346" y="14146"/>
                          <a:pt x="46440" y="14180"/>
                          <a:pt x="46541" y="14180"/>
                        </a:cubicBezTo>
                        <a:cubicBezTo>
                          <a:pt x="46631" y="14180"/>
                          <a:pt x="46727" y="14153"/>
                          <a:pt x="46817" y="14102"/>
                        </a:cubicBezTo>
                        <a:cubicBezTo>
                          <a:pt x="46952" y="13966"/>
                          <a:pt x="47034" y="13776"/>
                          <a:pt x="47061" y="13586"/>
                        </a:cubicBezTo>
                        <a:cubicBezTo>
                          <a:pt x="47142" y="13207"/>
                          <a:pt x="47006" y="12827"/>
                          <a:pt x="46735" y="12583"/>
                        </a:cubicBezTo>
                        <a:cubicBezTo>
                          <a:pt x="46652" y="12499"/>
                          <a:pt x="46728" y="12384"/>
                          <a:pt x="46818" y="12384"/>
                        </a:cubicBezTo>
                        <a:cubicBezTo>
                          <a:pt x="46845" y="12384"/>
                          <a:pt x="46873" y="12395"/>
                          <a:pt x="46898" y="12420"/>
                        </a:cubicBezTo>
                        <a:cubicBezTo>
                          <a:pt x="46979" y="12501"/>
                          <a:pt x="47061" y="12610"/>
                          <a:pt x="47142" y="12718"/>
                        </a:cubicBezTo>
                        <a:lnTo>
                          <a:pt x="47739" y="12556"/>
                        </a:lnTo>
                        <a:cubicBezTo>
                          <a:pt x="47820" y="12556"/>
                          <a:pt x="47874" y="12637"/>
                          <a:pt x="47847" y="12691"/>
                        </a:cubicBezTo>
                        <a:cubicBezTo>
                          <a:pt x="47739" y="12935"/>
                          <a:pt x="47847" y="13207"/>
                          <a:pt x="48091" y="13315"/>
                        </a:cubicBezTo>
                        <a:cubicBezTo>
                          <a:pt x="48140" y="13333"/>
                          <a:pt x="48190" y="13342"/>
                          <a:pt x="48240" y="13342"/>
                        </a:cubicBezTo>
                        <a:cubicBezTo>
                          <a:pt x="48410" y="13342"/>
                          <a:pt x="48571" y="13239"/>
                          <a:pt x="48634" y="13071"/>
                        </a:cubicBezTo>
                        <a:cubicBezTo>
                          <a:pt x="48634" y="13017"/>
                          <a:pt x="48661" y="12962"/>
                          <a:pt x="48688" y="12935"/>
                        </a:cubicBezTo>
                        <a:cubicBezTo>
                          <a:pt x="48707" y="12898"/>
                          <a:pt x="48735" y="12883"/>
                          <a:pt x="48764" y="12883"/>
                        </a:cubicBezTo>
                        <a:cubicBezTo>
                          <a:pt x="48820" y="12883"/>
                          <a:pt x="48878" y="12936"/>
                          <a:pt x="48878" y="12990"/>
                        </a:cubicBezTo>
                        <a:cubicBezTo>
                          <a:pt x="48851" y="13044"/>
                          <a:pt x="48851" y="13071"/>
                          <a:pt x="48824" y="13125"/>
                        </a:cubicBezTo>
                        <a:cubicBezTo>
                          <a:pt x="48824" y="13266"/>
                          <a:pt x="49027" y="13407"/>
                          <a:pt x="49187" y="13407"/>
                        </a:cubicBezTo>
                        <a:cubicBezTo>
                          <a:pt x="49212" y="13407"/>
                          <a:pt x="49236" y="13404"/>
                          <a:pt x="49258" y="13396"/>
                        </a:cubicBezTo>
                        <a:cubicBezTo>
                          <a:pt x="49556" y="13342"/>
                          <a:pt x="49692" y="13017"/>
                          <a:pt x="49773" y="12746"/>
                        </a:cubicBezTo>
                        <a:cubicBezTo>
                          <a:pt x="49785" y="12698"/>
                          <a:pt x="49828" y="12676"/>
                          <a:pt x="49871" y="12676"/>
                        </a:cubicBezTo>
                        <a:cubicBezTo>
                          <a:pt x="49925" y="12676"/>
                          <a:pt x="49978" y="12712"/>
                          <a:pt x="49963" y="12773"/>
                        </a:cubicBezTo>
                        <a:cubicBezTo>
                          <a:pt x="50017" y="13966"/>
                          <a:pt x="50261" y="15132"/>
                          <a:pt x="50722" y="16190"/>
                        </a:cubicBezTo>
                        <a:cubicBezTo>
                          <a:pt x="50777" y="16326"/>
                          <a:pt x="50831" y="16434"/>
                          <a:pt x="50912" y="16570"/>
                        </a:cubicBezTo>
                        <a:cubicBezTo>
                          <a:pt x="50912" y="16597"/>
                          <a:pt x="50939" y="16651"/>
                          <a:pt x="50967" y="16651"/>
                        </a:cubicBezTo>
                        <a:cubicBezTo>
                          <a:pt x="51021" y="16651"/>
                          <a:pt x="51048" y="16597"/>
                          <a:pt x="51048" y="16570"/>
                        </a:cubicBezTo>
                        <a:cubicBezTo>
                          <a:pt x="51102" y="16489"/>
                          <a:pt x="51129" y="16353"/>
                          <a:pt x="51129" y="16244"/>
                        </a:cubicBezTo>
                        <a:cubicBezTo>
                          <a:pt x="51129" y="16109"/>
                          <a:pt x="51156" y="15973"/>
                          <a:pt x="51156" y="15838"/>
                        </a:cubicBezTo>
                        <a:cubicBezTo>
                          <a:pt x="51211" y="14780"/>
                          <a:pt x="51021" y="13668"/>
                          <a:pt x="51428" y="12637"/>
                        </a:cubicBezTo>
                        <a:cubicBezTo>
                          <a:pt x="51440" y="12589"/>
                          <a:pt x="51483" y="12568"/>
                          <a:pt x="51525" y="12568"/>
                        </a:cubicBezTo>
                        <a:cubicBezTo>
                          <a:pt x="51580" y="12568"/>
                          <a:pt x="51633" y="12603"/>
                          <a:pt x="51617" y="12664"/>
                        </a:cubicBezTo>
                        <a:cubicBezTo>
                          <a:pt x="51645" y="12881"/>
                          <a:pt x="51753" y="13179"/>
                          <a:pt x="51997" y="13207"/>
                        </a:cubicBezTo>
                        <a:cubicBezTo>
                          <a:pt x="52160" y="13207"/>
                          <a:pt x="52296" y="13071"/>
                          <a:pt x="52296" y="12908"/>
                        </a:cubicBezTo>
                        <a:lnTo>
                          <a:pt x="52268" y="12800"/>
                        </a:lnTo>
                        <a:cubicBezTo>
                          <a:pt x="52232" y="12727"/>
                          <a:pt x="52293" y="12679"/>
                          <a:pt x="52361" y="12679"/>
                        </a:cubicBezTo>
                        <a:cubicBezTo>
                          <a:pt x="52395" y="12679"/>
                          <a:pt x="52431" y="12691"/>
                          <a:pt x="52458" y="12718"/>
                        </a:cubicBezTo>
                        <a:cubicBezTo>
                          <a:pt x="52485" y="12773"/>
                          <a:pt x="52485" y="12827"/>
                          <a:pt x="52513" y="12881"/>
                        </a:cubicBezTo>
                        <a:cubicBezTo>
                          <a:pt x="52567" y="13071"/>
                          <a:pt x="52702" y="13234"/>
                          <a:pt x="52865" y="13315"/>
                        </a:cubicBezTo>
                        <a:cubicBezTo>
                          <a:pt x="52898" y="13328"/>
                          <a:pt x="52937" y="13335"/>
                          <a:pt x="52978" y="13335"/>
                        </a:cubicBezTo>
                        <a:cubicBezTo>
                          <a:pt x="53105" y="13335"/>
                          <a:pt x="53245" y="13269"/>
                          <a:pt x="53245" y="13125"/>
                        </a:cubicBezTo>
                        <a:cubicBezTo>
                          <a:pt x="53245" y="13057"/>
                          <a:pt x="53299" y="13024"/>
                          <a:pt x="53353" y="13024"/>
                        </a:cubicBezTo>
                        <a:cubicBezTo>
                          <a:pt x="53408" y="13024"/>
                          <a:pt x="53462" y="13057"/>
                          <a:pt x="53462" y="13125"/>
                        </a:cubicBezTo>
                        <a:cubicBezTo>
                          <a:pt x="53462" y="13261"/>
                          <a:pt x="53570" y="13396"/>
                          <a:pt x="53679" y="13396"/>
                        </a:cubicBezTo>
                        <a:cubicBezTo>
                          <a:pt x="53693" y="13399"/>
                          <a:pt x="53707" y="13401"/>
                          <a:pt x="53721" y="13401"/>
                        </a:cubicBezTo>
                        <a:cubicBezTo>
                          <a:pt x="53842" y="13401"/>
                          <a:pt x="53953" y="13301"/>
                          <a:pt x="53977" y="13179"/>
                        </a:cubicBezTo>
                        <a:cubicBezTo>
                          <a:pt x="53977" y="13125"/>
                          <a:pt x="54025" y="13098"/>
                          <a:pt x="54072" y="13098"/>
                        </a:cubicBezTo>
                        <a:cubicBezTo>
                          <a:pt x="54120" y="13098"/>
                          <a:pt x="54167" y="13125"/>
                          <a:pt x="54167" y="13179"/>
                        </a:cubicBezTo>
                        <a:cubicBezTo>
                          <a:pt x="54194" y="13532"/>
                          <a:pt x="54411" y="13830"/>
                          <a:pt x="54737" y="13993"/>
                        </a:cubicBezTo>
                        <a:cubicBezTo>
                          <a:pt x="54808" y="14022"/>
                          <a:pt x="54881" y="14035"/>
                          <a:pt x="54953" y="14035"/>
                        </a:cubicBezTo>
                        <a:cubicBezTo>
                          <a:pt x="55156" y="14035"/>
                          <a:pt x="55349" y="13929"/>
                          <a:pt x="55469" y="13749"/>
                        </a:cubicBezTo>
                        <a:cubicBezTo>
                          <a:pt x="55487" y="13705"/>
                          <a:pt x="55519" y="13687"/>
                          <a:pt x="55552" y="13687"/>
                        </a:cubicBezTo>
                        <a:cubicBezTo>
                          <a:pt x="55621" y="13687"/>
                          <a:pt x="55696" y="13766"/>
                          <a:pt x="55659" y="13858"/>
                        </a:cubicBezTo>
                        <a:cubicBezTo>
                          <a:pt x="55578" y="14047"/>
                          <a:pt x="55578" y="14264"/>
                          <a:pt x="55686" y="14454"/>
                        </a:cubicBezTo>
                        <a:cubicBezTo>
                          <a:pt x="55778" y="14711"/>
                          <a:pt x="56018" y="14856"/>
                          <a:pt x="56265" y="14856"/>
                        </a:cubicBezTo>
                        <a:cubicBezTo>
                          <a:pt x="56383" y="14856"/>
                          <a:pt x="56503" y="14823"/>
                          <a:pt x="56608" y="14753"/>
                        </a:cubicBezTo>
                        <a:cubicBezTo>
                          <a:pt x="56771" y="14644"/>
                          <a:pt x="56880" y="14481"/>
                          <a:pt x="56934" y="14292"/>
                        </a:cubicBezTo>
                        <a:cubicBezTo>
                          <a:pt x="56825" y="14102"/>
                          <a:pt x="56798" y="13912"/>
                          <a:pt x="56825" y="13695"/>
                        </a:cubicBezTo>
                        <a:cubicBezTo>
                          <a:pt x="56857" y="13648"/>
                          <a:pt x="56907" y="13619"/>
                          <a:pt x="56954" y="13619"/>
                        </a:cubicBezTo>
                        <a:cubicBezTo>
                          <a:pt x="56987" y="13619"/>
                          <a:pt x="57020" y="13634"/>
                          <a:pt x="57042" y="13668"/>
                        </a:cubicBezTo>
                        <a:cubicBezTo>
                          <a:pt x="57151" y="13830"/>
                          <a:pt x="57178" y="14047"/>
                          <a:pt x="57151" y="14237"/>
                        </a:cubicBezTo>
                        <a:lnTo>
                          <a:pt x="57205" y="14292"/>
                        </a:lnTo>
                        <a:cubicBezTo>
                          <a:pt x="57341" y="14427"/>
                          <a:pt x="57503" y="14481"/>
                          <a:pt x="57693" y="14509"/>
                        </a:cubicBezTo>
                        <a:cubicBezTo>
                          <a:pt x="57856" y="14481"/>
                          <a:pt x="58019" y="14400"/>
                          <a:pt x="58100" y="14292"/>
                        </a:cubicBezTo>
                        <a:cubicBezTo>
                          <a:pt x="58317" y="14020"/>
                          <a:pt x="58344" y="13641"/>
                          <a:pt x="58154" y="13369"/>
                        </a:cubicBezTo>
                        <a:cubicBezTo>
                          <a:pt x="58112" y="13284"/>
                          <a:pt x="58187" y="13182"/>
                          <a:pt x="58260" y="13182"/>
                        </a:cubicBezTo>
                        <a:cubicBezTo>
                          <a:pt x="58280" y="13182"/>
                          <a:pt x="58300" y="13189"/>
                          <a:pt x="58317" y="13207"/>
                        </a:cubicBezTo>
                        <a:cubicBezTo>
                          <a:pt x="58460" y="13317"/>
                          <a:pt x="58616" y="13365"/>
                          <a:pt x="58766" y="13365"/>
                        </a:cubicBezTo>
                        <a:cubicBezTo>
                          <a:pt x="59240" y="13365"/>
                          <a:pt x="59656" y="12881"/>
                          <a:pt x="59429" y="12366"/>
                        </a:cubicBezTo>
                        <a:cubicBezTo>
                          <a:pt x="59402" y="12312"/>
                          <a:pt x="59456" y="12230"/>
                          <a:pt x="59538" y="12230"/>
                        </a:cubicBezTo>
                        <a:cubicBezTo>
                          <a:pt x="59782" y="12230"/>
                          <a:pt x="60026" y="12203"/>
                          <a:pt x="60243" y="12176"/>
                        </a:cubicBezTo>
                        <a:cubicBezTo>
                          <a:pt x="60460" y="12122"/>
                          <a:pt x="60623" y="12013"/>
                          <a:pt x="60758" y="11850"/>
                        </a:cubicBezTo>
                        <a:cubicBezTo>
                          <a:pt x="60921" y="11633"/>
                          <a:pt x="60948" y="11199"/>
                          <a:pt x="60650" y="11091"/>
                        </a:cubicBezTo>
                        <a:cubicBezTo>
                          <a:pt x="60503" y="11067"/>
                          <a:pt x="60555" y="10866"/>
                          <a:pt x="60665" y="10866"/>
                        </a:cubicBezTo>
                        <a:cubicBezTo>
                          <a:pt x="60678" y="10866"/>
                          <a:pt x="60691" y="10869"/>
                          <a:pt x="60704" y="10874"/>
                        </a:cubicBezTo>
                        <a:cubicBezTo>
                          <a:pt x="60894" y="10928"/>
                          <a:pt x="61029" y="11064"/>
                          <a:pt x="61084" y="11254"/>
                        </a:cubicBezTo>
                        <a:cubicBezTo>
                          <a:pt x="61111" y="11362"/>
                          <a:pt x="61111" y="11471"/>
                          <a:pt x="61111" y="11579"/>
                        </a:cubicBezTo>
                        <a:cubicBezTo>
                          <a:pt x="61165" y="11579"/>
                          <a:pt x="61192" y="11633"/>
                          <a:pt x="61165" y="11688"/>
                        </a:cubicBezTo>
                        <a:cubicBezTo>
                          <a:pt x="60948" y="12040"/>
                          <a:pt x="60812" y="12474"/>
                          <a:pt x="60840" y="12881"/>
                        </a:cubicBezTo>
                        <a:cubicBezTo>
                          <a:pt x="61029" y="12827"/>
                          <a:pt x="61219" y="12718"/>
                          <a:pt x="61355" y="12556"/>
                        </a:cubicBezTo>
                        <a:cubicBezTo>
                          <a:pt x="61373" y="12519"/>
                          <a:pt x="61406" y="12504"/>
                          <a:pt x="61439" y="12504"/>
                        </a:cubicBezTo>
                        <a:cubicBezTo>
                          <a:pt x="61506" y="12504"/>
                          <a:pt x="61572" y="12565"/>
                          <a:pt x="61518" y="12637"/>
                        </a:cubicBezTo>
                        <a:cubicBezTo>
                          <a:pt x="61382" y="12935"/>
                          <a:pt x="61274" y="13234"/>
                          <a:pt x="61192" y="13532"/>
                        </a:cubicBezTo>
                        <a:cubicBezTo>
                          <a:pt x="61138" y="13803"/>
                          <a:pt x="61084" y="14075"/>
                          <a:pt x="61084" y="14346"/>
                        </a:cubicBezTo>
                        <a:cubicBezTo>
                          <a:pt x="61057" y="14454"/>
                          <a:pt x="61084" y="14536"/>
                          <a:pt x="61111" y="14644"/>
                        </a:cubicBezTo>
                        <a:cubicBezTo>
                          <a:pt x="61111" y="14698"/>
                          <a:pt x="61138" y="14780"/>
                          <a:pt x="61219" y="14807"/>
                        </a:cubicBezTo>
                        <a:cubicBezTo>
                          <a:pt x="61328" y="14807"/>
                          <a:pt x="61409" y="14698"/>
                          <a:pt x="61463" y="14617"/>
                        </a:cubicBezTo>
                        <a:cubicBezTo>
                          <a:pt x="61572" y="14509"/>
                          <a:pt x="61653" y="14427"/>
                          <a:pt x="61735" y="14292"/>
                        </a:cubicBezTo>
                        <a:cubicBezTo>
                          <a:pt x="61870" y="14102"/>
                          <a:pt x="62006" y="13858"/>
                          <a:pt x="62087" y="13613"/>
                        </a:cubicBezTo>
                        <a:cubicBezTo>
                          <a:pt x="62109" y="13592"/>
                          <a:pt x="62149" y="13552"/>
                          <a:pt x="62178" y="13552"/>
                        </a:cubicBezTo>
                        <a:cubicBezTo>
                          <a:pt x="62184" y="13552"/>
                          <a:pt x="62191" y="13554"/>
                          <a:pt x="62196" y="13559"/>
                        </a:cubicBezTo>
                        <a:cubicBezTo>
                          <a:pt x="62250" y="13559"/>
                          <a:pt x="62304" y="13613"/>
                          <a:pt x="62304" y="13641"/>
                        </a:cubicBezTo>
                        <a:cubicBezTo>
                          <a:pt x="62250" y="13912"/>
                          <a:pt x="62277" y="14210"/>
                          <a:pt x="62304" y="14454"/>
                        </a:cubicBezTo>
                        <a:cubicBezTo>
                          <a:pt x="62359" y="14698"/>
                          <a:pt x="62413" y="14943"/>
                          <a:pt x="62521" y="15132"/>
                        </a:cubicBezTo>
                        <a:cubicBezTo>
                          <a:pt x="62573" y="15287"/>
                          <a:pt x="62722" y="15514"/>
                          <a:pt x="62899" y="15514"/>
                        </a:cubicBezTo>
                        <a:cubicBezTo>
                          <a:pt x="62909" y="15514"/>
                          <a:pt x="62918" y="15514"/>
                          <a:pt x="62928" y="15512"/>
                        </a:cubicBezTo>
                        <a:cubicBezTo>
                          <a:pt x="63010" y="15485"/>
                          <a:pt x="63091" y="15431"/>
                          <a:pt x="63118" y="15349"/>
                        </a:cubicBezTo>
                        <a:cubicBezTo>
                          <a:pt x="63199" y="15241"/>
                          <a:pt x="63254" y="15132"/>
                          <a:pt x="63281" y="15051"/>
                        </a:cubicBezTo>
                        <a:cubicBezTo>
                          <a:pt x="63389" y="14834"/>
                          <a:pt x="63471" y="14590"/>
                          <a:pt x="63525" y="14373"/>
                        </a:cubicBezTo>
                        <a:cubicBezTo>
                          <a:pt x="63536" y="14318"/>
                          <a:pt x="63578" y="14294"/>
                          <a:pt x="63622" y="14294"/>
                        </a:cubicBezTo>
                        <a:cubicBezTo>
                          <a:pt x="63687" y="14294"/>
                          <a:pt x="63758" y="14346"/>
                          <a:pt x="63742" y="14427"/>
                        </a:cubicBezTo>
                        <a:cubicBezTo>
                          <a:pt x="63688" y="14726"/>
                          <a:pt x="63688" y="15024"/>
                          <a:pt x="63742" y="15295"/>
                        </a:cubicBezTo>
                        <a:cubicBezTo>
                          <a:pt x="63823" y="15566"/>
                          <a:pt x="63932" y="15810"/>
                          <a:pt x="64094" y="16000"/>
                        </a:cubicBezTo>
                        <a:cubicBezTo>
                          <a:pt x="64122" y="16055"/>
                          <a:pt x="64176" y="16109"/>
                          <a:pt x="64203" y="16163"/>
                        </a:cubicBezTo>
                        <a:cubicBezTo>
                          <a:pt x="64257" y="16190"/>
                          <a:pt x="64257" y="16244"/>
                          <a:pt x="64339" y="16272"/>
                        </a:cubicBezTo>
                        <a:cubicBezTo>
                          <a:pt x="64447" y="16272"/>
                          <a:pt x="64501" y="16082"/>
                          <a:pt x="64528" y="16000"/>
                        </a:cubicBezTo>
                        <a:cubicBezTo>
                          <a:pt x="64773" y="15431"/>
                          <a:pt x="64881" y="14834"/>
                          <a:pt x="64908" y="14210"/>
                        </a:cubicBezTo>
                        <a:cubicBezTo>
                          <a:pt x="64923" y="14139"/>
                          <a:pt x="64975" y="14105"/>
                          <a:pt x="65025" y="14105"/>
                        </a:cubicBezTo>
                        <a:cubicBezTo>
                          <a:pt x="65069" y="14105"/>
                          <a:pt x="65112" y="14132"/>
                          <a:pt x="65125" y="14183"/>
                        </a:cubicBezTo>
                        <a:cubicBezTo>
                          <a:pt x="65207" y="14400"/>
                          <a:pt x="65342" y="14590"/>
                          <a:pt x="65505" y="14753"/>
                        </a:cubicBezTo>
                        <a:cubicBezTo>
                          <a:pt x="65722" y="14481"/>
                          <a:pt x="65858" y="14156"/>
                          <a:pt x="65912" y="13830"/>
                        </a:cubicBezTo>
                        <a:cubicBezTo>
                          <a:pt x="65925" y="13776"/>
                          <a:pt x="65980" y="13749"/>
                          <a:pt x="66030" y="13749"/>
                        </a:cubicBezTo>
                        <a:cubicBezTo>
                          <a:pt x="66081" y="13749"/>
                          <a:pt x="66129" y="13776"/>
                          <a:pt x="66129" y="13830"/>
                        </a:cubicBezTo>
                        <a:cubicBezTo>
                          <a:pt x="66183" y="14210"/>
                          <a:pt x="66427" y="14563"/>
                          <a:pt x="66807" y="14753"/>
                        </a:cubicBezTo>
                        <a:cubicBezTo>
                          <a:pt x="66915" y="14509"/>
                          <a:pt x="66970" y="14237"/>
                          <a:pt x="66915" y="13966"/>
                        </a:cubicBezTo>
                        <a:cubicBezTo>
                          <a:pt x="66915" y="13898"/>
                          <a:pt x="66970" y="13864"/>
                          <a:pt x="67024" y="13864"/>
                        </a:cubicBezTo>
                        <a:cubicBezTo>
                          <a:pt x="67078" y="13864"/>
                          <a:pt x="67132" y="13898"/>
                          <a:pt x="67132" y="13966"/>
                        </a:cubicBezTo>
                        <a:cubicBezTo>
                          <a:pt x="67187" y="14536"/>
                          <a:pt x="67404" y="15078"/>
                          <a:pt x="67783" y="15512"/>
                        </a:cubicBezTo>
                        <a:cubicBezTo>
                          <a:pt x="68082" y="15187"/>
                          <a:pt x="68244" y="14753"/>
                          <a:pt x="68190" y="14292"/>
                        </a:cubicBezTo>
                        <a:cubicBezTo>
                          <a:pt x="68190" y="14237"/>
                          <a:pt x="68163" y="14183"/>
                          <a:pt x="68163" y="14129"/>
                        </a:cubicBezTo>
                        <a:cubicBezTo>
                          <a:pt x="68163" y="14054"/>
                          <a:pt x="68220" y="14013"/>
                          <a:pt x="68277" y="14013"/>
                        </a:cubicBezTo>
                        <a:cubicBezTo>
                          <a:pt x="68323" y="14013"/>
                          <a:pt x="68368" y="14041"/>
                          <a:pt x="68380" y="14102"/>
                        </a:cubicBezTo>
                        <a:cubicBezTo>
                          <a:pt x="68407" y="14156"/>
                          <a:pt x="68407" y="14210"/>
                          <a:pt x="68407" y="14264"/>
                        </a:cubicBezTo>
                        <a:cubicBezTo>
                          <a:pt x="68461" y="14509"/>
                          <a:pt x="68570" y="14726"/>
                          <a:pt x="68760" y="14915"/>
                        </a:cubicBezTo>
                        <a:cubicBezTo>
                          <a:pt x="69004" y="14454"/>
                          <a:pt x="69112" y="13912"/>
                          <a:pt x="69058" y="13369"/>
                        </a:cubicBezTo>
                        <a:cubicBezTo>
                          <a:pt x="69042" y="13304"/>
                          <a:pt x="69095" y="13268"/>
                          <a:pt x="69151" y="13268"/>
                        </a:cubicBezTo>
                        <a:cubicBezTo>
                          <a:pt x="69188" y="13268"/>
                          <a:pt x="69227" y="13283"/>
                          <a:pt x="69248" y="13315"/>
                        </a:cubicBezTo>
                        <a:cubicBezTo>
                          <a:pt x="69438" y="13668"/>
                          <a:pt x="69682" y="13993"/>
                          <a:pt x="69953" y="14292"/>
                        </a:cubicBezTo>
                        <a:cubicBezTo>
                          <a:pt x="70035" y="14210"/>
                          <a:pt x="70089" y="14129"/>
                          <a:pt x="70116" y="14047"/>
                        </a:cubicBezTo>
                        <a:cubicBezTo>
                          <a:pt x="70252" y="13559"/>
                          <a:pt x="70035" y="12827"/>
                          <a:pt x="70577" y="12556"/>
                        </a:cubicBezTo>
                        <a:cubicBezTo>
                          <a:pt x="70592" y="12548"/>
                          <a:pt x="70608" y="12545"/>
                          <a:pt x="70625" y="12545"/>
                        </a:cubicBezTo>
                        <a:cubicBezTo>
                          <a:pt x="70671" y="12545"/>
                          <a:pt x="70720" y="12570"/>
                          <a:pt x="70740" y="12610"/>
                        </a:cubicBezTo>
                        <a:cubicBezTo>
                          <a:pt x="70767" y="12827"/>
                          <a:pt x="70903" y="13017"/>
                          <a:pt x="71065" y="13179"/>
                        </a:cubicBezTo>
                        <a:cubicBezTo>
                          <a:pt x="71201" y="13302"/>
                          <a:pt x="71370" y="13363"/>
                          <a:pt x="71540" y="13363"/>
                        </a:cubicBezTo>
                        <a:cubicBezTo>
                          <a:pt x="71710" y="13363"/>
                          <a:pt x="71879" y="13302"/>
                          <a:pt x="72015" y="13179"/>
                        </a:cubicBezTo>
                        <a:cubicBezTo>
                          <a:pt x="72340" y="12881"/>
                          <a:pt x="72096" y="12393"/>
                          <a:pt x="72286" y="12040"/>
                        </a:cubicBezTo>
                        <a:cubicBezTo>
                          <a:pt x="72306" y="12001"/>
                          <a:pt x="72340" y="11975"/>
                          <a:pt x="72378" y="11975"/>
                        </a:cubicBezTo>
                        <a:cubicBezTo>
                          <a:pt x="72392" y="11975"/>
                          <a:pt x="72407" y="11979"/>
                          <a:pt x="72422" y="11986"/>
                        </a:cubicBezTo>
                        <a:cubicBezTo>
                          <a:pt x="72638" y="12067"/>
                          <a:pt x="72828" y="12203"/>
                          <a:pt x="73018" y="12339"/>
                        </a:cubicBezTo>
                        <a:cubicBezTo>
                          <a:pt x="73160" y="12433"/>
                          <a:pt x="73342" y="12507"/>
                          <a:pt x="73529" y="12507"/>
                        </a:cubicBezTo>
                        <a:cubicBezTo>
                          <a:pt x="73558" y="12507"/>
                          <a:pt x="73586" y="12505"/>
                          <a:pt x="73615" y="12501"/>
                        </a:cubicBezTo>
                        <a:cubicBezTo>
                          <a:pt x="74076" y="12420"/>
                          <a:pt x="74185" y="11796"/>
                          <a:pt x="73751" y="11579"/>
                        </a:cubicBezTo>
                        <a:cubicBezTo>
                          <a:pt x="73649" y="11529"/>
                          <a:pt x="73714" y="11360"/>
                          <a:pt x="73811" y="11360"/>
                        </a:cubicBezTo>
                        <a:cubicBezTo>
                          <a:pt x="73818" y="11360"/>
                          <a:pt x="73825" y="11360"/>
                          <a:pt x="73832" y="11362"/>
                        </a:cubicBezTo>
                        <a:cubicBezTo>
                          <a:pt x="73913" y="11389"/>
                          <a:pt x="74001" y="11403"/>
                          <a:pt x="74090" y="11403"/>
                        </a:cubicBezTo>
                        <a:cubicBezTo>
                          <a:pt x="74178" y="11403"/>
                          <a:pt x="74266" y="11389"/>
                          <a:pt x="74347" y="11362"/>
                        </a:cubicBezTo>
                        <a:cubicBezTo>
                          <a:pt x="74483" y="11335"/>
                          <a:pt x="74591" y="11254"/>
                          <a:pt x="74673" y="11145"/>
                        </a:cubicBezTo>
                        <a:cubicBezTo>
                          <a:pt x="74727" y="11118"/>
                          <a:pt x="74754" y="11037"/>
                          <a:pt x="74781" y="10982"/>
                        </a:cubicBezTo>
                        <a:cubicBezTo>
                          <a:pt x="74781" y="10955"/>
                          <a:pt x="74781" y="10928"/>
                          <a:pt x="74781" y="10928"/>
                        </a:cubicBezTo>
                        <a:cubicBezTo>
                          <a:pt x="74781" y="10901"/>
                          <a:pt x="74781" y="10901"/>
                          <a:pt x="74781" y="10901"/>
                        </a:cubicBezTo>
                        <a:cubicBezTo>
                          <a:pt x="74808" y="10847"/>
                          <a:pt x="74808" y="10765"/>
                          <a:pt x="74781" y="10711"/>
                        </a:cubicBezTo>
                        <a:cubicBezTo>
                          <a:pt x="74727" y="10548"/>
                          <a:pt x="74619" y="10413"/>
                          <a:pt x="74456" y="10331"/>
                        </a:cubicBezTo>
                        <a:cubicBezTo>
                          <a:pt x="74402" y="10304"/>
                          <a:pt x="74347" y="10291"/>
                          <a:pt x="74293" y="10291"/>
                        </a:cubicBezTo>
                        <a:cubicBezTo>
                          <a:pt x="74239" y="10291"/>
                          <a:pt x="74185" y="10304"/>
                          <a:pt x="74130" y="10331"/>
                        </a:cubicBezTo>
                        <a:cubicBezTo>
                          <a:pt x="74112" y="10346"/>
                          <a:pt x="74092" y="10351"/>
                          <a:pt x="74073" y="10351"/>
                        </a:cubicBezTo>
                        <a:cubicBezTo>
                          <a:pt x="73983" y="10351"/>
                          <a:pt x="73910" y="10214"/>
                          <a:pt x="74022" y="10169"/>
                        </a:cubicBezTo>
                        <a:cubicBezTo>
                          <a:pt x="74111" y="10118"/>
                          <a:pt x="74213" y="10090"/>
                          <a:pt x="74316" y="10090"/>
                        </a:cubicBezTo>
                        <a:cubicBezTo>
                          <a:pt x="74430" y="10090"/>
                          <a:pt x="74545" y="10124"/>
                          <a:pt x="74646" y="10196"/>
                        </a:cubicBezTo>
                        <a:cubicBezTo>
                          <a:pt x="74944" y="10386"/>
                          <a:pt x="75080" y="10738"/>
                          <a:pt x="74971" y="11064"/>
                        </a:cubicBezTo>
                        <a:cubicBezTo>
                          <a:pt x="74998" y="11064"/>
                          <a:pt x="75025" y="11091"/>
                          <a:pt x="75080" y="11091"/>
                        </a:cubicBezTo>
                        <a:cubicBezTo>
                          <a:pt x="75161" y="11091"/>
                          <a:pt x="75242" y="10982"/>
                          <a:pt x="75297" y="10928"/>
                        </a:cubicBezTo>
                        <a:cubicBezTo>
                          <a:pt x="75405" y="10738"/>
                          <a:pt x="75459" y="10521"/>
                          <a:pt x="75622" y="10413"/>
                        </a:cubicBezTo>
                        <a:cubicBezTo>
                          <a:pt x="75641" y="10394"/>
                          <a:pt x="75664" y="10385"/>
                          <a:pt x="75685" y="10385"/>
                        </a:cubicBezTo>
                        <a:cubicBezTo>
                          <a:pt x="75724" y="10385"/>
                          <a:pt x="75758" y="10415"/>
                          <a:pt x="75758" y="10467"/>
                        </a:cubicBezTo>
                        <a:cubicBezTo>
                          <a:pt x="75812" y="10657"/>
                          <a:pt x="75839" y="10847"/>
                          <a:pt x="75893" y="11037"/>
                        </a:cubicBezTo>
                        <a:cubicBezTo>
                          <a:pt x="75893" y="11098"/>
                          <a:pt x="75924" y="11128"/>
                          <a:pt x="75973" y="11128"/>
                        </a:cubicBezTo>
                        <a:cubicBezTo>
                          <a:pt x="75990" y="11128"/>
                          <a:pt x="76009" y="11125"/>
                          <a:pt x="76029" y="11118"/>
                        </a:cubicBezTo>
                        <a:cubicBezTo>
                          <a:pt x="76110" y="11091"/>
                          <a:pt x="76192" y="11037"/>
                          <a:pt x="76246" y="10982"/>
                        </a:cubicBezTo>
                        <a:cubicBezTo>
                          <a:pt x="76571" y="10738"/>
                          <a:pt x="76870" y="10521"/>
                          <a:pt x="77168" y="10277"/>
                        </a:cubicBezTo>
                        <a:cubicBezTo>
                          <a:pt x="77192" y="10245"/>
                          <a:pt x="77220" y="10232"/>
                          <a:pt x="77248" y="10232"/>
                        </a:cubicBezTo>
                        <a:cubicBezTo>
                          <a:pt x="77313" y="10232"/>
                          <a:pt x="77369" y="10309"/>
                          <a:pt x="77331" y="10386"/>
                        </a:cubicBezTo>
                        <a:cubicBezTo>
                          <a:pt x="77195" y="10630"/>
                          <a:pt x="77521" y="10847"/>
                          <a:pt x="77738" y="10847"/>
                        </a:cubicBezTo>
                        <a:cubicBezTo>
                          <a:pt x="78036" y="10820"/>
                          <a:pt x="78280" y="10548"/>
                          <a:pt x="78470" y="10331"/>
                        </a:cubicBezTo>
                        <a:cubicBezTo>
                          <a:pt x="78491" y="10311"/>
                          <a:pt x="78516" y="10302"/>
                          <a:pt x="78540" y="10302"/>
                        </a:cubicBezTo>
                        <a:cubicBezTo>
                          <a:pt x="78579" y="10302"/>
                          <a:pt x="78616" y="10325"/>
                          <a:pt x="78633" y="10359"/>
                        </a:cubicBezTo>
                        <a:cubicBezTo>
                          <a:pt x="78709" y="10612"/>
                          <a:pt x="78832" y="10961"/>
                          <a:pt x="79136" y="10961"/>
                        </a:cubicBezTo>
                        <a:cubicBezTo>
                          <a:pt x="79157" y="10961"/>
                          <a:pt x="79179" y="10959"/>
                          <a:pt x="79202" y="10955"/>
                        </a:cubicBezTo>
                        <a:cubicBezTo>
                          <a:pt x="79582" y="10901"/>
                          <a:pt x="79772" y="10521"/>
                          <a:pt x="79908" y="10223"/>
                        </a:cubicBezTo>
                        <a:cubicBezTo>
                          <a:pt x="79929" y="10191"/>
                          <a:pt x="79963" y="10176"/>
                          <a:pt x="79997" y="10176"/>
                        </a:cubicBezTo>
                        <a:cubicBezTo>
                          <a:pt x="80048" y="10176"/>
                          <a:pt x="80098" y="10212"/>
                          <a:pt x="80098" y="10277"/>
                        </a:cubicBezTo>
                        <a:cubicBezTo>
                          <a:pt x="80070" y="10548"/>
                          <a:pt x="80287" y="10765"/>
                          <a:pt x="80559" y="10765"/>
                        </a:cubicBezTo>
                        <a:cubicBezTo>
                          <a:pt x="80776" y="10738"/>
                          <a:pt x="80938" y="10576"/>
                          <a:pt x="80938" y="10359"/>
                        </a:cubicBezTo>
                        <a:lnTo>
                          <a:pt x="80938" y="10223"/>
                        </a:lnTo>
                        <a:cubicBezTo>
                          <a:pt x="80938" y="10162"/>
                          <a:pt x="80990" y="10127"/>
                          <a:pt x="81040" y="10127"/>
                        </a:cubicBezTo>
                        <a:cubicBezTo>
                          <a:pt x="81078" y="10127"/>
                          <a:pt x="81116" y="10148"/>
                          <a:pt x="81128" y="10196"/>
                        </a:cubicBezTo>
                        <a:cubicBezTo>
                          <a:pt x="81155" y="10250"/>
                          <a:pt x="81155" y="10304"/>
                          <a:pt x="81128" y="10359"/>
                        </a:cubicBezTo>
                        <a:cubicBezTo>
                          <a:pt x="81183" y="10901"/>
                          <a:pt x="81237" y="11471"/>
                          <a:pt x="81318" y="12013"/>
                        </a:cubicBezTo>
                        <a:cubicBezTo>
                          <a:pt x="81372" y="12529"/>
                          <a:pt x="81427" y="13044"/>
                          <a:pt x="81508" y="13559"/>
                        </a:cubicBezTo>
                        <a:cubicBezTo>
                          <a:pt x="81508" y="13695"/>
                          <a:pt x="81535" y="13830"/>
                          <a:pt x="81562" y="13966"/>
                        </a:cubicBezTo>
                        <a:cubicBezTo>
                          <a:pt x="81562" y="14075"/>
                          <a:pt x="81589" y="14183"/>
                          <a:pt x="81616" y="14292"/>
                        </a:cubicBezTo>
                        <a:cubicBezTo>
                          <a:pt x="81616" y="14335"/>
                          <a:pt x="81652" y="14415"/>
                          <a:pt x="81694" y="14415"/>
                        </a:cubicBezTo>
                        <a:cubicBezTo>
                          <a:pt x="81704" y="14415"/>
                          <a:pt x="81715" y="14410"/>
                          <a:pt x="81725" y="14400"/>
                        </a:cubicBezTo>
                        <a:cubicBezTo>
                          <a:pt x="81779" y="14346"/>
                          <a:pt x="81833" y="14292"/>
                          <a:pt x="81833" y="14210"/>
                        </a:cubicBezTo>
                        <a:cubicBezTo>
                          <a:pt x="81861" y="14102"/>
                          <a:pt x="81888" y="13993"/>
                          <a:pt x="81888" y="13885"/>
                        </a:cubicBezTo>
                        <a:lnTo>
                          <a:pt x="81915" y="13478"/>
                        </a:lnTo>
                        <a:lnTo>
                          <a:pt x="81996" y="12691"/>
                        </a:lnTo>
                        <a:lnTo>
                          <a:pt x="82159" y="11118"/>
                        </a:lnTo>
                        <a:cubicBezTo>
                          <a:pt x="82159" y="11064"/>
                          <a:pt x="82206" y="11037"/>
                          <a:pt x="82254" y="11037"/>
                        </a:cubicBezTo>
                        <a:cubicBezTo>
                          <a:pt x="82301" y="11037"/>
                          <a:pt x="82349" y="11064"/>
                          <a:pt x="82349" y="11118"/>
                        </a:cubicBezTo>
                        <a:cubicBezTo>
                          <a:pt x="82376" y="11118"/>
                          <a:pt x="82403" y="11172"/>
                          <a:pt x="82376" y="11199"/>
                        </a:cubicBezTo>
                        <a:cubicBezTo>
                          <a:pt x="82352" y="11342"/>
                          <a:pt x="82515" y="11422"/>
                          <a:pt x="82628" y="11422"/>
                        </a:cubicBezTo>
                        <a:cubicBezTo>
                          <a:pt x="82645" y="11422"/>
                          <a:pt x="82661" y="11420"/>
                          <a:pt x="82674" y="11416"/>
                        </a:cubicBezTo>
                        <a:cubicBezTo>
                          <a:pt x="82864" y="11335"/>
                          <a:pt x="82946" y="11118"/>
                          <a:pt x="83027" y="10955"/>
                        </a:cubicBezTo>
                        <a:cubicBezTo>
                          <a:pt x="83038" y="10921"/>
                          <a:pt x="83069" y="10906"/>
                          <a:pt x="83100" y="10906"/>
                        </a:cubicBezTo>
                        <a:cubicBezTo>
                          <a:pt x="83144" y="10906"/>
                          <a:pt x="83190" y="10935"/>
                          <a:pt x="83190" y="10982"/>
                        </a:cubicBezTo>
                        <a:cubicBezTo>
                          <a:pt x="83217" y="11254"/>
                          <a:pt x="83515" y="11416"/>
                          <a:pt x="83759" y="11416"/>
                        </a:cubicBezTo>
                        <a:cubicBezTo>
                          <a:pt x="84085" y="11362"/>
                          <a:pt x="84383" y="11172"/>
                          <a:pt x="84573" y="10901"/>
                        </a:cubicBezTo>
                        <a:cubicBezTo>
                          <a:pt x="84592" y="10882"/>
                          <a:pt x="84615" y="10873"/>
                          <a:pt x="84637" y="10873"/>
                        </a:cubicBezTo>
                        <a:cubicBezTo>
                          <a:pt x="84678" y="10873"/>
                          <a:pt x="84718" y="10903"/>
                          <a:pt x="84736" y="10955"/>
                        </a:cubicBezTo>
                        <a:cubicBezTo>
                          <a:pt x="84851" y="11147"/>
                          <a:pt x="85048" y="11258"/>
                          <a:pt x="85259" y="11258"/>
                        </a:cubicBezTo>
                        <a:cubicBezTo>
                          <a:pt x="85346" y="11258"/>
                          <a:pt x="85435" y="11239"/>
                          <a:pt x="85522" y="11199"/>
                        </a:cubicBezTo>
                        <a:cubicBezTo>
                          <a:pt x="85685" y="11145"/>
                          <a:pt x="85821" y="11037"/>
                          <a:pt x="85956" y="10928"/>
                        </a:cubicBezTo>
                        <a:cubicBezTo>
                          <a:pt x="86065" y="10820"/>
                          <a:pt x="86200" y="10711"/>
                          <a:pt x="86363" y="10630"/>
                        </a:cubicBezTo>
                        <a:cubicBezTo>
                          <a:pt x="86411" y="10606"/>
                          <a:pt x="86456" y="10596"/>
                          <a:pt x="86499" y="10596"/>
                        </a:cubicBezTo>
                        <a:cubicBezTo>
                          <a:pt x="86699" y="10596"/>
                          <a:pt x="86848" y="10826"/>
                          <a:pt x="86960" y="10982"/>
                        </a:cubicBezTo>
                        <a:cubicBezTo>
                          <a:pt x="87041" y="11091"/>
                          <a:pt x="87150" y="11172"/>
                          <a:pt x="87258" y="11199"/>
                        </a:cubicBezTo>
                        <a:cubicBezTo>
                          <a:pt x="87292" y="11206"/>
                          <a:pt x="87326" y="11210"/>
                          <a:pt x="87360" y="11210"/>
                        </a:cubicBezTo>
                        <a:cubicBezTo>
                          <a:pt x="87460" y="11210"/>
                          <a:pt x="87557" y="11179"/>
                          <a:pt x="87638" y="11118"/>
                        </a:cubicBezTo>
                        <a:cubicBezTo>
                          <a:pt x="87909" y="10928"/>
                          <a:pt x="88045" y="10630"/>
                          <a:pt x="88045" y="10304"/>
                        </a:cubicBezTo>
                        <a:cubicBezTo>
                          <a:pt x="88045" y="10250"/>
                          <a:pt x="88099" y="10223"/>
                          <a:pt x="88126" y="10196"/>
                        </a:cubicBezTo>
                        <a:cubicBezTo>
                          <a:pt x="88180" y="10196"/>
                          <a:pt x="88235" y="10196"/>
                          <a:pt x="88262" y="10250"/>
                        </a:cubicBezTo>
                        <a:cubicBezTo>
                          <a:pt x="88316" y="10413"/>
                          <a:pt x="88425" y="10548"/>
                          <a:pt x="88560" y="10657"/>
                        </a:cubicBezTo>
                        <a:cubicBezTo>
                          <a:pt x="88605" y="10679"/>
                          <a:pt x="88659" y="10693"/>
                          <a:pt x="88709" y="10693"/>
                        </a:cubicBezTo>
                        <a:cubicBezTo>
                          <a:pt x="88780" y="10693"/>
                          <a:pt x="88843" y="10666"/>
                          <a:pt x="88859" y="10603"/>
                        </a:cubicBezTo>
                        <a:cubicBezTo>
                          <a:pt x="88880" y="10548"/>
                          <a:pt x="88924" y="10524"/>
                          <a:pt x="88967" y="10524"/>
                        </a:cubicBezTo>
                        <a:cubicBezTo>
                          <a:pt x="89031" y="10524"/>
                          <a:pt x="89092" y="10576"/>
                          <a:pt x="89076" y="10657"/>
                        </a:cubicBezTo>
                        <a:cubicBezTo>
                          <a:pt x="88913" y="11362"/>
                          <a:pt x="88967" y="12095"/>
                          <a:pt x="89211" y="12773"/>
                        </a:cubicBezTo>
                        <a:cubicBezTo>
                          <a:pt x="89672" y="11986"/>
                          <a:pt x="89672" y="11037"/>
                          <a:pt x="89672" y="10142"/>
                        </a:cubicBezTo>
                        <a:cubicBezTo>
                          <a:pt x="89659" y="10074"/>
                          <a:pt x="89713" y="10040"/>
                          <a:pt x="89771" y="10040"/>
                        </a:cubicBezTo>
                        <a:cubicBezTo>
                          <a:pt x="89828" y="10040"/>
                          <a:pt x="89889" y="10074"/>
                          <a:pt x="89889" y="10142"/>
                        </a:cubicBezTo>
                        <a:cubicBezTo>
                          <a:pt x="89889" y="10223"/>
                          <a:pt x="89998" y="10250"/>
                          <a:pt x="90079" y="10250"/>
                        </a:cubicBezTo>
                        <a:cubicBezTo>
                          <a:pt x="90188" y="10250"/>
                          <a:pt x="90269" y="10169"/>
                          <a:pt x="90323" y="10060"/>
                        </a:cubicBezTo>
                        <a:cubicBezTo>
                          <a:pt x="90378" y="9925"/>
                          <a:pt x="90405" y="9789"/>
                          <a:pt x="90405" y="9653"/>
                        </a:cubicBezTo>
                        <a:cubicBezTo>
                          <a:pt x="90432" y="9464"/>
                          <a:pt x="90459" y="9301"/>
                          <a:pt x="90513" y="9165"/>
                        </a:cubicBezTo>
                        <a:cubicBezTo>
                          <a:pt x="90540" y="9124"/>
                          <a:pt x="90581" y="9104"/>
                          <a:pt x="90618" y="9104"/>
                        </a:cubicBezTo>
                        <a:cubicBezTo>
                          <a:pt x="90656" y="9104"/>
                          <a:pt x="90689" y="9124"/>
                          <a:pt x="90703" y="9165"/>
                        </a:cubicBezTo>
                        <a:cubicBezTo>
                          <a:pt x="90791" y="9319"/>
                          <a:pt x="90985" y="9631"/>
                          <a:pt x="91199" y="9631"/>
                        </a:cubicBezTo>
                        <a:cubicBezTo>
                          <a:pt x="91250" y="9631"/>
                          <a:pt x="91302" y="9614"/>
                          <a:pt x="91354" y="9572"/>
                        </a:cubicBezTo>
                        <a:cubicBezTo>
                          <a:pt x="91462" y="9491"/>
                          <a:pt x="91517" y="9355"/>
                          <a:pt x="91544" y="9247"/>
                        </a:cubicBezTo>
                        <a:cubicBezTo>
                          <a:pt x="91571" y="9138"/>
                          <a:pt x="91598" y="9030"/>
                          <a:pt x="91598" y="8921"/>
                        </a:cubicBezTo>
                        <a:cubicBezTo>
                          <a:pt x="91571" y="8894"/>
                          <a:pt x="91571" y="8867"/>
                          <a:pt x="91598" y="8867"/>
                        </a:cubicBezTo>
                        <a:lnTo>
                          <a:pt x="91598" y="8785"/>
                        </a:lnTo>
                        <a:cubicBezTo>
                          <a:pt x="91571" y="8731"/>
                          <a:pt x="91652" y="8677"/>
                          <a:pt x="91707" y="8677"/>
                        </a:cubicBezTo>
                        <a:cubicBezTo>
                          <a:pt x="91788" y="8568"/>
                          <a:pt x="91869" y="8433"/>
                          <a:pt x="91924" y="8270"/>
                        </a:cubicBezTo>
                        <a:cubicBezTo>
                          <a:pt x="91935" y="8223"/>
                          <a:pt x="91973" y="8201"/>
                          <a:pt x="92010" y="8201"/>
                        </a:cubicBezTo>
                        <a:cubicBezTo>
                          <a:pt x="92057" y="8201"/>
                          <a:pt x="92102" y="8236"/>
                          <a:pt x="92086" y="8297"/>
                        </a:cubicBezTo>
                        <a:cubicBezTo>
                          <a:pt x="92086" y="8380"/>
                          <a:pt x="92181" y="8415"/>
                          <a:pt x="92262" y="8415"/>
                        </a:cubicBezTo>
                        <a:cubicBezTo>
                          <a:pt x="92287" y="8415"/>
                          <a:pt x="92311" y="8412"/>
                          <a:pt x="92330" y="8406"/>
                        </a:cubicBezTo>
                        <a:cubicBezTo>
                          <a:pt x="92493" y="8324"/>
                          <a:pt x="92520" y="8107"/>
                          <a:pt x="92547" y="7972"/>
                        </a:cubicBezTo>
                        <a:cubicBezTo>
                          <a:pt x="92565" y="7920"/>
                          <a:pt x="92604" y="7901"/>
                          <a:pt x="92644" y="7901"/>
                        </a:cubicBezTo>
                        <a:cubicBezTo>
                          <a:pt x="92667" y="7901"/>
                          <a:pt x="92690" y="7908"/>
                          <a:pt x="92710" y="7917"/>
                        </a:cubicBezTo>
                        <a:cubicBezTo>
                          <a:pt x="92792" y="7972"/>
                          <a:pt x="92846" y="8026"/>
                          <a:pt x="92927" y="8026"/>
                        </a:cubicBezTo>
                        <a:cubicBezTo>
                          <a:pt x="92935" y="8034"/>
                          <a:pt x="92943" y="8037"/>
                          <a:pt x="92951" y="8037"/>
                        </a:cubicBezTo>
                        <a:cubicBezTo>
                          <a:pt x="92970" y="8037"/>
                          <a:pt x="92989" y="8018"/>
                          <a:pt x="93009" y="7999"/>
                        </a:cubicBezTo>
                        <a:cubicBezTo>
                          <a:pt x="93009" y="7999"/>
                          <a:pt x="93009" y="7972"/>
                          <a:pt x="93009" y="7945"/>
                        </a:cubicBezTo>
                        <a:cubicBezTo>
                          <a:pt x="93009" y="7925"/>
                          <a:pt x="93036" y="7906"/>
                          <a:pt x="93061" y="7906"/>
                        </a:cubicBezTo>
                        <a:cubicBezTo>
                          <a:pt x="93072" y="7906"/>
                          <a:pt x="93082" y="7910"/>
                          <a:pt x="93090" y="7917"/>
                        </a:cubicBezTo>
                        <a:cubicBezTo>
                          <a:pt x="93117" y="7863"/>
                          <a:pt x="93171" y="7836"/>
                          <a:pt x="93226" y="7809"/>
                        </a:cubicBezTo>
                        <a:lnTo>
                          <a:pt x="93280" y="7809"/>
                        </a:lnTo>
                        <a:cubicBezTo>
                          <a:pt x="93280" y="7782"/>
                          <a:pt x="93280" y="7755"/>
                          <a:pt x="93280" y="7728"/>
                        </a:cubicBezTo>
                        <a:cubicBezTo>
                          <a:pt x="93280" y="7687"/>
                          <a:pt x="93314" y="7667"/>
                          <a:pt x="93348" y="7667"/>
                        </a:cubicBezTo>
                        <a:cubicBezTo>
                          <a:pt x="93381" y="7667"/>
                          <a:pt x="93415" y="7687"/>
                          <a:pt x="93415" y="7728"/>
                        </a:cubicBezTo>
                        <a:cubicBezTo>
                          <a:pt x="93415" y="7829"/>
                          <a:pt x="93461" y="7976"/>
                          <a:pt x="93540" y="7976"/>
                        </a:cubicBezTo>
                        <a:cubicBezTo>
                          <a:pt x="93567" y="7976"/>
                          <a:pt x="93598" y="7959"/>
                          <a:pt x="93632" y="7917"/>
                        </a:cubicBezTo>
                        <a:cubicBezTo>
                          <a:pt x="93687" y="7809"/>
                          <a:pt x="93741" y="7728"/>
                          <a:pt x="93822" y="7619"/>
                        </a:cubicBezTo>
                        <a:cubicBezTo>
                          <a:pt x="93876" y="7538"/>
                          <a:pt x="93931" y="7429"/>
                          <a:pt x="94012" y="7348"/>
                        </a:cubicBezTo>
                        <a:cubicBezTo>
                          <a:pt x="94030" y="7312"/>
                          <a:pt x="94060" y="7297"/>
                          <a:pt x="94090" y="7297"/>
                        </a:cubicBezTo>
                        <a:cubicBezTo>
                          <a:pt x="94151" y="7297"/>
                          <a:pt x="94211" y="7357"/>
                          <a:pt x="94175" y="7429"/>
                        </a:cubicBezTo>
                        <a:cubicBezTo>
                          <a:pt x="94148" y="7511"/>
                          <a:pt x="94175" y="7592"/>
                          <a:pt x="94256" y="7619"/>
                        </a:cubicBezTo>
                        <a:cubicBezTo>
                          <a:pt x="94275" y="7632"/>
                          <a:pt x="94294" y="7637"/>
                          <a:pt x="94313" y="7637"/>
                        </a:cubicBezTo>
                        <a:cubicBezTo>
                          <a:pt x="94374" y="7637"/>
                          <a:pt x="94432" y="7579"/>
                          <a:pt x="94473" y="7538"/>
                        </a:cubicBezTo>
                        <a:cubicBezTo>
                          <a:pt x="94636" y="7348"/>
                          <a:pt x="94772" y="7158"/>
                          <a:pt x="94853" y="6914"/>
                        </a:cubicBezTo>
                        <a:cubicBezTo>
                          <a:pt x="94871" y="6887"/>
                          <a:pt x="94904" y="6875"/>
                          <a:pt x="94938" y="6875"/>
                        </a:cubicBezTo>
                        <a:cubicBezTo>
                          <a:pt x="95007" y="6875"/>
                          <a:pt x="95079" y="6923"/>
                          <a:pt x="95043" y="6995"/>
                        </a:cubicBezTo>
                        <a:cubicBezTo>
                          <a:pt x="95016" y="7077"/>
                          <a:pt x="95043" y="7131"/>
                          <a:pt x="95097" y="7185"/>
                        </a:cubicBezTo>
                        <a:cubicBezTo>
                          <a:pt x="95138" y="7212"/>
                          <a:pt x="95178" y="7226"/>
                          <a:pt x="95219" y="7226"/>
                        </a:cubicBezTo>
                        <a:cubicBezTo>
                          <a:pt x="95260" y="7226"/>
                          <a:pt x="95300" y="7212"/>
                          <a:pt x="95341" y="7185"/>
                        </a:cubicBezTo>
                        <a:cubicBezTo>
                          <a:pt x="95531" y="7077"/>
                          <a:pt x="95558" y="6860"/>
                          <a:pt x="95612" y="6670"/>
                        </a:cubicBezTo>
                        <a:cubicBezTo>
                          <a:pt x="95612" y="6616"/>
                          <a:pt x="95653" y="6588"/>
                          <a:pt x="95697" y="6588"/>
                        </a:cubicBezTo>
                        <a:cubicBezTo>
                          <a:pt x="95741" y="6588"/>
                          <a:pt x="95789" y="6616"/>
                          <a:pt x="95802" y="6670"/>
                        </a:cubicBezTo>
                        <a:cubicBezTo>
                          <a:pt x="95824" y="6797"/>
                          <a:pt x="95945" y="6842"/>
                          <a:pt x="96062" y="6842"/>
                        </a:cubicBezTo>
                        <a:cubicBezTo>
                          <a:pt x="96094" y="6842"/>
                          <a:pt x="96126" y="6838"/>
                          <a:pt x="96155" y="6833"/>
                        </a:cubicBezTo>
                        <a:cubicBezTo>
                          <a:pt x="96372" y="6751"/>
                          <a:pt x="96480" y="6534"/>
                          <a:pt x="96589" y="6344"/>
                        </a:cubicBezTo>
                        <a:cubicBezTo>
                          <a:pt x="96602" y="6304"/>
                          <a:pt x="96636" y="6283"/>
                          <a:pt x="96670" y="6283"/>
                        </a:cubicBezTo>
                        <a:cubicBezTo>
                          <a:pt x="96704" y="6283"/>
                          <a:pt x="96738" y="6304"/>
                          <a:pt x="96752" y="6344"/>
                        </a:cubicBezTo>
                        <a:cubicBezTo>
                          <a:pt x="96806" y="6371"/>
                          <a:pt x="96806" y="6399"/>
                          <a:pt x="96806" y="6426"/>
                        </a:cubicBezTo>
                        <a:cubicBezTo>
                          <a:pt x="96806" y="6643"/>
                          <a:pt x="96779" y="6833"/>
                          <a:pt x="96779" y="7050"/>
                        </a:cubicBezTo>
                        <a:cubicBezTo>
                          <a:pt x="96724" y="7863"/>
                          <a:pt x="96643" y="8704"/>
                          <a:pt x="96589" y="9545"/>
                        </a:cubicBezTo>
                        <a:cubicBezTo>
                          <a:pt x="96562" y="9952"/>
                          <a:pt x="96535" y="10359"/>
                          <a:pt x="96480" y="10765"/>
                        </a:cubicBezTo>
                        <a:lnTo>
                          <a:pt x="96480" y="10901"/>
                        </a:lnTo>
                        <a:cubicBezTo>
                          <a:pt x="96724" y="10847"/>
                          <a:pt x="96914" y="10657"/>
                          <a:pt x="96969" y="10386"/>
                        </a:cubicBezTo>
                        <a:cubicBezTo>
                          <a:pt x="96969" y="10359"/>
                          <a:pt x="96969" y="10331"/>
                          <a:pt x="96996" y="10331"/>
                        </a:cubicBezTo>
                        <a:cubicBezTo>
                          <a:pt x="97023" y="10250"/>
                          <a:pt x="97023" y="10169"/>
                          <a:pt x="96996" y="10087"/>
                        </a:cubicBezTo>
                        <a:lnTo>
                          <a:pt x="96996" y="9708"/>
                        </a:lnTo>
                        <a:lnTo>
                          <a:pt x="96996" y="9328"/>
                        </a:lnTo>
                        <a:cubicBezTo>
                          <a:pt x="96996" y="9192"/>
                          <a:pt x="97023" y="9084"/>
                          <a:pt x="97050" y="8948"/>
                        </a:cubicBezTo>
                        <a:cubicBezTo>
                          <a:pt x="97064" y="8935"/>
                          <a:pt x="97084" y="8928"/>
                          <a:pt x="97101" y="8928"/>
                        </a:cubicBezTo>
                        <a:cubicBezTo>
                          <a:pt x="97118" y="8928"/>
                          <a:pt x="97131" y="8935"/>
                          <a:pt x="97131" y="8948"/>
                        </a:cubicBezTo>
                        <a:cubicBezTo>
                          <a:pt x="97186" y="9084"/>
                          <a:pt x="97213" y="9219"/>
                          <a:pt x="97186" y="9355"/>
                        </a:cubicBezTo>
                        <a:lnTo>
                          <a:pt x="97186" y="9762"/>
                        </a:lnTo>
                        <a:lnTo>
                          <a:pt x="97186" y="10169"/>
                        </a:lnTo>
                        <a:cubicBezTo>
                          <a:pt x="97186" y="10223"/>
                          <a:pt x="97186" y="10304"/>
                          <a:pt x="97158" y="10359"/>
                        </a:cubicBezTo>
                        <a:cubicBezTo>
                          <a:pt x="97158" y="10359"/>
                          <a:pt x="97158" y="10359"/>
                          <a:pt x="97158" y="10386"/>
                        </a:cubicBezTo>
                        <a:cubicBezTo>
                          <a:pt x="97213" y="10820"/>
                          <a:pt x="97294" y="11254"/>
                          <a:pt x="97348" y="11688"/>
                        </a:cubicBezTo>
                        <a:cubicBezTo>
                          <a:pt x="97348" y="11823"/>
                          <a:pt x="97375" y="11986"/>
                          <a:pt x="97430" y="12122"/>
                        </a:cubicBezTo>
                        <a:cubicBezTo>
                          <a:pt x="97457" y="12149"/>
                          <a:pt x="97457" y="12203"/>
                          <a:pt x="97484" y="12230"/>
                        </a:cubicBezTo>
                        <a:cubicBezTo>
                          <a:pt x="97484" y="12176"/>
                          <a:pt x="97457" y="12149"/>
                          <a:pt x="97484" y="12095"/>
                        </a:cubicBezTo>
                        <a:lnTo>
                          <a:pt x="97484" y="11959"/>
                        </a:lnTo>
                        <a:lnTo>
                          <a:pt x="97484" y="11661"/>
                        </a:lnTo>
                        <a:cubicBezTo>
                          <a:pt x="97484" y="11633"/>
                          <a:pt x="97484" y="11606"/>
                          <a:pt x="97511" y="11606"/>
                        </a:cubicBezTo>
                        <a:cubicBezTo>
                          <a:pt x="97525" y="11593"/>
                          <a:pt x="97531" y="11586"/>
                          <a:pt x="97538" y="11586"/>
                        </a:cubicBezTo>
                        <a:cubicBezTo>
                          <a:pt x="97545" y="11586"/>
                          <a:pt x="97552" y="11593"/>
                          <a:pt x="97565" y="11606"/>
                        </a:cubicBezTo>
                        <a:cubicBezTo>
                          <a:pt x="97592" y="11606"/>
                          <a:pt x="97592" y="11633"/>
                          <a:pt x="97620" y="11661"/>
                        </a:cubicBezTo>
                        <a:cubicBezTo>
                          <a:pt x="97647" y="11742"/>
                          <a:pt x="97647" y="11850"/>
                          <a:pt x="97647" y="11959"/>
                        </a:cubicBezTo>
                        <a:cubicBezTo>
                          <a:pt x="97647" y="12013"/>
                          <a:pt x="97647" y="12067"/>
                          <a:pt x="97647" y="12122"/>
                        </a:cubicBezTo>
                        <a:cubicBezTo>
                          <a:pt x="97647" y="12149"/>
                          <a:pt x="97647" y="12203"/>
                          <a:pt x="97620" y="12257"/>
                        </a:cubicBezTo>
                        <a:cubicBezTo>
                          <a:pt x="97606" y="12271"/>
                          <a:pt x="97592" y="12278"/>
                          <a:pt x="97579" y="12278"/>
                        </a:cubicBezTo>
                        <a:cubicBezTo>
                          <a:pt x="97565" y="12278"/>
                          <a:pt x="97552" y="12271"/>
                          <a:pt x="97539" y="12258"/>
                        </a:cubicBezTo>
                        <a:lnTo>
                          <a:pt x="97539" y="12258"/>
                        </a:lnTo>
                        <a:cubicBezTo>
                          <a:pt x="97558" y="12277"/>
                          <a:pt x="97590" y="12296"/>
                          <a:pt x="97627" y="12296"/>
                        </a:cubicBezTo>
                        <a:cubicBezTo>
                          <a:pt x="97642" y="12296"/>
                          <a:pt x="97658" y="12292"/>
                          <a:pt x="97674" y="12284"/>
                        </a:cubicBezTo>
                        <a:cubicBezTo>
                          <a:pt x="97782" y="12284"/>
                          <a:pt x="97837" y="12149"/>
                          <a:pt x="97864" y="12040"/>
                        </a:cubicBezTo>
                        <a:cubicBezTo>
                          <a:pt x="97918" y="11878"/>
                          <a:pt x="97945" y="11688"/>
                          <a:pt x="97999" y="11525"/>
                        </a:cubicBezTo>
                        <a:cubicBezTo>
                          <a:pt x="98162" y="10765"/>
                          <a:pt x="98271" y="9979"/>
                          <a:pt x="98325" y="9219"/>
                        </a:cubicBezTo>
                        <a:cubicBezTo>
                          <a:pt x="98325" y="9165"/>
                          <a:pt x="98379" y="9111"/>
                          <a:pt x="98433" y="9111"/>
                        </a:cubicBezTo>
                        <a:cubicBezTo>
                          <a:pt x="98677" y="9111"/>
                          <a:pt x="98786" y="8840"/>
                          <a:pt x="98786" y="8650"/>
                        </a:cubicBezTo>
                        <a:lnTo>
                          <a:pt x="98786" y="8243"/>
                        </a:lnTo>
                        <a:cubicBezTo>
                          <a:pt x="98786" y="8134"/>
                          <a:pt x="98813" y="8026"/>
                          <a:pt x="98840" y="7917"/>
                        </a:cubicBezTo>
                        <a:cubicBezTo>
                          <a:pt x="98922" y="7700"/>
                          <a:pt x="99030" y="7483"/>
                          <a:pt x="99084" y="7266"/>
                        </a:cubicBezTo>
                        <a:cubicBezTo>
                          <a:pt x="99166" y="7050"/>
                          <a:pt x="99139" y="6778"/>
                          <a:pt x="99003" y="6588"/>
                        </a:cubicBezTo>
                        <a:cubicBezTo>
                          <a:pt x="98936" y="6500"/>
                          <a:pt x="98834" y="6411"/>
                          <a:pt x="98710" y="6411"/>
                        </a:cubicBezTo>
                        <a:cubicBezTo>
                          <a:pt x="98682" y="6411"/>
                          <a:pt x="98653" y="6416"/>
                          <a:pt x="98623" y="6426"/>
                        </a:cubicBezTo>
                        <a:cubicBezTo>
                          <a:pt x="98601" y="6440"/>
                          <a:pt x="98578" y="6447"/>
                          <a:pt x="98555" y="6447"/>
                        </a:cubicBezTo>
                        <a:cubicBezTo>
                          <a:pt x="98493" y="6447"/>
                          <a:pt x="98441" y="6397"/>
                          <a:pt x="98460" y="6317"/>
                        </a:cubicBezTo>
                        <a:cubicBezTo>
                          <a:pt x="98542" y="6127"/>
                          <a:pt x="98596" y="5910"/>
                          <a:pt x="98596" y="5720"/>
                        </a:cubicBezTo>
                        <a:cubicBezTo>
                          <a:pt x="98623" y="5531"/>
                          <a:pt x="98569" y="5368"/>
                          <a:pt x="98460" y="5232"/>
                        </a:cubicBezTo>
                        <a:cubicBezTo>
                          <a:pt x="98382" y="5170"/>
                          <a:pt x="98241" y="5107"/>
                          <a:pt x="98114" y="5107"/>
                        </a:cubicBezTo>
                        <a:cubicBezTo>
                          <a:pt x="98021" y="5107"/>
                          <a:pt x="97937" y="5140"/>
                          <a:pt x="97891" y="5232"/>
                        </a:cubicBezTo>
                        <a:cubicBezTo>
                          <a:pt x="97864" y="5276"/>
                          <a:pt x="97827" y="5295"/>
                          <a:pt x="97790" y="5295"/>
                        </a:cubicBezTo>
                        <a:cubicBezTo>
                          <a:pt x="97715" y="5295"/>
                          <a:pt x="97646" y="5215"/>
                          <a:pt x="97701" y="5124"/>
                        </a:cubicBezTo>
                        <a:lnTo>
                          <a:pt x="97728" y="5069"/>
                        </a:lnTo>
                        <a:cubicBezTo>
                          <a:pt x="98008" y="4630"/>
                          <a:pt x="97640" y="4161"/>
                          <a:pt x="97221" y="4161"/>
                        </a:cubicBezTo>
                        <a:cubicBezTo>
                          <a:pt x="97071" y="4161"/>
                          <a:pt x="96915" y="4221"/>
                          <a:pt x="96779" y="4364"/>
                        </a:cubicBezTo>
                        <a:cubicBezTo>
                          <a:pt x="96779" y="4391"/>
                          <a:pt x="96724" y="4391"/>
                          <a:pt x="96697" y="4391"/>
                        </a:cubicBezTo>
                        <a:cubicBezTo>
                          <a:pt x="96686" y="4399"/>
                          <a:pt x="96674" y="4402"/>
                          <a:pt x="96663" y="4402"/>
                        </a:cubicBezTo>
                        <a:cubicBezTo>
                          <a:pt x="96590" y="4402"/>
                          <a:pt x="96522" y="4272"/>
                          <a:pt x="96616" y="4201"/>
                        </a:cubicBezTo>
                        <a:cubicBezTo>
                          <a:pt x="96779" y="4093"/>
                          <a:pt x="96806" y="3822"/>
                          <a:pt x="96616" y="3686"/>
                        </a:cubicBezTo>
                        <a:cubicBezTo>
                          <a:pt x="96584" y="3654"/>
                          <a:pt x="96552" y="3639"/>
                          <a:pt x="96520" y="3639"/>
                        </a:cubicBezTo>
                        <a:cubicBezTo>
                          <a:pt x="96470" y="3639"/>
                          <a:pt x="96421" y="3675"/>
                          <a:pt x="96372" y="3740"/>
                        </a:cubicBezTo>
                        <a:cubicBezTo>
                          <a:pt x="96291" y="3849"/>
                          <a:pt x="96236" y="3957"/>
                          <a:pt x="96209" y="4093"/>
                        </a:cubicBezTo>
                        <a:cubicBezTo>
                          <a:pt x="96186" y="4138"/>
                          <a:pt x="96140" y="4160"/>
                          <a:pt x="96098" y="4160"/>
                        </a:cubicBezTo>
                        <a:cubicBezTo>
                          <a:pt x="96039" y="4160"/>
                          <a:pt x="95988" y="4118"/>
                          <a:pt x="96019" y="4039"/>
                        </a:cubicBezTo>
                        <a:cubicBezTo>
                          <a:pt x="96128" y="3659"/>
                          <a:pt x="96155" y="3252"/>
                          <a:pt x="96128" y="2872"/>
                        </a:cubicBezTo>
                        <a:cubicBezTo>
                          <a:pt x="96101" y="2791"/>
                          <a:pt x="96101" y="2655"/>
                          <a:pt x="95992" y="2655"/>
                        </a:cubicBezTo>
                        <a:cubicBezTo>
                          <a:pt x="95911" y="2683"/>
                          <a:pt x="95829" y="2737"/>
                          <a:pt x="95775" y="2818"/>
                        </a:cubicBezTo>
                        <a:cubicBezTo>
                          <a:pt x="95694" y="2900"/>
                          <a:pt x="95640" y="2981"/>
                          <a:pt x="95585" y="3062"/>
                        </a:cubicBezTo>
                        <a:cubicBezTo>
                          <a:pt x="95477" y="3252"/>
                          <a:pt x="95423" y="3469"/>
                          <a:pt x="95395" y="3686"/>
                        </a:cubicBezTo>
                        <a:cubicBezTo>
                          <a:pt x="95368" y="3930"/>
                          <a:pt x="95368" y="4147"/>
                          <a:pt x="95341" y="4391"/>
                        </a:cubicBezTo>
                        <a:cubicBezTo>
                          <a:pt x="95341" y="4418"/>
                          <a:pt x="95314" y="4432"/>
                          <a:pt x="95287" y="4432"/>
                        </a:cubicBezTo>
                        <a:cubicBezTo>
                          <a:pt x="95260" y="4432"/>
                          <a:pt x="95233" y="4418"/>
                          <a:pt x="95233" y="4391"/>
                        </a:cubicBezTo>
                        <a:cubicBezTo>
                          <a:pt x="95206" y="4229"/>
                          <a:pt x="95178" y="4066"/>
                          <a:pt x="95206" y="3876"/>
                        </a:cubicBezTo>
                        <a:cubicBezTo>
                          <a:pt x="95178" y="3876"/>
                          <a:pt x="95151" y="3849"/>
                          <a:pt x="95178" y="3822"/>
                        </a:cubicBezTo>
                        <a:cubicBezTo>
                          <a:pt x="95178" y="3768"/>
                          <a:pt x="95206" y="3713"/>
                          <a:pt x="95206" y="3632"/>
                        </a:cubicBezTo>
                        <a:lnTo>
                          <a:pt x="95206" y="3578"/>
                        </a:lnTo>
                        <a:cubicBezTo>
                          <a:pt x="95233" y="3551"/>
                          <a:pt x="95233" y="3496"/>
                          <a:pt x="95206" y="3469"/>
                        </a:cubicBezTo>
                        <a:cubicBezTo>
                          <a:pt x="95206" y="3388"/>
                          <a:pt x="95151" y="3306"/>
                          <a:pt x="95070" y="3279"/>
                        </a:cubicBezTo>
                        <a:cubicBezTo>
                          <a:pt x="95058" y="3276"/>
                          <a:pt x="95047" y="3275"/>
                          <a:pt x="95036" y="3275"/>
                        </a:cubicBezTo>
                        <a:cubicBezTo>
                          <a:pt x="94944" y="3275"/>
                          <a:pt x="94874" y="3367"/>
                          <a:pt x="94826" y="3415"/>
                        </a:cubicBezTo>
                        <a:cubicBezTo>
                          <a:pt x="94772" y="3496"/>
                          <a:pt x="94717" y="3605"/>
                          <a:pt x="94690" y="3686"/>
                        </a:cubicBezTo>
                        <a:cubicBezTo>
                          <a:pt x="94677" y="3737"/>
                          <a:pt x="94634" y="3764"/>
                          <a:pt x="94592" y="3764"/>
                        </a:cubicBezTo>
                        <a:cubicBezTo>
                          <a:pt x="94546" y="3764"/>
                          <a:pt x="94500" y="3731"/>
                          <a:pt x="94500" y="3659"/>
                        </a:cubicBezTo>
                        <a:cubicBezTo>
                          <a:pt x="94500" y="3496"/>
                          <a:pt x="94473" y="3361"/>
                          <a:pt x="94446" y="3198"/>
                        </a:cubicBezTo>
                        <a:cubicBezTo>
                          <a:pt x="94419" y="3062"/>
                          <a:pt x="94365" y="2927"/>
                          <a:pt x="94310" y="2791"/>
                        </a:cubicBezTo>
                        <a:cubicBezTo>
                          <a:pt x="94286" y="2754"/>
                          <a:pt x="94273" y="2740"/>
                          <a:pt x="94260" y="2740"/>
                        </a:cubicBezTo>
                        <a:cubicBezTo>
                          <a:pt x="94245" y="2740"/>
                          <a:pt x="94232" y="2761"/>
                          <a:pt x="94202" y="2791"/>
                        </a:cubicBezTo>
                        <a:cubicBezTo>
                          <a:pt x="94175" y="2845"/>
                          <a:pt x="94121" y="2900"/>
                          <a:pt x="94093" y="2954"/>
                        </a:cubicBezTo>
                        <a:cubicBezTo>
                          <a:pt x="94012" y="3062"/>
                          <a:pt x="93958" y="3198"/>
                          <a:pt x="93904" y="3334"/>
                        </a:cubicBezTo>
                        <a:cubicBezTo>
                          <a:pt x="93892" y="3391"/>
                          <a:pt x="93857" y="3414"/>
                          <a:pt x="93820" y="3414"/>
                        </a:cubicBezTo>
                        <a:cubicBezTo>
                          <a:pt x="93768" y="3414"/>
                          <a:pt x="93714" y="3369"/>
                          <a:pt x="93714" y="3306"/>
                        </a:cubicBezTo>
                        <a:cubicBezTo>
                          <a:pt x="93687" y="3089"/>
                          <a:pt x="93605" y="2872"/>
                          <a:pt x="93497" y="2683"/>
                        </a:cubicBezTo>
                        <a:cubicBezTo>
                          <a:pt x="93430" y="2570"/>
                          <a:pt x="93270" y="2384"/>
                          <a:pt x="93124" y="2384"/>
                        </a:cubicBezTo>
                        <a:cubicBezTo>
                          <a:pt x="93094" y="2384"/>
                          <a:pt x="93064" y="2392"/>
                          <a:pt x="93036" y="2411"/>
                        </a:cubicBezTo>
                        <a:cubicBezTo>
                          <a:pt x="92954" y="2493"/>
                          <a:pt x="92900" y="2574"/>
                          <a:pt x="92873" y="2683"/>
                        </a:cubicBezTo>
                        <a:cubicBezTo>
                          <a:pt x="92846" y="2791"/>
                          <a:pt x="92819" y="2900"/>
                          <a:pt x="92819" y="3035"/>
                        </a:cubicBezTo>
                        <a:cubicBezTo>
                          <a:pt x="92792" y="3144"/>
                          <a:pt x="92792" y="3252"/>
                          <a:pt x="92819" y="3361"/>
                        </a:cubicBezTo>
                        <a:cubicBezTo>
                          <a:pt x="92819" y="3496"/>
                          <a:pt x="92846" y="3605"/>
                          <a:pt x="92873" y="3713"/>
                        </a:cubicBezTo>
                        <a:cubicBezTo>
                          <a:pt x="92873" y="3758"/>
                          <a:pt x="92840" y="3778"/>
                          <a:pt x="92801" y="3778"/>
                        </a:cubicBezTo>
                        <a:cubicBezTo>
                          <a:pt x="92770" y="3778"/>
                          <a:pt x="92735" y="3765"/>
                          <a:pt x="92710" y="3740"/>
                        </a:cubicBezTo>
                        <a:cubicBezTo>
                          <a:pt x="92683" y="3686"/>
                          <a:pt x="92629" y="3632"/>
                          <a:pt x="92629" y="3551"/>
                        </a:cubicBezTo>
                        <a:cubicBezTo>
                          <a:pt x="92613" y="3543"/>
                          <a:pt x="92597" y="3539"/>
                          <a:pt x="92582" y="3539"/>
                        </a:cubicBezTo>
                        <a:cubicBezTo>
                          <a:pt x="92545" y="3539"/>
                          <a:pt x="92512" y="3558"/>
                          <a:pt x="92493" y="3578"/>
                        </a:cubicBezTo>
                        <a:cubicBezTo>
                          <a:pt x="92475" y="3605"/>
                          <a:pt x="92448" y="3617"/>
                          <a:pt x="92421" y="3617"/>
                        </a:cubicBezTo>
                        <a:cubicBezTo>
                          <a:pt x="92367" y="3617"/>
                          <a:pt x="92312" y="3569"/>
                          <a:pt x="92330" y="3496"/>
                        </a:cubicBezTo>
                        <a:cubicBezTo>
                          <a:pt x="92389" y="3399"/>
                          <a:pt x="92294" y="3316"/>
                          <a:pt x="92206" y="3316"/>
                        </a:cubicBezTo>
                        <a:cubicBezTo>
                          <a:pt x="92171" y="3316"/>
                          <a:pt x="92137" y="3330"/>
                          <a:pt x="92113" y="3361"/>
                        </a:cubicBezTo>
                        <a:cubicBezTo>
                          <a:pt x="92090" y="3384"/>
                          <a:pt x="92063" y="3394"/>
                          <a:pt x="92039" y="3394"/>
                        </a:cubicBezTo>
                        <a:cubicBezTo>
                          <a:pt x="91980" y="3394"/>
                          <a:pt x="91932" y="3337"/>
                          <a:pt x="91951" y="3279"/>
                        </a:cubicBezTo>
                        <a:cubicBezTo>
                          <a:pt x="91978" y="3225"/>
                          <a:pt x="91951" y="3144"/>
                          <a:pt x="91896" y="3117"/>
                        </a:cubicBezTo>
                        <a:cubicBezTo>
                          <a:pt x="91856" y="3103"/>
                          <a:pt x="91815" y="3096"/>
                          <a:pt x="91774" y="3096"/>
                        </a:cubicBezTo>
                        <a:cubicBezTo>
                          <a:pt x="91734" y="3096"/>
                          <a:pt x="91693" y="3103"/>
                          <a:pt x="91652" y="3117"/>
                        </a:cubicBezTo>
                        <a:cubicBezTo>
                          <a:pt x="91517" y="3225"/>
                          <a:pt x="91408" y="3388"/>
                          <a:pt x="91381" y="3551"/>
                        </a:cubicBezTo>
                        <a:cubicBezTo>
                          <a:pt x="91359" y="3605"/>
                          <a:pt x="91320" y="3629"/>
                          <a:pt x="91282" y="3629"/>
                        </a:cubicBezTo>
                        <a:cubicBezTo>
                          <a:pt x="91226" y="3629"/>
                          <a:pt x="91175" y="3577"/>
                          <a:pt x="91191" y="3496"/>
                        </a:cubicBezTo>
                        <a:cubicBezTo>
                          <a:pt x="91245" y="3306"/>
                          <a:pt x="91245" y="3089"/>
                          <a:pt x="91191" y="2900"/>
                        </a:cubicBezTo>
                        <a:cubicBezTo>
                          <a:pt x="91191" y="2845"/>
                          <a:pt x="91191" y="2818"/>
                          <a:pt x="91164" y="2791"/>
                        </a:cubicBezTo>
                        <a:lnTo>
                          <a:pt x="91164" y="2737"/>
                        </a:lnTo>
                        <a:cubicBezTo>
                          <a:pt x="91164" y="2710"/>
                          <a:pt x="91191" y="2655"/>
                          <a:pt x="91137" y="2628"/>
                        </a:cubicBezTo>
                        <a:cubicBezTo>
                          <a:pt x="91131" y="2625"/>
                          <a:pt x="91124" y="2624"/>
                          <a:pt x="91117" y="2624"/>
                        </a:cubicBezTo>
                        <a:cubicBezTo>
                          <a:pt x="91060" y="2624"/>
                          <a:pt x="90971" y="2713"/>
                          <a:pt x="90947" y="2737"/>
                        </a:cubicBezTo>
                        <a:cubicBezTo>
                          <a:pt x="90839" y="2845"/>
                          <a:pt x="90757" y="2981"/>
                          <a:pt x="90703" y="3117"/>
                        </a:cubicBezTo>
                        <a:cubicBezTo>
                          <a:pt x="90649" y="3279"/>
                          <a:pt x="90622" y="3442"/>
                          <a:pt x="90567" y="3605"/>
                        </a:cubicBezTo>
                        <a:cubicBezTo>
                          <a:pt x="90555" y="3643"/>
                          <a:pt x="90519" y="3663"/>
                          <a:pt x="90484" y="3663"/>
                        </a:cubicBezTo>
                        <a:cubicBezTo>
                          <a:pt x="90444" y="3663"/>
                          <a:pt x="90405" y="3636"/>
                          <a:pt x="90405" y="3578"/>
                        </a:cubicBezTo>
                        <a:cubicBezTo>
                          <a:pt x="90378" y="3496"/>
                          <a:pt x="90378" y="3415"/>
                          <a:pt x="90350" y="3334"/>
                        </a:cubicBezTo>
                        <a:cubicBezTo>
                          <a:pt x="90350" y="3252"/>
                          <a:pt x="90323" y="3198"/>
                          <a:pt x="90296" y="3117"/>
                        </a:cubicBezTo>
                        <a:cubicBezTo>
                          <a:pt x="90296" y="3198"/>
                          <a:pt x="90269" y="3252"/>
                          <a:pt x="90269" y="3334"/>
                        </a:cubicBezTo>
                        <a:lnTo>
                          <a:pt x="90269" y="3388"/>
                        </a:lnTo>
                        <a:lnTo>
                          <a:pt x="90269" y="3822"/>
                        </a:lnTo>
                        <a:cubicBezTo>
                          <a:pt x="90269" y="3862"/>
                          <a:pt x="90235" y="3883"/>
                          <a:pt x="90201" y="3883"/>
                        </a:cubicBezTo>
                        <a:cubicBezTo>
                          <a:pt x="90167" y="3883"/>
                          <a:pt x="90133" y="3862"/>
                          <a:pt x="90133" y="3822"/>
                        </a:cubicBezTo>
                        <a:cubicBezTo>
                          <a:pt x="90106" y="3713"/>
                          <a:pt x="90106" y="3578"/>
                          <a:pt x="90106" y="3469"/>
                        </a:cubicBezTo>
                        <a:cubicBezTo>
                          <a:pt x="90106" y="3388"/>
                          <a:pt x="90106" y="3306"/>
                          <a:pt x="90106" y="3225"/>
                        </a:cubicBezTo>
                        <a:cubicBezTo>
                          <a:pt x="90133" y="3171"/>
                          <a:pt x="90133" y="3117"/>
                          <a:pt x="90161" y="3062"/>
                        </a:cubicBezTo>
                        <a:cubicBezTo>
                          <a:pt x="90161" y="3062"/>
                          <a:pt x="90161" y="3035"/>
                          <a:pt x="90161" y="3008"/>
                        </a:cubicBezTo>
                        <a:cubicBezTo>
                          <a:pt x="90161" y="2954"/>
                          <a:pt x="90113" y="2927"/>
                          <a:pt x="90066" y="2927"/>
                        </a:cubicBezTo>
                        <a:cubicBezTo>
                          <a:pt x="90018" y="2927"/>
                          <a:pt x="89971" y="2954"/>
                          <a:pt x="89971" y="3008"/>
                        </a:cubicBezTo>
                        <a:cubicBezTo>
                          <a:pt x="89971" y="3075"/>
                          <a:pt x="89916" y="3124"/>
                          <a:pt x="89866" y="3124"/>
                        </a:cubicBezTo>
                        <a:cubicBezTo>
                          <a:pt x="89855" y="3124"/>
                          <a:pt x="89845" y="3121"/>
                          <a:pt x="89835" y="3117"/>
                        </a:cubicBezTo>
                        <a:cubicBezTo>
                          <a:pt x="89808" y="3089"/>
                          <a:pt x="89781" y="3062"/>
                          <a:pt x="89781" y="3008"/>
                        </a:cubicBezTo>
                        <a:cubicBezTo>
                          <a:pt x="89808" y="2818"/>
                          <a:pt x="89727" y="2601"/>
                          <a:pt x="89537" y="2466"/>
                        </a:cubicBezTo>
                        <a:cubicBezTo>
                          <a:pt x="89517" y="2446"/>
                          <a:pt x="89485" y="2427"/>
                          <a:pt x="89458" y="2427"/>
                        </a:cubicBezTo>
                        <a:cubicBezTo>
                          <a:pt x="89446" y="2427"/>
                          <a:pt x="89436" y="2431"/>
                          <a:pt x="89428" y="2438"/>
                        </a:cubicBezTo>
                        <a:cubicBezTo>
                          <a:pt x="89374" y="2493"/>
                          <a:pt x="89347" y="2547"/>
                          <a:pt x="89320" y="2601"/>
                        </a:cubicBezTo>
                        <a:cubicBezTo>
                          <a:pt x="89265" y="2710"/>
                          <a:pt x="89238" y="2818"/>
                          <a:pt x="89184" y="2927"/>
                        </a:cubicBezTo>
                        <a:cubicBezTo>
                          <a:pt x="89172" y="2974"/>
                          <a:pt x="89134" y="2996"/>
                          <a:pt x="89095" y="2996"/>
                        </a:cubicBezTo>
                        <a:cubicBezTo>
                          <a:pt x="89046" y="2996"/>
                          <a:pt x="88994" y="2960"/>
                          <a:pt x="88994" y="2900"/>
                        </a:cubicBezTo>
                        <a:cubicBezTo>
                          <a:pt x="88994" y="2683"/>
                          <a:pt x="88994" y="2438"/>
                          <a:pt x="88967" y="2221"/>
                        </a:cubicBezTo>
                        <a:cubicBezTo>
                          <a:pt x="88967" y="2086"/>
                          <a:pt x="88913" y="1977"/>
                          <a:pt x="88831" y="1869"/>
                        </a:cubicBezTo>
                        <a:cubicBezTo>
                          <a:pt x="88696" y="2059"/>
                          <a:pt x="88614" y="2276"/>
                          <a:pt x="88587" y="2520"/>
                        </a:cubicBezTo>
                        <a:cubicBezTo>
                          <a:pt x="88587" y="2574"/>
                          <a:pt x="88547" y="2601"/>
                          <a:pt x="88506" y="2601"/>
                        </a:cubicBezTo>
                        <a:cubicBezTo>
                          <a:pt x="88465" y="2601"/>
                          <a:pt x="88425" y="2574"/>
                          <a:pt x="88425" y="2520"/>
                        </a:cubicBezTo>
                        <a:cubicBezTo>
                          <a:pt x="88425" y="2411"/>
                          <a:pt x="88397" y="2303"/>
                          <a:pt x="88370" y="2194"/>
                        </a:cubicBezTo>
                        <a:cubicBezTo>
                          <a:pt x="88370" y="2167"/>
                          <a:pt x="88343" y="2140"/>
                          <a:pt x="88316" y="2113"/>
                        </a:cubicBezTo>
                        <a:cubicBezTo>
                          <a:pt x="88306" y="2108"/>
                          <a:pt x="88296" y="2106"/>
                          <a:pt x="88288" y="2106"/>
                        </a:cubicBezTo>
                        <a:cubicBezTo>
                          <a:pt x="88251" y="2106"/>
                          <a:pt x="88230" y="2145"/>
                          <a:pt x="88208" y="2167"/>
                        </a:cubicBezTo>
                        <a:cubicBezTo>
                          <a:pt x="88045" y="2276"/>
                          <a:pt x="87909" y="2438"/>
                          <a:pt x="87801" y="2601"/>
                        </a:cubicBezTo>
                        <a:cubicBezTo>
                          <a:pt x="87801" y="2628"/>
                          <a:pt x="87774" y="2628"/>
                          <a:pt x="87746" y="2628"/>
                        </a:cubicBezTo>
                        <a:cubicBezTo>
                          <a:pt x="87665" y="2683"/>
                          <a:pt x="87611" y="2737"/>
                          <a:pt x="87530" y="2791"/>
                        </a:cubicBezTo>
                        <a:cubicBezTo>
                          <a:pt x="87520" y="2796"/>
                          <a:pt x="87509" y="2798"/>
                          <a:pt x="87499" y="2798"/>
                        </a:cubicBezTo>
                        <a:cubicBezTo>
                          <a:pt x="87450" y="2798"/>
                          <a:pt x="87399" y="2750"/>
                          <a:pt x="87421" y="2683"/>
                        </a:cubicBezTo>
                        <a:cubicBezTo>
                          <a:pt x="87611" y="2493"/>
                          <a:pt x="87774" y="2276"/>
                          <a:pt x="87882" y="2059"/>
                        </a:cubicBezTo>
                        <a:cubicBezTo>
                          <a:pt x="87963" y="1842"/>
                          <a:pt x="87991" y="1625"/>
                          <a:pt x="87963" y="1381"/>
                        </a:cubicBezTo>
                        <a:cubicBezTo>
                          <a:pt x="87936" y="1299"/>
                          <a:pt x="87882" y="1191"/>
                          <a:pt x="87801" y="1137"/>
                        </a:cubicBezTo>
                        <a:cubicBezTo>
                          <a:pt x="87750" y="1103"/>
                          <a:pt x="87690" y="1080"/>
                          <a:pt x="87625" y="1080"/>
                        </a:cubicBezTo>
                        <a:cubicBezTo>
                          <a:pt x="87585" y="1080"/>
                          <a:pt x="87544" y="1089"/>
                          <a:pt x="87502" y="1109"/>
                        </a:cubicBezTo>
                        <a:cubicBezTo>
                          <a:pt x="87285" y="1245"/>
                          <a:pt x="87150" y="1435"/>
                          <a:pt x="87041" y="1679"/>
                        </a:cubicBezTo>
                        <a:cubicBezTo>
                          <a:pt x="86933" y="1896"/>
                          <a:pt x="86879" y="2140"/>
                          <a:pt x="86851" y="2384"/>
                        </a:cubicBezTo>
                        <a:cubicBezTo>
                          <a:pt x="86838" y="2438"/>
                          <a:pt x="86797" y="2466"/>
                          <a:pt x="86756" y="2466"/>
                        </a:cubicBezTo>
                        <a:cubicBezTo>
                          <a:pt x="86716" y="2466"/>
                          <a:pt x="86675" y="2438"/>
                          <a:pt x="86662" y="2384"/>
                        </a:cubicBezTo>
                        <a:cubicBezTo>
                          <a:pt x="86662" y="2194"/>
                          <a:pt x="86634" y="1977"/>
                          <a:pt x="86553" y="1787"/>
                        </a:cubicBezTo>
                        <a:cubicBezTo>
                          <a:pt x="86553" y="1733"/>
                          <a:pt x="86526" y="1706"/>
                          <a:pt x="86499" y="1652"/>
                        </a:cubicBezTo>
                        <a:cubicBezTo>
                          <a:pt x="86485" y="1638"/>
                          <a:pt x="86478" y="1632"/>
                          <a:pt x="86472" y="1632"/>
                        </a:cubicBezTo>
                        <a:cubicBezTo>
                          <a:pt x="86465" y="1632"/>
                          <a:pt x="86458" y="1638"/>
                          <a:pt x="86445" y="1652"/>
                        </a:cubicBezTo>
                        <a:cubicBezTo>
                          <a:pt x="86417" y="1733"/>
                          <a:pt x="86363" y="1815"/>
                          <a:pt x="86363" y="1896"/>
                        </a:cubicBezTo>
                        <a:cubicBezTo>
                          <a:pt x="86255" y="2221"/>
                          <a:pt x="86282" y="2601"/>
                          <a:pt x="86445" y="2927"/>
                        </a:cubicBezTo>
                        <a:cubicBezTo>
                          <a:pt x="86464" y="2984"/>
                          <a:pt x="86415" y="3042"/>
                          <a:pt x="86366" y="3042"/>
                        </a:cubicBezTo>
                        <a:cubicBezTo>
                          <a:pt x="86345" y="3042"/>
                          <a:pt x="86325" y="3032"/>
                          <a:pt x="86309" y="3008"/>
                        </a:cubicBezTo>
                        <a:cubicBezTo>
                          <a:pt x="86146" y="2737"/>
                          <a:pt x="86092" y="2438"/>
                          <a:pt x="86119" y="2113"/>
                        </a:cubicBezTo>
                        <a:cubicBezTo>
                          <a:pt x="86065" y="2004"/>
                          <a:pt x="86038" y="1896"/>
                          <a:pt x="86011" y="1787"/>
                        </a:cubicBezTo>
                        <a:cubicBezTo>
                          <a:pt x="85983" y="1652"/>
                          <a:pt x="85929" y="1570"/>
                          <a:pt x="85821" y="1489"/>
                        </a:cubicBezTo>
                        <a:cubicBezTo>
                          <a:pt x="85798" y="1455"/>
                          <a:pt x="85761" y="1440"/>
                          <a:pt x="85722" y="1440"/>
                        </a:cubicBezTo>
                        <a:cubicBezTo>
                          <a:pt x="85667" y="1440"/>
                          <a:pt x="85608" y="1469"/>
                          <a:pt x="85577" y="1516"/>
                        </a:cubicBezTo>
                        <a:cubicBezTo>
                          <a:pt x="85522" y="1598"/>
                          <a:pt x="85495" y="1679"/>
                          <a:pt x="85387" y="1706"/>
                        </a:cubicBezTo>
                        <a:cubicBezTo>
                          <a:pt x="85377" y="1711"/>
                          <a:pt x="85367" y="1713"/>
                          <a:pt x="85357" y="1713"/>
                        </a:cubicBezTo>
                        <a:cubicBezTo>
                          <a:pt x="85313" y="1713"/>
                          <a:pt x="85273" y="1669"/>
                          <a:pt x="85251" y="1625"/>
                        </a:cubicBezTo>
                        <a:cubicBezTo>
                          <a:pt x="85251" y="1462"/>
                          <a:pt x="85251" y="1326"/>
                          <a:pt x="85224" y="1164"/>
                        </a:cubicBezTo>
                        <a:cubicBezTo>
                          <a:pt x="85199" y="1114"/>
                          <a:pt x="85174" y="859"/>
                          <a:pt x="85087" y="859"/>
                        </a:cubicBezTo>
                        <a:cubicBezTo>
                          <a:pt x="85079" y="859"/>
                          <a:pt x="85070" y="861"/>
                          <a:pt x="85061" y="865"/>
                        </a:cubicBezTo>
                        <a:cubicBezTo>
                          <a:pt x="84953" y="920"/>
                          <a:pt x="84926" y="1109"/>
                          <a:pt x="84926" y="1191"/>
                        </a:cubicBezTo>
                        <a:cubicBezTo>
                          <a:pt x="84926" y="1353"/>
                          <a:pt x="84926" y="1489"/>
                          <a:pt x="84953" y="1625"/>
                        </a:cubicBezTo>
                        <a:cubicBezTo>
                          <a:pt x="84970" y="1693"/>
                          <a:pt x="84902" y="1750"/>
                          <a:pt x="84842" y="1750"/>
                        </a:cubicBezTo>
                        <a:cubicBezTo>
                          <a:pt x="84806" y="1750"/>
                          <a:pt x="84773" y="1730"/>
                          <a:pt x="84763" y="1679"/>
                        </a:cubicBezTo>
                        <a:cubicBezTo>
                          <a:pt x="84736" y="1543"/>
                          <a:pt x="84681" y="1326"/>
                          <a:pt x="84573" y="1299"/>
                        </a:cubicBezTo>
                        <a:cubicBezTo>
                          <a:pt x="84559" y="1296"/>
                          <a:pt x="84545" y="1295"/>
                          <a:pt x="84533" y="1295"/>
                        </a:cubicBezTo>
                        <a:cubicBezTo>
                          <a:pt x="84426" y="1295"/>
                          <a:pt x="84377" y="1392"/>
                          <a:pt x="84329" y="1489"/>
                        </a:cubicBezTo>
                        <a:cubicBezTo>
                          <a:pt x="84302" y="1625"/>
                          <a:pt x="84302" y="1760"/>
                          <a:pt x="84329" y="1896"/>
                        </a:cubicBezTo>
                        <a:cubicBezTo>
                          <a:pt x="84356" y="1977"/>
                          <a:pt x="84383" y="2059"/>
                          <a:pt x="84437" y="2113"/>
                        </a:cubicBezTo>
                        <a:cubicBezTo>
                          <a:pt x="84437" y="2167"/>
                          <a:pt x="84465" y="2194"/>
                          <a:pt x="84492" y="2221"/>
                        </a:cubicBezTo>
                        <a:lnTo>
                          <a:pt x="84519" y="2249"/>
                        </a:lnTo>
                        <a:cubicBezTo>
                          <a:pt x="84526" y="2241"/>
                          <a:pt x="84535" y="2238"/>
                          <a:pt x="84545" y="2238"/>
                        </a:cubicBezTo>
                        <a:cubicBezTo>
                          <a:pt x="84571" y="2238"/>
                          <a:pt x="84600" y="2263"/>
                          <a:pt x="84600" y="2303"/>
                        </a:cubicBezTo>
                        <a:cubicBezTo>
                          <a:pt x="84600" y="2375"/>
                          <a:pt x="84552" y="2411"/>
                          <a:pt x="84496" y="2411"/>
                        </a:cubicBezTo>
                        <a:cubicBezTo>
                          <a:pt x="84468" y="2411"/>
                          <a:pt x="84437" y="2402"/>
                          <a:pt x="84410" y="2384"/>
                        </a:cubicBezTo>
                        <a:cubicBezTo>
                          <a:pt x="84302" y="2330"/>
                          <a:pt x="84248" y="2221"/>
                          <a:pt x="84193" y="2113"/>
                        </a:cubicBezTo>
                        <a:cubicBezTo>
                          <a:pt x="84112" y="1896"/>
                          <a:pt x="84085" y="1679"/>
                          <a:pt x="84139" y="1435"/>
                        </a:cubicBezTo>
                        <a:cubicBezTo>
                          <a:pt x="84139" y="1381"/>
                          <a:pt x="84166" y="1326"/>
                          <a:pt x="84193" y="1272"/>
                        </a:cubicBezTo>
                        <a:cubicBezTo>
                          <a:pt x="84193" y="1272"/>
                          <a:pt x="84193" y="1245"/>
                          <a:pt x="84193" y="1245"/>
                        </a:cubicBezTo>
                        <a:cubicBezTo>
                          <a:pt x="84193" y="1218"/>
                          <a:pt x="84193" y="1164"/>
                          <a:pt x="84166" y="1164"/>
                        </a:cubicBezTo>
                        <a:cubicBezTo>
                          <a:pt x="84112" y="1164"/>
                          <a:pt x="84058" y="1191"/>
                          <a:pt x="84031" y="1218"/>
                        </a:cubicBezTo>
                        <a:cubicBezTo>
                          <a:pt x="84003" y="1245"/>
                          <a:pt x="83976" y="1299"/>
                          <a:pt x="83922" y="1326"/>
                        </a:cubicBezTo>
                        <a:cubicBezTo>
                          <a:pt x="83908" y="1347"/>
                          <a:pt x="83890" y="1355"/>
                          <a:pt x="83870" y="1355"/>
                        </a:cubicBezTo>
                        <a:cubicBezTo>
                          <a:pt x="83812" y="1355"/>
                          <a:pt x="83746" y="1279"/>
                          <a:pt x="83786" y="1218"/>
                        </a:cubicBezTo>
                        <a:cubicBezTo>
                          <a:pt x="83841" y="1164"/>
                          <a:pt x="83841" y="1055"/>
                          <a:pt x="83841" y="974"/>
                        </a:cubicBezTo>
                        <a:cubicBezTo>
                          <a:pt x="83814" y="892"/>
                          <a:pt x="83786" y="811"/>
                          <a:pt x="83705" y="784"/>
                        </a:cubicBezTo>
                        <a:cubicBezTo>
                          <a:pt x="83657" y="752"/>
                          <a:pt x="83610" y="739"/>
                          <a:pt x="83562" y="739"/>
                        </a:cubicBezTo>
                        <a:cubicBezTo>
                          <a:pt x="83528" y="739"/>
                          <a:pt x="83495" y="746"/>
                          <a:pt x="83461" y="757"/>
                        </a:cubicBezTo>
                        <a:cubicBezTo>
                          <a:pt x="83434" y="757"/>
                          <a:pt x="83380" y="784"/>
                          <a:pt x="83352" y="811"/>
                        </a:cubicBezTo>
                        <a:cubicBezTo>
                          <a:pt x="83325" y="838"/>
                          <a:pt x="83271" y="865"/>
                          <a:pt x="83271" y="892"/>
                        </a:cubicBezTo>
                        <a:lnTo>
                          <a:pt x="83271" y="1001"/>
                        </a:lnTo>
                        <a:cubicBezTo>
                          <a:pt x="83271" y="1218"/>
                          <a:pt x="83135" y="1435"/>
                          <a:pt x="82918" y="1516"/>
                        </a:cubicBezTo>
                        <a:cubicBezTo>
                          <a:pt x="82907" y="1524"/>
                          <a:pt x="82896" y="1527"/>
                          <a:pt x="82885" y="1527"/>
                        </a:cubicBezTo>
                        <a:cubicBezTo>
                          <a:pt x="82818" y="1527"/>
                          <a:pt x="82771" y="1400"/>
                          <a:pt x="82864" y="1353"/>
                        </a:cubicBezTo>
                        <a:cubicBezTo>
                          <a:pt x="83081" y="1245"/>
                          <a:pt x="83054" y="947"/>
                          <a:pt x="83054" y="757"/>
                        </a:cubicBezTo>
                        <a:cubicBezTo>
                          <a:pt x="83081" y="513"/>
                          <a:pt x="83000" y="269"/>
                          <a:pt x="82864" y="79"/>
                        </a:cubicBezTo>
                        <a:cubicBezTo>
                          <a:pt x="82817" y="23"/>
                          <a:pt x="82767" y="0"/>
                          <a:pt x="8271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 name="Google Shape;357;p31"/>
                  <p:cNvSpPr/>
                  <p:nvPr/>
                </p:nvSpPr>
                <p:spPr>
                  <a:xfrm>
                    <a:off x="1205075" y="3110400"/>
                    <a:ext cx="2490000" cy="1562500"/>
                  </a:xfrm>
                  <a:custGeom>
                    <a:avLst/>
                    <a:gdLst/>
                    <a:ahLst/>
                    <a:cxnLst/>
                    <a:rect l="l" t="t" r="r" b="b"/>
                    <a:pathLst>
                      <a:path w="99600" h="62500" extrusionOk="0">
                        <a:moveTo>
                          <a:pt x="82974" y="128"/>
                        </a:moveTo>
                        <a:cubicBezTo>
                          <a:pt x="83018" y="128"/>
                          <a:pt x="83064" y="147"/>
                          <a:pt x="83108" y="191"/>
                        </a:cubicBezTo>
                        <a:cubicBezTo>
                          <a:pt x="83244" y="380"/>
                          <a:pt x="83325" y="625"/>
                          <a:pt x="83298" y="869"/>
                        </a:cubicBezTo>
                        <a:cubicBezTo>
                          <a:pt x="83298" y="1086"/>
                          <a:pt x="83325" y="1384"/>
                          <a:pt x="83108" y="1492"/>
                        </a:cubicBezTo>
                        <a:cubicBezTo>
                          <a:pt x="83034" y="1542"/>
                          <a:pt x="83072" y="1659"/>
                          <a:pt x="83141" y="1659"/>
                        </a:cubicBezTo>
                        <a:cubicBezTo>
                          <a:pt x="83148" y="1659"/>
                          <a:pt x="83155" y="1658"/>
                          <a:pt x="83162" y="1655"/>
                        </a:cubicBezTo>
                        <a:cubicBezTo>
                          <a:pt x="83379" y="1547"/>
                          <a:pt x="83515" y="1357"/>
                          <a:pt x="83515" y="1113"/>
                        </a:cubicBezTo>
                        <a:lnTo>
                          <a:pt x="83515" y="1031"/>
                        </a:lnTo>
                        <a:cubicBezTo>
                          <a:pt x="83515" y="977"/>
                          <a:pt x="83569" y="950"/>
                          <a:pt x="83596" y="923"/>
                        </a:cubicBezTo>
                        <a:cubicBezTo>
                          <a:pt x="83624" y="896"/>
                          <a:pt x="83678" y="896"/>
                          <a:pt x="83705" y="869"/>
                        </a:cubicBezTo>
                        <a:cubicBezTo>
                          <a:pt x="83739" y="857"/>
                          <a:pt x="83772" y="851"/>
                          <a:pt x="83806" y="851"/>
                        </a:cubicBezTo>
                        <a:cubicBezTo>
                          <a:pt x="83854" y="851"/>
                          <a:pt x="83901" y="864"/>
                          <a:pt x="83949" y="896"/>
                        </a:cubicBezTo>
                        <a:cubicBezTo>
                          <a:pt x="84030" y="950"/>
                          <a:pt x="84085" y="1004"/>
                          <a:pt x="84085" y="1086"/>
                        </a:cubicBezTo>
                        <a:cubicBezTo>
                          <a:pt x="84112" y="1194"/>
                          <a:pt x="84085" y="1276"/>
                          <a:pt x="84030" y="1357"/>
                        </a:cubicBezTo>
                        <a:cubicBezTo>
                          <a:pt x="83990" y="1418"/>
                          <a:pt x="84056" y="1494"/>
                          <a:pt x="84114" y="1494"/>
                        </a:cubicBezTo>
                        <a:cubicBezTo>
                          <a:pt x="84134" y="1494"/>
                          <a:pt x="84152" y="1486"/>
                          <a:pt x="84166" y="1465"/>
                        </a:cubicBezTo>
                        <a:cubicBezTo>
                          <a:pt x="84220" y="1411"/>
                          <a:pt x="84247" y="1384"/>
                          <a:pt x="84302" y="1330"/>
                        </a:cubicBezTo>
                        <a:cubicBezTo>
                          <a:pt x="84329" y="1330"/>
                          <a:pt x="84383" y="1276"/>
                          <a:pt x="84410" y="1276"/>
                        </a:cubicBezTo>
                        <a:cubicBezTo>
                          <a:pt x="84437" y="1276"/>
                          <a:pt x="84464" y="1330"/>
                          <a:pt x="84464" y="1357"/>
                        </a:cubicBezTo>
                        <a:cubicBezTo>
                          <a:pt x="84464" y="1384"/>
                          <a:pt x="84464" y="1384"/>
                          <a:pt x="84464" y="1411"/>
                        </a:cubicBezTo>
                        <a:cubicBezTo>
                          <a:pt x="84437" y="1438"/>
                          <a:pt x="84410" y="1492"/>
                          <a:pt x="84383" y="1547"/>
                        </a:cubicBezTo>
                        <a:cubicBezTo>
                          <a:pt x="84329" y="1791"/>
                          <a:pt x="84356" y="2035"/>
                          <a:pt x="84464" y="2225"/>
                        </a:cubicBezTo>
                        <a:cubicBezTo>
                          <a:pt x="84492" y="2333"/>
                          <a:pt x="84573" y="2442"/>
                          <a:pt x="84654" y="2496"/>
                        </a:cubicBezTo>
                        <a:cubicBezTo>
                          <a:pt x="84681" y="2514"/>
                          <a:pt x="84712" y="2523"/>
                          <a:pt x="84740" y="2523"/>
                        </a:cubicBezTo>
                        <a:cubicBezTo>
                          <a:pt x="84796" y="2523"/>
                          <a:pt x="84844" y="2487"/>
                          <a:pt x="84844" y="2415"/>
                        </a:cubicBezTo>
                        <a:cubicBezTo>
                          <a:pt x="84844" y="2375"/>
                          <a:pt x="84815" y="2350"/>
                          <a:pt x="84789" y="2350"/>
                        </a:cubicBezTo>
                        <a:cubicBezTo>
                          <a:pt x="84779" y="2350"/>
                          <a:pt x="84770" y="2353"/>
                          <a:pt x="84763" y="2360"/>
                        </a:cubicBezTo>
                        <a:lnTo>
                          <a:pt x="84736" y="2333"/>
                        </a:lnTo>
                        <a:cubicBezTo>
                          <a:pt x="84709" y="2306"/>
                          <a:pt x="84681" y="2279"/>
                          <a:pt x="84681" y="2252"/>
                        </a:cubicBezTo>
                        <a:cubicBezTo>
                          <a:pt x="84627" y="2171"/>
                          <a:pt x="84600" y="2116"/>
                          <a:pt x="84600" y="2035"/>
                        </a:cubicBezTo>
                        <a:cubicBezTo>
                          <a:pt x="84546" y="1899"/>
                          <a:pt x="84546" y="1737"/>
                          <a:pt x="84600" y="1601"/>
                        </a:cubicBezTo>
                        <a:cubicBezTo>
                          <a:pt x="84624" y="1504"/>
                          <a:pt x="84692" y="1407"/>
                          <a:pt x="84784" y="1407"/>
                        </a:cubicBezTo>
                        <a:cubicBezTo>
                          <a:pt x="84794" y="1407"/>
                          <a:pt x="84806" y="1408"/>
                          <a:pt x="84817" y="1411"/>
                        </a:cubicBezTo>
                        <a:cubicBezTo>
                          <a:pt x="84925" y="1438"/>
                          <a:pt x="85007" y="1655"/>
                          <a:pt x="85034" y="1791"/>
                        </a:cubicBezTo>
                        <a:cubicBezTo>
                          <a:pt x="85034" y="1846"/>
                          <a:pt x="85065" y="1869"/>
                          <a:pt x="85100" y="1869"/>
                        </a:cubicBezTo>
                        <a:cubicBezTo>
                          <a:pt x="85152" y="1869"/>
                          <a:pt x="85213" y="1817"/>
                          <a:pt x="85197" y="1737"/>
                        </a:cubicBezTo>
                        <a:cubicBezTo>
                          <a:pt x="85197" y="1601"/>
                          <a:pt x="85170" y="1465"/>
                          <a:pt x="85170" y="1330"/>
                        </a:cubicBezTo>
                        <a:cubicBezTo>
                          <a:pt x="85170" y="1221"/>
                          <a:pt x="85197" y="1031"/>
                          <a:pt x="85332" y="977"/>
                        </a:cubicBezTo>
                        <a:cubicBezTo>
                          <a:pt x="85341" y="973"/>
                          <a:pt x="85349" y="971"/>
                          <a:pt x="85357" y="971"/>
                        </a:cubicBezTo>
                        <a:cubicBezTo>
                          <a:pt x="85441" y="971"/>
                          <a:pt x="85443" y="1228"/>
                          <a:pt x="85468" y="1303"/>
                        </a:cubicBezTo>
                        <a:cubicBezTo>
                          <a:pt x="85495" y="1438"/>
                          <a:pt x="85522" y="1574"/>
                          <a:pt x="85522" y="1737"/>
                        </a:cubicBezTo>
                        <a:cubicBezTo>
                          <a:pt x="85522" y="1781"/>
                          <a:pt x="85558" y="1825"/>
                          <a:pt x="85601" y="1825"/>
                        </a:cubicBezTo>
                        <a:cubicBezTo>
                          <a:pt x="85611" y="1825"/>
                          <a:pt x="85621" y="1823"/>
                          <a:pt x="85631" y="1818"/>
                        </a:cubicBezTo>
                        <a:cubicBezTo>
                          <a:pt x="85739" y="1818"/>
                          <a:pt x="85793" y="1709"/>
                          <a:pt x="85848" y="1628"/>
                        </a:cubicBezTo>
                        <a:cubicBezTo>
                          <a:pt x="85878" y="1583"/>
                          <a:pt x="85924" y="1563"/>
                          <a:pt x="85973" y="1563"/>
                        </a:cubicBezTo>
                        <a:cubicBezTo>
                          <a:pt x="86013" y="1563"/>
                          <a:pt x="86055" y="1577"/>
                          <a:pt x="86092" y="1601"/>
                        </a:cubicBezTo>
                        <a:cubicBezTo>
                          <a:pt x="86173" y="1682"/>
                          <a:pt x="86227" y="1791"/>
                          <a:pt x="86255" y="1899"/>
                        </a:cubicBezTo>
                        <a:cubicBezTo>
                          <a:pt x="86282" y="2008"/>
                          <a:pt x="86309" y="2116"/>
                          <a:pt x="86363" y="2225"/>
                        </a:cubicBezTo>
                        <a:cubicBezTo>
                          <a:pt x="86336" y="2550"/>
                          <a:pt x="86417" y="2849"/>
                          <a:pt x="86553" y="3120"/>
                        </a:cubicBezTo>
                        <a:cubicBezTo>
                          <a:pt x="86571" y="3156"/>
                          <a:pt x="86598" y="3171"/>
                          <a:pt x="86624" y="3171"/>
                        </a:cubicBezTo>
                        <a:cubicBezTo>
                          <a:pt x="86676" y="3171"/>
                          <a:pt x="86725" y="3111"/>
                          <a:pt x="86689" y="3039"/>
                        </a:cubicBezTo>
                        <a:cubicBezTo>
                          <a:pt x="86553" y="2713"/>
                          <a:pt x="86526" y="2360"/>
                          <a:pt x="86607" y="2008"/>
                        </a:cubicBezTo>
                        <a:cubicBezTo>
                          <a:pt x="86634" y="1926"/>
                          <a:pt x="86661" y="1845"/>
                          <a:pt x="86689" y="1791"/>
                        </a:cubicBezTo>
                        <a:cubicBezTo>
                          <a:pt x="86702" y="1764"/>
                          <a:pt x="86716" y="1750"/>
                          <a:pt x="86726" y="1750"/>
                        </a:cubicBezTo>
                        <a:cubicBezTo>
                          <a:pt x="86736" y="1750"/>
                          <a:pt x="86743" y="1764"/>
                          <a:pt x="86743" y="1791"/>
                        </a:cubicBezTo>
                        <a:cubicBezTo>
                          <a:pt x="86770" y="1818"/>
                          <a:pt x="86797" y="1872"/>
                          <a:pt x="86797" y="1899"/>
                        </a:cubicBezTo>
                        <a:cubicBezTo>
                          <a:pt x="86878" y="2089"/>
                          <a:pt x="86906" y="2306"/>
                          <a:pt x="86906" y="2496"/>
                        </a:cubicBezTo>
                        <a:cubicBezTo>
                          <a:pt x="86919" y="2550"/>
                          <a:pt x="86967" y="2577"/>
                          <a:pt x="87011" y="2577"/>
                        </a:cubicBezTo>
                        <a:cubicBezTo>
                          <a:pt x="87055" y="2577"/>
                          <a:pt x="87095" y="2550"/>
                          <a:pt x="87095" y="2496"/>
                        </a:cubicBezTo>
                        <a:cubicBezTo>
                          <a:pt x="87123" y="2252"/>
                          <a:pt x="87177" y="2008"/>
                          <a:pt x="87285" y="1791"/>
                        </a:cubicBezTo>
                        <a:cubicBezTo>
                          <a:pt x="87394" y="1574"/>
                          <a:pt x="87557" y="1357"/>
                          <a:pt x="87746" y="1248"/>
                        </a:cubicBezTo>
                        <a:cubicBezTo>
                          <a:pt x="87801" y="1221"/>
                          <a:pt x="87855" y="1208"/>
                          <a:pt x="87909" y="1208"/>
                        </a:cubicBezTo>
                        <a:cubicBezTo>
                          <a:pt x="87963" y="1208"/>
                          <a:pt x="88018" y="1221"/>
                          <a:pt x="88072" y="1248"/>
                        </a:cubicBezTo>
                        <a:cubicBezTo>
                          <a:pt x="88153" y="1330"/>
                          <a:pt x="88180" y="1411"/>
                          <a:pt x="88207" y="1520"/>
                        </a:cubicBezTo>
                        <a:cubicBezTo>
                          <a:pt x="88262" y="1737"/>
                          <a:pt x="88235" y="1981"/>
                          <a:pt x="88126" y="2171"/>
                        </a:cubicBezTo>
                        <a:cubicBezTo>
                          <a:pt x="88018" y="2415"/>
                          <a:pt x="87855" y="2632"/>
                          <a:pt x="87692" y="2822"/>
                        </a:cubicBezTo>
                        <a:cubicBezTo>
                          <a:pt x="87648" y="2866"/>
                          <a:pt x="87694" y="2910"/>
                          <a:pt x="87742" y="2910"/>
                        </a:cubicBezTo>
                        <a:cubicBezTo>
                          <a:pt x="87753" y="2910"/>
                          <a:pt x="87764" y="2908"/>
                          <a:pt x="87774" y="2903"/>
                        </a:cubicBezTo>
                        <a:cubicBezTo>
                          <a:pt x="87855" y="2876"/>
                          <a:pt x="87936" y="2822"/>
                          <a:pt x="87990" y="2740"/>
                        </a:cubicBezTo>
                        <a:cubicBezTo>
                          <a:pt x="88018" y="2740"/>
                          <a:pt x="88045" y="2740"/>
                          <a:pt x="88045" y="2713"/>
                        </a:cubicBezTo>
                        <a:cubicBezTo>
                          <a:pt x="88180" y="2550"/>
                          <a:pt x="88289" y="2415"/>
                          <a:pt x="88452" y="2279"/>
                        </a:cubicBezTo>
                        <a:cubicBezTo>
                          <a:pt x="88479" y="2252"/>
                          <a:pt x="88533" y="2225"/>
                          <a:pt x="88560" y="2225"/>
                        </a:cubicBezTo>
                        <a:cubicBezTo>
                          <a:pt x="88587" y="2252"/>
                          <a:pt x="88614" y="2306"/>
                          <a:pt x="88614" y="2333"/>
                        </a:cubicBezTo>
                        <a:cubicBezTo>
                          <a:pt x="88669" y="2415"/>
                          <a:pt x="88669" y="2523"/>
                          <a:pt x="88669" y="2632"/>
                        </a:cubicBezTo>
                        <a:cubicBezTo>
                          <a:pt x="88669" y="2686"/>
                          <a:pt x="88709" y="2713"/>
                          <a:pt x="88753" y="2713"/>
                        </a:cubicBezTo>
                        <a:cubicBezTo>
                          <a:pt x="88797" y="2713"/>
                          <a:pt x="88845" y="2686"/>
                          <a:pt x="88858" y="2632"/>
                        </a:cubicBezTo>
                        <a:cubicBezTo>
                          <a:pt x="88886" y="2415"/>
                          <a:pt x="88940" y="2198"/>
                          <a:pt x="89075" y="1981"/>
                        </a:cubicBezTo>
                        <a:cubicBezTo>
                          <a:pt x="89157" y="2089"/>
                          <a:pt x="89211" y="2198"/>
                          <a:pt x="89211" y="2333"/>
                        </a:cubicBezTo>
                        <a:cubicBezTo>
                          <a:pt x="89238" y="2550"/>
                          <a:pt x="89238" y="2794"/>
                          <a:pt x="89265" y="3039"/>
                        </a:cubicBezTo>
                        <a:cubicBezTo>
                          <a:pt x="89265" y="3087"/>
                          <a:pt x="89324" y="3126"/>
                          <a:pt x="89377" y="3126"/>
                        </a:cubicBezTo>
                        <a:cubicBezTo>
                          <a:pt x="89412" y="3126"/>
                          <a:pt x="89444" y="3109"/>
                          <a:pt x="89455" y="3066"/>
                        </a:cubicBezTo>
                        <a:cubicBezTo>
                          <a:pt x="89482" y="2930"/>
                          <a:pt x="89509" y="2822"/>
                          <a:pt x="89564" y="2713"/>
                        </a:cubicBezTo>
                        <a:cubicBezTo>
                          <a:pt x="89591" y="2659"/>
                          <a:pt x="89618" y="2605"/>
                          <a:pt x="89672" y="2577"/>
                        </a:cubicBezTo>
                        <a:cubicBezTo>
                          <a:pt x="89681" y="2568"/>
                          <a:pt x="89693" y="2565"/>
                          <a:pt x="89706" y="2565"/>
                        </a:cubicBezTo>
                        <a:cubicBezTo>
                          <a:pt x="89732" y="2565"/>
                          <a:pt x="89763" y="2577"/>
                          <a:pt x="89781" y="2577"/>
                        </a:cubicBezTo>
                        <a:cubicBezTo>
                          <a:pt x="89971" y="2713"/>
                          <a:pt x="90052" y="2930"/>
                          <a:pt x="90025" y="3147"/>
                        </a:cubicBezTo>
                        <a:cubicBezTo>
                          <a:pt x="90025" y="3211"/>
                          <a:pt x="90067" y="3239"/>
                          <a:pt x="90115" y="3239"/>
                        </a:cubicBezTo>
                        <a:cubicBezTo>
                          <a:pt x="90168" y="3239"/>
                          <a:pt x="90227" y="3204"/>
                          <a:pt x="90242" y="3147"/>
                        </a:cubicBezTo>
                        <a:cubicBezTo>
                          <a:pt x="90242" y="3093"/>
                          <a:pt x="90282" y="3066"/>
                          <a:pt x="90323" y="3066"/>
                        </a:cubicBezTo>
                        <a:cubicBezTo>
                          <a:pt x="90364" y="3066"/>
                          <a:pt x="90405" y="3093"/>
                          <a:pt x="90405" y="3147"/>
                        </a:cubicBezTo>
                        <a:cubicBezTo>
                          <a:pt x="90405" y="3147"/>
                          <a:pt x="90405" y="3174"/>
                          <a:pt x="90405" y="3174"/>
                        </a:cubicBezTo>
                        <a:cubicBezTo>
                          <a:pt x="90377" y="3228"/>
                          <a:pt x="90377" y="3283"/>
                          <a:pt x="90377" y="3337"/>
                        </a:cubicBezTo>
                        <a:cubicBezTo>
                          <a:pt x="90350" y="3554"/>
                          <a:pt x="90350" y="3744"/>
                          <a:pt x="90377" y="3934"/>
                        </a:cubicBezTo>
                        <a:cubicBezTo>
                          <a:pt x="90377" y="3974"/>
                          <a:pt x="90411" y="3995"/>
                          <a:pt x="90445" y="3995"/>
                        </a:cubicBezTo>
                        <a:cubicBezTo>
                          <a:pt x="90479" y="3995"/>
                          <a:pt x="90513" y="3974"/>
                          <a:pt x="90513" y="3934"/>
                        </a:cubicBezTo>
                        <a:lnTo>
                          <a:pt x="90513" y="3445"/>
                        </a:lnTo>
                        <a:cubicBezTo>
                          <a:pt x="90513" y="3364"/>
                          <a:pt x="90540" y="3310"/>
                          <a:pt x="90540" y="3228"/>
                        </a:cubicBezTo>
                        <a:cubicBezTo>
                          <a:pt x="90594" y="3391"/>
                          <a:pt x="90622" y="3554"/>
                          <a:pt x="90649" y="3690"/>
                        </a:cubicBezTo>
                        <a:cubicBezTo>
                          <a:pt x="90649" y="3750"/>
                          <a:pt x="90691" y="3786"/>
                          <a:pt x="90734" y="3786"/>
                        </a:cubicBezTo>
                        <a:cubicBezTo>
                          <a:pt x="90767" y="3786"/>
                          <a:pt x="90799" y="3764"/>
                          <a:pt x="90811" y="3717"/>
                        </a:cubicBezTo>
                        <a:cubicBezTo>
                          <a:pt x="90866" y="3418"/>
                          <a:pt x="91001" y="3093"/>
                          <a:pt x="91191" y="2849"/>
                        </a:cubicBezTo>
                        <a:cubicBezTo>
                          <a:pt x="91214" y="2825"/>
                          <a:pt x="91298" y="2762"/>
                          <a:pt x="91355" y="2762"/>
                        </a:cubicBezTo>
                        <a:cubicBezTo>
                          <a:pt x="91365" y="2762"/>
                          <a:pt x="91373" y="2764"/>
                          <a:pt x="91381" y="2767"/>
                        </a:cubicBezTo>
                        <a:cubicBezTo>
                          <a:pt x="91435" y="2767"/>
                          <a:pt x="91408" y="2822"/>
                          <a:pt x="91408" y="2849"/>
                        </a:cubicBezTo>
                        <a:cubicBezTo>
                          <a:pt x="91435" y="2903"/>
                          <a:pt x="91435" y="2957"/>
                          <a:pt x="91435" y="3011"/>
                        </a:cubicBezTo>
                        <a:cubicBezTo>
                          <a:pt x="91489" y="3201"/>
                          <a:pt x="91489" y="3418"/>
                          <a:pt x="91435" y="3635"/>
                        </a:cubicBezTo>
                        <a:cubicBezTo>
                          <a:pt x="91418" y="3702"/>
                          <a:pt x="91485" y="3749"/>
                          <a:pt x="91544" y="3749"/>
                        </a:cubicBezTo>
                        <a:cubicBezTo>
                          <a:pt x="91581" y="3749"/>
                          <a:pt x="91615" y="3731"/>
                          <a:pt x="91625" y="3690"/>
                        </a:cubicBezTo>
                        <a:cubicBezTo>
                          <a:pt x="91652" y="3500"/>
                          <a:pt x="91761" y="3337"/>
                          <a:pt x="91923" y="3228"/>
                        </a:cubicBezTo>
                        <a:cubicBezTo>
                          <a:pt x="91951" y="3215"/>
                          <a:pt x="91984" y="3208"/>
                          <a:pt x="92022" y="3208"/>
                        </a:cubicBezTo>
                        <a:cubicBezTo>
                          <a:pt x="92059" y="3208"/>
                          <a:pt x="92100" y="3215"/>
                          <a:pt x="92140" y="3228"/>
                        </a:cubicBezTo>
                        <a:cubicBezTo>
                          <a:pt x="92195" y="3283"/>
                          <a:pt x="92222" y="3337"/>
                          <a:pt x="92195" y="3391"/>
                        </a:cubicBezTo>
                        <a:cubicBezTo>
                          <a:pt x="92195" y="3471"/>
                          <a:pt x="92253" y="3521"/>
                          <a:pt x="92305" y="3521"/>
                        </a:cubicBezTo>
                        <a:cubicBezTo>
                          <a:pt x="92324" y="3521"/>
                          <a:pt x="92343" y="3514"/>
                          <a:pt x="92357" y="3500"/>
                        </a:cubicBezTo>
                        <a:cubicBezTo>
                          <a:pt x="92392" y="3457"/>
                          <a:pt x="92434" y="3438"/>
                          <a:pt x="92474" y="3438"/>
                        </a:cubicBezTo>
                        <a:cubicBezTo>
                          <a:pt x="92559" y="3438"/>
                          <a:pt x="92630" y="3524"/>
                          <a:pt x="92574" y="3635"/>
                        </a:cubicBezTo>
                        <a:cubicBezTo>
                          <a:pt x="92557" y="3689"/>
                          <a:pt x="92620" y="3742"/>
                          <a:pt x="92682" y="3742"/>
                        </a:cubicBezTo>
                        <a:cubicBezTo>
                          <a:pt x="92714" y="3742"/>
                          <a:pt x="92746" y="3727"/>
                          <a:pt x="92764" y="3690"/>
                        </a:cubicBezTo>
                        <a:cubicBezTo>
                          <a:pt x="92783" y="3670"/>
                          <a:pt x="92816" y="3651"/>
                          <a:pt x="92843" y="3651"/>
                        </a:cubicBezTo>
                        <a:cubicBezTo>
                          <a:pt x="92855" y="3651"/>
                          <a:pt x="92865" y="3654"/>
                          <a:pt x="92873" y="3662"/>
                        </a:cubicBezTo>
                        <a:cubicBezTo>
                          <a:pt x="92900" y="3744"/>
                          <a:pt x="92927" y="3798"/>
                          <a:pt x="92954" y="3852"/>
                        </a:cubicBezTo>
                        <a:cubicBezTo>
                          <a:pt x="92977" y="3886"/>
                          <a:pt x="93009" y="3901"/>
                          <a:pt x="93039" y="3901"/>
                        </a:cubicBezTo>
                        <a:cubicBezTo>
                          <a:pt x="93080" y="3901"/>
                          <a:pt x="93117" y="3872"/>
                          <a:pt x="93117" y="3825"/>
                        </a:cubicBezTo>
                        <a:cubicBezTo>
                          <a:pt x="93117" y="3744"/>
                          <a:pt x="93090" y="3608"/>
                          <a:pt x="93063" y="3473"/>
                        </a:cubicBezTo>
                        <a:cubicBezTo>
                          <a:pt x="93063" y="3364"/>
                          <a:pt x="93063" y="3256"/>
                          <a:pt x="93063" y="3147"/>
                        </a:cubicBezTo>
                        <a:cubicBezTo>
                          <a:pt x="93063" y="3039"/>
                          <a:pt x="93090" y="2930"/>
                          <a:pt x="93117" y="2794"/>
                        </a:cubicBezTo>
                        <a:cubicBezTo>
                          <a:pt x="93144" y="2713"/>
                          <a:pt x="93198" y="2605"/>
                          <a:pt x="93280" y="2550"/>
                        </a:cubicBezTo>
                        <a:cubicBezTo>
                          <a:pt x="93319" y="2522"/>
                          <a:pt x="93358" y="2511"/>
                          <a:pt x="93396" y="2511"/>
                        </a:cubicBezTo>
                        <a:cubicBezTo>
                          <a:pt x="93543" y="2511"/>
                          <a:pt x="93676" y="2687"/>
                          <a:pt x="93741" y="2794"/>
                        </a:cubicBezTo>
                        <a:cubicBezTo>
                          <a:pt x="93876" y="2984"/>
                          <a:pt x="93931" y="3201"/>
                          <a:pt x="93958" y="3418"/>
                        </a:cubicBezTo>
                        <a:cubicBezTo>
                          <a:pt x="93958" y="3481"/>
                          <a:pt x="94022" y="3526"/>
                          <a:pt x="94080" y="3526"/>
                        </a:cubicBezTo>
                        <a:cubicBezTo>
                          <a:pt x="94123" y="3526"/>
                          <a:pt x="94163" y="3502"/>
                          <a:pt x="94175" y="3445"/>
                        </a:cubicBezTo>
                        <a:cubicBezTo>
                          <a:pt x="94202" y="3310"/>
                          <a:pt x="94256" y="3174"/>
                          <a:pt x="94337" y="3066"/>
                        </a:cubicBezTo>
                        <a:cubicBezTo>
                          <a:pt x="94392" y="3011"/>
                          <a:pt x="94419" y="2957"/>
                          <a:pt x="94473" y="2903"/>
                        </a:cubicBezTo>
                        <a:cubicBezTo>
                          <a:pt x="94500" y="2876"/>
                          <a:pt x="94514" y="2862"/>
                          <a:pt x="94524" y="2862"/>
                        </a:cubicBezTo>
                        <a:cubicBezTo>
                          <a:pt x="94534" y="2862"/>
                          <a:pt x="94541" y="2876"/>
                          <a:pt x="94554" y="2903"/>
                        </a:cubicBezTo>
                        <a:cubicBezTo>
                          <a:pt x="94609" y="3039"/>
                          <a:pt x="94663" y="3174"/>
                          <a:pt x="94690" y="3310"/>
                        </a:cubicBezTo>
                        <a:cubicBezTo>
                          <a:pt x="94717" y="3473"/>
                          <a:pt x="94744" y="3635"/>
                          <a:pt x="94744" y="3798"/>
                        </a:cubicBezTo>
                        <a:cubicBezTo>
                          <a:pt x="94744" y="3859"/>
                          <a:pt x="94796" y="3894"/>
                          <a:pt x="94845" y="3894"/>
                        </a:cubicBezTo>
                        <a:cubicBezTo>
                          <a:pt x="94884" y="3894"/>
                          <a:pt x="94922" y="3873"/>
                          <a:pt x="94934" y="3825"/>
                        </a:cubicBezTo>
                        <a:cubicBezTo>
                          <a:pt x="94961" y="3717"/>
                          <a:pt x="95016" y="3635"/>
                          <a:pt x="95097" y="3554"/>
                        </a:cubicBezTo>
                        <a:cubicBezTo>
                          <a:pt x="95151" y="3473"/>
                          <a:pt x="95233" y="3391"/>
                          <a:pt x="95314" y="3391"/>
                        </a:cubicBezTo>
                        <a:cubicBezTo>
                          <a:pt x="95395" y="3418"/>
                          <a:pt x="95450" y="3500"/>
                          <a:pt x="95477" y="3581"/>
                        </a:cubicBezTo>
                        <a:cubicBezTo>
                          <a:pt x="95477" y="3608"/>
                          <a:pt x="95477" y="3662"/>
                          <a:pt x="95477" y="3690"/>
                        </a:cubicBezTo>
                        <a:lnTo>
                          <a:pt x="95477" y="3771"/>
                        </a:lnTo>
                        <a:cubicBezTo>
                          <a:pt x="95477" y="3825"/>
                          <a:pt x="95450" y="3879"/>
                          <a:pt x="95422" y="3934"/>
                        </a:cubicBezTo>
                        <a:cubicBezTo>
                          <a:pt x="95422" y="3961"/>
                          <a:pt x="95422" y="3988"/>
                          <a:pt x="95450" y="4015"/>
                        </a:cubicBezTo>
                        <a:cubicBezTo>
                          <a:pt x="95450" y="4178"/>
                          <a:pt x="95450" y="4340"/>
                          <a:pt x="95477" y="4503"/>
                        </a:cubicBezTo>
                        <a:cubicBezTo>
                          <a:pt x="95477" y="4530"/>
                          <a:pt x="95504" y="4544"/>
                          <a:pt x="95534" y="4544"/>
                        </a:cubicBezTo>
                        <a:cubicBezTo>
                          <a:pt x="95565" y="4544"/>
                          <a:pt x="95599" y="4530"/>
                          <a:pt x="95612" y="4503"/>
                        </a:cubicBezTo>
                        <a:cubicBezTo>
                          <a:pt x="95639" y="4286"/>
                          <a:pt x="95612" y="4042"/>
                          <a:pt x="95639" y="3798"/>
                        </a:cubicBezTo>
                        <a:cubicBezTo>
                          <a:pt x="95667" y="3581"/>
                          <a:pt x="95748" y="3364"/>
                          <a:pt x="95856" y="3174"/>
                        </a:cubicBezTo>
                        <a:cubicBezTo>
                          <a:pt x="95884" y="3093"/>
                          <a:pt x="95965" y="3011"/>
                          <a:pt x="96019" y="2930"/>
                        </a:cubicBezTo>
                        <a:cubicBezTo>
                          <a:pt x="96073" y="2849"/>
                          <a:pt x="96155" y="2794"/>
                          <a:pt x="96263" y="2794"/>
                        </a:cubicBezTo>
                        <a:cubicBezTo>
                          <a:pt x="96345" y="2794"/>
                          <a:pt x="96372" y="2903"/>
                          <a:pt x="96372" y="2984"/>
                        </a:cubicBezTo>
                        <a:cubicBezTo>
                          <a:pt x="96372" y="3093"/>
                          <a:pt x="96372" y="3201"/>
                          <a:pt x="96372" y="3337"/>
                        </a:cubicBezTo>
                        <a:cubicBezTo>
                          <a:pt x="96372" y="3608"/>
                          <a:pt x="96318" y="3879"/>
                          <a:pt x="96236" y="4151"/>
                        </a:cubicBezTo>
                        <a:cubicBezTo>
                          <a:pt x="96219" y="4218"/>
                          <a:pt x="96286" y="4264"/>
                          <a:pt x="96345" y="4264"/>
                        </a:cubicBezTo>
                        <a:cubicBezTo>
                          <a:pt x="96382" y="4264"/>
                          <a:pt x="96416" y="4246"/>
                          <a:pt x="96426" y="4205"/>
                        </a:cubicBezTo>
                        <a:cubicBezTo>
                          <a:pt x="96480" y="4069"/>
                          <a:pt x="96535" y="3961"/>
                          <a:pt x="96616" y="3852"/>
                        </a:cubicBezTo>
                        <a:cubicBezTo>
                          <a:pt x="96652" y="3780"/>
                          <a:pt x="96700" y="3744"/>
                          <a:pt x="96761" y="3744"/>
                        </a:cubicBezTo>
                        <a:cubicBezTo>
                          <a:pt x="96791" y="3744"/>
                          <a:pt x="96824" y="3753"/>
                          <a:pt x="96860" y="3771"/>
                        </a:cubicBezTo>
                        <a:cubicBezTo>
                          <a:pt x="97023" y="3934"/>
                          <a:pt x="97023" y="4178"/>
                          <a:pt x="96833" y="4313"/>
                        </a:cubicBezTo>
                        <a:cubicBezTo>
                          <a:pt x="96763" y="4384"/>
                          <a:pt x="96814" y="4514"/>
                          <a:pt x="96898" y="4514"/>
                        </a:cubicBezTo>
                        <a:cubicBezTo>
                          <a:pt x="96912" y="4514"/>
                          <a:pt x="96926" y="4511"/>
                          <a:pt x="96941" y="4503"/>
                        </a:cubicBezTo>
                        <a:cubicBezTo>
                          <a:pt x="96968" y="4503"/>
                          <a:pt x="96996" y="4476"/>
                          <a:pt x="97023" y="4476"/>
                        </a:cubicBezTo>
                        <a:cubicBezTo>
                          <a:pt x="97151" y="4333"/>
                          <a:pt x="97305" y="4273"/>
                          <a:pt x="97454" y="4273"/>
                        </a:cubicBezTo>
                        <a:cubicBezTo>
                          <a:pt x="97869" y="4273"/>
                          <a:pt x="98252" y="4742"/>
                          <a:pt x="97972" y="5181"/>
                        </a:cubicBezTo>
                        <a:lnTo>
                          <a:pt x="97918" y="5236"/>
                        </a:lnTo>
                        <a:cubicBezTo>
                          <a:pt x="97881" y="5327"/>
                          <a:pt x="97956" y="5406"/>
                          <a:pt x="98033" y="5406"/>
                        </a:cubicBezTo>
                        <a:cubicBezTo>
                          <a:pt x="98071" y="5406"/>
                          <a:pt x="98108" y="5388"/>
                          <a:pt x="98135" y="5344"/>
                        </a:cubicBezTo>
                        <a:cubicBezTo>
                          <a:pt x="98181" y="5252"/>
                          <a:pt x="98265" y="5219"/>
                          <a:pt x="98358" y="5219"/>
                        </a:cubicBezTo>
                        <a:cubicBezTo>
                          <a:pt x="98485" y="5219"/>
                          <a:pt x="98626" y="5281"/>
                          <a:pt x="98704" y="5344"/>
                        </a:cubicBezTo>
                        <a:cubicBezTo>
                          <a:pt x="98813" y="5480"/>
                          <a:pt x="98867" y="5642"/>
                          <a:pt x="98840" y="5805"/>
                        </a:cubicBezTo>
                        <a:cubicBezTo>
                          <a:pt x="98840" y="6022"/>
                          <a:pt x="98786" y="6239"/>
                          <a:pt x="98704" y="6429"/>
                        </a:cubicBezTo>
                        <a:cubicBezTo>
                          <a:pt x="98683" y="6492"/>
                          <a:pt x="98744" y="6555"/>
                          <a:pt x="98810" y="6555"/>
                        </a:cubicBezTo>
                        <a:cubicBezTo>
                          <a:pt x="98829" y="6555"/>
                          <a:pt x="98849" y="6550"/>
                          <a:pt x="98867" y="6538"/>
                        </a:cubicBezTo>
                        <a:cubicBezTo>
                          <a:pt x="98897" y="6528"/>
                          <a:pt x="98926" y="6523"/>
                          <a:pt x="98954" y="6523"/>
                        </a:cubicBezTo>
                        <a:cubicBezTo>
                          <a:pt x="99078" y="6523"/>
                          <a:pt x="99180" y="6612"/>
                          <a:pt x="99247" y="6700"/>
                        </a:cubicBezTo>
                        <a:cubicBezTo>
                          <a:pt x="99410" y="6917"/>
                          <a:pt x="99437" y="7161"/>
                          <a:pt x="99328" y="7405"/>
                        </a:cubicBezTo>
                        <a:cubicBezTo>
                          <a:pt x="99274" y="7622"/>
                          <a:pt x="99166" y="7839"/>
                          <a:pt x="99084" y="8056"/>
                        </a:cubicBezTo>
                        <a:cubicBezTo>
                          <a:pt x="99057" y="8165"/>
                          <a:pt x="99030" y="8273"/>
                          <a:pt x="99030" y="8409"/>
                        </a:cubicBezTo>
                        <a:lnTo>
                          <a:pt x="99030" y="8789"/>
                        </a:lnTo>
                        <a:cubicBezTo>
                          <a:pt x="99030" y="8979"/>
                          <a:pt x="98921" y="9250"/>
                          <a:pt x="98704" y="9250"/>
                        </a:cubicBezTo>
                        <a:cubicBezTo>
                          <a:pt x="98623" y="9250"/>
                          <a:pt x="98596" y="9304"/>
                          <a:pt x="98596" y="9358"/>
                        </a:cubicBezTo>
                        <a:cubicBezTo>
                          <a:pt x="98515" y="10118"/>
                          <a:pt x="98406" y="10904"/>
                          <a:pt x="98243" y="11664"/>
                        </a:cubicBezTo>
                        <a:cubicBezTo>
                          <a:pt x="98216" y="11827"/>
                          <a:pt x="98162" y="12017"/>
                          <a:pt x="98108" y="12179"/>
                        </a:cubicBezTo>
                        <a:cubicBezTo>
                          <a:pt x="98081" y="12288"/>
                          <a:pt x="98026" y="12423"/>
                          <a:pt x="97918" y="12451"/>
                        </a:cubicBezTo>
                        <a:cubicBezTo>
                          <a:pt x="97864" y="12451"/>
                          <a:pt x="97810" y="12424"/>
                          <a:pt x="97783" y="12397"/>
                        </a:cubicBezTo>
                        <a:lnTo>
                          <a:pt x="97783" y="12397"/>
                        </a:lnTo>
                        <a:cubicBezTo>
                          <a:pt x="97796" y="12410"/>
                          <a:pt x="97809" y="12417"/>
                          <a:pt x="97823" y="12417"/>
                        </a:cubicBezTo>
                        <a:cubicBezTo>
                          <a:pt x="97836" y="12417"/>
                          <a:pt x="97850" y="12410"/>
                          <a:pt x="97864" y="12396"/>
                        </a:cubicBezTo>
                        <a:cubicBezTo>
                          <a:pt x="97891" y="12342"/>
                          <a:pt x="97891" y="12288"/>
                          <a:pt x="97891" y="12261"/>
                        </a:cubicBezTo>
                        <a:cubicBezTo>
                          <a:pt x="97891" y="12206"/>
                          <a:pt x="97891" y="12152"/>
                          <a:pt x="97891" y="12098"/>
                        </a:cubicBezTo>
                        <a:cubicBezTo>
                          <a:pt x="97891" y="11989"/>
                          <a:pt x="97891" y="11881"/>
                          <a:pt x="97864" y="11800"/>
                        </a:cubicBezTo>
                        <a:cubicBezTo>
                          <a:pt x="97864" y="11772"/>
                          <a:pt x="97836" y="11745"/>
                          <a:pt x="97809" y="11745"/>
                        </a:cubicBezTo>
                        <a:lnTo>
                          <a:pt x="97755" y="11745"/>
                        </a:lnTo>
                        <a:cubicBezTo>
                          <a:pt x="97728" y="11745"/>
                          <a:pt x="97728" y="11772"/>
                          <a:pt x="97728" y="11800"/>
                        </a:cubicBezTo>
                        <a:lnTo>
                          <a:pt x="97728" y="12098"/>
                        </a:lnTo>
                        <a:lnTo>
                          <a:pt x="97728" y="12261"/>
                        </a:lnTo>
                        <a:cubicBezTo>
                          <a:pt x="97728" y="12288"/>
                          <a:pt x="97728" y="12342"/>
                          <a:pt x="97728" y="12369"/>
                        </a:cubicBezTo>
                        <a:cubicBezTo>
                          <a:pt x="97728" y="12342"/>
                          <a:pt x="97701" y="12288"/>
                          <a:pt x="97674" y="12261"/>
                        </a:cubicBezTo>
                        <a:cubicBezTo>
                          <a:pt x="97619" y="12125"/>
                          <a:pt x="97592" y="11989"/>
                          <a:pt x="97592" y="11827"/>
                        </a:cubicBezTo>
                        <a:cubicBezTo>
                          <a:pt x="97538" y="11393"/>
                          <a:pt x="97457" y="10959"/>
                          <a:pt x="97402" y="10525"/>
                        </a:cubicBezTo>
                        <a:lnTo>
                          <a:pt x="97402" y="10498"/>
                        </a:lnTo>
                        <a:cubicBezTo>
                          <a:pt x="97430" y="10443"/>
                          <a:pt x="97430" y="10389"/>
                          <a:pt x="97430" y="10308"/>
                        </a:cubicBezTo>
                        <a:lnTo>
                          <a:pt x="97430" y="9901"/>
                        </a:lnTo>
                        <a:lnTo>
                          <a:pt x="97430" y="9494"/>
                        </a:lnTo>
                        <a:cubicBezTo>
                          <a:pt x="97457" y="9358"/>
                          <a:pt x="97430" y="9223"/>
                          <a:pt x="97375" y="9114"/>
                        </a:cubicBezTo>
                        <a:cubicBezTo>
                          <a:pt x="97375" y="9087"/>
                          <a:pt x="97362" y="9074"/>
                          <a:pt x="97345" y="9074"/>
                        </a:cubicBezTo>
                        <a:cubicBezTo>
                          <a:pt x="97328" y="9074"/>
                          <a:pt x="97308" y="9087"/>
                          <a:pt x="97294" y="9114"/>
                        </a:cubicBezTo>
                        <a:cubicBezTo>
                          <a:pt x="97267" y="9223"/>
                          <a:pt x="97240" y="9331"/>
                          <a:pt x="97267" y="9467"/>
                        </a:cubicBezTo>
                        <a:lnTo>
                          <a:pt x="97267" y="9847"/>
                        </a:lnTo>
                        <a:lnTo>
                          <a:pt x="97267" y="10226"/>
                        </a:lnTo>
                        <a:cubicBezTo>
                          <a:pt x="97267" y="10308"/>
                          <a:pt x="97267" y="10389"/>
                          <a:pt x="97267" y="10470"/>
                        </a:cubicBezTo>
                        <a:cubicBezTo>
                          <a:pt x="97240" y="10470"/>
                          <a:pt x="97213" y="10498"/>
                          <a:pt x="97213" y="10552"/>
                        </a:cubicBezTo>
                        <a:cubicBezTo>
                          <a:pt x="97185" y="10796"/>
                          <a:pt x="96996" y="10986"/>
                          <a:pt x="96724" y="11040"/>
                        </a:cubicBezTo>
                        <a:lnTo>
                          <a:pt x="96724" y="10932"/>
                        </a:lnTo>
                        <a:cubicBezTo>
                          <a:pt x="96779" y="10498"/>
                          <a:pt x="96806" y="10091"/>
                          <a:pt x="96833" y="9684"/>
                        </a:cubicBezTo>
                        <a:cubicBezTo>
                          <a:pt x="96887" y="8843"/>
                          <a:pt x="96968" y="8029"/>
                          <a:pt x="97023" y="7189"/>
                        </a:cubicBezTo>
                        <a:cubicBezTo>
                          <a:pt x="97023" y="6999"/>
                          <a:pt x="97050" y="6782"/>
                          <a:pt x="97077" y="6592"/>
                        </a:cubicBezTo>
                        <a:cubicBezTo>
                          <a:pt x="97050" y="6538"/>
                          <a:pt x="97050" y="6510"/>
                          <a:pt x="97023" y="6483"/>
                        </a:cubicBezTo>
                        <a:cubicBezTo>
                          <a:pt x="96996" y="6456"/>
                          <a:pt x="96955" y="6443"/>
                          <a:pt x="96918" y="6443"/>
                        </a:cubicBezTo>
                        <a:cubicBezTo>
                          <a:pt x="96880" y="6443"/>
                          <a:pt x="96846" y="6456"/>
                          <a:pt x="96833" y="6483"/>
                        </a:cubicBezTo>
                        <a:cubicBezTo>
                          <a:pt x="96724" y="6673"/>
                          <a:pt x="96616" y="6890"/>
                          <a:pt x="96399" y="6972"/>
                        </a:cubicBezTo>
                        <a:cubicBezTo>
                          <a:pt x="96365" y="6985"/>
                          <a:pt x="96328" y="6992"/>
                          <a:pt x="96290" y="6992"/>
                        </a:cubicBezTo>
                        <a:cubicBezTo>
                          <a:pt x="96179" y="6992"/>
                          <a:pt x="96067" y="6931"/>
                          <a:pt x="96046" y="6809"/>
                        </a:cubicBezTo>
                        <a:cubicBezTo>
                          <a:pt x="96033" y="6755"/>
                          <a:pt x="95992" y="6727"/>
                          <a:pt x="95951" y="6727"/>
                        </a:cubicBezTo>
                        <a:cubicBezTo>
                          <a:pt x="95911" y="6727"/>
                          <a:pt x="95870" y="6755"/>
                          <a:pt x="95856" y="6809"/>
                        </a:cubicBezTo>
                        <a:cubicBezTo>
                          <a:pt x="95856" y="6999"/>
                          <a:pt x="95748" y="7216"/>
                          <a:pt x="95585" y="7324"/>
                        </a:cubicBezTo>
                        <a:cubicBezTo>
                          <a:pt x="95544" y="7351"/>
                          <a:pt x="95504" y="7365"/>
                          <a:pt x="95463" y="7365"/>
                        </a:cubicBezTo>
                        <a:cubicBezTo>
                          <a:pt x="95422" y="7365"/>
                          <a:pt x="95382" y="7351"/>
                          <a:pt x="95341" y="7324"/>
                        </a:cubicBezTo>
                        <a:cubicBezTo>
                          <a:pt x="95287" y="7297"/>
                          <a:pt x="95260" y="7216"/>
                          <a:pt x="95287" y="7161"/>
                        </a:cubicBezTo>
                        <a:cubicBezTo>
                          <a:pt x="95323" y="7089"/>
                          <a:pt x="95251" y="7029"/>
                          <a:pt x="95182" y="7029"/>
                        </a:cubicBezTo>
                        <a:cubicBezTo>
                          <a:pt x="95148" y="7029"/>
                          <a:pt x="95115" y="7044"/>
                          <a:pt x="95097" y="7080"/>
                        </a:cubicBezTo>
                        <a:cubicBezTo>
                          <a:pt x="95016" y="7297"/>
                          <a:pt x="94880" y="7487"/>
                          <a:pt x="94717" y="7677"/>
                        </a:cubicBezTo>
                        <a:cubicBezTo>
                          <a:pt x="94670" y="7724"/>
                          <a:pt x="94603" y="7791"/>
                          <a:pt x="94534" y="7791"/>
                        </a:cubicBezTo>
                        <a:cubicBezTo>
                          <a:pt x="94522" y="7791"/>
                          <a:pt x="94511" y="7789"/>
                          <a:pt x="94500" y="7785"/>
                        </a:cubicBezTo>
                        <a:cubicBezTo>
                          <a:pt x="94419" y="7731"/>
                          <a:pt x="94392" y="7650"/>
                          <a:pt x="94419" y="7595"/>
                        </a:cubicBezTo>
                        <a:cubicBezTo>
                          <a:pt x="94457" y="7519"/>
                          <a:pt x="94387" y="7442"/>
                          <a:pt x="94324" y="7442"/>
                        </a:cubicBezTo>
                        <a:cubicBezTo>
                          <a:pt x="94297" y="7442"/>
                          <a:pt x="94272" y="7455"/>
                          <a:pt x="94256" y="7487"/>
                        </a:cubicBezTo>
                        <a:lnTo>
                          <a:pt x="94066" y="7785"/>
                        </a:lnTo>
                        <a:cubicBezTo>
                          <a:pt x="93985" y="7867"/>
                          <a:pt x="93931" y="7975"/>
                          <a:pt x="93876" y="8056"/>
                        </a:cubicBezTo>
                        <a:cubicBezTo>
                          <a:pt x="93842" y="8098"/>
                          <a:pt x="93812" y="8115"/>
                          <a:pt x="93787" y="8115"/>
                        </a:cubicBezTo>
                        <a:cubicBezTo>
                          <a:pt x="93715" y="8115"/>
                          <a:pt x="93680" y="7974"/>
                          <a:pt x="93659" y="7894"/>
                        </a:cubicBezTo>
                        <a:cubicBezTo>
                          <a:pt x="93659" y="7839"/>
                          <a:pt x="93625" y="7812"/>
                          <a:pt x="93592" y="7812"/>
                        </a:cubicBezTo>
                        <a:cubicBezTo>
                          <a:pt x="93558" y="7812"/>
                          <a:pt x="93524" y="7839"/>
                          <a:pt x="93524" y="7894"/>
                        </a:cubicBezTo>
                        <a:lnTo>
                          <a:pt x="93524" y="7948"/>
                        </a:lnTo>
                        <a:lnTo>
                          <a:pt x="93470" y="7948"/>
                        </a:lnTo>
                        <a:cubicBezTo>
                          <a:pt x="93415" y="7975"/>
                          <a:pt x="93361" y="8029"/>
                          <a:pt x="93334" y="8056"/>
                        </a:cubicBezTo>
                        <a:cubicBezTo>
                          <a:pt x="93326" y="8049"/>
                          <a:pt x="93316" y="8045"/>
                          <a:pt x="93305" y="8045"/>
                        </a:cubicBezTo>
                        <a:cubicBezTo>
                          <a:pt x="93280" y="8045"/>
                          <a:pt x="93253" y="8064"/>
                          <a:pt x="93253" y="8084"/>
                        </a:cubicBezTo>
                        <a:cubicBezTo>
                          <a:pt x="93253" y="8111"/>
                          <a:pt x="93253" y="8138"/>
                          <a:pt x="93253" y="8165"/>
                        </a:cubicBezTo>
                        <a:cubicBezTo>
                          <a:pt x="93253" y="8165"/>
                          <a:pt x="93228" y="8177"/>
                          <a:pt x="93204" y="8177"/>
                        </a:cubicBezTo>
                        <a:cubicBezTo>
                          <a:pt x="93192" y="8177"/>
                          <a:pt x="93180" y="8174"/>
                          <a:pt x="93171" y="8165"/>
                        </a:cubicBezTo>
                        <a:cubicBezTo>
                          <a:pt x="93090" y="8165"/>
                          <a:pt x="93036" y="8138"/>
                          <a:pt x="92981" y="8084"/>
                        </a:cubicBezTo>
                        <a:cubicBezTo>
                          <a:pt x="92961" y="8063"/>
                          <a:pt x="92932" y="8054"/>
                          <a:pt x="92903" y="8054"/>
                        </a:cubicBezTo>
                        <a:cubicBezTo>
                          <a:pt x="92856" y="8054"/>
                          <a:pt x="92808" y="8077"/>
                          <a:pt x="92791" y="8111"/>
                        </a:cubicBezTo>
                        <a:cubicBezTo>
                          <a:pt x="92764" y="8273"/>
                          <a:pt x="92737" y="8463"/>
                          <a:pt x="92574" y="8545"/>
                        </a:cubicBezTo>
                        <a:cubicBezTo>
                          <a:pt x="92553" y="8559"/>
                          <a:pt x="92525" y="8566"/>
                          <a:pt x="92496" y="8566"/>
                        </a:cubicBezTo>
                        <a:cubicBezTo>
                          <a:pt x="92418" y="8566"/>
                          <a:pt x="92330" y="8516"/>
                          <a:pt x="92330" y="8436"/>
                        </a:cubicBezTo>
                        <a:cubicBezTo>
                          <a:pt x="92345" y="8378"/>
                          <a:pt x="92305" y="8351"/>
                          <a:pt x="92260" y="8351"/>
                        </a:cubicBezTo>
                        <a:cubicBezTo>
                          <a:pt x="92222" y="8351"/>
                          <a:pt x="92180" y="8371"/>
                          <a:pt x="92168" y="8409"/>
                        </a:cubicBezTo>
                        <a:cubicBezTo>
                          <a:pt x="92113" y="8572"/>
                          <a:pt x="92032" y="8707"/>
                          <a:pt x="91951" y="8843"/>
                        </a:cubicBezTo>
                        <a:cubicBezTo>
                          <a:pt x="91941" y="8838"/>
                          <a:pt x="91931" y="8836"/>
                          <a:pt x="91922" y="8836"/>
                        </a:cubicBezTo>
                        <a:cubicBezTo>
                          <a:pt x="91879" y="8836"/>
                          <a:pt x="91842" y="8885"/>
                          <a:pt x="91842" y="8952"/>
                        </a:cubicBezTo>
                        <a:lnTo>
                          <a:pt x="91842" y="9006"/>
                        </a:lnTo>
                        <a:cubicBezTo>
                          <a:pt x="91815" y="9006"/>
                          <a:pt x="91815" y="9033"/>
                          <a:pt x="91842" y="9060"/>
                        </a:cubicBezTo>
                        <a:cubicBezTo>
                          <a:pt x="91842" y="9169"/>
                          <a:pt x="91815" y="9277"/>
                          <a:pt x="91788" y="9386"/>
                        </a:cubicBezTo>
                        <a:cubicBezTo>
                          <a:pt x="91761" y="9494"/>
                          <a:pt x="91706" y="9630"/>
                          <a:pt x="91598" y="9711"/>
                        </a:cubicBezTo>
                        <a:cubicBezTo>
                          <a:pt x="91546" y="9753"/>
                          <a:pt x="91494" y="9770"/>
                          <a:pt x="91443" y="9770"/>
                        </a:cubicBezTo>
                        <a:cubicBezTo>
                          <a:pt x="91229" y="9770"/>
                          <a:pt x="91035" y="9458"/>
                          <a:pt x="90947" y="9304"/>
                        </a:cubicBezTo>
                        <a:cubicBezTo>
                          <a:pt x="90933" y="9263"/>
                          <a:pt x="90900" y="9243"/>
                          <a:pt x="90862" y="9243"/>
                        </a:cubicBezTo>
                        <a:cubicBezTo>
                          <a:pt x="90825" y="9243"/>
                          <a:pt x="90784" y="9263"/>
                          <a:pt x="90757" y="9304"/>
                        </a:cubicBezTo>
                        <a:cubicBezTo>
                          <a:pt x="90703" y="9440"/>
                          <a:pt x="90676" y="9603"/>
                          <a:pt x="90649" y="9792"/>
                        </a:cubicBezTo>
                        <a:cubicBezTo>
                          <a:pt x="90649" y="9928"/>
                          <a:pt x="90622" y="10064"/>
                          <a:pt x="90567" y="10199"/>
                        </a:cubicBezTo>
                        <a:cubicBezTo>
                          <a:pt x="90513" y="10308"/>
                          <a:pt x="90432" y="10389"/>
                          <a:pt x="90323" y="10389"/>
                        </a:cubicBezTo>
                        <a:cubicBezTo>
                          <a:pt x="90242" y="10389"/>
                          <a:pt x="90133" y="10362"/>
                          <a:pt x="90133" y="10281"/>
                        </a:cubicBezTo>
                        <a:cubicBezTo>
                          <a:pt x="90133" y="10213"/>
                          <a:pt x="90079" y="10179"/>
                          <a:pt x="90025" y="10179"/>
                        </a:cubicBezTo>
                        <a:cubicBezTo>
                          <a:pt x="89971" y="10179"/>
                          <a:pt x="89916" y="10213"/>
                          <a:pt x="89916" y="10281"/>
                        </a:cubicBezTo>
                        <a:cubicBezTo>
                          <a:pt x="89916" y="11176"/>
                          <a:pt x="89916" y="12125"/>
                          <a:pt x="89455" y="12912"/>
                        </a:cubicBezTo>
                        <a:cubicBezTo>
                          <a:pt x="89211" y="12234"/>
                          <a:pt x="89157" y="11501"/>
                          <a:pt x="89320" y="10796"/>
                        </a:cubicBezTo>
                        <a:cubicBezTo>
                          <a:pt x="89337" y="10710"/>
                          <a:pt x="89267" y="10657"/>
                          <a:pt x="89200" y="10657"/>
                        </a:cubicBezTo>
                        <a:cubicBezTo>
                          <a:pt x="89161" y="10657"/>
                          <a:pt x="89122" y="10675"/>
                          <a:pt x="89103" y="10715"/>
                        </a:cubicBezTo>
                        <a:cubicBezTo>
                          <a:pt x="89086" y="10798"/>
                          <a:pt x="89018" y="10830"/>
                          <a:pt x="88944" y="10830"/>
                        </a:cubicBezTo>
                        <a:cubicBezTo>
                          <a:pt x="88896" y="10830"/>
                          <a:pt x="88846" y="10817"/>
                          <a:pt x="88804" y="10796"/>
                        </a:cubicBezTo>
                        <a:cubicBezTo>
                          <a:pt x="88669" y="10687"/>
                          <a:pt x="88560" y="10552"/>
                          <a:pt x="88506" y="10389"/>
                        </a:cubicBezTo>
                        <a:cubicBezTo>
                          <a:pt x="88479" y="10335"/>
                          <a:pt x="88424" y="10335"/>
                          <a:pt x="88370" y="10335"/>
                        </a:cubicBezTo>
                        <a:cubicBezTo>
                          <a:pt x="88343" y="10362"/>
                          <a:pt x="88316" y="10389"/>
                          <a:pt x="88289" y="10443"/>
                        </a:cubicBezTo>
                        <a:cubicBezTo>
                          <a:pt x="88289" y="10769"/>
                          <a:pt x="88153" y="11067"/>
                          <a:pt x="87882" y="11257"/>
                        </a:cubicBezTo>
                        <a:cubicBezTo>
                          <a:pt x="87801" y="11318"/>
                          <a:pt x="87704" y="11349"/>
                          <a:pt x="87604" y="11349"/>
                        </a:cubicBezTo>
                        <a:cubicBezTo>
                          <a:pt x="87570" y="11349"/>
                          <a:pt x="87536" y="11345"/>
                          <a:pt x="87502" y="11338"/>
                        </a:cubicBezTo>
                        <a:cubicBezTo>
                          <a:pt x="87394" y="11311"/>
                          <a:pt x="87285" y="11230"/>
                          <a:pt x="87204" y="11121"/>
                        </a:cubicBezTo>
                        <a:cubicBezTo>
                          <a:pt x="87092" y="10965"/>
                          <a:pt x="86943" y="10735"/>
                          <a:pt x="86743" y="10735"/>
                        </a:cubicBezTo>
                        <a:cubicBezTo>
                          <a:pt x="86700" y="10735"/>
                          <a:pt x="86655" y="10745"/>
                          <a:pt x="86607" y="10769"/>
                        </a:cubicBezTo>
                        <a:cubicBezTo>
                          <a:pt x="86444" y="10850"/>
                          <a:pt x="86309" y="10959"/>
                          <a:pt x="86200" y="11067"/>
                        </a:cubicBezTo>
                        <a:cubicBezTo>
                          <a:pt x="86065" y="11176"/>
                          <a:pt x="85929" y="11284"/>
                          <a:pt x="85766" y="11338"/>
                        </a:cubicBezTo>
                        <a:cubicBezTo>
                          <a:pt x="85679" y="11378"/>
                          <a:pt x="85590" y="11397"/>
                          <a:pt x="85503" y="11397"/>
                        </a:cubicBezTo>
                        <a:cubicBezTo>
                          <a:pt x="85292" y="11397"/>
                          <a:pt x="85095" y="11286"/>
                          <a:pt x="84980" y="11094"/>
                        </a:cubicBezTo>
                        <a:cubicBezTo>
                          <a:pt x="84962" y="11042"/>
                          <a:pt x="84922" y="11012"/>
                          <a:pt x="84881" y="11012"/>
                        </a:cubicBezTo>
                        <a:cubicBezTo>
                          <a:pt x="84859" y="11012"/>
                          <a:pt x="84836" y="11021"/>
                          <a:pt x="84817" y="11040"/>
                        </a:cubicBezTo>
                        <a:cubicBezTo>
                          <a:pt x="84627" y="11311"/>
                          <a:pt x="84329" y="11501"/>
                          <a:pt x="84003" y="11555"/>
                        </a:cubicBezTo>
                        <a:cubicBezTo>
                          <a:pt x="83759" y="11555"/>
                          <a:pt x="83461" y="11393"/>
                          <a:pt x="83461" y="11121"/>
                        </a:cubicBezTo>
                        <a:cubicBezTo>
                          <a:pt x="83445" y="11074"/>
                          <a:pt x="83393" y="11045"/>
                          <a:pt x="83346" y="11045"/>
                        </a:cubicBezTo>
                        <a:cubicBezTo>
                          <a:pt x="83313" y="11045"/>
                          <a:pt x="83282" y="11060"/>
                          <a:pt x="83271" y="11094"/>
                        </a:cubicBezTo>
                        <a:cubicBezTo>
                          <a:pt x="83190" y="11257"/>
                          <a:pt x="83108" y="11474"/>
                          <a:pt x="82918" y="11555"/>
                        </a:cubicBezTo>
                        <a:cubicBezTo>
                          <a:pt x="82905" y="11559"/>
                          <a:pt x="82889" y="11561"/>
                          <a:pt x="82872" y="11561"/>
                        </a:cubicBezTo>
                        <a:cubicBezTo>
                          <a:pt x="82759" y="11561"/>
                          <a:pt x="82596" y="11481"/>
                          <a:pt x="82620" y="11338"/>
                        </a:cubicBezTo>
                        <a:cubicBezTo>
                          <a:pt x="82647" y="11311"/>
                          <a:pt x="82620" y="11257"/>
                          <a:pt x="82593" y="11257"/>
                        </a:cubicBezTo>
                        <a:cubicBezTo>
                          <a:pt x="82593" y="11203"/>
                          <a:pt x="82545" y="11176"/>
                          <a:pt x="82498" y="11176"/>
                        </a:cubicBezTo>
                        <a:cubicBezTo>
                          <a:pt x="82450" y="11176"/>
                          <a:pt x="82403" y="11203"/>
                          <a:pt x="82403" y="11257"/>
                        </a:cubicBezTo>
                        <a:lnTo>
                          <a:pt x="82240" y="12830"/>
                        </a:lnTo>
                        <a:lnTo>
                          <a:pt x="82159" y="13617"/>
                        </a:lnTo>
                        <a:lnTo>
                          <a:pt x="82132" y="14024"/>
                        </a:lnTo>
                        <a:cubicBezTo>
                          <a:pt x="82132" y="14132"/>
                          <a:pt x="82105" y="14241"/>
                          <a:pt x="82077" y="14349"/>
                        </a:cubicBezTo>
                        <a:cubicBezTo>
                          <a:pt x="82077" y="14431"/>
                          <a:pt x="82023" y="14485"/>
                          <a:pt x="81969" y="14539"/>
                        </a:cubicBezTo>
                        <a:cubicBezTo>
                          <a:pt x="81959" y="14549"/>
                          <a:pt x="81948" y="14554"/>
                          <a:pt x="81938" y="14554"/>
                        </a:cubicBezTo>
                        <a:cubicBezTo>
                          <a:pt x="81896" y="14554"/>
                          <a:pt x="81860" y="14474"/>
                          <a:pt x="81860" y="14431"/>
                        </a:cubicBezTo>
                        <a:cubicBezTo>
                          <a:pt x="81833" y="14322"/>
                          <a:pt x="81806" y="14214"/>
                          <a:pt x="81806" y="14105"/>
                        </a:cubicBezTo>
                        <a:cubicBezTo>
                          <a:pt x="81779" y="13969"/>
                          <a:pt x="81752" y="13834"/>
                          <a:pt x="81752" y="13698"/>
                        </a:cubicBezTo>
                        <a:cubicBezTo>
                          <a:pt x="81671" y="13183"/>
                          <a:pt x="81616" y="12668"/>
                          <a:pt x="81562" y="12152"/>
                        </a:cubicBezTo>
                        <a:cubicBezTo>
                          <a:pt x="81481" y="11610"/>
                          <a:pt x="81427" y="11040"/>
                          <a:pt x="81372" y="10498"/>
                        </a:cubicBezTo>
                        <a:cubicBezTo>
                          <a:pt x="81399" y="10443"/>
                          <a:pt x="81399" y="10389"/>
                          <a:pt x="81372" y="10335"/>
                        </a:cubicBezTo>
                        <a:cubicBezTo>
                          <a:pt x="81360" y="10287"/>
                          <a:pt x="81322" y="10266"/>
                          <a:pt x="81284" y="10266"/>
                        </a:cubicBezTo>
                        <a:cubicBezTo>
                          <a:pt x="81234" y="10266"/>
                          <a:pt x="81182" y="10301"/>
                          <a:pt x="81182" y="10362"/>
                        </a:cubicBezTo>
                        <a:lnTo>
                          <a:pt x="81182" y="10498"/>
                        </a:lnTo>
                        <a:cubicBezTo>
                          <a:pt x="81182" y="10715"/>
                          <a:pt x="81020" y="10877"/>
                          <a:pt x="80803" y="10904"/>
                        </a:cubicBezTo>
                        <a:cubicBezTo>
                          <a:pt x="80531" y="10904"/>
                          <a:pt x="80314" y="10687"/>
                          <a:pt x="80342" y="10416"/>
                        </a:cubicBezTo>
                        <a:cubicBezTo>
                          <a:pt x="80342" y="10351"/>
                          <a:pt x="80292" y="10315"/>
                          <a:pt x="80241" y="10315"/>
                        </a:cubicBezTo>
                        <a:cubicBezTo>
                          <a:pt x="80207" y="10315"/>
                          <a:pt x="80173" y="10330"/>
                          <a:pt x="80152" y="10362"/>
                        </a:cubicBezTo>
                        <a:cubicBezTo>
                          <a:pt x="80016" y="10660"/>
                          <a:pt x="79826" y="11040"/>
                          <a:pt x="79474" y="11094"/>
                        </a:cubicBezTo>
                        <a:cubicBezTo>
                          <a:pt x="79449" y="11098"/>
                          <a:pt x="79425" y="11100"/>
                          <a:pt x="79402" y="11100"/>
                        </a:cubicBezTo>
                        <a:cubicBezTo>
                          <a:pt x="79076" y="11100"/>
                          <a:pt x="78953" y="10751"/>
                          <a:pt x="78877" y="10498"/>
                        </a:cubicBezTo>
                        <a:cubicBezTo>
                          <a:pt x="78860" y="10464"/>
                          <a:pt x="78823" y="10441"/>
                          <a:pt x="78784" y="10441"/>
                        </a:cubicBezTo>
                        <a:cubicBezTo>
                          <a:pt x="78760" y="10441"/>
                          <a:pt x="78735" y="10450"/>
                          <a:pt x="78714" y="10470"/>
                        </a:cubicBezTo>
                        <a:cubicBezTo>
                          <a:pt x="78524" y="10687"/>
                          <a:pt x="78280" y="10959"/>
                          <a:pt x="77982" y="10986"/>
                        </a:cubicBezTo>
                        <a:cubicBezTo>
                          <a:pt x="77765" y="10986"/>
                          <a:pt x="77439" y="10769"/>
                          <a:pt x="77575" y="10525"/>
                        </a:cubicBezTo>
                        <a:cubicBezTo>
                          <a:pt x="77632" y="10448"/>
                          <a:pt x="77568" y="10371"/>
                          <a:pt x="77496" y="10371"/>
                        </a:cubicBezTo>
                        <a:cubicBezTo>
                          <a:pt x="77467" y="10371"/>
                          <a:pt x="77436" y="10384"/>
                          <a:pt x="77412" y="10416"/>
                        </a:cubicBezTo>
                        <a:cubicBezTo>
                          <a:pt x="77114" y="10660"/>
                          <a:pt x="76815" y="10877"/>
                          <a:pt x="76490" y="11121"/>
                        </a:cubicBezTo>
                        <a:cubicBezTo>
                          <a:pt x="76436" y="11176"/>
                          <a:pt x="76354" y="11230"/>
                          <a:pt x="76273" y="11257"/>
                        </a:cubicBezTo>
                        <a:cubicBezTo>
                          <a:pt x="76253" y="11264"/>
                          <a:pt x="76236" y="11267"/>
                          <a:pt x="76221" y="11267"/>
                        </a:cubicBezTo>
                        <a:cubicBezTo>
                          <a:pt x="76178" y="11267"/>
                          <a:pt x="76158" y="11237"/>
                          <a:pt x="76137" y="11176"/>
                        </a:cubicBezTo>
                        <a:cubicBezTo>
                          <a:pt x="76083" y="10986"/>
                          <a:pt x="76056" y="10796"/>
                          <a:pt x="76002" y="10606"/>
                        </a:cubicBezTo>
                        <a:cubicBezTo>
                          <a:pt x="76002" y="10554"/>
                          <a:pt x="75968" y="10524"/>
                          <a:pt x="75929" y="10524"/>
                        </a:cubicBezTo>
                        <a:cubicBezTo>
                          <a:pt x="75908" y="10524"/>
                          <a:pt x="75885" y="10533"/>
                          <a:pt x="75866" y="10552"/>
                        </a:cubicBezTo>
                        <a:cubicBezTo>
                          <a:pt x="75703" y="10660"/>
                          <a:pt x="75649" y="10877"/>
                          <a:pt x="75541" y="11067"/>
                        </a:cubicBezTo>
                        <a:cubicBezTo>
                          <a:pt x="75486" y="11121"/>
                          <a:pt x="75405" y="11230"/>
                          <a:pt x="75324" y="11230"/>
                        </a:cubicBezTo>
                        <a:cubicBezTo>
                          <a:pt x="75297" y="11230"/>
                          <a:pt x="75242" y="11203"/>
                          <a:pt x="75215" y="11176"/>
                        </a:cubicBezTo>
                        <a:cubicBezTo>
                          <a:pt x="75324" y="10877"/>
                          <a:pt x="75188" y="10525"/>
                          <a:pt x="74890" y="10335"/>
                        </a:cubicBezTo>
                        <a:cubicBezTo>
                          <a:pt x="74779" y="10256"/>
                          <a:pt x="74650" y="10214"/>
                          <a:pt x="74524" y="10214"/>
                        </a:cubicBezTo>
                        <a:cubicBezTo>
                          <a:pt x="74434" y="10214"/>
                          <a:pt x="74345" y="10235"/>
                          <a:pt x="74266" y="10281"/>
                        </a:cubicBezTo>
                        <a:cubicBezTo>
                          <a:pt x="74147" y="10328"/>
                          <a:pt x="74237" y="10480"/>
                          <a:pt x="74334" y="10480"/>
                        </a:cubicBezTo>
                        <a:cubicBezTo>
                          <a:pt x="74347" y="10480"/>
                          <a:pt x="74361" y="10477"/>
                          <a:pt x="74374" y="10470"/>
                        </a:cubicBezTo>
                        <a:cubicBezTo>
                          <a:pt x="74428" y="10444"/>
                          <a:pt x="74482" y="10432"/>
                          <a:pt x="74535" y="10432"/>
                        </a:cubicBezTo>
                        <a:cubicBezTo>
                          <a:pt x="74754" y="10432"/>
                          <a:pt x="74960" y="10632"/>
                          <a:pt x="75025" y="10850"/>
                        </a:cubicBezTo>
                        <a:cubicBezTo>
                          <a:pt x="75025" y="10904"/>
                          <a:pt x="75025" y="10959"/>
                          <a:pt x="75025" y="11040"/>
                        </a:cubicBezTo>
                        <a:cubicBezTo>
                          <a:pt x="75025" y="11067"/>
                          <a:pt x="75025" y="11094"/>
                          <a:pt x="75025" y="11121"/>
                        </a:cubicBezTo>
                        <a:cubicBezTo>
                          <a:pt x="74944" y="11284"/>
                          <a:pt x="74781" y="11447"/>
                          <a:pt x="74591" y="11501"/>
                        </a:cubicBezTo>
                        <a:cubicBezTo>
                          <a:pt x="74510" y="11528"/>
                          <a:pt x="74422" y="11542"/>
                          <a:pt x="74334" y="11542"/>
                        </a:cubicBezTo>
                        <a:cubicBezTo>
                          <a:pt x="74245" y="11542"/>
                          <a:pt x="74157" y="11528"/>
                          <a:pt x="74076" y="11501"/>
                        </a:cubicBezTo>
                        <a:cubicBezTo>
                          <a:pt x="74063" y="11495"/>
                          <a:pt x="74050" y="11492"/>
                          <a:pt x="74037" y="11492"/>
                        </a:cubicBezTo>
                        <a:cubicBezTo>
                          <a:pt x="73950" y="11492"/>
                          <a:pt x="73899" y="11643"/>
                          <a:pt x="73995" y="11691"/>
                        </a:cubicBezTo>
                        <a:cubicBezTo>
                          <a:pt x="74184" y="11800"/>
                          <a:pt x="74293" y="12017"/>
                          <a:pt x="74266" y="12234"/>
                        </a:cubicBezTo>
                        <a:cubicBezTo>
                          <a:pt x="74239" y="12423"/>
                          <a:pt x="74076" y="12613"/>
                          <a:pt x="73859" y="12640"/>
                        </a:cubicBezTo>
                        <a:cubicBezTo>
                          <a:pt x="73831" y="12644"/>
                          <a:pt x="73803" y="12646"/>
                          <a:pt x="73775" y="12646"/>
                        </a:cubicBezTo>
                        <a:cubicBezTo>
                          <a:pt x="73587" y="12646"/>
                          <a:pt x="73404" y="12569"/>
                          <a:pt x="73262" y="12451"/>
                        </a:cubicBezTo>
                        <a:cubicBezTo>
                          <a:pt x="73072" y="12315"/>
                          <a:pt x="72882" y="12206"/>
                          <a:pt x="72666" y="12125"/>
                        </a:cubicBezTo>
                        <a:cubicBezTo>
                          <a:pt x="72651" y="12118"/>
                          <a:pt x="72636" y="12114"/>
                          <a:pt x="72623" y="12114"/>
                        </a:cubicBezTo>
                        <a:cubicBezTo>
                          <a:pt x="72586" y="12114"/>
                          <a:pt x="72557" y="12140"/>
                          <a:pt x="72557" y="12179"/>
                        </a:cubicBezTo>
                        <a:cubicBezTo>
                          <a:pt x="72340" y="12532"/>
                          <a:pt x="72584" y="12993"/>
                          <a:pt x="72259" y="13318"/>
                        </a:cubicBezTo>
                        <a:cubicBezTo>
                          <a:pt x="72123" y="13441"/>
                          <a:pt x="71954" y="13502"/>
                          <a:pt x="71784" y="13502"/>
                        </a:cubicBezTo>
                        <a:cubicBezTo>
                          <a:pt x="71614" y="13502"/>
                          <a:pt x="71445" y="13441"/>
                          <a:pt x="71309" y="13318"/>
                        </a:cubicBezTo>
                        <a:cubicBezTo>
                          <a:pt x="71147" y="13156"/>
                          <a:pt x="71038" y="12966"/>
                          <a:pt x="70984" y="12749"/>
                        </a:cubicBezTo>
                        <a:cubicBezTo>
                          <a:pt x="70966" y="12696"/>
                          <a:pt x="70926" y="12666"/>
                          <a:pt x="70885" y="12666"/>
                        </a:cubicBezTo>
                        <a:cubicBezTo>
                          <a:pt x="70863" y="12666"/>
                          <a:pt x="70840" y="12675"/>
                          <a:pt x="70821" y="12695"/>
                        </a:cubicBezTo>
                        <a:cubicBezTo>
                          <a:pt x="70306" y="12966"/>
                          <a:pt x="70523" y="13698"/>
                          <a:pt x="70360" y="14186"/>
                        </a:cubicBezTo>
                        <a:cubicBezTo>
                          <a:pt x="70333" y="14268"/>
                          <a:pt x="70279" y="14349"/>
                          <a:pt x="70197" y="14403"/>
                        </a:cubicBezTo>
                        <a:cubicBezTo>
                          <a:pt x="69926" y="14132"/>
                          <a:pt x="69682" y="13807"/>
                          <a:pt x="69492" y="13454"/>
                        </a:cubicBezTo>
                        <a:cubicBezTo>
                          <a:pt x="69481" y="13422"/>
                          <a:pt x="69450" y="13407"/>
                          <a:pt x="69415" y="13407"/>
                        </a:cubicBezTo>
                        <a:cubicBezTo>
                          <a:pt x="69362" y="13407"/>
                          <a:pt x="69302" y="13443"/>
                          <a:pt x="69302" y="13508"/>
                        </a:cubicBezTo>
                        <a:cubicBezTo>
                          <a:pt x="69356" y="14024"/>
                          <a:pt x="69275" y="14566"/>
                          <a:pt x="69004" y="15054"/>
                        </a:cubicBezTo>
                        <a:cubicBezTo>
                          <a:pt x="68841" y="14865"/>
                          <a:pt x="68705" y="14648"/>
                          <a:pt x="68651" y="14403"/>
                        </a:cubicBezTo>
                        <a:cubicBezTo>
                          <a:pt x="68651" y="14349"/>
                          <a:pt x="68651" y="14268"/>
                          <a:pt x="68624" y="14214"/>
                        </a:cubicBezTo>
                        <a:cubicBezTo>
                          <a:pt x="68612" y="14166"/>
                          <a:pt x="68569" y="14145"/>
                          <a:pt x="68527" y="14145"/>
                        </a:cubicBezTo>
                        <a:cubicBezTo>
                          <a:pt x="68472" y="14145"/>
                          <a:pt x="68419" y="14180"/>
                          <a:pt x="68434" y="14241"/>
                        </a:cubicBezTo>
                        <a:cubicBezTo>
                          <a:pt x="68434" y="14322"/>
                          <a:pt x="68434" y="14376"/>
                          <a:pt x="68461" y="14431"/>
                        </a:cubicBezTo>
                        <a:cubicBezTo>
                          <a:pt x="68488" y="14865"/>
                          <a:pt x="68353" y="15326"/>
                          <a:pt x="68027" y="15651"/>
                        </a:cubicBezTo>
                        <a:cubicBezTo>
                          <a:pt x="67675" y="15190"/>
                          <a:pt x="67458" y="14675"/>
                          <a:pt x="67403" y="14105"/>
                        </a:cubicBezTo>
                        <a:cubicBezTo>
                          <a:pt x="67403" y="14037"/>
                          <a:pt x="67342" y="14003"/>
                          <a:pt x="67285" y="14003"/>
                        </a:cubicBezTo>
                        <a:cubicBezTo>
                          <a:pt x="67227" y="14003"/>
                          <a:pt x="67173" y="14037"/>
                          <a:pt x="67186" y="14105"/>
                        </a:cubicBezTo>
                        <a:cubicBezTo>
                          <a:pt x="67214" y="14376"/>
                          <a:pt x="67159" y="14648"/>
                          <a:pt x="67051" y="14892"/>
                        </a:cubicBezTo>
                        <a:cubicBezTo>
                          <a:pt x="66698" y="14702"/>
                          <a:pt x="66427" y="14349"/>
                          <a:pt x="66373" y="13942"/>
                        </a:cubicBezTo>
                        <a:cubicBezTo>
                          <a:pt x="66373" y="13888"/>
                          <a:pt x="66325" y="13861"/>
                          <a:pt x="66274" y="13861"/>
                        </a:cubicBezTo>
                        <a:cubicBezTo>
                          <a:pt x="66224" y="13861"/>
                          <a:pt x="66169" y="13888"/>
                          <a:pt x="66156" y="13942"/>
                        </a:cubicBezTo>
                        <a:cubicBezTo>
                          <a:pt x="66102" y="14295"/>
                          <a:pt x="65966" y="14620"/>
                          <a:pt x="65749" y="14892"/>
                        </a:cubicBezTo>
                        <a:cubicBezTo>
                          <a:pt x="65586" y="14729"/>
                          <a:pt x="65451" y="14512"/>
                          <a:pt x="65396" y="14295"/>
                        </a:cubicBezTo>
                        <a:cubicBezTo>
                          <a:pt x="65373" y="14247"/>
                          <a:pt x="65328" y="14226"/>
                          <a:pt x="65285" y="14226"/>
                        </a:cubicBezTo>
                        <a:cubicBezTo>
                          <a:pt x="65231" y="14226"/>
                          <a:pt x="65179" y="14261"/>
                          <a:pt x="65179" y="14322"/>
                        </a:cubicBezTo>
                        <a:cubicBezTo>
                          <a:pt x="65152" y="14946"/>
                          <a:pt x="65017" y="15570"/>
                          <a:pt x="64772" y="16139"/>
                        </a:cubicBezTo>
                        <a:cubicBezTo>
                          <a:pt x="64747" y="16215"/>
                          <a:pt x="64698" y="16386"/>
                          <a:pt x="64625" y="16386"/>
                        </a:cubicBezTo>
                        <a:cubicBezTo>
                          <a:pt x="64620" y="16386"/>
                          <a:pt x="64615" y="16385"/>
                          <a:pt x="64610" y="16383"/>
                        </a:cubicBezTo>
                        <a:cubicBezTo>
                          <a:pt x="64501" y="16383"/>
                          <a:pt x="64501" y="16329"/>
                          <a:pt x="64474" y="16302"/>
                        </a:cubicBezTo>
                        <a:cubicBezTo>
                          <a:pt x="64420" y="16248"/>
                          <a:pt x="64393" y="16194"/>
                          <a:pt x="64338" y="16139"/>
                        </a:cubicBezTo>
                        <a:cubicBezTo>
                          <a:pt x="64176" y="15922"/>
                          <a:pt x="64067" y="15678"/>
                          <a:pt x="64013" y="15434"/>
                        </a:cubicBezTo>
                        <a:cubicBezTo>
                          <a:pt x="63932" y="15136"/>
                          <a:pt x="63932" y="14837"/>
                          <a:pt x="63986" y="14539"/>
                        </a:cubicBezTo>
                        <a:cubicBezTo>
                          <a:pt x="64002" y="14458"/>
                          <a:pt x="63931" y="14406"/>
                          <a:pt x="63866" y="14406"/>
                        </a:cubicBezTo>
                        <a:cubicBezTo>
                          <a:pt x="63822" y="14406"/>
                          <a:pt x="63780" y="14430"/>
                          <a:pt x="63769" y="14485"/>
                        </a:cubicBezTo>
                        <a:cubicBezTo>
                          <a:pt x="63715" y="14729"/>
                          <a:pt x="63633" y="14946"/>
                          <a:pt x="63552" y="15163"/>
                        </a:cubicBezTo>
                        <a:cubicBezTo>
                          <a:pt x="63498" y="15271"/>
                          <a:pt x="63443" y="15380"/>
                          <a:pt x="63362" y="15488"/>
                        </a:cubicBezTo>
                        <a:cubicBezTo>
                          <a:pt x="63335" y="15570"/>
                          <a:pt x="63254" y="15624"/>
                          <a:pt x="63172" y="15651"/>
                        </a:cubicBezTo>
                        <a:cubicBezTo>
                          <a:pt x="63163" y="15652"/>
                          <a:pt x="63154" y="15653"/>
                          <a:pt x="63146" y="15653"/>
                        </a:cubicBezTo>
                        <a:cubicBezTo>
                          <a:pt x="62967" y="15653"/>
                          <a:pt x="62817" y="15401"/>
                          <a:pt x="62765" y="15271"/>
                        </a:cubicBezTo>
                        <a:cubicBezTo>
                          <a:pt x="62684" y="15054"/>
                          <a:pt x="62603" y="14837"/>
                          <a:pt x="62575" y="14593"/>
                        </a:cubicBezTo>
                        <a:cubicBezTo>
                          <a:pt x="62521" y="14322"/>
                          <a:pt x="62521" y="14051"/>
                          <a:pt x="62548" y="13780"/>
                        </a:cubicBezTo>
                        <a:cubicBezTo>
                          <a:pt x="62548" y="13725"/>
                          <a:pt x="62521" y="13698"/>
                          <a:pt x="62467" y="13671"/>
                        </a:cubicBezTo>
                        <a:cubicBezTo>
                          <a:pt x="62413" y="13671"/>
                          <a:pt x="62358" y="13698"/>
                          <a:pt x="62331" y="13752"/>
                        </a:cubicBezTo>
                        <a:cubicBezTo>
                          <a:pt x="62250" y="13997"/>
                          <a:pt x="62114" y="14214"/>
                          <a:pt x="61979" y="14431"/>
                        </a:cubicBezTo>
                        <a:cubicBezTo>
                          <a:pt x="61897" y="14539"/>
                          <a:pt x="61816" y="14648"/>
                          <a:pt x="61735" y="14756"/>
                        </a:cubicBezTo>
                        <a:cubicBezTo>
                          <a:pt x="61685" y="14805"/>
                          <a:pt x="61591" y="14922"/>
                          <a:pt x="61513" y="14922"/>
                        </a:cubicBezTo>
                        <a:cubicBezTo>
                          <a:pt x="61505" y="14922"/>
                          <a:pt x="61498" y="14921"/>
                          <a:pt x="61490" y="14919"/>
                        </a:cubicBezTo>
                        <a:cubicBezTo>
                          <a:pt x="61382" y="14919"/>
                          <a:pt x="61355" y="14837"/>
                          <a:pt x="61355" y="14783"/>
                        </a:cubicBezTo>
                        <a:cubicBezTo>
                          <a:pt x="61328" y="14675"/>
                          <a:pt x="61301" y="14593"/>
                          <a:pt x="61328" y="14485"/>
                        </a:cubicBezTo>
                        <a:cubicBezTo>
                          <a:pt x="61355" y="13888"/>
                          <a:pt x="61518" y="13318"/>
                          <a:pt x="61762" y="12776"/>
                        </a:cubicBezTo>
                        <a:cubicBezTo>
                          <a:pt x="61816" y="12704"/>
                          <a:pt x="61762" y="12643"/>
                          <a:pt x="61695" y="12643"/>
                        </a:cubicBezTo>
                        <a:cubicBezTo>
                          <a:pt x="61662" y="12643"/>
                          <a:pt x="61626" y="12658"/>
                          <a:pt x="61599" y="12695"/>
                        </a:cubicBezTo>
                        <a:cubicBezTo>
                          <a:pt x="61463" y="12857"/>
                          <a:pt x="61301" y="12966"/>
                          <a:pt x="61084" y="13020"/>
                        </a:cubicBezTo>
                        <a:cubicBezTo>
                          <a:pt x="61084" y="12613"/>
                          <a:pt x="61192" y="12179"/>
                          <a:pt x="61409" y="11827"/>
                        </a:cubicBezTo>
                        <a:cubicBezTo>
                          <a:pt x="61436" y="11772"/>
                          <a:pt x="61409" y="11718"/>
                          <a:pt x="61355" y="11718"/>
                        </a:cubicBezTo>
                        <a:cubicBezTo>
                          <a:pt x="61355" y="11610"/>
                          <a:pt x="61328" y="11501"/>
                          <a:pt x="61301" y="11393"/>
                        </a:cubicBezTo>
                        <a:cubicBezTo>
                          <a:pt x="61246" y="11203"/>
                          <a:pt x="61111" y="11067"/>
                          <a:pt x="60948" y="11013"/>
                        </a:cubicBezTo>
                        <a:cubicBezTo>
                          <a:pt x="60932" y="11008"/>
                          <a:pt x="60917" y="11005"/>
                          <a:pt x="60903" y="11005"/>
                        </a:cubicBezTo>
                        <a:cubicBezTo>
                          <a:pt x="60776" y="11005"/>
                          <a:pt x="60744" y="11206"/>
                          <a:pt x="60867" y="11230"/>
                        </a:cubicBezTo>
                        <a:cubicBezTo>
                          <a:pt x="61192" y="11338"/>
                          <a:pt x="61138" y="11800"/>
                          <a:pt x="61002" y="12017"/>
                        </a:cubicBezTo>
                        <a:cubicBezTo>
                          <a:pt x="60867" y="12152"/>
                          <a:pt x="60677" y="12261"/>
                          <a:pt x="60487" y="12315"/>
                        </a:cubicBezTo>
                        <a:cubicBezTo>
                          <a:pt x="60243" y="12342"/>
                          <a:pt x="59999" y="12369"/>
                          <a:pt x="59782" y="12369"/>
                        </a:cubicBezTo>
                        <a:cubicBezTo>
                          <a:pt x="59700" y="12369"/>
                          <a:pt x="59646" y="12451"/>
                          <a:pt x="59646" y="12505"/>
                        </a:cubicBezTo>
                        <a:cubicBezTo>
                          <a:pt x="59871" y="13037"/>
                          <a:pt x="59462" y="13508"/>
                          <a:pt x="59003" y="13508"/>
                        </a:cubicBezTo>
                        <a:cubicBezTo>
                          <a:pt x="58855" y="13508"/>
                          <a:pt x="58701" y="13459"/>
                          <a:pt x="58561" y="13346"/>
                        </a:cubicBezTo>
                        <a:cubicBezTo>
                          <a:pt x="58544" y="13328"/>
                          <a:pt x="58524" y="13321"/>
                          <a:pt x="58504" y="13321"/>
                        </a:cubicBezTo>
                        <a:cubicBezTo>
                          <a:pt x="58431" y="13321"/>
                          <a:pt x="58356" y="13423"/>
                          <a:pt x="58398" y="13508"/>
                        </a:cubicBezTo>
                        <a:cubicBezTo>
                          <a:pt x="58588" y="13780"/>
                          <a:pt x="58561" y="14159"/>
                          <a:pt x="58344" y="14431"/>
                        </a:cubicBezTo>
                        <a:cubicBezTo>
                          <a:pt x="58236" y="14566"/>
                          <a:pt x="58100" y="14648"/>
                          <a:pt x="57910" y="14648"/>
                        </a:cubicBezTo>
                        <a:cubicBezTo>
                          <a:pt x="57747" y="14648"/>
                          <a:pt x="57585" y="14566"/>
                          <a:pt x="57449" y="14431"/>
                        </a:cubicBezTo>
                        <a:cubicBezTo>
                          <a:pt x="57422" y="14403"/>
                          <a:pt x="57422" y="14376"/>
                          <a:pt x="57395" y="14376"/>
                        </a:cubicBezTo>
                        <a:cubicBezTo>
                          <a:pt x="57422" y="14186"/>
                          <a:pt x="57368" y="13997"/>
                          <a:pt x="57286" y="13807"/>
                        </a:cubicBezTo>
                        <a:cubicBezTo>
                          <a:pt x="57264" y="13773"/>
                          <a:pt x="57227" y="13758"/>
                          <a:pt x="57189" y="13758"/>
                        </a:cubicBezTo>
                        <a:cubicBezTo>
                          <a:pt x="57137" y="13758"/>
                          <a:pt x="57085" y="13787"/>
                          <a:pt x="57069" y="13834"/>
                        </a:cubicBezTo>
                        <a:cubicBezTo>
                          <a:pt x="57015" y="14051"/>
                          <a:pt x="57042" y="14241"/>
                          <a:pt x="57151" y="14431"/>
                        </a:cubicBezTo>
                        <a:cubicBezTo>
                          <a:pt x="57124" y="14620"/>
                          <a:pt x="57015" y="14783"/>
                          <a:pt x="56852" y="14892"/>
                        </a:cubicBezTo>
                        <a:cubicBezTo>
                          <a:pt x="56738" y="14962"/>
                          <a:pt x="56615" y="14995"/>
                          <a:pt x="56496" y="14995"/>
                        </a:cubicBezTo>
                        <a:cubicBezTo>
                          <a:pt x="56247" y="14995"/>
                          <a:pt x="56013" y="14850"/>
                          <a:pt x="55903" y="14593"/>
                        </a:cubicBezTo>
                        <a:cubicBezTo>
                          <a:pt x="55822" y="14403"/>
                          <a:pt x="55794" y="14186"/>
                          <a:pt x="55876" y="13997"/>
                        </a:cubicBezTo>
                        <a:cubicBezTo>
                          <a:pt x="55931" y="13905"/>
                          <a:pt x="55862" y="13826"/>
                          <a:pt x="55787" y="13826"/>
                        </a:cubicBezTo>
                        <a:cubicBezTo>
                          <a:pt x="55750" y="13826"/>
                          <a:pt x="55712" y="13844"/>
                          <a:pt x="55686" y="13888"/>
                        </a:cubicBezTo>
                        <a:cubicBezTo>
                          <a:pt x="55586" y="14068"/>
                          <a:pt x="55383" y="14174"/>
                          <a:pt x="55174" y="14174"/>
                        </a:cubicBezTo>
                        <a:cubicBezTo>
                          <a:pt x="55100" y="14174"/>
                          <a:pt x="55025" y="14161"/>
                          <a:pt x="54954" y="14132"/>
                        </a:cubicBezTo>
                        <a:cubicBezTo>
                          <a:pt x="54655" y="13969"/>
                          <a:pt x="54438" y="13671"/>
                          <a:pt x="54411" y="13318"/>
                        </a:cubicBezTo>
                        <a:cubicBezTo>
                          <a:pt x="54398" y="13264"/>
                          <a:pt x="54350" y="13237"/>
                          <a:pt x="54303" y="13237"/>
                        </a:cubicBezTo>
                        <a:cubicBezTo>
                          <a:pt x="54255" y="13237"/>
                          <a:pt x="54208" y="13264"/>
                          <a:pt x="54194" y="13318"/>
                        </a:cubicBezTo>
                        <a:cubicBezTo>
                          <a:pt x="54170" y="13440"/>
                          <a:pt x="54080" y="13540"/>
                          <a:pt x="53964" y="13540"/>
                        </a:cubicBezTo>
                        <a:cubicBezTo>
                          <a:pt x="53951" y="13540"/>
                          <a:pt x="53937" y="13538"/>
                          <a:pt x="53923" y="13535"/>
                        </a:cubicBezTo>
                        <a:cubicBezTo>
                          <a:pt x="53787" y="13535"/>
                          <a:pt x="53706" y="13400"/>
                          <a:pt x="53706" y="13264"/>
                        </a:cubicBezTo>
                        <a:cubicBezTo>
                          <a:pt x="53706" y="13196"/>
                          <a:pt x="53652" y="13163"/>
                          <a:pt x="53597" y="13163"/>
                        </a:cubicBezTo>
                        <a:cubicBezTo>
                          <a:pt x="53543" y="13163"/>
                          <a:pt x="53489" y="13196"/>
                          <a:pt x="53489" y="13264"/>
                        </a:cubicBezTo>
                        <a:cubicBezTo>
                          <a:pt x="53489" y="13424"/>
                          <a:pt x="53316" y="13488"/>
                          <a:pt x="53180" y="13488"/>
                        </a:cubicBezTo>
                        <a:cubicBezTo>
                          <a:pt x="53155" y="13488"/>
                          <a:pt x="53131" y="13486"/>
                          <a:pt x="53109" y="13481"/>
                        </a:cubicBezTo>
                        <a:cubicBezTo>
                          <a:pt x="52919" y="13373"/>
                          <a:pt x="52784" y="13210"/>
                          <a:pt x="52729" y="13020"/>
                        </a:cubicBezTo>
                        <a:cubicBezTo>
                          <a:pt x="52729" y="12966"/>
                          <a:pt x="52702" y="12912"/>
                          <a:pt x="52675" y="12857"/>
                        </a:cubicBezTo>
                        <a:cubicBezTo>
                          <a:pt x="52657" y="12830"/>
                          <a:pt x="52627" y="12818"/>
                          <a:pt x="52596" y="12818"/>
                        </a:cubicBezTo>
                        <a:cubicBezTo>
                          <a:pt x="52534" y="12818"/>
                          <a:pt x="52467" y="12866"/>
                          <a:pt x="52485" y="12939"/>
                        </a:cubicBezTo>
                        <a:lnTo>
                          <a:pt x="52540" y="13047"/>
                        </a:lnTo>
                        <a:cubicBezTo>
                          <a:pt x="52540" y="13210"/>
                          <a:pt x="52404" y="13346"/>
                          <a:pt x="52241" y="13346"/>
                        </a:cubicBezTo>
                        <a:cubicBezTo>
                          <a:pt x="51997" y="13318"/>
                          <a:pt x="51861" y="13020"/>
                          <a:pt x="51861" y="12803"/>
                        </a:cubicBezTo>
                        <a:cubicBezTo>
                          <a:pt x="51861" y="12742"/>
                          <a:pt x="51810" y="12707"/>
                          <a:pt x="51760" y="12707"/>
                        </a:cubicBezTo>
                        <a:cubicBezTo>
                          <a:pt x="51721" y="12707"/>
                          <a:pt x="51684" y="12728"/>
                          <a:pt x="51672" y="12776"/>
                        </a:cubicBezTo>
                        <a:cubicBezTo>
                          <a:pt x="51238" y="13807"/>
                          <a:pt x="51455" y="14919"/>
                          <a:pt x="51400" y="15977"/>
                        </a:cubicBezTo>
                        <a:cubicBezTo>
                          <a:pt x="51400" y="16112"/>
                          <a:pt x="51373" y="16248"/>
                          <a:pt x="51346" y="16383"/>
                        </a:cubicBezTo>
                        <a:cubicBezTo>
                          <a:pt x="51346" y="16492"/>
                          <a:pt x="51319" y="16628"/>
                          <a:pt x="51292" y="16736"/>
                        </a:cubicBezTo>
                        <a:cubicBezTo>
                          <a:pt x="51292" y="16736"/>
                          <a:pt x="51238" y="16790"/>
                          <a:pt x="51211" y="16790"/>
                        </a:cubicBezTo>
                        <a:cubicBezTo>
                          <a:pt x="51183" y="16790"/>
                          <a:pt x="51156" y="16736"/>
                          <a:pt x="51129" y="16709"/>
                        </a:cubicBezTo>
                        <a:cubicBezTo>
                          <a:pt x="51075" y="16600"/>
                          <a:pt x="51021" y="16465"/>
                          <a:pt x="50966" y="16356"/>
                        </a:cubicBezTo>
                        <a:cubicBezTo>
                          <a:pt x="50505" y="15271"/>
                          <a:pt x="50234" y="14105"/>
                          <a:pt x="50207" y="12912"/>
                        </a:cubicBezTo>
                        <a:cubicBezTo>
                          <a:pt x="50207" y="12851"/>
                          <a:pt x="50156" y="12815"/>
                          <a:pt x="50106" y="12815"/>
                        </a:cubicBezTo>
                        <a:cubicBezTo>
                          <a:pt x="50067" y="12815"/>
                          <a:pt x="50029" y="12837"/>
                          <a:pt x="50017" y="12885"/>
                        </a:cubicBezTo>
                        <a:cubicBezTo>
                          <a:pt x="49936" y="13156"/>
                          <a:pt x="49800" y="13481"/>
                          <a:pt x="49502" y="13563"/>
                        </a:cubicBezTo>
                        <a:cubicBezTo>
                          <a:pt x="49488" y="13565"/>
                          <a:pt x="49473" y="13566"/>
                          <a:pt x="49458" y="13566"/>
                        </a:cubicBezTo>
                        <a:cubicBezTo>
                          <a:pt x="49294" y="13566"/>
                          <a:pt x="49068" y="13438"/>
                          <a:pt x="49068" y="13264"/>
                        </a:cubicBezTo>
                        <a:cubicBezTo>
                          <a:pt x="49095" y="13237"/>
                          <a:pt x="49095" y="13183"/>
                          <a:pt x="49095" y="13156"/>
                        </a:cubicBezTo>
                        <a:cubicBezTo>
                          <a:pt x="49095" y="13083"/>
                          <a:pt x="49047" y="13023"/>
                          <a:pt x="48990" y="13023"/>
                        </a:cubicBezTo>
                        <a:cubicBezTo>
                          <a:pt x="48962" y="13023"/>
                          <a:pt x="48932" y="13038"/>
                          <a:pt x="48905" y="13074"/>
                        </a:cubicBezTo>
                        <a:cubicBezTo>
                          <a:pt x="48905" y="13101"/>
                          <a:pt x="48878" y="13156"/>
                          <a:pt x="48878" y="13210"/>
                        </a:cubicBezTo>
                        <a:cubicBezTo>
                          <a:pt x="48794" y="13378"/>
                          <a:pt x="48645" y="13481"/>
                          <a:pt x="48468" y="13481"/>
                        </a:cubicBezTo>
                        <a:cubicBezTo>
                          <a:pt x="48417" y="13481"/>
                          <a:pt x="48363" y="13472"/>
                          <a:pt x="48308" y="13454"/>
                        </a:cubicBezTo>
                        <a:cubicBezTo>
                          <a:pt x="48091" y="13373"/>
                          <a:pt x="47983" y="13074"/>
                          <a:pt x="48091" y="12830"/>
                        </a:cubicBezTo>
                        <a:cubicBezTo>
                          <a:pt x="48118" y="12776"/>
                          <a:pt x="48064" y="12695"/>
                          <a:pt x="47983" y="12695"/>
                        </a:cubicBezTo>
                        <a:lnTo>
                          <a:pt x="47359" y="12857"/>
                        </a:lnTo>
                        <a:cubicBezTo>
                          <a:pt x="47305" y="12749"/>
                          <a:pt x="47223" y="12640"/>
                          <a:pt x="47115" y="12559"/>
                        </a:cubicBezTo>
                        <a:cubicBezTo>
                          <a:pt x="47090" y="12534"/>
                          <a:pt x="47061" y="12523"/>
                          <a:pt x="47034" y="12523"/>
                        </a:cubicBezTo>
                        <a:cubicBezTo>
                          <a:pt x="46945" y="12523"/>
                          <a:pt x="46869" y="12638"/>
                          <a:pt x="46952" y="12722"/>
                        </a:cubicBezTo>
                        <a:cubicBezTo>
                          <a:pt x="47250" y="12966"/>
                          <a:pt x="47359" y="13346"/>
                          <a:pt x="47305" y="13725"/>
                        </a:cubicBezTo>
                        <a:cubicBezTo>
                          <a:pt x="47278" y="13942"/>
                          <a:pt x="47196" y="14105"/>
                          <a:pt x="47033" y="14241"/>
                        </a:cubicBezTo>
                        <a:cubicBezTo>
                          <a:pt x="46957" y="14292"/>
                          <a:pt x="46868" y="14319"/>
                          <a:pt x="46778" y="14319"/>
                        </a:cubicBezTo>
                        <a:cubicBezTo>
                          <a:pt x="46678" y="14319"/>
                          <a:pt x="46577" y="14285"/>
                          <a:pt x="46491" y="14214"/>
                        </a:cubicBezTo>
                        <a:cubicBezTo>
                          <a:pt x="46301" y="14078"/>
                          <a:pt x="46138" y="13861"/>
                          <a:pt x="46030" y="13644"/>
                        </a:cubicBezTo>
                        <a:cubicBezTo>
                          <a:pt x="46019" y="13612"/>
                          <a:pt x="45983" y="13597"/>
                          <a:pt x="45945" y="13597"/>
                        </a:cubicBezTo>
                        <a:cubicBezTo>
                          <a:pt x="45887" y="13597"/>
                          <a:pt x="45824" y="13633"/>
                          <a:pt x="45840" y="13698"/>
                        </a:cubicBezTo>
                        <a:cubicBezTo>
                          <a:pt x="45867" y="14132"/>
                          <a:pt x="45948" y="14783"/>
                          <a:pt x="45433" y="15000"/>
                        </a:cubicBezTo>
                        <a:cubicBezTo>
                          <a:pt x="45374" y="15025"/>
                          <a:pt x="45316" y="15038"/>
                          <a:pt x="45258" y="15038"/>
                        </a:cubicBezTo>
                        <a:cubicBezTo>
                          <a:pt x="45131" y="15038"/>
                          <a:pt x="45011" y="14977"/>
                          <a:pt x="44918" y="14865"/>
                        </a:cubicBezTo>
                        <a:cubicBezTo>
                          <a:pt x="44809" y="14675"/>
                          <a:pt x="44728" y="14485"/>
                          <a:pt x="44701" y="14268"/>
                        </a:cubicBezTo>
                        <a:cubicBezTo>
                          <a:pt x="44687" y="14214"/>
                          <a:pt x="44647" y="14186"/>
                          <a:pt x="44606" y="14186"/>
                        </a:cubicBezTo>
                        <a:cubicBezTo>
                          <a:pt x="44565" y="14186"/>
                          <a:pt x="44524" y="14214"/>
                          <a:pt x="44511" y="14268"/>
                        </a:cubicBezTo>
                        <a:cubicBezTo>
                          <a:pt x="44457" y="14485"/>
                          <a:pt x="44375" y="14702"/>
                          <a:pt x="44213" y="14892"/>
                        </a:cubicBezTo>
                        <a:cubicBezTo>
                          <a:pt x="44144" y="14978"/>
                          <a:pt x="44032" y="15031"/>
                          <a:pt x="43911" y="15031"/>
                        </a:cubicBezTo>
                        <a:cubicBezTo>
                          <a:pt x="43840" y="15031"/>
                          <a:pt x="43767" y="15013"/>
                          <a:pt x="43697" y="14973"/>
                        </a:cubicBezTo>
                        <a:cubicBezTo>
                          <a:pt x="43317" y="14702"/>
                          <a:pt x="43480" y="14105"/>
                          <a:pt x="43480" y="13698"/>
                        </a:cubicBezTo>
                        <a:cubicBezTo>
                          <a:pt x="43480" y="13640"/>
                          <a:pt x="43424" y="13595"/>
                          <a:pt x="43372" y="13595"/>
                        </a:cubicBezTo>
                        <a:cubicBezTo>
                          <a:pt x="43352" y="13595"/>
                          <a:pt x="43333" y="13602"/>
                          <a:pt x="43317" y="13617"/>
                        </a:cubicBezTo>
                        <a:lnTo>
                          <a:pt x="42965" y="13997"/>
                        </a:lnTo>
                        <a:cubicBezTo>
                          <a:pt x="42911" y="14024"/>
                          <a:pt x="42856" y="14105"/>
                          <a:pt x="42802" y="14105"/>
                        </a:cubicBezTo>
                        <a:cubicBezTo>
                          <a:pt x="42748" y="14105"/>
                          <a:pt x="42721" y="14024"/>
                          <a:pt x="42694" y="13997"/>
                        </a:cubicBezTo>
                        <a:cubicBezTo>
                          <a:pt x="42558" y="13698"/>
                          <a:pt x="42477" y="13373"/>
                          <a:pt x="42477" y="13047"/>
                        </a:cubicBezTo>
                        <a:cubicBezTo>
                          <a:pt x="42477" y="12993"/>
                          <a:pt x="42422" y="12966"/>
                          <a:pt x="42368" y="12966"/>
                        </a:cubicBezTo>
                        <a:cubicBezTo>
                          <a:pt x="42322" y="12978"/>
                          <a:pt x="42276" y="12983"/>
                          <a:pt x="42231" y="12983"/>
                        </a:cubicBezTo>
                        <a:cubicBezTo>
                          <a:pt x="41963" y="12983"/>
                          <a:pt x="41740" y="12784"/>
                          <a:pt x="41717" y="12505"/>
                        </a:cubicBezTo>
                        <a:cubicBezTo>
                          <a:pt x="41744" y="12478"/>
                          <a:pt x="41744" y="12478"/>
                          <a:pt x="41717" y="12451"/>
                        </a:cubicBezTo>
                        <a:lnTo>
                          <a:pt x="41717" y="12396"/>
                        </a:lnTo>
                        <a:cubicBezTo>
                          <a:pt x="41717" y="12342"/>
                          <a:pt x="41676" y="12315"/>
                          <a:pt x="41632" y="12315"/>
                        </a:cubicBezTo>
                        <a:cubicBezTo>
                          <a:pt x="41588" y="12315"/>
                          <a:pt x="41541" y="12342"/>
                          <a:pt x="41527" y="12396"/>
                        </a:cubicBezTo>
                        <a:cubicBezTo>
                          <a:pt x="41473" y="13156"/>
                          <a:pt x="41419" y="13915"/>
                          <a:pt x="41392" y="14675"/>
                        </a:cubicBezTo>
                        <a:cubicBezTo>
                          <a:pt x="41337" y="15434"/>
                          <a:pt x="41283" y="16166"/>
                          <a:pt x="41229" y="16926"/>
                        </a:cubicBezTo>
                        <a:cubicBezTo>
                          <a:pt x="41229" y="17170"/>
                          <a:pt x="41175" y="17414"/>
                          <a:pt x="41012" y="17631"/>
                        </a:cubicBezTo>
                        <a:cubicBezTo>
                          <a:pt x="40876" y="17224"/>
                          <a:pt x="40768" y="16790"/>
                          <a:pt x="40686" y="16329"/>
                        </a:cubicBezTo>
                        <a:cubicBezTo>
                          <a:pt x="40605" y="15841"/>
                          <a:pt x="40524" y="15326"/>
                          <a:pt x="40415" y="14810"/>
                        </a:cubicBezTo>
                        <a:cubicBezTo>
                          <a:pt x="40361" y="14539"/>
                          <a:pt x="40307" y="14295"/>
                          <a:pt x="40280" y="14024"/>
                        </a:cubicBezTo>
                        <a:cubicBezTo>
                          <a:pt x="40252" y="13915"/>
                          <a:pt x="40225" y="13780"/>
                          <a:pt x="40198" y="13644"/>
                        </a:cubicBezTo>
                        <a:cubicBezTo>
                          <a:pt x="40198" y="13563"/>
                          <a:pt x="40144" y="13481"/>
                          <a:pt x="40090" y="13400"/>
                        </a:cubicBezTo>
                        <a:cubicBezTo>
                          <a:pt x="40026" y="13349"/>
                          <a:pt x="39944" y="13322"/>
                          <a:pt x="39860" y="13322"/>
                        </a:cubicBezTo>
                        <a:cubicBezTo>
                          <a:pt x="39767" y="13322"/>
                          <a:pt x="39673" y="13355"/>
                          <a:pt x="39602" y="13427"/>
                        </a:cubicBezTo>
                        <a:cubicBezTo>
                          <a:pt x="39466" y="13563"/>
                          <a:pt x="39385" y="13725"/>
                          <a:pt x="39330" y="13915"/>
                        </a:cubicBezTo>
                        <a:cubicBezTo>
                          <a:pt x="39303" y="13997"/>
                          <a:pt x="39249" y="14078"/>
                          <a:pt x="39195" y="14132"/>
                        </a:cubicBezTo>
                        <a:cubicBezTo>
                          <a:pt x="39151" y="14154"/>
                          <a:pt x="39125" y="14194"/>
                          <a:pt x="39088" y="14194"/>
                        </a:cubicBezTo>
                        <a:cubicBezTo>
                          <a:pt x="39079" y="14194"/>
                          <a:pt x="39069" y="14192"/>
                          <a:pt x="39059" y="14186"/>
                        </a:cubicBezTo>
                        <a:cubicBezTo>
                          <a:pt x="39005" y="14159"/>
                          <a:pt x="38978" y="14105"/>
                          <a:pt x="38978" y="14078"/>
                        </a:cubicBezTo>
                        <a:cubicBezTo>
                          <a:pt x="38842" y="13834"/>
                          <a:pt x="38761" y="13590"/>
                          <a:pt x="38706" y="13318"/>
                        </a:cubicBezTo>
                        <a:cubicBezTo>
                          <a:pt x="38706" y="13274"/>
                          <a:pt x="38670" y="13230"/>
                          <a:pt x="38627" y="13230"/>
                        </a:cubicBezTo>
                        <a:cubicBezTo>
                          <a:pt x="38618" y="13230"/>
                          <a:pt x="38608" y="13232"/>
                          <a:pt x="38598" y="13237"/>
                        </a:cubicBezTo>
                        <a:cubicBezTo>
                          <a:pt x="38218" y="13291"/>
                          <a:pt x="38137" y="13725"/>
                          <a:pt x="37974" y="13997"/>
                        </a:cubicBezTo>
                        <a:cubicBezTo>
                          <a:pt x="37920" y="14078"/>
                          <a:pt x="37838" y="14159"/>
                          <a:pt x="37730" y="14159"/>
                        </a:cubicBezTo>
                        <a:cubicBezTo>
                          <a:pt x="37649" y="14105"/>
                          <a:pt x="37567" y="14024"/>
                          <a:pt x="37540" y="13915"/>
                        </a:cubicBezTo>
                        <a:cubicBezTo>
                          <a:pt x="37459" y="13752"/>
                          <a:pt x="37377" y="13508"/>
                          <a:pt x="37187" y="13454"/>
                        </a:cubicBezTo>
                        <a:cubicBezTo>
                          <a:pt x="37150" y="13439"/>
                          <a:pt x="37112" y="13432"/>
                          <a:pt x="37075" y="13432"/>
                        </a:cubicBezTo>
                        <a:cubicBezTo>
                          <a:pt x="36980" y="13432"/>
                          <a:pt x="36894" y="13477"/>
                          <a:pt x="36835" y="13535"/>
                        </a:cubicBezTo>
                        <a:cubicBezTo>
                          <a:pt x="36835" y="13318"/>
                          <a:pt x="36862" y="13101"/>
                          <a:pt x="36862" y="12885"/>
                        </a:cubicBezTo>
                        <a:cubicBezTo>
                          <a:pt x="36862" y="12830"/>
                          <a:pt x="36815" y="12803"/>
                          <a:pt x="36767" y="12803"/>
                        </a:cubicBezTo>
                        <a:cubicBezTo>
                          <a:pt x="36720" y="12803"/>
                          <a:pt x="36672" y="12830"/>
                          <a:pt x="36672" y="12885"/>
                        </a:cubicBezTo>
                        <a:cubicBezTo>
                          <a:pt x="36618" y="13427"/>
                          <a:pt x="36618" y="13997"/>
                          <a:pt x="36591" y="14539"/>
                        </a:cubicBezTo>
                        <a:lnTo>
                          <a:pt x="36509" y="16194"/>
                        </a:lnTo>
                        <a:cubicBezTo>
                          <a:pt x="36482" y="16465"/>
                          <a:pt x="36455" y="16709"/>
                          <a:pt x="36428" y="16980"/>
                        </a:cubicBezTo>
                        <a:cubicBezTo>
                          <a:pt x="36428" y="17034"/>
                          <a:pt x="36401" y="17089"/>
                          <a:pt x="36374" y="17170"/>
                        </a:cubicBezTo>
                        <a:cubicBezTo>
                          <a:pt x="36347" y="17224"/>
                          <a:pt x="36347" y="17251"/>
                          <a:pt x="36320" y="17279"/>
                        </a:cubicBezTo>
                        <a:cubicBezTo>
                          <a:pt x="36315" y="17281"/>
                          <a:pt x="36311" y="17282"/>
                          <a:pt x="36307" y="17282"/>
                        </a:cubicBezTo>
                        <a:cubicBezTo>
                          <a:pt x="36253" y="17282"/>
                          <a:pt x="36182" y="17141"/>
                          <a:pt x="36157" y="17116"/>
                        </a:cubicBezTo>
                        <a:cubicBezTo>
                          <a:pt x="35994" y="16628"/>
                          <a:pt x="35858" y="16112"/>
                          <a:pt x="35777" y="15597"/>
                        </a:cubicBezTo>
                        <a:cubicBezTo>
                          <a:pt x="35723" y="15326"/>
                          <a:pt x="35723" y="15054"/>
                          <a:pt x="35696" y="14756"/>
                        </a:cubicBezTo>
                        <a:cubicBezTo>
                          <a:pt x="35669" y="14485"/>
                          <a:pt x="35614" y="14241"/>
                          <a:pt x="35506" y="13997"/>
                        </a:cubicBezTo>
                        <a:cubicBezTo>
                          <a:pt x="35479" y="13942"/>
                          <a:pt x="35424" y="13942"/>
                          <a:pt x="35370" y="13942"/>
                        </a:cubicBezTo>
                        <a:cubicBezTo>
                          <a:pt x="35207" y="14078"/>
                          <a:pt x="35099" y="14268"/>
                          <a:pt x="35045" y="14485"/>
                        </a:cubicBezTo>
                        <a:cubicBezTo>
                          <a:pt x="35018" y="14593"/>
                          <a:pt x="34990" y="14702"/>
                          <a:pt x="34963" y="14783"/>
                        </a:cubicBezTo>
                        <a:cubicBezTo>
                          <a:pt x="34963" y="14837"/>
                          <a:pt x="34882" y="15027"/>
                          <a:pt x="34801" y="15027"/>
                        </a:cubicBezTo>
                        <a:cubicBezTo>
                          <a:pt x="34746" y="15000"/>
                          <a:pt x="34746" y="14892"/>
                          <a:pt x="34746" y="14865"/>
                        </a:cubicBezTo>
                        <a:cubicBezTo>
                          <a:pt x="34719" y="14837"/>
                          <a:pt x="34692" y="14729"/>
                          <a:pt x="34665" y="14648"/>
                        </a:cubicBezTo>
                        <a:cubicBezTo>
                          <a:pt x="34611" y="14512"/>
                          <a:pt x="34584" y="14349"/>
                          <a:pt x="34556" y="14214"/>
                        </a:cubicBezTo>
                        <a:cubicBezTo>
                          <a:pt x="34475" y="13942"/>
                          <a:pt x="34475" y="13698"/>
                          <a:pt x="34421" y="13427"/>
                        </a:cubicBezTo>
                        <a:cubicBezTo>
                          <a:pt x="34421" y="13237"/>
                          <a:pt x="34312" y="13074"/>
                          <a:pt x="34177" y="12966"/>
                        </a:cubicBezTo>
                        <a:cubicBezTo>
                          <a:pt x="34150" y="12912"/>
                          <a:pt x="34068" y="12885"/>
                          <a:pt x="34014" y="12885"/>
                        </a:cubicBezTo>
                        <a:cubicBezTo>
                          <a:pt x="33999" y="12877"/>
                          <a:pt x="33985" y="12874"/>
                          <a:pt x="33971" y="12874"/>
                        </a:cubicBezTo>
                        <a:cubicBezTo>
                          <a:pt x="33933" y="12874"/>
                          <a:pt x="33898" y="12899"/>
                          <a:pt x="33878" y="12939"/>
                        </a:cubicBezTo>
                        <a:cubicBezTo>
                          <a:pt x="33770" y="13427"/>
                          <a:pt x="33661" y="13888"/>
                          <a:pt x="33553" y="14349"/>
                        </a:cubicBezTo>
                        <a:cubicBezTo>
                          <a:pt x="33526" y="14485"/>
                          <a:pt x="33499" y="14729"/>
                          <a:pt x="33363" y="14810"/>
                        </a:cubicBezTo>
                        <a:cubicBezTo>
                          <a:pt x="33344" y="14822"/>
                          <a:pt x="33325" y="14827"/>
                          <a:pt x="33305" y="14827"/>
                        </a:cubicBezTo>
                        <a:cubicBezTo>
                          <a:pt x="33185" y="14827"/>
                          <a:pt x="33061" y="14633"/>
                          <a:pt x="33038" y="14539"/>
                        </a:cubicBezTo>
                        <a:cubicBezTo>
                          <a:pt x="32983" y="14295"/>
                          <a:pt x="32956" y="14078"/>
                          <a:pt x="32929" y="13861"/>
                        </a:cubicBezTo>
                        <a:cubicBezTo>
                          <a:pt x="32902" y="13698"/>
                          <a:pt x="32875" y="13508"/>
                          <a:pt x="32739" y="13427"/>
                        </a:cubicBezTo>
                        <a:cubicBezTo>
                          <a:pt x="32705" y="13410"/>
                          <a:pt x="32670" y="13402"/>
                          <a:pt x="32635" y="13402"/>
                        </a:cubicBezTo>
                        <a:cubicBezTo>
                          <a:pt x="32504" y="13402"/>
                          <a:pt x="32381" y="13510"/>
                          <a:pt x="32359" y="13617"/>
                        </a:cubicBezTo>
                        <a:cubicBezTo>
                          <a:pt x="32305" y="13725"/>
                          <a:pt x="32278" y="13807"/>
                          <a:pt x="32251" y="13888"/>
                        </a:cubicBezTo>
                        <a:cubicBezTo>
                          <a:pt x="32251" y="13997"/>
                          <a:pt x="32197" y="14078"/>
                          <a:pt x="32142" y="14186"/>
                        </a:cubicBezTo>
                        <a:cubicBezTo>
                          <a:pt x="32128" y="14208"/>
                          <a:pt x="32113" y="14217"/>
                          <a:pt x="32098" y="14217"/>
                        </a:cubicBezTo>
                        <a:cubicBezTo>
                          <a:pt x="31994" y="14217"/>
                          <a:pt x="31868" y="13800"/>
                          <a:pt x="31844" y="13752"/>
                        </a:cubicBezTo>
                        <a:cubicBezTo>
                          <a:pt x="31817" y="13508"/>
                          <a:pt x="31763" y="13264"/>
                          <a:pt x="31681" y="13020"/>
                        </a:cubicBezTo>
                        <a:cubicBezTo>
                          <a:pt x="31681" y="12979"/>
                          <a:pt x="31647" y="12959"/>
                          <a:pt x="31614" y="12959"/>
                        </a:cubicBezTo>
                        <a:cubicBezTo>
                          <a:pt x="31580" y="12959"/>
                          <a:pt x="31546" y="12979"/>
                          <a:pt x="31546" y="13020"/>
                        </a:cubicBezTo>
                        <a:cubicBezTo>
                          <a:pt x="31538" y="13013"/>
                          <a:pt x="31529" y="13009"/>
                          <a:pt x="31520" y="13009"/>
                        </a:cubicBezTo>
                        <a:cubicBezTo>
                          <a:pt x="31493" y="13009"/>
                          <a:pt x="31464" y="13035"/>
                          <a:pt x="31464" y="13074"/>
                        </a:cubicBezTo>
                        <a:cubicBezTo>
                          <a:pt x="31383" y="13291"/>
                          <a:pt x="31356" y="13508"/>
                          <a:pt x="31329" y="13752"/>
                        </a:cubicBezTo>
                        <a:lnTo>
                          <a:pt x="31220" y="14431"/>
                        </a:lnTo>
                        <a:cubicBezTo>
                          <a:pt x="31139" y="14865"/>
                          <a:pt x="31085" y="15299"/>
                          <a:pt x="30976" y="15733"/>
                        </a:cubicBezTo>
                        <a:cubicBezTo>
                          <a:pt x="30949" y="15922"/>
                          <a:pt x="30868" y="16112"/>
                          <a:pt x="30786" y="16275"/>
                        </a:cubicBezTo>
                        <a:cubicBezTo>
                          <a:pt x="30765" y="16317"/>
                          <a:pt x="30729" y="16374"/>
                          <a:pt x="30688" y="16374"/>
                        </a:cubicBezTo>
                        <a:cubicBezTo>
                          <a:pt x="30676" y="16374"/>
                          <a:pt x="30663" y="16369"/>
                          <a:pt x="30651" y="16356"/>
                        </a:cubicBezTo>
                        <a:cubicBezTo>
                          <a:pt x="30596" y="16302"/>
                          <a:pt x="30569" y="16248"/>
                          <a:pt x="30542" y="16166"/>
                        </a:cubicBezTo>
                        <a:cubicBezTo>
                          <a:pt x="30407" y="15760"/>
                          <a:pt x="30298" y="15326"/>
                          <a:pt x="30244" y="14892"/>
                        </a:cubicBezTo>
                        <a:cubicBezTo>
                          <a:pt x="30217" y="14648"/>
                          <a:pt x="30217" y="14431"/>
                          <a:pt x="30217" y="14186"/>
                        </a:cubicBezTo>
                        <a:cubicBezTo>
                          <a:pt x="30217" y="13969"/>
                          <a:pt x="30162" y="13780"/>
                          <a:pt x="30054" y="13590"/>
                        </a:cubicBezTo>
                        <a:cubicBezTo>
                          <a:pt x="30038" y="13558"/>
                          <a:pt x="30004" y="13545"/>
                          <a:pt x="29967" y="13545"/>
                        </a:cubicBezTo>
                        <a:cubicBezTo>
                          <a:pt x="29941" y="13545"/>
                          <a:pt x="29914" y="13551"/>
                          <a:pt x="29891" y="13563"/>
                        </a:cubicBezTo>
                        <a:cubicBezTo>
                          <a:pt x="29756" y="13644"/>
                          <a:pt x="29647" y="13807"/>
                          <a:pt x="29620" y="13997"/>
                        </a:cubicBezTo>
                        <a:cubicBezTo>
                          <a:pt x="29593" y="14159"/>
                          <a:pt x="29539" y="14322"/>
                          <a:pt x="29430" y="14458"/>
                        </a:cubicBezTo>
                        <a:cubicBezTo>
                          <a:pt x="29410" y="14478"/>
                          <a:pt x="29391" y="14487"/>
                          <a:pt x="29375" y="14487"/>
                        </a:cubicBezTo>
                        <a:cubicBezTo>
                          <a:pt x="29325" y="14487"/>
                          <a:pt x="29294" y="14410"/>
                          <a:pt x="29294" y="14349"/>
                        </a:cubicBezTo>
                        <a:cubicBezTo>
                          <a:pt x="29240" y="14214"/>
                          <a:pt x="29240" y="14078"/>
                          <a:pt x="29240" y="13942"/>
                        </a:cubicBezTo>
                        <a:cubicBezTo>
                          <a:pt x="29213" y="13671"/>
                          <a:pt x="29240" y="13400"/>
                          <a:pt x="29240" y="13129"/>
                        </a:cubicBezTo>
                        <a:cubicBezTo>
                          <a:pt x="29267" y="12803"/>
                          <a:pt x="29213" y="12478"/>
                          <a:pt x="29132" y="12179"/>
                        </a:cubicBezTo>
                        <a:cubicBezTo>
                          <a:pt x="29116" y="12148"/>
                          <a:pt x="29091" y="12134"/>
                          <a:pt x="29067" y="12134"/>
                        </a:cubicBezTo>
                        <a:cubicBezTo>
                          <a:pt x="29050" y="12134"/>
                          <a:pt x="29034" y="12141"/>
                          <a:pt x="29023" y="12152"/>
                        </a:cubicBezTo>
                        <a:cubicBezTo>
                          <a:pt x="28845" y="12023"/>
                          <a:pt x="28648" y="11961"/>
                          <a:pt x="28448" y="11961"/>
                        </a:cubicBezTo>
                        <a:cubicBezTo>
                          <a:pt x="28314" y="11961"/>
                          <a:pt x="28178" y="11989"/>
                          <a:pt x="28047" y="12044"/>
                        </a:cubicBezTo>
                        <a:cubicBezTo>
                          <a:pt x="27830" y="12098"/>
                          <a:pt x="27640" y="12206"/>
                          <a:pt x="27450" y="12261"/>
                        </a:cubicBezTo>
                        <a:cubicBezTo>
                          <a:pt x="27295" y="12305"/>
                          <a:pt x="27122" y="12349"/>
                          <a:pt x="26960" y="12349"/>
                        </a:cubicBezTo>
                        <a:cubicBezTo>
                          <a:pt x="26924" y="12349"/>
                          <a:pt x="26888" y="12347"/>
                          <a:pt x="26853" y="12342"/>
                        </a:cubicBezTo>
                        <a:cubicBezTo>
                          <a:pt x="26663" y="12342"/>
                          <a:pt x="26474" y="12396"/>
                          <a:pt x="26311" y="12478"/>
                        </a:cubicBezTo>
                        <a:cubicBezTo>
                          <a:pt x="26175" y="12586"/>
                          <a:pt x="26121" y="12803"/>
                          <a:pt x="25931" y="12830"/>
                        </a:cubicBezTo>
                        <a:cubicBezTo>
                          <a:pt x="25768" y="12830"/>
                          <a:pt x="25606" y="12803"/>
                          <a:pt x="25470" y="12722"/>
                        </a:cubicBezTo>
                        <a:cubicBezTo>
                          <a:pt x="25369" y="12688"/>
                          <a:pt x="25258" y="12665"/>
                          <a:pt x="25144" y="12665"/>
                        </a:cubicBezTo>
                        <a:cubicBezTo>
                          <a:pt x="25073" y="12665"/>
                          <a:pt x="25000" y="12674"/>
                          <a:pt x="24927" y="12695"/>
                        </a:cubicBezTo>
                        <a:cubicBezTo>
                          <a:pt x="24656" y="12830"/>
                          <a:pt x="24412" y="13047"/>
                          <a:pt x="24277" y="13346"/>
                        </a:cubicBezTo>
                        <a:cubicBezTo>
                          <a:pt x="24195" y="13183"/>
                          <a:pt x="24141" y="13047"/>
                          <a:pt x="24060" y="12885"/>
                        </a:cubicBezTo>
                        <a:cubicBezTo>
                          <a:pt x="24026" y="12851"/>
                          <a:pt x="23982" y="12828"/>
                          <a:pt x="23941" y="12828"/>
                        </a:cubicBezTo>
                        <a:cubicBezTo>
                          <a:pt x="23915" y="12828"/>
                          <a:pt x="23890" y="12837"/>
                          <a:pt x="23870" y="12857"/>
                        </a:cubicBezTo>
                        <a:cubicBezTo>
                          <a:pt x="23571" y="13264"/>
                          <a:pt x="23436" y="13780"/>
                          <a:pt x="23517" y="14295"/>
                        </a:cubicBezTo>
                        <a:cubicBezTo>
                          <a:pt x="23598" y="14865"/>
                          <a:pt x="23788" y="15434"/>
                          <a:pt x="23653" y="16004"/>
                        </a:cubicBezTo>
                        <a:cubicBezTo>
                          <a:pt x="23598" y="16275"/>
                          <a:pt x="23463" y="16546"/>
                          <a:pt x="23273" y="16763"/>
                        </a:cubicBezTo>
                        <a:cubicBezTo>
                          <a:pt x="23246" y="16817"/>
                          <a:pt x="23192" y="16845"/>
                          <a:pt x="23137" y="16899"/>
                        </a:cubicBezTo>
                        <a:cubicBezTo>
                          <a:pt x="23124" y="16912"/>
                          <a:pt x="23110" y="16919"/>
                          <a:pt x="23097" y="16919"/>
                        </a:cubicBezTo>
                        <a:cubicBezTo>
                          <a:pt x="23083" y="16919"/>
                          <a:pt x="23070" y="16912"/>
                          <a:pt x="23056" y="16899"/>
                        </a:cubicBezTo>
                        <a:cubicBezTo>
                          <a:pt x="23002" y="16763"/>
                          <a:pt x="22947" y="16655"/>
                          <a:pt x="22920" y="16519"/>
                        </a:cubicBezTo>
                        <a:cubicBezTo>
                          <a:pt x="22730" y="15922"/>
                          <a:pt x="22595" y="15299"/>
                          <a:pt x="22486" y="14702"/>
                        </a:cubicBezTo>
                        <a:cubicBezTo>
                          <a:pt x="22378" y="14024"/>
                          <a:pt x="22296" y="13318"/>
                          <a:pt x="22269" y="12613"/>
                        </a:cubicBezTo>
                        <a:cubicBezTo>
                          <a:pt x="22269" y="12559"/>
                          <a:pt x="22215" y="12532"/>
                          <a:pt x="22188" y="12505"/>
                        </a:cubicBezTo>
                        <a:cubicBezTo>
                          <a:pt x="21835" y="12505"/>
                          <a:pt x="21510" y="12586"/>
                          <a:pt x="21239" y="12803"/>
                        </a:cubicBezTo>
                        <a:cubicBezTo>
                          <a:pt x="21096" y="12925"/>
                          <a:pt x="20908" y="12986"/>
                          <a:pt x="20708" y="12986"/>
                        </a:cubicBezTo>
                        <a:cubicBezTo>
                          <a:pt x="20642" y="12986"/>
                          <a:pt x="20574" y="12979"/>
                          <a:pt x="20506" y="12966"/>
                        </a:cubicBezTo>
                        <a:cubicBezTo>
                          <a:pt x="20289" y="12857"/>
                          <a:pt x="20262" y="12586"/>
                          <a:pt x="20154" y="12396"/>
                        </a:cubicBezTo>
                        <a:cubicBezTo>
                          <a:pt x="20111" y="12206"/>
                          <a:pt x="19954" y="12098"/>
                          <a:pt x="19771" y="12098"/>
                        </a:cubicBezTo>
                        <a:cubicBezTo>
                          <a:pt x="19719" y="12098"/>
                          <a:pt x="19665" y="12107"/>
                          <a:pt x="19611" y="12125"/>
                        </a:cubicBezTo>
                        <a:cubicBezTo>
                          <a:pt x="19503" y="12179"/>
                          <a:pt x="19394" y="12234"/>
                          <a:pt x="19286" y="12315"/>
                        </a:cubicBezTo>
                        <a:cubicBezTo>
                          <a:pt x="19231" y="12369"/>
                          <a:pt x="19177" y="12423"/>
                          <a:pt x="19096" y="12451"/>
                        </a:cubicBezTo>
                        <a:cubicBezTo>
                          <a:pt x="19123" y="12098"/>
                          <a:pt x="18933" y="11745"/>
                          <a:pt x="18608" y="11583"/>
                        </a:cubicBezTo>
                        <a:cubicBezTo>
                          <a:pt x="18592" y="11567"/>
                          <a:pt x="18573" y="11561"/>
                          <a:pt x="18553" y="11561"/>
                        </a:cubicBezTo>
                        <a:cubicBezTo>
                          <a:pt x="18501" y="11561"/>
                          <a:pt x="18445" y="11605"/>
                          <a:pt x="18445" y="11664"/>
                        </a:cubicBezTo>
                        <a:cubicBezTo>
                          <a:pt x="18418" y="12613"/>
                          <a:pt x="18391" y="13563"/>
                          <a:pt x="18336" y="14485"/>
                        </a:cubicBezTo>
                        <a:cubicBezTo>
                          <a:pt x="18174" y="14322"/>
                          <a:pt x="18038" y="14132"/>
                          <a:pt x="17984" y="13888"/>
                        </a:cubicBezTo>
                        <a:cubicBezTo>
                          <a:pt x="17848" y="13535"/>
                          <a:pt x="17767" y="13156"/>
                          <a:pt x="17685" y="12776"/>
                        </a:cubicBezTo>
                        <a:lnTo>
                          <a:pt x="17523" y="12152"/>
                        </a:lnTo>
                        <a:cubicBezTo>
                          <a:pt x="17496" y="11989"/>
                          <a:pt x="17441" y="11827"/>
                          <a:pt x="17333" y="11691"/>
                        </a:cubicBezTo>
                        <a:cubicBezTo>
                          <a:pt x="17266" y="11624"/>
                          <a:pt x="17162" y="11576"/>
                          <a:pt x="17067" y="11576"/>
                        </a:cubicBezTo>
                        <a:cubicBezTo>
                          <a:pt x="17047" y="11576"/>
                          <a:pt x="17027" y="11578"/>
                          <a:pt x="17007" y="11583"/>
                        </a:cubicBezTo>
                        <a:cubicBezTo>
                          <a:pt x="16899" y="11583"/>
                          <a:pt x="16790" y="11637"/>
                          <a:pt x="16709" y="11718"/>
                        </a:cubicBezTo>
                        <a:cubicBezTo>
                          <a:pt x="16628" y="11800"/>
                          <a:pt x="16546" y="11908"/>
                          <a:pt x="16465" y="11989"/>
                        </a:cubicBezTo>
                        <a:cubicBezTo>
                          <a:pt x="16411" y="12044"/>
                          <a:pt x="16329" y="12098"/>
                          <a:pt x="16248" y="12125"/>
                        </a:cubicBezTo>
                        <a:cubicBezTo>
                          <a:pt x="16139" y="11664"/>
                          <a:pt x="16031" y="11230"/>
                          <a:pt x="15895" y="10796"/>
                        </a:cubicBezTo>
                        <a:cubicBezTo>
                          <a:pt x="15895" y="10742"/>
                          <a:pt x="15841" y="10715"/>
                          <a:pt x="15787" y="10715"/>
                        </a:cubicBezTo>
                        <a:cubicBezTo>
                          <a:pt x="15217" y="10769"/>
                          <a:pt x="15271" y="11528"/>
                          <a:pt x="15082" y="11908"/>
                        </a:cubicBezTo>
                        <a:cubicBezTo>
                          <a:pt x="15027" y="11989"/>
                          <a:pt x="14973" y="12071"/>
                          <a:pt x="14892" y="12125"/>
                        </a:cubicBezTo>
                        <a:cubicBezTo>
                          <a:pt x="14729" y="11854"/>
                          <a:pt x="14648" y="11555"/>
                          <a:pt x="14675" y="11257"/>
                        </a:cubicBezTo>
                        <a:cubicBezTo>
                          <a:pt x="14675" y="11203"/>
                          <a:pt x="14648" y="11149"/>
                          <a:pt x="14593" y="11149"/>
                        </a:cubicBezTo>
                        <a:cubicBezTo>
                          <a:pt x="14564" y="11140"/>
                          <a:pt x="14537" y="11136"/>
                          <a:pt x="14511" y="11136"/>
                        </a:cubicBezTo>
                        <a:cubicBezTo>
                          <a:pt x="14298" y="11136"/>
                          <a:pt x="14199" y="11413"/>
                          <a:pt x="14078" y="11583"/>
                        </a:cubicBezTo>
                        <a:cubicBezTo>
                          <a:pt x="14051" y="11610"/>
                          <a:pt x="14024" y="11637"/>
                          <a:pt x="13997" y="11664"/>
                        </a:cubicBezTo>
                        <a:cubicBezTo>
                          <a:pt x="13969" y="11637"/>
                          <a:pt x="13942" y="11610"/>
                          <a:pt x="13915" y="11583"/>
                        </a:cubicBezTo>
                        <a:cubicBezTo>
                          <a:pt x="13861" y="11474"/>
                          <a:pt x="13834" y="11338"/>
                          <a:pt x="13807" y="11257"/>
                        </a:cubicBezTo>
                        <a:lnTo>
                          <a:pt x="13671" y="10877"/>
                        </a:lnTo>
                        <a:cubicBezTo>
                          <a:pt x="13654" y="10825"/>
                          <a:pt x="13613" y="10795"/>
                          <a:pt x="13573" y="10795"/>
                        </a:cubicBezTo>
                        <a:cubicBezTo>
                          <a:pt x="13550" y="10795"/>
                          <a:pt x="13528" y="10804"/>
                          <a:pt x="13508" y="10823"/>
                        </a:cubicBezTo>
                        <a:cubicBezTo>
                          <a:pt x="13318" y="11013"/>
                          <a:pt x="13156" y="11203"/>
                          <a:pt x="12966" y="11366"/>
                        </a:cubicBezTo>
                        <a:cubicBezTo>
                          <a:pt x="12966" y="11393"/>
                          <a:pt x="12939" y="11420"/>
                          <a:pt x="12939" y="11447"/>
                        </a:cubicBezTo>
                        <a:cubicBezTo>
                          <a:pt x="12830" y="11447"/>
                          <a:pt x="12695" y="11447"/>
                          <a:pt x="12586" y="11393"/>
                        </a:cubicBezTo>
                        <a:cubicBezTo>
                          <a:pt x="12409" y="11317"/>
                          <a:pt x="12255" y="11146"/>
                          <a:pt x="12037" y="11146"/>
                        </a:cubicBezTo>
                        <a:cubicBezTo>
                          <a:pt x="12021" y="11146"/>
                          <a:pt x="12005" y="11147"/>
                          <a:pt x="11989" y="11149"/>
                        </a:cubicBezTo>
                        <a:cubicBezTo>
                          <a:pt x="11935" y="11149"/>
                          <a:pt x="11908" y="11149"/>
                          <a:pt x="11854" y="11176"/>
                        </a:cubicBezTo>
                        <a:cubicBezTo>
                          <a:pt x="11800" y="11203"/>
                          <a:pt x="11772" y="11230"/>
                          <a:pt x="11718" y="11257"/>
                        </a:cubicBezTo>
                        <a:cubicBezTo>
                          <a:pt x="11702" y="11265"/>
                          <a:pt x="11693" y="11268"/>
                          <a:pt x="11689" y="11268"/>
                        </a:cubicBezTo>
                        <a:cubicBezTo>
                          <a:pt x="11677" y="11268"/>
                          <a:pt x="11691" y="11249"/>
                          <a:pt x="11691" y="11230"/>
                        </a:cubicBezTo>
                        <a:cubicBezTo>
                          <a:pt x="11664" y="11203"/>
                          <a:pt x="11664" y="11094"/>
                          <a:pt x="11637" y="11040"/>
                        </a:cubicBezTo>
                        <a:cubicBezTo>
                          <a:pt x="11610" y="10823"/>
                          <a:pt x="11474" y="10660"/>
                          <a:pt x="11284" y="10579"/>
                        </a:cubicBezTo>
                        <a:cubicBezTo>
                          <a:pt x="11237" y="10565"/>
                          <a:pt x="11188" y="10559"/>
                          <a:pt x="11138" y="10559"/>
                        </a:cubicBezTo>
                        <a:cubicBezTo>
                          <a:pt x="10991" y="10559"/>
                          <a:pt x="10843" y="10620"/>
                          <a:pt x="10742" y="10742"/>
                        </a:cubicBezTo>
                        <a:cubicBezTo>
                          <a:pt x="10606" y="10904"/>
                          <a:pt x="10498" y="11094"/>
                          <a:pt x="10416" y="11311"/>
                        </a:cubicBezTo>
                        <a:cubicBezTo>
                          <a:pt x="10362" y="11393"/>
                          <a:pt x="10281" y="11447"/>
                          <a:pt x="10199" y="11474"/>
                        </a:cubicBezTo>
                        <a:cubicBezTo>
                          <a:pt x="10118" y="11474"/>
                          <a:pt x="10064" y="11393"/>
                          <a:pt x="10009" y="11338"/>
                        </a:cubicBezTo>
                        <a:cubicBezTo>
                          <a:pt x="9955" y="11230"/>
                          <a:pt x="9901" y="11149"/>
                          <a:pt x="9874" y="11040"/>
                        </a:cubicBezTo>
                        <a:cubicBezTo>
                          <a:pt x="9847" y="10904"/>
                          <a:pt x="9847" y="10796"/>
                          <a:pt x="9847" y="10687"/>
                        </a:cubicBezTo>
                        <a:cubicBezTo>
                          <a:pt x="9847" y="10579"/>
                          <a:pt x="9765" y="10470"/>
                          <a:pt x="9684" y="10389"/>
                        </a:cubicBezTo>
                        <a:cubicBezTo>
                          <a:pt x="9643" y="10362"/>
                          <a:pt x="9596" y="10348"/>
                          <a:pt x="9545" y="10348"/>
                        </a:cubicBezTo>
                        <a:cubicBezTo>
                          <a:pt x="9494" y="10348"/>
                          <a:pt x="9440" y="10362"/>
                          <a:pt x="9386" y="10389"/>
                        </a:cubicBezTo>
                        <a:cubicBezTo>
                          <a:pt x="9304" y="10470"/>
                          <a:pt x="9250" y="10552"/>
                          <a:pt x="9196" y="10660"/>
                        </a:cubicBezTo>
                        <a:cubicBezTo>
                          <a:pt x="9169" y="10715"/>
                          <a:pt x="9141" y="10769"/>
                          <a:pt x="9087" y="10823"/>
                        </a:cubicBezTo>
                        <a:cubicBezTo>
                          <a:pt x="9033" y="10633"/>
                          <a:pt x="9006" y="10443"/>
                          <a:pt x="9060" y="10253"/>
                        </a:cubicBezTo>
                        <a:cubicBezTo>
                          <a:pt x="9087" y="10009"/>
                          <a:pt x="9169" y="9738"/>
                          <a:pt x="8979" y="9548"/>
                        </a:cubicBezTo>
                        <a:cubicBezTo>
                          <a:pt x="8911" y="9435"/>
                          <a:pt x="8805" y="9379"/>
                          <a:pt x="8678" y="9379"/>
                        </a:cubicBezTo>
                        <a:cubicBezTo>
                          <a:pt x="8652" y="9379"/>
                          <a:pt x="8626" y="9381"/>
                          <a:pt x="8599" y="9386"/>
                        </a:cubicBezTo>
                        <a:cubicBezTo>
                          <a:pt x="8436" y="9386"/>
                          <a:pt x="8273" y="9467"/>
                          <a:pt x="8165" y="9630"/>
                        </a:cubicBezTo>
                        <a:cubicBezTo>
                          <a:pt x="8084" y="9792"/>
                          <a:pt x="7975" y="9928"/>
                          <a:pt x="7839" y="10064"/>
                        </a:cubicBezTo>
                        <a:lnTo>
                          <a:pt x="7758" y="10118"/>
                        </a:lnTo>
                        <a:cubicBezTo>
                          <a:pt x="7749" y="10109"/>
                          <a:pt x="7743" y="10106"/>
                          <a:pt x="7738" y="10106"/>
                        </a:cubicBezTo>
                        <a:cubicBezTo>
                          <a:pt x="7728" y="10106"/>
                          <a:pt x="7722" y="10118"/>
                          <a:pt x="7704" y="10118"/>
                        </a:cubicBezTo>
                        <a:lnTo>
                          <a:pt x="7622" y="10118"/>
                        </a:lnTo>
                        <a:cubicBezTo>
                          <a:pt x="7541" y="10118"/>
                          <a:pt x="7487" y="10064"/>
                          <a:pt x="7460" y="9982"/>
                        </a:cubicBezTo>
                        <a:cubicBezTo>
                          <a:pt x="7378" y="9874"/>
                          <a:pt x="7324" y="9711"/>
                          <a:pt x="7188" y="9657"/>
                        </a:cubicBezTo>
                        <a:cubicBezTo>
                          <a:pt x="7139" y="9643"/>
                          <a:pt x="7090" y="9636"/>
                          <a:pt x="7042" y="9636"/>
                        </a:cubicBezTo>
                        <a:cubicBezTo>
                          <a:pt x="6904" y="9636"/>
                          <a:pt x="6774" y="9692"/>
                          <a:pt x="6673" y="9792"/>
                        </a:cubicBezTo>
                        <a:cubicBezTo>
                          <a:pt x="6565" y="9955"/>
                          <a:pt x="6483" y="10145"/>
                          <a:pt x="6456" y="10335"/>
                        </a:cubicBezTo>
                        <a:cubicBezTo>
                          <a:pt x="6411" y="10447"/>
                          <a:pt x="6311" y="10633"/>
                          <a:pt x="6186" y="10633"/>
                        </a:cubicBezTo>
                        <a:cubicBezTo>
                          <a:pt x="6159" y="10633"/>
                          <a:pt x="6132" y="10625"/>
                          <a:pt x="6104" y="10606"/>
                        </a:cubicBezTo>
                        <a:cubicBezTo>
                          <a:pt x="5914" y="10525"/>
                          <a:pt x="5941" y="10335"/>
                          <a:pt x="5914" y="10199"/>
                        </a:cubicBezTo>
                        <a:cubicBezTo>
                          <a:pt x="5859" y="10037"/>
                          <a:pt x="5751" y="9874"/>
                          <a:pt x="5588" y="9820"/>
                        </a:cubicBezTo>
                        <a:cubicBezTo>
                          <a:pt x="5555" y="9808"/>
                          <a:pt x="5521" y="9803"/>
                          <a:pt x="5486" y="9803"/>
                        </a:cubicBezTo>
                        <a:cubicBezTo>
                          <a:pt x="5354" y="9803"/>
                          <a:pt x="5224" y="9885"/>
                          <a:pt x="5181" y="10037"/>
                        </a:cubicBezTo>
                        <a:cubicBezTo>
                          <a:pt x="5154" y="10118"/>
                          <a:pt x="5127" y="10199"/>
                          <a:pt x="5127" y="10281"/>
                        </a:cubicBezTo>
                        <a:cubicBezTo>
                          <a:pt x="5100" y="10416"/>
                          <a:pt x="5073" y="10552"/>
                          <a:pt x="5073" y="10660"/>
                        </a:cubicBezTo>
                        <a:cubicBezTo>
                          <a:pt x="5019" y="10904"/>
                          <a:pt x="5019" y="11149"/>
                          <a:pt x="5019" y="11393"/>
                        </a:cubicBezTo>
                        <a:cubicBezTo>
                          <a:pt x="5019" y="11447"/>
                          <a:pt x="5019" y="11555"/>
                          <a:pt x="4964" y="11583"/>
                        </a:cubicBezTo>
                        <a:cubicBezTo>
                          <a:pt x="4954" y="11588"/>
                          <a:pt x="4943" y="11590"/>
                          <a:pt x="4932" y="11590"/>
                        </a:cubicBezTo>
                        <a:cubicBezTo>
                          <a:pt x="4881" y="11590"/>
                          <a:pt x="4819" y="11545"/>
                          <a:pt x="4774" y="11501"/>
                        </a:cubicBezTo>
                        <a:cubicBezTo>
                          <a:pt x="4720" y="11447"/>
                          <a:pt x="4666" y="11366"/>
                          <a:pt x="4639" y="11257"/>
                        </a:cubicBezTo>
                        <a:cubicBezTo>
                          <a:pt x="4585" y="11176"/>
                          <a:pt x="4530" y="11067"/>
                          <a:pt x="4503" y="10959"/>
                        </a:cubicBezTo>
                        <a:cubicBezTo>
                          <a:pt x="4422" y="10742"/>
                          <a:pt x="4340" y="10552"/>
                          <a:pt x="4286" y="10335"/>
                        </a:cubicBezTo>
                        <a:cubicBezTo>
                          <a:pt x="4259" y="10226"/>
                          <a:pt x="4232" y="10091"/>
                          <a:pt x="4205" y="9982"/>
                        </a:cubicBezTo>
                        <a:cubicBezTo>
                          <a:pt x="4178" y="9874"/>
                          <a:pt x="4178" y="9765"/>
                          <a:pt x="4151" y="9630"/>
                        </a:cubicBezTo>
                        <a:cubicBezTo>
                          <a:pt x="4126" y="9456"/>
                          <a:pt x="3965" y="9328"/>
                          <a:pt x="3793" y="9328"/>
                        </a:cubicBezTo>
                        <a:cubicBezTo>
                          <a:pt x="3776" y="9328"/>
                          <a:pt x="3760" y="9329"/>
                          <a:pt x="3744" y="9331"/>
                        </a:cubicBezTo>
                        <a:cubicBezTo>
                          <a:pt x="3554" y="9413"/>
                          <a:pt x="3418" y="9603"/>
                          <a:pt x="3391" y="9792"/>
                        </a:cubicBezTo>
                        <a:cubicBezTo>
                          <a:pt x="3391" y="9955"/>
                          <a:pt x="3364" y="10091"/>
                          <a:pt x="3283" y="10199"/>
                        </a:cubicBezTo>
                        <a:cubicBezTo>
                          <a:pt x="2903" y="9765"/>
                          <a:pt x="2659" y="9250"/>
                          <a:pt x="2550" y="8680"/>
                        </a:cubicBezTo>
                        <a:cubicBezTo>
                          <a:pt x="2550" y="8647"/>
                          <a:pt x="2509" y="8624"/>
                          <a:pt x="2464" y="8624"/>
                        </a:cubicBezTo>
                        <a:cubicBezTo>
                          <a:pt x="2437" y="8624"/>
                          <a:pt x="2408" y="8632"/>
                          <a:pt x="2388" y="8653"/>
                        </a:cubicBezTo>
                        <a:cubicBezTo>
                          <a:pt x="2333" y="8707"/>
                          <a:pt x="2225" y="8762"/>
                          <a:pt x="2143" y="8789"/>
                        </a:cubicBezTo>
                        <a:cubicBezTo>
                          <a:pt x="2008" y="8789"/>
                          <a:pt x="2035" y="8653"/>
                          <a:pt x="2008" y="8599"/>
                        </a:cubicBezTo>
                        <a:cubicBezTo>
                          <a:pt x="1963" y="8509"/>
                          <a:pt x="1862" y="8456"/>
                          <a:pt x="1767" y="8456"/>
                        </a:cubicBezTo>
                        <a:cubicBezTo>
                          <a:pt x="1747" y="8456"/>
                          <a:pt x="1728" y="8459"/>
                          <a:pt x="1709" y="8463"/>
                        </a:cubicBezTo>
                        <a:cubicBezTo>
                          <a:pt x="1655" y="8463"/>
                          <a:pt x="1574" y="8490"/>
                          <a:pt x="1520" y="8490"/>
                        </a:cubicBezTo>
                        <a:cubicBezTo>
                          <a:pt x="1492" y="8490"/>
                          <a:pt x="1465" y="8490"/>
                          <a:pt x="1465" y="8436"/>
                        </a:cubicBezTo>
                        <a:cubicBezTo>
                          <a:pt x="1465" y="8436"/>
                          <a:pt x="1465" y="8436"/>
                          <a:pt x="1465" y="8409"/>
                        </a:cubicBezTo>
                        <a:cubicBezTo>
                          <a:pt x="1514" y="8409"/>
                          <a:pt x="1519" y="8323"/>
                          <a:pt x="1481" y="8323"/>
                        </a:cubicBezTo>
                        <a:cubicBezTo>
                          <a:pt x="1477" y="8323"/>
                          <a:pt x="1471" y="8325"/>
                          <a:pt x="1465" y="8328"/>
                        </a:cubicBezTo>
                        <a:cubicBezTo>
                          <a:pt x="1411" y="8328"/>
                          <a:pt x="1357" y="8355"/>
                          <a:pt x="1357" y="8409"/>
                        </a:cubicBezTo>
                        <a:cubicBezTo>
                          <a:pt x="1194" y="8490"/>
                          <a:pt x="1167" y="8626"/>
                          <a:pt x="1058" y="8735"/>
                        </a:cubicBezTo>
                        <a:cubicBezTo>
                          <a:pt x="1041" y="8786"/>
                          <a:pt x="1002" y="8805"/>
                          <a:pt x="962" y="8805"/>
                        </a:cubicBezTo>
                        <a:cubicBezTo>
                          <a:pt x="939" y="8805"/>
                          <a:pt x="916" y="8799"/>
                          <a:pt x="896" y="8789"/>
                        </a:cubicBezTo>
                        <a:cubicBezTo>
                          <a:pt x="814" y="8707"/>
                          <a:pt x="814" y="8572"/>
                          <a:pt x="841" y="8490"/>
                        </a:cubicBezTo>
                        <a:cubicBezTo>
                          <a:pt x="896" y="8355"/>
                          <a:pt x="950" y="8246"/>
                          <a:pt x="1004" y="8138"/>
                        </a:cubicBezTo>
                        <a:cubicBezTo>
                          <a:pt x="1058" y="8056"/>
                          <a:pt x="977" y="7948"/>
                          <a:pt x="869" y="7948"/>
                        </a:cubicBezTo>
                        <a:cubicBezTo>
                          <a:pt x="760" y="7948"/>
                          <a:pt x="679" y="8029"/>
                          <a:pt x="597" y="8111"/>
                        </a:cubicBezTo>
                        <a:lnTo>
                          <a:pt x="543" y="8192"/>
                        </a:lnTo>
                        <a:cubicBezTo>
                          <a:pt x="516" y="8219"/>
                          <a:pt x="489" y="8246"/>
                          <a:pt x="489" y="8273"/>
                        </a:cubicBezTo>
                        <a:cubicBezTo>
                          <a:pt x="489" y="8246"/>
                          <a:pt x="489" y="8219"/>
                          <a:pt x="489" y="8219"/>
                        </a:cubicBezTo>
                        <a:cubicBezTo>
                          <a:pt x="462" y="8002"/>
                          <a:pt x="516" y="7785"/>
                          <a:pt x="652" y="7650"/>
                        </a:cubicBezTo>
                        <a:cubicBezTo>
                          <a:pt x="667" y="7665"/>
                          <a:pt x="684" y="7671"/>
                          <a:pt x="700" y="7671"/>
                        </a:cubicBezTo>
                        <a:cubicBezTo>
                          <a:pt x="743" y="7671"/>
                          <a:pt x="780" y="7627"/>
                          <a:pt x="760" y="7568"/>
                        </a:cubicBezTo>
                        <a:lnTo>
                          <a:pt x="733" y="7541"/>
                        </a:lnTo>
                        <a:cubicBezTo>
                          <a:pt x="754" y="7521"/>
                          <a:pt x="743" y="7469"/>
                          <a:pt x="713" y="7469"/>
                        </a:cubicBezTo>
                        <a:cubicBezTo>
                          <a:pt x="703" y="7469"/>
                          <a:pt x="692" y="7474"/>
                          <a:pt x="679" y="7487"/>
                        </a:cubicBezTo>
                        <a:lnTo>
                          <a:pt x="652" y="7487"/>
                        </a:lnTo>
                        <a:cubicBezTo>
                          <a:pt x="570" y="7460"/>
                          <a:pt x="489" y="7433"/>
                          <a:pt x="435" y="7433"/>
                        </a:cubicBezTo>
                        <a:cubicBezTo>
                          <a:pt x="462" y="7378"/>
                          <a:pt x="516" y="7324"/>
                          <a:pt x="597" y="7297"/>
                        </a:cubicBezTo>
                        <a:cubicBezTo>
                          <a:pt x="652" y="7256"/>
                          <a:pt x="719" y="7236"/>
                          <a:pt x="791" y="7236"/>
                        </a:cubicBezTo>
                        <a:cubicBezTo>
                          <a:pt x="862" y="7236"/>
                          <a:pt x="936" y="7256"/>
                          <a:pt x="1004" y="7297"/>
                        </a:cubicBezTo>
                        <a:cubicBezTo>
                          <a:pt x="1011" y="7304"/>
                          <a:pt x="1021" y="7308"/>
                          <a:pt x="1031" y="7308"/>
                        </a:cubicBezTo>
                        <a:cubicBezTo>
                          <a:pt x="1058" y="7308"/>
                          <a:pt x="1093" y="7282"/>
                          <a:pt x="1113" y="7243"/>
                        </a:cubicBezTo>
                        <a:cubicBezTo>
                          <a:pt x="1167" y="7026"/>
                          <a:pt x="760" y="7026"/>
                          <a:pt x="706" y="6890"/>
                        </a:cubicBezTo>
                        <a:cubicBezTo>
                          <a:pt x="679" y="6863"/>
                          <a:pt x="679" y="6863"/>
                          <a:pt x="706" y="6836"/>
                        </a:cubicBezTo>
                        <a:cubicBezTo>
                          <a:pt x="728" y="6926"/>
                          <a:pt x="825" y="6978"/>
                          <a:pt x="920" y="6978"/>
                        </a:cubicBezTo>
                        <a:cubicBezTo>
                          <a:pt x="939" y="6978"/>
                          <a:pt x="958" y="6976"/>
                          <a:pt x="977" y="6972"/>
                        </a:cubicBezTo>
                        <a:cubicBezTo>
                          <a:pt x="1004" y="6972"/>
                          <a:pt x="1031" y="6944"/>
                          <a:pt x="1058" y="6890"/>
                        </a:cubicBezTo>
                        <a:lnTo>
                          <a:pt x="1086" y="6890"/>
                        </a:lnTo>
                        <a:cubicBezTo>
                          <a:pt x="1140" y="6890"/>
                          <a:pt x="1140" y="6836"/>
                          <a:pt x="1113" y="6809"/>
                        </a:cubicBezTo>
                        <a:cubicBezTo>
                          <a:pt x="1058" y="6755"/>
                          <a:pt x="1004" y="6727"/>
                          <a:pt x="950" y="6700"/>
                        </a:cubicBezTo>
                        <a:lnTo>
                          <a:pt x="896" y="6700"/>
                        </a:lnTo>
                        <a:cubicBezTo>
                          <a:pt x="923" y="6646"/>
                          <a:pt x="977" y="6592"/>
                          <a:pt x="1031" y="6592"/>
                        </a:cubicBezTo>
                        <a:cubicBezTo>
                          <a:pt x="1140" y="6565"/>
                          <a:pt x="1140" y="6429"/>
                          <a:pt x="1031" y="6402"/>
                        </a:cubicBezTo>
                        <a:cubicBezTo>
                          <a:pt x="814" y="6375"/>
                          <a:pt x="597" y="6348"/>
                          <a:pt x="380" y="6293"/>
                        </a:cubicBezTo>
                        <a:cubicBezTo>
                          <a:pt x="326" y="6293"/>
                          <a:pt x="245" y="6239"/>
                          <a:pt x="245" y="6185"/>
                        </a:cubicBezTo>
                        <a:cubicBezTo>
                          <a:pt x="245" y="6104"/>
                          <a:pt x="353" y="5995"/>
                          <a:pt x="408" y="5968"/>
                        </a:cubicBezTo>
                        <a:cubicBezTo>
                          <a:pt x="678" y="5765"/>
                          <a:pt x="1005" y="5656"/>
                          <a:pt x="1325" y="5656"/>
                        </a:cubicBezTo>
                        <a:cubicBezTo>
                          <a:pt x="1390" y="5656"/>
                          <a:pt x="1455" y="5660"/>
                          <a:pt x="1520" y="5670"/>
                        </a:cubicBezTo>
                        <a:cubicBezTo>
                          <a:pt x="1601" y="5670"/>
                          <a:pt x="1682" y="5588"/>
                          <a:pt x="1601" y="5507"/>
                        </a:cubicBezTo>
                        <a:cubicBezTo>
                          <a:pt x="1520" y="5425"/>
                          <a:pt x="1547" y="5263"/>
                          <a:pt x="1655" y="5208"/>
                        </a:cubicBezTo>
                        <a:cubicBezTo>
                          <a:pt x="1713" y="5189"/>
                          <a:pt x="1784" y="5170"/>
                          <a:pt x="1849" y="5170"/>
                        </a:cubicBezTo>
                        <a:cubicBezTo>
                          <a:pt x="1876" y="5170"/>
                          <a:pt x="1903" y="5173"/>
                          <a:pt x="1926" y="5181"/>
                        </a:cubicBezTo>
                        <a:cubicBezTo>
                          <a:pt x="2062" y="5208"/>
                          <a:pt x="2171" y="5236"/>
                          <a:pt x="2279" y="5263"/>
                        </a:cubicBezTo>
                        <a:lnTo>
                          <a:pt x="2360" y="5263"/>
                        </a:lnTo>
                        <a:cubicBezTo>
                          <a:pt x="2415" y="5263"/>
                          <a:pt x="2442" y="5154"/>
                          <a:pt x="2388" y="5127"/>
                        </a:cubicBezTo>
                        <a:cubicBezTo>
                          <a:pt x="2252" y="5073"/>
                          <a:pt x="2306" y="4910"/>
                          <a:pt x="2388" y="4856"/>
                        </a:cubicBezTo>
                        <a:cubicBezTo>
                          <a:pt x="2523" y="4747"/>
                          <a:pt x="2659" y="4666"/>
                          <a:pt x="2822" y="4639"/>
                        </a:cubicBezTo>
                        <a:cubicBezTo>
                          <a:pt x="2984" y="4612"/>
                          <a:pt x="3174" y="4585"/>
                          <a:pt x="3337" y="4585"/>
                        </a:cubicBezTo>
                        <a:lnTo>
                          <a:pt x="3581" y="4585"/>
                        </a:lnTo>
                        <a:cubicBezTo>
                          <a:pt x="3662" y="4639"/>
                          <a:pt x="3744" y="4693"/>
                          <a:pt x="3825" y="4720"/>
                        </a:cubicBezTo>
                        <a:cubicBezTo>
                          <a:pt x="3834" y="4723"/>
                          <a:pt x="3843" y="4725"/>
                          <a:pt x="3851" y="4725"/>
                        </a:cubicBezTo>
                        <a:cubicBezTo>
                          <a:pt x="3923" y="4725"/>
                          <a:pt x="3982" y="4633"/>
                          <a:pt x="3934" y="4585"/>
                        </a:cubicBezTo>
                        <a:cubicBezTo>
                          <a:pt x="3879" y="4476"/>
                          <a:pt x="3771" y="4422"/>
                          <a:pt x="3635" y="4395"/>
                        </a:cubicBezTo>
                        <a:cubicBezTo>
                          <a:pt x="3608" y="4368"/>
                          <a:pt x="3500" y="4286"/>
                          <a:pt x="3500" y="4232"/>
                        </a:cubicBezTo>
                        <a:cubicBezTo>
                          <a:pt x="3516" y="4183"/>
                          <a:pt x="3552" y="4173"/>
                          <a:pt x="3589" y="4173"/>
                        </a:cubicBezTo>
                        <a:cubicBezTo>
                          <a:pt x="3615" y="4173"/>
                          <a:pt x="3641" y="4178"/>
                          <a:pt x="3662" y="4178"/>
                        </a:cubicBezTo>
                        <a:cubicBezTo>
                          <a:pt x="3771" y="4178"/>
                          <a:pt x="3852" y="4178"/>
                          <a:pt x="3961" y="4205"/>
                        </a:cubicBezTo>
                        <a:cubicBezTo>
                          <a:pt x="4123" y="4232"/>
                          <a:pt x="4286" y="4259"/>
                          <a:pt x="4449" y="4286"/>
                        </a:cubicBezTo>
                        <a:cubicBezTo>
                          <a:pt x="4503" y="4313"/>
                          <a:pt x="4530" y="4340"/>
                          <a:pt x="4585" y="4368"/>
                        </a:cubicBezTo>
                        <a:lnTo>
                          <a:pt x="4612" y="4368"/>
                        </a:lnTo>
                        <a:cubicBezTo>
                          <a:pt x="4693" y="4476"/>
                          <a:pt x="4802" y="4557"/>
                          <a:pt x="4937" y="4612"/>
                        </a:cubicBezTo>
                        <a:cubicBezTo>
                          <a:pt x="5019" y="4612"/>
                          <a:pt x="5073" y="4530"/>
                          <a:pt x="5046" y="4476"/>
                        </a:cubicBezTo>
                        <a:cubicBezTo>
                          <a:pt x="4964" y="4395"/>
                          <a:pt x="4883" y="4313"/>
                          <a:pt x="4774" y="4232"/>
                        </a:cubicBezTo>
                        <a:cubicBezTo>
                          <a:pt x="4693" y="4151"/>
                          <a:pt x="4612" y="4069"/>
                          <a:pt x="4530" y="3988"/>
                        </a:cubicBezTo>
                        <a:cubicBezTo>
                          <a:pt x="4449" y="3907"/>
                          <a:pt x="4395" y="3825"/>
                          <a:pt x="4340" y="3717"/>
                        </a:cubicBezTo>
                        <a:cubicBezTo>
                          <a:pt x="4313" y="3690"/>
                          <a:pt x="4313" y="3662"/>
                          <a:pt x="4368" y="3635"/>
                        </a:cubicBezTo>
                        <a:lnTo>
                          <a:pt x="4503" y="3635"/>
                        </a:lnTo>
                        <a:cubicBezTo>
                          <a:pt x="4883" y="3662"/>
                          <a:pt x="5181" y="3934"/>
                          <a:pt x="5290" y="4313"/>
                        </a:cubicBezTo>
                        <a:cubicBezTo>
                          <a:pt x="5302" y="4361"/>
                          <a:pt x="5340" y="4382"/>
                          <a:pt x="5379" y="4382"/>
                        </a:cubicBezTo>
                        <a:cubicBezTo>
                          <a:pt x="5428" y="4382"/>
                          <a:pt x="5480" y="4347"/>
                          <a:pt x="5480" y="4286"/>
                        </a:cubicBezTo>
                        <a:cubicBezTo>
                          <a:pt x="5453" y="4042"/>
                          <a:pt x="5453" y="3825"/>
                          <a:pt x="5480" y="3608"/>
                        </a:cubicBezTo>
                        <a:cubicBezTo>
                          <a:pt x="5480" y="3500"/>
                          <a:pt x="5480" y="3256"/>
                          <a:pt x="5615" y="3228"/>
                        </a:cubicBezTo>
                        <a:cubicBezTo>
                          <a:pt x="5641" y="3218"/>
                          <a:pt x="5662" y="3214"/>
                          <a:pt x="5681" y="3214"/>
                        </a:cubicBezTo>
                        <a:cubicBezTo>
                          <a:pt x="5761" y="3214"/>
                          <a:pt x="5783" y="3298"/>
                          <a:pt x="5805" y="3364"/>
                        </a:cubicBezTo>
                        <a:cubicBezTo>
                          <a:pt x="5832" y="3445"/>
                          <a:pt x="5859" y="3554"/>
                          <a:pt x="5859" y="3635"/>
                        </a:cubicBezTo>
                        <a:cubicBezTo>
                          <a:pt x="5914" y="3852"/>
                          <a:pt x="5914" y="4069"/>
                          <a:pt x="5859" y="4259"/>
                        </a:cubicBezTo>
                        <a:cubicBezTo>
                          <a:pt x="5859" y="4297"/>
                          <a:pt x="5900" y="4336"/>
                          <a:pt x="5934" y="4336"/>
                        </a:cubicBezTo>
                        <a:cubicBezTo>
                          <a:pt x="5947" y="4336"/>
                          <a:pt x="5960" y="4329"/>
                          <a:pt x="5968" y="4313"/>
                        </a:cubicBezTo>
                        <a:cubicBezTo>
                          <a:pt x="5968" y="4259"/>
                          <a:pt x="5995" y="4232"/>
                          <a:pt x="5995" y="4205"/>
                        </a:cubicBezTo>
                        <a:cubicBezTo>
                          <a:pt x="6022" y="4205"/>
                          <a:pt x="6049" y="4178"/>
                          <a:pt x="6049" y="4151"/>
                        </a:cubicBezTo>
                        <a:cubicBezTo>
                          <a:pt x="6104" y="3961"/>
                          <a:pt x="6212" y="3798"/>
                          <a:pt x="6348" y="3635"/>
                        </a:cubicBezTo>
                        <a:cubicBezTo>
                          <a:pt x="6375" y="3608"/>
                          <a:pt x="6402" y="3581"/>
                          <a:pt x="6456" y="3581"/>
                        </a:cubicBezTo>
                        <a:cubicBezTo>
                          <a:pt x="6510" y="3581"/>
                          <a:pt x="6483" y="3608"/>
                          <a:pt x="6483" y="3662"/>
                        </a:cubicBezTo>
                        <a:cubicBezTo>
                          <a:pt x="6483" y="3771"/>
                          <a:pt x="6456" y="3879"/>
                          <a:pt x="6402" y="3988"/>
                        </a:cubicBezTo>
                        <a:cubicBezTo>
                          <a:pt x="6364" y="4045"/>
                          <a:pt x="6420" y="4103"/>
                          <a:pt x="6485" y="4103"/>
                        </a:cubicBezTo>
                        <a:cubicBezTo>
                          <a:pt x="6512" y="4103"/>
                          <a:pt x="6541" y="4093"/>
                          <a:pt x="6565" y="4069"/>
                        </a:cubicBezTo>
                        <a:cubicBezTo>
                          <a:pt x="6754" y="3825"/>
                          <a:pt x="6971" y="3635"/>
                          <a:pt x="7243" y="3500"/>
                        </a:cubicBezTo>
                        <a:cubicBezTo>
                          <a:pt x="7287" y="3478"/>
                          <a:pt x="7348" y="3438"/>
                          <a:pt x="7399" y="3438"/>
                        </a:cubicBezTo>
                        <a:cubicBezTo>
                          <a:pt x="7411" y="3438"/>
                          <a:pt x="7422" y="3440"/>
                          <a:pt x="7433" y="3445"/>
                        </a:cubicBezTo>
                        <a:cubicBezTo>
                          <a:pt x="7433" y="3500"/>
                          <a:pt x="7460" y="3527"/>
                          <a:pt x="7433" y="3581"/>
                        </a:cubicBezTo>
                        <a:cubicBezTo>
                          <a:pt x="7433" y="3635"/>
                          <a:pt x="7405" y="3690"/>
                          <a:pt x="7351" y="3744"/>
                        </a:cubicBezTo>
                        <a:cubicBezTo>
                          <a:pt x="7324" y="3798"/>
                          <a:pt x="7297" y="3852"/>
                          <a:pt x="7270" y="3934"/>
                        </a:cubicBezTo>
                        <a:cubicBezTo>
                          <a:pt x="7231" y="3991"/>
                          <a:pt x="7288" y="4049"/>
                          <a:pt x="7344" y="4049"/>
                        </a:cubicBezTo>
                        <a:cubicBezTo>
                          <a:pt x="7367" y="4049"/>
                          <a:pt x="7390" y="4039"/>
                          <a:pt x="7405" y="4015"/>
                        </a:cubicBezTo>
                        <a:cubicBezTo>
                          <a:pt x="7650" y="3771"/>
                          <a:pt x="7948" y="3608"/>
                          <a:pt x="8273" y="3581"/>
                        </a:cubicBezTo>
                        <a:cubicBezTo>
                          <a:pt x="8341" y="3570"/>
                          <a:pt x="8408" y="3563"/>
                          <a:pt x="8476" y="3563"/>
                        </a:cubicBezTo>
                        <a:cubicBezTo>
                          <a:pt x="8571" y="3563"/>
                          <a:pt x="8666" y="3576"/>
                          <a:pt x="8762" y="3608"/>
                        </a:cubicBezTo>
                        <a:cubicBezTo>
                          <a:pt x="8843" y="3608"/>
                          <a:pt x="9196" y="3717"/>
                          <a:pt x="9114" y="3852"/>
                        </a:cubicBezTo>
                        <a:cubicBezTo>
                          <a:pt x="9044" y="3957"/>
                          <a:pt x="9099" y="4017"/>
                          <a:pt x="9168" y="4017"/>
                        </a:cubicBezTo>
                        <a:cubicBezTo>
                          <a:pt x="9206" y="4017"/>
                          <a:pt x="9248" y="3999"/>
                          <a:pt x="9277" y="3961"/>
                        </a:cubicBezTo>
                        <a:cubicBezTo>
                          <a:pt x="9277" y="3961"/>
                          <a:pt x="9277" y="3934"/>
                          <a:pt x="9277" y="3934"/>
                        </a:cubicBezTo>
                        <a:cubicBezTo>
                          <a:pt x="9331" y="3934"/>
                          <a:pt x="9358" y="3934"/>
                          <a:pt x="9358" y="3879"/>
                        </a:cubicBezTo>
                        <a:cubicBezTo>
                          <a:pt x="9386" y="3717"/>
                          <a:pt x="9386" y="3554"/>
                          <a:pt x="9413" y="3391"/>
                        </a:cubicBezTo>
                        <a:cubicBezTo>
                          <a:pt x="9413" y="3310"/>
                          <a:pt x="9440" y="3228"/>
                          <a:pt x="9467" y="3120"/>
                        </a:cubicBezTo>
                        <a:cubicBezTo>
                          <a:pt x="9521" y="3283"/>
                          <a:pt x="9575" y="3445"/>
                          <a:pt x="9602" y="3581"/>
                        </a:cubicBezTo>
                        <a:cubicBezTo>
                          <a:pt x="9614" y="3629"/>
                          <a:pt x="9647" y="3650"/>
                          <a:pt x="9682" y="3650"/>
                        </a:cubicBezTo>
                        <a:cubicBezTo>
                          <a:pt x="9728" y="3650"/>
                          <a:pt x="9777" y="3615"/>
                          <a:pt x="9792" y="3554"/>
                        </a:cubicBezTo>
                        <a:cubicBezTo>
                          <a:pt x="9792" y="3364"/>
                          <a:pt x="9874" y="3174"/>
                          <a:pt x="9982" y="3011"/>
                        </a:cubicBezTo>
                        <a:cubicBezTo>
                          <a:pt x="10091" y="2876"/>
                          <a:pt x="10253" y="2794"/>
                          <a:pt x="10416" y="2767"/>
                        </a:cubicBezTo>
                        <a:cubicBezTo>
                          <a:pt x="10606" y="2767"/>
                          <a:pt x="10579" y="3039"/>
                          <a:pt x="10579" y="3147"/>
                        </a:cubicBezTo>
                        <a:cubicBezTo>
                          <a:pt x="10552" y="3337"/>
                          <a:pt x="10498" y="3527"/>
                          <a:pt x="10389" y="3690"/>
                        </a:cubicBezTo>
                        <a:cubicBezTo>
                          <a:pt x="10347" y="3753"/>
                          <a:pt x="10403" y="3816"/>
                          <a:pt x="10468" y="3816"/>
                        </a:cubicBezTo>
                        <a:cubicBezTo>
                          <a:pt x="10487" y="3816"/>
                          <a:pt x="10506" y="3810"/>
                          <a:pt x="10525" y="3798"/>
                        </a:cubicBezTo>
                        <a:lnTo>
                          <a:pt x="10525" y="3771"/>
                        </a:lnTo>
                        <a:cubicBezTo>
                          <a:pt x="10633" y="3662"/>
                          <a:pt x="10796" y="3554"/>
                          <a:pt x="10932" y="3500"/>
                        </a:cubicBezTo>
                        <a:cubicBezTo>
                          <a:pt x="10959" y="3500"/>
                          <a:pt x="11013" y="3500"/>
                          <a:pt x="11040" y="3473"/>
                        </a:cubicBezTo>
                        <a:lnTo>
                          <a:pt x="11067" y="3473"/>
                        </a:lnTo>
                        <a:lnTo>
                          <a:pt x="11067" y="3554"/>
                        </a:lnTo>
                        <a:cubicBezTo>
                          <a:pt x="11067" y="3635"/>
                          <a:pt x="11040" y="3744"/>
                          <a:pt x="11040" y="3825"/>
                        </a:cubicBezTo>
                        <a:cubicBezTo>
                          <a:pt x="11022" y="3897"/>
                          <a:pt x="11076" y="3946"/>
                          <a:pt x="11130" y="3946"/>
                        </a:cubicBezTo>
                        <a:cubicBezTo>
                          <a:pt x="11158" y="3946"/>
                          <a:pt x="11185" y="3934"/>
                          <a:pt x="11203" y="3907"/>
                        </a:cubicBezTo>
                        <a:cubicBezTo>
                          <a:pt x="11284" y="3744"/>
                          <a:pt x="11447" y="3608"/>
                          <a:pt x="11610" y="3527"/>
                        </a:cubicBezTo>
                        <a:cubicBezTo>
                          <a:pt x="11610" y="3527"/>
                          <a:pt x="11646" y="3515"/>
                          <a:pt x="11670" y="3515"/>
                        </a:cubicBezTo>
                        <a:cubicBezTo>
                          <a:pt x="11682" y="3515"/>
                          <a:pt x="11691" y="3518"/>
                          <a:pt x="11691" y="3527"/>
                        </a:cubicBezTo>
                        <a:cubicBezTo>
                          <a:pt x="11691" y="3527"/>
                          <a:pt x="11691" y="3608"/>
                          <a:pt x="11691" y="3608"/>
                        </a:cubicBezTo>
                        <a:cubicBezTo>
                          <a:pt x="11691" y="3690"/>
                          <a:pt x="11718" y="3771"/>
                          <a:pt x="11772" y="3798"/>
                        </a:cubicBezTo>
                        <a:cubicBezTo>
                          <a:pt x="11786" y="3825"/>
                          <a:pt x="11806" y="3839"/>
                          <a:pt x="11830" y="3839"/>
                        </a:cubicBezTo>
                        <a:cubicBezTo>
                          <a:pt x="11854" y="3839"/>
                          <a:pt x="11881" y="3825"/>
                          <a:pt x="11908" y="3798"/>
                        </a:cubicBezTo>
                        <a:cubicBezTo>
                          <a:pt x="11962" y="3717"/>
                          <a:pt x="12044" y="3635"/>
                          <a:pt x="12152" y="3554"/>
                        </a:cubicBezTo>
                        <a:cubicBezTo>
                          <a:pt x="12234" y="3473"/>
                          <a:pt x="12342" y="3418"/>
                          <a:pt x="12451" y="3391"/>
                        </a:cubicBezTo>
                        <a:cubicBezTo>
                          <a:pt x="12460" y="3387"/>
                          <a:pt x="12471" y="3384"/>
                          <a:pt x="12482" y="3384"/>
                        </a:cubicBezTo>
                        <a:cubicBezTo>
                          <a:pt x="12539" y="3384"/>
                          <a:pt x="12613" y="3437"/>
                          <a:pt x="12613" y="3527"/>
                        </a:cubicBezTo>
                        <a:cubicBezTo>
                          <a:pt x="12586" y="3608"/>
                          <a:pt x="12613" y="3717"/>
                          <a:pt x="12667" y="3825"/>
                        </a:cubicBezTo>
                        <a:cubicBezTo>
                          <a:pt x="12688" y="3846"/>
                          <a:pt x="12713" y="3855"/>
                          <a:pt x="12739" y="3855"/>
                        </a:cubicBezTo>
                        <a:cubicBezTo>
                          <a:pt x="12780" y="3855"/>
                          <a:pt x="12824" y="3832"/>
                          <a:pt x="12857" y="3798"/>
                        </a:cubicBezTo>
                        <a:cubicBezTo>
                          <a:pt x="12884" y="3771"/>
                          <a:pt x="12884" y="3744"/>
                          <a:pt x="12884" y="3717"/>
                        </a:cubicBezTo>
                        <a:cubicBezTo>
                          <a:pt x="12884" y="3527"/>
                          <a:pt x="12912" y="3337"/>
                          <a:pt x="12993" y="3147"/>
                        </a:cubicBezTo>
                        <a:cubicBezTo>
                          <a:pt x="13047" y="3256"/>
                          <a:pt x="13074" y="3337"/>
                          <a:pt x="13101" y="3445"/>
                        </a:cubicBezTo>
                        <a:cubicBezTo>
                          <a:pt x="13113" y="3493"/>
                          <a:pt x="13151" y="3514"/>
                          <a:pt x="13190" y="3514"/>
                        </a:cubicBezTo>
                        <a:cubicBezTo>
                          <a:pt x="13240" y="3514"/>
                          <a:pt x="13291" y="3479"/>
                          <a:pt x="13291" y="3418"/>
                        </a:cubicBezTo>
                        <a:cubicBezTo>
                          <a:pt x="13291" y="3147"/>
                          <a:pt x="13318" y="2876"/>
                          <a:pt x="13373" y="2605"/>
                        </a:cubicBezTo>
                        <a:cubicBezTo>
                          <a:pt x="13400" y="2577"/>
                          <a:pt x="13400" y="2550"/>
                          <a:pt x="13400" y="2550"/>
                        </a:cubicBezTo>
                        <a:cubicBezTo>
                          <a:pt x="13427" y="2577"/>
                          <a:pt x="13454" y="2632"/>
                          <a:pt x="13454" y="2686"/>
                        </a:cubicBezTo>
                        <a:cubicBezTo>
                          <a:pt x="13508" y="2822"/>
                          <a:pt x="13535" y="2957"/>
                          <a:pt x="13590" y="3093"/>
                        </a:cubicBezTo>
                        <a:cubicBezTo>
                          <a:pt x="13600" y="3134"/>
                          <a:pt x="13630" y="3152"/>
                          <a:pt x="13662" y="3152"/>
                        </a:cubicBezTo>
                        <a:cubicBezTo>
                          <a:pt x="13713" y="3152"/>
                          <a:pt x="13769" y="3106"/>
                          <a:pt x="13752" y="3039"/>
                        </a:cubicBezTo>
                        <a:cubicBezTo>
                          <a:pt x="13698" y="2632"/>
                          <a:pt x="13780" y="2198"/>
                          <a:pt x="14024" y="1845"/>
                        </a:cubicBezTo>
                        <a:cubicBezTo>
                          <a:pt x="14078" y="1791"/>
                          <a:pt x="14159" y="1628"/>
                          <a:pt x="14241" y="1628"/>
                        </a:cubicBezTo>
                        <a:cubicBezTo>
                          <a:pt x="14322" y="1655"/>
                          <a:pt x="14376" y="1791"/>
                          <a:pt x="14376" y="1845"/>
                        </a:cubicBezTo>
                        <a:cubicBezTo>
                          <a:pt x="14458" y="2089"/>
                          <a:pt x="14458" y="2333"/>
                          <a:pt x="14431" y="2577"/>
                        </a:cubicBezTo>
                        <a:cubicBezTo>
                          <a:pt x="14403" y="2849"/>
                          <a:pt x="14349" y="3120"/>
                          <a:pt x="14268" y="3391"/>
                        </a:cubicBezTo>
                        <a:cubicBezTo>
                          <a:pt x="14252" y="3472"/>
                          <a:pt x="14313" y="3524"/>
                          <a:pt x="14370" y="3524"/>
                        </a:cubicBezTo>
                        <a:cubicBezTo>
                          <a:pt x="14409" y="3524"/>
                          <a:pt x="14447" y="3500"/>
                          <a:pt x="14458" y="3445"/>
                        </a:cubicBezTo>
                        <a:cubicBezTo>
                          <a:pt x="14512" y="3310"/>
                          <a:pt x="14593" y="3201"/>
                          <a:pt x="14729" y="3093"/>
                        </a:cubicBezTo>
                        <a:cubicBezTo>
                          <a:pt x="14729" y="3093"/>
                          <a:pt x="14746" y="3058"/>
                          <a:pt x="14767" y="3058"/>
                        </a:cubicBezTo>
                        <a:cubicBezTo>
                          <a:pt x="14772" y="3058"/>
                          <a:pt x="14778" y="3060"/>
                          <a:pt x="14783" y="3066"/>
                        </a:cubicBezTo>
                        <a:cubicBezTo>
                          <a:pt x="14810" y="3066"/>
                          <a:pt x="14810" y="3147"/>
                          <a:pt x="14810" y="3147"/>
                        </a:cubicBezTo>
                        <a:cubicBezTo>
                          <a:pt x="14837" y="3256"/>
                          <a:pt x="14837" y="3337"/>
                          <a:pt x="14837" y="3418"/>
                        </a:cubicBezTo>
                        <a:cubicBezTo>
                          <a:pt x="14837" y="3484"/>
                          <a:pt x="14887" y="3520"/>
                          <a:pt x="14932" y="3520"/>
                        </a:cubicBezTo>
                        <a:cubicBezTo>
                          <a:pt x="14962" y="3520"/>
                          <a:pt x="14989" y="3505"/>
                          <a:pt x="15000" y="3473"/>
                        </a:cubicBezTo>
                        <a:cubicBezTo>
                          <a:pt x="15054" y="3337"/>
                          <a:pt x="15190" y="3201"/>
                          <a:pt x="15353" y="3174"/>
                        </a:cubicBezTo>
                        <a:cubicBezTo>
                          <a:pt x="15461" y="3174"/>
                          <a:pt x="15624" y="3283"/>
                          <a:pt x="15570" y="3391"/>
                        </a:cubicBezTo>
                        <a:cubicBezTo>
                          <a:pt x="15550" y="3469"/>
                          <a:pt x="15614" y="3533"/>
                          <a:pt x="15672" y="3533"/>
                        </a:cubicBezTo>
                        <a:cubicBezTo>
                          <a:pt x="15695" y="3533"/>
                          <a:pt x="15717" y="3523"/>
                          <a:pt x="15732" y="3500"/>
                        </a:cubicBezTo>
                        <a:cubicBezTo>
                          <a:pt x="15922" y="3256"/>
                          <a:pt x="16166" y="3120"/>
                          <a:pt x="16438" y="3093"/>
                        </a:cubicBezTo>
                        <a:cubicBezTo>
                          <a:pt x="16474" y="3086"/>
                          <a:pt x="16510" y="3082"/>
                          <a:pt x="16547" y="3082"/>
                        </a:cubicBezTo>
                        <a:cubicBezTo>
                          <a:pt x="16646" y="3082"/>
                          <a:pt x="16745" y="3107"/>
                          <a:pt x="16845" y="3147"/>
                        </a:cubicBezTo>
                        <a:cubicBezTo>
                          <a:pt x="16953" y="3201"/>
                          <a:pt x="16926" y="3364"/>
                          <a:pt x="16926" y="3473"/>
                        </a:cubicBezTo>
                        <a:cubicBezTo>
                          <a:pt x="16899" y="3527"/>
                          <a:pt x="16926" y="3581"/>
                          <a:pt x="16980" y="3581"/>
                        </a:cubicBezTo>
                        <a:cubicBezTo>
                          <a:pt x="16995" y="3588"/>
                          <a:pt x="17009" y="3592"/>
                          <a:pt x="17023" y="3592"/>
                        </a:cubicBezTo>
                        <a:cubicBezTo>
                          <a:pt x="17060" y="3592"/>
                          <a:pt x="17089" y="3566"/>
                          <a:pt x="17089" y="3527"/>
                        </a:cubicBezTo>
                        <a:cubicBezTo>
                          <a:pt x="17116" y="3527"/>
                          <a:pt x="17170" y="3500"/>
                          <a:pt x="17170" y="3473"/>
                        </a:cubicBezTo>
                        <a:cubicBezTo>
                          <a:pt x="17197" y="3391"/>
                          <a:pt x="17197" y="3310"/>
                          <a:pt x="17224" y="3201"/>
                        </a:cubicBezTo>
                        <a:cubicBezTo>
                          <a:pt x="17224" y="3120"/>
                          <a:pt x="17224" y="3039"/>
                          <a:pt x="17279" y="2957"/>
                        </a:cubicBezTo>
                        <a:cubicBezTo>
                          <a:pt x="17287" y="2936"/>
                          <a:pt x="17300" y="2926"/>
                          <a:pt x="17315" y="2926"/>
                        </a:cubicBezTo>
                        <a:cubicBezTo>
                          <a:pt x="17397" y="2926"/>
                          <a:pt x="17554" y="3183"/>
                          <a:pt x="17577" y="3228"/>
                        </a:cubicBezTo>
                        <a:cubicBezTo>
                          <a:pt x="17587" y="3248"/>
                          <a:pt x="17610" y="3257"/>
                          <a:pt x="17635" y="3257"/>
                        </a:cubicBezTo>
                        <a:cubicBezTo>
                          <a:pt x="17680" y="3257"/>
                          <a:pt x="17730" y="3227"/>
                          <a:pt x="17713" y="3174"/>
                        </a:cubicBezTo>
                        <a:cubicBezTo>
                          <a:pt x="17713" y="3039"/>
                          <a:pt x="17685" y="2876"/>
                          <a:pt x="17658" y="2740"/>
                        </a:cubicBezTo>
                        <a:cubicBezTo>
                          <a:pt x="17631" y="2577"/>
                          <a:pt x="17604" y="2469"/>
                          <a:pt x="17604" y="2333"/>
                        </a:cubicBezTo>
                        <a:lnTo>
                          <a:pt x="17604" y="2279"/>
                        </a:lnTo>
                        <a:cubicBezTo>
                          <a:pt x="17604" y="2333"/>
                          <a:pt x="17631" y="2360"/>
                          <a:pt x="17658" y="2388"/>
                        </a:cubicBezTo>
                        <a:lnTo>
                          <a:pt x="17685" y="2469"/>
                        </a:lnTo>
                        <a:cubicBezTo>
                          <a:pt x="17767" y="2577"/>
                          <a:pt x="17848" y="2713"/>
                          <a:pt x="17930" y="2849"/>
                        </a:cubicBezTo>
                        <a:cubicBezTo>
                          <a:pt x="17948" y="2876"/>
                          <a:pt x="17975" y="2888"/>
                          <a:pt x="18002" y="2888"/>
                        </a:cubicBezTo>
                        <a:cubicBezTo>
                          <a:pt x="18056" y="2888"/>
                          <a:pt x="18110" y="2840"/>
                          <a:pt x="18092" y="2767"/>
                        </a:cubicBezTo>
                        <a:cubicBezTo>
                          <a:pt x="18011" y="2442"/>
                          <a:pt x="17875" y="1954"/>
                          <a:pt x="18119" y="1655"/>
                        </a:cubicBezTo>
                        <a:cubicBezTo>
                          <a:pt x="18158" y="1598"/>
                          <a:pt x="18223" y="1540"/>
                          <a:pt x="18277" y="1540"/>
                        </a:cubicBezTo>
                        <a:cubicBezTo>
                          <a:pt x="18300" y="1540"/>
                          <a:pt x="18320" y="1550"/>
                          <a:pt x="18336" y="1574"/>
                        </a:cubicBezTo>
                        <a:cubicBezTo>
                          <a:pt x="18391" y="1682"/>
                          <a:pt x="18391" y="1791"/>
                          <a:pt x="18418" y="1899"/>
                        </a:cubicBezTo>
                        <a:cubicBezTo>
                          <a:pt x="18445" y="2171"/>
                          <a:pt x="18445" y="2415"/>
                          <a:pt x="18445" y="2659"/>
                        </a:cubicBezTo>
                        <a:cubicBezTo>
                          <a:pt x="18445" y="2733"/>
                          <a:pt x="18494" y="2775"/>
                          <a:pt x="18543" y="2775"/>
                        </a:cubicBezTo>
                        <a:cubicBezTo>
                          <a:pt x="18583" y="2775"/>
                          <a:pt x="18623" y="2747"/>
                          <a:pt x="18635" y="2686"/>
                        </a:cubicBezTo>
                        <a:cubicBezTo>
                          <a:pt x="18689" y="2523"/>
                          <a:pt x="18770" y="2360"/>
                          <a:pt x="18906" y="2252"/>
                        </a:cubicBezTo>
                        <a:lnTo>
                          <a:pt x="18906" y="2252"/>
                        </a:lnTo>
                        <a:cubicBezTo>
                          <a:pt x="18933" y="2469"/>
                          <a:pt x="18933" y="2686"/>
                          <a:pt x="18879" y="2876"/>
                        </a:cubicBezTo>
                        <a:cubicBezTo>
                          <a:pt x="18862" y="2943"/>
                          <a:pt x="18918" y="2989"/>
                          <a:pt x="18976" y="2989"/>
                        </a:cubicBezTo>
                        <a:cubicBezTo>
                          <a:pt x="19011" y="2989"/>
                          <a:pt x="19048" y="2972"/>
                          <a:pt x="19069" y="2930"/>
                        </a:cubicBezTo>
                        <a:cubicBezTo>
                          <a:pt x="19123" y="2713"/>
                          <a:pt x="19259" y="2523"/>
                          <a:pt x="19476" y="2415"/>
                        </a:cubicBezTo>
                        <a:cubicBezTo>
                          <a:pt x="19503" y="2388"/>
                          <a:pt x="19584" y="2333"/>
                          <a:pt x="19611" y="2333"/>
                        </a:cubicBezTo>
                        <a:cubicBezTo>
                          <a:pt x="19638" y="2360"/>
                          <a:pt x="19638" y="2442"/>
                          <a:pt x="19638" y="2469"/>
                        </a:cubicBezTo>
                        <a:cubicBezTo>
                          <a:pt x="19638" y="2605"/>
                          <a:pt x="19638" y="2767"/>
                          <a:pt x="19584" y="2903"/>
                        </a:cubicBezTo>
                        <a:cubicBezTo>
                          <a:pt x="19565" y="2981"/>
                          <a:pt x="19629" y="3044"/>
                          <a:pt x="19687" y="3044"/>
                        </a:cubicBezTo>
                        <a:cubicBezTo>
                          <a:pt x="19710" y="3044"/>
                          <a:pt x="19731" y="3035"/>
                          <a:pt x="19747" y="3011"/>
                        </a:cubicBezTo>
                        <a:cubicBezTo>
                          <a:pt x="19882" y="2849"/>
                          <a:pt x="20072" y="2713"/>
                          <a:pt x="20289" y="2659"/>
                        </a:cubicBezTo>
                        <a:lnTo>
                          <a:pt x="20452" y="2659"/>
                        </a:lnTo>
                        <a:cubicBezTo>
                          <a:pt x="20506" y="2659"/>
                          <a:pt x="20506" y="2659"/>
                          <a:pt x="20506" y="2713"/>
                        </a:cubicBezTo>
                        <a:cubicBezTo>
                          <a:pt x="20506" y="2849"/>
                          <a:pt x="20479" y="2957"/>
                          <a:pt x="20452" y="3093"/>
                        </a:cubicBezTo>
                        <a:cubicBezTo>
                          <a:pt x="20413" y="3151"/>
                          <a:pt x="20472" y="3196"/>
                          <a:pt x="20529" y="3196"/>
                        </a:cubicBezTo>
                        <a:cubicBezTo>
                          <a:pt x="20551" y="3196"/>
                          <a:pt x="20573" y="3189"/>
                          <a:pt x="20588" y="3174"/>
                        </a:cubicBezTo>
                        <a:cubicBezTo>
                          <a:pt x="20832" y="3011"/>
                          <a:pt x="21076" y="2903"/>
                          <a:pt x="21374" y="2849"/>
                        </a:cubicBezTo>
                        <a:cubicBezTo>
                          <a:pt x="21415" y="2849"/>
                          <a:pt x="21483" y="2835"/>
                          <a:pt x="21544" y="2835"/>
                        </a:cubicBezTo>
                        <a:cubicBezTo>
                          <a:pt x="21605" y="2835"/>
                          <a:pt x="21659" y="2849"/>
                          <a:pt x="21673" y="2903"/>
                        </a:cubicBezTo>
                        <a:cubicBezTo>
                          <a:pt x="21727" y="3039"/>
                          <a:pt x="21618" y="3147"/>
                          <a:pt x="21537" y="3256"/>
                        </a:cubicBezTo>
                        <a:cubicBezTo>
                          <a:pt x="21496" y="3318"/>
                          <a:pt x="21565" y="3427"/>
                          <a:pt x="21636" y="3427"/>
                        </a:cubicBezTo>
                        <a:cubicBezTo>
                          <a:pt x="21658" y="3427"/>
                          <a:pt x="21681" y="3417"/>
                          <a:pt x="21700" y="3391"/>
                        </a:cubicBezTo>
                        <a:cubicBezTo>
                          <a:pt x="21754" y="3310"/>
                          <a:pt x="21781" y="3256"/>
                          <a:pt x="21835" y="3174"/>
                        </a:cubicBezTo>
                        <a:cubicBezTo>
                          <a:pt x="21862" y="3147"/>
                          <a:pt x="21890" y="3120"/>
                          <a:pt x="21890" y="3066"/>
                        </a:cubicBezTo>
                        <a:cubicBezTo>
                          <a:pt x="21890" y="3039"/>
                          <a:pt x="21917" y="3011"/>
                          <a:pt x="21917" y="2984"/>
                        </a:cubicBezTo>
                        <a:cubicBezTo>
                          <a:pt x="21944" y="2984"/>
                          <a:pt x="21944" y="2957"/>
                          <a:pt x="21971" y="2957"/>
                        </a:cubicBezTo>
                        <a:lnTo>
                          <a:pt x="21971" y="3039"/>
                        </a:lnTo>
                        <a:cubicBezTo>
                          <a:pt x="21939" y="3119"/>
                          <a:pt x="22003" y="3171"/>
                          <a:pt x="22066" y="3171"/>
                        </a:cubicBezTo>
                        <a:cubicBezTo>
                          <a:pt x="22108" y="3171"/>
                          <a:pt x="22150" y="3148"/>
                          <a:pt x="22161" y="3093"/>
                        </a:cubicBezTo>
                        <a:lnTo>
                          <a:pt x="22161" y="3039"/>
                        </a:lnTo>
                        <a:cubicBezTo>
                          <a:pt x="22161" y="2984"/>
                          <a:pt x="22215" y="2903"/>
                          <a:pt x="22296" y="2903"/>
                        </a:cubicBezTo>
                        <a:cubicBezTo>
                          <a:pt x="22351" y="2930"/>
                          <a:pt x="22351" y="3011"/>
                          <a:pt x="22378" y="3039"/>
                        </a:cubicBezTo>
                        <a:cubicBezTo>
                          <a:pt x="22405" y="3093"/>
                          <a:pt x="22405" y="3120"/>
                          <a:pt x="22405" y="3174"/>
                        </a:cubicBezTo>
                        <a:cubicBezTo>
                          <a:pt x="22405" y="3235"/>
                          <a:pt x="22465" y="3270"/>
                          <a:pt x="22522" y="3270"/>
                        </a:cubicBezTo>
                        <a:cubicBezTo>
                          <a:pt x="22567" y="3270"/>
                          <a:pt x="22610" y="3249"/>
                          <a:pt x="22622" y="3201"/>
                        </a:cubicBezTo>
                        <a:cubicBezTo>
                          <a:pt x="22622" y="3093"/>
                          <a:pt x="22676" y="2876"/>
                          <a:pt x="22812" y="2822"/>
                        </a:cubicBezTo>
                        <a:cubicBezTo>
                          <a:pt x="22828" y="2814"/>
                          <a:pt x="22844" y="2810"/>
                          <a:pt x="22859" y="2810"/>
                        </a:cubicBezTo>
                        <a:cubicBezTo>
                          <a:pt x="22896" y="2810"/>
                          <a:pt x="22928" y="2830"/>
                          <a:pt x="22947" y="2849"/>
                        </a:cubicBezTo>
                        <a:cubicBezTo>
                          <a:pt x="22975" y="2876"/>
                          <a:pt x="23002" y="2930"/>
                          <a:pt x="22975" y="2957"/>
                        </a:cubicBezTo>
                        <a:cubicBezTo>
                          <a:pt x="22947" y="3011"/>
                          <a:pt x="22975" y="3066"/>
                          <a:pt x="23029" y="3066"/>
                        </a:cubicBezTo>
                        <a:cubicBezTo>
                          <a:pt x="23029" y="3093"/>
                          <a:pt x="23056" y="3147"/>
                          <a:pt x="23056" y="3174"/>
                        </a:cubicBezTo>
                        <a:cubicBezTo>
                          <a:pt x="23068" y="3222"/>
                          <a:pt x="23106" y="3243"/>
                          <a:pt x="23145" y="3243"/>
                        </a:cubicBezTo>
                        <a:cubicBezTo>
                          <a:pt x="23194" y="3243"/>
                          <a:pt x="23246" y="3208"/>
                          <a:pt x="23246" y="3147"/>
                        </a:cubicBezTo>
                        <a:cubicBezTo>
                          <a:pt x="23246" y="3011"/>
                          <a:pt x="23246" y="2903"/>
                          <a:pt x="23273" y="2767"/>
                        </a:cubicBezTo>
                        <a:cubicBezTo>
                          <a:pt x="23300" y="2713"/>
                          <a:pt x="23327" y="2659"/>
                          <a:pt x="23354" y="2577"/>
                        </a:cubicBezTo>
                        <a:cubicBezTo>
                          <a:pt x="23354" y="2550"/>
                          <a:pt x="23409" y="2496"/>
                          <a:pt x="23463" y="2496"/>
                        </a:cubicBezTo>
                        <a:cubicBezTo>
                          <a:pt x="23490" y="2496"/>
                          <a:pt x="23544" y="2577"/>
                          <a:pt x="23544" y="2605"/>
                        </a:cubicBezTo>
                        <a:cubicBezTo>
                          <a:pt x="23571" y="2632"/>
                          <a:pt x="23626" y="2713"/>
                          <a:pt x="23653" y="2767"/>
                        </a:cubicBezTo>
                        <a:cubicBezTo>
                          <a:pt x="23734" y="2876"/>
                          <a:pt x="23788" y="3011"/>
                          <a:pt x="23815" y="3147"/>
                        </a:cubicBezTo>
                        <a:cubicBezTo>
                          <a:pt x="23826" y="3202"/>
                          <a:pt x="23864" y="3226"/>
                          <a:pt x="23903" y="3226"/>
                        </a:cubicBezTo>
                        <a:cubicBezTo>
                          <a:pt x="23960" y="3226"/>
                          <a:pt x="24021" y="3174"/>
                          <a:pt x="24005" y="3093"/>
                        </a:cubicBezTo>
                        <a:cubicBezTo>
                          <a:pt x="24005" y="3011"/>
                          <a:pt x="24005" y="2930"/>
                          <a:pt x="24032" y="2849"/>
                        </a:cubicBezTo>
                        <a:cubicBezTo>
                          <a:pt x="24056" y="2802"/>
                          <a:pt x="24099" y="2735"/>
                          <a:pt x="24146" y="2735"/>
                        </a:cubicBezTo>
                        <a:cubicBezTo>
                          <a:pt x="24153" y="2735"/>
                          <a:pt x="24161" y="2736"/>
                          <a:pt x="24168" y="2740"/>
                        </a:cubicBezTo>
                        <a:cubicBezTo>
                          <a:pt x="24249" y="2740"/>
                          <a:pt x="24277" y="2822"/>
                          <a:pt x="24331" y="2876"/>
                        </a:cubicBezTo>
                        <a:cubicBezTo>
                          <a:pt x="24385" y="2930"/>
                          <a:pt x="24412" y="3011"/>
                          <a:pt x="24385" y="3093"/>
                        </a:cubicBezTo>
                        <a:cubicBezTo>
                          <a:pt x="24385" y="3146"/>
                          <a:pt x="24431" y="3187"/>
                          <a:pt x="24471" y="3187"/>
                        </a:cubicBezTo>
                        <a:cubicBezTo>
                          <a:pt x="24492" y="3187"/>
                          <a:pt x="24511" y="3175"/>
                          <a:pt x="24521" y="3147"/>
                        </a:cubicBezTo>
                        <a:cubicBezTo>
                          <a:pt x="24548" y="3228"/>
                          <a:pt x="24629" y="3256"/>
                          <a:pt x="24710" y="3256"/>
                        </a:cubicBezTo>
                        <a:cubicBezTo>
                          <a:pt x="24765" y="3256"/>
                          <a:pt x="24792" y="3201"/>
                          <a:pt x="24765" y="3147"/>
                        </a:cubicBezTo>
                        <a:cubicBezTo>
                          <a:pt x="24738" y="3093"/>
                          <a:pt x="24710" y="3066"/>
                          <a:pt x="24683" y="3011"/>
                        </a:cubicBezTo>
                        <a:cubicBezTo>
                          <a:pt x="24683" y="2957"/>
                          <a:pt x="24683" y="2876"/>
                          <a:pt x="24710" y="2822"/>
                        </a:cubicBezTo>
                        <a:cubicBezTo>
                          <a:pt x="24738" y="2740"/>
                          <a:pt x="24792" y="2605"/>
                          <a:pt x="24900" y="2577"/>
                        </a:cubicBezTo>
                        <a:cubicBezTo>
                          <a:pt x="24955" y="2577"/>
                          <a:pt x="24982" y="2605"/>
                          <a:pt x="25009" y="2632"/>
                        </a:cubicBezTo>
                        <a:cubicBezTo>
                          <a:pt x="25036" y="2686"/>
                          <a:pt x="25090" y="2767"/>
                          <a:pt x="25117" y="2822"/>
                        </a:cubicBezTo>
                        <a:cubicBezTo>
                          <a:pt x="25172" y="2876"/>
                          <a:pt x="25199" y="2930"/>
                          <a:pt x="25226" y="3011"/>
                        </a:cubicBezTo>
                        <a:cubicBezTo>
                          <a:pt x="25226" y="3066"/>
                          <a:pt x="25226" y="3120"/>
                          <a:pt x="25226" y="3174"/>
                        </a:cubicBezTo>
                        <a:cubicBezTo>
                          <a:pt x="25226" y="3227"/>
                          <a:pt x="25272" y="3269"/>
                          <a:pt x="25319" y="3269"/>
                        </a:cubicBezTo>
                        <a:cubicBezTo>
                          <a:pt x="25344" y="3269"/>
                          <a:pt x="25370" y="3257"/>
                          <a:pt x="25389" y="3228"/>
                        </a:cubicBezTo>
                        <a:cubicBezTo>
                          <a:pt x="25470" y="3147"/>
                          <a:pt x="25470" y="3039"/>
                          <a:pt x="25416" y="2957"/>
                        </a:cubicBezTo>
                        <a:cubicBezTo>
                          <a:pt x="25416" y="2930"/>
                          <a:pt x="25416" y="2930"/>
                          <a:pt x="25416" y="2903"/>
                        </a:cubicBezTo>
                        <a:cubicBezTo>
                          <a:pt x="25443" y="2849"/>
                          <a:pt x="25497" y="2740"/>
                          <a:pt x="25551" y="2740"/>
                        </a:cubicBezTo>
                        <a:cubicBezTo>
                          <a:pt x="25606" y="2740"/>
                          <a:pt x="25660" y="2849"/>
                          <a:pt x="25660" y="2903"/>
                        </a:cubicBezTo>
                        <a:cubicBezTo>
                          <a:pt x="25687" y="3011"/>
                          <a:pt x="25714" y="3093"/>
                          <a:pt x="25714" y="3201"/>
                        </a:cubicBezTo>
                        <a:cubicBezTo>
                          <a:pt x="25714" y="3231"/>
                          <a:pt x="25747" y="3253"/>
                          <a:pt x="25776" y="3253"/>
                        </a:cubicBezTo>
                        <a:cubicBezTo>
                          <a:pt x="25800" y="3253"/>
                          <a:pt x="25823" y="3238"/>
                          <a:pt x="25823" y="3201"/>
                        </a:cubicBezTo>
                        <a:cubicBezTo>
                          <a:pt x="25836" y="3160"/>
                          <a:pt x="25843" y="3119"/>
                          <a:pt x="25843" y="3079"/>
                        </a:cubicBezTo>
                        <a:lnTo>
                          <a:pt x="25843" y="3079"/>
                        </a:lnTo>
                        <a:cubicBezTo>
                          <a:pt x="25845" y="3083"/>
                          <a:pt x="25847" y="3088"/>
                          <a:pt x="25850" y="3093"/>
                        </a:cubicBezTo>
                        <a:cubicBezTo>
                          <a:pt x="25862" y="3117"/>
                          <a:pt x="25896" y="3131"/>
                          <a:pt x="25927" y="3131"/>
                        </a:cubicBezTo>
                        <a:cubicBezTo>
                          <a:pt x="25966" y="3131"/>
                          <a:pt x="26000" y="3110"/>
                          <a:pt x="25985" y="3066"/>
                        </a:cubicBezTo>
                        <a:cubicBezTo>
                          <a:pt x="25931" y="2767"/>
                          <a:pt x="25931" y="2442"/>
                          <a:pt x="25985" y="2143"/>
                        </a:cubicBezTo>
                        <a:cubicBezTo>
                          <a:pt x="26012" y="2116"/>
                          <a:pt x="26012" y="2089"/>
                          <a:pt x="26012" y="2062"/>
                        </a:cubicBezTo>
                        <a:cubicBezTo>
                          <a:pt x="26021" y="2053"/>
                          <a:pt x="26028" y="2050"/>
                          <a:pt x="26033" y="2050"/>
                        </a:cubicBezTo>
                        <a:cubicBezTo>
                          <a:pt x="26043" y="2050"/>
                          <a:pt x="26049" y="2062"/>
                          <a:pt x="26067" y="2062"/>
                        </a:cubicBezTo>
                        <a:cubicBezTo>
                          <a:pt x="26094" y="2116"/>
                          <a:pt x="26121" y="2198"/>
                          <a:pt x="26148" y="2252"/>
                        </a:cubicBezTo>
                        <a:cubicBezTo>
                          <a:pt x="26202" y="2388"/>
                          <a:pt x="26257" y="2523"/>
                          <a:pt x="26257" y="2659"/>
                        </a:cubicBezTo>
                        <a:cubicBezTo>
                          <a:pt x="26257" y="2722"/>
                          <a:pt x="26320" y="2766"/>
                          <a:pt x="26374" y="2766"/>
                        </a:cubicBezTo>
                        <a:cubicBezTo>
                          <a:pt x="26413" y="2766"/>
                          <a:pt x="26446" y="2743"/>
                          <a:pt x="26446" y="2686"/>
                        </a:cubicBezTo>
                        <a:cubicBezTo>
                          <a:pt x="26474" y="2469"/>
                          <a:pt x="26555" y="2225"/>
                          <a:pt x="26691" y="2035"/>
                        </a:cubicBezTo>
                        <a:cubicBezTo>
                          <a:pt x="26794" y="1906"/>
                          <a:pt x="26971" y="1653"/>
                          <a:pt x="27175" y="1653"/>
                        </a:cubicBezTo>
                        <a:cubicBezTo>
                          <a:pt x="27186" y="1653"/>
                          <a:pt x="27196" y="1654"/>
                          <a:pt x="27206" y="1655"/>
                        </a:cubicBezTo>
                        <a:cubicBezTo>
                          <a:pt x="27396" y="1682"/>
                          <a:pt x="27369" y="2062"/>
                          <a:pt x="27342" y="2198"/>
                        </a:cubicBezTo>
                        <a:cubicBezTo>
                          <a:pt x="27314" y="2306"/>
                          <a:pt x="27287" y="2415"/>
                          <a:pt x="27233" y="2523"/>
                        </a:cubicBezTo>
                        <a:cubicBezTo>
                          <a:pt x="27179" y="2632"/>
                          <a:pt x="27097" y="2713"/>
                          <a:pt x="27043" y="2794"/>
                        </a:cubicBezTo>
                        <a:cubicBezTo>
                          <a:pt x="26999" y="2861"/>
                          <a:pt x="27045" y="2945"/>
                          <a:pt x="27107" y="2945"/>
                        </a:cubicBezTo>
                        <a:cubicBezTo>
                          <a:pt x="27121" y="2945"/>
                          <a:pt x="27136" y="2940"/>
                          <a:pt x="27152" y="2930"/>
                        </a:cubicBezTo>
                        <a:cubicBezTo>
                          <a:pt x="27179" y="2903"/>
                          <a:pt x="27179" y="2903"/>
                          <a:pt x="27206" y="2903"/>
                        </a:cubicBezTo>
                        <a:lnTo>
                          <a:pt x="27260" y="2903"/>
                        </a:lnTo>
                        <a:cubicBezTo>
                          <a:pt x="27396" y="2767"/>
                          <a:pt x="27531" y="2659"/>
                          <a:pt x="27667" y="2577"/>
                        </a:cubicBezTo>
                        <a:cubicBezTo>
                          <a:pt x="27667" y="2577"/>
                          <a:pt x="27745" y="2539"/>
                          <a:pt x="27769" y="2527"/>
                        </a:cubicBezTo>
                        <a:lnTo>
                          <a:pt x="27769" y="2527"/>
                        </a:lnTo>
                        <a:cubicBezTo>
                          <a:pt x="27754" y="2545"/>
                          <a:pt x="27775" y="2632"/>
                          <a:pt x="27775" y="2632"/>
                        </a:cubicBezTo>
                        <a:cubicBezTo>
                          <a:pt x="27775" y="2740"/>
                          <a:pt x="27748" y="2822"/>
                          <a:pt x="27721" y="2903"/>
                        </a:cubicBezTo>
                        <a:cubicBezTo>
                          <a:pt x="27685" y="2975"/>
                          <a:pt x="27745" y="3023"/>
                          <a:pt x="27806" y="3023"/>
                        </a:cubicBezTo>
                        <a:cubicBezTo>
                          <a:pt x="27836" y="3023"/>
                          <a:pt x="27866" y="3011"/>
                          <a:pt x="27884" y="2984"/>
                        </a:cubicBezTo>
                        <a:cubicBezTo>
                          <a:pt x="27938" y="2849"/>
                          <a:pt x="28047" y="2740"/>
                          <a:pt x="28128" y="2632"/>
                        </a:cubicBezTo>
                        <a:cubicBezTo>
                          <a:pt x="28237" y="2523"/>
                          <a:pt x="28399" y="2442"/>
                          <a:pt x="28535" y="2442"/>
                        </a:cubicBezTo>
                        <a:cubicBezTo>
                          <a:pt x="28698" y="2442"/>
                          <a:pt x="28725" y="2577"/>
                          <a:pt x="28671" y="2686"/>
                        </a:cubicBezTo>
                        <a:cubicBezTo>
                          <a:pt x="28616" y="2767"/>
                          <a:pt x="28589" y="2822"/>
                          <a:pt x="28535" y="2849"/>
                        </a:cubicBezTo>
                        <a:cubicBezTo>
                          <a:pt x="28454" y="2903"/>
                          <a:pt x="28372" y="2957"/>
                          <a:pt x="28318" y="3011"/>
                        </a:cubicBezTo>
                        <a:cubicBezTo>
                          <a:pt x="28270" y="3060"/>
                          <a:pt x="28286" y="3151"/>
                          <a:pt x="28348" y="3151"/>
                        </a:cubicBezTo>
                        <a:cubicBezTo>
                          <a:pt x="28355" y="3151"/>
                          <a:pt x="28363" y="3150"/>
                          <a:pt x="28372" y="3147"/>
                        </a:cubicBezTo>
                        <a:cubicBezTo>
                          <a:pt x="28481" y="3147"/>
                          <a:pt x="28589" y="3093"/>
                          <a:pt x="28671" y="3011"/>
                        </a:cubicBezTo>
                        <a:cubicBezTo>
                          <a:pt x="28698" y="2984"/>
                          <a:pt x="28725" y="2930"/>
                          <a:pt x="28752" y="2903"/>
                        </a:cubicBezTo>
                        <a:cubicBezTo>
                          <a:pt x="28768" y="2928"/>
                          <a:pt x="28790" y="2937"/>
                          <a:pt x="28812" y="2937"/>
                        </a:cubicBezTo>
                        <a:cubicBezTo>
                          <a:pt x="28862" y="2937"/>
                          <a:pt x="28915" y="2886"/>
                          <a:pt x="28915" y="2849"/>
                        </a:cubicBezTo>
                        <a:cubicBezTo>
                          <a:pt x="28915" y="2767"/>
                          <a:pt x="28969" y="2713"/>
                          <a:pt x="28996" y="2686"/>
                        </a:cubicBezTo>
                        <a:cubicBezTo>
                          <a:pt x="29050" y="2632"/>
                          <a:pt x="29105" y="2605"/>
                          <a:pt x="29186" y="2605"/>
                        </a:cubicBezTo>
                        <a:cubicBezTo>
                          <a:pt x="29322" y="2605"/>
                          <a:pt x="29403" y="2794"/>
                          <a:pt x="29430" y="2930"/>
                        </a:cubicBezTo>
                        <a:cubicBezTo>
                          <a:pt x="29444" y="2984"/>
                          <a:pt x="29484" y="3011"/>
                          <a:pt x="29525" y="3011"/>
                        </a:cubicBezTo>
                        <a:cubicBezTo>
                          <a:pt x="29566" y="3011"/>
                          <a:pt x="29606" y="2984"/>
                          <a:pt x="29620" y="2930"/>
                        </a:cubicBezTo>
                        <a:cubicBezTo>
                          <a:pt x="29647" y="2876"/>
                          <a:pt x="29674" y="2794"/>
                          <a:pt x="29701" y="2740"/>
                        </a:cubicBezTo>
                        <a:cubicBezTo>
                          <a:pt x="29720" y="2721"/>
                          <a:pt x="29740" y="2702"/>
                          <a:pt x="29759" y="2702"/>
                        </a:cubicBezTo>
                        <a:cubicBezTo>
                          <a:pt x="29767" y="2702"/>
                          <a:pt x="29775" y="2705"/>
                          <a:pt x="29783" y="2713"/>
                        </a:cubicBezTo>
                        <a:cubicBezTo>
                          <a:pt x="29891" y="2794"/>
                          <a:pt x="29945" y="2903"/>
                          <a:pt x="29945" y="3039"/>
                        </a:cubicBezTo>
                        <a:cubicBezTo>
                          <a:pt x="29945" y="3093"/>
                          <a:pt x="29993" y="3120"/>
                          <a:pt x="30040" y="3120"/>
                        </a:cubicBezTo>
                        <a:cubicBezTo>
                          <a:pt x="30088" y="3120"/>
                          <a:pt x="30135" y="3093"/>
                          <a:pt x="30135" y="3039"/>
                        </a:cubicBezTo>
                        <a:cubicBezTo>
                          <a:pt x="30135" y="2930"/>
                          <a:pt x="30135" y="2849"/>
                          <a:pt x="30162" y="2767"/>
                        </a:cubicBezTo>
                        <a:cubicBezTo>
                          <a:pt x="30162" y="2713"/>
                          <a:pt x="30217" y="2605"/>
                          <a:pt x="30271" y="2577"/>
                        </a:cubicBezTo>
                        <a:cubicBezTo>
                          <a:pt x="30282" y="2574"/>
                          <a:pt x="30293" y="2572"/>
                          <a:pt x="30303" y="2572"/>
                        </a:cubicBezTo>
                        <a:cubicBezTo>
                          <a:pt x="30367" y="2572"/>
                          <a:pt x="30414" y="2639"/>
                          <a:pt x="30461" y="2686"/>
                        </a:cubicBezTo>
                        <a:cubicBezTo>
                          <a:pt x="30488" y="2740"/>
                          <a:pt x="30515" y="2822"/>
                          <a:pt x="30515" y="2903"/>
                        </a:cubicBezTo>
                        <a:cubicBezTo>
                          <a:pt x="30515" y="2943"/>
                          <a:pt x="30544" y="2968"/>
                          <a:pt x="30581" y="2968"/>
                        </a:cubicBezTo>
                        <a:cubicBezTo>
                          <a:pt x="30594" y="2968"/>
                          <a:pt x="30609" y="2964"/>
                          <a:pt x="30623" y="2957"/>
                        </a:cubicBezTo>
                        <a:cubicBezTo>
                          <a:pt x="30651" y="3066"/>
                          <a:pt x="30759" y="3147"/>
                          <a:pt x="30868" y="3174"/>
                        </a:cubicBezTo>
                        <a:cubicBezTo>
                          <a:pt x="30875" y="3178"/>
                          <a:pt x="30882" y="3180"/>
                          <a:pt x="30890" y="3180"/>
                        </a:cubicBezTo>
                        <a:cubicBezTo>
                          <a:pt x="30935" y="3180"/>
                          <a:pt x="30969" y="3113"/>
                          <a:pt x="30922" y="3066"/>
                        </a:cubicBezTo>
                        <a:cubicBezTo>
                          <a:pt x="30868" y="3011"/>
                          <a:pt x="30813" y="2930"/>
                          <a:pt x="30759" y="2849"/>
                        </a:cubicBezTo>
                        <a:cubicBezTo>
                          <a:pt x="30759" y="2740"/>
                          <a:pt x="30786" y="2659"/>
                          <a:pt x="30840" y="2550"/>
                        </a:cubicBezTo>
                        <a:cubicBezTo>
                          <a:pt x="30840" y="2442"/>
                          <a:pt x="30840" y="2333"/>
                          <a:pt x="30868" y="2252"/>
                        </a:cubicBezTo>
                        <a:cubicBezTo>
                          <a:pt x="30895" y="2143"/>
                          <a:pt x="30949" y="2089"/>
                          <a:pt x="31003" y="2035"/>
                        </a:cubicBezTo>
                        <a:cubicBezTo>
                          <a:pt x="31022" y="2022"/>
                          <a:pt x="31040" y="2017"/>
                          <a:pt x="31056" y="2017"/>
                        </a:cubicBezTo>
                        <a:cubicBezTo>
                          <a:pt x="31110" y="2017"/>
                          <a:pt x="31151" y="2075"/>
                          <a:pt x="31193" y="2116"/>
                        </a:cubicBezTo>
                        <a:cubicBezTo>
                          <a:pt x="31356" y="2388"/>
                          <a:pt x="31437" y="2686"/>
                          <a:pt x="31437" y="2984"/>
                        </a:cubicBezTo>
                        <a:cubicBezTo>
                          <a:pt x="31451" y="3039"/>
                          <a:pt x="31491" y="3066"/>
                          <a:pt x="31532" y="3066"/>
                        </a:cubicBezTo>
                        <a:cubicBezTo>
                          <a:pt x="31573" y="3066"/>
                          <a:pt x="31614" y="3039"/>
                          <a:pt x="31627" y="2984"/>
                        </a:cubicBezTo>
                        <a:cubicBezTo>
                          <a:pt x="31627" y="2876"/>
                          <a:pt x="31654" y="2767"/>
                          <a:pt x="31708" y="2659"/>
                        </a:cubicBezTo>
                        <a:cubicBezTo>
                          <a:pt x="31732" y="2636"/>
                          <a:pt x="31775" y="2512"/>
                          <a:pt x="31838" y="2512"/>
                        </a:cubicBezTo>
                        <a:cubicBezTo>
                          <a:pt x="31849" y="2512"/>
                          <a:pt x="31860" y="2516"/>
                          <a:pt x="31871" y="2523"/>
                        </a:cubicBezTo>
                        <a:cubicBezTo>
                          <a:pt x="31925" y="2550"/>
                          <a:pt x="31980" y="2686"/>
                          <a:pt x="32007" y="2740"/>
                        </a:cubicBezTo>
                        <a:cubicBezTo>
                          <a:pt x="32034" y="2822"/>
                          <a:pt x="32034" y="2930"/>
                          <a:pt x="31953" y="3011"/>
                        </a:cubicBezTo>
                        <a:cubicBezTo>
                          <a:pt x="31906" y="3058"/>
                          <a:pt x="31960" y="3125"/>
                          <a:pt x="32011" y="3125"/>
                        </a:cubicBezTo>
                        <a:cubicBezTo>
                          <a:pt x="32019" y="3125"/>
                          <a:pt x="32027" y="3124"/>
                          <a:pt x="32034" y="3120"/>
                        </a:cubicBezTo>
                        <a:cubicBezTo>
                          <a:pt x="32115" y="3066"/>
                          <a:pt x="32170" y="2984"/>
                          <a:pt x="32170" y="2876"/>
                        </a:cubicBezTo>
                        <a:cubicBezTo>
                          <a:pt x="32251" y="2876"/>
                          <a:pt x="32305" y="2822"/>
                          <a:pt x="32278" y="2740"/>
                        </a:cubicBezTo>
                        <a:cubicBezTo>
                          <a:pt x="32251" y="2659"/>
                          <a:pt x="32278" y="2469"/>
                          <a:pt x="32387" y="2415"/>
                        </a:cubicBezTo>
                        <a:cubicBezTo>
                          <a:pt x="32401" y="2410"/>
                          <a:pt x="32416" y="2407"/>
                          <a:pt x="32431" y="2407"/>
                        </a:cubicBezTo>
                        <a:cubicBezTo>
                          <a:pt x="32497" y="2407"/>
                          <a:pt x="32559" y="2452"/>
                          <a:pt x="32604" y="2496"/>
                        </a:cubicBezTo>
                        <a:cubicBezTo>
                          <a:pt x="32604" y="2550"/>
                          <a:pt x="32631" y="2577"/>
                          <a:pt x="32631" y="2632"/>
                        </a:cubicBezTo>
                        <a:cubicBezTo>
                          <a:pt x="32631" y="2686"/>
                          <a:pt x="32658" y="2767"/>
                          <a:pt x="32685" y="2822"/>
                        </a:cubicBezTo>
                        <a:cubicBezTo>
                          <a:pt x="32685" y="2883"/>
                          <a:pt x="32729" y="2911"/>
                          <a:pt x="32775" y="2911"/>
                        </a:cubicBezTo>
                        <a:cubicBezTo>
                          <a:pt x="32831" y="2911"/>
                          <a:pt x="32890" y="2869"/>
                          <a:pt x="32875" y="2794"/>
                        </a:cubicBezTo>
                        <a:cubicBezTo>
                          <a:pt x="32875" y="2713"/>
                          <a:pt x="32875" y="2659"/>
                          <a:pt x="32848" y="2577"/>
                        </a:cubicBezTo>
                        <a:cubicBezTo>
                          <a:pt x="32848" y="2496"/>
                          <a:pt x="32848" y="2415"/>
                          <a:pt x="32875" y="2333"/>
                        </a:cubicBezTo>
                        <a:cubicBezTo>
                          <a:pt x="32902" y="2225"/>
                          <a:pt x="32983" y="2171"/>
                          <a:pt x="33092" y="2171"/>
                        </a:cubicBezTo>
                        <a:cubicBezTo>
                          <a:pt x="33227" y="2198"/>
                          <a:pt x="33309" y="2306"/>
                          <a:pt x="33363" y="2415"/>
                        </a:cubicBezTo>
                        <a:cubicBezTo>
                          <a:pt x="33417" y="2523"/>
                          <a:pt x="33472" y="2659"/>
                          <a:pt x="33526" y="2822"/>
                        </a:cubicBezTo>
                        <a:cubicBezTo>
                          <a:pt x="33539" y="2862"/>
                          <a:pt x="33580" y="2883"/>
                          <a:pt x="33621" y="2883"/>
                        </a:cubicBezTo>
                        <a:cubicBezTo>
                          <a:pt x="33661" y="2883"/>
                          <a:pt x="33702" y="2862"/>
                          <a:pt x="33716" y="2822"/>
                        </a:cubicBezTo>
                        <a:cubicBezTo>
                          <a:pt x="33770" y="2605"/>
                          <a:pt x="33933" y="2442"/>
                          <a:pt x="34150" y="2415"/>
                        </a:cubicBezTo>
                        <a:cubicBezTo>
                          <a:pt x="34367" y="2415"/>
                          <a:pt x="34529" y="2550"/>
                          <a:pt x="34556" y="2767"/>
                        </a:cubicBezTo>
                        <a:cubicBezTo>
                          <a:pt x="34584" y="2794"/>
                          <a:pt x="34611" y="2822"/>
                          <a:pt x="34665" y="2822"/>
                        </a:cubicBezTo>
                        <a:cubicBezTo>
                          <a:pt x="34719" y="2822"/>
                          <a:pt x="34746" y="2794"/>
                          <a:pt x="34746" y="2740"/>
                        </a:cubicBezTo>
                        <a:cubicBezTo>
                          <a:pt x="34773" y="2577"/>
                          <a:pt x="34855" y="2442"/>
                          <a:pt x="34990" y="2388"/>
                        </a:cubicBezTo>
                        <a:cubicBezTo>
                          <a:pt x="35008" y="2384"/>
                          <a:pt x="35025" y="2382"/>
                          <a:pt x="35043" y="2382"/>
                        </a:cubicBezTo>
                        <a:cubicBezTo>
                          <a:pt x="35159" y="2382"/>
                          <a:pt x="35265" y="2459"/>
                          <a:pt x="35289" y="2577"/>
                        </a:cubicBezTo>
                        <a:cubicBezTo>
                          <a:pt x="35289" y="2597"/>
                          <a:pt x="35316" y="2616"/>
                          <a:pt x="35341" y="2616"/>
                        </a:cubicBezTo>
                        <a:cubicBezTo>
                          <a:pt x="35352" y="2616"/>
                          <a:pt x="35362" y="2613"/>
                          <a:pt x="35370" y="2605"/>
                        </a:cubicBezTo>
                        <a:cubicBezTo>
                          <a:pt x="35424" y="2767"/>
                          <a:pt x="35506" y="2903"/>
                          <a:pt x="35641" y="2984"/>
                        </a:cubicBezTo>
                        <a:cubicBezTo>
                          <a:pt x="35657" y="2999"/>
                          <a:pt x="35674" y="3006"/>
                          <a:pt x="35690" y="3006"/>
                        </a:cubicBezTo>
                        <a:cubicBezTo>
                          <a:pt x="35733" y="3006"/>
                          <a:pt x="35769" y="2962"/>
                          <a:pt x="35750" y="2903"/>
                        </a:cubicBezTo>
                        <a:cubicBezTo>
                          <a:pt x="35614" y="2740"/>
                          <a:pt x="35560" y="2523"/>
                          <a:pt x="35533" y="2306"/>
                        </a:cubicBezTo>
                        <a:cubicBezTo>
                          <a:pt x="35506" y="2116"/>
                          <a:pt x="35533" y="1899"/>
                          <a:pt x="35669" y="1737"/>
                        </a:cubicBezTo>
                        <a:cubicBezTo>
                          <a:pt x="35690" y="1674"/>
                          <a:pt x="35743" y="1611"/>
                          <a:pt x="35817" y="1611"/>
                        </a:cubicBezTo>
                        <a:cubicBezTo>
                          <a:pt x="35838" y="1611"/>
                          <a:pt x="35861" y="1616"/>
                          <a:pt x="35886" y="1628"/>
                        </a:cubicBezTo>
                        <a:cubicBezTo>
                          <a:pt x="35967" y="1682"/>
                          <a:pt x="36048" y="1737"/>
                          <a:pt x="36075" y="1845"/>
                        </a:cubicBezTo>
                        <a:cubicBezTo>
                          <a:pt x="36130" y="1981"/>
                          <a:pt x="36184" y="2116"/>
                          <a:pt x="36184" y="2279"/>
                        </a:cubicBezTo>
                        <a:cubicBezTo>
                          <a:pt x="36184" y="2360"/>
                          <a:pt x="36184" y="2469"/>
                          <a:pt x="36184" y="2577"/>
                        </a:cubicBezTo>
                        <a:cubicBezTo>
                          <a:pt x="36184" y="2577"/>
                          <a:pt x="36184" y="2577"/>
                          <a:pt x="36184" y="2605"/>
                        </a:cubicBezTo>
                        <a:cubicBezTo>
                          <a:pt x="36196" y="2652"/>
                          <a:pt x="36234" y="2674"/>
                          <a:pt x="36273" y="2674"/>
                        </a:cubicBezTo>
                        <a:cubicBezTo>
                          <a:pt x="36322" y="2674"/>
                          <a:pt x="36374" y="2638"/>
                          <a:pt x="36374" y="2577"/>
                        </a:cubicBezTo>
                        <a:cubicBezTo>
                          <a:pt x="36374" y="2442"/>
                          <a:pt x="36374" y="2333"/>
                          <a:pt x="36374" y="2225"/>
                        </a:cubicBezTo>
                        <a:cubicBezTo>
                          <a:pt x="36401" y="2171"/>
                          <a:pt x="36401" y="2089"/>
                          <a:pt x="36428" y="2008"/>
                        </a:cubicBezTo>
                        <a:cubicBezTo>
                          <a:pt x="36428" y="1926"/>
                          <a:pt x="36482" y="1845"/>
                          <a:pt x="36509" y="1764"/>
                        </a:cubicBezTo>
                        <a:cubicBezTo>
                          <a:pt x="36537" y="1737"/>
                          <a:pt x="36591" y="1628"/>
                          <a:pt x="36645" y="1628"/>
                        </a:cubicBezTo>
                        <a:cubicBezTo>
                          <a:pt x="36672" y="1655"/>
                          <a:pt x="36726" y="1791"/>
                          <a:pt x="36726" y="1818"/>
                        </a:cubicBezTo>
                        <a:cubicBezTo>
                          <a:pt x="36781" y="1899"/>
                          <a:pt x="36808" y="2008"/>
                          <a:pt x="36835" y="2089"/>
                        </a:cubicBezTo>
                        <a:cubicBezTo>
                          <a:pt x="36862" y="2225"/>
                          <a:pt x="36862" y="2360"/>
                          <a:pt x="36862" y="2523"/>
                        </a:cubicBezTo>
                        <a:lnTo>
                          <a:pt x="36862" y="2659"/>
                        </a:lnTo>
                        <a:cubicBezTo>
                          <a:pt x="36862" y="2727"/>
                          <a:pt x="36909" y="2761"/>
                          <a:pt x="36957" y="2761"/>
                        </a:cubicBezTo>
                        <a:cubicBezTo>
                          <a:pt x="37004" y="2761"/>
                          <a:pt x="37052" y="2727"/>
                          <a:pt x="37052" y="2659"/>
                        </a:cubicBezTo>
                        <a:lnTo>
                          <a:pt x="37052" y="2496"/>
                        </a:lnTo>
                        <a:cubicBezTo>
                          <a:pt x="37052" y="2415"/>
                          <a:pt x="37079" y="2306"/>
                          <a:pt x="37106" y="2225"/>
                        </a:cubicBezTo>
                        <a:cubicBezTo>
                          <a:pt x="37127" y="2161"/>
                          <a:pt x="37182" y="2029"/>
                          <a:pt x="37245" y="2029"/>
                        </a:cubicBezTo>
                        <a:cubicBezTo>
                          <a:pt x="37261" y="2029"/>
                          <a:pt x="37279" y="2039"/>
                          <a:pt x="37296" y="2062"/>
                        </a:cubicBezTo>
                        <a:cubicBezTo>
                          <a:pt x="37377" y="2171"/>
                          <a:pt x="37432" y="2306"/>
                          <a:pt x="37432" y="2442"/>
                        </a:cubicBezTo>
                        <a:cubicBezTo>
                          <a:pt x="37459" y="2469"/>
                          <a:pt x="37459" y="2523"/>
                          <a:pt x="37459" y="2577"/>
                        </a:cubicBezTo>
                        <a:cubicBezTo>
                          <a:pt x="37404" y="2605"/>
                          <a:pt x="37377" y="2659"/>
                          <a:pt x="37377" y="2686"/>
                        </a:cubicBezTo>
                        <a:cubicBezTo>
                          <a:pt x="37350" y="2740"/>
                          <a:pt x="37404" y="2794"/>
                          <a:pt x="37459" y="2794"/>
                        </a:cubicBezTo>
                        <a:lnTo>
                          <a:pt x="37459" y="2849"/>
                        </a:lnTo>
                        <a:cubicBezTo>
                          <a:pt x="37459" y="2889"/>
                          <a:pt x="37479" y="2910"/>
                          <a:pt x="37503" y="2910"/>
                        </a:cubicBezTo>
                        <a:cubicBezTo>
                          <a:pt x="37527" y="2910"/>
                          <a:pt x="37554" y="2889"/>
                          <a:pt x="37567" y="2849"/>
                        </a:cubicBezTo>
                        <a:cubicBezTo>
                          <a:pt x="37567" y="2822"/>
                          <a:pt x="37594" y="2767"/>
                          <a:pt x="37594" y="2713"/>
                        </a:cubicBezTo>
                        <a:cubicBezTo>
                          <a:pt x="37621" y="2713"/>
                          <a:pt x="37649" y="2686"/>
                          <a:pt x="37649" y="2686"/>
                        </a:cubicBezTo>
                        <a:cubicBezTo>
                          <a:pt x="37703" y="2659"/>
                          <a:pt x="37757" y="2659"/>
                          <a:pt x="37811" y="2659"/>
                        </a:cubicBezTo>
                        <a:cubicBezTo>
                          <a:pt x="37947" y="2659"/>
                          <a:pt x="38028" y="2713"/>
                          <a:pt x="38110" y="2794"/>
                        </a:cubicBezTo>
                        <a:cubicBezTo>
                          <a:pt x="38132" y="2829"/>
                          <a:pt x="38165" y="2844"/>
                          <a:pt x="38196" y="2844"/>
                        </a:cubicBezTo>
                        <a:cubicBezTo>
                          <a:pt x="38241" y="2844"/>
                          <a:pt x="38284" y="2815"/>
                          <a:pt x="38300" y="2767"/>
                        </a:cubicBezTo>
                        <a:cubicBezTo>
                          <a:pt x="38354" y="2577"/>
                          <a:pt x="38435" y="2306"/>
                          <a:pt x="38652" y="2252"/>
                        </a:cubicBezTo>
                        <a:cubicBezTo>
                          <a:pt x="38662" y="2251"/>
                          <a:pt x="38672" y="2250"/>
                          <a:pt x="38682" y="2250"/>
                        </a:cubicBezTo>
                        <a:cubicBezTo>
                          <a:pt x="38882" y="2250"/>
                          <a:pt x="39006" y="2505"/>
                          <a:pt x="39032" y="2686"/>
                        </a:cubicBezTo>
                        <a:cubicBezTo>
                          <a:pt x="39043" y="2752"/>
                          <a:pt x="39081" y="2778"/>
                          <a:pt x="39122" y="2778"/>
                        </a:cubicBezTo>
                        <a:cubicBezTo>
                          <a:pt x="39182" y="2778"/>
                          <a:pt x="39249" y="2723"/>
                          <a:pt x="39249" y="2659"/>
                        </a:cubicBezTo>
                        <a:cubicBezTo>
                          <a:pt x="39249" y="2550"/>
                          <a:pt x="39276" y="2415"/>
                          <a:pt x="39330" y="2333"/>
                        </a:cubicBezTo>
                        <a:cubicBezTo>
                          <a:pt x="39345" y="2289"/>
                          <a:pt x="39377" y="2268"/>
                          <a:pt x="39415" y="2268"/>
                        </a:cubicBezTo>
                        <a:cubicBezTo>
                          <a:pt x="39447" y="2268"/>
                          <a:pt x="39484" y="2282"/>
                          <a:pt x="39520" y="2306"/>
                        </a:cubicBezTo>
                        <a:cubicBezTo>
                          <a:pt x="39602" y="2360"/>
                          <a:pt x="39683" y="2442"/>
                          <a:pt x="39737" y="2523"/>
                        </a:cubicBezTo>
                        <a:cubicBezTo>
                          <a:pt x="39818" y="2632"/>
                          <a:pt x="39873" y="2713"/>
                          <a:pt x="39954" y="2822"/>
                        </a:cubicBezTo>
                        <a:cubicBezTo>
                          <a:pt x="39976" y="2854"/>
                          <a:pt x="40010" y="2869"/>
                          <a:pt x="40043" y="2869"/>
                        </a:cubicBezTo>
                        <a:cubicBezTo>
                          <a:pt x="40094" y="2869"/>
                          <a:pt x="40144" y="2833"/>
                          <a:pt x="40144" y="2767"/>
                        </a:cubicBezTo>
                        <a:cubicBezTo>
                          <a:pt x="40144" y="2686"/>
                          <a:pt x="40198" y="2469"/>
                          <a:pt x="40307" y="2469"/>
                        </a:cubicBezTo>
                        <a:cubicBezTo>
                          <a:pt x="40315" y="2467"/>
                          <a:pt x="40322" y="2467"/>
                          <a:pt x="40330" y="2467"/>
                        </a:cubicBezTo>
                        <a:cubicBezTo>
                          <a:pt x="40452" y="2467"/>
                          <a:pt x="40525" y="2665"/>
                          <a:pt x="40551" y="2767"/>
                        </a:cubicBezTo>
                        <a:cubicBezTo>
                          <a:pt x="40551" y="2794"/>
                          <a:pt x="40578" y="2822"/>
                          <a:pt x="40605" y="2822"/>
                        </a:cubicBezTo>
                        <a:cubicBezTo>
                          <a:pt x="40649" y="2866"/>
                          <a:pt x="40712" y="2910"/>
                          <a:pt x="40792" y="2910"/>
                        </a:cubicBezTo>
                        <a:cubicBezTo>
                          <a:pt x="40810" y="2910"/>
                          <a:pt x="40829" y="2908"/>
                          <a:pt x="40849" y="2903"/>
                        </a:cubicBezTo>
                        <a:cubicBezTo>
                          <a:pt x="40903" y="2903"/>
                          <a:pt x="40903" y="2794"/>
                          <a:pt x="40876" y="2767"/>
                        </a:cubicBezTo>
                        <a:cubicBezTo>
                          <a:pt x="40795" y="2740"/>
                          <a:pt x="40741" y="2659"/>
                          <a:pt x="40741" y="2577"/>
                        </a:cubicBezTo>
                        <a:cubicBezTo>
                          <a:pt x="40741" y="2469"/>
                          <a:pt x="40741" y="2360"/>
                          <a:pt x="40795" y="2279"/>
                        </a:cubicBezTo>
                        <a:cubicBezTo>
                          <a:pt x="40795" y="2116"/>
                          <a:pt x="40876" y="1981"/>
                          <a:pt x="41012" y="1899"/>
                        </a:cubicBezTo>
                        <a:cubicBezTo>
                          <a:pt x="41051" y="1880"/>
                          <a:pt x="41088" y="1871"/>
                          <a:pt x="41123" y="1871"/>
                        </a:cubicBezTo>
                        <a:cubicBezTo>
                          <a:pt x="41236" y="1871"/>
                          <a:pt x="41330" y="1959"/>
                          <a:pt x="41392" y="2062"/>
                        </a:cubicBezTo>
                        <a:cubicBezTo>
                          <a:pt x="41473" y="2279"/>
                          <a:pt x="41473" y="2496"/>
                          <a:pt x="41392" y="2713"/>
                        </a:cubicBezTo>
                        <a:cubicBezTo>
                          <a:pt x="41375" y="2780"/>
                          <a:pt x="41431" y="2826"/>
                          <a:pt x="41482" y="2826"/>
                        </a:cubicBezTo>
                        <a:cubicBezTo>
                          <a:pt x="41514" y="2826"/>
                          <a:pt x="41544" y="2809"/>
                          <a:pt x="41554" y="2767"/>
                        </a:cubicBezTo>
                        <a:cubicBezTo>
                          <a:pt x="41609" y="2659"/>
                          <a:pt x="41636" y="2577"/>
                          <a:pt x="41690" y="2469"/>
                        </a:cubicBezTo>
                        <a:lnTo>
                          <a:pt x="41744" y="2360"/>
                        </a:lnTo>
                        <a:lnTo>
                          <a:pt x="41771" y="2306"/>
                        </a:lnTo>
                        <a:lnTo>
                          <a:pt x="41799" y="2306"/>
                        </a:lnTo>
                        <a:cubicBezTo>
                          <a:pt x="41799" y="2333"/>
                          <a:pt x="41799" y="2360"/>
                          <a:pt x="41799" y="2388"/>
                        </a:cubicBezTo>
                        <a:cubicBezTo>
                          <a:pt x="41799" y="2415"/>
                          <a:pt x="41799" y="2469"/>
                          <a:pt x="41799" y="2496"/>
                        </a:cubicBezTo>
                        <a:cubicBezTo>
                          <a:pt x="41771" y="2550"/>
                          <a:pt x="41771" y="2577"/>
                          <a:pt x="41771" y="2632"/>
                        </a:cubicBezTo>
                        <a:lnTo>
                          <a:pt x="41744" y="2686"/>
                        </a:lnTo>
                        <a:cubicBezTo>
                          <a:pt x="41717" y="2686"/>
                          <a:pt x="41717" y="2713"/>
                          <a:pt x="41744" y="2740"/>
                        </a:cubicBezTo>
                        <a:cubicBezTo>
                          <a:pt x="41744" y="2740"/>
                          <a:pt x="41744" y="2740"/>
                          <a:pt x="41744" y="2767"/>
                        </a:cubicBezTo>
                        <a:cubicBezTo>
                          <a:pt x="41707" y="2805"/>
                          <a:pt x="41748" y="2856"/>
                          <a:pt x="41794" y="2856"/>
                        </a:cubicBezTo>
                        <a:cubicBezTo>
                          <a:pt x="41815" y="2856"/>
                          <a:pt x="41836" y="2846"/>
                          <a:pt x="41853" y="2822"/>
                        </a:cubicBezTo>
                        <a:cubicBezTo>
                          <a:pt x="41880" y="2822"/>
                          <a:pt x="41907" y="2794"/>
                          <a:pt x="41934" y="2767"/>
                        </a:cubicBezTo>
                        <a:cubicBezTo>
                          <a:pt x="41934" y="2740"/>
                          <a:pt x="41961" y="2713"/>
                          <a:pt x="41988" y="2686"/>
                        </a:cubicBezTo>
                        <a:cubicBezTo>
                          <a:pt x="42002" y="2672"/>
                          <a:pt x="42009" y="2672"/>
                          <a:pt x="42012" y="2672"/>
                        </a:cubicBezTo>
                        <a:cubicBezTo>
                          <a:pt x="42016" y="2672"/>
                          <a:pt x="42016" y="2672"/>
                          <a:pt x="42016" y="2659"/>
                        </a:cubicBezTo>
                        <a:cubicBezTo>
                          <a:pt x="42031" y="2706"/>
                          <a:pt x="42075" y="2735"/>
                          <a:pt x="42113" y="2735"/>
                        </a:cubicBezTo>
                        <a:cubicBezTo>
                          <a:pt x="42141" y="2735"/>
                          <a:pt x="42167" y="2720"/>
                          <a:pt x="42178" y="2686"/>
                        </a:cubicBezTo>
                        <a:cubicBezTo>
                          <a:pt x="42233" y="2605"/>
                          <a:pt x="42314" y="2550"/>
                          <a:pt x="42395" y="2523"/>
                        </a:cubicBezTo>
                        <a:cubicBezTo>
                          <a:pt x="42450" y="2523"/>
                          <a:pt x="42585" y="2550"/>
                          <a:pt x="42558" y="2605"/>
                        </a:cubicBezTo>
                        <a:cubicBezTo>
                          <a:pt x="42537" y="2646"/>
                          <a:pt x="42595" y="2750"/>
                          <a:pt x="42660" y="2750"/>
                        </a:cubicBezTo>
                        <a:cubicBezTo>
                          <a:pt x="42680" y="2750"/>
                          <a:pt x="42701" y="2739"/>
                          <a:pt x="42721" y="2713"/>
                        </a:cubicBezTo>
                        <a:cubicBezTo>
                          <a:pt x="42770" y="2614"/>
                          <a:pt x="42842" y="2493"/>
                          <a:pt x="42957" y="2493"/>
                        </a:cubicBezTo>
                        <a:cubicBezTo>
                          <a:pt x="42969" y="2493"/>
                          <a:pt x="42980" y="2494"/>
                          <a:pt x="42992" y="2496"/>
                        </a:cubicBezTo>
                        <a:cubicBezTo>
                          <a:pt x="43100" y="2496"/>
                          <a:pt x="43100" y="2632"/>
                          <a:pt x="43100" y="2713"/>
                        </a:cubicBezTo>
                        <a:cubicBezTo>
                          <a:pt x="43115" y="2758"/>
                          <a:pt x="43155" y="2778"/>
                          <a:pt x="43197" y="2778"/>
                        </a:cubicBezTo>
                        <a:cubicBezTo>
                          <a:pt x="43231" y="2778"/>
                          <a:pt x="43266" y="2765"/>
                          <a:pt x="43290" y="2740"/>
                        </a:cubicBezTo>
                        <a:cubicBezTo>
                          <a:pt x="43340" y="2604"/>
                          <a:pt x="43451" y="2542"/>
                          <a:pt x="43562" y="2542"/>
                        </a:cubicBezTo>
                        <a:cubicBezTo>
                          <a:pt x="43696" y="2542"/>
                          <a:pt x="43830" y="2632"/>
                          <a:pt x="43860" y="2794"/>
                        </a:cubicBezTo>
                        <a:cubicBezTo>
                          <a:pt x="43879" y="2833"/>
                          <a:pt x="43912" y="2871"/>
                          <a:pt x="43949" y="2871"/>
                        </a:cubicBezTo>
                        <a:cubicBezTo>
                          <a:pt x="43964" y="2871"/>
                          <a:pt x="43980" y="2865"/>
                          <a:pt x="43996" y="2849"/>
                        </a:cubicBezTo>
                        <a:cubicBezTo>
                          <a:pt x="44158" y="2767"/>
                          <a:pt x="44240" y="2605"/>
                          <a:pt x="44375" y="2496"/>
                        </a:cubicBezTo>
                        <a:cubicBezTo>
                          <a:pt x="44398" y="2485"/>
                          <a:pt x="44430" y="2478"/>
                          <a:pt x="44463" y="2478"/>
                        </a:cubicBezTo>
                        <a:cubicBezTo>
                          <a:pt x="44510" y="2478"/>
                          <a:pt x="44561" y="2491"/>
                          <a:pt x="44592" y="2523"/>
                        </a:cubicBezTo>
                        <a:cubicBezTo>
                          <a:pt x="44619" y="2686"/>
                          <a:pt x="44701" y="2822"/>
                          <a:pt x="44836" y="2903"/>
                        </a:cubicBezTo>
                        <a:cubicBezTo>
                          <a:pt x="44846" y="2908"/>
                          <a:pt x="44857" y="2910"/>
                          <a:pt x="44868" y="2910"/>
                        </a:cubicBezTo>
                        <a:cubicBezTo>
                          <a:pt x="44917" y="2910"/>
                          <a:pt x="44967" y="2866"/>
                          <a:pt x="44945" y="2822"/>
                        </a:cubicBezTo>
                        <a:lnTo>
                          <a:pt x="44891" y="2713"/>
                        </a:lnTo>
                        <a:cubicBezTo>
                          <a:pt x="44864" y="2659"/>
                          <a:pt x="44809" y="2577"/>
                          <a:pt x="44782" y="2523"/>
                        </a:cubicBezTo>
                        <a:cubicBezTo>
                          <a:pt x="44782" y="2496"/>
                          <a:pt x="44755" y="2469"/>
                          <a:pt x="44755" y="2442"/>
                        </a:cubicBezTo>
                        <a:cubicBezTo>
                          <a:pt x="44728" y="2306"/>
                          <a:pt x="44755" y="2171"/>
                          <a:pt x="44809" y="2035"/>
                        </a:cubicBezTo>
                        <a:cubicBezTo>
                          <a:pt x="44809" y="1981"/>
                          <a:pt x="44864" y="1926"/>
                          <a:pt x="44918" y="1899"/>
                        </a:cubicBezTo>
                        <a:cubicBezTo>
                          <a:pt x="44940" y="1888"/>
                          <a:pt x="44967" y="1882"/>
                          <a:pt x="44995" y="1882"/>
                        </a:cubicBezTo>
                        <a:cubicBezTo>
                          <a:pt x="45035" y="1882"/>
                          <a:pt x="45076" y="1895"/>
                          <a:pt x="45108" y="1926"/>
                        </a:cubicBezTo>
                        <a:cubicBezTo>
                          <a:pt x="45216" y="2008"/>
                          <a:pt x="45325" y="2143"/>
                          <a:pt x="45379" y="2279"/>
                        </a:cubicBezTo>
                        <a:cubicBezTo>
                          <a:pt x="45392" y="2320"/>
                          <a:pt x="45426" y="2340"/>
                          <a:pt x="45460" y="2340"/>
                        </a:cubicBezTo>
                        <a:cubicBezTo>
                          <a:pt x="45494" y="2340"/>
                          <a:pt x="45528" y="2320"/>
                          <a:pt x="45542" y="2279"/>
                        </a:cubicBezTo>
                        <a:cubicBezTo>
                          <a:pt x="45569" y="2171"/>
                          <a:pt x="45623" y="2035"/>
                          <a:pt x="45677" y="1926"/>
                        </a:cubicBezTo>
                        <a:cubicBezTo>
                          <a:pt x="45677" y="1899"/>
                          <a:pt x="45731" y="1845"/>
                          <a:pt x="45759" y="1845"/>
                        </a:cubicBezTo>
                        <a:cubicBezTo>
                          <a:pt x="45762" y="1841"/>
                          <a:pt x="45767" y="1840"/>
                          <a:pt x="45771" y="1840"/>
                        </a:cubicBezTo>
                        <a:cubicBezTo>
                          <a:pt x="45800" y="1840"/>
                          <a:pt x="45840" y="1903"/>
                          <a:pt x="45840" y="1926"/>
                        </a:cubicBezTo>
                        <a:cubicBezTo>
                          <a:pt x="45948" y="2143"/>
                          <a:pt x="46003" y="2388"/>
                          <a:pt x="46030" y="2632"/>
                        </a:cubicBezTo>
                        <a:lnTo>
                          <a:pt x="46030" y="2659"/>
                        </a:lnTo>
                        <a:cubicBezTo>
                          <a:pt x="46030" y="2693"/>
                          <a:pt x="46058" y="2708"/>
                          <a:pt x="46092" y="2708"/>
                        </a:cubicBezTo>
                        <a:cubicBezTo>
                          <a:pt x="46138" y="2708"/>
                          <a:pt x="46193" y="2679"/>
                          <a:pt x="46193" y="2632"/>
                        </a:cubicBezTo>
                        <a:lnTo>
                          <a:pt x="46193" y="2550"/>
                        </a:lnTo>
                        <a:cubicBezTo>
                          <a:pt x="46193" y="2469"/>
                          <a:pt x="46220" y="2388"/>
                          <a:pt x="46274" y="2333"/>
                        </a:cubicBezTo>
                        <a:cubicBezTo>
                          <a:pt x="46319" y="2266"/>
                          <a:pt x="46382" y="2218"/>
                          <a:pt x="46448" y="2218"/>
                        </a:cubicBezTo>
                        <a:cubicBezTo>
                          <a:pt x="46462" y="2218"/>
                          <a:pt x="46477" y="2220"/>
                          <a:pt x="46491" y="2225"/>
                        </a:cubicBezTo>
                        <a:cubicBezTo>
                          <a:pt x="46572" y="2279"/>
                          <a:pt x="46518" y="2388"/>
                          <a:pt x="46518" y="2469"/>
                        </a:cubicBezTo>
                        <a:cubicBezTo>
                          <a:pt x="46518" y="2550"/>
                          <a:pt x="46464" y="2632"/>
                          <a:pt x="46410" y="2686"/>
                        </a:cubicBezTo>
                        <a:cubicBezTo>
                          <a:pt x="46340" y="2709"/>
                          <a:pt x="46390" y="2773"/>
                          <a:pt x="46440" y="2773"/>
                        </a:cubicBezTo>
                        <a:cubicBezTo>
                          <a:pt x="46448" y="2773"/>
                          <a:pt x="46456" y="2771"/>
                          <a:pt x="46464" y="2767"/>
                        </a:cubicBezTo>
                        <a:lnTo>
                          <a:pt x="46518" y="2740"/>
                        </a:lnTo>
                        <a:cubicBezTo>
                          <a:pt x="46532" y="2754"/>
                          <a:pt x="46559" y="2761"/>
                          <a:pt x="46586" y="2761"/>
                        </a:cubicBezTo>
                        <a:cubicBezTo>
                          <a:pt x="46613" y="2761"/>
                          <a:pt x="46640" y="2754"/>
                          <a:pt x="46654" y="2740"/>
                        </a:cubicBezTo>
                        <a:cubicBezTo>
                          <a:pt x="46719" y="2662"/>
                          <a:pt x="46809" y="2621"/>
                          <a:pt x="46900" y="2621"/>
                        </a:cubicBezTo>
                        <a:cubicBezTo>
                          <a:pt x="46999" y="2621"/>
                          <a:pt x="47099" y="2669"/>
                          <a:pt x="47169" y="2767"/>
                        </a:cubicBezTo>
                        <a:cubicBezTo>
                          <a:pt x="47185" y="2783"/>
                          <a:pt x="47218" y="2799"/>
                          <a:pt x="47249" y="2799"/>
                        </a:cubicBezTo>
                        <a:cubicBezTo>
                          <a:pt x="47272" y="2799"/>
                          <a:pt x="47293" y="2790"/>
                          <a:pt x="47305" y="2767"/>
                        </a:cubicBezTo>
                        <a:cubicBezTo>
                          <a:pt x="47413" y="2632"/>
                          <a:pt x="47603" y="2523"/>
                          <a:pt x="47766" y="2496"/>
                        </a:cubicBezTo>
                        <a:cubicBezTo>
                          <a:pt x="47956" y="2496"/>
                          <a:pt x="48118" y="2605"/>
                          <a:pt x="48173" y="2767"/>
                        </a:cubicBezTo>
                        <a:cubicBezTo>
                          <a:pt x="48173" y="2801"/>
                          <a:pt x="48204" y="2824"/>
                          <a:pt x="48240" y="2824"/>
                        </a:cubicBezTo>
                        <a:cubicBezTo>
                          <a:pt x="48263" y="2824"/>
                          <a:pt x="48288" y="2815"/>
                          <a:pt x="48308" y="2794"/>
                        </a:cubicBezTo>
                        <a:cubicBezTo>
                          <a:pt x="48417" y="2659"/>
                          <a:pt x="48552" y="2550"/>
                          <a:pt x="48688" y="2469"/>
                        </a:cubicBezTo>
                        <a:cubicBezTo>
                          <a:pt x="48729" y="2442"/>
                          <a:pt x="48768" y="2430"/>
                          <a:pt x="48804" y="2430"/>
                        </a:cubicBezTo>
                        <a:cubicBezTo>
                          <a:pt x="48912" y="2430"/>
                          <a:pt x="48993" y="2537"/>
                          <a:pt x="49013" y="2659"/>
                        </a:cubicBezTo>
                        <a:cubicBezTo>
                          <a:pt x="49013" y="2713"/>
                          <a:pt x="49068" y="2713"/>
                          <a:pt x="49095" y="2713"/>
                        </a:cubicBezTo>
                        <a:cubicBezTo>
                          <a:pt x="49122" y="2740"/>
                          <a:pt x="49149" y="2794"/>
                          <a:pt x="49203" y="2849"/>
                        </a:cubicBezTo>
                        <a:cubicBezTo>
                          <a:pt x="49218" y="2864"/>
                          <a:pt x="49236" y="2871"/>
                          <a:pt x="49252" y="2871"/>
                        </a:cubicBezTo>
                        <a:cubicBezTo>
                          <a:pt x="49295" y="2871"/>
                          <a:pt x="49331" y="2826"/>
                          <a:pt x="49312" y="2767"/>
                        </a:cubicBezTo>
                        <a:cubicBezTo>
                          <a:pt x="49285" y="2605"/>
                          <a:pt x="49230" y="2469"/>
                          <a:pt x="49203" y="2306"/>
                        </a:cubicBezTo>
                        <a:cubicBezTo>
                          <a:pt x="49203" y="2225"/>
                          <a:pt x="49203" y="2143"/>
                          <a:pt x="49203" y="2062"/>
                        </a:cubicBezTo>
                        <a:cubicBezTo>
                          <a:pt x="49203" y="2008"/>
                          <a:pt x="49230" y="1899"/>
                          <a:pt x="49312" y="1899"/>
                        </a:cubicBezTo>
                        <a:cubicBezTo>
                          <a:pt x="49332" y="1895"/>
                          <a:pt x="49352" y="1893"/>
                          <a:pt x="49372" y="1893"/>
                        </a:cubicBezTo>
                        <a:cubicBezTo>
                          <a:pt x="49615" y="1893"/>
                          <a:pt x="49810" y="2185"/>
                          <a:pt x="49936" y="2360"/>
                        </a:cubicBezTo>
                        <a:cubicBezTo>
                          <a:pt x="49946" y="2393"/>
                          <a:pt x="49974" y="2408"/>
                          <a:pt x="50003" y="2408"/>
                        </a:cubicBezTo>
                        <a:cubicBezTo>
                          <a:pt x="50049" y="2408"/>
                          <a:pt x="50098" y="2372"/>
                          <a:pt x="50098" y="2306"/>
                        </a:cubicBezTo>
                        <a:cubicBezTo>
                          <a:pt x="50098" y="2198"/>
                          <a:pt x="50126" y="2116"/>
                          <a:pt x="50180" y="2008"/>
                        </a:cubicBezTo>
                        <a:cubicBezTo>
                          <a:pt x="50180" y="1954"/>
                          <a:pt x="50207" y="1899"/>
                          <a:pt x="50234" y="1872"/>
                        </a:cubicBezTo>
                        <a:lnTo>
                          <a:pt x="50234" y="1845"/>
                        </a:lnTo>
                        <a:cubicBezTo>
                          <a:pt x="50261" y="1872"/>
                          <a:pt x="50261" y="1872"/>
                          <a:pt x="50288" y="1899"/>
                        </a:cubicBezTo>
                        <a:cubicBezTo>
                          <a:pt x="50424" y="2035"/>
                          <a:pt x="50505" y="2198"/>
                          <a:pt x="50532" y="2388"/>
                        </a:cubicBezTo>
                        <a:cubicBezTo>
                          <a:pt x="50546" y="2428"/>
                          <a:pt x="50587" y="2449"/>
                          <a:pt x="50627" y="2449"/>
                        </a:cubicBezTo>
                        <a:cubicBezTo>
                          <a:pt x="50668" y="2449"/>
                          <a:pt x="50709" y="2428"/>
                          <a:pt x="50722" y="2388"/>
                        </a:cubicBezTo>
                        <a:cubicBezTo>
                          <a:pt x="50722" y="2267"/>
                          <a:pt x="50787" y="1995"/>
                          <a:pt x="50955" y="1995"/>
                        </a:cubicBezTo>
                        <a:cubicBezTo>
                          <a:pt x="50975" y="1995"/>
                          <a:pt x="50997" y="1999"/>
                          <a:pt x="51021" y="2008"/>
                        </a:cubicBezTo>
                        <a:cubicBezTo>
                          <a:pt x="51238" y="2062"/>
                          <a:pt x="51183" y="2360"/>
                          <a:pt x="51102" y="2496"/>
                        </a:cubicBezTo>
                        <a:cubicBezTo>
                          <a:pt x="51082" y="2555"/>
                          <a:pt x="51119" y="2599"/>
                          <a:pt x="51162" y="2599"/>
                        </a:cubicBezTo>
                        <a:cubicBezTo>
                          <a:pt x="51178" y="2599"/>
                          <a:pt x="51195" y="2593"/>
                          <a:pt x="51211" y="2577"/>
                        </a:cubicBezTo>
                        <a:cubicBezTo>
                          <a:pt x="51211" y="2577"/>
                          <a:pt x="51211" y="2550"/>
                          <a:pt x="51211" y="2550"/>
                        </a:cubicBezTo>
                        <a:cubicBezTo>
                          <a:pt x="51218" y="2566"/>
                          <a:pt x="51231" y="2573"/>
                          <a:pt x="51245" y="2573"/>
                        </a:cubicBezTo>
                        <a:cubicBezTo>
                          <a:pt x="51278" y="2573"/>
                          <a:pt x="51319" y="2534"/>
                          <a:pt x="51319" y="2496"/>
                        </a:cubicBezTo>
                        <a:cubicBezTo>
                          <a:pt x="51292" y="2388"/>
                          <a:pt x="51346" y="2306"/>
                          <a:pt x="51455" y="2252"/>
                        </a:cubicBezTo>
                        <a:cubicBezTo>
                          <a:pt x="51468" y="2245"/>
                          <a:pt x="51485" y="2242"/>
                          <a:pt x="51503" y="2242"/>
                        </a:cubicBezTo>
                        <a:cubicBezTo>
                          <a:pt x="51556" y="2242"/>
                          <a:pt x="51617" y="2272"/>
                          <a:pt x="51617" y="2333"/>
                        </a:cubicBezTo>
                        <a:cubicBezTo>
                          <a:pt x="51632" y="2377"/>
                          <a:pt x="51685" y="2405"/>
                          <a:pt x="51732" y="2405"/>
                        </a:cubicBezTo>
                        <a:cubicBezTo>
                          <a:pt x="51772" y="2405"/>
                          <a:pt x="51807" y="2384"/>
                          <a:pt x="51807" y="2333"/>
                        </a:cubicBezTo>
                        <a:lnTo>
                          <a:pt x="51807" y="1872"/>
                        </a:lnTo>
                        <a:cubicBezTo>
                          <a:pt x="51807" y="1791"/>
                          <a:pt x="51807" y="1709"/>
                          <a:pt x="51807" y="1655"/>
                        </a:cubicBezTo>
                        <a:cubicBezTo>
                          <a:pt x="51807" y="1628"/>
                          <a:pt x="51834" y="1547"/>
                          <a:pt x="51861" y="1520"/>
                        </a:cubicBezTo>
                        <a:cubicBezTo>
                          <a:pt x="51889" y="1520"/>
                          <a:pt x="51997" y="1791"/>
                          <a:pt x="51997" y="1818"/>
                        </a:cubicBezTo>
                        <a:cubicBezTo>
                          <a:pt x="52024" y="1926"/>
                          <a:pt x="52051" y="2008"/>
                          <a:pt x="52051" y="2116"/>
                        </a:cubicBezTo>
                        <a:lnTo>
                          <a:pt x="52051" y="2225"/>
                        </a:lnTo>
                        <a:cubicBezTo>
                          <a:pt x="52051" y="2279"/>
                          <a:pt x="52092" y="2306"/>
                          <a:pt x="52136" y="2306"/>
                        </a:cubicBezTo>
                        <a:cubicBezTo>
                          <a:pt x="52180" y="2306"/>
                          <a:pt x="52228" y="2279"/>
                          <a:pt x="52241" y="2225"/>
                        </a:cubicBezTo>
                        <a:lnTo>
                          <a:pt x="52241" y="2143"/>
                        </a:lnTo>
                        <a:cubicBezTo>
                          <a:pt x="52241" y="2035"/>
                          <a:pt x="52268" y="1899"/>
                          <a:pt x="52323" y="1818"/>
                        </a:cubicBezTo>
                        <a:cubicBezTo>
                          <a:pt x="52368" y="1727"/>
                          <a:pt x="52433" y="1616"/>
                          <a:pt x="52534" y="1616"/>
                        </a:cubicBezTo>
                        <a:cubicBezTo>
                          <a:pt x="52553" y="1616"/>
                          <a:pt x="52573" y="1620"/>
                          <a:pt x="52594" y="1628"/>
                        </a:cubicBezTo>
                        <a:cubicBezTo>
                          <a:pt x="52675" y="1682"/>
                          <a:pt x="52729" y="1791"/>
                          <a:pt x="52757" y="1899"/>
                        </a:cubicBezTo>
                        <a:cubicBezTo>
                          <a:pt x="52784" y="2062"/>
                          <a:pt x="52811" y="2225"/>
                          <a:pt x="52784" y="2388"/>
                        </a:cubicBezTo>
                        <a:cubicBezTo>
                          <a:pt x="52784" y="2449"/>
                          <a:pt x="52835" y="2484"/>
                          <a:pt x="52885" y="2484"/>
                        </a:cubicBezTo>
                        <a:cubicBezTo>
                          <a:pt x="52924" y="2484"/>
                          <a:pt x="52962" y="2462"/>
                          <a:pt x="52974" y="2415"/>
                        </a:cubicBezTo>
                        <a:cubicBezTo>
                          <a:pt x="53001" y="2279"/>
                          <a:pt x="53055" y="2171"/>
                          <a:pt x="53109" y="2062"/>
                        </a:cubicBezTo>
                        <a:cubicBezTo>
                          <a:pt x="53136" y="2035"/>
                          <a:pt x="53191" y="1954"/>
                          <a:pt x="53218" y="1954"/>
                        </a:cubicBezTo>
                        <a:cubicBezTo>
                          <a:pt x="53245" y="1954"/>
                          <a:pt x="53272" y="2008"/>
                          <a:pt x="53272" y="2035"/>
                        </a:cubicBezTo>
                        <a:cubicBezTo>
                          <a:pt x="53353" y="2171"/>
                          <a:pt x="53353" y="2333"/>
                          <a:pt x="53326" y="2496"/>
                        </a:cubicBezTo>
                        <a:cubicBezTo>
                          <a:pt x="53299" y="2550"/>
                          <a:pt x="53272" y="2632"/>
                          <a:pt x="53272" y="2713"/>
                        </a:cubicBezTo>
                        <a:cubicBezTo>
                          <a:pt x="53272" y="2771"/>
                          <a:pt x="53319" y="2798"/>
                          <a:pt x="53366" y="2798"/>
                        </a:cubicBezTo>
                        <a:cubicBezTo>
                          <a:pt x="53407" y="2798"/>
                          <a:pt x="53449" y="2778"/>
                          <a:pt x="53462" y="2740"/>
                        </a:cubicBezTo>
                        <a:cubicBezTo>
                          <a:pt x="53489" y="2686"/>
                          <a:pt x="53516" y="2605"/>
                          <a:pt x="53516" y="2550"/>
                        </a:cubicBezTo>
                        <a:cubicBezTo>
                          <a:pt x="53611" y="2408"/>
                          <a:pt x="53788" y="2328"/>
                          <a:pt x="53958" y="2328"/>
                        </a:cubicBezTo>
                        <a:cubicBezTo>
                          <a:pt x="53983" y="2328"/>
                          <a:pt x="54007" y="2330"/>
                          <a:pt x="54031" y="2333"/>
                        </a:cubicBezTo>
                        <a:cubicBezTo>
                          <a:pt x="54140" y="2333"/>
                          <a:pt x="54221" y="2415"/>
                          <a:pt x="54248" y="2523"/>
                        </a:cubicBezTo>
                        <a:cubicBezTo>
                          <a:pt x="54221" y="2550"/>
                          <a:pt x="54221" y="2577"/>
                          <a:pt x="54221" y="2605"/>
                        </a:cubicBezTo>
                        <a:cubicBezTo>
                          <a:pt x="54221" y="2632"/>
                          <a:pt x="54221" y="2659"/>
                          <a:pt x="54248" y="2686"/>
                        </a:cubicBezTo>
                        <a:cubicBezTo>
                          <a:pt x="54248" y="2713"/>
                          <a:pt x="54221" y="2740"/>
                          <a:pt x="54194" y="2767"/>
                        </a:cubicBezTo>
                        <a:cubicBezTo>
                          <a:pt x="54156" y="2844"/>
                          <a:pt x="54226" y="2921"/>
                          <a:pt x="54299" y="2921"/>
                        </a:cubicBezTo>
                        <a:cubicBezTo>
                          <a:pt x="54329" y="2921"/>
                          <a:pt x="54360" y="2908"/>
                          <a:pt x="54384" y="2876"/>
                        </a:cubicBezTo>
                        <a:cubicBezTo>
                          <a:pt x="54438" y="2794"/>
                          <a:pt x="54465" y="2713"/>
                          <a:pt x="54465" y="2605"/>
                        </a:cubicBezTo>
                        <a:cubicBezTo>
                          <a:pt x="54481" y="2573"/>
                          <a:pt x="54516" y="2560"/>
                          <a:pt x="54553" y="2560"/>
                        </a:cubicBezTo>
                        <a:cubicBezTo>
                          <a:pt x="54579" y="2560"/>
                          <a:pt x="54606" y="2566"/>
                          <a:pt x="54628" y="2577"/>
                        </a:cubicBezTo>
                        <a:cubicBezTo>
                          <a:pt x="54737" y="2605"/>
                          <a:pt x="54791" y="2686"/>
                          <a:pt x="54764" y="2794"/>
                        </a:cubicBezTo>
                        <a:cubicBezTo>
                          <a:pt x="54746" y="2867"/>
                          <a:pt x="54800" y="2915"/>
                          <a:pt x="54862" y="2915"/>
                        </a:cubicBezTo>
                        <a:cubicBezTo>
                          <a:pt x="54893" y="2915"/>
                          <a:pt x="54926" y="2903"/>
                          <a:pt x="54954" y="2876"/>
                        </a:cubicBezTo>
                        <a:cubicBezTo>
                          <a:pt x="54997" y="2810"/>
                          <a:pt x="55094" y="2656"/>
                          <a:pt x="55187" y="2656"/>
                        </a:cubicBezTo>
                        <a:cubicBezTo>
                          <a:pt x="55209" y="2656"/>
                          <a:pt x="55231" y="2665"/>
                          <a:pt x="55252" y="2686"/>
                        </a:cubicBezTo>
                        <a:cubicBezTo>
                          <a:pt x="55306" y="2713"/>
                          <a:pt x="55306" y="2767"/>
                          <a:pt x="55306" y="2822"/>
                        </a:cubicBezTo>
                        <a:cubicBezTo>
                          <a:pt x="55333" y="2903"/>
                          <a:pt x="55360" y="2957"/>
                          <a:pt x="55360" y="3039"/>
                        </a:cubicBezTo>
                        <a:cubicBezTo>
                          <a:pt x="55374" y="3079"/>
                          <a:pt x="55421" y="3100"/>
                          <a:pt x="55469" y="3100"/>
                        </a:cubicBezTo>
                        <a:cubicBezTo>
                          <a:pt x="55516" y="3100"/>
                          <a:pt x="55564" y="3079"/>
                          <a:pt x="55577" y="3039"/>
                        </a:cubicBezTo>
                        <a:cubicBezTo>
                          <a:pt x="55605" y="2903"/>
                          <a:pt x="55659" y="2659"/>
                          <a:pt x="55822" y="2659"/>
                        </a:cubicBezTo>
                        <a:cubicBezTo>
                          <a:pt x="55903" y="2659"/>
                          <a:pt x="55957" y="2713"/>
                          <a:pt x="55984" y="2794"/>
                        </a:cubicBezTo>
                        <a:cubicBezTo>
                          <a:pt x="56011" y="2849"/>
                          <a:pt x="56093" y="2984"/>
                          <a:pt x="56120" y="3066"/>
                        </a:cubicBezTo>
                        <a:cubicBezTo>
                          <a:pt x="56143" y="3100"/>
                          <a:pt x="56175" y="3115"/>
                          <a:pt x="56207" y="3115"/>
                        </a:cubicBezTo>
                        <a:cubicBezTo>
                          <a:pt x="56251" y="3115"/>
                          <a:pt x="56294" y="3086"/>
                          <a:pt x="56310" y="3039"/>
                        </a:cubicBezTo>
                        <a:cubicBezTo>
                          <a:pt x="56337" y="2984"/>
                          <a:pt x="56364" y="2903"/>
                          <a:pt x="56364" y="2849"/>
                        </a:cubicBezTo>
                        <a:cubicBezTo>
                          <a:pt x="56364" y="2794"/>
                          <a:pt x="56391" y="2767"/>
                          <a:pt x="56418" y="2740"/>
                        </a:cubicBezTo>
                        <a:cubicBezTo>
                          <a:pt x="56418" y="2686"/>
                          <a:pt x="56445" y="2686"/>
                          <a:pt x="56445" y="2659"/>
                        </a:cubicBezTo>
                        <a:cubicBezTo>
                          <a:pt x="56461" y="2651"/>
                          <a:pt x="56480" y="2648"/>
                          <a:pt x="56498" y="2648"/>
                        </a:cubicBezTo>
                        <a:cubicBezTo>
                          <a:pt x="56543" y="2648"/>
                          <a:pt x="56589" y="2667"/>
                          <a:pt x="56608" y="2686"/>
                        </a:cubicBezTo>
                        <a:cubicBezTo>
                          <a:pt x="56662" y="2740"/>
                          <a:pt x="56690" y="2767"/>
                          <a:pt x="56717" y="2822"/>
                        </a:cubicBezTo>
                        <a:cubicBezTo>
                          <a:pt x="56730" y="2849"/>
                          <a:pt x="56751" y="2862"/>
                          <a:pt x="56771" y="2862"/>
                        </a:cubicBezTo>
                        <a:cubicBezTo>
                          <a:pt x="56791" y="2862"/>
                          <a:pt x="56812" y="2849"/>
                          <a:pt x="56825" y="2822"/>
                        </a:cubicBezTo>
                        <a:lnTo>
                          <a:pt x="56852" y="2876"/>
                        </a:lnTo>
                        <a:cubicBezTo>
                          <a:pt x="56867" y="2891"/>
                          <a:pt x="56885" y="2898"/>
                          <a:pt x="56902" y="2898"/>
                        </a:cubicBezTo>
                        <a:cubicBezTo>
                          <a:pt x="56946" y="2898"/>
                          <a:pt x="56988" y="2853"/>
                          <a:pt x="56988" y="2794"/>
                        </a:cubicBezTo>
                        <a:cubicBezTo>
                          <a:pt x="56961" y="2740"/>
                          <a:pt x="56934" y="2605"/>
                          <a:pt x="56907" y="2523"/>
                        </a:cubicBezTo>
                        <a:cubicBezTo>
                          <a:pt x="56879" y="2333"/>
                          <a:pt x="56934" y="2143"/>
                          <a:pt x="57015" y="1954"/>
                        </a:cubicBezTo>
                        <a:cubicBezTo>
                          <a:pt x="57042" y="1926"/>
                          <a:pt x="57069" y="1872"/>
                          <a:pt x="57096" y="1845"/>
                        </a:cubicBezTo>
                        <a:cubicBezTo>
                          <a:pt x="57096" y="1818"/>
                          <a:pt x="57151" y="1764"/>
                          <a:pt x="57178" y="1764"/>
                        </a:cubicBezTo>
                        <a:cubicBezTo>
                          <a:pt x="57205" y="1764"/>
                          <a:pt x="57232" y="1818"/>
                          <a:pt x="57232" y="1845"/>
                        </a:cubicBezTo>
                        <a:cubicBezTo>
                          <a:pt x="57259" y="1872"/>
                          <a:pt x="57286" y="1926"/>
                          <a:pt x="57286" y="1981"/>
                        </a:cubicBezTo>
                        <a:cubicBezTo>
                          <a:pt x="57341" y="2089"/>
                          <a:pt x="57368" y="2198"/>
                          <a:pt x="57368" y="2306"/>
                        </a:cubicBezTo>
                        <a:cubicBezTo>
                          <a:pt x="57395" y="2496"/>
                          <a:pt x="57395" y="2686"/>
                          <a:pt x="57368" y="2876"/>
                        </a:cubicBezTo>
                        <a:cubicBezTo>
                          <a:pt x="57368" y="2903"/>
                          <a:pt x="57368" y="2957"/>
                          <a:pt x="57341" y="3011"/>
                        </a:cubicBezTo>
                        <a:cubicBezTo>
                          <a:pt x="57341" y="3072"/>
                          <a:pt x="57392" y="3108"/>
                          <a:pt x="57442" y="3108"/>
                        </a:cubicBezTo>
                        <a:cubicBezTo>
                          <a:pt x="57481" y="3108"/>
                          <a:pt x="57518" y="3086"/>
                          <a:pt x="57530" y="3039"/>
                        </a:cubicBezTo>
                        <a:cubicBezTo>
                          <a:pt x="57530" y="2984"/>
                          <a:pt x="57530" y="2930"/>
                          <a:pt x="57558" y="2849"/>
                        </a:cubicBezTo>
                        <a:cubicBezTo>
                          <a:pt x="57585" y="2794"/>
                          <a:pt x="57612" y="2713"/>
                          <a:pt x="57639" y="2659"/>
                        </a:cubicBezTo>
                        <a:cubicBezTo>
                          <a:pt x="57666" y="2605"/>
                          <a:pt x="57693" y="2550"/>
                          <a:pt x="57720" y="2523"/>
                        </a:cubicBezTo>
                        <a:cubicBezTo>
                          <a:pt x="57747" y="2496"/>
                          <a:pt x="57774" y="2469"/>
                          <a:pt x="57802" y="2442"/>
                        </a:cubicBezTo>
                        <a:cubicBezTo>
                          <a:pt x="57829" y="2442"/>
                          <a:pt x="57829" y="2442"/>
                          <a:pt x="57856" y="2469"/>
                        </a:cubicBezTo>
                        <a:cubicBezTo>
                          <a:pt x="58046" y="2605"/>
                          <a:pt x="58100" y="2876"/>
                          <a:pt x="57937" y="3066"/>
                        </a:cubicBezTo>
                        <a:cubicBezTo>
                          <a:pt x="57918" y="3104"/>
                          <a:pt x="57953" y="3142"/>
                          <a:pt x="57994" y="3142"/>
                        </a:cubicBezTo>
                        <a:cubicBezTo>
                          <a:pt x="58012" y="3142"/>
                          <a:pt x="58030" y="3136"/>
                          <a:pt x="58046" y="3120"/>
                        </a:cubicBezTo>
                        <a:cubicBezTo>
                          <a:pt x="58073" y="3093"/>
                          <a:pt x="58100" y="3066"/>
                          <a:pt x="58127" y="3039"/>
                        </a:cubicBezTo>
                        <a:cubicBezTo>
                          <a:pt x="58236" y="2930"/>
                          <a:pt x="58208" y="2767"/>
                          <a:pt x="58263" y="2659"/>
                        </a:cubicBezTo>
                        <a:cubicBezTo>
                          <a:pt x="58282" y="2611"/>
                          <a:pt x="58308" y="2593"/>
                          <a:pt x="58336" y="2593"/>
                        </a:cubicBezTo>
                        <a:cubicBezTo>
                          <a:pt x="58387" y="2593"/>
                          <a:pt x="58445" y="2651"/>
                          <a:pt x="58480" y="2686"/>
                        </a:cubicBezTo>
                        <a:cubicBezTo>
                          <a:pt x="58534" y="2794"/>
                          <a:pt x="58588" y="2903"/>
                          <a:pt x="58670" y="2984"/>
                        </a:cubicBezTo>
                        <a:cubicBezTo>
                          <a:pt x="58689" y="3004"/>
                          <a:pt x="58711" y="3013"/>
                          <a:pt x="58733" y="3013"/>
                        </a:cubicBezTo>
                        <a:cubicBezTo>
                          <a:pt x="58771" y="3013"/>
                          <a:pt x="58805" y="2983"/>
                          <a:pt x="58805" y="2930"/>
                        </a:cubicBezTo>
                        <a:lnTo>
                          <a:pt x="58805" y="2577"/>
                        </a:lnTo>
                        <a:cubicBezTo>
                          <a:pt x="58805" y="2523"/>
                          <a:pt x="58832" y="2496"/>
                          <a:pt x="58832" y="2442"/>
                        </a:cubicBezTo>
                        <a:cubicBezTo>
                          <a:pt x="58832" y="2415"/>
                          <a:pt x="58859" y="2306"/>
                          <a:pt x="58914" y="2306"/>
                        </a:cubicBezTo>
                        <a:cubicBezTo>
                          <a:pt x="58941" y="2306"/>
                          <a:pt x="58968" y="2360"/>
                          <a:pt x="58968" y="2388"/>
                        </a:cubicBezTo>
                        <a:cubicBezTo>
                          <a:pt x="58995" y="2442"/>
                          <a:pt x="59022" y="2469"/>
                          <a:pt x="59049" y="2523"/>
                        </a:cubicBezTo>
                        <a:cubicBezTo>
                          <a:pt x="59076" y="2605"/>
                          <a:pt x="59076" y="2713"/>
                          <a:pt x="59076" y="2822"/>
                        </a:cubicBezTo>
                        <a:cubicBezTo>
                          <a:pt x="59076" y="2876"/>
                          <a:pt x="59124" y="2903"/>
                          <a:pt x="59171" y="2903"/>
                        </a:cubicBezTo>
                        <a:cubicBezTo>
                          <a:pt x="59219" y="2903"/>
                          <a:pt x="59266" y="2876"/>
                          <a:pt x="59266" y="2822"/>
                        </a:cubicBezTo>
                        <a:cubicBezTo>
                          <a:pt x="59266" y="2659"/>
                          <a:pt x="59348" y="2523"/>
                          <a:pt x="59429" y="2442"/>
                        </a:cubicBezTo>
                        <a:cubicBezTo>
                          <a:pt x="59519" y="2329"/>
                          <a:pt x="59666" y="2272"/>
                          <a:pt x="59807" y="2272"/>
                        </a:cubicBezTo>
                        <a:cubicBezTo>
                          <a:pt x="59835" y="2272"/>
                          <a:pt x="59863" y="2275"/>
                          <a:pt x="59890" y="2279"/>
                        </a:cubicBezTo>
                        <a:cubicBezTo>
                          <a:pt x="59999" y="2333"/>
                          <a:pt x="60053" y="2469"/>
                          <a:pt x="60026" y="2605"/>
                        </a:cubicBezTo>
                        <a:cubicBezTo>
                          <a:pt x="60026" y="2605"/>
                          <a:pt x="60026" y="2605"/>
                          <a:pt x="60026" y="2632"/>
                        </a:cubicBezTo>
                        <a:cubicBezTo>
                          <a:pt x="59972" y="2767"/>
                          <a:pt x="59890" y="2876"/>
                          <a:pt x="59755" y="2903"/>
                        </a:cubicBezTo>
                        <a:cubicBezTo>
                          <a:pt x="59656" y="2952"/>
                          <a:pt x="59714" y="3069"/>
                          <a:pt x="59787" y="3069"/>
                        </a:cubicBezTo>
                        <a:cubicBezTo>
                          <a:pt x="59794" y="3069"/>
                          <a:pt x="59802" y="3068"/>
                          <a:pt x="59809" y="3066"/>
                        </a:cubicBezTo>
                        <a:cubicBezTo>
                          <a:pt x="59972" y="3011"/>
                          <a:pt x="60134" y="2903"/>
                          <a:pt x="60189" y="2740"/>
                        </a:cubicBezTo>
                        <a:cubicBezTo>
                          <a:pt x="60189" y="2713"/>
                          <a:pt x="60216" y="2713"/>
                          <a:pt x="60216" y="2713"/>
                        </a:cubicBezTo>
                        <a:cubicBezTo>
                          <a:pt x="60243" y="2605"/>
                          <a:pt x="60324" y="2550"/>
                          <a:pt x="60433" y="2550"/>
                        </a:cubicBezTo>
                        <a:cubicBezTo>
                          <a:pt x="60457" y="2538"/>
                          <a:pt x="60503" y="2526"/>
                          <a:pt x="60546" y="2526"/>
                        </a:cubicBezTo>
                        <a:cubicBezTo>
                          <a:pt x="60600" y="2526"/>
                          <a:pt x="60650" y="2545"/>
                          <a:pt x="60650" y="2605"/>
                        </a:cubicBezTo>
                        <a:cubicBezTo>
                          <a:pt x="60650" y="2666"/>
                          <a:pt x="60701" y="2701"/>
                          <a:pt x="60751" y="2701"/>
                        </a:cubicBezTo>
                        <a:cubicBezTo>
                          <a:pt x="60790" y="2701"/>
                          <a:pt x="60828" y="2679"/>
                          <a:pt x="60839" y="2632"/>
                        </a:cubicBezTo>
                        <a:cubicBezTo>
                          <a:pt x="60863" y="2538"/>
                          <a:pt x="60927" y="2404"/>
                          <a:pt x="61031" y="2404"/>
                        </a:cubicBezTo>
                        <a:cubicBezTo>
                          <a:pt x="61048" y="2404"/>
                          <a:pt x="61065" y="2407"/>
                          <a:pt x="61084" y="2415"/>
                        </a:cubicBezTo>
                        <a:cubicBezTo>
                          <a:pt x="61219" y="2496"/>
                          <a:pt x="61328" y="2632"/>
                          <a:pt x="61355" y="2767"/>
                        </a:cubicBezTo>
                        <a:cubicBezTo>
                          <a:pt x="61368" y="2808"/>
                          <a:pt x="61409" y="2828"/>
                          <a:pt x="61450" y="2828"/>
                        </a:cubicBezTo>
                        <a:cubicBezTo>
                          <a:pt x="61490" y="2828"/>
                          <a:pt x="61531" y="2808"/>
                          <a:pt x="61545" y="2767"/>
                        </a:cubicBezTo>
                        <a:cubicBezTo>
                          <a:pt x="61572" y="2659"/>
                          <a:pt x="61599" y="2496"/>
                          <a:pt x="61735" y="2496"/>
                        </a:cubicBezTo>
                        <a:cubicBezTo>
                          <a:pt x="61843" y="2496"/>
                          <a:pt x="61870" y="2713"/>
                          <a:pt x="61897" y="2794"/>
                        </a:cubicBezTo>
                        <a:cubicBezTo>
                          <a:pt x="61897" y="2834"/>
                          <a:pt x="61912" y="2859"/>
                          <a:pt x="61941" y="2859"/>
                        </a:cubicBezTo>
                        <a:cubicBezTo>
                          <a:pt x="61952" y="2859"/>
                          <a:pt x="61964" y="2856"/>
                          <a:pt x="61979" y="2849"/>
                        </a:cubicBezTo>
                        <a:cubicBezTo>
                          <a:pt x="61979" y="2876"/>
                          <a:pt x="61999" y="2889"/>
                          <a:pt x="62023" y="2889"/>
                        </a:cubicBezTo>
                        <a:cubicBezTo>
                          <a:pt x="62047" y="2889"/>
                          <a:pt x="62074" y="2876"/>
                          <a:pt x="62087" y="2849"/>
                        </a:cubicBezTo>
                        <a:cubicBezTo>
                          <a:pt x="62141" y="2686"/>
                          <a:pt x="62141" y="2496"/>
                          <a:pt x="62196" y="2333"/>
                        </a:cubicBezTo>
                        <a:cubicBezTo>
                          <a:pt x="62223" y="2252"/>
                          <a:pt x="62250" y="2198"/>
                          <a:pt x="62277" y="2143"/>
                        </a:cubicBezTo>
                        <a:cubicBezTo>
                          <a:pt x="62304" y="2116"/>
                          <a:pt x="62338" y="2103"/>
                          <a:pt x="62369" y="2103"/>
                        </a:cubicBezTo>
                        <a:cubicBezTo>
                          <a:pt x="62399" y="2103"/>
                          <a:pt x="62426" y="2116"/>
                          <a:pt x="62440" y="2143"/>
                        </a:cubicBezTo>
                        <a:cubicBezTo>
                          <a:pt x="62575" y="2225"/>
                          <a:pt x="62630" y="2415"/>
                          <a:pt x="62657" y="2550"/>
                        </a:cubicBezTo>
                        <a:cubicBezTo>
                          <a:pt x="62684" y="2740"/>
                          <a:pt x="62684" y="2903"/>
                          <a:pt x="62657" y="3093"/>
                        </a:cubicBezTo>
                        <a:cubicBezTo>
                          <a:pt x="62657" y="3140"/>
                          <a:pt x="62703" y="3169"/>
                          <a:pt x="62746" y="3169"/>
                        </a:cubicBezTo>
                        <a:cubicBezTo>
                          <a:pt x="62778" y="3169"/>
                          <a:pt x="62808" y="3154"/>
                          <a:pt x="62820" y="3120"/>
                        </a:cubicBezTo>
                        <a:cubicBezTo>
                          <a:pt x="62820" y="3066"/>
                          <a:pt x="62820" y="3039"/>
                          <a:pt x="62820" y="3011"/>
                        </a:cubicBezTo>
                        <a:cubicBezTo>
                          <a:pt x="62847" y="2957"/>
                          <a:pt x="62874" y="2903"/>
                          <a:pt x="62901" y="2849"/>
                        </a:cubicBezTo>
                        <a:cubicBezTo>
                          <a:pt x="62921" y="2808"/>
                          <a:pt x="62971" y="2738"/>
                          <a:pt x="63018" y="2738"/>
                        </a:cubicBezTo>
                        <a:cubicBezTo>
                          <a:pt x="63034" y="2738"/>
                          <a:pt x="63050" y="2746"/>
                          <a:pt x="63064" y="2767"/>
                        </a:cubicBezTo>
                        <a:cubicBezTo>
                          <a:pt x="63145" y="2903"/>
                          <a:pt x="63145" y="3066"/>
                          <a:pt x="63064" y="3201"/>
                        </a:cubicBezTo>
                        <a:cubicBezTo>
                          <a:pt x="63025" y="3240"/>
                          <a:pt x="63068" y="3278"/>
                          <a:pt x="63106" y="3278"/>
                        </a:cubicBezTo>
                        <a:cubicBezTo>
                          <a:pt x="63122" y="3278"/>
                          <a:pt x="63137" y="3271"/>
                          <a:pt x="63145" y="3256"/>
                        </a:cubicBezTo>
                        <a:cubicBezTo>
                          <a:pt x="63199" y="3201"/>
                          <a:pt x="63226" y="3147"/>
                          <a:pt x="63254" y="3066"/>
                        </a:cubicBezTo>
                        <a:cubicBezTo>
                          <a:pt x="63281" y="3066"/>
                          <a:pt x="63335" y="3066"/>
                          <a:pt x="63335" y="3011"/>
                        </a:cubicBezTo>
                        <a:cubicBezTo>
                          <a:pt x="63416" y="2822"/>
                          <a:pt x="63281" y="2550"/>
                          <a:pt x="63443" y="2388"/>
                        </a:cubicBezTo>
                        <a:cubicBezTo>
                          <a:pt x="63466" y="2365"/>
                          <a:pt x="63489" y="2356"/>
                          <a:pt x="63512" y="2356"/>
                        </a:cubicBezTo>
                        <a:cubicBezTo>
                          <a:pt x="63543" y="2356"/>
                          <a:pt x="63575" y="2372"/>
                          <a:pt x="63606" y="2388"/>
                        </a:cubicBezTo>
                        <a:cubicBezTo>
                          <a:pt x="63687" y="2469"/>
                          <a:pt x="63742" y="2523"/>
                          <a:pt x="63823" y="2577"/>
                        </a:cubicBezTo>
                        <a:cubicBezTo>
                          <a:pt x="63837" y="2584"/>
                          <a:pt x="63852" y="2588"/>
                          <a:pt x="63867" y="2588"/>
                        </a:cubicBezTo>
                        <a:cubicBezTo>
                          <a:pt x="63913" y="2588"/>
                          <a:pt x="63959" y="2557"/>
                          <a:pt x="63959" y="2496"/>
                        </a:cubicBezTo>
                        <a:cubicBezTo>
                          <a:pt x="63932" y="2225"/>
                          <a:pt x="63959" y="1954"/>
                          <a:pt x="64067" y="1709"/>
                        </a:cubicBezTo>
                        <a:cubicBezTo>
                          <a:pt x="64067" y="1709"/>
                          <a:pt x="64094" y="1655"/>
                          <a:pt x="64094" y="1655"/>
                        </a:cubicBezTo>
                        <a:cubicBezTo>
                          <a:pt x="64094" y="1655"/>
                          <a:pt x="64121" y="1682"/>
                          <a:pt x="64121" y="1682"/>
                        </a:cubicBezTo>
                        <a:cubicBezTo>
                          <a:pt x="64149" y="1737"/>
                          <a:pt x="64176" y="1791"/>
                          <a:pt x="64203" y="1872"/>
                        </a:cubicBezTo>
                        <a:cubicBezTo>
                          <a:pt x="64230" y="1954"/>
                          <a:pt x="64257" y="2062"/>
                          <a:pt x="64284" y="2171"/>
                        </a:cubicBezTo>
                        <a:lnTo>
                          <a:pt x="64284" y="2225"/>
                        </a:lnTo>
                        <a:cubicBezTo>
                          <a:pt x="64284" y="2225"/>
                          <a:pt x="64284" y="2252"/>
                          <a:pt x="64284" y="2252"/>
                        </a:cubicBezTo>
                        <a:cubicBezTo>
                          <a:pt x="64284" y="2252"/>
                          <a:pt x="64284" y="2279"/>
                          <a:pt x="64284" y="2279"/>
                        </a:cubicBezTo>
                        <a:cubicBezTo>
                          <a:pt x="64284" y="2327"/>
                          <a:pt x="64321" y="2348"/>
                          <a:pt x="64362" y="2348"/>
                        </a:cubicBezTo>
                        <a:cubicBezTo>
                          <a:pt x="64414" y="2348"/>
                          <a:pt x="64474" y="2313"/>
                          <a:pt x="64474" y="2252"/>
                        </a:cubicBezTo>
                        <a:cubicBezTo>
                          <a:pt x="64474" y="2225"/>
                          <a:pt x="64474" y="2198"/>
                          <a:pt x="64474" y="2143"/>
                        </a:cubicBezTo>
                        <a:cubicBezTo>
                          <a:pt x="64447" y="2008"/>
                          <a:pt x="64474" y="1845"/>
                          <a:pt x="64528" y="1709"/>
                        </a:cubicBezTo>
                        <a:cubicBezTo>
                          <a:pt x="64555" y="1628"/>
                          <a:pt x="64610" y="1547"/>
                          <a:pt x="64664" y="1465"/>
                        </a:cubicBezTo>
                        <a:cubicBezTo>
                          <a:pt x="64691" y="1411"/>
                          <a:pt x="64745" y="1303"/>
                          <a:pt x="64827" y="1276"/>
                        </a:cubicBezTo>
                        <a:cubicBezTo>
                          <a:pt x="64908" y="1276"/>
                          <a:pt x="64962" y="1384"/>
                          <a:pt x="64989" y="1438"/>
                        </a:cubicBezTo>
                        <a:cubicBezTo>
                          <a:pt x="65017" y="1520"/>
                          <a:pt x="65044" y="1601"/>
                          <a:pt x="65071" y="1682"/>
                        </a:cubicBezTo>
                        <a:cubicBezTo>
                          <a:pt x="65071" y="1872"/>
                          <a:pt x="65071" y="2035"/>
                          <a:pt x="65071" y="2225"/>
                        </a:cubicBezTo>
                        <a:cubicBezTo>
                          <a:pt x="65071" y="2291"/>
                          <a:pt x="65121" y="2326"/>
                          <a:pt x="65172" y="2326"/>
                        </a:cubicBezTo>
                        <a:cubicBezTo>
                          <a:pt x="65205" y="2326"/>
                          <a:pt x="65239" y="2311"/>
                          <a:pt x="65261" y="2279"/>
                        </a:cubicBezTo>
                        <a:cubicBezTo>
                          <a:pt x="65369" y="2116"/>
                          <a:pt x="65505" y="1926"/>
                          <a:pt x="65722" y="1926"/>
                        </a:cubicBezTo>
                        <a:cubicBezTo>
                          <a:pt x="65803" y="1954"/>
                          <a:pt x="65885" y="2008"/>
                          <a:pt x="65939" y="2062"/>
                        </a:cubicBezTo>
                        <a:cubicBezTo>
                          <a:pt x="65966" y="2116"/>
                          <a:pt x="65993" y="2171"/>
                          <a:pt x="65993" y="2225"/>
                        </a:cubicBezTo>
                        <a:cubicBezTo>
                          <a:pt x="65993" y="2225"/>
                          <a:pt x="65993" y="2252"/>
                          <a:pt x="65993" y="2279"/>
                        </a:cubicBezTo>
                        <a:lnTo>
                          <a:pt x="65993" y="2306"/>
                        </a:lnTo>
                        <a:cubicBezTo>
                          <a:pt x="65939" y="2360"/>
                          <a:pt x="65966" y="2469"/>
                          <a:pt x="66020" y="2496"/>
                        </a:cubicBezTo>
                        <a:cubicBezTo>
                          <a:pt x="66032" y="2499"/>
                          <a:pt x="66043" y="2500"/>
                          <a:pt x="66053" y="2500"/>
                        </a:cubicBezTo>
                        <a:cubicBezTo>
                          <a:pt x="66140" y="2500"/>
                          <a:pt x="66186" y="2406"/>
                          <a:pt x="66210" y="2333"/>
                        </a:cubicBezTo>
                        <a:cubicBezTo>
                          <a:pt x="66210" y="2279"/>
                          <a:pt x="66210" y="2225"/>
                          <a:pt x="66210" y="2171"/>
                        </a:cubicBezTo>
                        <a:cubicBezTo>
                          <a:pt x="66260" y="2070"/>
                          <a:pt x="66334" y="1923"/>
                          <a:pt x="66409" y="1923"/>
                        </a:cubicBezTo>
                        <a:cubicBezTo>
                          <a:pt x="66415" y="1923"/>
                          <a:pt x="66421" y="1924"/>
                          <a:pt x="66427" y="1926"/>
                        </a:cubicBezTo>
                        <a:cubicBezTo>
                          <a:pt x="66508" y="1981"/>
                          <a:pt x="66508" y="2062"/>
                          <a:pt x="66508" y="2116"/>
                        </a:cubicBezTo>
                        <a:lnTo>
                          <a:pt x="66617" y="2388"/>
                        </a:lnTo>
                        <a:cubicBezTo>
                          <a:pt x="66634" y="2421"/>
                          <a:pt x="66671" y="2444"/>
                          <a:pt x="66710" y="2444"/>
                        </a:cubicBezTo>
                        <a:cubicBezTo>
                          <a:pt x="66734" y="2444"/>
                          <a:pt x="66759" y="2435"/>
                          <a:pt x="66780" y="2415"/>
                        </a:cubicBezTo>
                        <a:cubicBezTo>
                          <a:pt x="66861" y="2333"/>
                          <a:pt x="66915" y="2252"/>
                          <a:pt x="66942" y="2143"/>
                        </a:cubicBezTo>
                        <a:cubicBezTo>
                          <a:pt x="66997" y="2035"/>
                          <a:pt x="67051" y="1926"/>
                          <a:pt x="67132" y="1899"/>
                        </a:cubicBezTo>
                        <a:cubicBezTo>
                          <a:pt x="67153" y="1889"/>
                          <a:pt x="67173" y="1885"/>
                          <a:pt x="67193" y="1885"/>
                        </a:cubicBezTo>
                        <a:cubicBezTo>
                          <a:pt x="67279" y="1885"/>
                          <a:pt x="67359" y="1969"/>
                          <a:pt x="67403" y="2035"/>
                        </a:cubicBezTo>
                        <a:cubicBezTo>
                          <a:pt x="67485" y="2116"/>
                          <a:pt x="67539" y="2225"/>
                          <a:pt x="67512" y="2333"/>
                        </a:cubicBezTo>
                        <a:cubicBezTo>
                          <a:pt x="67493" y="2391"/>
                          <a:pt x="67541" y="2448"/>
                          <a:pt x="67600" y="2448"/>
                        </a:cubicBezTo>
                        <a:cubicBezTo>
                          <a:pt x="67625" y="2448"/>
                          <a:pt x="67651" y="2439"/>
                          <a:pt x="67675" y="2415"/>
                        </a:cubicBezTo>
                        <a:cubicBezTo>
                          <a:pt x="67756" y="2333"/>
                          <a:pt x="67837" y="2225"/>
                          <a:pt x="67946" y="2143"/>
                        </a:cubicBezTo>
                        <a:cubicBezTo>
                          <a:pt x="67994" y="2095"/>
                          <a:pt x="68107" y="2004"/>
                          <a:pt x="68208" y="2004"/>
                        </a:cubicBezTo>
                        <a:cubicBezTo>
                          <a:pt x="68221" y="2004"/>
                          <a:pt x="68233" y="2005"/>
                          <a:pt x="68244" y="2008"/>
                        </a:cubicBezTo>
                        <a:cubicBezTo>
                          <a:pt x="68299" y="2035"/>
                          <a:pt x="68353" y="2062"/>
                          <a:pt x="68380" y="2143"/>
                        </a:cubicBezTo>
                        <a:cubicBezTo>
                          <a:pt x="68380" y="2225"/>
                          <a:pt x="68353" y="2306"/>
                          <a:pt x="68353" y="2388"/>
                        </a:cubicBezTo>
                        <a:cubicBezTo>
                          <a:pt x="68353" y="2427"/>
                          <a:pt x="68382" y="2452"/>
                          <a:pt x="68408" y="2452"/>
                        </a:cubicBezTo>
                        <a:cubicBezTo>
                          <a:pt x="68418" y="2452"/>
                          <a:pt x="68427" y="2449"/>
                          <a:pt x="68434" y="2442"/>
                        </a:cubicBezTo>
                        <a:cubicBezTo>
                          <a:pt x="68461" y="2523"/>
                          <a:pt x="68461" y="2605"/>
                          <a:pt x="68488" y="2659"/>
                        </a:cubicBezTo>
                        <a:cubicBezTo>
                          <a:pt x="68501" y="2709"/>
                          <a:pt x="68537" y="2730"/>
                          <a:pt x="68572" y="2730"/>
                        </a:cubicBezTo>
                        <a:cubicBezTo>
                          <a:pt x="68612" y="2730"/>
                          <a:pt x="68651" y="2702"/>
                          <a:pt x="68651" y="2659"/>
                        </a:cubicBezTo>
                        <a:cubicBezTo>
                          <a:pt x="68651" y="2550"/>
                          <a:pt x="68651" y="2469"/>
                          <a:pt x="68624" y="2388"/>
                        </a:cubicBezTo>
                        <a:cubicBezTo>
                          <a:pt x="68624" y="2306"/>
                          <a:pt x="68597" y="2225"/>
                          <a:pt x="68570" y="2143"/>
                        </a:cubicBezTo>
                        <a:cubicBezTo>
                          <a:pt x="68570" y="2116"/>
                          <a:pt x="68543" y="2089"/>
                          <a:pt x="68543" y="2062"/>
                        </a:cubicBezTo>
                        <a:lnTo>
                          <a:pt x="68570" y="1954"/>
                        </a:lnTo>
                        <a:cubicBezTo>
                          <a:pt x="68570" y="1872"/>
                          <a:pt x="68597" y="1791"/>
                          <a:pt x="68597" y="1709"/>
                        </a:cubicBezTo>
                        <a:cubicBezTo>
                          <a:pt x="68624" y="1655"/>
                          <a:pt x="68651" y="1601"/>
                          <a:pt x="68678" y="1574"/>
                        </a:cubicBezTo>
                        <a:cubicBezTo>
                          <a:pt x="68700" y="1545"/>
                          <a:pt x="68725" y="1533"/>
                          <a:pt x="68752" y="1533"/>
                        </a:cubicBezTo>
                        <a:cubicBezTo>
                          <a:pt x="68826" y="1533"/>
                          <a:pt x="68910" y="1623"/>
                          <a:pt x="68950" y="1682"/>
                        </a:cubicBezTo>
                        <a:cubicBezTo>
                          <a:pt x="69031" y="1791"/>
                          <a:pt x="69112" y="1926"/>
                          <a:pt x="69139" y="2089"/>
                        </a:cubicBezTo>
                        <a:cubicBezTo>
                          <a:pt x="69152" y="2127"/>
                          <a:pt x="69188" y="2147"/>
                          <a:pt x="69223" y="2147"/>
                        </a:cubicBezTo>
                        <a:cubicBezTo>
                          <a:pt x="69263" y="2147"/>
                          <a:pt x="69302" y="2120"/>
                          <a:pt x="69302" y="2062"/>
                        </a:cubicBezTo>
                        <a:cubicBezTo>
                          <a:pt x="69302" y="1926"/>
                          <a:pt x="69302" y="1818"/>
                          <a:pt x="69302" y="1682"/>
                        </a:cubicBezTo>
                        <a:cubicBezTo>
                          <a:pt x="69329" y="1628"/>
                          <a:pt x="69329" y="1574"/>
                          <a:pt x="69356" y="1520"/>
                        </a:cubicBezTo>
                        <a:cubicBezTo>
                          <a:pt x="69356" y="1520"/>
                          <a:pt x="69411" y="1384"/>
                          <a:pt x="69438" y="1384"/>
                        </a:cubicBezTo>
                        <a:cubicBezTo>
                          <a:pt x="69465" y="1384"/>
                          <a:pt x="69519" y="1520"/>
                          <a:pt x="69519" y="1547"/>
                        </a:cubicBezTo>
                        <a:cubicBezTo>
                          <a:pt x="69573" y="1601"/>
                          <a:pt x="69601" y="1655"/>
                          <a:pt x="69601" y="1709"/>
                        </a:cubicBezTo>
                        <a:cubicBezTo>
                          <a:pt x="69655" y="1845"/>
                          <a:pt x="69709" y="1981"/>
                          <a:pt x="69736" y="2116"/>
                        </a:cubicBezTo>
                        <a:cubicBezTo>
                          <a:pt x="69752" y="2164"/>
                          <a:pt x="69795" y="2193"/>
                          <a:pt x="69834" y="2193"/>
                        </a:cubicBezTo>
                        <a:cubicBezTo>
                          <a:pt x="69862" y="2193"/>
                          <a:pt x="69888" y="2178"/>
                          <a:pt x="69899" y="2143"/>
                        </a:cubicBezTo>
                        <a:cubicBezTo>
                          <a:pt x="70062" y="1818"/>
                          <a:pt x="70387" y="1601"/>
                          <a:pt x="70740" y="1601"/>
                        </a:cubicBezTo>
                        <a:cubicBezTo>
                          <a:pt x="70875" y="1628"/>
                          <a:pt x="71011" y="1709"/>
                          <a:pt x="71065" y="1845"/>
                        </a:cubicBezTo>
                        <a:cubicBezTo>
                          <a:pt x="71092" y="1899"/>
                          <a:pt x="71092" y="1954"/>
                          <a:pt x="71092" y="2008"/>
                        </a:cubicBezTo>
                        <a:cubicBezTo>
                          <a:pt x="71065" y="2035"/>
                          <a:pt x="71065" y="2062"/>
                          <a:pt x="71092" y="2089"/>
                        </a:cubicBezTo>
                        <a:cubicBezTo>
                          <a:pt x="71092" y="2143"/>
                          <a:pt x="71038" y="2198"/>
                          <a:pt x="71011" y="2225"/>
                        </a:cubicBezTo>
                        <a:cubicBezTo>
                          <a:pt x="70926" y="2289"/>
                          <a:pt x="70991" y="2386"/>
                          <a:pt x="71075" y="2386"/>
                        </a:cubicBezTo>
                        <a:cubicBezTo>
                          <a:pt x="71098" y="2386"/>
                          <a:pt x="71123" y="2378"/>
                          <a:pt x="71147" y="2360"/>
                        </a:cubicBezTo>
                        <a:cubicBezTo>
                          <a:pt x="71201" y="2306"/>
                          <a:pt x="71255" y="2225"/>
                          <a:pt x="71282" y="2143"/>
                        </a:cubicBezTo>
                        <a:cubicBezTo>
                          <a:pt x="71336" y="2116"/>
                          <a:pt x="71391" y="2062"/>
                          <a:pt x="71418" y="2008"/>
                        </a:cubicBezTo>
                        <a:cubicBezTo>
                          <a:pt x="71445" y="1926"/>
                          <a:pt x="71472" y="1845"/>
                          <a:pt x="71445" y="1764"/>
                        </a:cubicBezTo>
                        <a:cubicBezTo>
                          <a:pt x="71445" y="1655"/>
                          <a:pt x="71472" y="1547"/>
                          <a:pt x="71499" y="1465"/>
                        </a:cubicBezTo>
                        <a:cubicBezTo>
                          <a:pt x="71526" y="1384"/>
                          <a:pt x="71581" y="1303"/>
                          <a:pt x="71662" y="1276"/>
                        </a:cubicBezTo>
                        <a:cubicBezTo>
                          <a:pt x="71716" y="1276"/>
                          <a:pt x="71798" y="1303"/>
                          <a:pt x="71852" y="1330"/>
                        </a:cubicBezTo>
                        <a:cubicBezTo>
                          <a:pt x="71987" y="1465"/>
                          <a:pt x="72042" y="1628"/>
                          <a:pt x="72042" y="1791"/>
                        </a:cubicBezTo>
                        <a:cubicBezTo>
                          <a:pt x="72054" y="1841"/>
                          <a:pt x="72096" y="1862"/>
                          <a:pt x="72137" y="1862"/>
                        </a:cubicBezTo>
                        <a:cubicBezTo>
                          <a:pt x="72185" y="1862"/>
                          <a:pt x="72232" y="1834"/>
                          <a:pt x="72232" y="1791"/>
                        </a:cubicBezTo>
                        <a:cubicBezTo>
                          <a:pt x="72259" y="1520"/>
                          <a:pt x="72313" y="1248"/>
                          <a:pt x="72394" y="977"/>
                        </a:cubicBezTo>
                        <a:cubicBezTo>
                          <a:pt x="72440" y="840"/>
                          <a:pt x="72583" y="567"/>
                          <a:pt x="72756" y="567"/>
                        </a:cubicBezTo>
                        <a:cubicBezTo>
                          <a:pt x="72788" y="567"/>
                          <a:pt x="72822" y="576"/>
                          <a:pt x="72855" y="597"/>
                        </a:cubicBezTo>
                        <a:cubicBezTo>
                          <a:pt x="73099" y="733"/>
                          <a:pt x="73072" y="977"/>
                          <a:pt x="73072" y="1167"/>
                        </a:cubicBezTo>
                        <a:cubicBezTo>
                          <a:pt x="73045" y="1438"/>
                          <a:pt x="72937" y="1682"/>
                          <a:pt x="72774" y="1899"/>
                        </a:cubicBezTo>
                        <a:cubicBezTo>
                          <a:pt x="72733" y="1960"/>
                          <a:pt x="72799" y="2037"/>
                          <a:pt x="72858" y="2037"/>
                        </a:cubicBezTo>
                        <a:cubicBezTo>
                          <a:pt x="72877" y="2037"/>
                          <a:pt x="72896" y="2028"/>
                          <a:pt x="72910" y="2008"/>
                        </a:cubicBezTo>
                        <a:cubicBezTo>
                          <a:pt x="73018" y="1899"/>
                          <a:pt x="73099" y="1791"/>
                          <a:pt x="73154" y="1655"/>
                        </a:cubicBezTo>
                        <a:cubicBezTo>
                          <a:pt x="73208" y="1574"/>
                          <a:pt x="73289" y="1520"/>
                          <a:pt x="73398" y="1465"/>
                        </a:cubicBezTo>
                        <a:cubicBezTo>
                          <a:pt x="73439" y="1424"/>
                          <a:pt x="73513" y="1366"/>
                          <a:pt x="73594" y="1366"/>
                        </a:cubicBezTo>
                        <a:cubicBezTo>
                          <a:pt x="73619" y="1366"/>
                          <a:pt x="73644" y="1371"/>
                          <a:pt x="73669" y="1384"/>
                        </a:cubicBezTo>
                        <a:cubicBezTo>
                          <a:pt x="73750" y="1438"/>
                          <a:pt x="73778" y="1520"/>
                          <a:pt x="73805" y="1601"/>
                        </a:cubicBezTo>
                        <a:cubicBezTo>
                          <a:pt x="73832" y="1709"/>
                          <a:pt x="73832" y="1818"/>
                          <a:pt x="73859" y="1926"/>
                        </a:cubicBezTo>
                        <a:cubicBezTo>
                          <a:pt x="73871" y="1974"/>
                          <a:pt x="73909" y="1996"/>
                          <a:pt x="73948" y="1996"/>
                        </a:cubicBezTo>
                        <a:cubicBezTo>
                          <a:pt x="73997" y="1996"/>
                          <a:pt x="74049" y="1960"/>
                          <a:pt x="74049" y="1899"/>
                        </a:cubicBezTo>
                        <a:cubicBezTo>
                          <a:pt x="74049" y="1737"/>
                          <a:pt x="74103" y="1601"/>
                          <a:pt x="74212" y="1465"/>
                        </a:cubicBezTo>
                        <a:cubicBezTo>
                          <a:pt x="74293" y="1330"/>
                          <a:pt x="74401" y="1248"/>
                          <a:pt x="74537" y="1194"/>
                        </a:cubicBezTo>
                        <a:cubicBezTo>
                          <a:pt x="74560" y="1190"/>
                          <a:pt x="74583" y="1187"/>
                          <a:pt x="74607" y="1187"/>
                        </a:cubicBezTo>
                        <a:cubicBezTo>
                          <a:pt x="74725" y="1187"/>
                          <a:pt x="74849" y="1244"/>
                          <a:pt x="74917" y="1357"/>
                        </a:cubicBezTo>
                        <a:cubicBezTo>
                          <a:pt x="74998" y="1492"/>
                          <a:pt x="75080" y="1628"/>
                          <a:pt x="75107" y="1791"/>
                        </a:cubicBezTo>
                        <a:cubicBezTo>
                          <a:pt x="75121" y="1849"/>
                          <a:pt x="75159" y="1876"/>
                          <a:pt x="75199" y="1876"/>
                        </a:cubicBezTo>
                        <a:cubicBezTo>
                          <a:pt x="75234" y="1876"/>
                          <a:pt x="75271" y="1856"/>
                          <a:pt x="75297" y="1818"/>
                        </a:cubicBezTo>
                        <a:cubicBezTo>
                          <a:pt x="75419" y="1646"/>
                          <a:pt x="75586" y="1431"/>
                          <a:pt x="75817" y="1431"/>
                        </a:cubicBezTo>
                        <a:cubicBezTo>
                          <a:pt x="75842" y="1431"/>
                          <a:pt x="75867" y="1433"/>
                          <a:pt x="75893" y="1438"/>
                        </a:cubicBezTo>
                        <a:cubicBezTo>
                          <a:pt x="76137" y="1492"/>
                          <a:pt x="76056" y="1791"/>
                          <a:pt x="75947" y="1954"/>
                        </a:cubicBezTo>
                        <a:cubicBezTo>
                          <a:pt x="75908" y="2013"/>
                          <a:pt x="75970" y="2102"/>
                          <a:pt x="76039" y="2102"/>
                        </a:cubicBezTo>
                        <a:cubicBezTo>
                          <a:pt x="76063" y="2102"/>
                          <a:pt x="76089" y="2091"/>
                          <a:pt x="76110" y="2062"/>
                        </a:cubicBezTo>
                        <a:cubicBezTo>
                          <a:pt x="76192" y="1981"/>
                          <a:pt x="76246" y="1872"/>
                          <a:pt x="76246" y="1737"/>
                        </a:cubicBezTo>
                        <a:cubicBezTo>
                          <a:pt x="76327" y="1737"/>
                          <a:pt x="76381" y="1709"/>
                          <a:pt x="76409" y="1655"/>
                        </a:cubicBezTo>
                        <a:cubicBezTo>
                          <a:pt x="76463" y="1574"/>
                          <a:pt x="76409" y="1465"/>
                          <a:pt x="76300" y="1465"/>
                        </a:cubicBezTo>
                        <a:lnTo>
                          <a:pt x="76273" y="1465"/>
                        </a:lnTo>
                        <a:cubicBezTo>
                          <a:pt x="76246" y="1384"/>
                          <a:pt x="76246" y="1330"/>
                          <a:pt x="76246" y="1248"/>
                        </a:cubicBezTo>
                        <a:cubicBezTo>
                          <a:pt x="76246" y="1140"/>
                          <a:pt x="76300" y="950"/>
                          <a:pt x="76409" y="896"/>
                        </a:cubicBezTo>
                        <a:cubicBezTo>
                          <a:pt x="76420" y="892"/>
                          <a:pt x="76430" y="890"/>
                          <a:pt x="76439" y="890"/>
                        </a:cubicBezTo>
                        <a:cubicBezTo>
                          <a:pt x="76497" y="890"/>
                          <a:pt x="76517" y="957"/>
                          <a:pt x="76517" y="1004"/>
                        </a:cubicBezTo>
                        <a:cubicBezTo>
                          <a:pt x="76544" y="1031"/>
                          <a:pt x="76598" y="1140"/>
                          <a:pt x="76626" y="1221"/>
                        </a:cubicBezTo>
                        <a:cubicBezTo>
                          <a:pt x="76707" y="1357"/>
                          <a:pt x="76734" y="1520"/>
                          <a:pt x="76761" y="1655"/>
                        </a:cubicBezTo>
                        <a:cubicBezTo>
                          <a:pt x="76773" y="1703"/>
                          <a:pt x="76816" y="1724"/>
                          <a:pt x="76861" y="1724"/>
                        </a:cubicBezTo>
                        <a:cubicBezTo>
                          <a:pt x="76918" y="1724"/>
                          <a:pt x="76978" y="1689"/>
                          <a:pt x="76978" y="1628"/>
                        </a:cubicBezTo>
                        <a:cubicBezTo>
                          <a:pt x="76897" y="1303"/>
                          <a:pt x="76924" y="950"/>
                          <a:pt x="77087" y="625"/>
                        </a:cubicBezTo>
                        <a:cubicBezTo>
                          <a:pt x="77087" y="597"/>
                          <a:pt x="77114" y="570"/>
                          <a:pt x="77141" y="543"/>
                        </a:cubicBezTo>
                        <a:cubicBezTo>
                          <a:pt x="77168" y="543"/>
                          <a:pt x="77222" y="570"/>
                          <a:pt x="77249" y="597"/>
                        </a:cubicBezTo>
                        <a:cubicBezTo>
                          <a:pt x="77304" y="679"/>
                          <a:pt x="77358" y="760"/>
                          <a:pt x="77385" y="842"/>
                        </a:cubicBezTo>
                        <a:cubicBezTo>
                          <a:pt x="77494" y="1004"/>
                          <a:pt x="77548" y="1194"/>
                          <a:pt x="77548" y="1384"/>
                        </a:cubicBezTo>
                        <a:cubicBezTo>
                          <a:pt x="77548" y="1441"/>
                          <a:pt x="77608" y="1476"/>
                          <a:pt x="77665" y="1476"/>
                        </a:cubicBezTo>
                        <a:cubicBezTo>
                          <a:pt x="77716" y="1476"/>
                          <a:pt x="77765" y="1448"/>
                          <a:pt x="77765" y="1384"/>
                        </a:cubicBezTo>
                        <a:cubicBezTo>
                          <a:pt x="77765" y="1221"/>
                          <a:pt x="77792" y="1086"/>
                          <a:pt x="77873" y="977"/>
                        </a:cubicBezTo>
                        <a:cubicBezTo>
                          <a:pt x="77900" y="923"/>
                          <a:pt x="77955" y="842"/>
                          <a:pt x="78009" y="842"/>
                        </a:cubicBezTo>
                        <a:cubicBezTo>
                          <a:pt x="78063" y="869"/>
                          <a:pt x="78063" y="977"/>
                          <a:pt x="78090" y="1004"/>
                        </a:cubicBezTo>
                        <a:cubicBezTo>
                          <a:pt x="78117" y="1140"/>
                          <a:pt x="78117" y="1276"/>
                          <a:pt x="78090" y="1411"/>
                        </a:cubicBezTo>
                        <a:cubicBezTo>
                          <a:pt x="78063" y="1547"/>
                          <a:pt x="78009" y="1682"/>
                          <a:pt x="77982" y="1818"/>
                        </a:cubicBezTo>
                        <a:cubicBezTo>
                          <a:pt x="77982" y="1862"/>
                          <a:pt x="78018" y="1907"/>
                          <a:pt x="78046" y="1907"/>
                        </a:cubicBezTo>
                        <a:cubicBezTo>
                          <a:pt x="78052" y="1907"/>
                          <a:pt x="78058" y="1904"/>
                          <a:pt x="78063" y="1899"/>
                        </a:cubicBezTo>
                        <a:cubicBezTo>
                          <a:pt x="78172" y="1818"/>
                          <a:pt x="78226" y="1737"/>
                          <a:pt x="78253" y="1628"/>
                        </a:cubicBezTo>
                        <a:lnTo>
                          <a:pt x="78280" y="1601"/>
                        </a:lnTo>
                        <a:cubicBezTo>
                          <a:pt x="78334" y="1492"/>
                          <a:pt x="78416" y="1411"/>
                          <a:pt x="78497" y="1303"/>
                        </a:cubicBezTo>
                        <a:cubicBezTo>
                          <a:pt x="78551" y="1276"/>
                          <a:pt x="78579" y="1248"/>
                          <a:pt x="78633" y="1221"/>
                        </a:cubicBezTo>
                        <a:lnTo>
                          <a:pt x="78687" y="1167"/>
                        </a:lnTo>
                        <a:lnTo>
                          <a:pt x="78741" y="1140"/>
                        </a:lnTo>
                        <a:lnTo>
                          <a:pt x="78768" y="1140"/>
                        </a:lnTo>
                        <a:cubicBezTo>
                          <a:pt x="78795" y="1194"/>
                          <a:pt x="78823" y="1248"/>
                          <a:pt x="78850" y="1303"/>
                        </a:cubicBezTo>
                        <a:cubicBezTo>
                          <a:pt x="78877" y="1357"/>
                          <a:pt x="78904" y="1411"/>
                          <a:pt x="78931" y="1465"/>
                        </a:cubicBezTo>
                        <a:cubicBezTo>
                          <a:pt x="78931" y="1547"/>
                          <a:pt x="78958" y="1628"/>
                          <a:pt x="78958" y="1682"/>
                        </a:cubicBezTo>
                        <a:cubicBezTo>
                          <a:pt x="78958" y="1764"/>
                          <a:pt x="78958" y="1818"/>
                          <a:pt x="78985" y="1899"/>
                        </a:cubicBezTo>
                        <a:cubicBezTo>
                          <a:pt x="78985" y="1947"/>
                          <a:pt x="79022" y="1968"/>
                          <a:pt x="79063" y="1968"/>
                        </a:cubicBezTo>
                        <a:cubicBezTo>
                          <a:pt x="79115" y="1968"/>
                          <a:pt x="79175" y="1933"/>
                          <a:pt x="79175" y="1872"/>
                        </a:cubicBezTo>
                        <a:lnTo>
                          <a:pt x="79175" y="1709"/>
                        </a:lnTo>
                        <a:cubicBezTo>
                          <a:pt x="79175" y="1438"/>
                          <a:pt x="79311" y="1194"/>
                          <a:pt x="79555" y="1031"/>
                        </a:cubicBezTo>
                        <a:cubicBezTo>
                          <a:pt x="79609" y="977"/>
                          <a:pt x="79691" y="950"/>
                          <a:pt x="79772" y="950"/>
                        </a:cubicBezTo>
                        <a:cubicBezTo>
                          <a:pt x="79787" y="945"/>
                          <a:pt x="79802" y="943"/>
                          <a:pt x="79817" y="943"/>
                        </a:cubicBezTo>
                        <a:cubicBezTo>
                          <a:pt x="79882" y="943"/>
                          <a:pt x="79945" y="987"/>
                          <a:pt x="79989" y="1031"/>
                        </a:cubicBezTo>
                        <a:cubicBezTo>
                          <a:pt x="80097" y="1194"/>
                          <a:pt x="80179" y="1357"/>
                          <a:pt x="80152" y="1547"/>
                        </a:cubicBezTo>
                        <a:cubicBezTo>
                          <a:pt x="80152" y="1621"/>
                          <a:pt x="80209" y="1663"/>
                          <a:pt x="80265" y="1663"/>
                        </a:cubicBezTo>
                        <a:cubicBezTo>
                          <a:pt x="80311" y="1663"/>
                          <a:pt x="80356" y="1635"/>
                          <a:pt x="80369" y="1574"/>
                        </a:cubicBezTo>
                        <a:cubicBezTo>
                          <a:pt x="80396" y="1411"/>
                          <a:pt x="80477" y="1276"/>
                          <a:pt x="80586" y="1140"/>
                        </a:cubicBezTo>
                        <a:cubicBezTo>
                          <a:pt x="80640" y="1086"/>
                          <a:pt x="80721" y="1059"/>
                          <a:pt x="80776" y="1004"/>
                        </a:cubicBezTo>
                        <a:cubicBezTo>
                          <a:pt x="80794" y="1004"/>
                          <a:pt x="80824" y="992"/>
                          <a:pt x="80850" y="992"/>
                        </a:cubicBezTo>
                        <a:cubicBezTo>
                          <a:pt x="80863" y="992"/>
                          <a:pt x="80875" y="995"/>
                          <a:pt x="80884" y="1004"/>
                        </a:cubicBezTo>
                        <a:cubicBezTo>
                          <a:pt x="80911" y="1004"/>
                          <a:pt x="80911" y="1059"/>
                          <a:pt x="80938" y="1086"/>
                        </a:cubicBezTo>
                        <a:cubicBezTo>
                          <a:pt x="80965" y="1248"/>
                          <a:pt x="80965" y="1438"/>
                          <a:pt x="80938" y="1601"/>
                        </a:cubicBezTo>
                        <a:cubicBezTo>
                          <a:pt x="80911" y="1682"/>
                          <a:pt x="80884" y="1764"/>
                          <a:pt x="80830" y="1845"/>
                        </a:cubicBezTo>
                        <a:cubicBezTo>
                          <a:pt x="80803" y="1926"/>
                          <a:pt x="80748" y="2035"/>
                          <a:pt x="80721" y="2116"/>
                        </a:cubicBezTo>
                        <a:cubicBezTo>
                          <a:pt x="80699" y="2161"/>
                          <a:pt x="80749" y="2205"/>
                          <a:pt x="80798" y="2205"/>
                        </a:cubicBezTo>
                        <a:cubicBezTo>
                          <a:pt x="80809" y="2205"/>
                          <a:pt x="80820" y="2203"/>
                          <a:pt x="80830" y="2198"/>
                        </a:cubicBezTo>
                        <a:cubicBezTo>
                          <a:pt x="80938" y="2143"/>
                          <a:pt x="81020" y="2035"/>
                          <a:pt x="81047" y="1926"/>
                        </a:cubicBezTo>
                        <a:cubicBezTo>
                          <a:pt x="81101" y="1818"/>
                          <a:pt x="81128" y="1737"/>
                          <a:pt x="81128" y="1628"/>
                        </a:cubicBezTo>
                        <a:cubicBezTo>
                          <a:pt x="81210" y="1628"/>
                          <a:pt x="81291" y="1682"/>
                          <a:pt x="81345" y="1682"/>
                        </a:cubicBezTo>
                        <a:cubicBezTo>
                          <a:pt x="81355" y="1687"/>
                          <a:pt x="81365" y="1690"/>
                          <a:pt x="81375" y="1690"/>
                        </a:cubicBezTo>
                        <a:cubicBezTo>
                          <a:pt x="81417" y="1690"/>
                          <a:pt x="81454" y="1645"/>
                          <a:pt x="81454" y="1601"/>
                        </a:cubicBezTo>
                        <a:cubicBezTo>
                          <a:pt x="81427" y="1492"/>
                          <a:pt x="81399" y="1357"/>
                          <a:pt x="81399" y="1248"/>
                        </a:cubicBezTo>
                        <a:cubicBezTo>
                          <a:pt x="81399" y="1167"/>
                          <a:pt x="81427" y="1059"/>
                          <a:pt x="81535" y="1059"/>
                        </a:cubicBezTo>
                        <a:cubicBezTo>
                          <a:pt x="81549" y="1055"/>
                          <a:pt x="81563" y="1053"/>
                          <a:pt x="81576" y="1053"/>
                        </a:cubicBezTo>
                        <a:cubicBezTo>
                          <a:pt x="81664" y="1053"/>
                          <a:pt x="81728" y="1127"/>
                          <a:pt x="81752" y="1221"/>
                        </a:cubicBezTo>
                        <a:cubicBezTo>
                          <a:pt x="81779" y="1303"/>
                          <a:pt x="81806" y="1384"/>
                          <a:pt x="81833" y="1438"/>
                        </a:cubicBezTo>
                        <a:cubicBezTo>
                          <a:pt x="81844" y="1493"/>
                          <a:pt x="81882" y="1517"/>
                          <a:pt x="81921" y="1517"/>
                        </a:cubicBezTo>
                        <a:cubicBezTo>
                          <a:pt x="81978" y="1517"/>
                          <a:pt x="82039" y="1465"/>
                          <a:pt x="82023" y="1384"/>
                        </a:cubicBezTo>
                        <a:lnTo>
                          <a:pt x="81969" y="1248"/>
                        </a:lnTo>
                        <a:cubicBezTo>
                          <a:pt x="81942" y="1140"/>
                          <a:pt x="81942" y="1004"/>
                          <a:pt x="81942" y="896"/>
                        </a:cubicBezTo>
                        <a:cubicBezTo>
                          <a:pt x="81942" y="814"/>
                          <a:pt x="81942" y="706"/>
                          <a:pt x="81969" y="625"/>
                        </a:cubicBezTo>
                        <a:cubicBezTo>
                          <a:pt x="81969" y="570"/>
                          <a:pt x="81996" y="435"/>
                          <a:pt x="82077" y="408"/>
                        </a:cubicBezTo>
                        <a:cubicBezTo>
                          <a:pt x="82091" y="395"/>
                          <a:pt x="82104" y="389"/>
                          <a:pt x="82116" y="389"/>
                        </a:cubicBezTo>
                        <a:cubicBezTo>
                          <a:pt x="82156" y="389"/>
                          <a:pt x="82193" y="441"/>
                          <a:pt x="82213" y="462"/>
                        </a:cubicBezTo>
                        <a:cubicBezTo>
                          <a:pt x="82294" y="516"/>
                          <a:pt x="82322" y="597"/>
                          <a:pt x="82349" y="652"/>
                        </a:cubicBezTo>
                        <a:cubicBezTo>
                          <a:pt x="82403" y="706"/>
                          <a:pt x="82430" y="760"/>
                          <a:pt x="82430" y="842"/>
                        </a:cubicBezTo>
                        <a:cubicBezTo>
                          <a:pt x="82457" y="950"/>
                          <a:pt x="82484" y="1059"/>
                          <a:pt x="82511" y="1167"/>
                        </a:cubicBezTo>
                        <a:cubicBezTo>
                          <a:pt x="82532" y="1208"/>
                          <a:pt x="82569" y="1226"/>
                          <a:pt x="82606" y="1226"/>
                        </a:cubicBezTo>
                        <a:cubicBezTo>
                          <a:pt x="82666" y="1226"/>
                          <a:pt x="82728" y="1180"/>
                          <a:pt x="82728" y="1113"/>
                        </a:cubicBezTo>
                        <a:cubicBezTo>
                          <a:pt x="82701" y="1004"/>
                          <a:pt x="82674" y="896"/>
                          <a:pt x="82647" y="787"/>
                        </a:cubicBezTo>
                        <a:cubicBezTo>
                          <a:pt x="82620" y="652"/>
                          <a:pt x="82647" y="516"/>
                          <a:pt x="82701" y="380"/>
                        </a:cubicBezTo>
                        <a:cubicBezTo>
                          <a:pt x="82741" y="262"/>
                          <a:pt x="82853" y="128"/>
                          <a:pt x="82974" y="128"/>
                        </a:cubicBezTo>
                        <a:close/>
                        <a:moveTo>
                          <a:pt x="96833" y="6890"/>
                        </a:moveTo>
                        <a:lnTo>
                          <a:pt x="96833" y="6890"/>
                        </a:lnTo>
                        <a:cubicBezTo>
                          <a:pt x="96806" y="7189"/>
                          <a:pt x="96779" y="7487"/>
                          <a:pt x="96752" y="7785"/>
                        </a:cubicBezTo>
                        <a:cubicBezTo>
                          <a:pt x="96724" y="8165"/>
                          <a:pt x="96697" y="8572"/>
                          <a:pt x="96670" y="9006"/>
                        </a:cubicBezTo>
                        <a:cubicBezTo>
                          <a:pt x="96589" y="9792"/>
                          <a:pt x="96535" y="10606"/>
                          <a:pt x="96480" y="11420"/>
                        </a:cubicBezTo>
                        <a:cubicBezTo>
                          <a:pt x="96453" y="12017"/>
                          <a:pt x="96318" y="12613"/>
                          <a:pt x="96073" y="13156"/>
                        </a:cubicBezTo>
                        <a:lnTo>
                          <a:pt x="96101" y="12749"/>
                        </a:lnTo>
                        <a:lnTo>
                          <a:pt x="96101" y="12261"/>
                        </a:lnTo>
                        <a:cubicBezTo>
                          <a:pt x="96101" y="12125"/>
                          <a:pt x="96101" y="11962"/>
                          <a:pt x="96073" y="11827"/>
                        </a:cubicBezTo>
                        <a:cubicBezTo>
                          <a:pt x="96060" y="11800"/>
                          <a:pt x="96040" y="11786"/>
                          <a:pt x="96023" y="11786"/>
                        </a:cubicBezTo>
                        <a:cubicBezTo>
                          <a:pt x="96006" y="11786"/>
                          <a:pt x="95992" y="11800"/>
                          <a:pt x="95992" y="11827"/>
                        </a:cubicBezTo>
                        <a:cubicBezTo>
                          <a:pt x="95938" y="11962"/>
                          <a:pt x="95911" y="12125"/>
                          <a:pt x="95938" y="12261"/>
                        </a:cubicBezTo>
                        <a:lnTo>
                          <a:pt x="95938" y="12749"/>
                        </a:lnTo>
                        <a:lnTo>
                          <a:pt x="95938" y="13427"/>
                        </a:lnTo>
                        <a:cubicBezTo>
                          <a:pt x="95938" y="13454"/>
                          <a:pt x="95938" y="13454"/>
                          <a:pt x="95938" y="13454"/>
                        </a:cubicBezTo>
                        <a:cubicBezTo>
                          <a:pt x="95856" y="13563"/>
                          <a:pt x="95775" y="13644"/>
                          <a:pt x="95694" y="13725"/>
                        </a:cubicBezTo>
                        <a:cubicBezTo>
                          <a:pt x="95721" y="13481"/>
                          <a:pt x="95721" y="13210"/>
                          <a:pt x="95721" y="12966"/>
                        </a:cubicBezTo>
                        <a:lnTo>
                          <a:pt x="95721" y="12071"/>
                        </a:lnTo>
                        <a:lnTo>
                          <a:pt x="95721" y="11176"/>
                        </a:lnTo>
                        <a:lnTo>
                          <a:pt x="95721" y="10742"/>
                        </a:lnTo>
                        <a:cubicBezTo>
                          <a:pt x="95748" y="10606"/>
                          <a:pt x="95721" y="10443"/>
                          <a:pt x="95694" y="10308"/>
                        </a:cubicBezTo>
                        <a:cubicBezTo>
                          <a:pt x="95680" y="10281"/>
                          <a:pt x="95660" y="10267"/>
                          <a:pt x="95639" y="10267"/>
                        </a:cubicBezTo>
                        <a:cubicBezTo>
                          <a:pt x="95619" y="10267"/>
                          <a:pt x="95599" y="10281"/>
                          <a:pt x="95585" y="10308"/>
                        </a:cubicBezTo>
                        <a:cubicBezTo>
                          <a:pt x="95558" y="10443"/>
                          <a:pt x="95531" y="10606"/>
                          <a:pt x="95531" y="10742"/>
                        </a:cubicBezTo>
                        <a:lnTo>
                          <a:pt x="95531" y="11176"/>
                        </a:lnTo>
                        <a:lnTo>
                          <a:pt x="95531" y="12071"/>
                        </a:lnTo>
                        <a:lnTo>
                          <a:pt x="95531" y="12966"/>
                        </a:lnTo>
                        <a:cubicBezTo>
                          <a:pt x="95531" y="13264"/>
                          <a:pt x="95531" y="13535"/>
                          <a:pt x="95558" y="13834"/>
                        </a:cubicBezTo>
                        <a:cubicBezTo>
                          <a:pt x="95558" y="13861"/>
                          <a:pt x="95558" y="13861"/>
                          <a:pt x="95558" y="13861"/>
                        </a:cubicBezTo>
                        <a:cubicBezTo>
                          <a:pt x="95477" y="13942"/>
                          <a:pt x="95368" y="14024"/>
                          <a:pt x="95260" y="14078"/>
                        </a:cubicBezTo>
                        <a:cubicBezTo>
                          <a:pt x="95124" y="14159"/>
                          <a:pt x="94988" y="14186"/>
                          <a:pt x="94826" y="14241"/>
                        </a:cubicBezTo>
                        <a:cubicBezTo>
                          <a:pt x="94663" y="14268"/>
                          <a:pt x="94473" y="14268"/>
                          <a:pt x="94310" y="14295"/>
                        </a:cubicBezTo>
                        <a:cubicBezTo>
                          <a:pt x="93687" y="14458"/>
                          <a:pt x="93524" y="15109"/>
                          <a:pt x="93470" y="15651"/>
                        </a:cubicBezTo>
                        <a:cubicBezTo>
                          <a:pt x="93388" y="16411"/>
                          <a:pt x="93334" y="17170"/>
                          <a:pt x="93225" y="17902"/>
                        </a:cubicBezTo>
                        <a:cubicBezTo>
                          <a:pt x="93144" y="18662"/>
                          <a:pt x="93036" y="19286"/>
                          <a:pt x="92900" y="19964"/>
                        </a:cubicBezTo>
                        <a:lnTo>
                          <a:pt x="92900" y="19910"/>
                        </a:lnTo>
                        <a:cubicBezTo>
                          <a:pt x="92900" y="19611"/>
                          <a:pt x="92900" y="19313"/>
                          <a:pt x="92927" y="19014"/>
                        </a:cubicBezTo>
                        <a:cubicBezTo>
                          <a:pt x="92927" y="18418"/>
                          <a:pt x="92927" y="17821"/>
                          <a:pt x="92954" y="17197"/>
                        </a:cubicBezTo>
                        <a:lnTo>
                          <a:pt x="92954" y="16709"/>
                        </a:lnTo>
                        <a:cubicBezTo>
                          <a:pt x="92954" y="16546"/>
                          <a:pt x="92927" y="16383"/>
                          <a:pt x="92900" y="16221"/>
                        </a:cubicBezTo>
                        <a:cubicBezTo>
                          <a:pt x="92900" y="16180"/>
                          <a:pt x="92873" y="16160"/>
                          <a:pt x="92846" y="16160"/>
                        </a:cubicBezTo>
                        <a:cubicBezTo>
                          <a:pt x="92819" y="16160"/>
                          <a:pt x="92791" y="16180"/>
                          <a:pt x="92791" y="16221"/>
                        </a:cubicBezTo>
                        <a:cubicBezTo>
                          <a:pt x="92764" y="16492"/>
                          <a:pt x="92737" y="16790"/>
                          <a:pt x="92764" y="17089"/>
                        </a:cubicBezTo>
                        <a:lnTo>
                          <a:pt x="92764" y="17984"/>
                        </a:lnTo>
                        <a:cubicBezTo>
                          <a:pt x="92764" y="18581"/>
                          <a:pt x="92764" y="19177"/>
                          <a:pt x="92737" y="19774"/>
                        </a:cubicBezTo>
                        <a:lnTo>
                          <a:pt x="92737" y="20289"/>
                        </a:lnTo>
                        <a:lnTo>
                          <a:pt x="92737" y="20506"/>
                        </a:lnTo>
                        <a:cubicBezTo>
                          <a:pt x="92737" y="20588"/>
                          <a:pt x="92737" y="20642"/>
                          <a:pt x="92737" y="20696"/>
                        </a:cubicBezTo>
                        <a:cubicBezTo>
                          <a:pt x="92602" y="21266"/>
                          <a:pt x="92466" y="21808"/>
                          <a:pt x="92276" y="22351"/>
                        </a:cubicBezTo>
                        <a:cubicBezTo>
                          <a:pt x="92059" y="23083"/>
                          <a:pt x="91815" y="23788"/>
                          <a:pt x="91489" y="24466"/>
                        </a:cubicBezTo>
                        <a:cubicBezTo>
                          <a:pt x="91408" y="24602"/>
                          <a:pt x="91327" y="24738"/>
                          <a:pt x="91191" y="24846"/>
                        </a:cubicBezTo>
                        <a:cubicBezTo>
                          <a:pt x="91055" y="24955"/>
                          <a:pt x="90893" y="25036"/>
                          <a:pt x="90730" y="25063"/>
                        </a:cubicBezTo>
                        <a:lnTo>
                          <a:pt x="90052" y="25280"/>
                        </a:lnTo>
                        <a:cubicBezTo>
                          <a:pt x="90106" y="24765"/>
                          <a:pt x="90133" y="24222"/>
                          <a:pt x="90160" y="23707"/>
                        </a:cubicBezTo>
                        <a:lnTo>
                          <a:pt x="90242" y="21998"/>
                        </a:lnTo>
                        <a:cubicBezTo>
                          <a:pt x="90296" y="20859"/>
                          <a:pt x="90377" y="19747"/>
                          <a:pt x="90432" y="18608"/>
                        </a:cubicBezTo>
                        <a:cubicBezTo>
                          <a:pt x="90432" y="18282"/>
                          <a:pt x="90459" y="17984"/>
                          <a:pt x="90459" y="17685"/>
                        </a:cubicBezTo>
                        <a:cubicBezTo>
                          <a:pt x="90486" y="17360"/>
                          <a:pt x="90486" y="17034"/>
                          <a:pt x="90459" y="16709"/>
                        </a:cubicBezTo>
                        <a:cubicBezTo>
                          <a:pt x="90459" y="16668"/>
                          <a:pt x="90438" y="16648"/>
                          <a:pt x="90415" y="16648"/>
                        </a:cubicBezTo>
                        <a:cubicBezTo>
                          <a:pt x="90391" y="16648"/>
                          <a:pt x="90364" y="16668"/>
                          <a:pt x="90350" y="16709"/>
                        </a:cubicBezTo>
                        <a:cubicBezTo>
                          <a:pt x="90323" y="16980"/>
                          <a:pt x="90269" y="17251"/>
                          <a:pt x="90269" y="17523"/>
                        </a:cubicBezTo>
                        <a:lnTo>
                          <a:pt x="90215" y="18391"/>
                        </a:lnTo>
                        <a:cubicBezTo>
                          <a:pt x="90188" y="18960"/>
                          <a:pt x="90160" y="19530"/>
                          <a:pt x="90133" y="20099"/>
                        </a:cubicBezTo>
                        <a:cubicBezTo>
                          <a:pt x="90079" y="21239"/>
                          <a:pt x="90025" y="22351"/>
                          <a:pt x="89971" y="23490"/>
                        </a:cubicBezTo>
                        <a:cubicBezTo>
                          <a:pt x="89971" y="23815"/>
                          <a:pt x="89943" y="24114"/>
                          <a:pt x="89916" y="24439"/>
                        </a:cubicBezTo>
                        <a:cubicBezTo>
                          <a:pt x="89889" y="24765"/>
                          <a:pt x="89889" y="25063"/>
                          <a:pt x="89889" y="25361"/>
                        </a:cubicBezTo>
                        <a:lnTo>
                          <a:pt x="89564" y="25470"/>
                        </a:lnTo>
                        <a:lnTo>
                          <a:pt x="89048" y="25660"/>
                        </a:lnTo>
                        <a:lnTo>
                          <a:pt x="89048" y="23870"/>
                        </a:lnTo>
                        <a:cubicBezTo>
                          <a:pt x="89048" y="23463"/>
                          <a:pt x="89048" y="23056"/>
                          <a:pt x="89021" y="22622"/>
                        </a:cubicBezTo>
                        <a:cubicBezTo>
                          <a:pt x="89008" y="22581"/>
                          <a:pt x="88967" y="22561"/>
                          <a:pt x="88930" y="22561"/>
                        </a:cubicBezTo>
                        <a:cubicBezTo>
                          <a:pt x="88892" y="22561"/>
                          <a:pt x="88858" y="22581"/>
                          <a:pt x="88858" y="22622"/>
                        </a:cubicBezTo>
                        <a:cubicBezTo>
                          <a:pt x="88804" y="23354"/>
                          <a:pt x="88831" y="24087"/>
                          <a:pt x="88831" y="24792"/>
                        </a:cubicBezTo>
                        <a:lnTo>
                          <a:pt x="88831" y="26419"/>
                        </a:lnTo>
                        <a:cubicBezTo>
                          <a:pt x="88831" y="26555"/>
                          <a:pt x="88858" y="26718"/>
                          <a:pt x="88750" y="26799"/>
                        </a:cubicBezTo>
                        <a:cubicBezTo>
                          <a:pt x="88696" y="26853"/>
                          <a:pt x="88641" y="26880"/>
                          <a:pt x="88587" y="26880"/>
                        </a:cubicBezTo>
                        <a:cubicBezTo>
                          <a:pt x="88533" y="26908"/>
                          <a:pt x="88452" y="26935"/>
                          <a:pt x="88397" y="26989"/>
                        </a:cubicBezTo>
                        <a:cubicBezTo>
                          <a:pt x="88289" y="27070"/>
                          <a:pt x="88207" y="27206"/>
                          <a:pt x="88153" y="27314"/>
                        </a:cubicBezTo>
                        <a:cubicBezTo>
                          <a:pt x="88018" y="27613"/>
                          <a:pt x="87909" y="27938"/>
                          <a:pt x="87801" y="28264"/>
                        </a:cubicBezTo>
                        <a:cubicBezTo>
                          <a:pt x="87665" y="28562"/>
                          <a:pt x="87557" y="28888"/>
                          <a:pt x="87421" y="29186"/>
                        </a:cubicBezTo>
                        <a:cubicBezTo>
                          <a:pt x="87312" y="29430"/>
                          <a:pt x="87095" y="29620"/>
                          <a:pt x="86851" y="29701"/>
                        </a:cubicBezTo>
                        <a:cubicBezTo>
                          <a:pt x="86607" y="29756"/>
                          <a:pt x="86336" y="29810"/>
                          <a:pt x="86065" y="29810"/>
                        </a:cubicBezTo>
                        <a:cubicBezTo>
                          <a:pt x="86119" y="29647"/>
                          <a:pt x="86200" y="29457"/>
                          <a:pt x="86255" y="29267"/>
                        </a:cubicBezTo>
                        <a:cubicBezTo>
                          <a:pt x="86255" y="29159"/>
                          <a:pt x="86282" y="29050"/>
                          <a:pt x="86309" y="28942"/>
                        </a:cubicBezTo>
                        <a:cubicBezTo>
                          <a:pt x="86336" y="28833"/>
                          <a:pt x="86363" y="28698"/>
                          <a:pt x="86309" y="28643"/>
                        </a:cubicBezTo>
                        <a:cubicBezTo>
                          <a:pt x="86295" y="28630"/>
                          <a:pt x="86282" y="28623"/>
                          <a:pt x="86272" y="28623"/>
                        </a:cubicBezTo>
                        <a:cubicBezTo>
                          <a:pt x="86261" y="28623"/>
                          <a:pt x="86255" y="28630"/>
                          <a:pt x="86255" y="28643"/>
                        </a:cubicBezTo>
                        <a:cubicBezTo>
                          <a:pt x="86173" y="28671"/>
                          <a:pt x="86173" y="28833"/>
                          <a:pt x="86146" y="28915"/>
                        </a:cubicBezTo>
                        <a:cubicBezTo>
                          <a:pt x="86146" y="28969"/>
                          <a:pt x="86119" y="29105"/>
                          <a:pt x="86092" y="29213"/>
                        </a:cubicBezTo>
                        <a:cubicBezTo>
                          <a:pt x="86038" y="29430"/>
                          <a:pt x="85983" y="29647"/>
                          <a:pt x="85929" y="29837"/>
                        </a:cubicBezTo>
                        <a:cubicBezTo>
                          <a:pt x="85793" y="29864"/>
                          <a:pt x="85658" y="29891"/>
                          <a:pt x="85522" y="29973"/>
                        </a:cubicBezTo>
                        <a:cubicBezTo>
                          <a:pt x="85739" y="29159"/>
                          <a:pt x="85848" y="28318"/>
                          <a:pt x="85902" y="27504"/>
                        </a:cubicBezTo>
                        <a:lnTo>
                          <a:pt x="85902" y="26935"/>
                        </a:lnTo>
                        <a:cubicBezTo>
                          <a:pt x="85888" y="26867"/>
                          <a:pt x="85834" y="26833"/>
                          <a:pt x="85780" y="26833"/>
                        </a:cubicBezTo>
                        <a:cubicBezTo>
                          <a:pt x="85726" y="26833"/>
                          <a:pt x="85671" y="26867"/>
                          <a:pt x="85658" y="26935"/>
                        </a:cubicBezTo>
                        <a:cubicBezTo>
                          <a:pt x="85631" y="28454"/>
                          <a:pt x="85387" y="29973"/>
                          <a:pt x="84898" y="31437"/>
                        </a:cubicBezTo>
                        <a:cubicBezTo>
                          <a:pt x="84709" y="32142"/>
                          <a:pt x="84492" y="32848"/>
                          <a:pt x="84247" y="33526"/>
                        </a:cubicBezTo>
                        <a:cubicBezTo>
                          <a:pt x="84112" y="33960"/>
                          <a:pt x="83949" y="34339"/>
                          <a:pt x="83732" y="34719"/>
                        </a:cubicBezTo>
                        <a:cubicBezTo>
                          <a:pt x="83786" y="33797"/>
                          <a:pt x="83813" y="32875"/>
                          <a:pt x="83841" y="31953"/>
                        </a:cubicBezTo>
                        <a:cubicBezTo>
                          <a:pt x="83841" y="30949"/>
                          <a:pt x="83813" y="29945"/>
                          <a:pt x="83813" y="28942"/>
                        </a:cubicBezTo>
                        <a:cubicBezTo>
                          <a:pt x="83813" y="28671"/>
                          <a:pt x="83786" y="28399"/>
                          <a:pt x="83786" y="28128"/>
                        </a:cubicBezTo>
                        <a:cubicBezTo>
                          <a:pt x="83759" y="27830"/>
                          <a:pt x="83732" y="27558"/>
                          <a:pt x="83705" y="27260"/>
                        </a:cubicBezTo>
                        <a:cubicBezTo>
                          <a:pt x="83705" y="27237"/>
                          <a:pt x="83686" y="27229"/>
                          <a:pt x="83663" y="27229"/>
                        </a:cubicBezTo>
                        <a:cubicBezTo>
                          <a:pt x="83633" y="27229"/>
                          <a:pt x="83596" y="27244"/>
                          <a:pt x="83596" y="27260"/>
                        </a:cubicBezTo>
                        <a:cubicBezTo>
                          <a:pt x="83542" y="27775"/>
                          <a:pt x="83542" y="28264"/>
                          <a:pt x="83596" y="28779"/>
                        </a:cubicBezTo>
                        <a:cubicBezTo>
                          <a:pt x="83596" y="29267"/>
                          <a:pt x="83596" y="29756"/>
                          <a:pt x="83624" y="30271"/>
                        </a:cubicBezTo>
                        <a:lnTo>
                          <a:pt x="83624" y="33254"/>
                        </a:lnTo>
                        <a:cubicBezTo>
                          <a:pt x="83624" y="33824"/>
                          <a:pt x="83596" y="34367"/>
                          <a:pt x="83569" y="34936"/>
                        </a:cubicBezTo>
                        <a:cubicBezTo>
                          <a:pt x="83569" y="34963"/>
                          <a:pt x="83569" y="34963"/>
                          <a:pt x="83569" y="34990"/>
                        </a:cubicBezTo>
                        <a:cubicBezTo>
                          <a:pt x="83488" y="35099"/>
                          <a:pt x="83407" y="35235"/>
                          <a:pt x="83325" y="35370"/>
                        </a:cubicBezTo>
                        <a:cubicBezTo>
                          <a:pt x="82945" y="35858"/>
                          <a:pt x="82457" y="36265"/>
                          <a:pt x="81860" y="36509"/>
                        </a:cubicBezTo>
                        <a:cubicBezTo>
                          <a:pt x="81596" y="36623"/>
                          <a:pt x="81305" y="36670"/>
                          <a:pt x="81015" y="36670"/>
                        </a:cubicBezTo>
                        <a:cubicBezTo>
                          <a:pt x="80889" y="36670"/>
                          <a:pt x="80763" y="36661"/>
                          <a:pt x="80640" y="36645"/>
                        </a:cubicBezTo>
                        <a:cubicBezTo>
                          <a:pt x="80667" y="36645"/>
                          <a:pt x="80667" y="36618"/>
                          <a:pt x="80667" y="36591"/>
                        </a:cubicBezTo>
                        <a:cubicBezTo>
                          <a:pt x="80667" y="36319"/>
                          <a:pt x="80667" y="36048"/>
                          <a:pt x="80640" y="35750"/>
                        </a:cubicBezTo>
                        <a:cubicBezTo>
                          <a:pt x="80640" y="35479"/>
                          <a:pt x="80613" y="35207"/>
                          <a:pt x="80586" y="34936"/>
                        </a:cubicBezTo>
                        <a:cubicBezTo>
                          <a:pt x="80559" y="34367"/>
                          <a:pt x="80531" y="33824"/>
                          <a:pt x="80504" y="33254"/>
                        </a:cubicBezTo>
                        <a:cubicBezTo>
                          <a:pt x="80504" y="33119"/>
                          <a:pt x="80504" y="32956"/>
                          <a:pt x="80477" y="32793"/>
                        </a:cubicBezTo>
                        <a:cubicBezTo>
                          <a:pt x="80450" y="32631"/>
                          <a:pt x="80450" y="32495"/>
                          <a:pt x="80423" y="32332"/>
                        </a:cubicBezTo>
                        <a:cubicBezTo>
                          <a:pt x="80423" y="32305"/>
                          <a:pt x="80396" y="32292"/>
                          <a:pt x="80369" y="32292"/>
                        </a:cubicBezTo>
                        <a:cubicBezTo>
                          <a:pt x="80342" y="32292"/>
                          <a:pt x="80314" y="32305"/>
                          <a:pt x="80314" y="32332"/>
                        </a:cubicBezTo>
                        <a:cubicBezTo>
                          <a:pt x="80314" y="32468"/>
                          <a:pt x="80314" y="32604"/>
                          <a:pt x="80342" y="32739"/>
                        </a:cubicBezTo>
                        <a:lnTo>
                          <a:pt x="80342" y="33146"/>
                        </a:lnTo>
                        <a:cubicBezTo>
                          <a:pt x="80342" y="33417"/>
                          <a:pt x="80342" y="33716"/>
                          <a:pt x="80369" y="33987"/>
                        </a:cubicBezTo>
                        <a:cubicBezTo>
                          <a:pt x="80396" y="34556"/>
                          <a:pt x="80423" y="35099"/>
                          <a:pt x="80450" y="35669"/>
                        </a:cubicBezTo>
                        <a:cubicBezTo>
                          <a:pt x="80450" y="35831"/>
                          <a:pt x="80477" y="35967"/>
                          <a:pt x="80504" y="36130"/>
                        </a:cubicBezTo>
                        <a:cubicBezTo>
                          <a:pt x="80504" y="36292"/>
                          <a:pt x="80531" y="36455"/>
                          <a:pt x="80559" y="36618"/>
                        </a:cubicBezTo>
                        <a:cubicBezTo>
                          <a:pt x="80369" y="36591"/>
                          <a:pt x="80206" y="36536"/>
                          <a:pt x="80043" y="36455"/>
                        </a:cubicBezTo>
                        <a:cubicBezTo>
                          <a:pt x="79745" y="36319"/>
                          <a:pt x="79474" y="36130"/>
                          <a:pt x="79229" y="35913"/>
                        </a:cubicBezTo>
                        <a:cubicBezTo>
                          <a:pt x="79056" y="35761"/>
                          <a:pt x="78866" y="35540"/>
                          <a:pt x="78630" y="35540"/>
                        </a:cubicBezTo>
                        <a:cubicBezTo>
                          <a:pt x="78571" y="35540"/>
                          <a:pt x="78508" y="35554"/>
                          <a:pt x="78443" y="35587"/>
                        </a:cubicBezTo>
                        <a:cubicBezTo>
                          <a:pt x="78117" y="35723"/>
                          <a:pt x="78036" y="36075"/>
                          <a:pt x="77928" y="36319"/>
                        </a:cubicBezTo>
                        <a:cubicBezTo>
                          <a:pt x="77765" y="36699"/>
                          <a:pt x="77575" y="37079"/>
                          <a:pt x="77439" y="37432"/>
                        </a:cubicBezTo>
                        <a:cubicBezTo>
                          <a:pt x="77358" y="37621"/>
                          <a:pt x="77277" y="37811"/>
                          <a:pt x="77195" y="37974"/>
                        </a:cubicBezTo>
                        <a:cubicBezTo>
                          <a:pt x="77141" y="38137"/>
                          <a:pt x="77060" y="38272"/>
                          <a:pt x="76978" y="38408"/>
                        </a:cubicBezTo>
                        <a:cubicBezTo>
                          <a:pt x="76870" y="38544"/>
                          <a:pt x="76761" y="38625"/>
                          <a:pt x="76598" y="38679"/>
                        </a:cubicBezTo>
                        <a:cubicBezTo>
                          <a:pt x="76463" y="38706"/>
                          <a:pt x="76327" y="38734"/>
                          <a:pt x="76164" y="38761"/>
                        </a:cubicBezTo>
                        <a:cubicBezTo>
                          <a:pt x="76192" y="38652"/>
                          <a:pt x="76219" y="38544"/>
                          <a:pt x="76219" y="38462"/>
                        </a:cubicBezTo>
                        <a:cubicBezTo>
                          <a:pt x="76219" y="38354"/>
                          <a:pt x="76219" y="38245"/>
                          <a:pt x="76246" y="38110"/>
                        </a:cubicBezTo>
                        <a:cubicBezTo>
                          <a:pt x="76246" y="37893"/>
                          <a:pt x="76273" y="37703"/>
                          <a:pt x="76273" y="37486"/>
                        </a:cubicBezTo>
                        <a:cubicBezTo>
                          <a:pt x="76300" y="37269"/>
                          <a:pt x="76300" y="37052"/>
                          <a:pt x="76300" y="36835"/>
                        </a:cubicBezTo>
                        <a:lnTo>
                          <a:pt x="76300" y="36536"/>
                        </a:lnTo>
                        <a:cubicBezTo>
                          <a:pt x="76327" y="36428"/>
                          <a:pt x="76300" y="36319"/>
                          <a:pt x="76273" y="36211"/>
                        </a:cubicBezTo>
                        <a:cubicBezTo>
                          <a:pt x="76273" y="36195"/>
                          <a:pt x="76255" y="36180"/>
                          <a:pt x="76234" y="36180"/>
                        </a:cubicBezTo>
                        <a:cubicBezTo>
                          <a:pt x="76219" y="36180"/>
                          <a:pt x="76203" y="36188"/>
                          <a:pt x="76192" y="36211"/>
                        </a:cubicBezTo>
                        <a:cubicBezTo>
                          <a:pt x="76164" y="36319"/>
                          <a:pt x="76137" y="36401"/>
                          <a:pt x="76137" y="36509"/>
                        </a:cubicBezTo>
                        <a:lnTo>
                          <a:pt x="76137" y="36835"/>
                        </a:lnTo>
                        <a:cubicBezTo>
                          <a:pt x="76137" y="37052"/>
                          <a:pt x="76110" y="37269"/>
                          <a:pt x="76110" y="37486"/>
                        </a:cubicBezTo>
                        <a:lnTo>
                          <a:pt x="76083" y="38137"/>
                        </a:lnTo>
                        <a:cubicBezTo>
                          <a:pt x="76083" y="38245"/>
                          <a:pt x="76083" y="38354"/>
                          <a:pt x="76056" y="38435"/>
                        </a:cubicBezTo>
                        <a:cubicBezTo>
                          <a:pt x="76056" y="38571"/>
                          <a:pt x="76056" y="38679"/>
                          <a:pt x="76056" y="38788"/>
                        </a:cubicBezTo>
                        <a:lnTo>
                          <a:pt x="75676" y="38842"/>
                        </a:lnTo>
                        <a:cubicBezTo>
                          <a:pt x="75676" y="38815"/>
                          <a:pt x="75676" y="38815"/>
                          <a:pt x="75676" y="38815"/>
                        </a:cubicBezTo>
                        <a:cubicBezTo>
                          <a:pt x="75730" y="38625"/>
                          <a:pt x="75758" y="38462"/>
                          <a:pt x="75785" y="38272"/>
                        </a:cubicBezTo>
                        <a:cubicBezTo>
                          <a:pt x="75785" y="38083"/>
                          <a:pt x="75812" y="37893"/>
                          <a:pt x="75839" y="37703"/>
                        </a:cubicBezTo>
                        <a:cubicBezTo>
                          <a:pt x="75893" y="37323"/>
                          <a:pt x="75920" y="36943"/>
                          <a:pt x="75947" y="36591"/>
                        </a:cubicBezTo>
                        <a:cubicBezTo>
                          <a:pt x="76002" y="35831"/>
                          <a:pt x="76056" y="35072"/>
                          <a:pt x="76056" y="34312"/>
                        </a:cubicBezTo>
                        <a:lnTo>
                          <a:pt x="76056" y="33716"/>
                        </a:lnTo>
                        <a:lnTo>
                          <a:pt x="76056" y="33363"/>
                        </a:lnTo>
                        <a:cubicBezTo>
                          <a:pt x="76056" y="33254"/>
                          <a:pt x="76056" y="33146"/>
                          <a:pt x="76056" y="33065"/>
                        </a:cubicBezTo>
                        <a:cubicBezTo>
                          <a:pt x="76042" y="33024"/>
                          <a:pt x="76009" y="33004"/>
                          <a:pt x="75978" y="33004"/>
                        </a:cubicBezTo>
                        <a:cubicBezTo>
                          <a:pt x="75947" y="33004"/>
                          <a:pt x="75920" y="33024"/>
                          <a:pt x="75920" y="33065"/>
                        </a:cubicBezTo>
                        <a:cubicBezTo>
                          <a:pt x="75893" y="33227"/>
                          <a:pt x="75866" y="33417"/>
                          <a:pt x="75866" y="33607"/>
                        </a:cubicBezTo>
                        <a:cubicBezTo>
                          <a:pt x="75866" y="33797"/>
                          <a:pt x="75866" y="33987"/>
                          <a:pt x="75866" y="34150"/>
                        </a:cubicBezTo>
                        <a:cubicBezTo>
                          <a:pt x="75866" y="34529"/>
                          <a:pt x="75839" y="34909"/>
                          <a:pt x="75812" y="35289"/>
                        </a:cubicBezTo>
                        <a:cubicBezTo>
                          <a:pt x="75758" y="36021"/>
                          <a:pt x="75703" y="36781"/>
                          <a:pt x="75649" y="37513"/>
                        </a:cubicBezTo>
                        <a:lnTo>
                          <a:pt x="75595" y="38137"/>
                        </a:lnTo>
                        <a:cubicBezTo>
                          <a:pt x="75541" y="38354"/>
                          <a:pt x="75541" y="38571"/>
                          <a:pt x="75541" y="38788"/>
                        </a:cubicBezTo>
                        <a:cubicBezTo>
                          <a:pt x="75541" y="38788"/>
                          <a:pt x="75541" y="38815"/>
                          <a:pt x="75568" y="38842"/>
                        </a:cubicBezTo>
                        <a:cubicBezTo>
                          <a:pt x="74944" y="38896"/>
                          <a:pt x="74320" y="38978"/>
                          <a:pt x="73723" y="39059"/>
                        </a:cubicBezTo>
                        <a:lnTo>
                          <a:pt x="73371" y="39113"/>
                        </a:lnTo>
                        <a:cubicBezTo>
                          <a:pt x="73778" y="37432"/>
                          <a:pt x="74103" y="35723"/>
                          <a:pt x="74320" y="34014"/>
                        </a:cubicBezTo>
                        <a:cubicBezTo>
                          <a:pt x="74347" y="33716"/>
                          <a:pt x="74401" y="33444"/>
                          <a:pt x="74401" y="33146"/>
                        </a:cubicBezTo>
                        <a:cubicBezTo>
                          <a:pt x="74401" y="33085"/>
                          <a:pt x="74350" y="33050"/>
                          <a:pt x="74300" y="33050"/>
                        </a:cubicBezTo>
                        <a:cubicBezTo>
                          <a:pt x="74261" y="33050"/>
                          <a:pt x="74223" y="33071"/>
                          <a:pt x="74212" y="33119"/>
                        </a:cubicBezTo>
                        <a:cubicBezTo>
                          <a:pt x="74130" y="33716"/>
                          <a:pt x="74076" y="34285"/>
                          <a:pt x="73967" y="34882"/>
                        </a:cubicBezTo>
                        <a:cubicBezTo>
                          <a:pt x="73886" y="35479"/>
                          <a:pt x="73805" y="36048"/>
                          <a:pt x="73696" y="36645"/>
                        </a:cubicBezTo>
                        <a:cubicBezTo>
                          <a:pt x="73506" y="37486"/>
                          <a:pt x="73344" y="38327"/>
                          <a:pt x="73099" y="39167"/>
                        </a:cubicBezTo>
                        <a:cubicBezTo>
                          <a:pt x="73099" y="39195"/>
                          <a:pt x="73072" y="39222"/>
                          <a:pt x="73099" y="39249"/>
                        </a:cubicBezTo>
                        <a:cubicBezTo>
                          <a:pt x="73018" y="39520"/>
                          <a:pt x="72937" y="39791"/>
                          <a:pt x="72855" y="40063"/>
                        </a:cubicBezTo>
                        <a:cubicBezTo>
                          <a:pt x="72693" y="40632"/>
                          <a:pt x="72530" y="41202"/>
                          <a:pt x="72340" y="41744"/>
                        </a:cubicBezTo>
                        <a:cubicBezTo>
                          <a:pt x="72204" y="42205"/>
                          <a:pt x="72015" y="42639"/>
                          <a:pt x="71825" y="43073"/>
                        </a:cubicBezTo>
                        <a:cubicBezTo>
                          <a:pt x="71635" y="43480"/>
                          <a:pt x="71391" y="43833"/>
                          <a:pt x="71065" y="44158"/>
                        </a:cubicBezTo>
                        <a:cubicBezTo>
                          <a:pt x="70767" y="44457"/>
                          <a:pt x="70387" y="44674"/>
                          <a:pt x="69953" y="44755"/>
                        </a:cubicBezTo>
                        <a:cubicBezTo>
                          <a:pt x="69596" y="44822"/>
                          <a:pt x="69221" y="44871"/>
                          <a:pt x="68842" y="44871"/>
                        </a:cubicBezTo>
                        <a:cubicBezTo>
                          <a:pt x="68760" y="44871"/>
                          <a:pt x="68679" y="44868"/>
                          <a:pt x="68597" y="44863"/>
                        </a:cubicBezTo>
                        <a:cubicBezTo>
                          <a:pt x="68651" y="44646"/>
                          <a:pt x="68678" y="44402"/>
                          <a:pt x="68705" y="44185"/>
                        </a:cubicBezTo>
                        <a:cubicBezTo>
                          <a:pt x="68760" y="43941"/>
                          <a:pt x="68787" y="43697"/>
                          <a:pt x="68814" y="43426"/>
                        </a:cubicBezTo>
                        <a:lnTo>
                          <a:pt x="69031" y="41961"/>
                        </a:lnTo>
                        <a:cubicBezTo>
                          <a:pt x="69167" y="40985"/>
                          <a:pt x="69302" y="39981"/>
                          <a:pt x="69438" y="39005"/>
                        </a:cubicBezTo>
                        <a:cubicBezTo>
                          <a:pt x="69465" y="38734"/>
                          <a:pt x="69492" y="38435"/>
                          <a:pt x="69546" y="38164"/>
                        </a:cubicBezTo>
                        <a:cubicBezTo>
                          <a:pt x="69573" y="37866"/>
                          <a:pt x="69601" y="37594"/>
                          <a:pt x="69628" y="37323"/>
                        </a:cubicBezTo>
                        <a:cubicBezTo>
                          <a:pt x="69628" y="37282"/>
                          <a:pt x="69601" y="37262"/>
                          <a:pt x="69573" y="37262"/>
                        </a:cubicBezTo>
                        <a:cubicBezTo>
                          <a:pt x="69546" y="37262"/>
                          <a:pt x="69519" y="37282"/>
                          <a:pt x="69519" y="37323"/>
                        </a:cubicBezTo>
                        <a:cubicBezTo>
                          <a:pt x="69465" y="37567"/>
                          <a:pt x="69411" y="37811"/>
                          <a:pt x="69384" y="38055"/>
                        </a:cubicBezTo>
                        <a:lnTo>
                          <a:pt x="69275" y="38788"/>
                        </a:lnTo>
                        <a:cubicBezTo>
                          <a:pt x="69221" y="39303"/>
                          <a:pt x="69167" y="39791"/>
                          <a:pt x="69085" y="40280"/>
                        </a:cubicBezTo>
                        <a:cubicBezTo>
                          <a:pt x="68950" y="41256"/>
                          <a:pt x="68814" y="42260"/>
                          <a:pt x="68678" y="43236"/>
                        </a:cubicBezTo>
                        <a:lnTo>
                          <a:pt x="68543" y="44077"/>
                        </a:lnTo>
                        <a:cubicBezTo>
                          <a:pt x="68488" y="44348"/>
                          <a:pt x="68461" y="44619"/>
                          <a:pt x="68461" y="44863"/>
                        </a:cubicBezTo>
                        <a:cubicBezTo>
                          <a:pt x="68190" y="44863"/>
                          <a:pt x="67946" y="44863"/>
                          <a:pt x="67702" y="44891"/>
                        </a:cubicBezTo>
                        <a:cubicBezTo>
                          <a:pt x="67702" y="44863"/>
                          <a:pt x="67729" y="44836"/>
                          <a:pt x="67729" y="44782"/>
                        </a:cubicBezTo>
                        <a:cubicBezTo>
                          <a:pt x="67756" y="44755"/>
                          <a:pt x="67756" y="44701"/>
                          <a:pt x="67756" y="44646"/>
                        </a:cubicBezTo>
                        <a:cubicBezTo>
                          <a:pt x="67783" y="44538"/>
                          <a:pt x="67810" y="44430"/>
                          <a:pt x="67810" y="44321"/>
                        </a:cubicBezTo>
                        <a:cubicBezTo>
                          <a:pt x="67837" y="44104"/>
                          <a:pt x="67865" y="43887"/>
                          <a:pt x="67892" y="43670"/>
                        </a:cubicBezTo>
                        <a:cubicBezTo>
                          <a:pt x="67919" y="43453"/>
                          <a:pt x="67946" y="43263"/>
                          <a:pt x="67973" y="43046"/>
                        </a:cubicBezTo>
                        <a:cubicBezTo>
                          <a:pt x="67973" y="42938"/>
                          <a:pt x="68000" y="42829"/>
                          <a:pt x="68027" y="42721"/>
                        </a:cubicBezTo>
                        <a:cubicBezTo>
                          <a:pt x="68054" y="42612"/>
                          <a:pt x="68054" y="42477"/>
                          <a:pt x="68027" y="42368"/>
                        </a:cubicBezTo>
                        <a:cubicBezTo>
                          <a:pt x="68014" y="42341"/>
                          <a:pt x="67987" y="42327"/>
                          <a:pt x="67960" y="42327"/>
                        </a:cubicBezTo>
                        <a:cubicBezTo>
                          <a:pt x="67932" y="42327"/>
                          <a:pt x="67905" y="42341"/>
                          <a:pt x="67892" y="42368"/>
                        </a:cubicBezTo>
                        <a:cubicBezTo>
                          <a:pt x="67837" y="42477"/>
                          <a:pt x="67837" y="42585"/>
                          <a:pt x="67837" y="42721"/>
                        </a:cubicBezTo>
                        <a:cubicBezTo>
                          <a:pt x="67837" y="42829"/>
                          <a:pt x="67810" y="42938"/>
                          <a:pt x="67783" y="43046"/>
                        </a:cubicBezTo>
                        <a:lnTo>
                          <a:pt x="67702" y="43724"/>
                        </a:lnTo>
                        <a:lnTo>
                          <a:pt x="67620" y="44402"/>
                        </a:lnTo>
                        <a:cubicBezTo>
                          <a:pt x="67620" y="44511"/>
                          <a:pt x="67593" y="44619"/>
                          <a:pt x="67593" y="44728"/>
                        </a:cubicBezTo>
                        <a:cubicBezTo>
                          <a:pt x="67566" y="44782"/>
                          <a:pt x="67566" y="44836"/>
                          <a:pt x="67593" y="44891"/>
                        </a:cubicBezTo>
                        <a:cubicBezTo>
                          <a:pt x="67593" y="44918"/>
                          <a:pt x="67593" y="44918"/>
                          <a:pt x="67620" y="44918"/>
                        </a:cubicBezTo>
                        <a:lnTo>
                          <a:pt x="67458" y="44945"/>
                        </a:lnTo>
                        <a:cubicBezTo>
                          <a:pt x="67349" y="44945"/>
                          <a:pt x="67268" y="44972"/>
                          <a:pt x="67186" y="44999"/>
                        </a:cubicBezTo>
                        <a:cubicBezTo>
                          <a:pt x="67241" y="44701"/>
                          <a:pt x="67295" y="44402"/>
                          <a:pt x="67322" y="44104"/>
                        </a:cubicBezTo>
                        <a:cubicBezTo>
                          <a:pt x="67376" y="43806"/>
                          <a:pt x="67431" y="43399"/>
                          <a:pt x="67458" y="43046"/>
                        </a:cubicBezTo>
                        <a:cubicBezTo>
                          <a:pt x="67539" y="42341"/>
                          <a:pt x="67620" y="41636"/>
                          <a:pt x="67702" y="40903"/>
                        </a:cubicBezTo>
                        <a:lnTo>
                          <a:pt x="67756" y="40334"/>
                        </a:lnTo>
                        <a:lnTo>
                          <a:pt x="67756" y="40008"/>
                        </a:lnTo>
                        <a:cubicBezTo>
                          <a:pt x="67756" y="39900"/>
                          <a:pt x="67756" y="39818"/>
                          <a:pt x="67756" y="39710"/>
                        </a:cubicBezTo>
                        <a:cubicBezTo>
                          <a:pt x="67756" y="39673"/>
                          <a:pt x="67728" y="39659"/>
                          <a:pt x="67696" y="39659"/>
                        </a:cubicBezTo>
                        <a:cubicBezTo>
                          <a:pt x="67656" y="39659"/>
                          <a:pt x="67608" y="39680"/>
                          <a:pt x="67593" y="39710"/>
                        </a:cubicBezTo>
                        <a:cubicBezTo>
                          <a:pt x="67593" y="39791"/>
                          <a:pt x="67566" y="39873"/>
                          <a:pt x="67566" y="39981"/>
                        </a:cubicBezTo>
                        <a:lnTo>
                          <a:pt x="67539" y="40225"/>
                        </a:lnTo>
                        <a:cubicBezTo>
                          <a:pt x="67512" y="40415"/>
                          <a:pt x="67512" y="40578"/>
                          <a:pt x="67485" y="40768"/>
                        </a:cubicBezTo>
                        <a:cubicBezTo>
                          <a:pt x="67458" y="41093"/>
                          <a:pt x="67403" y="41473"/>
                          <a:pt x="67376" y="41826"/>
                        </a:cubicBezTo>
                        <a:cubicBezTo>
                          <a:pt x="67295" y="42531"/>
                          <a:pt x="67214" y="43236"/>
                          <a:pt x="67132" y="43941"/>
                        </a:cubicBezTo>
                        <a:cubicBezTo>
                          <a:pt x="67078" y="44321"/>
                          <a:pt x="67024" y="44674"/>
                          <a:pt x="66969" y="45053"/>
                        </a:cubicBezTo>
                        <a:cubicBezTo>
                          <a:pt x="66780" y="45108"/>
                          <a:pt x="66563" y="45216"/>
                          <a:pt x="66400" y="45379"/>
                        </a:cubicBezTo>
                        <a:cubicBezTo>
                          <a:pt x="66047" y="45704"/>
                          <a:pt x="65803" y="46138"/>
                          <a:pt x="65722" y="46599"/>
                        </a:cubicBezTo>
                        <a:cubicBezTo>
                          <a:pt x="65396" y="47739"/>
                          <a:pt x="65044" y="48851"/>
                          <a:pt x="64637" y="49963"/>
                        </a:cubicBezTo>
                        <a:cubicBezTo>
                          <a:pt x="64447" y="50532"/>
                          <a:pt x="64230" y="51102"/>
                          <a:pt x="64013" y="51644"/>
                        </a:cubicBezTo>
                        <a:cubicBezTo>
                          <a:pt x="63823" y="52133"/>
                          <a:pt x="63660" y="52702"/>
                          <a:pt x="63281" y="53082"/>
                        </a:cubicBezTo>
                        <a:cubicBezTo>
                          <a:pt x="62901" y="53462"/>
                          <a:pt x="62386" y="53543"/>
                          <a:pt x="61897" y="53652"/>
                        </a:cubicBezTo>
                        <a:lnTo>
                          <a:pt x="60324" y="53977"/>
                        </a:lnTo>
                        <a:lnTo>
                          <a:pt x="60324" y="53597"/>
                        </a:lnTo>
                        <a:lnTo>
                          <a:pt x="60324" y="53001"/>
                        </a:lnTo>
                        <a:lnTo>
                          <a:pt x="60324" y="52431"/>
                        </a:lnTo>
                        <a:lnTo>
                          <a:pt x="60324" y="52133"/>
                        </a:lnTo>
                        <a:cubicBezTo>
                          <a:pt x="60324" y="52024"/>
                          <a:pt x="60324" y="51916"/>
                          <a:pt x="60243" y="51889"/>
                        </a:cubicBezTo>
                        <a:cubicBezTo>
                          <a:pt x="60229" y="51875"/>
                          <a:pt x="60216" y="51868"/>
                          <a:pt x="60205" y="51868"/>
                        </a:cubicBezTo>
                        <a:cubicBezTo>
                          <a:pt x="60195" y="51868"/>
                          <a:pt x="60189" y="51875"/>
                          <a:pt x="60189" y="51889"/>
                        </a:cubicBezTo>
                        <a:cubicBezTo>
                          <a:pt x="60107" y="51916"/>
                          <a:pt x="60107" y="52024"/>
                          <a:pt x="60107" y="52106"/>
                        </a:cubicBezTo>
                        <a:cubicBezTo>
                          <a:pt x="60107" y="52187"/>
                          <a:pt x="60107" y="52295"/>
                          <a:pt x="60107" y="52404"/>
                        </a:cubicBezTo>
                        <a:lnTo>
                          <a:pt x="60107" y="53001"/>
                        </a:lnTo>
                        <a:lnTo>
                          <a:pt x="60107" y="53570"/>
                        </a:lnTo>
                        <a:cubicBezTo>
                          <a:pt x="60107" y="53733"/>
                          <a:pt x="60107" y="53869"/>
                          <a:pt x="60134" y="54031"/>
                        </a:cubicBezTo>
                        <a:lnTo>
                          <a:pt x="60080" y="54031"/>
                        </a:lnTo>
                        <a:lnTo>
                          <a:pt x="59782" y="54086"/>
                        </a:lnTo>
                        <a:cubicBezTo>
                          <a:pt x="59836" y="53489"/>
                          <a:pt x="59836" y="52892"/>
                          <a:pt x="59863" y="52295"/>
                        </a:cubicBezTo>
                        <a:cubicBezTo>
                          <a:pt x="59863" y="51726"/>
                          <a:pt x="59890" y="51075"/>
                          <a:pt x="59890" y="50451"/>
                        </a:cubicBezTo>
                        <a:cubicBezTo>
                          <a:pt x="59944" y="49203"/>
                          <a:pt x="59972" y="47956"/>
                          <a:pt x="59999" y="46708"/>
                        </a:cubicBezTo>
                        <a:cubicBezTo>
                          <a:pt x="59999" y="46382"/>
                          <a:pt x="60026" y="46030"/>
                          <a:pt x="60026" y="45704"/>
                        </a:cubicBezTo>
                        <a:cubicBezTo>
                          <a:pt x="60053" y="45325"/>
                          <a:pt x="60053" y="44972"/>
                          <a:pt x="60026" y="44619"/>
                        </a:cubicBezTo>
                        <a:cubicBezTo>
                          <a:pt x="60026" y="44590"/>
                          <a:pt x="59985" y="44568"/>
                          <a:pt x="59948" y="44568"/>
                        </a:cubicBezTo>
                        <a:cubicBezTo>
                          <a:pt x="59918" y="44568"/>
                          <a:pt x="59890" y="44583"/>
                          <a:pt x="59890" y="44619"/>
                        </a:cubicBezTo>
                        <a:cubicBezTo>
                          <a:pt x="59836" y="44945"/>
                          <a:pt x="59836" y="45243"/>
                          <a:pt x="59836" y="45569"/>
                        </a:cubicBezTo>
                        <a:cubicBezTo>
                          <a:pt x="59836" y="45867"/>
                          <a:pt x="59809" y="46165"/>
                          <a:pt x="59809" y="46491"/>
                        </a:cubicBezTo>
                        <a:lnTo>
                          <a:pt x="59755" y="48362"/>
                        </a:lnTo>
                        <a:lnTo>
                          <a:pt x="59673" y="52078"/>
                        </a:lnTo>
                        <a:cubicBezTo>
                          <a:pt x="59646" y="52757"/>
                          <a:pt x="59619" y="53462"/>
                          <a:pt x="59646" y="54140"/>
                        </a:cubicBezTo>
                        <a:lnTo>
                          <a:pt x="56961" y="54737"/>
                        </a:lnTo>
                        <a:cubicBezTo>
                          <a:pt x="56934" y="54167"/>
                          <a:pt x="56907" y="53570"/>
                          <a:pt x="56879" y="53001"/>
                        </a:cubicBezTo>
                        <a:cubicBezTo>
                          <a:pt x="56879" y="52404"/>
                          <a:pt x="56852" y="51807"/>
                          <a:pt x="56825" y="51210"/>
                        </a:cubicBezTo>
                        <a:cubicBezTo>
                          <a:pt x="56825" y="51170"/>
                          <a:pt x="56798" y="51149"/>
                          <a:pt x="56771" y="51149"/>
                        </a:cubicBezTo>
                        <a:cubicBezTo>
                          <a:pt x="56744" y="51149"/>
                          <a:pt x="56717" y="51170"/>
                          <a:pt x="56717" y="51210"/>
                        </a:cubicBezTo>
                        <a:cubicBezTo>
                          <a:pt x="56690" y="51807"/>
                          <a:pt x="56690" y="52404"/>
                          <a:pt x="56717" y="53001"/>
                        </a:cubicBezTo>
                        <a:cubicBezTo>
                          <a:pt x="56744" y="53597"/>
                          <a:pt x="56744" y="54194"/>
                          <a:pt x="56798" y="54764"/>
                        </a:cubicBezTo>
                        <a:lnTo>
                          <a:pt x="56554" y="54764"/>
                        </a:lnTo>
                        <a:cubicBezTo>
                          <a:pt x="56581" y="54709"/>
                          <a:pt x="56581" y="54655"/>
                          <a:pt x="56554" y="54628"/>
                        </a:cubicBezTo>
                        <a:cubicBezTo>
                          <a:pt x="56554" y="54492"/>
                          <a:pt x="56581" y="54357"/>
                          <a:pt x="56581" y="54221"/>
                        </a:cubicBezTo>
                        <a:cubicBezTo>
                          <a:pt x="56581" y="53977"/>
                          <a:pt x="56608" y="53706"/>
                          <a:pt x="56608" y="53435"/>
                        </a:cubicBezTo>
                        <a:cubicBezTo>
                          <a:pt x="56635" y="52919"/>
                          <a:pt x="56635" y="52377"/>
                          <a:pt x="56662" y="51861"/>
                        </a:cubicBezTo>
                        <a:cubicBezTo>
                          <a:pt x="56662" y="51563"/>
                          <a:pt x="56662" y="51265"/>
                          <a:pt x="56662" y="50939"/>
                        </a:cubicBezTo>
                        <a:cubicBezTo>
                          <a:pt x="56649" y="50899"/>
                          <a:pt x="56608" y="50878"/>
                          <a:pt x="56571" y="50878"/>
                        </a:cubicBezTo>
                        <a:cubicBezTo>
                          <a:pt x="56534" y="50878"/>
                          <a:pt x="56500" y="50899"/>
                          <a:pt x="56500" y="50939"/>
                        </a:cubicBezTo>
                        <a:cubicBezTo>
                          <a:pt x="56473" y="51210"/>
                          <a:pt x="56473" y="51482"/>
                          <a:pt x="56473" y="51753"/>
                        </a:cubicBezTo>
                        <a:cubicBezTo>
                          <a:pt x="56473" y="51997"/>
                          <a:pt x="56473" y="52268"/>
                          <a:pt x="56473" y="52540"/>
                        </a:cubicBezTo>
                        <a:cubicBezTo>
                          <a:pt x="56473" y="53055"/>
                          <a:pt x="56445" y="53597"/>
                          <a:pt x="56445" y="54113"/>
                        </a:cubicBezTo>
                        <a:lnTo>
                          <a:pt x="56445" y="54547"/>
                        </a:lnTo>
                        <a:cubicBezTo>
                          <a:pt x="56418" y="54628"/>
                          <a:pt x="56418" y="54709"/>
                          <a:pt x="56445" y="54791"/>
                        </a:cubicBezTo>
                        <a:lnTo>
                          <a:pt x="56120" y="54872"/>
                        </a:lnTo>
                        <a:cubicBezTo>
                          <a:pt x="56201" y="54574"/>
                          <a:pt x="56228" y="54303"/>
                          <a:pt x="56256" y="54031"/>
                        </a:cubicBezTo>
                        <a:cubicBezTo>
                          <a:pt x="56283" y="53706"/>
                          <a:pt x="56283" y="53353"/>
                          <a:pt x="56256" y="53028"/>
                        </a:cubicBezTo>
                        <a:cubicBezTo>
                          <a:pt x="56242" y="53001"/>
                          <a:pt x="56215" y="52987"/>
                          <a:pt x="56188" y="52987"/>
                        </a:cubicBezTo>
                        <a:cubicBezTo>
                          <a:pt x="56161" y="52987"/>
                          <a:pt x="56134" y="53001"/>
                          <a:pt x="56120" y="53028"/>
                        </a:cubicBezTo>
                        <a:cubicBezTo>
                          <a:pt x="56066" y="53353"/>
                          <a:pt x="56093" y="53679"/>
                          <a:pt x="56066" y="54004"/>
                        </a:cubicBezTo>
                        <a:cubicBezTo>
                          <a:pt x="56039" y="54330"/>
                          <a:pt x="56011" y="54601"/>
                          <a:pt x="55984" y="54899"/>
                        </a:cubicBezTo>
                        <a:lnTo>
                          <a:pt x="55930" y="54899"/>
                        </a:lnTo>
                        <a:cubicBezTo>
                          <a:pt x="56011" y="53841"/>
                          <a:pt x="56066" y="52811"/>
                          <a:pt x="56093" y="51753"/>
                        </a:cubicBezTo>
                        <a:cubicBezTo>
                          <a:pt x="56120" y="50776"/>
                          <a:pt x="56147" y="49800"/>
                          <a:pt x="56093" y="48851"/>
                        </a:cubicBezTo>
                        <a:cubicBezTo>
                          <a:pt x="56093" y="48783"/>
                          <a:pt x="56045" y="48749"/>
                          <a:pt x="55994" y="48749"/>
                        </a:cubicBezTo>
                        <a:cubicBezTo>
                          <a:pt x="55944" y="48749"/>
                          <a:pt x="55889" y="48783"/>
                          <a:pt x="55876" y="48851"/>
                        </a:cubicBezTo>
                        <a:cubicBezTo>
                          <a:pt x="55876" y="49692"/>
                          <a:pt x="55876" y="50559"/>
                          <a:pt x="55876" y="51400"/>
                        </a:cubicBezTo>
                        <a:cubicBezTo>
                          <a:pt x="55849" y="52268"/>
                          <a:pt x="55794" y="53109"/>
                          <a:pt x="55740" y="53977"/>
                        </a:cubicBezTo>
                        <a:cubicBezTo>
                          <a:pt x="55740" y="54303"/>
                          <a:pt x="55713" y="54655"/>
                          <a:pt x="55686" y="54981"/>
                        </a:cubicBezTo>
                        <a:cubicBezTo>
                          <a:pt x="55632" y="55008"/>
                          <a:pt x="55632" y="55089"/>
                          <a:pt x="55686" y="55116"/>
                        </a:cubicBezTo>
                        <a:cubicBezTo>
                          <a:pt x="55577" y="56445"/>
                          <a:pt x="55442" y="57774"/>
                          <a:pt x="55252" y="59076"/>
                        </a:cubicBezTo>
                        <a:cubicBezTo>
                          <a:pt x="55116" y="59999"/>
                          <a:pt x="54981" y="60921"/>
                          <a:pt x="54818" y="61843"/>
                        </a:cubicBezTo>
                        <a:lnTo>
                          <a:pt x="54601" y="61843"/>
                        </a:lnTo>
                        <a:cubicBezTo>
                          <a:pt x="54655" y="61436"/>
                          <a:pt x="54709" y="61002"/>
                          <a:pt x="54764" y="60595"/>
                        </a:cubicBezTo>
                        <a:cubicBezTo>
                          <a:pt x="54791" y="60161"/>
                          <a:pt x="54845" y="59700"/>
                          <a:pt x="54872" y="59266"/>
                        </a:cubicBezTo>
                        <a:cubicBezTo>
                          <a:pt x="54954" y="58398"/>
                          <a:pt x="55035" y="57503"/>
                          <a:pt x="55089" y="56635"/>
                        </a:cubicBezTo>
                        <a:cubicBezTo>
                          <a:pt x="55089" y="56391"/>
                          <a:pt x="55116" y="56147"/>
                          <a:pt x="55116" y="55903"/>
                        </a:cubicBezTo>
                        <a:cubicBezTo>
                          <a:pt x="55143" y="55659"/>
                          <a:pt x="55143" y="55415"/>
                          <a:pt x="55116" y="55143"/>
                        </a:cubicBezTo>
                        <a:cubicBezTo>
                          <a:pt x="55116" y="55116"/>
                          <a:pt x="55096" y="55103"/>
                          <a:pt x="55076" y="55103"/>
                        </a:cubicBezTo>
                        <a:cubicBezTo>
                          <a:pt x="55055" y="55103"/>
                          <a:pt x="55035" y="55116"/>
                          <a:pt x="55035" y="55143"/>
                        </a:cubicBezTo>
                        <a:cubicBezTo>
                          <a:pt x="54981" y="55577"/>
                          <a:pt x="54926" y="56011"/>
                          <a:pt x="54899" y="56472"/>
                        </a:cubicBezTo>
                        <a:cubicBezTo>
                          <a:pt x="54872" y="56906"/>
                          <a:pt x="54845" y="57340"/>
                          <a:pt x="54818" y="57774"/>
                        </a:cubicBezTo>
                        <a:cubicBezTo>
                          <a:pt x="54737" y="58670"/>
                          <a:pt x="54655" y="59537"/>
                          <a:pt x="54574" y="60405"/>
                        </a:cubicBezTo>
                        <a:cubicBezTo>
                          <a:pt x="54520" y="60894"/>
                          <a:pt x="54465" y="61382"/>
                          <a:pt x="54438" y="61870"/>
                        </a:cubicBezTo>
                        <a:lnTo>
                          <a:pt x="53950" y="61897"/>
                        </a:lnTo>
                        <a:cubicBezTo>
                          <a:pt x="53977" y="61870"/>
                          <a:pt x="53977" y="61843"/>
                          <a:pt x="54004" y="61843"/>
                        </a:cubicBezTo>
                        <a:cubicBezTo>
                          <a:pt x="54004" y="61816"/>
                          <a:pt x="54004" y="61789"/>
                          <a:pt x="54031" y="61735"/>
                        </a:cubicBezTo>
                        <a:lnTo>
                          <a:pt x="54059" y="61545"/>
                        </a:lnTo>
                        <a:cubicBezTo>
                          <a:pt x="54086" y="61409"/>
                          <a:pt x="54113" y="61273"/>
                          <a:pt x="54113" y="61138"/>
                        </a:cubicBezTo>
                        <a:cubicBezTo>
                          <a:pt x="54167" y="60867"/>
                          <a:pt x="54194" y="60595"/>
                          <a:pt x="54221" y="60324"/>
                        </a:cubicBezTo>
                        <a:cubicBezTo>
                          <a:pt x="54248" y="60053"/>
                          <a:pt x="54276" y="59782"/>
                          <a:pt x="54303" y="59510"/>
                        </a:cubicBezTo>
                        <a:cubicBezTo>
                          <a:pt x="54303" y="59375"/>
                          <a:pt x="54303" y="59239"/>
                          <a:pt x="54330" y="59103"/>
                        </a:cubicBezTo>
                        <a:lnTo>
                          <a:pt x="54330" y="58914"/>
                        </a:lnTo>
                        <a:cubicBezTo>
                          <a:pt x="54330" y="58859"/>
                          <a:pt x="54330" y="58778"/>
                          <a:pt x="54276" y="58751"/>
                        </a:cubicBezTo>
                        <a:cubicBezTo>
                          <a:pt x="54262" y="58737"/>
                          <a:pt x="54248" y="58731"/>
                          <a:pt x="54235" y="58731"/>
                        </a:cubicBezTo>
                        <a:cubicBezTo>
                          <a:pt x="54221" y="58731"/>
                          <a:pt x="54208" y="58737"/>
                          <a:pt x="54194" y="58751"/>
                        </a:cubicBezTo>
                        <a:cubicBezTo>
                          <a:pt x="54140" y="58778"/>
                          <a:pt x="54167" y="58832"/>
                          <a:pt x="54140" y="58887"/>
                        </a:cubicBezTo>
                        <a:cubicBezTo>
                          <a:pt x="54140" y="58941"/>
                          <a:pt x="54140" y="59022"/>
                          <a:pt x="54140" y="59103"/>
                        </a:cubicBezTo>
                        <a:cubicBezTo>
                          <a:pt x="54140" y="59239"/>
                          <a:pt x="54140" y="59375"/>
                          <a:pt x="54113" y="59510"/>
                        </a:cubicBezTo>
                        <a:cubicBezTo>
                          <a:pt x="54086" y="59782"/>
                          <a:pt x="54059" y="60053"/>
                          <a:pt x="54031" y="60324"/>
                        </a:cubicBezTo>
                        <a:cubicBezTo>
                          <a:pt x="54004" y="60595"/>
                          <a:pt x="53977" y="60839"/>
                          <a:pt x="53950" y="61111"/>
                        </a:cubicBezTo>
                        <a:cubicBezTo>
                          <a:pt x="53923" y="61246"/>
                          <a:pt x="53896" y="61382"/>
                          <a:pt x="53896" y="61518"/>
                        </a:cubicBezTo>
                        <a:cubicBezTo>
                          <a:pt x="53896" y="61599"/>
                          <a:pt x="53869" y="61653"/>
                          <a:pt x="53869" y="61735"/>
                        </a:cubicBezTo>
                        <a:cubicBezTo>
                          <a:pt x="53869" y="61762"/>
                          <a:pt x="53869" y="61789"/>
                          <a:pt x="53869" y="61816"/>
                        </a:cubicBezTo>
                        <a:cubicBezTo>
                          <a:pt x="53869" y="61843"/>
                          <a:pt x="53869" y="61870"/>
                          <a:pt x="53869" y="61897"/>
                        </a:cubicBezTo>
                        <a:lnTo>
                          <a:pt x="51970" y="61979"/>
                        </a:lnTo>
                        <a:cubicBezTo>
                          <a:pt x="51997" y="61789"/>
                          <a:pt x="52024" y="61572"/>
                          <a:pt x="52051" y="61355"/>
                        </a:cubicBezTo>
                        <a:lnTo>
                          <a:pt x="52078" y="60704"/>
                        </a:lnTo>
                        <a:lnTo>
                          <a:pt x="52187" y="59429"/>
                        </a:lnTo>
                        <a:cubicBezTo>
                          <a:pt x="52241" y="58561"/>
                          <a:pt x="52295" y="57720"/>
                          <a:pt x="52350" y="56852"/>
                        </a:cubicBezTo>
                        <a:cubicBezTo>
                          <a:pt x="52458" y="55143"/>
                          <a:pt x="52540" y="53407"/>
                          <a:pt x="52621" y="51699"/>
                        </a:cubicBezTo>
                        <a:cubicBezTo>
                          <a:pt x="52648" y="51210"/>
                          <a:pt x="52648" y="50722"/>
                          <a:pt x="52675" y="50261"/>
                        </a:cubicBezTo>
                        <a:cubicBezTo>
                          <a:pt x="52675" y="49773"/>
                          <a:pt x="52729" y="49285"/>
                          <a:pt x="52702" y="48796"/>
                        </a:cubicBezTo>
                        <a:cubicBezTo>
                          <a:pt x="52689" y="48756"/>
                          <a:pt x="52662" y="48735"/>
                          <a:pt x="52635" y="48735"/>
                        </a:cubicBezTo>
                        <a:cubicBezTo>
                          <a:pt x="52607" y="48735"/>
                          <a:pt x="52580" y="48756"/>
                          <a:pt x="52567" y="48796"/>
                        </a:cubicBezTo>
                        <a:cubicBezTo>
                          <a:pt x="52512" y="49230"/>
                          <a:pt x="52512" y="49664"/>
                          <a:pt x="52485" y="50098"/>
                        </a:cubicBezTo>
                        <a:cubicBezTo>
                          <a:pt x="52458" y="50505"/>
                          <a:pt x="52458" y="50939"/>
                          <a:pt x="52431" y="51373"/>
                        </a:cubicBezTo>
                        <a:cubicBezTo>
                          <a:pt x="52377" y="52241"/>
                          <a:pt x="52350" y="53082"/>
                          <a:pt x="52295" y="53950"/>
                        </a:cubicBezTo>
                        <a:cubicBezTo>
                          <a:pt x="52214" y="55659"/>
                          <a:pt x="52106" y="57395"/>
                          <a:pt x="51997" y="59103"/>
                        </a:cubicBezTo>
                        <a:lnTo>
                          <a:pt x="51916" y="60514"/>
                        </a:lnTo>
                        <a:cubicBezTo>
                          <a:pt x="51889" y="60758"/>
                          <a:pt x="51889" y="61002"/>
                          <a:pt x="51861" y="61246"/>
                        </a:cubicBezTo>
                        <a:cubicBezTo>
                          <a:pt x="51834" y="61490"/>
                          <a:pt x="51834" y="61735"/>
                          <a:pt x="51861" y="61979"/>
                        </a:cubicBezTo>
                        <a:lnTo>
                          <a:pt x="49936" y="62087"/>
                        </a:lnTo>
                        <a:lnTo>
                          <a:pt x="49013" y="62114"/>
                        </a:lnTo>
                        <a:cubicBezTo>
                          <a:pt x="49041" y="61979"/>
                          <a:pt x="49068" y="61870"/>
                          <a:pt x="49095" y="61735"/>
                        </a:cubicBezTo>
                        <a:cubicBezTo>
                          <a:pt x="49122" y="61572"/>
                          <a:pt x="49149" y="61409"/>
                          <a:pt x="49149" y="61246"/>
                        </a:cubicBezTo>
                        <a:cubicBezTo>
                          <a:pt x="49203" y="60948"/>
                          <a:pt x="49258" y="60622"/>
                          <a:pt x="49285" y="60324"/>
                        </a:cubicBezTo>
                        <a:cubicBezTo>
                          <a:pt x="49366" y="59700"/>
                          <a:pt x="49447" y="59076"/>
                          <a:pt x="49502" y="58453"/>
                        </a:cubicBezTo>
                        <a:cubicBezTo>
                          <a:pt x="49637" y="57205"/>
                          <a:pt x="49746" y="55957"/>
                          <a:pt x="49827" y="54709"/>
                        </a:cubicBezTo>
                        <a:cubicBezTo>
                          <a:pt x="49854" y="54357"/>
                          <a:pt x="49854" y="54004"/>
                          <a:pt x="49881" y="53652"/>
                        </a:cubicBezTo>
                        <a:cubicBezTo>
                          <a:pt x="49881" y="53489"/>
                          <a:pt x="49881" y="53299"/>
                          <a:pt x="49909" y="53136"/>
                        </a:cubicBezTo>
                        <a:cubicBezTo>
                          <a:pt x="49909" y="52946"/>
                          <a:pt x="49909" y="52757"/>
                          <a:pt x="49909" y="52594"/>
                        </a:cubicBezTo>
                        <a:cubicBezTo>
                          <a:pt x="49909" y="52546"/>
                          <a:pt x="49863" y="52518"/>
                          <a:pt x="49824" y="52518"/>
                        </a:cubicBezTo>
                        <a:cubicBezTo>
                          <a:pt x="49797" y="52518"/>
                          <a:pt x="49773" y="52533"/>
                          <a:pt x="49773" y="52567"/>
                        </a:cubicBezTo>
                        <a:cubicBezTo>
                          <a:pt x="49719" y="52865"/>
                          <a:pt x="49719" y="53191"/>
                          <a:pt x="49692" y="53489"/>
                        </a:cubicBezTo>
                        <a:cubicBezTo>
                          <a:pt x="49664" y="53814"/>
                          <a:pt x="49664" y="54140"/>
                          <a:pt x="49637" y="54438"/>
                        </a:cubicBezTo>
                        <a:cubicBezTo>
                          <a:pt x="49610" y="55062"/>
                          <a:pt x="49556" y="55686"/>
                          <a:pt x="49502" y="56310"/>
                        </a:cubicBezTo>
                        <a:cubicBezTo>
                          <a:pt x="49420" y="57557"/>
                          <a:pt x="49285" y="58805"/>
                          <a:pt x="49122" y="60053"/>
                        </a:cubicBezTo>
                        <a:cubicBezTo>
                          <a:pt x="49068" y="60378"/>
                          <a:pt x="49041" y="60758"/>
                          <a:pt x="48986" y="61111"/>
                        </a:cubicBezTo>
                        <a:cubicBezTo>
                          <a:pt x="48959" y="61273"/>
                          <a:pt x="48932" y="61436"/>
                          <a:pt x="48932" y="61599"/>
                        </a:cubicBezTo>
                        <a:cubicBezTo>
                          <a:pt x="48878" y="61762"/>
                          <a:pt x="48878" y="61951"/>
                          <a:pt x="48878" y="62114"/>
                        </a:cubicBezTo>
                        <a:lnTo>
                          <a:pt x="47440" y="62168"/>
                        </a:lnTo>
                        <a:cubicBezTo>
                          <a:pt x="47237" y="62196"/>
                          <a:pt x="47040" y="62209"/>
                          <a:pt x="46847" y="62209"/>
                        </a:cubicBezTo>
                        <a:cubicBezTo>
                          <a:pt x="46654" y="62209"/>
                          <a:pt x="46464" y="62196"/>
                          <a:pt x="46274" y="62168"/>
                        </a:cubicBezTo>
                        <a:cubicBezTo>
                          <a:pt x="46193" y="62168"/>
                          <a:pt x="46111" y="62141"/>
                          <a:pt x="46057" y="62114"/>
                        </a:cubicBezTo>
                        <a:cubicBezTo>
                          <a:pt x="46057" y="61572"/>
                          <a:pt x="46084" y="61029"/>
                          <a:pt x="46084" y="60487"/>
                        </a:cubicBezTo>
                        <a:lnTo>
                          <a:pt x="46084" y="58751"/>
                        </a:lnTo>
                        <a:lnTo>
                          <a:pt x="46084" y="57015"/>
                        </a:lnTo>
                        <a:cubicBezTo>
                          <a:pt x="46084" y="56445"/>
                          <a:pt x="46030" y="55876"/>
                          <a:pt x="45976" y="55279"/>
                        </a:cubicBezTo>
                        <a:cubicBezTo>
                          <a:pt x="45948" y="54981"/>
                          <a:pt x="45921" y="54655"/>
                          <a:pt x="45894" y="54330"/>
                        </a:cubicBezTo>
                        <a:cubicBezTo>
                          <a:pt x="45867" y="54004"/>
                          <a:pt x="45867" y="53679"/>
                          <a:pt x="45813" y="53353"/>
                        </a:cubicBezTo>
                        <a:cubicBezTo>
                          <a:pt x="45813" y="53323"/>
                          <a:pt x="45798" y="53312"/>
                          <a:pt x="45778" y="53312"/>
                        </a:cubicBezTo>
                        <a:cubicBezTo>
                          <a:pt x="45744" y="53312"/>
                          <a:pt x="45694" y="53346"/>
                          <a:pt x="45677" y="53380"/>
                        </a:cubicBezTo>
                        <a:cubicBezTo>
                          <a:pt x="45650" y="53679"/>
                          <a:pt x="45650" y="53950"/>
                          <a:pt x="45677" y="54248"/>
                        </a:cubicBezTo>
                        <a:cubicBezTo>
                          <a:pt x="45677" y="54520"/>
                          <a:pt x="45731" y="54818"/>
                          <a:pt x="45759" y="55089"/>
                        </a:cubicBezTo>
                        <a:cubicBezTo>
                          <a:pt x="45813" y="55659"/>
                          <a:pt x="45840" y="56255"/>
                          <a:pt x="45867" y="56825"/>
                        </a:cubicBezTo>
                        <a:lnTo>
                          <a:pt x="45867" y="60297"/>
                        </a:lnTo>
                        <a:cubicBezTo>
                          <a:pt x="45867" y="60867"/>
                          <a:pt x="45867" y="61463"/>
                          <a:pt x="45894" y="62033"/>
                        </a:cubicBezTo>
                        <a:cubicBezTo>
                          <a:pt x="45704" y="61924"/>
                          <a:pt x="45569" y="61789"/>
                          <a:pt x="45460" y="61599"/>
                        </a:cubicBezTo>
                        <a:cubicBezTo>
                          <a:pt x="45081" y="61084"/>
                          <a:pt x="44782" y="60595"/>
                          <a:pt x="44402" y="60053"/>
                        </a:cubicBezTo>
                        <a:cubicBezTo>
                          <a:pt x="44050" y="59565"/>
                          <a:pt x="43643" y="59076"/>
                          <a:pt x="43236" y="58642"/>
                        </a:cubicBezTo>
                        <a:cubicBezTo>
                          <a:pt x="43155" y="58561"/>
                          <a:pt x="43073" y="58480"/>
                          <a:pt x="42965" y="58398"/>
                        </a:cubicBezTo>
                        <a:cubicBezTo>
                          <a:pt x="43019" y="58154"/>
                          <a:pt x="43073" y="57883"/>
                          <a:pt x="43073" y="57585"/>
                        </a:cubicBezTo>
                        <a:cubicBezTo>
                          <a:pt x="43073" y="57449"/>
                          <a:pt x="43100" y="57313"/>
                          <a:pt x="43100" y="57178"/>
                        </a:cubicBezTo>
                        <a:cubicBezTo>
                          <a:pt x="43128" y="57042"/>
                          <a:pt x="43155" y="56852"/>
                          <a:pt x="43073" y="56798"/>
                        </a:cubicBezTo>
                        <a:cubicBezTo>
                          <a:pt x="43060" y="56784"/>
                          <a:pt x="43046" y="56778"/>
                          <a:pt x="43036" y="56778"/>
                        </a:cubicBezTo>
                        <a:cubicBezTo>
                          <a:pt x="43026" y="56778"/>
                          <a:pt x="43019" y="56784"/>
                          <a:pt x="43019" y="56798"/>
                        </a:cubicBezTo>
                        <a:cubicBezTo>
                          <a:pt x="42911" y="56852"/>
                          <a:pt x="42938" y="57042"/>
                          <a:pt x="42938" y="57151"/>
                        </a:cubicBezTo>
                        <a:cubicBezTo>
                          <a:pt x="42938" y="57259"/>
                          <a:pt x="42911" y="57422"/>
                          <a:pt x="42911" y="57585"/>
                        </a:cubicBezTo>
                        <a:cubicBezTo>
                          <a:pt x="42911" y="57829"/>
                          <a:pt x="42856" y="58073"/>
                          <a:pt x="42856" y="58317"/>
                        </a:cubicBezTo>
                        <a:lnTo>
                          <a:pt x="42721" y="58181"/>
                        </a:lnTo>
                        <a:cubicBezTo>
                          <a:pt x="42775" y="57693"/>
                          <a:pt x="42802" y="57178"/>
                          <a:pt x="42856" y="56662"/>
                        </a:cubicBezTo>
                        <a:cubicBezTo>
                          <a:pt x="42856" y="56391"/>
                          <a:pt x="42883" y="56120"/>
                          <a:pt x="42911" y="55849"/>
                        </a:cubicBezTo>
                        <a:cubicBezTo>
                          <a:pt x="42911" y="55686"/>
                          <a:pt x="42911" y="55550"/>
                          <a:pt x="42938" y="55415"/>
                        </a:cubicBezTo>
                        <a:lnTo>
                          <a:pt x="42938" y="55225"/>
                        </a:lnTo>
                        <a:cubicBezTo>
                          <a:pt x="42938" y="55171"/>
                          <a:pt x="42938" y="55089"/>
                          <a:pt x="42938" y="55008"/>
                        </a:cubicBezTo>
                        <a:cubicBezTo>
                          <a:pt x="42938" y="54992"/>
                          <a:pt x="42902" y="54976"/>
                          <a:pt x="42866" y="54976"/>
                        </a:cubicBezTo>
                        <a:cubicBezTo>
                          <a:pt x="42840" y="54976"/>
                          <a:pt x="42814" y="54985"/>
                          <a:pt x="42802" y="55008"/>
                        </a:cubicBezTo>
                        <a:cubicBezTo>
                          <a:pt x="42775" y="55143"/>
                          <a:pt x="42748" y="55279"/>
                          <a:pt x="42748" y="55415"/>
                        </a:cubicBezTo>
                        <a:cubicBezTo>
                          <a:pt x="42748" y="55550"/>
                          <a:pt x="42721" y="55686"/>
                          <a:pt x="42721" y="55822"/>
                        </a:cubicBezTo>
                        <a:cubicBezTo>
                          <a:pt x="42694" y="56093"/>
                          <a:pt x="42694" y="56364"/>
                          <a:pt x="42666" y="56662"/>
                        </a:cubicBezTo>
                        <a:cubicBezTo>
                          <a:pt x="42639" y="57123"/>
                          <a:pt x="42585" y="57612"/>
                          <a:pt x="42585" y="58100"/>
                        </a:cubicBezTo>
                        <a:cubicBezTo>
                          <a:pt x="42341" y="57937"/>
                          <a:pt x="42097" y="57774"/>
                          <a:pt x="41853" y="57639"/>
                        </a:cubicBezTo>
                        <a:cubicBezTo>
                          <a:pt x="41582" y="57503"/>
                          <a:pt x="41310" y="57422"/>
                          <a:pt x="41012" y="57340"/>
                        </a:cubicBezTo>
                        <a:cubicBezTo>
                          <a:pt x="40686" y="57286"/>
                          <a:pt x="40334" y="57259"/>
                          <a:pt x="40008" y="57232"/>
                        </a:cubicBezTo>
                        <a:cubicBezTo>
                          <a:pt x="39846" y="57205"/>
                          <a:pt x="39683" y="57178"/>
                          <a:pt x="39547" y="57123"/>
                        </a:cubicBezTo>
                        <a:cubicBezTo>
                          <a:pt x="39547" y="57042"/>
                          <a:pt x="39520" y="56988"/>
                          <a:pt x="39493" y="56934"/>
                        </a:cubicBezTo>
                        <a:lnTo>
                          <a:pt x="39466" y="56635"/>
                        </a:lnTo>
                        <a:cubicBezTo>
                          <a:pt x="39439" y="56445"/>
                          <a:pt x="39412" y="56255"/>
                          <a:pt x="39385" y="56066"/>
                        </a:cubicBezTo>
                        <a:cubicBezTo>
                          <a:pt x="39385" y="56039"/>
                          <a:pt x="39364" y="56025"/>
                          <a:pt x="39344" y="56025"/>
                        </a:cubicBezTo>
                        <a:cubicBezTo>
                          <a:pt x="39323" y="56025"/>
                          <a:pt x="39303" y="56039"/>
                          <a:pt x="39303" y="56066"/>
                        </a:cubicBezTo>
                        <a:cubicBezTo>
                          <a:pt x="39276" y="56255"/>
                          <a:pt x="39276" y="56472"/>
                          <a:pt x="39303" y="56662"/>
                        </a:cubicBezTo>
                        <a:cubicBezTo>
                          <a:pt x="39303" y="56744"/>
                          <a:pt x="39303" y="56852"/>
                          <a:pt x="39330" y="56934"/>
                        </a:cubicBezTo>
                        <a:lnTo>
                          <a:pt x="39330" y="57015"/>
                        </a:lnTo>
                        <a:cubicBezTo>
                          <a:pt x="39222" y="56961"/>
                          <a:pt x="39140" y="56906"/>
                          <a:pt x="39086" y="56825"/>
                        </a:cubicBezTo>
                        <a:cubicBezTo>
                          <a:pt x="38869" y="56581"/>
                          <a:pt x="38679" y="56310"/>
                          <a:pt x="38571" y="56011"/>
                        </a:cubicBezTo>
                        <a:cubicBezTo>
                          <a:pt x="38191" y="55252"/>
                          <a:pt x="37811" y="54520"/>
                          <a:pt x="37459" y="53760"/>
                        </a:cubicBezTo>
                        <a:lnTo>
                          <a:pt x="37215" y="53299"/>
                        </a:lnTo>
                        <a:lnTo>
                          <a:pt x="38869" y="53787"/>
                        </a:lnTo>
                        <a:cubicBezTo>
                          <a:pt x="38896" y="53923"/>
                          <a:pt x="38923" y="54058"/>
                          <a:pt x="38951" y="54194"/>
                        </a:cubicBezTo>
                        <a:cubicBezTo>
                          <a:pt x="39005" y="54357"/>
                          <a:pt x="39032" y="54520"/>
                          <a:pt x="39059" y="54682"/>
                        </a:cubicBezTo>
                        <a:cubicBezTo>
                          <a:pt x="39086" y="54845"/>
                          <a:pt x="39113" y="54981"/>
                          <a:pt x="39140" y="55143"/>
                        </a:cubicBezTo>
                        <a:cubicBezTo>
                          <a:pt x="39140" y="55225"/>
                          <a:pt x="39140" y="55306"/>
                          <a:pt x="39168" y="55388"/>
                        </a:cubicBezTo>
                        <a:cubicBezTo>
                          <a:pt x="39168" y="55469"/>
                          <a:pt x="39168" y="55550"/>
                          <a:pt x="39195" y="55605"/>
                        </a:cubicBezTo>
                        <a:cubicBezTo>
                          <a:pt x="39206" y="55627"/>
                          <a:pt x="39222" y="55636"/>
                          <a:pt x="39239" y="55636"/>
                        </a:cubicBezTo>
                        <a:cubicBezTo>
                          <a:pt x="39263" y="55636"/>
                          <a:pt x="39287" y="55620"/>
                          <a:pt x="39303" y="55605"/>
                        </a:cubicBezTo>
                        <a:cubicBezTo>
                          <a:pt x="39303" y="55523"/>
                          <a:pt x="39303" y="55469"/>
                          <a:pt x="39303" y="55388"/>
                        </a:cubicBezTo>
                        <a:lnTo>
                          <a:pt x="39303" y="55143"/>
                        </a:lnTo>
                        <a:cubicBezTo>
                          <a:pt x="39276" y="54981"/>
                          <a:pt x="39249" y="54818"/>
                          <a:pt x="39222" y="54655"/>
                        </a:cubicBezTo>
                        <a:cubicBezTo>
                          <a:pt x="39195" y="54492"/>
                          <a:pt x="39168" y="54357"/>
                          <a:pt x="39113" y="54194"/>
                        </a:cubicBezTo>
                        <a:cubicBezTo>
                          <a:pt x="39086" y="54031"/>
                          <a:pt x="39059" y="53977"/>
                          <a:pt x="39032" y="53841"/>
                        </a:cubicBezTo>
                        <a:lnTo>
                          <a:pt x="39032" y="53841"/>
                        </a:lnTo>
                        <a:lnTo>
                          <a:pt x="39195" y="53896"/>
                        </a:lnTo>
                        <a:cubicBezTo>
                          <a:pt x="39249" y="54140"/>
                          <a:pt x="39303" y="54411"/>
                          <a:pt x="39357" y="54655"/>
                        </a:cubicBezTo>
                        <a:cubicBezTo>
                          <a:pt x="39385" y="54791"/>
                          <a:pt x="39412" y="54954"/>
                          <a:pt x="39412" y="55089"/>
                        </a:cubicBezTo>
                        <a:cubicBezTo>
                          <a:pt x="39412" y="55252"/>
                          <a:pt x="39439" y="55388"/>
                          <a:pt x="39466" y="55523"/>
                        </a:cubicBezTo>
                        <a:cubicBezTo>
                          <a:pt x="39466" y="55537"/>
                          <a:pt x="39486" y="55543"/>
                          <a:pt x="39507" y="55543"/>
                        </a:cubicBezTo>
                        <a:cubicBezTo>
                          <a:pt x="39527" y="55543"/>
                          <a:pt x="39547" y="55537"/>
                          <a:pt x="39547" y="55523"/>
                        </a:cubicBezTo>
                        <a:cubicBezTo>
                          <a:pt x="39574" y="55360"/>
                          <a:pt x="39574" y="55225"/>
                          <a:pt x="39547" y="55062"/>
                        </a:cubicBezTo>
                        <a:cubicBezTo>
                          <a:pt x="39547" y="54926"/>
                          <a:pt x="39520" y="54791"/>
                          <a:pt x="39493" y="54655"/>
                        </a:cubicBezTo>
                        <a:cubicBezTo>
                          <a:pt x="39439" y="54411"/>
                          <a:pt x="39385" y="54167"/>
                          <a:pt x="39303" y="53950"/>
                        </a:cubicBezTo>
                        <a:lnTo>
                          <a:pt x="39303" y="53950"/>
                        </a:lnTo>
                        <a:lnTo>
                          <a:pt x="41690" y="54655"/>
                        </a:lnTo>
                        <a:cubicBezTo>
                          <a:pt x="41853" y="54737"/>
                          <a:pt x="42043" y="54791"/>
                          <a:pt x="42233" y="54845"/>
                        </a:cubicBezTo>
                        <a:cubicBezTo>
                          <a:pt x="42368" y="54845"/>
                          <a:pt x="42422" y="54682"/>
                          <a:pt x="42314" y="54628"/>
                        </a:cubicBezTo>
                        <a:cubicBezTo>
                          <a:pt x="41934" y="54492"/>
                          <a:pt x="41527" y="54384"/>
                          <a:pt x="41148" y="54248"/>
                        </a:cubicBezTo>
                        <a:lnTo>
                          <a:pt x="39981" y="53923"/>
                        </a:lnTo>
                        <a:lnTo>
                          <a:pt x="38517" y="53462"/>
                        </a:lnTo>
                        <a:cubicBezTo>
                          <a:pt x="38544" y="53407"/>
                          <a:pt x="38571" y="53353"/>
                          <a:pt x="38598" y="53272"/>
                        </a:cubicBezTo>
                        <a:cubicBezTo>
                          <a:pt x="38625" y="53218"/>
                          <a:pt x="38625" y="53136"/>
                          <a:pt x="38625" y="53082"/>
                        </a:cubicBezTo>
                        <a:cubicBezTo>
                          <a:pt x="38625" y="52946"/>
                          <a:pt x="38679" y="52784"/>
                          <a:pt x="38679" y="52648"/>
                        </a:cubicBezTo>
                        <a:cubicBezTo>
                          <a:pt x="38706" y="52377"/>
                          <a:pt x="38734" y="52106"/>
                          <a:pt x="38761" y="51807"/>
                        </a:cubicBezTo>
                        <a:cubicBezTo>
                          <a:pt x="38815" y="51265"/>
                          <a:pt x="38842" y="50695"/>
                          <a:pt x="38842" y="50153"/>
                        </a:cubicBezTo>
                        <a:cubicBezTo>
                          <a:pt x="38869" y="49393"/>
                          <a:pt x="38869" y="48661"/>
                          <a:pt x="38842" y="47901"/>
                        </a:cubicBezTo>
                        <a:cubicBezTo>
                          <a:pt x="39032" y="47847"/>
                          <a:pt x="39249" y="47766"/>
                          <a:pt x="39439" y="47711"/>
                        </a:cubicBezTo>
                        <a:lnTo>
                          <a:pt x="39439" y="47711"/>
                        </a:lnTo>
                        <a:cubicBezTo>
                          <a:pt x="39439" y="48145"/>
                          <a:pt x="39439" y="48607"/>
                          <a:pt x="39412" y="49068"/>
                        </a:cubicBezTo>
                        <a:cubicBezTo>
                          <a:pt x="39412" y="49285"/>
                          <a:pt x="39412" y="49529"/>
                          <a:pt x="39385" y="49746"/>
                        </a:cubicBezTo>
                        <a:lnTo>
                          <a:pt x="39385" y="50098"/>
                        </a:lnTo>
                        <a:cubicBezTo>
                          <a:pt x="39385" y="50207"/>
                          <a:pt x="39385" y="50343"/>
                          <a:pt x="39412" y="50451"/>
                        </a:cubicBezTo>
                        <a:cubicBezTo>
                          <a:pt x="39412" y="50465"/>
                          <a:pt x="39432" y="50471"/>
                          <a:pt x="39452" y="50471"/>
                        </a:cubicBezTo>
                        <a:cubicBezTo>
                          <a:pt x="39473" y="50471"/>
                          <a:pt x="39493" y="50465"/>
                          <a:pt x="39493" y="50451"/>
                        </a:cubicBezTo>
                        <a:cubicBezTo>
                          <a:pt x="39547" y="50343"/>
                          <a:pt x="39547" y="50207"/>
                          <a:pt x="39547" y="50098"/>
                        </a:cubicBezTo>
                        <a:cubicBezTo>
                          <a:pt x="39547" y="49990"/>
                          <a:pt x="39574" y="49881"/>
                          <a:pt x="39574" y="49773"/>
                        </a:cubicBezTo>
                        <a:cubicBezTo>
                          <a:pt x="39574" y="49529"/>
                          <a:pt x="39602" y="49312"/>
                          <a:pt x="39602" y="49095"/>
                        </a:cubicBezTo>
                        <a:cubicBezTo>
                          <a:pt x="39602" y="48634"/>
                          <a:pt x="39602" y="48173"/>
                          <a:pt x="39574" y="47711"/>
                        </a:cubicBezTo>
                        <a:cubicBezTo>
                          <a:pt x="39574" y="47684"/>
                          <a:pt x="39574" y="47684"/>
                          <a:pt x="39574" y="47684"/>
                        </a:cubicBezTo>
                        <a:lnTo>
                          <a:pt x="39873" y="47576"/>
                        </a:lnTo>
                        <a:cubicBezTo>
                          <a:pt x="39981" y="47522"/>
                          <a:pt x="40063" y="47495"/>
                          <a:pt x="40171" y="47440"/>
                        </a:cubicBezTo>
                        <a:cubicBezTo>
                          <a:pt x="40334" y="47305"/>
                          <a:pt x="40442" y="47115"/>
                          <a:pt x="40442" y="46925"/>
                        </a:cubicBezTo>
                        <a:cubicBezTo>
                          <a:pt x="40497" y="46654"/>
                          <a:pt x="40497" y="46410"/>
                          <a:pt x="40524" y="46165"/>
                        </a:cubicBezTo>
                        <a:cubicBezTo>
                          <a:pt x="40632" y="45135"/>
                          <a:pt x="40714" y="44104"/>
                          <a:pt x="40768" y="43073"/>
                        </a:cubicBezTo>
                        <a:cubicBezTo>
                          <a:pt x="40768" y="42775"/>
                          <a:pt x="40795" y="42477"/>
                          <a:pt x="40795" y="42178"/>
                        </a:cubicBezTo>
                        <a:cubicBezTo>
                          <a:pt x="40822" y="41907"/>
                          <a:pt x="40822" y="41609"/>
                          <a:pt x="40795" y="41310"/>
                        </a:cubicBezTo>
                        <a:cubicBezTo>
                          <a:pt x="40795" y="41277"/>
                          <a:pt x="40764" y="41254"/>
                          <a:pt x="40734" y="41254"/>
                        </a:cubicBezTo>
                        <a:cubicBezTo>
                          <a:pt x="40715" y="41254"/>
                          <a:pt x="40697" y="41262"/>
                          <a:pt x="40686" y="41283"/>
                        </a:cubicBezTo>
                        <a:cubicBezTo>
                          <a:pt x="40632" y="41771"/>
                          <a:pt x="40578" y="42287"/>
                          <a:pt x="40578" y="42775"/>
                        </a:cubicBezTo>
                        <a:cubicBezTo>
                          <a:pt x="40551" y="43290"/>
                          <a:pt x="40524" y="43806"/>
                          <a:pt x="40469" y="44294"/>
                        </a:cubicBezTo>
                        <a:cubicBezTo>
                          <a:pt x="40442" y="44782"/>
                          <a:pt x="40415" y="45297"/>
                          <a:pt x="40361" y="45786"/>
                        </a:cubicBezTo>
                        <a:cubicBezTo>
                          <a:pt x="40334" y="46057"/>
                          <a:pt x="40307" y="46301"/>
                          <a:pt x="40280" y="46572"/>
                        </a:cubicBezTo>
                        <a:cubicBezTo>
                          <a:pt x="40280" y="46681"/>
                          <a:pt x="40252" y="46789"/>
                          <a:pt x="40252" y="46898"/>
                        </a:cubicBezTo>
                        <a:cubicBezTo>
                          <a:pt x="40252" y="47006"/>
                          <a:pt x="40225" y="47088"/>
                          <a:pt x="40171" y="47169"/>
                        </a:cubicBezTo>
                        <a:cubicBezTo>
                          <a:pt x="40090" y="47250"/>
                          <a:pt x="40008" y="47305"/>
                          <a:pt x="39900" y="47332"/>
                        </a:cubicBezTo>
                        <a:lnTo>
                          <a:pt x="39520" y="47495"/>
                        </a:lnTo>
                        <a:cubicBezTo>
                          <a:pt x="39276" y="47576"/>
                          <a:pt x="39059" y="47657"/>
                          <a:pt x="38842" y="47739"/>
                        </a:cubicBezTo>
                        <a:cubicBezTo>
                          <a:pt x="38842" y="47413"/>
                          <a:pt x="38788" y="47115"/>
                          <a:pt x="38761" y="46789"/>
                        </a:cubicBezTo>
                        <a:cubicBezTo>
                          <a:pt x="38734" y="46464"/>
                          <a:pt x="38706" y="46165"/>
                          <a:pt x="38679" y="45840"/>
                        </a:cubicBezTo>
                        <a:cubicBezTo>
                          <a:pt x="38679" y="45677"/>
                          <a:pt x="38652" y="45542"/>
                          <a:pt x="38625" y="45379"/>
                        </a:cubicBezTo>
                        <a:cubicBezTo>
                          <a:pt x="38625" y="45216"/>
                          <a:pt x="38598" y="45053"/>
                          <a:pt x="38544" y="44918"/>
                        </a:cubicBezTo>
                        <a:cubicBezTo>
                          <a:pt x="38530" y="44891"/>
                          <a:pt x="38510" y="44877"/>
                          <a:pt x="38489" y="44877"/>
                        </a:cubicBezTo>
                        <a:cubicBezTo>
                          <a:pt x="38469" y="44877"/>
                          <a:pt x="38449" y="44891"/>
                          <a:pt x="38435" y="44918"/>
                        </a:cubicBezTo>
                        <a:cubicBezTo>
                          <a:pt x="38435" y="45053"/>
                          <a:pt x="38435" y="45189"/>
                          <a:pt x="38435" y="45325"/>
                        </a:cubicBezTo>
                        <a:cubicBezTo>
                          <a:pt x="38435" y="45460"/>
                          <a:pt x="38462" y="45596"/>
                          <a:pt x="38489" y="45759"/>
                        </a:cubicBezTo>
                        <a:cubicBezTo>
                          <a:pt x="38517" y="46030"/>
                          <a:pt x="38544" y="46301"/>
                          <a:pt x="38544" y="46572"/>
                        </a:cubicBezTo>
                        <a:cubicBezTo>
                          <a:pt x="38598" y="47142"/>
                          <a:pt x="38625" y="47684"/>
                          <a:pt x="38652" y="48254"/>
                        </a:cubicBezTo>
                        <a:cubicBezTo>
                          <a:pt x="38679" y="49366"/>
                          <a:pt x="38652" y="50478"/>
                          <a:pt x="38571" y="51590"/>
                        </a:cubicBezTo>
                        <a:cubicBezTo>
                          <a:pt x="38571" y="51916"/>
                          <a:pt x="38544" y="52214"/>
                          <a:pt x="38517" y="52512"/>
                        </a:cubicBezTo>
                        <a:lnTo>
                          <a:pt x="38462" y="53001"/>
                        </a:lnTo>
                        <a:lnTo>
                          <a:pt x="38462" y="53218"/>
                        </a:lnTo>
                        <a:cubicBezTo>
                          <a:pt x="38462" y="53299"/>
                          <a:pt x="38489" y="53380"/>
                          <a:pt x="38489" y="53462"/>
                        </a:cubicBezTo>
                        <a:lnTo>
                          <a:pt x="37730" y="53218"/>
                        </a:lnTo>
                        <a:lnTo>
                          <a:pt x="35424" y="52512"/>
                        </a:lnTo>
                        <a:cubicBezTo>
                          <a:pt x="35180" y="52431"/>
                          <a:pt x="34936" y="52377"/>
                          <a:pt x="34746" y="52295"/>
                        </a:cubicBezTo>
                        <a:cubicBezTo>
                          <a:pt x="34746" y="52160"/>
                          <a:pt x="34746" y="51997"/>
                          <a:pt x="34692" y="51861"/>
                        </a:cubicBezTo>
                        <a:cubicBezTo>
                          <a:pt x="34665" y="51834"/>
                          <a:pt x="34638" y="51834"/>
                          <a:pt x="34611" y="51834"/>
                        </a:cubicBezTo>
                        <a:cubicBezTo>
                          <a:pt x="34611" y="51509"/>
                          <a:pt x="34584" y="51183"/>
                          <a:pt x="34584" y="50885"/>
                        </a:cubicBezTo>
                        <a:cubicBezTo>
                          <a:pt x="34638" y="50017"/>
                          <a:pt x="34665" y="49176"/>
                          <a:pt x="34665" y="48335"/>
                        </a:cubicBezTo>
                        <a:cubicBezTo>
                          <a:pt x="34665" y="48261"/>
                          <a:pt x="34616" y="48219"/>
                          <a:pt x="34567" y="48219"/>
                        </a:cubicBezTo>
                        <a:cubicBezTo>
                          <a:pt x="34527" y="48219"/>
                          <a:pt x="34487" y="48247"/>
                          <a:pt x="34475" y="48308"/>
                        </a:cubicBezTo>
                        <a:cubicBezTo>
                          <a:pt x="34448" y="48308"/>
                          <a:pt x="34448" y="48335"/>
                          <a:pt x="34448" y="48335"/>
                        </a:cubicBezTo>
                        <a:cubicBezTo>
                          <a:pt x="34394" y="48444"/>
                          <a:pt x="34367" y="48579"/>
                          <a:pt x="34367" y="48688"/>
                        </a:cubicBezTo>
                        <a:lnTo>
                          <a:pt x="34339" y="49095"/>
                        </a:lnTo>
                        <a:cubicBezTo>
                          <a:pt x="34339" y="49339"/>
                          <a:pt x="34312" y="49583"/>
                          <a:pt x="34285" y="49827"/>
                        </a:cubicBezTo>
                        <a:cubicBezTo>
                          <a:pt x="34258" y="50343"/>
                          <a:pt x="34231" y="50858"/>
                          <a:pt x="34204" y="51346"/>
                        </a:cubicBezTo>
                        <a:cubicBezTo>
                          <a:pt x="34204" y="51482"/>
                          <a:pt x="34177" y="51617"/>
                          <a:pt x="34177" y="51780"/>
                        </a:cubicBezTo>
                        <a:cubicBezTo>
                          <a:pt x="34177" y="51916"/>
                          <a:pt x="34177" y="51970"/>
                          <a:pt x="34177" y="52078"/>
                        </a:cubicBezTo>
                        <a:cubicBezTo>
                          <a:pt x="33987" y="51997"/>
                          <a:pt x="33797" y="51861"/>
                          <a:pt x="33661" y="51672"/>
                        </a:cubicBezTo>
                        <a:cubicBezTo>
                          <a:pt x="33499" y="51427"/>
                          <a:pt x="33363" y="51156"/>
                          <a:pt x="33282" y="50858"/>
                        </a:cubicBezTo>
                        <a:cubicBezTo>
                          <a:pt x="33200" y="50559"/>
                          <a:pt x="33065" y="50288"/>
                          <a:pt x="32848" y="50071"/>
                        </a:cubicBezTo>
                        <a:cubicBezTo>
                          <a:pt x="32658" y="49854"/>
                          <a:pt x="32414" y="49719"/>
                          <a:pt x="32142" y="49637"/>
                        </a:cubicBezTo>
                        <a:lnTo>
                          <a:pt x="32142" y="49041"/>
                        </a:lnTo>
                        <a:cubicBezTo>
                          <a:pt x="32142" y="48769"/>
                          <a:pt x="32142" y="48525"/>
                          <a:pt x="32115" y="48254"/>
                        </a:cubicBezTo>
                        <a:cubicBezTo>
                          <a:pt x="32115" y="47739"/>
                          <a:pt x="32088" y="47250"/>
                          <a:pt x="32088" y="46708"/>
                        </a:cubicBezTo>
                        <a:cubicBezTo>
                          <a:pt x="32034" y="45677"/>
                          <a:pt x="32034" y="44646"/>
                          <a:pt x="32034" y="43589"/>
                        </a:cubicBezTo>
                        <a:lnTo>
                          <a:pt x="32034" y="41826"/>
                        </a:lnTo>
                        <a:cubicBezTo>
                          <a:pt x="32020" y="41812"/>
                          <a:pt x="32000" y="41805"/>
                          <a:pt x="31983" y="41805"/>
                        </a:cubicBezTo>
                        <a:cubicBezTo>
                          <a:pt x="31966" y="41805"/>
                          <a:pt x="31953" y="41812"/>
                          <a:pt x="31953" y="41826"/>
                        </a:cubicBezTo>
                        <a:cubicBezTo>
                          <a:pt x="31898" y="42368"/>
                          <a:pt x="31871" y="42883"/>
                          <a:pt x="31871" y="43399"/>
                        </a:cubicBezTo>
                        <a:lnTo>
                          <a:pt x="31871" y="44945"/>
                        </a:lnTo>
                        <a:cubicBezTo>
                          <a:pt x="31871" y="45976"/>
                          <a:pt x="31898" y="47033"/>
                          <a:pt x="31953" y="48064"/>
                        </a:cubicBezTo>
                        <a:lnTo>
                          <a:pt x="31980" y="48932"/>
                        </a:lnTo>
                        <a:lnTo>
                          <a:pt x="32007" y="49366"/>
                        </a:lnTo>
                        <a:lnTo>
                          <a:pt x="32007" y="49583"/>
                        </a:lnTo>
                        <a:cubicBezTo>
                          <a:pt x="31763" y="49502"/>
                          <a:pt x="31546" y="49475"/>
                          <a:pt x="31329" y="49420"/>
                        </a:cubicBezTo>
                        <a:cubicBezTo>
                          <a:pt x="31030" y="49366"/>
                          <a:pt x="30732" y="49285"/>
                          <a:pt x="30461" y="49203"/>
                        </a:cubicBezTo>
                        <a:cubicBezTo>
                          <a:pt x="30190" y="49095"/>
                          <a:pt x="29918" y="48959"/>
                          <a:pt x="29674" y="48796"/>
                        </a:cubicBezTo>
                        <a:cubicBezTo>
                          <a:pt x="29159" y="48444"/>
                          <a:pt x="28725" y="48010"/>
                          <a:pt x="28399" y="47495"/>
                        </a:cubicBezTo>
                        <a:cubicBezTo>
                          <a:pt x="28020" y="46952"/>
                          <a:pt x="27721" y="46328"/>
                          <a:pt x="27504" y="45677"/>
                        </a:cubicBezTo>
                        <a:cubicBezTo>
                          <a:pt x="27287" y="44999"/>
                          <a:pt x="27125" y="44267"/>
                          <a:pt x="26989" y="43562"/>
                        </a:cubicBezTo>
                        <a:cubicBezTo>
                          <a:pt x="26935" y="43372"/>
                          <a:pt x="26908" y="43209"/>
                          <a:pt x="26853" y="43019"/>
                        </a:cubicBezTo>
                        <a:lnTo>
                          <a:pt x="26853" y="43019"/>
                        </a:lnTo>
                        <a:lnTo>
                          <a:pt x="27477" y="43046"/>
                        </a:lnTo>
                        <a:lnTo>
                          <a:pt x="27721" y="43046"/>
                        </a:lnTo>
                        <a:lnTo>
                          <a:pt x="27721" y="43236"/>
                        </a:lnTo>
                        <a:lnTo>
                          <a:pt x="27748" y="43562"/>
                        </a:lnTo>
                        <a:cubicBezTo>
                          <a:pt x="27775" y="43751"/>
                          <a:pt x="27803" y="43968"/>
                          <a:pt x="27803" y="44158"/>
                        </a:cubicBezTo>
                        <a:cubicBezTo>
                          <a:pt x="27830" y="44348"/>
                          <a:pt x="27857" y="44565"/>
                          <a:pt x="27857" y="44755"/>
                        </a:cubicBezTo>
                        <a:cubicBezTo>
                          <a:pt x="27857" y="44863"/>
                          <a:pt x="27884" y="44972"/>
                          <a:pt x="27884" y="45053"/>
                        </a:cubicBezTo>
                        <a:cubicBezTo>
                          <a:pt x="27884" y="45162"/>
                          <a:pt x="27911" y="45270"/>
                          <a:pt x="27938" y="45352"/>
                        </a:cubicBezTo>
                        <a:cubicBezTo>
                          <a:pt x="27952" y="45379"/>
                          <a:pt x="27972" y="45392"/>
                          <a:pt x="27992" y="45392"/>
                        </a:cubicBezTo>
                        <a:cubicBezTo>
                          <a:pt x="28013" y="45392"/>
                          <a:pt x="28033" y="45379"/>
                          <a:pt x="28047" y="45352"/>
                        </a:cubicBezTo>
                        <a:cubicBezTo>
                          <a:pt x="28074" y="45270"/>
                          <a:pt x="28074" y="45162"/>
                          <a:pt x="28047" y="45053"/>
                        </a:cubicBezTo>
                        <a:cubicBezTo>
                          <a:pt x="28047" y="44945"/>
                          <a:pt x="28047" y="44863"/>
                          <a:pt x="28047" y="44755"/>
                        </a:cubicBezTo>
                        <a:cubicBezTo>
                          <a:pt x="28047" y="44538"/>
                          <a:pt x="27992" y="44348"/>
                          <a:pt x="27992" y="44158"/>
                        </a:cubicBezTo>
                        <a:cubicBezTo>
                          <a:pt x="27965" y="43941"/>
                          <a:pt x="27938" y="43751"/>
                          <a:pt x="27911" y="43534"/>
                        </a:cubicBezTo>
                        <a:cubicBezTo>
                          <a:pt x="27911" y="43453"/>
                          <a:pt x="27911" y="43345"/>
                          <a:pt x="27884" y="43236"/>
                        </a:cubicBezTo>
                        <a:cubicBezTo>
                          <a:pt x="27884" y="43155"/>
                          <a:pt x="27884" y="43128"/>
                          <a:pt x="27857" y="43046"/>
                        </a:cubicBezTo>
                        <a:lnTo>
                          <a:pt x="28372" y="43046"/>
                        </a:lnTo>
                        <a:cubicBezTo>
                          <a:pt x="28426" y="43060"/>
                          <a:pt x="28481" y="43067"/>
                          <a:pt x="28535" y="43067"/>
                        </a:cubicBezTo>
                        <a:cubicBezTo>
                          <a:pt x="28589" y="43067"/>
                          <a:pt x="28643" y="43060"/>
                          <a:pt x="28698" y="43046"/>
                        </a:cubicBezTo>
                        <a:cubicBezTo>
                          <a:pt x="28752" y="43019"/>
                          <a:pt x="28779" y="42911"/>
                          <a:pt x="28725" y="42883"/>
                        </a:cubicBezTo>
                        <a:cubicBezTo>
                          <a:pt x="28535" y="42829"/>
                          <a:pt x="28372" y="42829"/>
                          <a:pt x="28209" y="42829"/>
                        </a:cubicBezTo>
                        <a:lnTo>
                          <a:pt x="27667" y="42802"/>
                        </a:lnTo>
                        <a:lnTo>
                          <a:pt x="26609" y="42775"/>
                        </a:lnTo>
                        <a:lnTo>
                          <a:pt x="26284" y="42775"/>
                        </a:lnTo>
                        <a:cubicBezTo>
                          <a:pt x="26311" y="42748"/>
                          <a:pt x="26338" y="42721"/>
                          <a:pt x="26365" y="42694"/>
                        </a:cubicBezTo>
                        <a:cubicBezTo>
                          <a:pt x="26392" y="42639"/>
                          <a:pt x="26365" y="42558"/>
                          <a:pt x="26338" y="42531"/>
                        </a:cubicBezTo>
                        <a:cubicBezTo>
                          <a:pt x="26338" y="42504"/>
                          <a:pt x="26338" y="42449"/>
                          <a:pt x="26365" y="42422"/>
                        </a:cubicBezTo>
                        <a:cubicBezTo>
                          <a:pt x="26392" y="42260"/>
                          <a:pt x="26419" y="42124"/>
                          <a:pt x="26446" y="41988"/>
                        </a:cubicBezTo>
                        <a:lnTo>
                          <a:pt x="26636" y="41093"/>
                        </a:lnTo>
                        <a:cubicBezTo>
                          <a:pt x="26691" y="40795"/>
                          <a:pt x="26745" y="40497"/>
                          <a:pt x="26799" y="40198"/>
                        </a:cubicBezTo>
                        <a:cubicBezTo>
                          <a:pt x="26826" y="40063"/>
                          <a:pt x="26853" y="39927"/>
                          <a:pt x="26880" y="39764"/>
                        </a:cubicBezTo>
                        <a:cubicBezTo>
                          <a:pt x="26935" y="39656"/>
                          <a:pt x="26935" y="39520"/>
                          <a:pt x="26935" y="39384"/>
                        </a:cubicBezTo>
                        <a:cubicBezTo>
                          <a:pt x="26967" y="39304"/>
                          <a:pt x="26903" y="39252"/>
                          <a:pt x="26840" y="39252"/>
                        </a:cubicBezTo>
                        <a:cubicBezTo>
                          <a:pt x="26798" y="39252"/>
                          <a:pt x="26756" y="39275"/>
                          <a:pt x="26745" y="39330"/>
                        </a:cubicBezTo>
                        <a:cubicBezTo>
                          <a:pt x="26528" y="40252"/>
                          <a:pt x="26284" y="41175"/>
                          <a:pt x="25985" y="42070"/>
                        </a:cubicBezTo>
                        <a:lnTo>
                          <a:pt x="25931" y="42205"/>
                        </a:lnTo>
                        <a:cubicBezTo>
                          <a:pt x="25823" y="42287"/>
                          <a:pt x="25768" y="42422"/>
                          <a:pt x="25768" y="42531"/>
                        </a:cubicBezTo>
                        <a:lnTo>
                          <a:pt x="25714" y="42721"/>
                        </a:lnTo>
                        <a:cubicBezTo>
                          <a:pt x="25389" y="42694"/>
                          <a:pt x="25063" y="42585"/>
                          <a:pt x="24792" y="42422"/>
                        </a:cubicBezTo>
                        <a:cubicBezTo>
                          <a:pt x="24548" y="42260"/>
                          <a:pt x="24358" y="42015"/>
                          <a:pt x="24249" y="41744"/>
                        </a:cubicBezTo>
                        <a:cubicBezTo>
                          <a:pt x="24249" y="41717"/>
                          <a:pt x="24222" y="41717"/>
                          <a:pt x="24222" y="41690"/>
                        </a:cubicBezTo>
                        <a:cubicBezTo>
                          <a:pt x="24439" y="41310"/>
                          <a:pt x="24629" y="40903"/>
                          <a:pt x="24819" y="40497"/>
                        </a:cubicBezTo>
                        <a:cubicBezTo>
                          <a:pt x="25199" y="39629"/>
                          <a:pt x="25497" y="38734"/>
                          <a:pt x="25741" y="37784"/>
                        </a:cubicBezTo>
                        <a:cubicBezTo>
                          <a:pt x="26012" y="36862"/>
                          <a:pt x="26175" y="35940"/>
                          <a:pt x="26284" y="34990"/>
                        </a:cubicBezTo>
                        <a:cubicBezTo>
                          <a:pt x="26311" y="34746"/>
                          <a:pt x="26311" y="34529"/>
                          <a:pt x="26338" y="34312"/>
                        </a:cubicBezTo>
                        <a:cubicBezTo>
                          <a:pt x="26338" y="34245"/>
                          <a:pt x="26290" y="34211"/>
                          <a:pt x="26240" y="34211"/>
                        </a:cubicBezTo>
                        <a:cubicBezTo>
                          <a:pt x="26189" y="34211"/>
                          <a:pt x="26134" y="34245"/>
                          <a:pt x="26121" y="34312"/>
                        </a:cubicBezTo>
                        <a:cubicBezTo>
                          <a:pt x="26121" y="34529"/>
                          <a:pt x="26067" y="34773"/>
                          <a:pt x="26040" y="34990"/>
                        </a:cubicBezTo>
                        <a:cubicBezTo>
                          <a:pt x="26012" y="35207"/>
                          <a:pt x="25985" y="35452"/>
                          <a:pt x="25958" y="35669"/>
                        </a:cubicBezTo>
                        <a:cubicBezTo>
                          <a:pt x="25877" y="36130"/>
                          <a:pt x="25795" y="36591"/>
                          <a:pt x="25687" y="37025"/>
                        </a:cubicBezTo>
                        <a:cubicBezTo>
                          <a:pt x="25497" y="37947"/>
                          <a:pt x="25226" y="38842"/>
                          <a:pt x="24873" y="39710"/>
                        </a:cubicBezTo>
                        <a:cubicBezTo>
                          <a:pt x="24710" y="40144"/>
                          <a:pt x="24548" y="40578"/>
                          <a:pt x="24331" y="40985"/>
                        </a:cubicBezTo>
                        <a:cubicBezTo>
                          <a:pt x="24168" y="41365"/>
                          <a:pt x="23978" y="41717"/>
                          <a:pt x="23707" y="42015"/>
                        </a:cubicBezTo>
                        <a:cubicBezTo>
                          <a:pt x="23571" y="42124"/>
                          <a:pt x="23409" y="42178"/>
                          <a:pt x="23246" y="42178"/>
                        </a:cubicBezTo>
                        <a:cubicBezTo>
                          <a:pt x="23029" y="42151"/>
                          <a:pt x="22839" y="42097"/>
                          <a:pt x="22649" y="42015"/>
                        </a:cubicBezTo>
                        <a:cubicBezTo>
                          <a:pt x="22676" y="41934"/>
                          <a:pt x="22676" y="41880"/>
                          <a:pt x="22703" y="41826"/>
                        </a:cubicBezTo>
                        <a:lnTo>
                          <a:pt x="22785" y="41446"/>
                        </a:lnTo>
                        <a:cubicBezTo>
                          <a:pt x="22812" y="41337"/>
                          <a:pt x="22839" y="41229"/>
                          <a:pt x="22839" y="41120"/>
                        </a:cubicBezTo>
                        <a:cubicBezTo>
                          <a:pt x="22839" y="41066"/>
                          <a:pt x="22866" y="41012"/>
                          <a:pt x="22893" y="40931"/>
                        </a:cubicBezTo>
                        <a:cubicBezTo>
                          <a:pt x="22893" y="40876"/>
                          <a:pt x="22920" y="40822"/>
                          <a:pt x="22893" y="40795"/>
                        </a:cubicBezTo>
                        <a:cubicBezTo>
                          <a:pt x="22874" y="40776"/>
                          <a:pt x="22855" y="40757"/>
                          <a:pt x="22836" y="40757"/>
                        </a:cubicBezTo>
                        <a:cubicBezTo>
                          <a:pt x="22828" y="40757"/>
                          <a:pt x="22820" y="40760"/>
                          <a:pt x="22812" y="40768"/>
                        </a:cubicBezTo>
                        <a:cubicBezTo>
                          <a:pt x="22730" y="40822"/>
                          <a:pt x="22730" y="40985"/>
                          <a:pt x="22703" y="41066"/>
                        </a:cubicBezTo>
                        <a:cubicBezTo>
                          <a:pt x="22676" y="41148"/>
                          <a:pt x="22649" y="41310"/>
                          <a:pt x="22622" y="41419"/>
                        </a:cubicBezTo>
                        <a:lnTo>
                          <a:pt x="22568" y="41771"/>
                        </a:lnTo>
                        <a:cubicBezTo>
                          <a:pt x="22541" y="41853"/>
                          <a:pt x="22513" y="41934"/>
                          <a:pt x="22513" y="41988"/>
                        </a:cubicBezTo>
                        <a:lnTo>
                          <a:pt x="22242" y="41988"/>
                        </a:lnTo>
                        <a:cubicBezTo>
                          <a:pt x="22269" y="41934"/>
                          <a:pt x="22296" y="41853"/>
                          <a:pt x="22296" y="41771"/>
                        </a:cubicBezTo>
                        <a:cubicBezTo>
                          <a:pt x="22324" y="41636"/>
                          <a:pt x="22351" y="41500"/>
                          <a:pt x="22378" y="41365"/>
                        </a:cubicBezTo>
                        <a:cubicBezTo>
                          <a:pt x="22432" y="41120"/>
                          <a:pt x="22459" y="40849"/>
                          <a:pt x="22513" y="40578"/>
                        </a:cubicBezTo>
                        <a:cubicBezTo>
                          <a:pt x="22568" y="40035"/>
                          <a:pt x="22622" y="39493"/>
                          <a:pt x="22649" y="38950"/>
                        </a:cubicBezTo>
                        <a:cubicBezTo>
                          <a:pt x="22676" y="38625"/>
                          <a:pt x="22676" y="38327"/>
                          <a:pt x="22622" y="38028"/>
                        </a:cubicBezTo>
                        <a:cubicBezTo>
                          <a:pt x="22622" y="38015"/>
                          <a:pt x="22608" y="38008"/>
                          <a:pt x="22595" y="38008"/>
                        </a:cubicBezTo>
                        <a:cubicBezTo>
                          <a:pt x="22581" y="38008"/>
                          <a:pt x="22568" y="38015"/>
                          <a:pt x="22568" y="38028"/>
                        </a:cubicBezTo>
                        <a:cubicBezTo>
                          <a:pt x="22513" y="38300"/>
                          <a:pt x="22486" y="38544"/>
                          <a:pt x="22486" y="38815"/>
                        </a:cubicBezTo>
                        <a:cubicBezTo>
                          <a:pt x="22486" y="39086"/>
                          <a:pt x="22459" y="39357"/>
                          <a:pt x="22432" y="39629"/>
                        </a:cubicBezTo>
                        <a:cubicBezTo>
                          <a:pt x="22378" y="40171"/>
                          <a:pt x="22324" y="40714"/>
                          <a:pt x="22215" y="41256"/>
                        </a:cubicBezTo>
                        <a:cubicBezTo>
                          <a:pt x="22188" y="41392"/>
                          <a:pt x="22161" y="41554"/>
                          <a:pt x="22134" y="41690"/>
                        </a:cubicBezTo>
                        <a:cubicBezTo>
                          <a:pt x="22107" y="41798"/>
                          <a:pt x="22107" y="41907"/>
                          <a:pt x="22107" y="42015"/>
                        </a:cubicBezTo>
                        <a:lnTo>
                          <a:pt x="22052" y="42015"/>
                        </a:lnTo>
                        <a:cubicBezTo>
                          <a:pt x="21862" y="42097"/>
                          <a:pt x="21700" y="42205"/>
                          <a:pt x="21564" y="42368"/>
                        </a:cubicBezTo>
                        <a:cubicBezTo>
                          <a:pt x="21401" y="42504"/>
                          <a:pt x="21266" y="42666"/>
                          <a:pt x="21130" y="42829"/>
                        </a:cubicBezTo>
                        <a:cubicBezTo>
                          <a:pt x="21130" y="42368"/>
                          <a:pt x="21076" y="41880"/>
                          <a:pt x="21049" y="41419"/>
                        </a:cubicBezTo>
                        <a:cubicBezTo>
                          <a:pt x="21022" y="41148"/>
                          <a:pt x="20995" y="40849"/>
                          <a:pt x="20967" y="40578"/>
                        </a:cubicBezTo>
                        <a:cubicBezTo>
                          <a:pt x="20967" y="40442"/>
                          <a:pt x="20940" y="40307"/>
                          <a:pt x="20913" y="40171"/>
                        </a:cubicBezTo>
                        <a:cubicBezTo>
                          <a:pt x="20913" y="40035"/>
                          <a:pt x="20886" y="39873"/>
                          <a:pt x="20832" y="39737"/>
                        </a:cubicBezTo>
                        <a:cubicBezTo>
                          <a:pt x="20816" y="39721"/>
                          <a:pt x="20791" y="39706"/>
                          <a:pt x="20768" y="39706"/>
                        </a:cubicBezTo>
                        <a:cubicBezTo>
                          <a:pt x="20751" y="39706"/>
                          <a:pt x="20735" y="39714"/>
                          <a:pt x="20723" y="39737"/>
                        </a:cubicBezTo>
                        <a:cubicBezTo>
                          <a:pt x="20696" y="40035"/>
                          <a:pt x="20723" y="40307"/>
                          <a:pt x="20778" y="40578"/>
                        </a:cubicBezTo>
                        <a:cubicBezTo>
                          <a:pt x="20778" y="40849"/>
                          <a:pt x="20805" y="41148"/>
                          <a:pt x="20832" y="41419"/>
                        </a:cubicBezTo>
                        <a:cubicBezTo>
                          <a:pt x="20886" y="41934"/>
                          <a:pt x="20913" y="42477"/>
                          <a:pt x="20995" y="43019"/>
                        </a:cubicBezTo>
                        <a:cubicBezTo>
                          <a:pt x="20859" y="43155"/>
                          <a:pt x="20750" y="43263"/>
                          <a:pt x="20642" y="43399"/>
                        </a:cubicBezTo>
                        <a:lnTo>
                          <a:pt x="20154" y="43996"/>
                        </a:lnTo>
                        <a:cubicBezTo>
                          <a:pt x="20018" y="44158"/>
                          <a:pt x="19882" y="44321"/>
                          <a:pt x="19720" y="44457"/>
                        </a:cubicBezTo>
                        <a:cubicBezTo>
                          <a:pt x="19620" y="44536"/>
                          <a:pt x="19492" y="44586"/>
                          <a:pt x="19367" y="44586"/>
                        </a:cubicBezTo>
                        <a:cubicBezTo>
                          <a:pt x="19321" y="44586"/>
                          <a:pt x="19275" y="44580"/>
                          <a:pt x="19231" y="44565"/>
                        </a:cubicBezTo>
                        <a:cubicBezTo>
                          <a:pt x="19042" y="44484"/>
                          <a:pt x="18906" y="44348"/>
                          <a:pt x="18852" y="44185"/>
                        </a:cubicBezTo>
                        <a:cubicBezTo>
                          <a:pt x="18770" y="43968"/>
                          <a:pt x="18716" y="43751"/>
                          <a:pt x="18689" y="43534"/>
                        </a:cubicBezTo>
                        <a:cubicBezTo>
                          <a:pt x="18635" y="43290"/>
                          <a:pt x="18608" y="43046"/>
                          <a:pt x="18553" y="42802"/>
                        </a:cubicBezTo>
                        <a:cubicBezTo>
                          <a:pt x="18391" y="41826"/>
                          <a:pt x="18174" y="40849"/>
                          <a:pt x="17984" y="39900"/>
                        </a:cubicBezTo>
                        <a:cubicBezTo>
                          <a:pt x="17767" y="38923"/>
                          <a:pt x="17550" y="37974"/>
                          <a:pt x="17306" y="36998"/>
                        </a:cubicBezTo>
                        <a:cubicBezTo>
                          <a:pt x="17062" y="36048"/>
                          <a:pt x="16790" y="35099"/>
                          <a:pt x="16519" y="34150"/>
                        </a:cubicBezTo>
                        <a:cubicBezTo>
                          <a:pt x="16329" y="33471"/>
                          <a:pt x="16112" y="32793"/>
                          <a:pt x="15895" y="32115"/>
                        </a:cubicBezTo>
                        <a:cubicBezTo>
                          <a:pt x="15949" y="32115"/>
                          <a:pt x="15977" y="32061"/>
                          <a:pt x="15977" y="32034"/>
                        </a:cubicBezTo>
                        <a:cubicBezTo>
                          <a:pt x="15922" y="31871"/>
                          <a:pt x="15868" y="31736"/>
                          <a:pt x="15814" y="31600"/>
                        </a:cubicBezTo>
                        <a:cubicBezTo>
                          <a:pt x="15732" y="31464"/>
                          <a:pt x="15678" y="31329"/>
                          <a:pt x="15624" y="31166"/>
                        </a:cubicBezTo>
                        <a:cubicBezTo>
                          <a:pt x="15570" y="31030"/>
                          <a:pt x="15515" y="30895"/>
                          <a:pt x="15488" y="30732"/>
                        </a:cubicBezTo>
                        <a:cubicBezTo>
                          <a:pt x="15461" y="30678"/>
                          <a:pt x="15434" y="30596"/>
                          <a:pt x="15407" y="30515"/>
                        </a:cubicBezTo>
                        <a:lnTo>
                          <a:pt x="15543" y="30515"/>
                        </a:lnTo>
                        <a:lnTo>
                          <a:pt x="15949" y="30542"/>
                        </a:lnTo>
                        <a:cubicBezTo>
                          <a:pt x="15977" y="30651"/>
                          <a:pt x="16004" y="30786"/>
                          <a:pt x="16058" y="30895"/>
                        </a:cubicBezTo>
                        <a:cubicBezTo>
                          <a:pt x="16085" y="31003"/>
                          <a:pt x="16112" y="31139"/>
                          <a:pt x="16166" y="31274"/>
                        </a:cubicBezTo>
                        <a:cubicBezTo>
                          <a:pt x="16221" y="31546"/>
                          <a:pt x="16248" y="31817"/>
                          <a:pt x="16329" y="32088"/>
                        </a:cubicBezTo>
                        <a:cubicBezTo>
                          <a:pt x="16343" y="32102"/>
                          <a:pt x="16363" y="32109"/>
                          <a:pt x="16383" y="32109"/>
                        </a:cubicBezTo>
                        <a:cubicBezTo>
                          <a:pt x="16404" y="32109"/>
                          <a:pt x="16424" y="32102"/>
                          <a:pt x="16438" y="32088"/>
                        </a:cubicBezTo>
                        <a:cubicBezTo>
                          <a:pt x="16411" y="31790"/>
                          <a:pt x="16383" y="31519"/>
                          <a:pt x="16329" y="31247"/>
                        </a:cubicBezTo>
                        <a:cubicBezTo>
                          <a:pt x="16275" y="31112"/>
                          <a:pt x="16248" y="30976"/>
                          <a:pt x="16221" y="30840"/>
                        </a:cubicBezTo>
                        <a:cubicBezTo>
                          <a:pt x="16194" y="30759"/>
                          <a:pt x="16166" y="30651"/>
                          <a:pt x="16112" y="30569"/>
                        </a:cubicBezTo>
                        <a:cubicBezTo>
                          <a:pt x="16519" y="30569"/>
                          <a:pt x="16926" y="30569"/>
                          <a:pt x="17333" y="30596"/>
                        </a:cubicBezTo>
                        <a:cubicBezTo>
                          <a:pt x="17333" y="30786"/>
                          <a:pt x="17387" y="30976"/>
                          <a:pt x="17387" y="31166"/>
                        </a:cubicBezTo>
                        <a:cubicBezTo>
                          <a:pt x="17414" y="31356"/>
                          <a:pt x="17468" y="31600"/>
                          <a:pt x="17496" y="31844"/>
                        </a:cubicBezTo>
                        <a:lnTo>
                          <a:pt x="17577" y="32495"/>
                        </a:lnTo>
                        <a:cubicBezTo>
                          <a:pt x="17604" y="32712"/>
                          <a:pt x="17631" y="32929"/>
                          <a:pt x="17713" y="33146"/>
                        </a:cubicBezTo>
                        <a:cubicBezTo>
                          <a:pt x="17725" y="33170"/>
                          <a:pt x="17748" y="33184"/>
                          <a:pt x="17772" y="33184"/>
                        </a:cubicBezTo>
                        <a:cubicBezTo>
                          <a:pt x="17802" y="33184"/>
                          <a:pt x="17833" y="33164"/>
                          <a:pt x="17848" y="33119"/>
                        </a:cubicBezTo>
                        <a:cubicBezTo>
                          <a:pt x="17848" y="32902"/>
                          <a:pt x="17821" y="32685"/>
                          <a:pt x="17767" y="32495"/>
                        </a:cubicBezTo>
                        <a:cubicBezTo>
                          <a:pt x="17740" y="32251"/>
                          <a:pt x="17713" y="32034"/>
                          <a:pt x="17685" y="31817"/>
                        </a:cubicBezTo>
                        <a:cubicBezTo>
                          <a:pt x="17658" y="31573"/>
                          <a:pt x="17631" y="31383"/>
                          <a:pt x="17577" y="31166"/>
                        </a:cubicBezTo>
                        <a:cubicBezTo>
                          <a:pt x="17550" y="30949"/>
                          <a:pt x="17550" y="30786"/>
                          <a:pt x="17496" y="30596"/>
                        </a:cubicBezTo>
                        <a:lnTo>
                          <a:pt x="18960" y="30596"/>
                        </a:lnTo>
                        <a:cubicBezTo>
                          <a:pt x="19096" y="30596"/>
                          <a:pt x="19096" y="30352"/>
                          <a:pt x="18960" y="30352"/>
                        </a:cubicBezTo>
                        <a:cubicBezTo>
                          <a:pt x="18648" y="30366"/>
                          <a:pt x="18336" y="30373"/>
                          <a:pt x="18024" y="30373"/>
                        </a:cubicBezTo>
                        <a:cubicBezTo>
                          <a:pt x="17713" y="30373"/>
                          <a:pt x="17401" y="30366"/>
                          <a:pt x="17089" y="30352"/>
                        </a:cubicBezTo>
                        <a:cubicBezTo>
                          <a:pt x="17089" y="30352"/>
                          <a:pt x="17089" y="30325"/>
                          <a:pt x="17089" y="30325"/>
                        </a:cubicBezTo>
                        <a:cubicBezTo>
                          <a:pt x="16980" y="29810"/>
                          <a:pt x="16872" y="29322"/>
                          <a:pt x="16790" y="28806"/>
                        </a:cubicBezTo>
                        <a:cubicBezTo>
                          <a:pt x="16763" y="28562"/>
                          <a:pt x="16709" y="28291"/>
                          <a:pt x="16682" y="28047"/>
                        </a:cubicBezTo>
                        <a:cubicBezTo>
                          <a:pt x="16655" y="27938"/>
                          <a:pt x="16628" y="27803"/>
                          <a:pt x="16628" y="27667"/>
                        </a:cubicBezTo>
                        <a:cubicBezTo>
                          <a:pt x="16628" y="27613"/>
                          <a:pt x="16600" y="27531"/>
                          <a:pt x="16573" y="27477"/>
                        </a:cubicBezTo>
                        <a:cubicBezTo>
                          <a:pt x="16573" y="27423"/>
                          <a:pt x="16573" y="27369"/>
                          <a:pt x="16519" y="27342"/>
                        </a:cubicBezTo>
                        <a:cubicBezTo>
                          <a:pt x="16506" y="27328"/>
                          <a:pt x="16492" y="27321"/>
                          <a:pt x="16478" y="27321"/>
                        </a:cubicBezTo>
                        <a:cubicBezTo>
                          <a:pt x="16465" y="27321"/>
                          <a:pt x="16451" y="27328"/>
                          <a:pt x="16438" y="27342"/>
                        </a:cubicBezTo>
                        <a:cubicBezTo>
                          <a:pt x="16411" y="27396"/>
                          <a:pt x="16411" y="27423"/>
                          <a:pt x="16411" y="27477"/>
                        </a:cubicBezTo>
                        <a:lnTo>
                          <a:pt x="16411" y="27694"/>
                        </a:lnTo>
                        <a:cubicBezTo>
                          <a:pt x="16411" y="27830"/>
                          <a:pt x="16438" y="27938"/>
                          <a:pt x="16465" y="28074"/>
                        </a:cubicBezTo>
                        <a:cubicBezTo>
                          <a:pt x="16492" y="28318"/>
                          <a:pt x="16546" y="28589"/>
                          <a:pt x="16573" y="28833"/>
                        </a:cubicBezTo>
                        <a:cubicBezTo>
                          <a:pt x="16682" y="29349"/>
                          <a:pt x="16763" y="29864"/>
                          <a:pt x="16899" y="30352"/>
                        </a:cubicBezTo>
                        <a:cubicBezTo>
                          <a:pt x="16573" y="30352"/>
                          <a:pt x="16248" y="30352"/>
                          <a:pt x="15949" y="30325"/>
                        </a:cubicBezTo>
                        <a:lnTo>
                          <a:pt x="15299" y="30298"/>
                        </a:lnTo>
                        <a:cubicBezTo>
                          <a:pt x="15285" y="30284"/>
                          <a:pt x="15271" y="30278"/>
                          <a:pt x="15258" y="30278"/>
                        </a:cubicBezTo>
                        <a:cubicBezTo>
                          <a:pt x="15244" y="30278"/>
                          <a:pt x="15231" y="30284"/>
                          <a:pt x="15217" y="30298"/>
                        </a:cubicBezTo>
                        <a:cubicBezTo>
                          <a:pt x="15000" y="30271"/>
                          <a:pt x="14810" y="30271"/>
                          <a:pt x="14620" y="30217"/>
                        </a:cubicBezTo>
                        <a:cubicBezTo>
                          <a:pt x="14431" y="30162"/>
                          <a:pt x="14268" y="30054"/>
                          <a:pt x="14159" y="29918"/>
                        </a:cubicBezTo>
                        <a:cubicBezTo>
                          <a:pt x="14051" y="29810"/>
                          <a:pt x="13969" y="29647"/>
                          <a:pt x="13915" y="29511"/>
                        </a:cubicBezTo>
                        <a:cubicBezTo>
                          <a:pt x="13834" y="29186"/>
                          <a:pt x="13698" y="28860"/>
                          <a:pt x="13563" y="28535"/>
                        </a:cubicBezTo>
                        <a:cubicBezTo>
                          <a:pt x="13346" y="28237"/>
                          <a:pt x="13047" y="27992"/>
                          <a:pt x="12722" y="27830"/>
                        </a:cubicBezTo>
                        <a:cubicBezTo>
                          <a:pt x="12369" y="27667"/>
                          <a:pt x="12098" y="27423"/>
                          <a:pt x="11881" y="27125"/>
                        </a:cubicBezTo>
                        <a:cubicBezTo>
                          <a:pt x="11691" y="26799"/>
                          <a:pt x="11583" y="26419"/>
                          <a:pt x="11555" y="26040"/>
                        </a:cubicBezTo>
                        <a:cubicBezTo>
                          <a:pt x="11474" y="25524"/>
                          <a:pt x="11474" y="24955"/>
                          <a:pt x="11366" y="24412"/>
                        </a:cubicBezTo>
                        <a:lnTo>
                          <a:pt x="11393" y="24412"/>
                        </a:lnTo>
                        <a:cubicBezTo>
                          <a:pt x="11401" y="24420"/>
                          <a:pt x="11409" y="24423"/>
                          <a:pt x="11416" y="24423"/>
                        </a:cubicBezTo>
                        <a:cubicBezTo>
                          <a:pt x="11433" y="24423"/>
                          <a:pt x="11447" y="24404"/>
                          <a:pt x="11447" y="24385"/>
                        </a:cubicBezTo>
                        <a:cubicBezTo>
                          <a:pt x="11474" y="24331"/>
                          <a:pt x="11447" y="24277"/>
                          <a:pt x="11420" y="24222"/>
                        </a:cubicBezTo>
                        <a:cubicBezTo>
                          <a:pt x="11393" y="24168"/>
                          <a:pt x="11366" y="24114"/>
                          <a:pt x="11338" y="24060"/>
                        </a:cubicBezTo>
                        <a:lnTo>
                          <a:pt x="11149" y="23788"/>
                        </a:lnTo>
                        <a:cubicBezTo>
                          <a:pt x="11094" y="23653"/>
                          <a:pt x="11013" y="23544"/>
                          <a:pt x="10932" y="23436"/>
                        </a:cubicBezTo>
                        <a:lnTo>
                          <a:pt x="10932" y="23436"/>
                        </a:lnTo>
                        <a:cubicBezTo>
                          <a:pt x="11176" y="23517"/>
                          <a:pt x="11393" y="23571"/>
                          <a:pt x="11610" y="23626"/>
                        </a:cubicBezTo>
                        <a:cubicBezTo>
                          <a:pt x="11637" y="23897"/>
                          <a:pt x="11691" y="24195"/>
                          <a:pt x="11745" y="24494"/>
                        </a:cubicBezTo>
                        <a:cubicBezTo>
                          <a:pt x="11772" y="24656"/>
                          <a:pt x="11800" y="24846"/>
                          <a:pt x="11827" y="25009"/>
                        </a:cubicBezTo>
                        <a:cubicBezTo>
                          <a:pt x="11827" y="25090"/>
                          <a:pt x="11854" y="25172"/>
                          <a:pt x="11881" y="25280"/>
                        </a:cubicBezTo>
                        <a:cubicBezTo>
                          <a:pt x="11908" y="25361"/>
                          <a:pt x="11935" y="25443"/>
                          <a:pt x="11962" y="25524"/>
                        </a:cubicBezTo>
                        <a:cubicBezTo>
                          <a:pt x="11976" y="25538"/>
                          <a:pt x="11996" y="25545"/>
                          <a:pt x="12013" y="25545"/>
                        </a:cubicBezTo>
                        <a:cubicBezTo>
                          <a:pt x="12030" y="25545"/>
                          <a:pt x="12044" y="25538"/>
                          <a:pt x="12044" y="25524"/>
                        </a:cubicBezTo>
                        <a:cubicBezTo>
                          <a:pt x="12044" y="25443"/>
                          <a:pt x="12044" y="25361"/>
                          <a:pt x="12044" y="25280"/>
                        </a:cubicBezTo>
                        <a:cubicBezTo>
                          <a:pt x="12044" y="25199"/>
                          <a:pt x="12044" y="25090"/>
                          <a:pt x="12017" y="25009"/>
                        </a:cubicBezTo>
                        <a:lnTo>
                          <a:pt x="11935" y="24494"/>
                        </a:lnTo>
                        <a:cubicBezTo>
                          <a:pt x="11881" y="24222"/>
                          <a:pt x="11854" y="23924"/>
                          <a:pt x="11800" y="23653"/>
                        </a:cubicBezTo>
                        <a:lnTo>
                          <a:pt x="11800" y="23653"/>
                        </a:lnTo>
                        <a:lnTo>
                          <a:pt x="12125" y="23734"/>
                        </a:lnTo>
                        <a:cubicBezTo>
                          <a:pt x="12125" y="23843"/>
                          <a:pt x="12152" y="23978"/>
                          <a:pt x="12179" y="24087"/>
                        </a:cubicBezTo>
                        <a:lnTo>
                          <a:pt x="12206" y="24304"/>
                        </a:lnTo>
                        <a:cubicBezTo>
                          <a:pt x="12206" y="24358"/>
                          <a:pt x="12234" y="24439"/>
                          <a:pt x="12261" y="24494"/>
                        </a:cubicBezTo>
                        <a:cubicBezTo>
                          <a:pt x="12274" y="24521"/>
                          <a:pt x="12295" y="24534"/>
                          <a:pt x="12315" y="24534"/>
                        </a:cubicBezTo>
                        <a:cubicBezTo>
                          <a:pt x="12335" y="24534"/>
                          <a:pt x="12356" y="24521"/>
                          <a:pt x="12369" y="24494"/>
                        </a:cubicBezTo>
                        <a:cubicBezTo>
                          <a:pt x="12369" y="24439"/>
                          <a:pt x="12369" y="24358"/>
                          <a:pt x="12369" y="24304"/>
                        </a:cubicBezTo>
                        <a:cubicBezTo>
                          <a:pt x="12369" y="24222"/>
                          <a:pt x="12369" y="24141"/>
                          <a:pt x="12342" y="24087"/>
                        </a:cubicBezTo>
                        <a:lnTo>
                          <a:pt x="12288" y="23761"/>
                        </a:lnTo>
                        <a:lnTo>
                          <a:pt x="12451" y="23788"/>
                        </a:lnTo>
                        <a:cubicBezTo>
                          <a:pt x="12559" y="23815"/>
                          <a:pt x="12667" y="23815"/>
                          <a:pt x="12776" y="23843"/>
                        </a:cubicBezTo>
                        <a:cubicBezTo>
                          <a:pt x="12884" y="23815"/>
                          <a:pt x="12884" y="23680"/>
                          <a:pt x="12803" y="23626"/>
                        </a:cubicBezTo>
                        <a:cubicBezTo>
                          <a:pt x="12451" y="23544"/>
                          <a:pt x="12071" y="23490"/>
                          <a:pt x="11718" y="23436"/>
                        </a:cubicBezTo>
                        <a:cubicBezTo>
                          <a:pt x="11691" y="23409"/>
                          <a:pt x="11664" y="23409"/>
                          <a:pt x="11637" y="23409"/>
                        </a:cubicBezTo>
                        <a:lnTo>
                          <a:pt x="11610" y="23409"/>
                        </a:lnTo>
                        <a:cubicBezTo>
                          <a:pt x="11311" y="23354"/>
                          <a:pt x="11013" y="23246"/>
                          <a:pt x="10715" y="23164"/>
                        </a:cubicBezTo>
                        <a:cubicBezTo>
                          <a:pt x="10715" y="22975"/>
                          <a:pt x="10687" y="22785"/>
                          <a:pt x="10660" y="22595"/>
                        </a:cubicBezTo>
                        <a:cubicBezTo>
                          <a:pt x="10660" y="22405"/>
                          <a:pt x="10606" y="22242"/>
                          <a:pt x="10552" y="22052"/>
                        </a:cubicBezTo>
                        <a:cubicBezTo>
                          <a:pt x="10538" y="22039"/>
                          <a:pt x="10525" y="22032"/>
                          <a:pt x="10511" y="22032"/>
                        </a:cubicBezTo>
                        <a:cubicBezTo>
                          <a:pt x="10498" y="22032"/>
                          <a:pt x="10484" y="22039"/>
                          <a:pt x="10470" y="22052"/>
                        </a:cubicBezTo>
                        <a:cubicBezTo>
                          <a:pt x="10470" y="22242"/>
                          <a:pt x="10470" y="22432"/>
                          <a:pt x="10525" y="22595"/>
                        </a:cubicBezTo>
                        <a:cubicBezTo>
                          <a:pt x="10525" y="22785"/>
                          <a:pt x="10552" y="22947"/>
                          <a:pt x="10606" y="23110"/>
                        </a:cubicBezTo>
                        <a:lnTo>
                          <a:pt x="10470" y="23056"/>
                        </a:lnTo>
                        <a:cubicBezTo>
                          <a:pt x="10118" y="22920"/>
                          <a:pt x="9792" y="22730"/>
                          <a:pt x="9521" y="22486"/>
                        </a:cubicBezTo>
                        <a:cubicBezTo>
                          <a:pt x="9223" y="22242"/>
                          <a:pt x="8952" y="21917"/>
                          <a:pt x="8789" y="21564"/>
                        </a:cubicBezTo>
                        <a:cubicBezTo>
                          <a:pt x="8599" y="21184"/>
                          <a:pt x="8355" y="20805"/>
                          <a:pt x="8029" y="20506"/>
                        </a:cubicBezTo>
                        <a:cubicBezTo>
                          <a:pt x="7677" y="20262"/>
                          <a:pt x="7297" y="20072"/>
                          <a:pt x="6890" y="19910"/>
                        </a:cubicBezTo>
                        <a:cubicBezTo>
                          <a:pt x="6782" y="19882"/>
                          <a:pt x="6673" y="19801"/>
                          <a:pt x="6565" y="19747"/>
                        </a:cubicBezTo>
                        <a:cubicBezTo>
                          <a:pt x="6565" y="19693"/>
                          <a:pt x="6537" y="19638"/>
                          <a:pt x="6537" y="19584"/>
                        </a:cubicBezTo>
                        <a:lnTo>
                          <a:pt x="6483" y="19259"/>
                        </a:lnTo>
                        <a:cubicBezTo>
                          <a:pt x="6456" y="19069"/>
                          <a:pt x="6429" y="18852"/>
                          <a:pt x="6429" y="18662"/>
                        </a:cubicBezTo>
                        <a:cubicBezTo>
                          <a:pt x="6402" y="18255"/>
                          <a:pt x="6348" y="17875"/>
                          <a:pt x="6293" y="17468"/>
                        </a:cubicBezTo>
                        <a:cubicBezTo>
                          <a:pt x="6307" y="17441"/>
                          <a:pt x="6287" y="17428"/>
                          <a:pt x="6266" y="17428"/>
                        </a:cubicBezTo>
                        <a:cubicBezTo>
                          <a:pt x="6246" y="17428"/>
                          <a:pt x="6226" y="17441"/>
                          <a:pt x="6239" y="17468"/>
                        </a:cubicBezTo>
                        <a:cubicBezTo>
                          <a:pt x="6212" y="17875"/>
                          <a:pt x="6212" y="18282"/>
                          <a:pt x="6239" y="18689"/>
                        </a:cubicBezTo>
                        <a:cubicBezTo>
                          <a:pt x="6266" y="18879"/>
                          <a:pt x="6293" y="19069"/>
                          <a:pt x="6293" y="19286"/>
                        </a:cubicBezTo>
                        <a:cubicBezTo>
                          <a:pt x="6293" y="19367"/>
                          <a:pt x="6321" y="19476"/>
                          <a:pt x="6348" y="19557"/>
                        </a:cubicBezTo>
                        <a:lnTo>
                          <a:pt x="6348" y="19611"/>
                        </a:lnTo>
                        <a:lnTo>
                          <a:pt x="6158" y="19476"/>
                        </a:lnTo>
                        <a:cubicBezTo>
                          <a:pt x="6158" y="19476"/>
                          <a:pt x="6158" y="19448"/>
                          <a:pt x="6158" y="19448"/>
                        </a:cubicBezTo>
                        <a:cubicBezTo>
                          <a:pt x="6158" y="19150"/>
                          <a:pt x="6131" y="18852"/>
                          <a:pt x="6104" y="18553"/>
                        </a:cubicBezTo>
                        <a:cubicBezTo>
                          <a:pt x="6104" y="18418"/>
                          <a:pt x="6076" y="18282"/>
                          <a:pt x="6049" y="18119"/>
                        </a:cubicBezTo>
                        <a:cubicBezTo>
                          <a:pt x="6022" y="17984"/>
                          <a:pt x="6049" y="17821"/>
                          <a:pt x="5968" y="17740"/>
                        </a:cubicBezTo>
                        <a:cubicBezTo>
                          <a:pt x="5954" y="17726"/>
                          <a:pt x="5941" y="17719"/>
                          <a:pt x="5931" y="17719"/>
                        </a:cubicBezTo>
                        <a:cubicBezTo>
                          <a:pt x="5920" y="17719"/>
                          <a:pt x="5914" y="17726"/>
                          <a:pt x="5914" y="17740"/>
                        </a:cubicBezTo>
                        <a:cubicBezTo>
                          <a:pt x="5832" y="17848"/>
                          <a:pt x="5914" y="18038"/>
                          <a:pt x="5914" y="18147"/>
                        </a:cubicBezTo>
                        <a:cubicBezTo>
                          <a:pt x="5914" y="18255"/>
                          <a:pt x="5941" y="18445"/>
                          <a:pt x="5941" y="18581"/>
                        </a:cubicBezTo>
                        <a:cubicBezTo>
                          <a:pt x="5968" y="18852"/>
                          <a:pt x="6022" y="19123"/>
                          <a:pt x="6049" y="19394"/>
                        </a:cubicBezTo>
                        <a:cubicBezTo>
                          <a:pt x="6022" y="19340"/>
                          <a:pt x="5968" y="19313"/>
                          <a:pt x="5914" y="19259"/>
                        </a:cubicBezTo>
                        <a:cubicBezTo>
                          <a:pt x="5642" y="18987"/>
                          <a:pt x="5425" y="18689"/>
                          <a:pt x="5263" y="18336"/>
                        </a:cubicBezTo>
                        <a:cubicBezTo>
                          <a:pt x="4910" y="17658"/>
                          <a:pt x="4639" y="16926"/>
                          <a:pt x="4476" y="16166"/>
                        </a:cubicBezTo>
                        <a:lnTo>
                          <a:pt x="4476" y="16166"/>
                        </a:lnTo>
                        <a:cubicBezTo>
                          <a:pt x="4666" y="16275"/>
                          <a:pt x="4856" y="16383"/>
                          <a:pt x="5046" y="16519"/>
                        </a:cubicBezTo>
                        <a:cubicBezTo>
                          <a:pt x="5317" y="16736"/>
                          <a:pt x="5534" y="17034"/>
                          <a:pt x="5642" y="17360"/>
                        </a:cubicBezTo>
                        <a:cubicBezTo>
                          <a:pt x="5654" y="17394"/>
                          <a:pt x="5684" y="17409"/>
                          <a:pt x="5716" y="17409"/>
                        </a:cubicBezTo>
                        <a:cubicBezTo>
                          <a:pt x="5759" y="17409"/>
                          <a:pt x="5805" y="17380"/>
                          <a:pt x="5805" y="17333"/>
                        </a:cubicBezTo>
                        <a:cubicBezTo>
                          <a:pt x="5751" y="17007"/>
                          <a:pt x="5615" y="16736"/>
                          <a:pt x="5371" y="16519"/>
                        </a:cubicBezTo>
                        <a:lnTo>
                          <a:pt x="5317" y="16465"/>
                        </a:lnTo>
                        <a:cubicBezTo>
                          <a:pt x="5317" y="16356"/>
                          <a:pt x="5317" y="16248"/>
                          <a:pt x="5317" y="16166"/>
                        </a:cubicBezTo>
                        <a:cubicBezTo>
                          <a:pt x="5290" y="15977"/>
                          <a:pt x="5263" y="15787"/>
                          <a:pt x="5236" y="15597"/>
                        </a:cubicBezTo>
                        <a:cubicBezTo>
                          <a:pt x="5208" y="15407"/>
                          <a:pt x="5208" y="15244"/>
                          <a:pt x="5181" y="15054"/>
                        </a:cubicBezTo>
                        <a:cubicBezTo>
                          <a:pt x="5181" y="14892"/>
                          <a:pt x="5127" y="14702"/>
                          <a:pt x="5100" y="14539"/>
                        </a:cubicBezTo>
                        <a:cubicBezTo>
                          <a:pt x="5100" y="14512"/>
                          <a:pt x="5086" y="14498"/>
                          <a:pt x="5073" y="14498"/>
                        </a:cubicBezTo>
                        <a:cubicBezTo>
                          <a:pt x="5059" y="14498"/>
                          <a:pt x="5046" y="14512"/>
                          <a:pt x="5046" y="14539"/>
                        </a:cubicBezTo>
                        <a:cubicBezTo>
                          <a:pt x="5019" y="14702"/>
                          <a:pt x="5019" y="14865"/>
                          <a:pt x="5046" y="15027"/>
                        </a:cubicBezTo>
                        <a:cubicBezTo>
                          <a:pt x="5046" y="15190"/>
                          <a:pt x="5046" y="15353"/>
                          <a:pt x="5073" y="15543"/>
                        </a:cubicBezTo>
                        <a:cubicBezTo>
                          <a:pt x="5100" y="15814"/>
                          <a:pt x="5154" y="16085"/>
                          <a:pt x="5181" y="16329"/>
                        </a:cubicBezTo>
                        <a:cubicBezTo>
                          <a:pt x="4964" y="16194"/>
                          <a:pt x="4774" y="16058"/>
                          <a:pt x="4530" y="15949"/>
                        </a:cubicBezTo>
                        <a:lnTo>
                          <a:pt x="4476" y="15922"/>
                        </a:lnTo>
                        <a:cubicBezTo>
                          <a:pt x="4449" y="15841"/>
                          <a:pt x="4422" y="15760"/>
                          <a:pt x="4395" y="15705"/>
                        </a:cubicBezTo>
                        <a:cubicBezTo>
                          <a:pt x="4368" y="15624"/>
                          <a:pt x="4313" y="15543"/>
                          <a:pt x="4286" y="15488"/>
                        </a:cubicBezTo>
                        <a:cubicBezTo>
                          <a:pt x="4232" y="15326"/>
                          <a:pt x="4178" y="15163"/>
                          <a:pt x="4123" y="15027"/>
                        </a:cubicBezTo>
                        <a:cubicBezTo>
                          <a:pt x="4069" y="14865"/>
                          <a:pt x="4015" y="14729"/>
                          <a:pt x="3988" y="14566"/>
                        </a:cubicBezTo>
                        <a:cubicBezTo>
                          <a:pt x="3961" y="14485"/>
                          <a:pt x="3934" y="14403"/>
                          <a:pt x="3934" y="14322"/>
                        </a:cubicBezTo>
                        <a:cubicBezTo>
                          <a:pt x="3906" y="14241"/>
                          <a:pt x="3879" y="14159"/>
                          <a:pt x="3852" y="14105"/>
                        </a:cubicBezTo>
                        <a:cubicBezTo>
                          <a:pt x="3830" y="14094"/>
                          <a:pt x="3807" y="14087"/>
                          <a:pt x="3789" y="14087"/>
                        </a:cubicBezTo>
                        <a:cubicBezTo>
                          <a:pt x="3762" y="14087"/>
                          <a:pt x="3744" y="14100"/>
                          <a:pt x="3744" y="14132"/>
                        </a:cubicBezTo>
                        <a:cubicBezTo>
                          <a:pt x="3717" y="14214"/>
                          <a:pt x="3717" y="14295"/>
                          <a:pt x="3744" y="14349"/>
                        </a:cubicBezTo>
                        <a:cubicBezTo>
                          <a:pt x="3744" y="14431"/>
                          <a:pt x="3771" y="14512"/>
                          <a:pt x="3798" y="14593"/>
                        </a:cubicBezTo>
                        <a:cubicBezTo>
                          <a:pt x="3825" y="14756"/>
                          <a:pt x="3879" y="14919"/>
                          <a:pt x="3934" y="15082"/>
                        </a:cubicBezTo>
                        <a:cubicBezTo>
                          <a:pt x="3988" y="15244"/>
                          <a:pt x="4042" y="15380"/>
                          <a:pt x="4123" y="15516"/>
                        </a:cubicBezTo>
                        <a:cubicBezTo>
                          <a:pt x="4151" y="15597"/>
                          <a:pt x="4178" y="15678"/>
                          <a:pt x="4232" y="15760"/>
                        </a:cubicBezTo>
                        <a:cubicBezTo>
                          <a:pt x="4232" y="15760"/>
                          <a:pt x="4259" y="15787"/>
                          <a:pt x="4259" y="15814"/>
                        </a:cubicBezTo>
                        <a:cubicBezTo>
                          <a:pt x="4042" y="15705"/>
                          <a:pt x="3825" y="15570"/>
                          <a:pt x="3608" y="15407"/>
                        </a:cubicBezTo>
                        <a:cubicBezTo>
                          <a:pt x="3391" y="15190"/>
                          <a:pt x="3174" y="14973"/>
                          <a:pt x="3011" y="14729"/>
                        </a:cubicBezTo>
                        <a:cubicBezTo>
                          <a:pt x="2306" y="13590"/>
                          <a:pt x="2306" y="12179"/>
                          <a:pt x="2252" y="10904"/>
                        </a:cubicBezTo>
                        <a:cubicBezTo>
                          <a:pt x="2225" y="10470"/>
                          <a:pt x="2225" y="10037"/>
                          <a:pt x="2143" y="9630"/>
                        </a:cubicBezTo>
                        <a:cubicBezTo>
                          <a:pt x="2116" y="9413"/>
                          <a:pt x="2089" y="9196"/>
                          <a:pt x="2035" y="9006"/>
                        </a:cubicBezTo>
                        <a:cubicBezTo>
                          <a:pt x="2035" y="8979"/>
                          <a:pt x="2035" y="8952"/>
                          <a:pt x="2008" y="8924"/>
                        </a:cubicBezTo>
                        <a:lnTo>
                          <a:pt x="2089" y="8924"/>
                        </a:lnTo>
                        <a:cubicBezTo>
                          <a:pt x="2171" y="8924"/>
                          <a:pt x="2225" y="8924"/>
                          <a:pt x="2279" y="8897"/>
                        </a:cubicBezTo>
                        <a:lnTo>
                          <a:pt x="2279" y="9114"/>
                        </a:lnTo>
                        <a:cubicBezTo>
                          <a:pt x="2279" y="9277"/>
                          <a:pt x="2306" y="9440"/>
                          <a:pt x="2333" y="9603"/>
                        </a:cubicBezTo>
                        <a:cubicBezTo>
                          <a:pt x="2360" y="9765"/>
                          <a:pt x="2360" y="9901"/>
                          <a:pt x="2388" y="10064"/>
                        </a:cubicBezTo>
                        <a:cubicBezTo>
                          <a:pt x="2388" y="10118"/>
                          <a:pt x="2415" y="10199"/>
                          <a:pt x="2415" y="10281"/>
                        </a:cubicBezTo>
                        <a:cubicBezTo>
                          <a:pt x="2442" y="10362"/>
                          <a:pt x="2469" y="10416"/>
                          <a:pt x="2496" y="10498"/>
                        </a:cubicBezTo>
                        <a:cubicBezTo>
                          <a:pt x="2510" y="10511"/>
                          <a:pt x="2523" y="10518"/>
                          <a:pt x="2537" y="10518"/>
                        </a:cubicBezTo>
                        <a:cubicBezTo>
                          <a:pt x="2550" y="10518"/>
                          <a:pt x="2564" y="10511"/>
                          <a:pt x="2577" y="10498"/>
                        </a:cubicBezTo>
                        <a:cubicBezTo>
                          <a:pt x="2605" y="10362"/>
                          <a:pt x="2605" y="10199"/>
                          <a:pt x="2577" y="10064"/>
                        </a:cubicBezTo>
                        <a:cubicBezTo>
                          <a:pt x="2550" y="9901"/>
                          <a:pt x="2550" y="9738"/>
                          <a:pt x="2523" y="9575"/>
                        </a:cubicBezTo>
                        <a:lnTo>
                          <a:pt x="2496" y="9250"/>
                        </a:lnTo>
                        <a:lnTo>
                          <a:pt x="2496" y="9250"/>
                        </a:lnTo>
                        <a:cubicBezTo>
                          <a:pt x="2632" y="9684"/>
                          <a:pt x="2876" y="10064"/>
                          <a:pt x="3174" y="10389"/>
                        </a:cubicBezTo>
                        <a:cubicBezTo>
                          <a:pt x="3201" y="10416"/>
                          <a:pt x="3201" y="10416"/>
                          <a:pt x="3228" y="10416"/>
                        </a:cubicBezTo>
                        <a:lnTo>
                          <a:pt x="3228" y="10850"/>
                        </a:lnTo>
                        <a:lnTo>
                          <a:pt x="3228" y="11094"/>
                        </a:lnTo>
                        <a:cubicBezTo>
                          <a:pt x="3228" y="11176"/>
                          <a:pt x="3228" y="11284"/>
                          <a:pt x="3256" y="11338"/>
                        </a:cubicBezTo>
                        <a:cubicBezTo>
                          <a:pt x="3269" y="11366"/>
                          <a:pt x="3289" y="11379"/>
                          <a:pt x="3306" y="11379"/>
                        </a:cubicBezTo>
                        <a:cubicBezTo>
                          <a:pt x="3323" y="11379"/>
                          <a:pt x="3337" y="11366"/>
                          <a:pt x="3337" y="11338"/>
                        </a:cubicBezTo>
                        <a:cubicBezTo>
                          <a:pt x="3364" y="11284"/>
                          <a:pt x="3391" y="11203"/>
                          <a:pt x="3391" y="11121"/>
                        </a:cubicBezTo>
                        <a:lnTo>
                          <a:pt x="3391" y="10850"/>
                        </a:lnTo>
                        <a:lnTo>
                          <a:pt x="3391" y="10389"/>
                        </a:lnTo>
                        <a:cubicBezTo>
                          <a:pt x="3500" y="10308"/>
                          <a:pt x="3581" y="10172"/>
                          <a:pt x="3581" y="10037"/>
                        </a:cubicBezTo>
                        <a:cubicBezTo>
                          <a:pt x="3608" y="9874"/>
                          <a:pt x="3662" y="9711"/>
                          <a:pt x="3744" y="9575"/>
                        </a:cubicBezTo>
                        <a:cubicBezTo>
                          <a:pt x="3764" y="9536"/>
                          <a:pt x="3813" y="9511"/>
                          <a:pt x="3859" y="9511"/>
                        </a:cubicBezTo>
                        <a:cubicBezTo>
                          <a:pt x="3875" y="9511"/>
                          <a:pt x="3892" y="9514"/>
                          <a:pt x="3906" y="9521"/>
                        </a:cubicBezTo>
                        <a:cubicBezTo>
                          <a:pt x="3961" y="9575"/>
                          <a:pt x="3961" y="9657"/>
                          <a:pt x="3988" y="9738"/>
                        </a:cubicBezTo>
                        <a:cubicBezTo>
                          <a:pt x="4015" y="9928"/>
                          <a:pt x="4042" y="10145"/>
                          <a:pt x="4096" y="10335"/>
                        </a:cubicBezTo>
                        <a:cubicBezTo>
                          <a:pt x="4151" y="10552"/>
                          <a:pt x="4205" y="10742"/>
                          <a:pt x="4286" y="10959"/>
                        </a:cubicBezTo>
                        <a:cubicBezTo>
                          <a:pt x="4368" y="11149"/>
                          <a:pt x="4449" y="11338"/>
                          <a:pt x="4585" y="11528"/>
                        </a:cubicBezTo>
                        <a:cubicBezTo>
                          <a:pt x="4659" y="11652"/>
                          <a:pt x="4801" y="11776"/>
                          <a:pt x="4970" y="11776"/>
                        </a:cubicBezTo>
                        <a:cubicBezTo>
                          <a:pt x="4986" y="11776"/>
                          <a:pt x="5002" y="11775"/>
                          <a:pt x="5019" y="11772"/>
                        </a:cubicBezTo>
                        <a:cubicBezTo>
                          <a:pt x="5181" y="11718"/>
                          <a:pt x="5236" y="11528"/>
                          <a:pt x="5236" y="11338"/>
                        </a:cubicBezTo>
                        <a:cubicBezTo>
                          <a:pt x="5236" y="11121"/>
                          <a:pt x="5263" y="10877"/>
                          <a:pt x="5290" y="10660"/>
                        </a:cubicBezTo>
                        <a:cubicBezTo>
                          <a:pt x="5290" y="10579"/>
                          <a:pt x="5317" y="10470"/>
                          <a:pt x="5344" y="10335"/>
                        </a:cubicBezTo>
                        <a:cubicBezTo>
                          <a:pt x="5344" y="10226"/>
                          <a:pt x="5371" y="10145"/>
                          <a:pt x="5398" y="10037"/>
                        </a:cubicBezTo>
                        <a:cubicBezTo>
                          <a:pt x="5431" y="9987"/>
                          <a:pt x="5467" y="9968"/>
                          <a:pt x="5502" y="9968"/>
                        </a:cubicBezTo>
                        <a:cubicBezTo>
                          <a:pt x="5582" y="9968"/>
                          <a:pt x="5659" y="10069"/>
                          <a:pt x="5697" y="10145"/>
                        </a:cubicBezTo>
                        <a:cubicBezTo>
                          <a:pt x="5751" y="10308"/>
                          <a:pt x="5805" y="10470"/>
                          <a:pt x="5859" y="10606"/>
                        </a:cubicBezTo>
                        <a:cubicBezTo>
                          <a:pt x="5930" y="10724"/>
                          <a:pt x="6063" y="10801"/>
                          <a:pt x="6203" y="10801"/>
                        </a:cubicBezTo>
                        <a:cubicBezTo>
                          <a:pt x="6224" y="10801"/>
                          <a:pt x="6245" y="10799"/>
                          <a:pt x="6266" y="10796"/>
                        </a:cubicBezTo>
                        <a:cubicBezTo>
                          <a:pt x="6456" y="10742"/>
                          <a:pt x="6592" y="10606"/>
                          <a:pt x="6646" y="10443"/>
                        </a:cubicBezTo>
                        <a:cubicBezTo>
                          <a:pt x="6727" y="10253"/>
                          <a:pt x="6727" y="10037"/>
                          <a:pt x="6863" y="9901"/>
                        </a:cubicBezTo>
                        <a:cubicBezTo>
                          <a:pt x="6917" y="9847"/>
                          <a:pt x="6999" y="9792"/>
                          <a:pt x="7080" y="9792"/>
                        </a:cubicBezTo>
                        <a:cubicBezTo>
                          <a:pt x="7134" y="9820"/>
                          <a:pt x="7188" y="9847"/>
                          <a:pt x="7216" y="9901"/>
                        </a:cubicBezTo>
                        <a:cubicBezTo>
                          <a:pt x="7297" y="10064"/>
                          <a:pt x="7351" y="10253"/>
                          <a:pt x="7541" y="10308"/>
                        </a:cubicBezTo>
                        <a:lnTo>
                          <a:pt x="7731" y="10308"/>
                        </a:lnTo>
                        <a:lnTo>
                          <a:pt x="7731" y="10633"/>
                        </a:lnTo>
                        <a:lnTo>
                          <a:pt x="7731" y="10904"/>
                        </a:lnTo>
                        <a:cubicBezTo>
                          <a:pt x="7704" y="10986"/>
                          <a:pt x="7704" y="11067"/>
                          <a:pt x="7731" y="11149"/>
                        </a:cubicBezTo>
                        <a:cubicBezTo>
                          <a:pt x="7731" y="11162"/>
                          <a:pt x="7745" y="11169"/>
                          <a:pt x="7761" y="11169"/>
                        </a:cubicBezTo>
                        <a:cubicBezTo>
                          <a:pt x="7778" y="11169"/>
                          <a:pt x="7799" y="11162"/>
                          <a:pt x="7812" y="11149"/>
                        </a:cubicBezTo>
                        <a:cubicBezTo>
                          <a:pt x="7839" y="11067"/>
                          <a:pt x="7839" y="10986"/>
                          <a:pt x="7839" y="10877"/>
                        </a:cubicBezTo>
                        <a:cubicBezTo>
                          <a:pt x="7867" y="10796"/>
                          <a:pt x="7867" y="10715"/>
                          <a:pt x="7839" y="10633"/>
                        </a:cubicBezTo>
                        <a:cubicBezTo>
                          <a:pt x="7839" y="10498"/>
                          <a:pt x="7839" y="10389"/>
                          <a:pt x="7812" y="10253"/>
                        </a:cubicBezTo>
                        <a:cubicBezTo>
                          <a:pt x="7894" y="10226"/>
                          <a:pt x="7948" y="10199"/>
                          <a:pt x="8002" y="10145"/>
                        </a:cubicBezTo>
                        <a:lnTo>
                          <a:pt x="8002" y="10389"/>
                        </a:lnTo>
                        <a:lnTo>
                          <a:pt x="8002" y="10769"/>
                        </a:lnTo>
                        <a:lnTo>
                          <a:pt x="8002" y="11149"/>
                        </a:lnTo>
                        <a:cubicBezTo>
                          <a:pt x="7975" y="11284"/>
                          <a:pt x="7975" y="11420"/>
                          <a:pt x="8029" y="11555"/>
                        </a:cubicBezTo>
                        <a:cubicBezTo>
                          <a:pt x="8029" y="11569"/>
                          <a:pt x="8050" y="11576"/>
                          <a:pt x="8070" y="11576"/>
                        </a:cubicBezTo>
                        <a:cubicBezTo>
                          <a:pt x="8090" y="11576"/>
                          <a:pt x="8111" y="11569"/>
                          <a:pt x="8111" y="11555"/>
                        </a:cubicBezTo>
                        <a:cubicBezTo>
                          <a:pt x="8138" y="11420"/>
                          <a:pt x="8165" y="11311"/>
                          <a:pt x="8165" y="11176"/>
                        </a:cubicBezTo>
                        <a:lnTo>
                          <a:pt x="8165" y="10769"/>
                        </a:lnTo>
                        <a:lnTo>
                          <a:pt x="8165" y="10389"/>
                        </a:lnTo>
                        <a:cubicBezTo>
                          <a:pt x="8165" y="10281"/>
                          <a:pt x="8138" y="10145"/>
                          <a:pt x="8138" y="10037"/>
                        </a:cubicBezTo>
                        <a:cubicBezTo>
                          <a:pt x="8219" y="9874"/>
                          <a:pt x="8328" y="9738"/>
                          <a:pt x="8463" y="9603"/>
                        </a:cubicBezTo>
                        <a:cubicBezTo>
                          <a:pt x="8510" y="9571"/>
                          <a:pt x="8602" y="9540"/>
                          <a:pt x="8682" y="9540"/>
                        </a:cubicBezTo>
                        <a:cubicBezTo>
                          <a:pt x="8741" y="9540"/>
                          <a:pt x="8793" y="9557"/>
                          <a:pt x="8816" y="9603"/>
                        </a:cubicBezTo>
                        <a:cubicBezTo>
                          <a:pt x="8816" y="9657"/>
                          <a:pt x="8870" y="9684"/>
                          <a:pt x="8924" y="9684"/>
                        </a:cubicBezTo>
                        <a:cubicBezTo>
                          <a:pt x="8924" y="9901"/>
                          <a:pt x="8924" y="10091"/>
                          <a:pt x="8870" y="10308"/>
                        </a:cubicBezTo>
                        <a:cubicBezTo>
                          <a:pt x="8816" y="10552"/>
                          <a:pt x="8870" y="10823"/>
                          <a:pt x="9006" y="11040"/>
                        </a:cubicBezTo>
                        <a:cubicBezTo>
                          <a:pt x="9023" y="11074"/>
                          <a:pt x="9060" y="11097"/>
                          <a:pt x="9099" y="11097"/>
                        </a:cubicBezTo>
                        <a:cubicBezTo>
                          <a:pt x="9123" y="11097"/>
                          <a:pt x="9148" y="11088"/>
                          <a:pt x="9169" y="11067"/>
                        </a:cubicBezTo>
                        <a:cubicBezTo>
                          <a:pt x="9250" y="10986"/>
                          <a:pt x="9304" y="10904"/>
                          <a:pt x="9358" y="10796"/>
                        </a:cubicBezTo>
                        <a:cubicBezTo>
                          <a:pt x="9413" y="10715"/>
                          <a:pt x="9467" y="10633"/>
                          <a:pt x="9521" y="10579"/>
                        </a:cubicBezTo>
                        <a:cubicBezTo>
                          <a:pt x="9548" y="10538"/>
                          <a:pt x="9569" y="10518"/>
                          <a:pt x="9586" y="10518"/>
                        </a:cubicBezTo>
                        <a:cubicBezTo>
                          <a:pt x="9602" y="10518"/>
                          <a:pt x="9616" y="10538"/>
                          <a:pt x="9630" y="10579"/>
                        </a:cubicBezTo>
                        <a:cubicBezTo>
                          <a:pt x="9657" y="10633"/>
                          <a:pt x="9657" y="10715"/>
                          <a:pt x="9657" y="10769"/>
                        </a:cubicBezTo>
                        <a:cubicBezTo>
                          <a:pt x="9657" y="10823"/>
                          <a:pt x="9657" y="10877"/>
                          <a:pt x="9684" y="10932"/>
                        </a:cubicBezTo>
                        <a:cubicBezTo>
                          <a:pt x="9711" y="11149"/>
                          <a:pt x="9792" y="11338"/>
                          <a:pt x="9955" y="11501"/>
                        </a:cubicBezTo>
                        <a:cubicBezTo>
                          <a:pt x="9955" y="11528"/>
                          <a:pt x="10009" y="11555"/>
                          <a:pt x="10036" y="11583"/>
                        </a:cubicBezTo>
                        <a:cubicBezTo>
                          <a:pt x="10009" y="11583"/>
                          <a:pt x="9982" y="11583"/>
                          <a:pt x="9982" y="11610"/>
                        </a:cubicBezTo>
                        <a:cubicBezTo>
                          <a:pt x="9982" y="11718"/>
                          <a:pt x="9982" y="11827"/>
                          <a:pt x="10009" y="11908"/>
                        </a:cubicBezTo>
                        <a:cubicBezTo>
                          <a:pt x="10009" y="11962"/>
                          <a:pt x="10009" y="12017"/>
                          <a:pt x="10036" y="12071"/>
                        </a:cubicBezTo>
                        <a:cubicBezTo>
                          <a:pt x="10036" y="12125"/>
                          <a:pt x="10036" y="12179"/>
                          <a:pt x="10064" y="12234"/>
                        </a:cubicBezTo>
                        <a:cubicBezTo>
                          <a:pt x="10064" y="12247"/>
                          <a:pt x="10084" y="12254"/>
                          <a:pt x="10104" y="12254"/>
                        </a:cubicBezTo>
                        <a:cubicBezTo>
                          <a:pt x="10125" y="12254"/>
                          <a:pt x="10145" y="12247"/>
                          <a:pt x="10145" y="12234"/>
                        </a:cubicBezTo>
                        <a:cubicBezTo>
                          <a:pt x="10145" y="12179"/>
                          <a:pt x="10145" y="12125"/>
                          <a:pt x="10145" y="12071"/>
                        </a:cubicBezTo>
                        <a:cubicBezTo>
                          <a:pt x="10145" y="12017"/>
                          <a:pt x="10145" y="11962"/>
                          <a:pt x="10118" y="11908"/>
                        </a:cubicBezTo>
                        <a:cubicBezTo>
                          <a:pt x="10118" y="11827"/>
                          <a:pt x="10091" y="11718"/>
                          <a:pt x="10064" y="11610"/>
                        </a:cubicBezTo>
                        <a:lnTo>
                          <a:pt x="10064" y="11610"/>
                        </a:lnTo>
                        <a:cubicBezTo>
                          <a:pt x="10112" y="11629"/>
                          <a:pt x="10163" y="11638"/>
                          <a:pt x="10214" y="11638"/>
                        </a:cubicBezTo>
                        <a:cubicBezTo>
                          <a:pt x="10308" y="11638"/>
                          <a:pt x="10400" y="11608"/>
                          <a:pt x="10470" y="11555"/>
                        </a:cubicBezTo>
                        <a:cubicBezTo>
                          <a:pt x="10633" y="11393"/>
                          <a:pt x="10742" y="11230"/>
                          <a:pt x="10823" y="11013"/>
                        </a:cubicBezTo>
                        <a:cubicBezTo>
                          <a:pt x="10892" y="10898"/>
                          <a:pt x="11020" y="10724"/>
                          <a:pt x="11173" y="10724"/>
                        </a:cubicBezTo>
                        <a:cubicBezTo>
                          <a:pt x="11200" y="10724"/>
                          <a:pt x="11228" y="10729"/>
                          <a:pt x="11257" y="10742"/>
                        </a:cubicBezTo>
                        <a:cubicBezTo>
                          <a:pt x="11447" y="10823"/>
                          <a:pt x="11474" y="11067"/>
                          <a:pt x="11501" y="11257"/>
                        </a:cubicBezTo>
                        <a:cubicBezTo>
                          <a:pt x="11501" y="11338"/>
                          <a:pt x="11583" y="11420"/>
                          <a:pt x="11691" y="11420"/>
                        </a:cubicBezTo>
                        <a:cubicBezTo>
                          <a:pt x="11637" y="11854"/>
                          <a:pt x="11637" y="12261"/>
                          <a:pt x="11637" y="12668"/>
                        </a:cubicBezTo>
                        <a:lnTo>
                          <a:pt x="11637" y="13291"/>
                        </a:lnTo>
                        <a:cubicBezTo>
                          <a:pt x="11610" y="13508"/>
                          <a:pt x="11610" y="13698"/>
                          <a:pt x="11637" y="13888"/>
                        </a:cubicBezTo>
                        <a:cubicBezTo>
                          <a:pt x="11664" y="14186"/>
                          <a:pt x="11908" y="14431"/>
                          <a:pt x="12206" y="14458"/>
                        </a:cubicBezTo>
                        <a:cubicBezTo>
                          <a:pt x="12478" y="14485"/>
                          <a:pt x="12749" y="14539"/>
                          <a:pt x="13020" y="14620"/>
                        </a:cubicBezTo>
                        <a:cubicBezTo>
                          <a:pt x="13237" y="14729"/>
                          <a:pt x="13373" y="14919"/>
                          <a:pt x="13454" y="15136"/>
                        </a:cubicBezTo>
                        <a:cubicBezTo>
                          <a:pt x="13535" y="15407"/>
                          <a:pt x="13590" y="15651"/>
                          <a:pt x="13725" y="15895"/>
                        </a:cubicBezTo>
                        <a:cubicBezTo>
                          <a:pt x="13834" y="16166"/>
                          <a:pt x="14051" y="16383"/>
                          <a:pt x="14322" y="16465"/>
                        </a:cubicBezTo>
                        <a:cubicBezTo>
                          <a:pt x="14512" y="16519"/>
                          <a:pt x="14702" y="16546"/>
                          <a:pt x="14892" y="16573"/>
                        </a:cubicBezTo>
                        <a:lnTo>
                          <a:pt x="15515" y="16655"/>
                        </a:lnTo>
                        <a:lnTo>
                          <a:pt x="15977" y="16736"/>
                        </a:lnTo>
                        <a:cubicBezTo>
                          <a:pt x="15977" y="16790"/>
                          <a:pt x="16004" y="16872"/>
                          <a:pt x="16004" y="16926"/>
                        </a:cubicBezTo>
                        <a:cubicBezTo>
                          <a:pt x="16004" y="17034"/>
                          <a:pt x="16031" y="17116"/>
                          <a:pt x="16058" y="17224"/>
                        </a:cubicBezTo>
                        <a:cubicBezTo>
                          <a:pt x="16085" y="17414"/>
                          <a:pt x="16112" y="17604"/>
                          <a:pt x="16139" y="17794"/>
                        </a:cubicBezTo>
                        <a:cubicBezTo>
                          <a:pt x="16194" y="17984"/>
                          <a:pt x="16221" y="18174"/>
                          <a:pt x="16248" y="18364"/>
                        </a:cubicBezTo>
                        <a:cubicBezTo>
                          <a:pt x="16275" y="18553"/>
                          <a:pt x="16329" y="18743"/>
                          <a:pt x="16383" y="18906"/>
                        </a:cubicBezTo>
                        <a:cubicBezTo>
                          <a:pt x="16394" y="18927"/>
                          <a:pt x="16412" y="18936"/>
                          <a:pt x="16431" y="18936"/>
                        </a:cubicBezTo>
                        <a:cubicBezTo>
                          <a:pt x="16461" y="18936"/>
                          <a:pt x="16492" y="18912"/>
                          <a:pt x="16492" y="18879"/>
                        </a:cubicBezTo>
                        <a:cubicBezTo>
                          <a:pt x="16492" y="18689"/>
                          <a:pt x="16465" y="18499"/>
                          <a:pt x="16438" y="18309"/>
                        </a:cubicBezTo>
                        <a:cubicBezTo>
                          <a:pt x="16411" y="18119"/>
                          <a:pt x="16383" y="17930"/>
                          <a:pt x="16329" y="17740"/>
                        </a:cubicBezTo>
                        <a:lnTo>
                          <a:pt x="16248" y="17170"/>
                        </a:lnTo>
                        <a:cubicBezTo>
                          <a:pt x="16221" y="17034"/>
                          <a:pt x="16194" y="16899"/>
                          <a:pt x="16166" y="16763"/>
                        </a:cubicBezTo>
                        <a:lnTo>
                          <a:pt x="16166" y="16763"/>
                        </a:lnTo>
                        <a:cubicBezTo>
                          <a:pt x="16899" y="16872"/>
                          <a:pt x="17658" y="16980"/>
                          <a:pt x="18391" y="17089"/>
                        </a:cubicBezTo>
                        <a:cubicBezTo>
                          <a:pt x="18404" y="17095"/>
                          <a:pt x="18418" y="17099"/>
                          <a:pt x="18431" y="17099"/>
                        </a:cubicBezTo>
                        <a:cubicBezTo>
                          <a:pt x="18470" y="17099"/>
                          <a:pt x="18506" y="17068"/>
                          <a:pt x="18526" y="17007"/>
                        </a:cubicBezTo>
                        <a:cubicBezTo>
                          <a:pt x="18553" y="16953"/>
                          <a:pt x="18499" y="16899"/>
                          <a:pt x="18445" y="16872"/>
                        </a:cubicBezTo>
                        <a:cubicBezTo>
                          <a:pt x="17631" y="16736"/>
                          <a:pt x="16790" y="16628"/>
                          <a:pt x="15949" y="16492"/>
                        </a:cubicBezTo>
                        <a:lnTo>
                          <a:pt x="14729" y="16329"/>
                        </a:lnTo>
                        <a:cubicBezTo>
                          <a:pt x="14566" y="16302"/>
                          <a:pt x="14403" y="16248"/>
                          <a:pt x="14241" y="16166"/>
                        </a:cubicBezTo>
                        <a:cubicBezTo>
                          <a:pt x="14132" y="16112"/>
                          <a:pt x="14051" y="16031"/>
                          <a:pt x="13997" y="15922"/>
                        </a:cubicBezTo>
                        <a:cubicBezTo>
                          <a:pt x="13725" y="15488"/>
                          <a:pt x="13725" y="14919"/>
                          <a:pt x="13346" y="14566"/>
                        </a:cubicBezTo>
                        <a:cubicBezTo>
                          <a:pt x="13129" y="14403"/>
                          <a:pt x="12857" y="14295"/>
                          <a:pt x="12586" y="14295"/>
                        </a:cubicBezTo>
                        <a:cubicBezTo>
                          <a:pt x="12342" y="14268"/>
                          <a:pt x="12044" y="14268"/>
                          <a:pt x="11908" y="14051"/>
                        </a:cubicBezTo>
                        <a:cubicBezTo>
                          <a:pt x="11800" y="13888"/>
                          <a:pt x="11772" y="13671"/>
                          <a:pt x="11800" y="13481"/>
                        </a:cubicBezTo>
                        <a:lnTo>
                          <a:pt x="11800" y="12776"/>
                        </a:lnTo>
                        <a:lnTo>
                          <a:pt x="11800" y="11420"/>
                        </a:lnTo>
                        <a:cubicBezTo>
                          <a:pt x="11854" y="11393"/>
                          <a:pt x="11908" y="11366"/>
                          <a:pt x="11962" y="11338"/>
                        </a:cubicBezTo>
                        <a:cubicBezTo>
                          <a:pt x="11993" y="11323"/>
                          <a:pt x="12025" y="11317"/>
                          <a:pt x="12058" y="11317"/>
                        </a:cubicBezTo>
                        <a:cubicBezTo>
                          <a:pt x="12144" y="11317"/>
                          <a:pt x="12237" y="11361"/>
                          <a:pt x="12315" y="11420"/>
                        </a:cubicBezTo>
                        <a:cubicBezTo>
                          <a:pt x="12396" y="11474"/>
                          <a:pt x="12505" y="11528"/>
                          <a:pt x="12640" y="11583"/>
                        </a:cubicBezTo>
                        <a:cubicBezTo>
                          <a:pt x="12710" y="11609"/>
                          <a:pt x="12782" y="11621"/>
                          <a:pt x="12855" y="11621"/>
                        </a:cubicBezTo>
                        <a:cubicBezTo>
                          <a:pt x="13008" y="11621"/>
                          <a:pt x="13162" y="11566"/>
                          <a:pt x="13291" y="11474"/>
                        </a:cubicBezTo>
                        <a:cubicBezTo>
                          <a:pt x="13346" y="11447"/>
                          <a:pt x="13346" y="11366"/>
                          <a:pt x="13291" y="11338"/>
                        </a:cubicBezTo>
                        <a:lnTo>
                          <a:pt x="13590" y="11040"/>
                        </a:lnTo>
                        <a:cubicBezTo>
                          <a:pt x="13617" y="11121"/>
                          <a:pt x="13644" y="11203"/>
                          <a:pt x="13671" y="11284"/>
                        </a:cubicBezTo>
                        <a:cubicBezTo>
                          <a:pt x="13725" y="11420"/>
                          <a:pt x="13752" y="11528"/>
                          <a:pt x="13807" y="11664"/>
                        </a:cubicBezTo>
                        <a:cubicBezTo>
                          <a:pt x="13844" y="11776"/>
                          <a:pt x="13946" y="11837"/>
                          <a:pt x="14051" y="11837"/>
                        </a:cubicBezTo>
                        <a:cubicBezTo>
                          <a:pt x="14097" y="11837"/>
                          <a:pt x="14144" y="11825"/>
                          <a:pt x="14186" y="11800"/>
                        </a:cubicBezTo>
                        <a:cubicBezTo>
                          <a:pt x="14295" y="11718"/>
                          <a:pt x="14376" y="11610"/>
                          <a:pt x="14431" y="11501"/>
                        </a:cubicBezTo>
                        <a:cubicBezTo>
                          <a:pt x="14458" y="11447"/>
                          <a:pt x="14485" y="11393"/>
                          <a:pt x="14539" y="11338"/>
                        </a:cubicBezTo>
                        <a:cubicBezTo>
                          <a:pt x="14539" y="11691"/>
                          <a:pt x="14648" y="11989"/>
                          <a:pt x="14837" y="12261"/>
                        </a:cubicBezTo>
                        <a:cubicBezTo>
                          <a:pt x="14857" y="12300"/>
                          <a:pt x="14877" y="12326"/>
                          <a:pt x="14908" y="12326"/>
                        </a:cubicBezTo>
                        <a:cubicBezTo>
                          <a:pt x="14919" y="12326"/>
                          <a:pt x="14931" y="12322"/>
                          <a:pt x="14946" y="12315"/>
                        </a:cubicBezTo>
                        <a:cubicBezTo>
                          <a:pt x="15299" y="12234"/>
                          <a:pt x="15407" y="11881"/>
                          <a:pt x="15461" y="11583"/>
                        </a:cubicBezTo>
                        <a:cubicBezTo>
                          <a:pt x="15515" y="11366"/>
                          <a:pt x="15597" y="11013"/>
                          <a:pt x="15787" y="10932"/>
                        </a:cubicBezTo>
                        <a:cubicBezTo>
                          <a:pt x="15895" y="11366"/>
                          <a:pt x="16031" y="11800"/>
                          <a:pt x="16139" y="12234"/>
                        </a:cubicBezTo>
                        <a:cubicBezTo>
                          <a:pt x="16139" y="12288"/>
                          <a:pt x="16194" y="12315"/>
                          <a:pt x="16221" y="12315"/>
                        </a:cubicBezTo>
                        <a:cubicBezTo>
                          <a:pt x="16237" y="12317"/>
                          <a:pt x="16252" y="12318"/>
                          <a:pt x="16268" y="12318"/>
                        </a:cubicBezTo>
                        <a:cubicBezTo>
                          <a:pt x="16489" y="12318"/>
                          <a:pt x="16663" y="12142"/>
                          <a:pt x="16790" y="11989"/>
                        </a:cubicBezTo>
                        <a:cubicBezTo>
                          <a:pt x="16887" y="11854"/>
                          <a:pt x="16997" y="11733"/>
                          <a:pt x="17111" y="11733"/>
                        </a:cubicBezTo>
                        <a:cubicBezTo>
                          <a:pt x="17158" y="11733"/>
                          <a:pt x="17205" y="11753"/>
                          <a:pt x="17251" y="11800"/>
                        </a:cubicBezTo>
                        <a:cubicBezTo>
                          <a:pt x="17333" y="11935"/>
                          <a:pt x="17387" y="12098"/>
                          <a:pt x="17387" y="12261"/>
                        </a:cubicBezTo>
                        <a:lnTo>
                          <a:pt x="17550" y="12857"/>
                        </a:lnTo>
                        <a:cubicBezTo>
                          <a:pt x="17631" y="13237"/>
                          <a:pt x="17713" y="13617"/>
                          <a:pt x="17848" y="13969"/>
                        </a:cubicBezTo>
                        <a:cubicBezTo>
                          <a:pt x="17930" y="14295"/>
                          <a:pt x="18147" y="14566"/>
                          <a:pt x="18445" y="14729"/>
                        </a:cubicBezTo>
                        <a:cubicBezTo>
                          <a:pt x="18468" y="14744"/>
                          <a:pt x="18490" y="14751"/>
                          <a:pt x="18511" y="14751"/>
                        </a:cubicBezTo>
                        <a:cubicBezTo>
                          <a:pt x="18565" y="14751"/>
                          <a:pt x="18608" y="14706"/>
                          <a:pt x="18608" y="14648"/>
                        </a:cubicBezTo>
                        <a:cubicBezTo>
                          <a:pt x="18635" y="13698"/>
                          <a:pt x="18689" y="12776"/>
                          <a:pt x="18716" y="11827"/>
                        </a:cubicBezTo>
                        <a:cubicBezTo>
                          <a:pt x="18906" y="12017"/>
                          <a:pt x="18987" y="12288"/>
                          <a:pt x="18906" y="12532"/>
                        </a:cubicBezTo>
                        <a:cubicBezTo>
                          <a:pt x="18906" y="12613"/>
                          <a:pt x="18960" y="12668"/>
                          <a:pt x="19014" y="12668"/>
                        </a:cubicBezTo>
                        <a:cubicBezTo>
                          <a:pt x="19259" y="12613"/>
                          <a:pt x="19448" y="12505"/>
                          <a:pt x="19638" y="12342"/>
                        </a:cubicBezTo>
                        <a:lnTo>
                          <a:pt x="19665" y="12315"/>
                        </a:lnTo>
                        <a:cubicBezTo>
                          <a:pt x="19665" y="12559"/>
                          <a:pt x="19665" y="12830"/>
                          <a:pt x="19665" y="13101"/>
                        </a:cubicBezTo>
                        <a:lnTo>
                          <a:pt x="19665" y="13969"/>
                        </a:lnTo>
                        <a:lnTo>
                          <a:pt x="19665" y="14837"/>
                        </a:lnTo>
                        <a:cubicBezTo>
                          <a:pt x="19638" y="15136"/>
                          <a:pt x="19665" y="15434"/>
                          <a:pt x="19693" y="15705"/>
                        </a:cubicBezTo>
                        <a:cubicBezTo>
                          <a:pt x="19706" y="15733"/>
                          <a:pt x="19720" y="15746"/>
                          <a:pt x="19733" y="15746"/>
                        </a:cubicBezTo>
                        <a:cubicBezTo>
                          <a:pt x="19747" y="15746"/>
                          <a:pt x="19760" y="15733"/>
                          <a:pt x="19774" y="15705"/>
                        </a:cubicBezTo>
                        <a:cubicBezTo>
                          <a:pt x="19801" y="15434"/>
                          <a:pt x="19828" y="15136"/>
                          <a:pt x="19828" y="14837"/>
                        </a:cubicBezTo>
                        <a:lnTo>
                          <a:pt x="19828" y="13969"/>
                        </a:lnTo>
                        <a:lnTo>
                          <a:pt x="19828" y="13101"/>
                        </a:lnTo>
                        <a:cubicBezTo>
                          <a:pt x="19828" y="12803"/>
                          <a:pt x="19828" y="12532"/>
                          <a:pt x="19801" y="12261"/>
                        </a:cubicBezTo>
                        <a:lnTo>
                          <a:pt x="19882" y="12261"/>
                        </a:lnTo>
                        <a:cubicBezTo>
                          <a:pt x="19964" y="12315"/>
                          <a:pt x="20018" y="12396"/>
                          <a:pt x="20045" y="12478"/>
                        </a:cubicBezTo>
                        <a:lnTo>
                          <a:pt x="20072" y="12586"/>
                        </a:lnTo>
                        <a:cubicBezTo>
                          <a:pt x="20072" y="12640"/>
                          <a:pt x="20072" y="12695"/>
                          <a:pt x="20072" y="12749"/>
                        </a:cubicBezTo>
                        <a:lnTo>
                          <a:pt x="20072" y="13020"/>
                        </a:lnTo>
                        <a:lnTo>
                          <a:pt x="20072" y="13563"/>
                        </a:lnTo>
                        <a:lnTo>
                          <a:pt x="20072" y="14105"/>
                        </a:lnTo>
                        <a:lnTo>
                          <a:pt x="20072" y="14376"/>
                        </a:lnTo>
                        <a:cubicBezTo>
                          <a:pt x="20072" y="14485"/>
                          <a:pt x="20072" y="14566"/>
                          <a:pt x="20072" y="14648"/>
                        </a:cubicBezTo>
                        <a:cubicBezTo>
                          <a:pt x="20072" y="14675"/>
                          <a:pt x="20099" y="14688"/>
                          <a:pt x="20127" y="14688"/>
                        </a:cubicBezTo>
                        <a:cubicBezTo>
                          <a:pt x="20154" y="14688"/>
                          <a:pt x="20181" y="14675"/>
                          <a:pt x="20181" y="14648"/>
                        </a:cubicBezTo>
                        <a:cubicBezTo>
                          <a:pt x="20208" y="14566"/>
                          <a:pt x="20235" y="14485"/>
                          <a:pt x="20235" y="14403"/>
                        </a:cubicBezTo>
                        <a:cubicBezTo>
                          <a:pt x="20235" y="14295"/>
                          <a:pt x="20235" y="14214"/>
                          <a:pt x="20235" y="14105"/>
                        </a:cubicBezTo>
                        <a:lnTo>
                          <a:pt x="20235" y="13563"/>
                        </a:lnTo>
                        <a:lnTo>
                          <a:pt x="20235" y="13047"/>
                        </a:lnTo>
                        <a:lnTo>
                          <a:pt x="20235" y="12912"/>
                        </a:lnTo>
                        <a:cubicBezTo>
                          <a:pt x="20289" y="12993"/>
                          <a:pt x="20371" y="13047"/>
                          <a:pt x="20452" y="13074"/>
                        </a:cubicBezTo>
                        <a:lnTo>
                          <a:pt x="20533" y="13129"/>
                        </a:lnTo>
                        <a:cubicBezTo>
                          <a:pt x="20533" y="13237"/>
                          <a:pt x="20533" y="13346"/>
                          <a:pt x="20506" y="13454"/>
                        </a:cubicBezTo>
                        <a:cubicBezTo>
                          <a:pt x="20479" y="13617"/>
                          <a:pt x="20479" y="13780"/>
                          <a:pt x="20506" y="13915"/>
                        </a:cubicBezTo>
                        <a:cubicBezTo>
                          <a:pt x="20506" y="13945"/>
                          <a:pt x="20531" y="13967"/>
                          <a:pt x="20553" y="13967"/>
                        </a:cubicBezTo>
                        <a:cubicBezTo>
                          <a:pt x="20571" y="13967"/>
                          <a:pt x="20588" y="13952"/>
                          <a:pt x="20588" y="13915"/>
                        </a:cubicBezTo>
                        <a:cubicBezTo>
                          <a:pt x="20615" y="13780"/>
                          <a:pt x="20615" y="13617"/>
                          <a:pt x="20615" y="13454"/>
                        </a:cubicBezTo>
                        <a:lnTo>
                          <a:pt x="20615" y="13129"/>
                        </a:lnTo>
                        <a:cubicBezTo>
                          <a:pt x="20805" y="13129"/>
                          <a:pt x="21022" y="13101"/>
                          <a:pt x="21212" y="13020"/>
                        </a:cubicBezTo>
                        <a:cubicBezTo>
                          <a:pt x="21483" y="12885"/>
                          <a:pt x="21781" y="12640"/>
                          <a:pt x="22107" y="12640"/>
                        </a:cubicBezTo>
                        <a:cubicBezTo>
                          <a:pt x="22134" y="13942"/>
                          <a:pt x="22324" y="15244"/>
                          <a:pt x="22703" y="16492"/>
                        </a:cubicBezTo>
                        <a:cubicBezTo>
                          <a:pt x="22758" y="16709"/>
                          <a:pt x="22812" y="17116"/>
                          <a:pt x="23110" y="17143"/>
                        </a:cubicBezTo>
                        <a:cubicBezTo>
                          <a:pt x="23246" y="17143"/>
                          <a:pt x="23327" y="17034"/>
                          <a:pt x="23436" y="16926"/>
                        </a:cubicBezTo>
                        <a:cubicBezTo>
                          <a:pt x="23517" y="16817"/>
                          <a:pt x="23598" y="16682"/>
                          <a:pt x="23680" y="16546"/>
                        </a:cubicBezTo>
                        <a:cubicBezTo>
                          <a:pt x="23843" y="16302"/>
                          <a:pt x="23924" y="16004"/>
                          <a:pt x="23951" y="15678"/>
                        </a:cubicBezTo>
                        <a:cubicBezTo>
                          <a:pt x="23924" y="15380"/>
                          <a:pt x="23897" y="15054"/>
                          <a:pt x="23843" y="14756"/>
                        </a:cubicBezTo>
                        <a:cubicBezTo>
                          <a:pt x="23761" y="14241"/>
                          <a:pt x="23653" y="13617"/>
                          <a:pt x="23924" y="13156"/>
                        </a:cubicBezTo>
                        <a:cubicBezTo>
                          <a:pt x="24005" y="13318"/>
                          <a:pt x="24114" y="13481"/>
                          <a:pt x="24195" y="13644"/>
                        </a:cubicBezTo>
                        <a:cubicBezTo>
                          <a:pt x="24209" y="13685"/>
                          <a:pt x="24243" y="13705"/>
                          <a:pt x="24280" y="13705"/>
                        </a:cubicBezTo>
                        <a:cubicBezTo>
                          <a:pt x="24317" y="13705"/>
                          <a:pt x="24358" y="13685"/>
                          <a:pt x="24385" y="13644"/>
                        </a:cubicBezTo>
                        <a:cubicBezTo>
                          <a:pt x="24494" y="13346"/>
                          <a:pt x="24683" y="13101"/>
                          <a:pt x="24955" y="12939"/>
                        </a:cubicBezTo>
                        <a:cubicBezTo>
                          <a:pt x="25023" y="12901"/>
                          <a:pt x="25092" y="12887"/>
                          <a:pt x="25162" y="12887"/>
                        </a:cubicBezTo>
                        <a:cubicBezTo>
                          <a:pt x="25392" y="12887"/>
                          <a:pt x="25626" y="13047"/>
                          <a:pt x="25877" y="13047"/>
                        </a:cubicBezTo>
                        <a:cubicBezTo>
                          <a:pt x="26040" y="13047"/>
                          <a:pt x="26202" y="12939"/>
                          <a:pt x="26311" y="12803"/>
                        </a:cubicBezTo>
                        <a:cubicBezTo>
                          <a:pt x="26338" y="12722"/>
                          <a:pt x="26392" y="12668"/>
                          <a:pt x="26474" y="12640"/>
                        </a:cubicBezTo>
                        <a:lnTo>
                          <a:pt x="26474" y="12640"/>
                        </a:lnTo>
                        <a:cubicBezTo>
                          <a:pt x="26392" y="13237"/>
                          <a:pt x="26365" y="13861"/>
                          <a:pt x="26311" y="14485"/>
                        </a:cubicBezTo>
                        <a:cubicBezTo>
                          <a:pt x="26284" y="14810"/>
                          <a:pt x="26257" y="15109"/>
                          <a:pt x="26257" y="15434"/>
                        </a:cubicBezTo>
                        <a:cubicBezTo>
                          <a:pt x="26229" y="15760"/>
                          <a:pt x="26229" y="16058"/>
                          <a:pt x="26257" y="16383"/>
                        </a:cubicBezTo>
                        <a:cubicBezTo>
                          <a:pt x="26257" y="16411"/>
                          <a:pt x="26270" y="16424"/>
                          <a:pt x="26287" y="16424"/>
                        </a:cubicBezTo>
                        <a:cubicBezTo>
                          <a:pt x="26304" y="16424"/>
                          <a:pt x="26324" y="16411"/>
                          <a:pt x="26338" y="16383"/>
                        </a:cubicBezTo>
                        <a:cubicBezTo>
                          <a:pt x="26392" y="16139"/>
                          <a:pt x="26419" y="15895"/>
                          <a:pt x="26419" y="15651"/>
                        </a:cubicBezTo>
                        <a:lnTo>
                          <a:pt x="26474" y="14919"/>
                        </a:lnTo>
                        <a:cubicBezTo>
                          <a:pt x="26528" y="14431"/>
                          <a:pt x="26555" y="13915"/>
                          <a:pt x="26582" y="13427"/>
                        </a:cubicBezTo>
                        <a:cubicBezTo>
                          <a:pt x="26582" y="13129"/>
                          <a:pt x="26609" y="12857"/>
                          <a:pt x="26609" y="12559"/>
                        </a:cubicBezTo>
                        <a:lnTo>
                          <a:pt x="26772" y="12559"/>
                        </a:lnTo>
                        <a:cubicBezTo>
                          <a:pt x="26718" y="12776"/>
                          <a:pt x="26691" y="12993"/>
                          <a:pt x="26691" y="13237"/>
                        </a:cubicBezTo>
                        <a:cubicBezTo>
                          <a:pt x="26636" y="13481"/>
                          <a:pt x="26636" y="13725"/>
                          <a:pt x="26691" y="13969"/>
                        </a:cubicBezTo>
                        <a:cubicBezTo>
                          <a:pt x="26691" y="13997"/>
                          <a:pt x="26711" y="14010"/>
                          <a:pt x="26731" y="14010"/>
                        </a:cubicBezTo>
                        <a:cubicBezTo>
                          <a:pt x="26752" y="14010"/>
                          <a:pt x="26772" y="13997"/>
                          <a:pt x="26772" y="13969"/>
                        </a:cubicBezTo>
                        <a:cubicBezTo>
                          <a:pt x="26799" y="13861"/>
                          <a:pt x="26826" y="13725"/>
                          <a:pt x="26826" y="13617"/>
                        </a:cubicBezTo>
                        <a:cubicBezTo>
                          <a:pt x="26826" y="13481"/>
                          <a:pt x="26826" y="13373"/>
                          <a:pt x="26853" y="13237"/>
                        </a:cubicBezTo>
                        <a:cubicBezTo>
                          <a:pt x="26853" y="13020"/>
                          <a:pt x="26880" y="12776"/>
                          <a:pt x="26880" y="12559"/>
                        </a:cubicBezTo>
                        <a:lnTo>
                          <a:pt x="27016" y="12559"/>
                        </a:lnTo>
                        <a:lnTo>
                          <a:pt x="27016" y="12912"/>
                        </a:lnTo>
                        <a:cubicBezTo>
                          <a:pt x="27016" y="13047"/>
                          <a:pt x="27016" y="13156"/>
                          <a:pt x="27016" y="13291"/>
                        </a:cubicBezTo>
                        <a:cubicBezTo>
                          <a:pt x="27030" y="13305"/>
                          <a:pt x="27050" y="13312"/>
                          <a:pt x="27067" y="13312"/>
                        </a:cubicBezTo>
                        <a:cubicBezTo>
                          <a:pt x="27084" y="13312"/>
                          <a:pt x="27097" y="13305"/>
                          <a:pt x="27097" y="13291"/>
                        </a:cubicBezTo>
                        <a:cubicBezTo>
                          <a:pt x="27125" y="13156"/>
                          <a:pt x="27152" y="13047"/>
                          <a:pt x="27152" y="12912"/>
                        </a:cubicBezTo>
                        <a:cubicBezTo>
                          <a:pt x="27152" y="12803"/>
                          <a:pt x="27152" y="12668"/>
                          <a:pt x="27152" y="12559"/>
                        </a:cubicBezTo>
                        <a:lnTo>
                          <a:pt x="27287" y="12532"/>
                        </a:lnTo>
                        <a:cubicBezTo>
                          <a:pt x="27477" y="12505"/>
                          <a:pt x="27667" y="12423"/>
                          <a:pt x="27857" y="12342"/>
                        </a:cubicBezTo>
                        <a:cubicBezTo>
                          <a:pt x="28047" y="12263"/>
                          <a:pt x="28285" y="12174"/>
                          <a:pt x="28508" y="12174"/>
                        </a:cubicBezTo>
                        <a:cubicBezTo>
                          <a:pt x="28667" y="12174"/>
                          <a:pt x="28818" y="12218"/>
                          <a:pt x="28942" y="12342"/>
                        </a:cubicBezTo>
                        <a:cubicBezTo>
                          <a:pt x="28969" y="12369"/>
                          <a:pt x="29023" y="12369"/>
                          <a:pt x="29050" y="12369"/>
                        </a:cubicBezTo>
                        <a:cubicBezTo>
                          <a:pt x="29077" y="12613"/>
                          <a:pt x="29077" y="12857"/>
                          <a:pt x="29077" y="13101"/>
                        </a:cubicBezTo>
                        <a:cubicBezTo>
                          <a:pt x="29050" y="13400"/>
                          <a:pt x="29050" y="13698"/>
                          <a:pt x="29077" y="14024"/>
                        </a:cubicBezTo>
                        <a:cubicBezTo>
                          <a:pt x="29077" y="14214"/>
                          <a:pt x="29105" y="14620"/>
                          <a:pt x="29376" y="14675"/>
                        </a:cubicBezTo>
                        <a:cubicBezTo>
                          <a:pt x="29404" y="14684"/>
                          <a:pt x="29431" y="14688"/>
                          <a:pt x="29456" y="14688"/>
                        </a:cubicBezTo>
                        <a:cubicBezTo>
                          <a:pt x="29650" y="14688"/>
                          <a:pt x="29762" y="14436"/>
                          <a:pt x="29810" y="14268"/>
                        </a:cubicBezTo>
                        <a:cubicBezTo>
                          <a:pt x="29837" y="14105"/>
                          <a:pt x="29891" y="13942"/>
                          <a:pt x="29973" y="13780"/>
                        </a:cubicBezTo>
                        <a:cubicBezTo>
                          <a:pt x="30027" y="13942"/>
                          <a:pt x="30054" y="14078"/>
                          <a:pt x="30054" y="14241"/>
                        </a:cubicBezTo>
                        <a:cubicBezTo>
                          <a:pt x="30054" y="14485"/>
                          <a:pt x="30081" y="14702"/>
                          <a:pt x="30108" y="14946"/>
                        </a:cubicBezTo>
                        <a:cubicBezTo>
                          <a:pt x="30135" y="15163"/>
                          <a:pt x="30162" y="15407"/>
                          <a:pt x="30217" y="15651"/>
                        </a:cubicBezTo>
                        <a:cubicBezTo>
                          <a:pt x="30271" y="15868"/>
                          <a:pt x="30325" y="16085"/>
                          <a:pt x="30407" y="16302"/>
                        </a:cubicBezTo>
                        <a:cubicBezTo>
                          <a:pt x="30477" y="16443"/>
                          <a:pt x="30588" y="16584"/>
                          <a:pt x="30740" y="16584"/>
                        </a:cubicBezTo>
                        <a:cubicBezTo>
                          <a:pt x="30763" y="16584"/>
                          <a:pt x="30788" y="16581"/>
                          <a:pt x="30813" y="16573"/>
                        </a:cubicBezTo>
                        <a:cubicBezTo>
                          <a:pt x="31003" y="16519"/>
                          <a:pt x="31085" y="16248"/>
                          <a:pt x="31139" y="16085"/>
                        </a:cubicBezTo>
                        <a:cubicBezTo>
                          <a:pt x="31220" y="15868"/>
                          <a:pt x="31274" y="15651"/>
                          <a:pt x="31302" y="15434"/>
                        </a:cubicBezTo>
                        <a:cubicBezTo>
                          <a:pt x="31329" y="15190"/>
                          <a:pt x="31383" y="14973"/>
                          <a:pt x="31410" y="14729"/>
                        </a:cubicBezTo>
                        <a:cubicBezTo>
                          <a:pt x="31464" y="14485"/>
                          <a:pt x="31519" y="14159"/>
                          <a:pt x="31546" y="13888"/>
                        </a:cubicBezTo>
                        <a:cubicBezTo>
                          <a:pt x="31573" y="13752"/>
                          <a:pt x="31600" y="13617"/>
                          <a:pt x="31627" y="13481"/>
                        </a:cubicBezTo>
                        <a:lnTo>
                          <a:pt x="31627" y="13373"/>
                        </a:lnTo>
                        <a:cubicBezTo>
                          <a:pt x="31654" y="13481"/>
                          <a:pt x="31681" y="13617"/>
                          <a:pt x="31708" y="13725"/>
                        </a:cubicBezTo>
                        <a:cubicBezTo>
                          <a:pt x="31736" y="13942"/>
                          <a:pt x="31817" y="14132"/>
                          <a:pt x="31980" y="14295"/>
                        </a:cubicBezTo>
                        <a:cubicBezTo>
                          <a:pt x="32014" y="14347"/>
                          <a:pt x="32070" y="14365"/>
                          <a:pt x="32128" y="14365"/>
                        </a:cubicBezTo>
                        <a:cubicBezTo>
                          <a:pt x="32161" y="14365"/>
                          <a:pt x="32194" y="14359"/>
                          <a:pt x="32224" y="14349"/>
                        </a:cubicBezTo>
                        <a:cubicBezTo>
                          <a:pt x="32305" y="14295"/>
                          <a:pt x="32387" y="14241"/>
                          <a:pt x="32414" y="14159"/>
                        </a:cubicBezTo>
                        <a:cubicBezTo>
                          <a:pt x="32441" y="14051"/>
                          <a:pt x="32495" y="13942"/>
                          <a:pt x="32522" y="13834"/>
                        </a:cubicBezTo>
                        <a:cubicBezTo>
                          <a:pt x="32549" y="13725"/>
                          <a:pt x="32576" y="13617"/>
                          <a:pt x="32631" y="13563"/>
                        </a:cubicBezTo>
                        <a:cubicBezTo>
                          <a:pt x="32633" y="13562"/>
                          <a:pt x="32636" y="13561"/>
                          <a:pt x="32639" y="13561"/>
                        </a:cubicBezTo>
                        <a:cubicBezTo>
                          <a:pt x="32717" y="13561"/>
                          <a:pt x="32793" y="13943"/>
                          <a:pt x="32793" y="13969"/>
                        </a:cubicBezTo>
                        <a:cubicBezTo>
                          <a:pt x="32793" y="14105"/>
                          <a:pt x="32821" y="14241"/>
                          <a:pt x="32848" y="14349"/>
                        </a:cubicBezTo>
                        <a:cubicBezTo>
                          <a:pt x="32848" y="14458"/>
                          <a:pt x="32875" y="14593"/>
                          <a:pt x="32902" y="14702"/>
                        </a:cubicBezTo>
                        <a:cubicBezTo>
                          <a:pt x="32976" y="14875"/>
                          <a:pt x="33141" y="15004"/>
                          <a:pt x="33314" y="15004"/>
                        </a:cubicBezTo>
                        <a:cubicBezTo>
                          <a:pt x="33330" y="15004"/>
                          <a:pt x="33347" y="15002"/>
                          <a:pt x="33363" y="15000"/>
                        </a:cubicBezTo>
                        <a:cubicBezTo>
                          <a:pt x="33553" y="14946"/>
                          <a:pt x="33688" y="14810"/>
                          <a:pt x="33716" y="14620"/>
                        </a:cubicBezTo>
                        <a:cubicBezTo>
                          <a:pt x="33797" y="14376"/>
                          <a:pt x="33851" y="14105"/>
                          <a:pt x="33905" y="13834"/>
                        </a:cubicBezTo>
                        <a:lnTo>
                          <a:pt x="34068" y="13074"/>
                        </a:lnTo>
                        <a:lnTo>
                          <a:pt x="34150" y="13129"/>
                        </a:lnTo>
                        <a:lnTo>
                          <a:pt x="34177" y="13129"/>
                        </a:lnTo>
                        <a:cubicBezTo>
                          <a:pt x="34231" y="13237"/>
                          <a:pt x="34258" y="13373"/>
                          <a:pt x="34285" y="13508"/>
                        </a:cubicBezTo>
                        <a:cubicBezTo>
                          <a:pt x="34312" y="13807"/>
                          <a:pt x="34339" y="14078"/>
                          <a:pt x="34421" y="14376"/>
                        </a:cubicBezTo>
                        <a:cubicBezTo>
                          <a:pt x="34448" y="14512"/>
                          <a:pt x="34502" y="14675"/>
                          <a:pt x="34556" y="14837"/>
                        </a:cubicBezTo>
                        <a:cubicBezTo>
                          <a:pt x="34584" y="14946"/>
                          <a:pt x="34638" y="15082"/>
                          <a:pt x="34746" y="15136"/>
                        </a:cubicBezTo>
                        <a:cubicBezTo>
                          <a:pt x="34782" y="15156"/>
                          <a:pt x="34816" y="15165"/>
                          <a:pt x="34849" y="15165"/>
                        </a:cubicBezTo>
                        <a:cubicBezTo>
                          <a:pt x="35036" y="15165"/>
                          <a:pt x="35161" y="14868"/>
                          <a:pt x="35207" y="14729"/>
                        </a:cubicBezTo>
                        <a:cubicBezTo>
                          <a:pt x="35235" y="14512"/>
                          <a:pt x="35289" y="14322"/>
                          <a:pt x="35397" y="14159"/>
                        </a:cubicBezTo>
                        <a:cubicBezTo>
                          <a:pt x="35479" y="14349"/>
                          <a:pt x="35506" y="14566"/>
                          <a:pt x="35533" y="14783"/>
                        </a:cubicBezTo>
                        <a:cubicBezTo>
                          <a:pt x="35533" y="15054"/>
                          <a:pt x="35560" y="15326"/>
                          <a:pt x="35614" y="15570"/>
                        </a:cubicBezTo>
                        <a:cubicBezTo>
                          <a:pt x="35641" y="15841"/>
                          <a:pt x="35696" y="16112"/>
                          <a:pt x="35777" y="16383"/>
                        </a:cubicBezTo>
                        <a:cubicBezTo>
                          <a:pt x="35831" y="16655"/>
                          <a:pt x="35913" y="16926"/>
                          <a:pt x="36021" y="17170"/>
                        </a:cubicBezTo>
                        <a:cubicBezTo>
                          <a:pt x="36048" y="17279"/>
                          <a:pt x="36130" y="17360"/>
                          <a:pt x="36211" y="17414"/>
                        </a:cubicBezTo>
                        <a:cubicBezTo>
                          <a:pt x="36238" y="17421"/>
                          <a:pt x="36265" y="17424"/>
                          <a:pt x="36292" y="17424"/>
                        </a:cubicBezTo>
                        <a:cubicBezTo>
                          <a:pt x="36372" y="17424"/>
                          <a:pt x="36448" y="17394"/>
                          <a:pt x="36509" y="17333"/>
                        </a:cubicBezTo>
                        <a:cubicBezTo>
                          <a:pt x="36564" y="17224"/>
                          <a:pt x="36618" y="17116"/>
                          <a:pt x="36618" y="16980"/>
                        </a:cubicBezTo>
                        <a:cubicBezTo>
                          <a:pt x="36645" y="16845"/>
                          <a:pt x="36672" y="16709"/>
                          <a:pt x="36699" y="16573"/>
                        </a:cubicBezTo>
                        <a:cubicBezTo>
                          <a:pt x="36726" y="16302"/>
                          <a:pt x="36726" y="16004"/>
                          <a:pt x="36753" y="15705"/>
                        </a:cubicBezTo>
                        <a:cubicBezTo>
                          <a:pt x="36753" y="15434"/>
                          <a:pt x="36781" y="15136"/>
                          <a:pt x="36781" y="14837"/>
                        </a:cubicBezTo>
                        <a:lnTo>
                          <a:pt x="36835" y="13834"/>
                        </a:lnTo>
                        <a:lnTo>
                          <a:pt x="36835" y="13671"/>
                        </a:lnTo>
                        <a:cubicBezTo>
                          <a:pt x="36842" y="13678"/>
                          <a:pt x="36851" y="13682"/>
                          <a:pt x="36861" y="13682"/>
                        </a:cubicBezTo>
                        <a:cubicBezTo>
                          <a:pt x="36889" y="13682"/>
                          <a:pt x="36924" y="13657"/>
                          <a:pt x="36943" y="13617"/>
                        </a:cubicBezTo>
                        <a:cubicBezTo>
                          <a:pt x="36943" y="13563"/>
                          <a:pt x="36998" y="13535"/>
                          <a:pt x="37079" y="13535"/>
                        </a:cubicBezTo>
                        <a:cubicBezTo>
                          <a:pt x="37160" y="13535"/>
                          <a:pt x="37215" y="13563"/>
                          <a:pt x="37269" y="13644"/>
                        </a:cubicBezTo>
                        <a:cubicBezTo>
                          <a:pt x="37377" y="13834"/>
                          <a:pt x="37377" y="14024"/>
                          <a:pt x="37567" y="14186"/>
                        </a:cubicBezTo>
                        <a:cubicBezTo>
                          <a:pt x="37626" y="14245"/>
                          <a:pt x="37705" y="14273"/>
                          <a:pt x="37786" y="14273"/>
                        </a:cubicBezTo>
                        <a:cubicBezTo>
                          <a:pt x="37894" y="14273"/>
                          <a:pt x="38006" y="14225"/>
                          <a:pt x="38083" y="14132"/>
                        </a:cubicBezTo>
                        <a:cubicBezTo>
                          <a:pt x="38164" y="13997"/>
                          <a:pt x="38245" y="13834"/>
                          <a:pt x="38327" y="13671"/>
                        </a:cubicBezTo>
                        <a:cubicBezTo>
                          <a:pt x="38381" y="13563"/>
                          <a:pt x="38462" y="13454"/>
                          <a:pt x="38571" y="13373"/>
                        </a:cubicBezTo>
                        <a:cubicBezTo>
                          <a:pt x="38598" y="13563"/>
                          <a:pt x="38652" y="13752"/>
                          <a:pt x="38734" y="13942"/>
                        </a:cubicBezTo>
                        <a:cubicBezTo>
                          <a:pt x="38811" y="14097"/>
                          <a:pt x="38912" y="14324"/>
                          <a:pt x="39131" y="14324"/>
                        </a:cubicBezTo>
                        <a:cubicBezTo>
                          <a:pt x="39143" y="14324"/>
                          <a:pt x="39155" y="14323"/>
                          <a:pt x="39168" y="14322"/>
                        </a:cubicBezTo>
                        <a:cubicBezTo>
                          <a:pt x="39385" y="14268"/>
                          <a:pt x="39466" y="14078"/>
                          <a:pt x="39520" y="13915"/>
                        </a:cubicBezTo>
                        <a:cubicBezTo>
                          <a:pt x="39602" y="13752"/>
                          <a:pt x="39629" y="13590"/>
                          <a:pt x="39791" y="13481"/>
                        </a:cubicBezTo>
                        <a:cubicBezTo>
                          <a:pt x="39818" y="13466"/>
                          <a:pt x="39842" y="13459"/>
                          <a:pt x="39863" y="13459"/>
                        </a:cubicBezTo>
                        <a:cubicBezTo>
                          <a:pt x="39996" y="13459"/>
                          <a:pt x="40039" y="13713"/>
                          <a:pt x="40063" y="13807"/>
                        </a:cubicBezTo>
                        <a:lnTo>
                          <a:pt x="40198" y="14593"/>
                        </a:lnTo>
                        <a:lnTo>
                          <a:pt x="40497" y="16166"/>
                        </a:lnTo>
                        <a:cubicBezTo>
                          <a:pt x="40551" y="16736"/>
                          <a:pt x="40686" y="17279"/>
                          <a:pt x="40903" y="17794"/>
                        </a:cubicBezTo>
                        <a:cubicBezTo>
                          <a:pt x="40919" y="17826"/>
                          <a:pt x="40945" y="17839"/>
                          <a:pt x="40974" y="17839"/>
                        </a:cubicBezTo>
                        <a:cubicBezTo>
                          <a:pt x="40994" y="17839"/>
                          <a:pt x="41017" y="17832"/>
                          <a:pt x="41039" y="17821"/>
                        </a:cubicBezTo>
                        <a:cubicBezTo>
                          <a:pt x="41283" y="17658"/>
                          <a:pt x="41419" y="17387"/>
                          <a:pt x="41446" y="17089"/>
                        </a:cubicBezTo>
                        <a:cubicBezTo>
                          <a:pt x="41500" y="16736"/>
                          <a:pt x="41500" y="16383"/>
                          <a:pt x="41527" y="16031"/>
                        </a:cubicBezTo>
                        <a:cubicBezTo>
                          <a:pt x="41554" y="15244"/>
                          <a:pt x="41609" y="14458"/>
                          <a:pt x="41663" y="13671"/>
                        </a:cubicBezTo>
                        <a:lnTo>
                          <a:pt x="41717" y="12830"/>
                        </a:lnTo>
                        <a:cubicBezTo>
                          <a:pt x="41839" y="13001"/>
                          <a:pt x="42026" y="13106"/>
                          <a:pt x="42240" y="13106"/>
                        </a:cubicBezTo>
                        <a:cubicBezTo>
                          <a:pt x="42264" y="13106"/>
                          <a:pt x="42289" y="13104"/>
                          <a:pt x="42314" y="13101"/>
                        </a:cubicBezTo>
                        <a:cubicBezTo>
                          <a:pt x="42341" y="13264"/>
                          <a:pt x="42341" y="13427"/>
                          <a:pt x="42395" y="13590"/>
                        </a:cubicBezTo>
                        <a:cubicBezTo>
                          <a:pt x="42422" y="13780"/>
                          <a:pt x="42504" y="13969"/>
                          <a:pt x="42612" y="14132"/>
                        </a:cubicBezTo>
                        <a:cubicBezTo>
                          <a:pt x="42670" y="14204"/>
                          <a:pt x="42749" y="14238"/>
                          <a:pt x="42832" y="14238"/>
                        </a:cubicBezTo>
                        <a:cubicBezTo>
                          <a:pt x="42906" y="14238"/>
                          <a:pt x="42982" y="14211"/>
                          <a:pt x="43046" y="14159"/>
                        </a:cubicBezTo>
                        <a:cubicBezTo>
                          <a:pt x="43128" y="14105"/>
                          <a:pt x="43182" y="14024"/>
                          <a:pt x="43263" y="13942"/>
                        </a:cubicBezTo>
                        <a:lnTo>
                          <a:pt x="43290" y="13915"/>
                        </a:lnTo>
                        <a:lnTo>
                          <a:pt x="43290" y="13915"/>
                        </a:lnTo>
                        <a:cubicBezTo>
                          <a:pt x="43209" y="14241"/>
                          <a:pt x="43263" y="14620"/>
                          <a:pt x="43453" y="14919"/>
                        </a:cubicBezTo>
                        <a:cubicBezTo>
                          <a:pt x="43562" y="15082"/>
                          <a:pt x="43724" y="15163"/>
                          <a:pt x="43914" y="15190"/>
                        </a:cubicBezTo>
                        <a:cubicBezTo>
                          <a:pt x="44104" y="15190"/>
                          <a:pt x="44294" y="15082"/>
                          <a:pt x="44430" y="14946"/>
                        </a:cubicBezTo>
                        <a:cubicBezTo>
                          <a:pt x="44511" y="14837"/>
                          <a:pt x="44565" y="14729"/>
                          <a:pt x="44619" y="14620"/>
                        </a:cubicBezTo>
                        <a:cubicBezTo>
                          <a:pt x="44674" y="14892"/>
                          <a:pt x="44891" y="15109"/>
                          <a:pt x="45162" y="15190"/>
                        </a:cubicBezTo>
                        <a:cubicBezTo>
                          <a:pt x="45180" y="15191"/>
                          <a:pt x="45198" y="15192"/>
                          <a:pt x="45217" y="15192"/>
                        </a:cubicBezTo>
                        <a:cubicBezTo>
                          <a:pt x="45627" y="15192"/>
                          <a:pt x="45980" y="14902"/>
                          <a:pt x="46084" y="14512"/>
                        </a:cubicBezTo>
                        <a:cubicBezTo>
                          <a:pt x="46111" y="14376"/>
                          <a:pt x="46111" y="14241"/>
                          <a:pt x="46111" y="14078"/>
                        </a:cubicBezTo>
                        <a:cubicBezTo>
                          <a:pt x="46193" y="14186"/>
                          <a:pt x="46274" y="14268"/>
                          <a:pt x="46355" y="14349"/>
                        </a:cubicBezTo>
                        <a:cubicBezTo>
                          <a:pt x="46484" y="14441"/>
                          <a:pt x="46651" y="14496"/>
                          <a:pt x="46821" y="14496"/>
                        </a:cubicBezTo>
                        <a:cubicBezTo>
                          <a:pt x="46901" y="14496"/>
                          <a:pt x="46982" y="14484"/>
                          <a:pt x="47061" y="14458"/>
                        </a:cubicBezTo>
                        <a:cubicBezTo>
                          <a:pt x="47305" y="14349"/>
                          <a:pt x="47467" y="14132"/>
                          <a:pt x="47522" y="13888"/>
                        </a:cubicBezTo>
                        <a:cubicBezTo>
                          <a:pt x="47576" y="13644"/>
                          <a:pt x="47576" y="13427"/>
                          <a:pt x="47549" y="13210"/>
                        </a:cubicBezTo>
                        <a:cubicBezTo>
                          <a:pt x="47522" y="13129"/>
                          <a:pt x="47495" y="13047"/>
                          <a:pt x="47467" y="12993"/>
                        </a:cubicBezTo>
                        <a:lnTo>
                          <a:pt x="47874" y="12885"/>
                        </a:lnTo>
                        <a:lnTo>
                          <a:pt x="47874" y="12885"/>
                        </a:lnTo>
                        <a:cubicBezTo>
                          <a:pt x="47820" y="13183"/>
                          <a:pt x="47983" y="13481"/>
                          <a:pt x="48281" y="13617"/>
                        </a:cubicBezTo>
                        <a:cubicBezTo>
                          <a:pt x="48345" y="13638"/>
                          <a:pt x="48411" y="13648"/>
                          <a:pt x="48476" y="13648"/>
                        </a:cubicBezTo>
                        <a:cubicBezTo>
                          <a:pt x="48660" y="13648"/>
                          <a:pt x="48839" y="13567"/>
                          <a:pt x="48959" y="13427"/>
                        </a:cubicBezTo>
                        <a:cubicBezTo>
                          <a:pt x="49068" y="13617"/>
                          <a:pt x="49258" y="13725"/>
                          <a:pt x="49475" y="13725"/>
                        </a:cubicBezTo>
                        <a:cubicBezTo>
                          <a:pt x="49719" y="13698"/>
                          <a:pt x="49936" y="13563"/>
                          <a:pt x="50044" y="13346"/>
                        </a:cubicBezTo>
                        <a:cubicBezTo>
                          <a:pt x="50126" y="14376"/>
                          <a:pt x="50370" y="15380"/>
                          <a:pt x="50777" y="16356"/>
                        </a:cubicBezTo>
                        <a:cubicBezTo>
                          <a:pt x="50831" y="16492"/>
                          <a:pt x="50885" y="16600"/>
                          <a:pt x="50966" y="16736"/>
                        </a:cubicBezTo>
                        <a:cubicBezTo>
                          <a:pt x="51021" y="16872"/>
                          <a:pt x="51075" y="16953"/>
                          <a:pt x="51211" y="16980"/>
                        </a:cubicBezTo>
                        <a:cubicBezTo>
                          <a:pt x="51482" y="16980"/>
                          <a:pt x="51563" y="16655"/>
                          <a:pt x="51590" y="16465"/>
                        </a:cubicBezTo>
                        <a:cubicBezTo>
                          <a:pt x="51645" y="15895"/>
                          <a:pt x="51645" y="15299"/>
                          <a:pt x="51617" y="14729"/>
                        </a:cubicBezTo>
                        <a:cubicBezTo>
                          <a:pt x="51590" y="14186"/>
                          <a:pt x="51645" y="13671"/>
                          <a:pt x="51780" y="13156"/>
                        </a:cubicBezTo>
                        <a:cubicBezTo>
                          <a:pt x="51861" y="13373"/>
                          <a:pt x="52051" y="13508"/>
                          <a:pt x="52295" y="13535"/>
                        </a:cubicBezTo>
                        <a:cubicBezTo>
                          <a:pt x="52431" y="13508"/>
                          <a:pt x="52594" y="13427"/>
                          <a:pt x="52675" y="13318"/>
                        </a:cubicBezTo>
                        <a:cubicBezTo>
                          <a:pt x="52757" y="13481"/>
                          <a:pt x="52919" y="13617"/>
                          <a:pt x="53109" y="13671"/>
                        </a:cubicBezTo>
                        <a:cubicBezTo>
                          <a:pt x="53154" y="13678"/>
                          <a:pt x="53197" y="13681"/>
                          <a:pt x="53239" y="13681"/>
                        </a:cubicBezTo>
                        <a:cubicBezTo>
                          <a:pt x="53374" y="13681"/>
                          <a:pt x="53494" y="13645"/>
                          <a:pt x="53597" y="13563"/>
                        </a:cubicBezTo>
                        <a:cubicBezTo>
                          <a:pt x="53679" y="13671"/>
                          <a:pt x="53787" y="13725"/>
                          <a:pt x="53923" y="13752"/>
                        </a:cubicBezTo>
                        <a:cubicBezTo>
                          <a:pt x="54059" y="13752"/>
                          <a:pt x="54194" y="13725"/>
                          <a:pt x="54303" y="13617"/>
                        </a:cubicBezTo>
                        <a:cubicBezTo>
                          <a:pt x="54384" y="13942"/>
                          <a:pt x="54628" y="14214"/>
                          <a:pt x="54954" y="14349"/>
                        </a:cubicBezTo>
                        <a:cubicBezTo>
                          <a:pt x="55026" y="14367"/>
                          <a:pt x="55101" y="14376"/>
                          <a:pt x="55178" y="14376"/>
                        </a:cubicBezTo>
                        <a:cubicBezTo>
                          <a:pt x="55330" y="14376"/>
                          <a:pt x="55487" y="14340"/>
                          <a:pt x="55632" y="14268"/>
                        </a:cubicBezTo>
                        <a:cubicBezTo>
                          <a:pt x="55659" y="14648"/>
                          <a:pt x="55849" y="14973"/>
                          <a:pt x="56201" y="15136"/>
                        </a:cubicBezTo>
                        <a:cubicBezTo>
                          <a:pt x="56310" y="15190"/>
                          <a:pt x="56432" y="15217"/>
                          <a:pt x="56554" y="15217"/>
                        </a:cubicBezTo>
                        <a:cubicBezTo>
                          <a:pt x="56676" y="15217"/>
                          <a:pt x="56798" y="15190"/>
                          <a:pt x="56907" y="15136"/>
                        </a:cubicBezTo>
                        <a:cubicBezTo>
                          <a:pt x="57096" y="15027"/>
                          <a:pt x="57259" y="14837"/>
                          <a:pt x="57368" y="14620"/>
                        </a:cubicBezTo>
                        <a:cubicBezTo>
                          <a:pt x="57476" y="14729"/>
                          <a:pt x="57639" y="14810"/>
                          <a:pt x="57829" y="14837"/>
                        </a:cubicBezTo>
                        <a:cubicBezTo>
                          <a:pt x="57862" y="14841"/>
                          <a:pt x="57896" y="14843"/>
                          <a:pt x="57929" y="14843"/>
                        </a:cubicBezTo>
                        <a:cubicBezTo>
                          <a:pt x="58347" y="14843"/>
                          <a:pt x="58701" y="14532"/>
                          <a:pt x="58751" y="14105"/>
                        </a:cubicBezTo>
                        <a:cubicBezTo>
                          <a:pt x="58778" y="13942"/>
                          <a:pt x="58778" y="13807"/>
                          <a:pt x="58751" y="13671"/>
                        </a:cubicBezTo>
                        <a:lnTo>
                          <a:pt x="58751" y="13671"/>
                        </a:lnTo>
                        <a:cubicBezTo>
                          <a:pt x="58851" y="13702"/>
                          <a:pt x="58950" y="13716"/>
                          <a:pt x="59046" y="13716"/>
                        </a:cubicBezTo>
                        <a:cubicBezTo>
                          <a:pt x="59625" y="13716"/>
                          <a:pt x="60088" y="13191"/>
                          <a:pt x="59972" y="12586"/>
                        </a:cubicBezTo>
                        <a:lnTo>
                          <a:pt x="59972" y="12586"/>
                        </a:lnTo>
                        <a:cubicBezTo>
                          <a:pt x="60008" y="12589"/>
                          <a:pt x="60044" y="12590"/>
                          <a:pt x="60080" y="12590"/>
                        </a:cubicBezTo>
                        <a:cubicBezTo>
                          <a:pt x="60401" y="12590"/>
                          <a:pt x="60737" y="12485"/>
                          <a:pt x="61029" y="12315"/>
                        </a:cubicBezTo>
                        <a:lnTo>
                          <a:pt x="61029" y="12315"/>
                        </a:lnTo>
                        <a:cubicBezTo>
                          <a:pt x="60948" y="12586"/>
                          <a:pt x="60921" y="12857"/>
                          <a:pt x="60948" y="13129"/>
                        </a:cubicBezTo>
                        <a:cubicBezTo>
                          <a:pt x="60948" y="13183"/>
                          <a:pt x="61002" y="13237"/>
                          <a:pt x="61056" y="13237"/>
                        </a:cubicBezTo>
                        <a:cubicBezTo>
                          <a:pt x="61192" y="13210"/>
                          <a:pt x="61328" y="13156"/>
                          <a:pt x="61463" y="13074"/>
                        </a:cubicBezTo>
                        <a:lnTo>
                          <a:pt x="61463" y="13074"/>
                        </a:lnTo>
                        <a:cubicBezTo>
                          <a:pt x="61409" y="13237"/>
                          <a:pt x="61355" y="13400"/>
                          <a:pt x="61301" y="13590"/>
                        </a:cubicBezTo>
                        <a:cubicBezTo>
                          <a:pt x="61219" y="13888"/>
                          <a:pt x="61165" y="14214"/>
                          <a:pt x="61165" y="14539"/>
                        </a:cubicBezTo>
                        <a:cubicBezTo>
                          <a:pt x="61165" y="14729"/>
                          <a:pt x="61192" y="15000"/>
                          <a:pt x="61409" y="15082"/>
                        </a:cubicBezTo>
                        <a:cubicBezTo>
                          <a:pt x="61454" y="15104"/>
                          <a:pt x="61498" y="15114"/>
                          <a:pt x="61540" y="15114"/>
                        </a:cubicBezTo>
                        <a:cubicBezTo>
                          <a:pt x="61758" y="15114"/>
                          <a:pt x="61947" y="14860"/>
                          <a:pt x="62060" y="14702"/>
                        </a:cubicBezTo>
                        <a:cubicBezTo>
                          <a:pt x="62169" y="14566"/>
                          <a:pt x="62277" y="14403"/>
                          <a:pt x="62358" y="14268"/>
                        </a:cubicBezTo>
                        <a:cubicBezTo>
                          <a:pt x="62358" y="14648"/>
                          <a:pt x="62467" y="15027"/>
                          <a:pt x="62630" y="15380"/>
                        </a:cubicBezTo>
                        <a:cubicBezTo>
                          <a:pt x="62711" y="15597"/>
                          <a:pt x="62901" y="15787"/>
                          <a:pt x="63145" y="15841"/>
                        </a:cubicBezTo>
                        <a:cubicBezTo>
                          <a:pt x="63159" y="15842"/>
                          <a:pt x="63173" y="15843"/>
                          <a:pt x="63186" y="15843"/>
                        </a:cubicBezTo>
                        <a:cubicBezTo>
                          <a:pt x="63433" y="15843"/>
                          <a:pt x="63585" y="15613"/>
                          <a:pt x="63687" y="15407"/>
                        </a:cubicBezTo>
                        <a:lnTo>
                          <a:pt x="63796" y="15217"/>
                        </a:lnTo>
                        <a:cubicBezTo>
                          <a:pt x="63823" y="15570"/>
                          <a:pt x="63959" y="15922"/>
                          <a:pt x="64176" y="16221"/>
                        </a:cubicBezTo>
                        <a:cubicBezTo>
                          <a:pt x="64257" y="16356"/>
                          <a:pt x="64366" y="16492"/>
                          <a:pt x="64501" y="16573"/>
                        </a:cubicBezTo>
                        <a:cubicBezTo>
                          <a:pt x="64544" y="16591"/>
                          <a:pt x="64593" y="16600"/>
                          <a:pt x="64641" y="16600"/>
                        </a:cubicBezTo>
                        <a:cubicBezTo>
                          <a:pt x="64746" y="16600"/>
                          <a:pt x="64852" y="16558"/>
                          <a:pt x="64908" y="16465"/>
                        </a:cubicBezTo>
                        <a:cubicBezTo>
                          <a:pt x="64989" y="16329"/>
                          <a:pt x="65044" y="16194"/>
                          <a:pt x="65098" y="16031"/>
                        </a:cubicBezTo>
                        <a:cubicBezTo>
                          <a:pt x="65152" y="15868"/>
                          <a:pt x="65206" y="15705"/>
                          <a:pt x="65261" y="15543"/>
                        </a:cubicBezTo>
                        <a:cubicBezTo>
                          <a:pt x="65315" y="15271"/>
                          <a:pt x="65369" y="15000"/>
                          <a:pt x="65396" y="14729"/>
                        </a:cubicBezTo>
                        <a:cubicBezTo>
                          <a:pt x="65478" y="14865"/>
                          <a:pt x="65613" y="15000"/>
                          <a:pt x="65749" y="15109"/>
                        </a:cubicBezTo>
                        <a:cubicBezTo>
                          <a:pt x="65762" y="15122"/>
                          <a:pt x="65790" y="15129"/>
                          <a:pt x="65817" y="15129"/>
                        </a:cubicBezTo>
                        <a:cubicBezTo>
                          <a:pt x="65844" y="15129"/>
                          <a:pt x="65871" y="15122"/>
                          <a:pt x="65885" y="15109"/>
                        </a:cubicBezTo>
                        <a:cubicBezTo>
                          <a:pt x="66074" y="14892"/>
                          <a:pt x="66210" y="14620"/>
                          <a:pt x="66319" y="14349"/>
                        </a:cubicBezTo>
                        <a:cubicBezTo>
                          <a:pt x="66481" y="14702"/>
                          <a:pt x="66752" y="14973"/>
                          <a:pt x="67078" y="15109"/>
                        </a:cubicBezTo>
                        <a:cubicBezTo>
                          <a:pt x="67100" y="15120"/>
                          <a:pt x="67123" y="15126"/>
                          <a:pt x="67145" y="15126"/>
                        </a:cubicBezTo>
                        <a:cubicBezTo>
                          <a:pt x="67177" y="15126"/>
                          <a:pt x="67209" y="15113"/>
                          <a:pt x="67241" y="15082"/>
                        </a:cubicBezTo>
                        <a:cubicBezTo>
                          <a:pt x="67295" y="14973"/>
                          <a:pt x="67322" y="14865"/>
                          <a:pt x="67349" y="14783"/>
                        </a:cubicBezTo>
                        <a:cubicBezTo>
                          <a:pt x="67485" y="15163"/>
                          <a:pt x="67702" y="15543"/>
                          <a:pt x="67973" y="15868"/>
                        </a:cubicBezTo>
                        <a:cubicBezTo>
                          <a:pt x="68000" y="15882"/>
                          <a:pt x="68027" y="15888"/>
                          <a:pt x="68054" y="15888"/>
                        </a:cubicBezTo>
                        <a:cubicBezTo>
                          <a:pt x="68082" y="15888"/>
                          <a:pt x="68109" y="15882"/>
                          <a:pt x="68136" y="15868"/>
                        </a:cubicBezTo>
                        <a:cubicBezTo>
                          <a:pt x="68407" y="15597"/>
                          <a:pt x="68597" y="15271"/>
                          <a:pt x="68678" y="14892"/>
                        </a:cubicBezTo>
                        <a:cubicBezTo>
                          <a:pt x="68760" y="15054"/>
                          <a:pt x="68868" y="15163"/>
                          <a:pt x="69004" y="15271"/>
                        </a:cubicBezTo>
                        <a:cubicBezTo>
                          <a:pt x="69017" y="15299"/>
                          <a:pt x="69051" y="15312"/>
                          <a:pt x="69085" y="15312"/>
                        </a:cubicBezTo>
                        <a:cubicBezTo>
                          <a:pt x="69119" y="15312"/>
                          <a:pt x="69153" y="15299"/>
                          <a:pt x="69167" y="15271"/>
                        </a:cubicBezTo>
                        <a:cubicBezTo>
                          <a:pt x="69411" y="14837"/>
                          <a:pt x="69573" y="14376"/>
                          <a:pt x="69573" y="13915"/>
                        </a:cubicBezTo>
                        <a:cubicBezTo>
                          <a:pt x="69736" y="14159"/>
                          <a:pt x="69953" y="14376"/>
                          <a:pt x="70170" y="14593"/>
                        </a:cubicBezTo>
                        <a:cubicBezTo>
                          <a:pt x="70184" y="14607"/>
                          <a:pt x="70204" y="14614"/>
                          <a:pt x="70224" y="14614"/>
                        </a:cubicBezTo>
                        <a:cubicBezTo>
                          <a:pt x="70245" y="14614"/>
                          <a:pt x="70265" y="14607"/>
                          <a:pt x="70279" y="14593"/>
                        </a:cubicBezTo>
                        <a:cubicBezTo>
                          <a:pt x="70821" y="14322"/>
                          <a:pt x="70631" y="13563"/>
                          <a:pt x="70767" y="13101"/>
                        </a:cubicBezTo>
                        <a:cubicBezTo>
                          <a:pt x="70767" y="13020"/>
                          <a:pt x="70821" y="12966"/>
                          <a:pt x="70875" y="12912"/>
                        </a:cubicBezTo>
                        <a:cubicBezTo>
                          <a:pt x="70984" y="13291"/>
                          <a:pt x="71309" y="13563"/>
                          <a:pt x="71689" y="13644"/>
                        </a:cubicBezTo>
                        <a:cubicBezTo>
                          <a:pt x="71729" y="13649"/>
                          <a:pt x="71769" y="13651"/>
                          <a:pt x="71809" y="13651"/>
                        </a:cubicBezTo>
                        <a:cubicBezTo>
                          <a:pt x="72201" y="13651"/>
                          <a:pt x="72570" y="13414"/>
                          <a:pt x="72693" y="13020"/>
                        </a:cubicBezTo>
                        <a:cubicBezTo>
                          <a:pt x="72720" y="12885"/>
                          <a:pt x="72720" y="12749"/>
                          <a:pt x="72720" y="12613"/>
                        </a:cubicBezTo>
                        <a:cubicBezTo>
                          <a:pt x="72693" y="12505"/>
                          <a:pt x="72720" y="12396"/>
                          <a:pt x="72747" y="12288"/>
                        </a:cubicBezTo>
                        <a:cubicBezTo>
                          <a:pt x="73072" y="12451"/>
                          <a:pt x="73344" y="12776"/>
                          <a:pt x="73750" y="12803"/>
                        </a:cubicBezTo>
                        <a:cubicBezTo>
                          <a:pt x="73767" y="12804"/>
                          <a:pt x="73784" y="12805"/>
                          <a:pt x="73800" y="12805"/>
                        </a:cubicBezTo>
                        <a:cubicBezTo>
                          <a:pt x="74237" y="12805"/>
                          <a:pt x="74563" y="12462"/>
                          <a:pt x="74537" y="12044"/>
                        </a:cubicBezTo>
                        <a:cubicBezTo>
                          <a:pt x="74537" y="11908"/>
                          <a:pt x="74483" y="11800"/>
                          <a:pt x="74429" y="11718"/>
                        </a:cubicBezTo>
                        <a:cubicBezTo>
                          <a:pt x="74727" y="11691"/>
                          <a:pt x="74998" y="11555"/>
                          <a:pt x="75161" y="11338"/>
                        </a:cubicBezTo>
                        <a:lnTo>
                          <a:pt x="75215" y="11284"/>
                        </a:lnTo>
                        <a:cubicBezTo>
                          <a:pt x="75256" y="11311"/>
                          <a:pt x="75310" y="11325"/>
                          <a:pt x="75368" y="11325"/>
                        </a:cubicBezTo>
                        <a:cubicBezTo>
                          <a:pt x="75425" y="11325"/>
                          <a:pt x="75486" y="11311"/>
                          <a:pt x="75541" y="11284"/>
                        </a:cubicBezTo>
                        <a:cubicBezTo>
                          <a:pt x="75649" y="11230"/>
                          <a:pt x="75730" y="11121"/>
                          <a:pt x="75785" y="11013"/>
                        </a:cubicBezTo>
                        <a:cubicBezTo>
                          <a:pt x="75812" y="10904"/>
                          <a:pt x="75866" y="10823"/>
                          <a:pt x="75920" y="10742"/>
                        </a:cubicBezTo>
                        <a:cubicBezTo>
                          <a:pt x="75920" y="10823"/>
                          <a:pt x="75947" y="10877"/>
                          <a:pt x="75947" y="10932"/>
                        </a:cubicBezTo>
                        <a:cubicBezTo>
                          <a:pt x="75975" y="11040"/>
                          <a:pt x="76002" y="11149"/>
                          <a:pt x="76029" y="11230"/>
                        </a:cubicBezTo>
                        <a:cubicBezTo>
                          <a:pt x="76073" y="11348"/>
                          <a:pt x="76165" y="11394"/>
                          <a:pt x="76266" y="11394"/>
                        </a:cubicBezTo>
                        <a:cubicBezTo>
                          <a:pt x="76351" y="11394"/>
                          <a:pt x="76443" y="11361"/>
                          <a:pt x="76517" y="11311"/>
                        </a:cubicBezTo>
                        <a:cubicBezTo>
                          <a:pt x="76680" y="11203"/>
                          <a:pt x="76870" y="11067"/>
                          <a:pt x="77060" y="10932"/>
                        </a:cubicBezTo>
                        <a:lnTo>
                          <a:pt x="77385" y="10633"/>
                        </a:lnTo>
                        <a:cubicBezTo>
                          <a:pt x="77466" y="10877"/>
                          <a:pt x="77656" y="11067"/>
                          <a:pt x="77900" y="11121"/>
                        </a:cubicBezTo>
                        <a:cubicBezTo>
                          <a:pt x="78253" y="11121"/>
                          <a:pt x="78579" y="10959"/>
                          <a:pt x="78795" y="10660"/>
                        </a:cubicBezTo>
                        <a:cubicBezTo>
                          <a:pt x="78899" y="10946"/>
                          <a:pt x="79103" y="11232"/>
                          <a:pt x="79429" y="11232"/>
                        </a:cubicBezTo>
                        <a:cubicBezTo>
                          <a:pt x="79444" y="11232"/>
                          <a:pt x="79459" y="11231"/>
                          <a:pt x="79474" y="11230"/>
                        </a:cubicBezTo>
                        <a:cubicBezTo>
                          <a:pt x="79799" y="11176"/>
                          <a:pt x="80070" y="10959"/>
                          <a:pt x="80233" y="10660"/>
                        </a:cubicBezTo>
                        <a:cubicBezTo>
                          <a:pt x="80308" y="10887"/>
                          <a:pt x="80547" y="11043"/>
                          <a:pt x="80798" y="11043"/>
                        </a:cubicBezTo>
                        <a:cubicBezTo>
                          <a:pt x="80817" y="11043"/>
                          <a:pt x="80837" y="11042"/>
                          <a:pt x="80857" y="11040"/>
                        </a:cubicBezTo>
                        <a:cubicBezTo>
                          <a:pt x="80993" y="11040"/>
                          <a:pt x="81155" y="10959"/>
                          <a:pt x="81237" y="10850"/>
                        </a:cubicBezTo>
                        <a:cubicBezTo>
                          <a:pt x="81345" y="11800"/>
                          <a:pt x="81454" y="12776"/>
                          <a:pt x="81589" y="13725"/>
                        </a:cubicBezTo>
                        <a:cubicBezTo>
                          <a:pt x="81589" y="13861"/>
                          <a:pt x="81616" y="14024"/>
                          <a:pt x="81644" y="14159"/>
                        </a:cubicBezTo>
                        <a:cubicBezTo>
                          <a:pt x="81644" y="14295"/>
                          <a:pt x="81671" y="14403"/>
                          <a:pt x="81725" y="14512"/>
                        </a:cubicBezTo>
                        <a:cubicBezTo>
                          <a:pt x="81758" y="14643"/>
                          <a:pt x="81860" y="14715"/>
                          <a:pt x="81966" y="14715"/>
                        </a:cubicBezTo>
                        <a:cubicBezTo>
                          <a:pt x="82035" y="14715"/>
                          <a:pt x="82105" y="14685"/>
                          <a:pt x="82159" y="14620"/>
                        </a:cubicBezTo>
                        <a:cubicBezTo>
                          <a:pt x="82294" y="14458"/>
                          <a:pt x="82376" y="14241"/>
                          <a:pt x="82349" y="14024"/>
                        </a:cubicBezTo>
                        <a:lnTo>
                          <a:pt x="82430" y="13183"/>
                        </a:lnTo>
                        <a:lnTo>
                          <a:pt x="82593" y="11583"/>
                        </a:lnTo>
                        <a:cubicBezTo>
                          <a:pt x="82660" y="11650"/>
                          <a:pt x="82763" y="11698"/>
                          <a:pt x="82859" y="11698"/>
                        </a:cubicBezTo>
                        <a:cubicBezTo>
                          <a:pt x="82879" y="11698"/>
                          <a:pt x="82899" y="11696"/>
                          <a:pt x="82918" y="11691"/>
                        </a:cubicBezTo>
                        <a:cubicBezTo>
                          <a:pt x="83135" y="11664"/>
                          <a:pt x="83298" y="11528"/>
                          <a:pt x="83379" y="11366"/>
                        </a:cubicBezTo>
                        <a:cubicBezTo>
                          <a:pt x="83488" y="11583"/>
                          <a:pt x="83732" y="11718"/>
                          <a:pt x="84003" y="11718"/>
                        </a:cubicBezTo>
                        <a:cubicBezTo>
                          <a:pt x="84356" y="11718"/>
                          <a:pt x="84681" y="11528"/>
                          <a:pt x="84898" y="11257"/>
                        </a:cubicBezTo>
                        <a:cubicBezTo>
                          <a:pt x="85045" y="11452"/>
                          <a:pt x="85279" y="11560"/>
                          <a:pt x="85502" y="11560"/>
                        </a:cubicBezTo>
                        <a:cubicBezTo>
                          <a:pt x="85527" y="11560"/>
                          <a:pt x="85552" y="11558"/>
                          <a:pt x="85576" y="11555"/>
                        </a:cubicBezTo>
                        <a:cubicBezTo>
                          <a:pt x="85956" y="11501"/>
                          <a:pt x="86309" y="11311"/>
                          <a:pt x="86553" y="11040"/>
                        </a:cubicBezTo>
                        <a:cubicBezTo>
                          <a:pt x="86629" y="10983"/>
                          <a:pt x="86705" y="10913"/>
                          <a:pt x="86790" y="10913"/>
                        </a:cubicBezTo>
                        <a:cubicBezTo>
                          <a:pt x="86826" y="10913"/>
                          <a:pt x="86865" y="10926"/>
                          <a:pt x="86906" y="10959"/>
                        </a:cubicBezTo>
                        <a:cubicBezTo>
                          <a:pt x="86987" y="11067"/>
                          <a:pt x="87068" y="11176"/>
                          <a:pt x="87150" y="11311"/>
                        </a:cubicBezTo>
                        <a:cubicBezTo>
                          <a:pt x="87283" y="11462"/>
                          <a:pt x="87479" y="11540"/>
                          <a:pt x="87672" y="11540"/>
                        </a:cubicBezTo>
                        <a:cubicBezTo>
                          <a:pt x="87793" y="11540"/>
                          <a:pt x="87913" y="11509"/>
                          <a:pt x="88018" y="11447"/>
                        </a:cubicBezTo>
                        <a:cubicBezTo>
                          <a:pt x="88289" y="11284"/>
                          <a:pt x="88452" y="11040"/>
                          <a:pt x="88506" y="10742"/>
                        </a:cubicBezTo>
                        <a:cubicBezTo>
                          <a:pt x="88587" y="10850"/>
                          <a:pt x="88696" y="10959"/>
                          <a:pt x="88858" y="11013"/>
                        </a:cubicBezTo>
                        <a:cubicBezTo>
                          <a:pt x="88899" y="11027"/>
                          <a:pt x="88940" y="11033"/>
                          <a:pt x="88981" y="11033"/>
                        </a:cubicBezTo>
                        <a:cubicBezTo>
                          <a:pt x="89021" y="11033"/>
                          <a:pt x="89062" y="11027"/>
                          <a:pt x="89103" y="11013"/>
                        </a:cubicBezTo>
                        <a:lnTo>
                          <a:pt x="89103" y="11013"/>
                        </a:lnTo>
                        <a:cubicBezTo>
                          <a:pt x="88994" y="11745"/>
                          <a:pt x="89103" y="12505"/>
                          <a:pt x="89401" y="13210"/>
                        </a:cubicBezTo>
                        <a:cubicBezTo>
                          <a:pt x="89413" y="13247"/>
                          <a:pt x="89442" y="13261"/>
                          <a:pt x="89475" y="13261"/>
                        </a:cubicBezTo>
                        <a:cubicBezTo>
                          <a:pt x="89515" y="13261"/>
                          <a:pt x="89561" y="13240"/>
                          <a:pt x="89591" y="13210"/>
                        </a:cubicBezTo>
                        <a:cubicBezTo>
                          <a:pt x="90106" y="12423"/>
                          <a:pt x="90188" y="11474"/>
                          <a:pt x="90188" y="10552"/>
                        </a:cubicBezTo>
                        <a:lnTo>
                          <a:pt x="90242" y="10579"/>
                        </a:lnTo>
                        <a:cubicBezTo>
                          <a:pt x="90278" y="10594"/>
                          <a:pt x="90318" y="10600"/>
                          <a:pt x="90360" y="10600"/>
                        </a:cubicBezTo>
                        <a:cubicBezTo>
                          <a:pt x="90473" y="10600"/>
                          <a:pt x="90596" y="10550"/>
                          <a:pt x="90676" y="10470"/>
                        </a:cubicBezTo>
                        <a:cubicBezTo>
                          <a:pt x="90811" y="10335"/>
                          <a:pt x="90866" y="10172"/>
                          <a:pt x="90893" y="10009"/>
                        </a:cubicBezTo>
                        <a:cubicBezTo>
                          <a:pt x="90920" y="9874"/>
                          <a:pt x="90920" y="9738"/>
                          <a:pt x="90947" y="9603"/>
                        </a:cubicBezTo>
                        <a:cubicBezTo>
                          <a:pt x="91001" y="9711"/>
                          <a:pt x="91083" y="9792"/>
                          <a:pt x="91191" y="9874"/>
                        </a:cubicBezTo>
                        <a:cubicBezTo>
                          <a:pt x="91282" y="9935"/>
                          <a:pt x="91391" y="9970"/>
                          <a:pt x="91497" y="9970"/>
                        </a:cubicBezTo>
                        <a:cubicBezTo>
                          <a:pt x="91580" y="9970"/>
                          <a:pt x="91662" y="9948"/>
                          <a:pt x="91734" y="9901"/>
                        </a:cubicBezTo>
                        <a:cubicBezTo>
                          <a:pt x="92059" y="9738"/>
                          <a:pt x="92113" y="9304"/>
                          <a:pt x="92113" y="8979"/>
                        </a:cubicBezTo>
                        <a:cubicBezTo>
                          <a:pt x="92195" y="8870"/>
                          <a:pt x="92249" y="8762"/>
                          <a:pt x="92303" y="8653"/>
                        </a:cubicBezTo>
                        <a:cubicBezTo>
                          <a:pt x="92385" y="8714"/>
                          <a:pt x="92466" y="8745"/>
                          <a:pt x="92559" y="8745"/>
                        </a:cubicBezTo>
                        <a:cubicBezTo>
                          <a:pt x="92590" y="8745"/>
                          <a:pt x="92622" y="8741"/>
                          <a:pt x="92656" y="8735"/>
                        </a:cubicBezTo>
                        <a:cubicBezTo>
                          <a:pt x="92846" y="8653"/>
                          <a:pt x="92981" y="8490"/>
                          <a:pt x="93008" y="8301"/>
                        </a:cubicBezTo>
                        <a:cubicBezTo>
                          <a:pt x="93068" y="8340"/>
                          <a:pt x="93142" y="8365"/>
                          <a:pt x="93220" y="8365"/>
                        </a:cubicBezTo>
                        <a:cubicBezTo>
                          <a:pt x="93249" y="8365"/>
                          <a:pt x="93278" y="8362"/>
                          <a:pt x="93307" y="8355"/>
                        </a:cubicBezTo>
                        <a:lnTo>
                          <a:pt x="93307" y="8545"/>
                        </a:lnTo>
                        <a:lnTo>
                          <a:pt x="93307" y="8789"/>
                        </a:lnTo>
                        <a:cubicBezTo>
                          <a:pt x="93307" y="8870"/>
                          <a:pt x="93334" y="8952"/>
                          <a:pt x="93361" y="9006"/>
                        </a:cubicBezTo>
                        <a:cubicBezTo>
                          <a:pt x="93361" y="9021"/>
                          <a:pt x="93379" y="9037"/>
                          <a:pt x="93400" y="9037"/>
                        </a:cubicBezTo>
                        <a:cubicBezTo>
                          <a:pt x="93415" y="9037"/>
                          <a:pt x="93431" y="9029"/>
                          <a:pt x="93442" y="9006"/>
                        </a:cubicBezTo>
                        <a:cubicBezTo>
                          <a:pt x="93470" y="8952"/>
                          <a:pt x="93470" y="8843"/>
                          <a:pt x="93442" y="8789"/>
                        </a:cubicBezTo>
                        <a:cubicBezTo>
                          <a:pt x="93442" y="8707"/>
                          <a:pt x="93442" y="8626"/>
                          <a:pt x="93442" y="8545"/>
                        </a:cubicBezTo>
                        <a:lnTo>
                          <a:pt x="93415" y="8301"/>
                        </a:lnTo>
                        <a:cubicBezTo>
                          <a:pt x="93442" y="8273"/>
                          <a:pt x="93470" y="8246"/>
                          <a:pt x="93470" y="8219"/>
                        </a:cubicBezTo>
                        <a:lnTo>
                          <a:pt x="93524" y="8165"/>
                        </a:lnTo>
                        <a:lnTo>
                          <a:pt x="93578" y="8165"/>
                        </a:lnTo>
                        <a:cubicBezTo>
                          <a:pt x="93600" y="8255"/>
                          <a:pt x="93697" y="8307"/>
                          <a:pt x="93807" y="8307"/>
                        </a:cubicBezTo>
                        <a:cubicBezTo>
                          <a:pt x="93830" y="8307"/>
                          <a:pt x="93853" y="8305"/>
                          <a:pt x="93876" y="8301"/>
                        </a:cubicBezTo>
                        <a:cubicBezTo>
                          <a:pt x="94012" y="8246"/>
                          <a:pt x="94066" y="8111"/>
                          <a:pt x="94148" y="8002"/>
                        </a:cubicBezTo>
                        <a:cubicBezTo>
                          <a:pt x="94202" y="7894"/>
                          <a:pt x="94229" y="7867"/>
                          <a:pt x="94283" y="7812"/>
                        </a:cubicBezTo>
                        <a:cubicBezTo>
                          <a:pt x="94344" y="7913"/>
                          <a:pt x="94449" y="7969"/>
                          <a:pt x="94565" y="7969"/>
                        </a:cubicBezTo>
                        <a:cubicBezTo>
                          <a:pt x="94606" y="7969"/>
                          <a:pt x="94648" y="7962"/>
                          <a:pt x="94690" y="7948"/>
                        </a:cubicBezTo>
                        <a:cubicBezTo>
                          <a:pt x="94826" y="7867"/>
                          <a:pt x="94934" y="7758"/>
                          <a:pt x="95016" y="7622"/>
                        </a:cubicBezTo>
                        <a:cubicBezTo>
                          <a:pt x="95070" y="7541"/>
                          <a:pt x="95124" y="7487"/>
                          <a:pt x="95151" y="7405"/>
                        </a:cubicBezTo>
                        <a:lnTo>
                          <a:pt x="95178" y="7433"/>
                        </a:lnTo>
                        <a:cubicBezTo>
                          <a:pt x="95261" y="7516"/>
                          <a:pt x="95360" y="7551"/>
                          <a:pt x="95462" y="7551"/>
                        </a:cubicBezTo>
                        <a:cubicBezTo>
                          <a:pt x="95494" y="7551"/>
                          <a:pt x="95526" y="7548"/>
                          <a:pt x="95558" y="7541"/>
                        </a:cubicBezTo>
                        <a:cubicBezTo>
                          <a:pt x="95775" y="7487"/>
                          <a:pt x="95938" y="7324"/>
                          <a:pt x="95992" y="7080"/>
                        </a:cubicBezTo>
                        <a:cubicBezTo>
                          <a:pt x="96104" y="7147"/>
                          <a:pt x="96215" y="7196"/>
                          <a:pt x="96342" y="7196"/>
                        </a:cubicBezTo>
                        <a:cubicBezTo>
                          <a:pt x="96369" y="7196"/>
                          <a:pt x="96397" y="7193"/>
                          <a:pt x="96426" y="7189"/>
                        </a:cubicBezTo>
                        <a:cubicBezTo>
                          <a:pt x="96589" y="7134"/>
                          <a:pt x="96724" y="7026"/>
                          <a:pt x="96833" y="6890"/>
                        </a:cubicBezTo>
                        <a:close/>
                        <a:moveTo>
                          <a:pt x="82973" y="1"/>
                        </a:moveTo>
                        <a:cubicBezTo>
                          <a:pt x="82756" y="28"/>
                          <a:pt x="82566" y="191"/>
                          <a:pt x="82511" y="408"/>
                        </a:cubicBezTo>
                        <a:cubicBezTo>
                          <a:pt x="82484" y="435"/>
                          <a:pt x="82484" y="489"/>
                          <a:pt x="82484" y="516"/>
                        </a:cubicBezTo>
                        <a:cubicBezTo>
                          <a:pt x="82396" y="406"/>
                          <a:pt x="82254" y="277"/>
                          <a:pt x="82116" y="277"/>
                        </a:cubicBezTo>
                        <a:cubicBezTo>
                          <a:pt x="82085" y="277"/>
                          <a:pt x="82053" y="284"/>
                          <a:pt x="82023" y="299"/>
                        </a:cubicBezTo>
                        <a:cubicBezTo>
                          <a:pt x="81833" y="380"/>
                          <a:pt x="81779" y="679"/>
                          <a:pt x="81752" y="869"/>
                        </a:cubicBezTo>
                        <a:lnTo>
                          <a:pt x="81752" y="1004"/>
                        </a:lnTo>
                        <a:cubicBezTo>
                          <a:pt x="81671" y="950"/>
                          <a:pt x="81589" y="950"/>
                          <a:pt x="81508" y="950"/>
                        </a:cubicBezTo>
                        <a:cubicBezTo>
                          <a:pt x="81210" y="1031"/>
                          <a:pt x="81210" y="1357"/>
                          <a:pt x="81264" y="1628"/>
                        </a:cubicBezTo>
                        <a:lnTo>
                          <a:pt x="81182" y="1628"/>
                        </a:lnTo>
                        <a:cubicBezTo>
                          <a:pt x="81182" y="1520"/>
                          <a:pt x="81182" y="1411"/>
                          <a:pt x="81182" y="1330"/>
                        </a:cubicBezTo>
                        <a:cubicBezTo>
                          <a:pt x="81182" y="1194"/>
                          <a:pt x="81155" y="1086"/>
                          <a:pt x="81101" y="977"/>
                        </a:cubicBezTo>
                        <a:cubicBezTo>
                          <a:pt x="81044" y="901"/>
                          <a:pt x="80973" y="871"/>
                          <a:pt x="80898" y="871"/>
                        </a:cubicBezTo>
                        <a:cubicBezTo>
                          <a:pt x="80761" y="871"/>
                          <a:pt x="80610" y="971"/>
                          <a:pt x="80504" y="1059"/>
                        </a:cubicBezTo>
                        <a:cubicBezTo>
                          <a:pt x="80423" y="1113"/>
                          <a:pt x="80369" y="1194"/>
                          <a:pt x="80314" y="1276"/>
                        </a:cubicBezTo>
                        <a:cubicBezTo>
                          <a:pt x="80287" y="1167"/>
                          <a:pt x="80206" y="1059"/>
                          <a:pt x="80152" y="977"/>
                        </a:cubicBezTo>
                        <a:cubicBezTo>
                          <a:pt x="80070" y="896"/>
                          <a:pt x="79962" y="842"/>
                          <a:pt x="79853" y="814"/>
                        </a:cubicBezTo>
                        <a:cubicBezTo>
                          <a:pt x="79718" y="814"/>
                          <a:pt x="79609" y="842"/>
                          <a:pt x="79501" y="923"/>
                        </a:cubicBezTo>
                        <a:cubicBezTo>
                          <a:pt x="79311" y="1031"/>
                          <a:pt x="79175" y="1194"/>
                          <a:pt x="79094" y="1384"/>
                        </a:cubicBezTo>
                        <a:cubicBezTo>
                          <a:pt x="79067" y="1330"/>
                          <a:pt x="79040" y="1276"/>
                          <a:pt x="79012" y="1221"/>
                        </a:cubicBezTo>
                        <a:cubicBezTo>
                          <a:pt x="78985" y="1167"/>
                          <a:pt x="78931" y="1086"/>
                          <a:pt x="78850" y="1059"/>
                        </a:cubicBezTo>
                        <a:cubicBezTo>
                          <a:pt x="78828" y="1050"/>
                          <a:pt x="78806" y="1046"/>
                          <a:pt x="78783" y="1046"/>
                        </a:cubicBezTo>
                        <a:cubicBezTo>
                          <a:pt x="78664" y="1046"/>
                          <a:pt x="78534" y="1153"/>
                          <a:pt x="78443" y="1221"/>
                        </a:cubicBezTo>
                        <a:cubicBezTo>
                          <a:pt x="78416" y="1276"/>
                          <a:pt x="78389" y="1303"/>
                          <a:pt x="78362" y="1357"/>
                        </a:cubicBezTo>
                        <a:cubicBezTo>
                          <a:pt x="78362" y="1194"/>
                          <a:pt x="78334" y="1031"/>
                          <a:pt x="78253" y="869"/>
                        </a:cubicBezTo>
                        <a:cubicBezTo>
                          <a:pt x="78205" y="772"/>
                          <a:pt x="78130" y="735"/>
                          <a:pt x="78049" y="735"/>
                        </a:cubicBezTo>
                        <a:cubicBezTo>
                          <a:pt x="77949" y="735"/>
                          <a:pt x="77840" y="793"/>
                          <a:pt x="77765" y="869"/>
                        </a:cubicBezTo>
                        <a:cubicBezTo>
                          <a:pt x="77738" y="923"/>
                          <a:pt x="77711" y="950"/>
                          <a:pt x="77683" y="1004"/>
                        </a:cubicBezTo>
                        <a:cubicBezTo>
                          <a:pt x="77656" y="923"/>
                          <a:pt x="77629" y="842"/>
                          <a:pt x="77575" y="760"/>
                        </a:cubicBezTo>
                        <a:cubicBezTo>
                          <a:pt x="77487" y="628"/>
                          <a:pt x="77346" y="425"/>
                          <a:pt x="77180" y="425"/>
                        </a:cubicBezTo>
                        <a:cubicBezTo>
                          <a:pt x="77141" y="425"/>
                          <a:pt x="77101" y="436"/>
                          <a:pt x="77060" y="462"/>
                        </a:cubicBezTo>
                        <a:cubicBezTo>
                          <a:pt x="76951" y="516"/>
                          <a:pt x="76897" y="625"/>
                          <a:pt x="76870" y="733"/>
                        </a:cubicBezTo>
                        <a:cubicBezTo>
                          <a:pt x="76815" y="814"/>
                          <a:pt x="76788" y="923"/>
                          <a:pt x="76788" y="1031"/>
                        </a:cubicBezTo>
                        <a:lnTo>
                          <a:pt x="76788" y="1086"/>
                        </a:lnTo>
                        <a:cubicBezTo>
                          <a:pt x="76788" y="1089"/>
                          <a:pt x="76788" y="1091"/>
                          <a:pt x="76787" y="1091"/>
                        </a:cubicBezTo>
                        <a:cubicBezTo>
                          <a:pt x="76781" y="1091"/>
                          <a:pt x="76757" y="1028"/>
                          <a:pt x="76734" y="1004"/>
                        </a:cubicBezTo>
                        <a:cubicBezTo>
                          <a:pt x="76680" y="923"/>
                          <a:pt x="76626" y="814"/>
                          <a:pt x="76517" y="787"/>
                        </a:cubicBezTo>
                        <a:cubicBezTo>
                          <a:pt x="76409" y="787"/>
                          <a:pt x="76327" y="814"/>
                          <a:pt x="76246" y="896"/>
                        </a:cubicBezTo>
                        <a:cubicBezTo>
                          <a:pt x="76137" y="1031"/>
                          <a:pt x="76083" y="1221"/>
                          <a:pt x="76110" y="1384"/>
                        </a:cubicBezTo>
                        <a:cubicBezTo>
                          <a:pt x="76083" y="1384"/>
                          <a:pt x="76056" y="1357"/>
                          <a:pt x="76029" y="1357"/>
                        </a:cubicBezTo>
                        <a:cubicBezTo>
                          <a:pt x="75965" y="1328"/>
                          <a:pt x="75902" y="1315"/>
                          <a:pt x="75840" y="1315"/>
                        </a:cubicBezTo>
                        <a:cubicBezTo>
                          <a:pt x="75617" y="1315"/>
                          <a:pt x="75418" y="1485"/>
                          <a:pt x="75269" y="1655"/>
                        </a:cubicBezTo>
                        <a:cubicBezTo>
                          <a:pt x="75242" y="1520"/>
                          <a:pt x="75161" y="1384"/>
                          <a:pt x="75052" y="1276"/>
                        </a:cubicBezTo>
                        <a:cubicBezTo>
                          <a:pt x="74934" y="1157"/>
                          <a:pt x="74775" y="1080"/>
                          <a:pt x="74611" y="1080"/>
                        </a:cubicBezTo>
                        <a:cubicBezTo>
                          <a:pt x="74586" y="1080"/>
                          <a:pt x="74562" y="1082"/>
                          <a:pt x="74537" y="1086"/>
                        </a:cubicBezTo>
                        <a:cubicBezTo>
                          <a:pt x="74347" y="1140"/>
                          <a:pt x="74212" y="1276"/>
                          <a:pt x="74103" y="1438"/>
                        </a:cubicBezTo>
                        <a:cubicBezTo>
                          <a:pt x="74049" y="1492"/>
                          <a:pt x="74022" y="1520"/>
                          <a:pt x="73995" y="1574"/>
                        </a:cubicBezTo>
                        <a:cubicBezTo>
                          <a:pt x="73995" y="1574"/>
                          <a:pt x="73995" y="1547"/>
                          <a:pt x="73995" y="1547"/>
                        </a:cubicBezTo>
                        <a:cubicBezTo>
                          <a:pt x="73967" y="1438"/>
                          <a:pt x="73886" y="1330"/>
                          <a:pt x="73778" y="1303"/>
                        </a:cubicBezTo>
                        <a:cubicBezTo>
                          <a:pt x="73744" y="1296"/>
                          <a:pt x="73711" y="1292"/>
                          <a:pt x="73681" y="1292"/>
                        </a:cubicBezTo>
                        <a:cubicBezTo>
                          <a:pt x="73588" y="1292"/>
                          <a:pt x="73506" y="1323"/>
                          <a:pt x="73425" y="1384"/>
                        </a:cubicBezTo>
                        <a:cubicBezTo>
                          <a:pt x="73371" y="1411"/>
                          <a:pt x="73344" y="1438"/>
                          <a:pt x="73289" y="1465"/>
                        </a:cubicBezTo>
                        <a:lnTo>
                          <a:pt x="73289" y="1411"/>
                        </a:lnTo>
                        <a:cubicBezTo>
                          <a:pt x="73344" y="1194"/>
                          <a:pt x="73316" y="950"/>
                          <a:pt x="73235" y="733"/>
                        </a:cubicBezTo>
                        <a:cubicBezTo>
                          <a:pt x="73168" y="576"/>
                          <a:pt x="73008" y="475"/>
                          <a:pt x="72848" y="475"/>
                        </a:cubicBezTo>
                        <a:cubicBezTo>
                          <a:pt x="72814" y="475"/>
                          <a:pt x="72780" y="479"/>
                          <a:pt x="72747" y="489"/>
                        </a:cubicBezTo>
                        <a:cubicBezTo>
                          <a:pt x="72503" y="570"/>
                          <a:pt x="72340" y="760"/>
                          <a:pt x="72286" y="1004"/>
                        </a:cubicBezTo>
                        <a:cubicBezTo>
                          <a:pt x="72232" y="1140"/>
                          <a:pt x="72177" y="1276"/>
                          <a:pt x="72177" y="1438"/>
                        </a:cubicBezTo>
                        <a:cubicBezTo>
                          <a:pt x="72150" y="1411"/>
                          <a:pt x="72123" y="1357"/>
                          <a:pt x="72096" y="1330"/>
                        </a:cubicBezTo>
                        <a:cubicBezTo>
                          <a:pt x="72006" y="1240"/>
                          <a:pt x="71879" y="1187"/>
                          <a:pt x="71745" y="1187"/>
                        </a:cubicBezTo>
                        <a:cubicBezTo>
                          <a:pt x="71718" y="1187"/>
                          <a:pt x="71690" y="1189"/>
                          <a:pt x="71662" y="1194"/>
                        </a:cubicBezTo>
                        <a:cubicBezTo>
                          <a:pt x="71499" y="1276"/>
                          <a:pt x="71391" y="1438"/>
                          <a:pt x="71364" y="1628"/>
                        </a:cubicBezTo>
                        <a:cubicBezTo>
                          <a:pt x="71364" y="1709"/>
                          <a:pt x="71336" y="1818"/>
                          <a:pt x="71336" y="1926"/>
                        </a:cubicBezTo>
                        <a:lnTo>
                          <a:pt x="71336" y="1899"/>
                        </a:lnTo>
                        <a:cubicBezTo>
                          <a:pt x="71282" y="1709"/>
                          <a:pt x="71119" y="1547"/>
                          <a:pt x="70930" y="1492"/>
                        </a:cubicBezTo>
                        <a:cubicBezTo>
                          <a:pt x="70878" y="1486"/>
                          <a:pt x="70827" y="1482"/>
                          <a:pt x="70777" y="1482"/>
                        </a:cubicBezTo>
                        <a:cubicBezTo>
                          <a:pt x="70430" y="1482"/>
                          <a:pt x="70119" y="1645"/>
                          <a:pt x="69953" y="1954"/>
                        </a:cubicBezTo>
                        <a:cubicBezTo>
                          <a:pt x="69899" y="1845"/>
                          <a:pt x="69872" y="1709"/>
                          <a:pt x="69817" y="1601"/>
                        </a:cubicBezTo>
                        <a:cubicBezTo>
                          <a:pt x="69766" y="1498"/>
                          <a:pt x="69690" y="1273"/>
                          <a:pt x="69521" y="1273"/>
                        </a:cubicBezTo>
                        <a:cubicBezTo>
                          <a:pt x="69511" y="1273"/>
                          <a:pt x="69502" y="1274"/>
                          <a:pt x="69492" y="1276"/>
                        </a:cubicBezTo>
                        <a:cubicBezTo>
                          <a:pt x="69329" y="1276"/>
                          <a:pt x="69248" y="1492"/>
                          <a:pt x="69221" y="1601"/>
                        </a:cubicBezTo>
                        <a:cubicBezTo>
                          <a:pt x="69221" y="1655"/>
                          <a:pt x="69221" y="1682"/>
                          <a:pt x="69194" y="1709"/>
                        </a:cubicBezTo>
                        <a:cubicBezTo>
                          <a:pt x="69167" y="1682"/>
                          <a:pt x="69139" y="1628"/>
                          <a:pt x="69112" y="1601"/>
                        </a:cubicBezTo>
                        <a:cubicBezTo>
                          <a:pt x="69048" y="1494"/>
                          <a:pt x="68934" y="1421"/>
                          <a:pt x="68809" y="1421"/>
                        </a:cubicBezTo>
                        <a:cubicBezTo>
                          <a:pt x="68775" y="1421"/>
                          <a:pt x="68740" y="1427"/>
                          <a:pt x="68705" y="1438"/>
                        </a:cubicBezTo>
                        <a:cubicBezTo>
                          <a:pt x="68543" y="1520"/>
                          <a:pt x="68516" y="1682"/>
                          <a:pt x="68488" y="1845"/>
                        </a:cubicBezTo>
                        <a:lnTo>
                          <a:pt x="68461" y="1954"/>
                        </a:lnTo>
                        <a:cubicBezTo>
                          <a:pt x="68434" y="1926"/>
                          <a:pt x="68407" y="1899"/>
                          <a:pt x="68353" y="1872"/>
                        </a:cubicBezTo>
                        <a:cubicBezTo>
                          <a:pt x="68330" y="1868"/>
                          <a:pt x="68305" y="1865"/>
                          <a:pt x="68281" y="1865"/>
                        </a:cubicBezTo>
                        <a:cubicBezTo>
                          <a:pt x="68163" y="1865"/>
                          <a:pt x="68036" y="1918"/>
                          <a:pt x="67946" y="2008"/>
                        </a:cubicBezTo>
                        <a:cubicBezTo>
                          <a:pt x="67892" y="2062"/>
                          <a:pt x="67810" y="2116"/>
                          <a:pt x="67756" y="2198"/>
                        </a:cubicBezTo>
                        <a:cubicBezTo>
                          <a:pt x="67729" y="2116"/>
                          <a:pt x="67702" y="2062"/>
                          <a:pt x="67648" y="2008"/>
                        </a:cubicBezTo>
                        <a:cubicBezTo>
                          <a:pt x="67566" y="1872"/>
                          <a:pt x="67431" y="1791"/>
                          <a:pt x="67295" y="1764"/>
                        </a:cubicBezTo>
                        <a:cubicBezTo>
                          <a:pt x="67132" y="1764"/>
                          <a:pt x="67024" y="1845"/>
                          <a:pt x="66942" y="1954"/>
                        </a:cubicBezTo>
                        <a:cubicBezTo>
                          <a:pt x="66888" y="2035"/>
                          <a:pt x="66861" y="2143"/>
                          <a:pt x="66807" y="2252"/>
                        </a:cubicBezTo>
                        <a:cubicBezTo>
                          <a:pt x="66780" y="2171"/>
                          <a:pt x="66752" y="2089"/>
                          <a:pt x="66698" y="2008"/>
                        </a:cubicBezTo>
                        <a:cubicBezTo>
                          <a:pt x="66644" y="1899"/>
                          <a:pt x="66536" y="1872"/>
                          <a:pt x="66427" y="1872"/>
                        </a:cubicBezTo>
                        <a:cubicBezTo>
                          <a:pt x="66319" y="1872"/>
                          <a:pt x="66237" y="1954"/>
                          <a:pt x="66156" y="2062"/>
                        </a:cubicBezTo>
                        <a:lnTo>
                          <a:pt x="66156" y="2089"/>
                        </a:lnTo>
                        <a:cubicBezTo>
                          <a:pt x="66129" y="2035"/>
                          <a:pt x="66074" y="1981"/>
                          <a:pt x="66020" y="1926"/>
                        </a:cubicBezTo>
                        <a:cubicBezTo>
                          <a:pt x="65922" y="1861"/>
                          <a:pt x="65813" y="1825"/>
                          <a:pt x="65701" y="1825"/>
                        </a:cubicBezTo>
                        <a:cubicBezTo>
                          <a:pt x="65627" y="1825"/>
                          <a:pt x="65553" y="1840"/>
                          <a:pt x="65478" y="1872"/>
                        </a:cubicBezTo>
                        <a:cubicBezTo>
                          <a:pt x="65396" y="1926"/>
                          <a:pt x="65342" y="1954"/>
                          <a:pt x="65288" y="2035"/>
                        </a:cubicBezTo>
                        <a:cubicBezTo>
                          <a:pt x="65288" y="1899"/>
                          <a:pt x="65261" y="1764"/>
                          <a:pt x="65234" y="1628"/>
                        </a:cubicBezTo>
                        <a:cubicBezTo>
                          <a:pt x="65182" y="1446"/>
                          <a:pt x="65055" y="1165"/>
                          <a:pt x="64830" y="1165"/>
                        </a:cubicBezTo>
                        <a:cubicBezTo>
                          <a:pt x="64820" y="1165"/>
                          <a:pt x="64810" y="1166"/>
                          <a:pt x="64800" y="1167"/>
                        </a:cubicBezTo>
                        <a:cubicBezTo>
                          <a:pt x="64691" y="1221"/>
                          <a:pt x="64610" y="1276"/>
                          <a:pt x="64555" y="1384"/>
                        </a:cubicBezTo>
                        <a:cubicBezTo>
                          <a:pt x="64474" y="1465"/>
                          <a:pt x="64420" y="1574"/>
                          <a:pt x="64366" y="1682"/>
                        </a:cubicBezTo>
                        <a:lnTo>
                          <a:pt x="64338" y="1764"/>
                        </a:lnTo>
                        <a:cubicBezTo>
                          <a:pt x="64276" y="1639"/>
                          <a:pt x="64198" y="1546"/>
                          <a:pt x="64104" y="1546"/>
                        </a:cubicBezTo>
                        <a:cubicBezTo>
                          <a:pt x="64075" y="1546"/>
                          <a:pt x="64045" y="1555"/>
                          <a:pt x="64013" y="1574"/>
                        </a:cubicBezTo>
                        <a:cubicBezTo>
                          <a:pt x="63932" y="1628"/>
                          <a:pt x="63904" y="1709"/>
                          <a:pt x="63877" y="1764"/>
                        </a:cubicBezTo>
                        <a:cubicBezTo>
                          <a:pt x="63850" y="1872"/>
                          <a:pt x="63823" y="1954"/>
                          <a:pt x="63796" y="2062"/>
                        </a:cubicBezTo>
                        <a:cubicBezTo>
                          <a:pt x="63769" y="2171"/>
                          <a:pt x="63769" y="2279"/>
                          <a:pt x="63769" y="2388"/>
                        </a:cubicBezTo>
                        <a:cubicBezTo>
                          <a:pt x="63742" y="2360"/>
                          <a:pt x="63687" y="2333"/>
                          <a:pt x="63660" y="2306"/>
                        </a:cubicBezTo>
                        <a:cubicBezTo>
                          <a:pt x="63612" y="2282"/>
                          <a:pt x="63563" y="2268"/>
                          <a:pt x="63514" y="2268"/>
                        </a:cubicBezTo>
                        <a:cubicBezTo>
                          <a:pt x="63454" y="2268"/>
                          <a:pt x="63395" y="2289"/>
                          <a:pt x="63335" y="2333"/>
                        </a:cubicBezTo>
                        <a:cubicBezTo>
                          <a:pt x="63226" y="2442"/>
                          <a:pt x="63172" y="2605"/>
                          <a:pt x="63199" y="2767"/>
                        </a:cubicBezTo>
                        <a:cubicBezTo>
                          <a:pt x="63172" y="2740"/>
                          <a:pt x="63145" y="2713"/>
                          <a:pt x="63118" y="2686"/>
                        </a:cubicBezTo>
                        <a:cubicBezTo>
                          <a:pt x="63089" y="2667"/>
                          <a:pt x="63053" y="2658"/>
                          <a:pt x="63017" y="2658"/>
                        </a:cubicBezTo>
                        <a:cubicBezTo>
                          <a:pt x="62951" y="2658"/>
                          <a:pt x="62882" y="2688"/>
                          <a:pt x="62847" y="2740"/>
                        </a:cubicBezTo>
                        <a:cubicBezTo>
                          <a:pt x="62820" y="2659"/>
                          <a:pt x="62820" y="2577"/>
                          <a:pt x="62792" y="2523"/>
                        </a:cubicBezTo>
                        <a:cubicBezTo>
                          <a:pt x="62792" y="2306"/>
                          <a:pt x="62657" y="2116"/>
                          <a:pt x="62494" y="2035"/>
                        </a:cubicBezTo>
                        <a:cubicBezTo>
                          <a:pt x="62449" y="2024"/>
                          <a:pt x="62409" y="2017"/>
                          <a:pt x="62371" y="2017"/>
                        </a:cubicBezTo>
                        <a:cubicBezTo>
                          <a:pt x="62318" y="2017"/>
                          <a:pt x="62270" y="2030"/>
                          <a:pt x="62223" y="2062"/>
                        </a:cubicBezTo>
                        <a:cubicBezTo>
                          <a:pt x="62141" y="2116"/>
                          <a:pt x="62087" y="2198"/>
                          <a:pt x="62060" y="2279"/>
                        </a:cubicBezTo>
                        <a:cubicBezTo>
                          <a:pt x="62033" y="2360"/>
                          <a:pt x="61979" y="2469"/>
                          <a:pt x="61979" y="2550"/>
                        </a:cubicBezTo>
                        <a:cubicBezTo>
                          <a:pt x="61924" y="2469"/>
                          <a:pt x="61843" y="2415"/>
                          <a:pt x="61762" y="2415"/>
                        </a:cubicBezTo>
                        <a:cubicBezTo>
                          <a:pt x="61626" y="2415"/>
                          <a:pt x="61518" y="2469"/>
                          <a:pt x="61463" y="2577"/>
                        </a:cubicBezTo>
                        <a:cubicBezTo>
                          <a:pt x="61382" y="2442"/>
                          <a:pt x="61246" y="2333"/>
                          <a:pt x="61084" y="2279"/>
                        </a:cubicBezTo>
                        <a:cubicBezTo>
                          <a:pt x="61066" y="2276"/>
                          <a:pt x="61048" y="2274"/>
                          <a:pt x="61030" y="2274"/>
                        </a:cubicBezTo>
                        <a:cubicBezTo>
                          <a:pt x="60914" y="2274"/>
                          <a:pt x="60805" y="2348"/>
                          <a:pt x="60758" y="2442"/>
                        </a:cubicBezTo>
                        <a:cubicBezTo>
                          <a:pt x="60699" y="2402"/>
                          <a:pt x="60624" y="2377"/>
                          <a:pt x="60546" y="2377"/>
                        </a:cubicBezTo>
                        <a:cubicBezTo>
                          <a:pt x="60518" y="2377"/>
                          <a:pt x="60489" y="2380"/>
                          <a:pt x="60460" y="2388"/>
                        </a:cubicBezTo>
                        <a:cubicBezTo>
                          <a:pt x="60378" y="2415"/>
                          <a:pt x="60297" y="2442"/>
                          <a:pt x="60216" y="2469"/>
                        </a:cubicBezTo>
                        <a:cubicBezTo>
                          <a:pt x="60216" y="2333"/>
                          <a:pt x="60107" y="2225"/>
                          <a:pt x="59999" y="2171"/>
                        </a:cubicBezTo>
                        <a:cubicBezTo>
                          <a:pt x="59931" y="2145"/>
                          <a:pt x="59862" y="2133"/>
                          <a:pt x="59793" y="2133"/>
                        </a:cubicBezTo>
                        <a:cubicBezTo>
                          <a:pt x="59638" y="2133"/>
                          <a:pt x="59487" y="2194"/>
                          <a:pt x="59375" y="2306"/>
                        </a:cubicBezTo>
                        <a:cubicBezTo>
                          <a:pt x="59321" y="2360"/>
                          <a:pt x="59266" y="2415"/>
                          <a:pt x="59212" y="2496"/>
                        </a:cubicBezTo>
                        <a:cubicBezTo>
                          <a:pt x="59212" y="2469"/>
                          <a:pt x="59212" y="2469"/>
                          <a:pt x="59212" y="2442"/>
                        </a:cubicBezTo>
                        <a:cubicBezTo>
                          <a:pt x="59185" y="2333"/>
                          <a:pt x="59076" y="2171"/>
                          <a:pt x="58914" y="2171"/>
                        </a:cubicBezTo>
                        <a:cubicBezTo>
                          <a:pt x="58778" y="2198"/>
                          <a:pt x="58697" y="2388"/>
                          <a:pt x="58670" y="2523"/>
                        </a:cubicBezTo>
                        <a:cubicBezTo>
                          <a:pt x="58670" y="2577"/>
                          <a:pt x="58642" y="2632"/>
                          <a:pt x="58642" y="2686"/>
                        </a:cubicBezTo>
                        <a:cubicBezTo>
                          <a:pt x="58642" y="2659"/>
                          <a:pt x="58615" y="2605"/>
                          <a:pt x="58561" y="2577"/>
                        </a:cubicBezTo>
                        <a:cubicBezTo>
                          <a:pt x="58509" y="2525"/>
                          <a:pt x="58433" y="2495"/>
                          <a:pt x="58357" y="2495"/>
                        </a:cubicBezTo>
                        <a:cubicBezTo>
                          <a:pt x="58316" y="2495"/>
                          <a:pt x="58274" y="2504"/>
                          <a:pt x="58236" y="2523"/>
                        </a:cubicBezTo>
                        <a:cubicBezTo>
                          <a:pt x="58208" y="2550"/>
                          <a:pt x="58181" y="2577"/>
                          <a:pt x="58181" y="2605"/>
                        </a:cubicBezTo>
                        <a:cubicBezTo>
                          <a:pt x="58127" y="2496"/>
                          <a:pt x="58046" y="2415"/>
                          <a:pt x="57937" y="2360"/>
                        </a:cubicBezTo>
                        <a:cubicBezTo>
                          <a:pt x="57910" y="2333"/>
                          <a:pt x="57869" y="2320"/>
                          <a:pt x="57829" y="2320"/>
                        </a:cubicBezTo>
                        <a:cubicBezTo>
                          <a:pt x="57788" y="2320"/>
                          <a:pt x="57747" y="2333"/>
                          <a:pt x="57720" y="2360"/>
                        </a:cubicBezTo>
                        <a:cubicBezTo>
                          <a:pt x="57666" y="2388"/>
                          <a:pt x="57639" y="2415"/>
                          <a:pt x="57612" y="2469"/>
                        </a:cubicBezTo>
                        <a:cubicBezTo>
                          <a:pt x="57585" y="2225"/>
                          <a:pt x="57530" y="2008"/>
                          <a:pt x="57449" y="1791"/>
                        </a:cubicBezTo>
                        <a:cubicBezTo>
                          <a:pt x="57395" y="1682"/>
                          <a:pt x="57313" y="1628"/>
                          <a:pt x="57205" y="1601"/>
                        </a:cubicBezTo>
                        <a:cubicBezTo>
                          <a:pt x="57124" y="1601"/>
                          <a:pt x="57015" y="1655"/>
                          <a:pt x="56988" y="1737"/>
                        </a:cubicBezTo>
                        <a:cubicBezTo>
                          <a:pt x="56852" y="1899"/>
                          <a:pt x="56771" y="2089"/>
                          <a:pt x="56744" y="2279"/>
                        </a:cubicBezTo>
                        <a:cubicBezTo>
                          <a:pt x="56744" y="2415"/>
                          <a:pt x="56744" y="2523"/>
                          <a:pt x="56744" y="2632"/>
                        </a:cubicBezTo>
                        <a:cubicBezTo>
                          <a:pt x="56690" y="2550"/>
                          <a:pt x="56581" y="2523"/>
                          <a:pt x="56473" y="2523"/>
                        </a:cubicBezTo>
                        <a:cubicBezTo>
                          <a:pt x="56364" y="2523"/>
                          <a:pt x="56310" y="2632"/>
                          <a:pt x="56283" y="2713"/>
                        </a:cubicBezTo>
                        <a:lnTo>
                          <a:pt x="56228" y="2822"/>
                        </a:lnTo>
                        <a:cubicBezTo>
                          <a:pt x="56152" y="2669"/>
                          <a:pt x="56053" y="2493"/>
                          <a:pt x="55885" y="2493"/>
                        </a:cubicBezTo>
                        <a:cubicBezTo>
                          <a:pt x="55873" y="2493"/>
                          <a:pt x="55861" y="2494"/>
                          <a:pt x="55849" y="2496"/>
                        </a:cubicBezTo>
                        <a:cubicBezTo>
                          <a:pt x="55686" y="2523"/>
                          <a:pt x="55577" y="2605"/>
                          <a:pt x="55496" y="2713"/>
                        </a:cubicBezTo>
                        <a:cubicBezTo>
                          <a:pt x="55469" y="2632"/>
                          <a:pt x="55415" y="2550"/>
                          <a:pt x="55333" y="2523"/>
                        </a:cubicBezTo>
                        <a:cubicBezTo>
                          <a:pt x="55295" y="2517"/>
                          <a:pt x="55258" y="2513"/>
                          <a:pt x="55223" y="2513"/>
                        </a:cubicBezTo>
                        <a:cubicBezTo>
                          <a:pt x="55108" y="2513"/>
                          <a:pt x="55009" y="2549"/>
                          <a:pt x="54926" y="2632"/>
                        </a:cubicBezTo>
                        <a:cubicBezTo>
                          <a:pt x="54899" y="2523"/>
                          <a:pt x="54818" y="2469"/>
                          <a:pt x="54709" y="2415"/>
                        </a:cubicBezTo>
                        <a:cubicBezTo>
                          <a:pt x="54686" y="2407"/>
                          <a:pt x="54660" y="2403"/>
                          <a:pt x="54632" y="2403"/>
                        </a:cubicBezTo>
                        <a:cubicBezTo>
                          <a:pt x="54565" y="2403"/>
                          <a:pt x="54488" y="2423"/>
                          <a:pt x="54411" y="2442"/>
                        </a:cubicBezTo>
                        <a:cubicBezTo>
                          <a:pt x="54357" y="2306"/>
                          <a:pt x="54248" y="2225"/>
                          <a:pt x="54086" y="2198"/>
                        </a:cubicBezTo>
                        <a:cubicBezTo>
                          <a:pt x="54035" y="2183"/>
                          <a:pt x="53984" y="2176"/>
                          <a:pt x="53934" y="2176"/>
                        </a:cubicBezTo>
                        <a:cubicBezTo>
                          <a:pt x="53796" y="2176"/>
                          <a:pt x="53662" y="2227"/>
                          <a:pt x="53543" y="2306"/>
                        </a:cubicBezTo>
                        <a:cubicBezTo>
                          <a:pt x="53543" y="2171"/>
                          <a:pt x="53489" y="2008"/>
                          <a:pt x="53380" y="1872"/>
                        </a:cubicBezTo>
                        <a:cubicBezTo>
                          <a:pt x="53344" y="1827"/>
                          <a:pt x="53302" y="1809"/>
                          <a:pt x="53259" y="1809"/>
                        </a:cubicBezTo>
                        <a:cubicBezTo>
                          <a:pt x="53172" y="1809"/>
                          <a:pt x="53082" y="1881"/>
                          <a:pt x="53028" y="1954"/>
                        </a:cubicBezTo>
                        <a:lnTo>
                          <a:pt x="52974" y="2008"/>
                        </a:lnTo>
                        <a:cubicBezTo>
                          <a:pt x="52974" y="1954"/>
                          <a:pt x="52946" y="1899"/>
                          <a:pt x="52919" y="1818"/>
                        </a:cubicBezTo>
                        <a:cubicBezTo>
                          <a:pt x="52892" y="1682"/>
                          <a:pt x="52757" y="1547"/>
                          <a:pt x="52621" y="1492"/>
                        </a:cubicBezTo>
                        <a:cubicBezTo>
                          <a:pt x="52601" y="1490"/>
                          <a:pt x="52582" y="1488"/>
                          <a:pt x="52563" y="1488"/>
                        </a:cubicBezTo>
                        <a:cubicBezTo>
                          <a:pt x="52398" y="1488"/>
                          <a:pt x="52260" y="1591"/>
                          <a:pt x="52187" y="1737"/>
                        </a:cubicBezTo>
                        <a:cubicBezTo>
                          <a:pt x="52187" y="1737"/>
                          <a:pt x="52187" y="1764"/>
                          <a:pt x="52160" y="1764"/>
                        </a:cubicBezTo>
                        <a:lnTo>
                          <a:pt x="52160" y="1737"/>
                        </a:lnTo>
                        <a:cubicBezTo>
                          <a:pt x="52133" y="1601"/>
                          <a:pt x="52051" y="1384"/>
                          <a:pt x="51861" y="1384"/>
                        </a:cubicBezTo>
                        <a:cubicBezTo>
                          <a:pt x="51699" y="1384"/>
                          <a:pt x="51672" y="1601"/>
                          <a:pt x="51672" y="1737"/>
                        </a:cubicBezTo>
                        <a:cubicBezTo>
                          <a:pt x="51645" y="1845"/>
                          <a:pt x="51645" y="2008"/>
                          <a:pt x="51645" y="2143"/>
                        </a:cubicBezTo>
                        <a:cubicBezTo>
                          <a:pt x="51590" y="2116"/>
                          <a:pt x="51509" y="2116"/>
                          <a:pt x="51455" y="2116"/>
                        </a:cubicBezTo>
                        <a:cubicBezTo>
                          <a:pt x="51400" y="2143"/>
                          <a:pt x="51346" y="2171"/>
                          <a:pt x="51319" y="2198"/>
                        </a:cubicBezTo>
                        <a:cubicBezTo>
                          <a:pt x="51292" y="2062"/>
                          <a:pt x="51211" y="1954"/>
                          <a:pt x="51075" y="1899"/>
                        </a:cubicBezTo>
                        <a:cubicBezTo>
                          <a:pt x="51039" y="1881"/>
                          <a:pt x="50997" y="1872"/>
                          <a:pt x="50953" y="1872"/>
                        </a:cubicBezTo>
                        <a:cubicBezTo>
                          <a:pt x="50867" y="1872"/>
                          <a:pt x="50777" y="1908"/>
                          <a:pt x="50722" y="1981"/>
                        </a:cubicBezTo>
                        <a:cubicBezTo>
                          <a:pt x="50695" y="2008"/>
                          <a:pt x="50641" y="2062"/>
                          <a:pt x="50641" y="2116"/>
                        </a:cubicBezTo>
                        <a:cubicBezTo>
                          <a:pt x="50614" y="2062"/>
                          <a:pt x="50587" y="2035"/>
                          <a:pt x="50587" y="2008"/>
                        </a:cubicBezTo>
                        <a:cubicBezTo>
                          <a:pt x="50505" y="1899"/>
                          <a:pt x="50424" y="1791"/>
                          <a:pt x="50315" y="1709"/>
                        </a:cubicBezTo>
                        <a:cubicBezTo>
                          <a:pt x="50285" y="1694"/>
                          <a:pt x="50257" y="1687"/>
                          <a:pt x="50232" y="1687"/>
                        </a:cubicBezTo>
                        <a:cubicBezTo>
                          <a:pt x="50123" y="1687"/>
                          <a:pt x="50061" y="1811"/>
                          <a:pt x="50017" y="1899"/>
                        </a:cubicBezTo>
                        <a:cubicBezTo>
                          <a:pt x="49990" y="1981"/>
                          <a:pt x="49963" y="2062"/>
                          <a:pt x="49936" y="2116"/>
                        </a:cubicBezTo>
                        <a:cubicBezTo>
                          <a:pt x="49881" y="2035"/>
                          <a:pt x="49800" y="1954"/>
                          <a:pt x="49719" y="1899"/>
                        </a:cubicBezTo>
                        <a:cubicBezTo>
                          <a:pt x="49618" y="1799"/>
                          <a:pt x="49488" y="1743"/>
                          <a:pt x="49350" y="1743"/>
                        </a:cubicBezTo>
                        <a:cubicBezTo>
                          <a:pt x="49301" y="1743"/>
                          <a:pt x="49252" y="1750"/>
                          <a:pt x="49203" y="1764"/>
                        </a:cubicBezTo>
                        <a:cubicBezTo>
                          <a:pt x="49013" y="1845"/>
                          <a:pt x="48986" y="2116"/>
                          <a:pt x="48986" y="2306"/>
                        </a:cubicBezTo>
                        <a:lnTo>
                          <a:pt x="48986" y="2388"/>
                        </a:lnTo>
                        <a:cubicBezTo>
                          <a:pt x="48905" y="2333"/>
                          <a:pt x="48796" y="2306"/>
                          <a:pt x="48715" y="2306"/>
                        </a:cubicBezTo>
                        <a:cubicBezTo>
                          <a:pt x="48525" y="2333"/>
                          <a:pt x="48390" y="2496"/>
                          <a:pt x="48254" y="2632"/>
                        </a:cubicBezTo>
                        <a:cubicBezTo>
                          <a:pt x="48146" y="2469"/>
                          <a:pt x="47983" y="2360"/>
                          <a:pt x="47793" y="2360"/>
                        </a:cubicBezTo>
                        <a:cubicBezTo>
                          <a:pt x="47576" y="2360"/>
                          <a:pt x="47359" y="2442"/>
                          <a:pt x="47223" y="2605"/>
                        </a:cubicBezTo>
                        <a:cubicBezTo>
                          <a:pt x="47122" y="2520"/>
                          <a:pt x="46988" y="2477"/>
                          <a:pt x="46856" y="2477"/>
                        </a:cubicBezTo>
                        <a:cubicBezTo>
                          <a:pt x="46777" y="2477"/>
                          <a:pt x="46698" y="2493"/>
                          <a:pt x="46627" y="2523"/>
                        </a:cubicBezTo>
                        <a:lnTo>
                          <a:pt x="46627" y="2469"/>
                        </a:lnTo>
                        <a:cubicBezTo>
                          <a:pt x="46654" y="2333"/>
                          <a:pt x="46654" y="2198"/>
                          <a:pt x="46518" y="2116"/>
                        </a:cubicBezTo>
                        <a:cubicBezTo>
                          <a:pt x="46483" y="2105"/>
                          <a:pt x="46447" y="2099"/>
                          <a:pt x="46412" y="2099"/>
                        </a:cubicBezTo>
                        <a:cubicBezTo>
                          <a:pt x="46280" y="2099"/>
                          <a:pt x="46154" y="2172"/>
                          <a:pt x="46111" y="2279"/>
                        </a:cubicBezTo>
                        <a:cubicBezTo>
                          <a:pt x="46111" y="2252"/>
                          <a:pt x="46084" y="2198"/>
                          <a:pt x="46057" y="2171"/>
                        </a:cubicBezTo>
                        <a:cubicBezTo>
                          <a:pt x="46030" y="2008"/>
                          <a:pt x="45976" y="1872"/>
                          <a:pt x="45867" y="1764"/>
                        </a:cubicBezTo>
                        <a:cubicBezTo>
                          <a:pt x="45816" y="1719"/>
                          <a:pt x="45767" y="1700"/>
                          <a:pt x="45722" y="1700"/>
                        </a:cubicBezTo>
                        <a:cubicBezTo>
                          <a:pt x="45577" y="1700"/>
                          <a:pt x="45468" y="1897"/>
                          <a:pt x="45406" y="2062"/>
                        </a:cubicBezTo>
                        <a:cubicBezTo>
                          <a:pt x="45325" y="1954"/>
                          <a:pt x="45243" y="1872"/>
                          <a:pt x="45135" y="1791"/>
                        </a:cubicBezTo>
                        <a:cubicBezTo>
                          <a:pt x="45077" y="1752"/>
                          <a:pt x="45009" y="1734"/>
                          <a:pt x="44942" y="1734"/>
                        </a:cubicBezTo>
                        <a:cubicBezTo>
                          <a:pt x="44819" y="1734"/>
                          <a:pt x="44699" y="1794"/>
                          <a:pt x="44647" y="1899"/>
                        </a:cubicBezTo>
                        <a:cubicBezTo>
                          <a:pt x="44565" y="2035"/>
                          <a:pt x="44511" y="2198"/>
                          <a:pt x="44538" y="2360"/>
                        </a:cubicBezTo>
                        <a:cubicBezTo>
                          <a:pt x="44511" y="2347"/>
                          <a:pt x="44477" y="2340"/>
                          <a:pt x="44443" y="2340"/>
                        </a:cubicBezTo>
                        <a:cubicBezTo>
                          <a:pt x="44409" y="2340"/>
                          <a:pt x="44375" y="2347"/>
                          <a:pt x="44348" y="2360"/>
                        </a:cubicBezTo>
                        <a:cubicBezTo>
                          <a:pt x="44185" y="2388"/>
                          <a:pt x="44077" y="2550"/>
                          <a:pt x="43968" y="2686"/>
                        </a:cubicBezTo>
                        <a:cubicBezTo>
                          <a:pt x="43885" y="2502"/>
                          <a:pt x="43709" y="2401"/>
                          <a:pt x="43528" y="2401"/>
                        </a:cubicBezTo>
                        <a:cubicBezTo>
                          <a:pt x="43416" y="2401"/>
                          <a:pt x="43303" y="2440"/>
                          <a:pt x="43209" y="2523"/>
                        </a:cubicBezTo>
                        <a:cubicBezTo>
                          <a:pt x="43155" y="2415"/>
                          <a:pt x="43073" y="2360"/>
                          <a:pt x="42965" y="2333"/>
                        </a:cubicBezTo>
                        <a:cubicBezTo>
                          <a:pt x="42829" y="2333"/>
                          <a:pt x="42694" y="2388"/>
                          <a:pt x="42612" y="2469"/>
                        </a:cubicBezTo>
                        <a:cubicBezTo>
                          <a:pt x="42585" y="2415"/>
                          <a:pt x="42504" y="2388"/>
                          <a:pt x="42422" y="2360"/>
                        </a:cubicBezTo>
                        <a:cubicBezTo>
                          <a:pt x="42287" y="2360"/>
                          <a:pt x="42124" y="2415"/>
                          <a:pt x="42043" y="2550"/>
                        </a:cubicBezTo>
                        <a:cubicBezTo>
                          <a:pt x="42016" y="2523"/>
                          <a:pt x="41961" y="2523"/>
                          <a:pt x="41934" y="2523"/>
                        </a:cubicBezTo>
                        <a:lnTo>
                          <a:pt x="41907" y="2523"/>
                        </a:lnTo>
                        <a:cubicBezTo>
                          <a:pt x="41907" y="2415"/>
                          <a:pt x="41907" y="2225"/>
                          <a:pt x="41799" y="2198"/>
                        </a:cubicBezTo>
                        <a:cubicBezTo>
                          <a:pt x="41778" y="2191"/>
                          <a:pt x="41758" y="2188"/>
                          <a:pt x="41738" y="2188"/>
                        </a:cubicBezTo>
                        <a:cubicBezTo>
                          <a:pt x="41678" y="2188"/>
                          <a:pt x="41622" y="2218"/>
                          <a:pt x="41582" y="2279"/>
                        </a:cubicBezTo>
                        <a:cubicBezTo>
                          <a:pt x="41582" y="2225"/>
                          <a:pt x="41582" y="2198"/>
                          <a:pt x="41554" y="2143"/>
                        </a:cubicBezTo>
                        <a:cubicBezTo>
                          <a:pt x="41500" y="1954"/>
                          <a:pt x="41365" y="1818"/>
                          <a:pt x="41175" y="1764"/>
                        </a:cubicBezTo>
                        <a:cubicBezTo>
                          <a:pt x="41135" y="1753"/>
                          <a:pt x="41098" y="1748"/>
                          <a:pt x="41062" y="1748"/>
                        </a:cubicBezTo>
                        <a:cubicBezTo>
                          <a:pt x="40732" y="1748"/>
                          <a:pt x="40573" y="2172"/>
                          <a:pt x="40524" y="2442"/>
                        </a:cubicBezTo>
                        <a:cubicBezTo>
                          <a:pt x="40479" y="2375"/>
                          <a:pt x="40398" y="2326"/>
                          <a:pt x="40325" y="2326"/>
                        </a:cubicBezTo>
                        <a:cubicBezTo>
                          <a:pt x="40309" y="2326"/>
                          <a:pt x="40294" y="2329"/>
                          <a:pt x="40280" y="2333"/>
                        </a:cubicBezTo>
                        <a:cubicBezTo>
                          <a:pt x="40117" y="2333"/>
                          <a:pt x="40008" y="2442"/>
                          <a:pt x="39954" y="2577"/>
                        </a:cubicBezTo>
                        <a:cubicBezTo>
                          <a:pt x="39927" y="2496"/>
                          <a:pt x="39873" y="2442"/>
                          <a:pt x="39818" y="2360"/>
                        </a:cubicBezTo>
                        <a:cubicBezTo>
                          <a:pt x="39737" y="2252"/>
                          <a:pt x="39602" y="2171"/>
                          <a:pt x="39466" y="2116"/>
                        </a:cubicBezTo>
                        <a:cubicBezTo>
                          <a:pt x="39437" y="2107"/>
                          <a:pt x="39408" y="2102"/>
                          <a:pt x="39380" y="2102"/>
                        </a:cubicBezTo>
                        <a:cubicBezTo>
                          <a:pt x="39249" y="2102"/>
                          <a:pt x="39131" y="2199"/>
                          <a:pt x="39086" y="2333"/>
                        </a:cubicBezTo>
                        <a:cubicBezTo>
                          <a:pt x="38991" y="2191"/>
                          <a:pt x="38855" y="2111"/>
                          <a:pt x="38696" y="2111"/>
                        </a:cubicBezTo>
                        <a:cubicBezTo>
                          <a:pt x="38673" y="2111"/>
                          <a:pt x="38649" y="2113"/>
                          <a:pt x="38625" y="2116"/>
                        </a:cubicBezTo>
                        <a:cubicBezTo>
                          <a:pt x="38354" y="2143"/>
                          <a:pt x="38218" y="2360"/>
                          <a:pt x="38110" y="2605"/>
                        </a:cubicBezTo>
                        <a:cubicBezTo>
                          <a:pt x="38028" y="2523"/>
                          <a:pt x="37893" y="2496"/>
                          <a:pt x="37784" y="2496"/>
                        </a:cubicBezTo>
                        <a:cubicBezTo>
                          <a:pt x="37703" y="2496"/>
                          <a:pt x="37621" y="2496"/>
                          <a:pt x="37567" y="2523"/>
                        </a:cubicBezTo>
                        <a:cubicBezTo>
                          <a:pt x="37567" y="2469"/>
                          <a:pt x="37540" y="2415"/>
                          <a:pt x="37540" y="2360"/>
                        </a:cubicBezTo>
                        <a:cubicBezTo>
                          <a:pt x="37513" y="2198"/>
                          <a:pt x="37459" y="1981"/>
                          <a:pt x="37296" y="1899"/>
                        </a:cubicBezTo>
                        <a:cubicBezTo>
                          <a:pt x="37273" y="1895"/>
                          <a:pt x="37250" y="1893"/>
                          <a:pt x="37227" y="1893"/>
                        </a:cubicBezTo>
                        <a:cubicBezTo>
                          <a:pt x="37109" y="1893"/>
                          <a:pt x="36989" y="1949"/>
                          <a:pt x="36943" y="2062"/>
                        </a:cubicBezTo>
                        <a:cubicBezTo>
                          <a:pt x="36943" y="2035"/>
                          <a:pt x="36943" y="2008"/>
                          <a:pt x="36916" y="1981"/>
                        </a:cubicBezTo>
                        <a:cubicBezTo>
                          <a:pt x="36889" y="1791"/>
                          <a:pt x="36781" y="1492"/>
                          <a:pt x="36591" y="1492"/>
                        </a:cubicBezTo>
                        <a:cubicBezTo>
                          <a:pt x="36578" y="1491"/>
                          <a:pt x="36566" y="1490"/>
                          <a:pt x="36555" y="1490"/>
                        </a:cubicBezTo>
                        <a:cubicBezTo>
                          <a:pt x="36364" y="1490"/>
                          <a:pt x="36289" y="1692"/>
                          <a:pt x="36238" y="1845"/>
                        </a:cubicBezTo>
                        <a:cubicBezTo>
                          <a:pt x="36184" y="1655"/>
                          <a:pt x="36048" y="1520"/>
                          <a:pt x="35858" y="1465"/>
                        </a:cubicBezTo>
                        <a:cubicBezTo>
                          <a:pt x="35840" y="1463"/>
                          <a:pt x="35821" y="1462"/>
                          <a:pt x="35803" y="1462"/>
                        </a:cubicBezTo>
                        <a:cubicBezTo>
                          <a:pt x="35606" y="1462"/>
                          <a:pt x="35420" y="1592"/>
                          <a:pt x="35370" y="1791"/>
                        </a:cubicBezTo>
                        <a:cubicBezTo>
                          <a:pt x="35289" y="1981"/>
                          <a:pt x="35262" y="2171"/>
                          <a:pt x="35289" y="2360"/>
                        </a:cubicBezTo>
                        <a:cubicBezTo>
                          <a:pt x="35200" y="2316"/>
                          <a:pt x="35112" y="2272"/>
                          <a:pt x="35023" y="2272"/>
                        </a:cubicBezTo>
                        <a:cubicBezTo>
                          <a:pt x="35003" y="2272"/>
                          <a:pt x="34983" y="2274"/>
                          <a:pt x="34963" y="2279"/>
                        </a:cubicBezTo>
                        <a:cubicBezTo>
                          <a:pt x="34801" y="2306"/>
                          <a:pt x="34692" y="2388"/>
                          <a:pt x="34611" y="2523"/>
                        </a:cubicBezTo>
                        <a:cubicBezTo>
                          <a:pt x="34502" y="2360"/>
                          <a:pt x="34312" y="2252"/>
                          <a:pt x="34122" y="2252"/>
                        </a:cubicBezTo>
                        <a:cubicBezTo>
                          <a:pt x="33905" y="2279"/>
                          <a:pt x="33716" y="2388"/>
                          <a:pt x="33607" y="2550"/>
                        </a:cubicBezTo>
                        <a:cubicBezTo>
                          <a:pt x="33553" y="2442"/>
                          <a:pt x="33499" y="2360"/>
                          <a:pt x="33444" y="2279"/>
                        </a:cubicBezTo>
                        <a:cubicBezTo>
                          <a:pt x="33363" y="2116"/>
                          <a:pt x="33200" y="2008"/>
                          <a:pt x="33038" y="2008"/>
                        </a:cubicBezTo>
                        <a:cubicBezTo>
                          <a:pt x="32848" y="2008"/>
                          <a:pt x="32712" y="2116"/>
                          <a:pt x="32658" y="2279"/>
                        </a:cubicBezTo>
                        <a:cubicBezTo>
                          <a:pt x="32631" y="2279"/>
                          <a:pt x="32631" y="2306"/>
                          <a:pt x="32631" y="2333"/>
                        </a:cubicBezTo>
                        <a:cubicBezTo>
                          <a:pt x="32570" y="2272"/>
                          <a:pt x="32478" y="2242"/>
                          <a:pt x="32390" y="2242"/>
                        </a:cubicBezTo>
                        <a:cubicBezTo>
                          <a:pt x="32361" y="2242"/>
                          <a:pt x="32332" y="2245"/>
                          <a:pt x="32305" y="2252"/>
                        </a:cubicBezTo>
                        <a:cubicBezTo>
                          <a:pt x="32170" y="2279"/>
                          <a:pt x="32061" y="2388"/>
                          <a:pt x="32034" y="2550"/>
                        </a:cubicBezTo>
                        <a:cubicBezTo>
                          <a:pt x="32007" y="2469"/>
                          <a:pt x="31953" y="2442"/>
                          <a:pt x="31898" y="2388"/>
                        </a:cubicBezTo>
                        <a:cubicBezTo>
                          <a:pt x="31870" y="2374"/>
                          <a:pt x="31839" y="2367"/>
                          <a:pt x="31806" y="2367"/>
                        </a:cubicBezTo>
                        <a:cubicBezTo>
                          <a:pt x="31713" y="2367"/>
                          <a:pt x="31613" y="2423"/>
                          <a:pt x="31573" y="2523"/>
                        </a:cubicBezTo>
                        <a:cubicBezTo>
                          <a:pt x="31573" y="2523"/>
                          <a:pt x="31546" y="2550"/>
                          <a:pt x="31546" y="2577"/>
                        </a:cubicBezTo>
                        <a:cubicBezTo>
                          <a:pt x="31519" y="2523"/>
                          <a:pt x="31519" y="2469"/>
                          <a:pt x="31491" y="2415"/>
                        </a:cubicBezTo>
                        <a:cubicBezTo>
                          <a:pt x="31437" y="2225"/>
                          <a:pt x="31329" y="2035"/>
                          <a:pt x="31193" y="1899"/>
                        </a:cubicBezTo>
                        <a:cubicBezTo>
                          <a:pt x="31136" y="1875"/>
                          <a:pt x="31077" y="1863"/>
                          <a:pt x="31020" y="1863"/>
                        </a:cubicBezTo>
                        <a:cubicBezTo>
                          <a:pt x="30888" y="1863"/>
                          <a:pt x="30770" y="1929"/>
                          <a:pt x="30732" y="2062"/>
                        </a:cubicBezTo>
                        <a:cubicBezTo>
                          <a:pt x="30678" y="2143"/>
                          <a:pt x="30651" y="2252"/>
                          <a:pt x="30651" y="2333"/>
                        </a:cubicBezTo>
                        <a:cubicBezTo>
                          <a:pt x="30623" y="2415"/>
                          <a:pt x="30623" y="2469"/>
                          <a:pt x="30623" y="2523"/>
                        </a:cubicBezTo>
                        <a:cubicBezTo>
                          <a:pt x="30557" y="2456"/>
                          <a:pt x="30490" y="2408"/>
                          <a:pt x="30408" y="2408"/>
                        </a:cubicBezTo>
                        <a:cubicBezTo>
                          <a:pt x="30390" y="2408"/>
                          <a:pt x="30371" y="2410"/>
                          <a:pt x="30352" y="2415"/>
                        </a:cubicBezTo>
                        <a:cubicBezTo>
                          <a:pt x="30217" y="2442"/>
                          <a:pt x="30135" y="2523"/>
                          <a:pt x="30081" y="2632"/>
                        </a:cubicBezTo>
                        <a:cubicBezTo>
                          <a:pt x="30054" y="2577"/>
                          <a:pt x="29973" y="2523"/>
                          <a:pt x="29918" y="2496"/>
                        </a:cubicBezTo>
                        <a:cubicBezTo>
                          <a:pt x="29896" y="2492"/>
                          <a:pt x="29873" y="2489"/>
                          <a:pt x="29851" y="2489"/>
                        </a:cubicBezTo>
                        <a:cubicBezTo>
                          <a:pt x="29740" y="2489"/>
                          <a:pt x="29638" y="2546"/>
                          <a:pt x="29593" y="2659"/>
                        </a:cubicBezTo>
                        <a:cubicBezTo>
                          <a:pt x="29544" y="2513"/>
                          <a:pt x="29408" y="2411"/>
                          <a:pt x="29244" y="2411"/>
                        </a:cubicBezTo>
                        <a:cubicBezTo>
                          <a:pt x="29225" y="2411"/>
                          <a:pt x="29206" y="2412"/>
                          <a:pt x="29186" y="2415"/>
                        </a:cubicBezTo>
                        <a:cubicBezTo>
                          <a:pt x="29105" y="2415"/>
                          <a:pt x="28996" y="2469"/>
                          <a:pt x="28942" y="2550"/>
                        </a:cubicBezTo>
                        <a:cubicBezTo>
                          <a:pt x="28915" y="2415"/>
                          <a:pt x="28860" y="2333"/>
                          <a:pt x="28752" y="2279"/>
                        </a:cubicBezTo>
                        <a:cubicBezTo>
                          <a:pt x="28698" y="2266"/>
                          <a:pt x="28643" y="2259"/>
                          <a:pt x="28590" y="2259"/>
                        </a:cubicBezTo>
                        <a:cubicBezTo>
                          <a:pt x="28430" y="2259"/>
                          <a:pt x="28277" y="2320"/>
                          <a:pt x="28155" y="2442"/>
                        </a:cubicBezTo>
                        <a:cubicBezTo>
                          <a:pt x="28101" y="2496"/>
                          <a:pt x="28047" y="2523"/>
                          <a:pt x="27992" y="2577"/>
                        </a:cubicBezTo>
                        <a:cubicBezTo>
                          <a:pt x="27992" y="2480"/>
                          <a:pt x="27949" y="2383"/>
                          <a:pt x="27843" y="2383"/>
                        </a:cubicBezTo>
                        <a:cubicBezTo>
                          <a:pt x="27830" y="2383"/>
                          <a:pt x="27817" y="2385"/>
                          <a:pt x="27803" y="2388"/>
                        </a:cubicBezTo>
                        <a:cubicBezTo>
                          <a:pt x="27694" y="2415"/>
                          <a:pt x="27586" y="2469"/>
                          <a:pt x="27504" y="2550"/>
                        </a:cubicBezTo>
                        <a:cubicBezTo>
                          <a:pt x="27531" y="2496"/>
                          <a:pt x="27531" y="2469"/>
                          <a:pt x="27559" y="2415"/>
                        </a:cubicBezTo>
                        <a:cubicBezTo>
                          <a:pt x="27613" y="2198"/>
                          <a:pt x="27613" y="1981"/>
                          <a:pt x="27559" y="1764"/>
                        </a:cubicBezTo>
                        <a:cubicBezTo>
                          <a:pt x="27499" y="1605"/>
                          <a:pt x="27352" y="1504"/>
                          <a:pt x="27203" y="1504"/>
                        </a:cubicBezTo>
                        <a:cubicBezTo>
                          <a:pt x="27149" y="1504"/>
                          <a:pt x="27094" y="1518"/>
                          <a:pt x="27043" y="1547"/>
                        </a:cubicBezTo>
                        <a:cubicBezTo>
                          <a:pt x="26826" y="1628"/>
                          <a:pt x="26663" y="1791"/>
                          <a:pt x="26528" y="1981"/>
                        </a:cubicBezTo>
                        <a:cubicBezTo>
                          <a:pt x="26474" y="2089"/>
                          <a:pt x="26419" y="2198"/>
                          <a:pt x="26392" y="2279"/>
                        </a:cubicBezTo>
                        <a:cubicBezTo>
                          <a:pt x="26365" y="2252"/>
                          <a:pt x="26338" y="2198"/>
                          <a:pt x="26311" y="2143"/>
                        </a:cubicBezTo>
                        <a:cubicBezTo>
                          <a:pt x="26284" y="2062"/>
                          <a:pt x="26229" y="1981"/>
                          <a:pt x="26175" y="1926"/>
                        </a:cubicBezTo>
                        <a:cubicBezTo>
                          <a:pt x="26141" y="1915"/>
                          <a:pt x="26108" y="1909"/>
                          <a:pt x="26076" y="1909"/>
                        </a:cubicBezTo>
                        <a:cubicBezTo>
                          <a:pt x="26031" y="1909"/>
                          <a:pt x="25990" y="1922"/>
                          <a:pt x="25958" y="1954"/>
                        </a:cubicBezTo>
                        <a:cubicBezTo>
                          <a:pt x="25877" y="2035"/>
                          <a:pt x="25850" y="2116"/>
                          <a:pt x="25850" y="2198"/>
                        </a:cubicBezTo>
                        <a:cubicBezTo>
                          <a:pt x="25823" y="2306"/>
                          <a:pt x="25823" y="2415"/>
                          <a:pt x="25823" y="2523"/>
                        </a:cubicBezTo>
                        <a:cubicBezTo>
                          <a:pt x="25795" y="2632"/>
                          <a:pt x="25795" y="2740"/>
                          <a:pt x="25823" y="2876"/>
                        </a:cubicBezTo>
                        <a:cubicBezTo>
                          <a:pt x="25795" y="2740"/>
                          <a:pt x="25714" y="2605"/>
                          <a:pt x="25551" y="2605"/>
                        </a:cubicBezTo>
                        <a:cubicBezTo>
                          <a:pt x="25443" y="2605"/>
                          <a:pt x="25361" y="2686"/>
                          <a:pt x="25334" y="2767"/>
                        </a:cubicBezTo>
                        <a:lnTo>
                          <a:pt x="25307" y="2740"/>
                        </a:lnTo>
                        <a:cubicBezTo>
                          <a:pt x="25205" y="2587"/>
                          <a:pt x="25103" y="2385"/>
                          <a:pt x="24910" y="2385"/>
                        </a:cubicBezTo>
                        <a:cubicBezTo>
                          <a:pt x="24898" y="2385"/>
                          <a:pt x="24886" y="2386"/>
                          <a:pt x="24873" y="2388"/>
                        </a:cubicBezTo>
                        <a:cubicBezTo>
                          <a:pt x="24683" y="2442"/>
                          <a:pt x="24548" y="2605"/>
                          <a:pt x="24521" y="2794"/>
                        </a:cubicBezTo>
                        <a:lnTo>
                          <a:pt x="24521" y="2849"/>
                        </a:lnTo>
                        <a:lnTo>
                          <a:pt x="24466" y="2794"/>
                        </a:lnTo>
                        <a:cubicBezTo>
                          <a:pt x="24412" y="2686"/>
                          <a:pt x="24331" y="2605"/>
                          <a:pt x="24195" y="2577"/>
                        </a:cubicBezTo>
                        <a:cubicBezTo>
                          <a:pt x="24087" y="2577"/>
                          <a:pt x="23978" y="2632"/>
                          <a:pt x="23897" y="2740"/>
                        </a:cubicBezTo>
                        <a:lnTo>
                          <a:pt x="23897" y="2767"/>
                        </a:lnTo>
                        <a:cubicBezTo>
                          <a:pt x="23870" y="2713"/>
                          <a:pt x="23843" y="2659"/>
                          <a:pt x="23815" y="2632"/>
                        </a:cubicBezTo>
                        <a:cubicBezTo>
                          <a:pt x="23743" y="2511"/>
                          <a:pt x="23649" y="2325"/>
                          <a:pt x="23494" y="2325"/>
                        </a:cubicBezTo>
                        <a:cubicBezTo>
                          <a:pt x="23476" y="2325"/>
                          <a:pt x="23456" y="2328"/>
                          <a:pt x="23436" y="2333"/>
                        </a:cubicBezTo>
                        <a:cubicBezTo>
                          <a:pt x="23246" y="2360"/>
                          <a:pt x="23164" y="2523"/>
                          <a:pt x="23110" y="2659"/>
                        </a:cubicBezTo>
                        <a:cubicBezTo>
                          <a:pt x="23083" y="2686"/>
                          <a:pt x="23083" y="2713"/>
                          <a:pt x="23083" y="2740"/>
                        </a:cubicBezTo>
                        <a:cubicBezTo>
                          <a:pt x="23002" y="2686"/>
                          <a:pt x="22947" y="2659"/>
                          <a:pt x="22866" y="2659"/>
                        </a:cubicBezTo>
                        <a:cubicBezTo>
                          <a:pt x="22703" y="2659"/>
                          <a:pt x="22568" y="2767"/>
                          <a:pt x="22513" y="2903"/>
                        </a:cubicBezTo>
                        <a:cubicBezTo>
                          <a:pt x="22486" y="2822"/>
                          <a:pt x="22405" y="2767"/>
                          <a:pt x="22324" y="2740"/>
                        </a:cubicBezTo>
                        <a:cubicBezTo>
                          <a:pt x="22302" y="2733"/>
                          <a:pt x="22280" y="2730"/>
                          <a:pt x="22259" y="2730"/>
                        </a:cubicBezTo>
                        <a:cubicBezTo>
                          <a:pt x="22201" y="2730"/>
                          <a:pt x="22146" y="2755"/>
                          <a:pt x="22107" y="2794"/>
                        </a:cubicBezTo>
                        <a:cubicBezTo>
                          <a:pt x="22079" y="2767"/>
                          <a:pt x="22025" y="2767"/>
                          <a:pt x="21998" y="2767"/>
                        </a:cubicBezTo>
                        <a:cubicBezTo>
                          <a:pt x="21982" y="2759"/>
                          <a:pt x="21966" y="2756"/>
                          <a:pt x="21950" y="2756"/>
                        </a:cubicBezTo>
                        <a:cubicBezTo>
                          <a:pt x="21912" y="2756"/>
                          <a:pt x="21874" y="2775"/>
                          <a:pt x="21835" y="2794"/>
                        </a:cubicBezTo>
                        <a:cubicBezTo>
                          <a:pt x="21768" y="2705"/>
                          <a:pt x="21682" y="2652"/>
                          <a:pt x="21577" y="2652"/>
                        </a:cubicBezTo>
                        <a:cubicBezTo>
                          <a:pt x="21556" y="2652"/>
                          <a:pt x="21533" y="2654"/>
                          <a:pt x="21510" y="2659"/>
                        </a:cubicBezTo>
                        <a:cubicBezTo>
                          <a:pt x="21212" y="2686"/>
                          <a:pt x="20940" y="2767"/>
                          <a:pt x="20669" y="2930"/>
                        </a:cubicBezTo>
                        <a:lnTo>
                          <a:pt x="20669" y="2903"/>
                        </a:lnTo>
                        <a:cubicBezTo>
                          <a:pt x="20696" y="2822"/>
                          <a:pt x="20696" y="2740"/>
                          <a:pt x="20696" y="2659"/>
                        </a:cubicBezTo>
                        <a:cubicBezTo>
                          <a:pt x="20675" y="2531"/>
                          <a:pt x="20570" y="2487"/>
                          <a:pt x="20460" y="2487"/>
                        </a:cubicBezTo>
                        <a:cubicBezTo>
                          <a:pt x="20430" y="2487"/>
                          <a:pt x="20400" y="2490"/>
                          <a:pt x="20371" y="2496"/>
                        </a:cubicBezTo>
                        <a:cubicBezTo>
                          <a:pt x="20181" y="2496"/>
                          <a:pt x="19991" y="2577"/>
                          <a:pt x="19828" y="2686"/>
                        </a:cubicBezTo>
                        <a:cubicBezTo>
                          <a:pt x="19828" y="2577"/>
                          <a:pt x="19828" y="2496"/>
                          <a:pt x="19828" y="2388"/>
                        </a:cubicBezTo>
                        <a:cubicBezTo>
                          <a:pt x="19828" y="2306"/>
                          <a:pt x="19774" y="2252"/>
                          <a:pt x="19720" y="2198"/>
                        </a:cubicBezTo>
                        <a:cubicBezTo>
                          <a:pt x="19693" y="2184"/>
                          <a:pt x="19652" y="2177"/>
                          <a:pt x="19608" y="2177"/>
                        </a:cubicBezTo>
                        <a:cubicBezTo>
                          <a:pt x="19564" y="2177"/>
                          <a:pt x="19516" y="2184"/>
                          <a:pt x="19476" y="2198"/>
                        </a:cubicBezTo>
                        <a:cubicBezTo>
                          <a:pt x="19340" y="2252"/>
                          <a:pt x="19231" y="2360"/>
                          <a:pt x="19123" y="2469"/>
                        </a:cubicBezTo>
                        <a:cubicBezTo>
                          <a:pt x="19123" y="2333"/>
                          <a:pt x="19096" y="2198"/>
                          <a:pt x="19069" y="2062"/>
                        </a:cubicBezTo>
                        <a:cubicBezTo>
                          <a:pt x="19050" y="2024"/>
                          <a:pt x="19017" y="1985"/>
                          <a:pt x="18980" y="1985"/>
                        </a:cubicBezTo>
                        <a:cubicBezTo>
                          <a:pt x="18965" y="1985"/>
                          <a:pt x="18949" y="1992"/>
                          <a:pt x="18933" y="2008"/>
                        </a:cubicBezTo>
                        <a:cubicBezTo>
                          <a:pt x="18797" y="2062"/>
                          <a:pt x="18716" y="2171"/>
                          <a:pt x="18635" y="2279"/>
                        </a:cubicBezTo>
                        <a:cubicBezTo>
                          <a:pt x="18635" y="2171"/>
                          <a:pt x="18608" y="2062"/>
                          <a:pt x="18580" y="1954"/>
                        </a:cubicBezTo>
                        <a:cubicBezTo>
                          <a:pt x="18580" y="1845"/>
                          <a:pt x="18553" y="1737"/>
                          <a:pt x="18526" y="1628"/>
                        </a:cubicBezTo>
                        <a:cubicBezTo>
                          <a:pt x="18499" y="1547"/>
                          <a:pt x="18472" y="1465"/>
                          <a:pt x="18391" y="1411"/>
                        </a:cubicBezTo>
                        <a:cubicBezTo>
                          <a:pt x="18352" y="1389"/>
                          <a:pt x="18313" y="1379"/>
                          <a:pt x="18275" y="1379"/>
                        </a:cubicBezTo>
                        <a:cubicBezTo>
                          <a:pt x="18128" y="1379"/>
                          <a:pt x="17994" y="1526"/>
                          <a:pt x="17930" y="1655"/>
                        </a:cubicBezTo>
                        <a:cubicBezTo>
                          <a:pt x="17848" y="1818"/>
                          <a:pt x="17794" y="2008"/>
                          <a:pt x="17794" y="2171"/>
                        </a:cubicBezTo>
                        <a:lnTo>
                          <a:pt x="17794" y="2333"/>
                        </a:lnTo>
                        <a:lnTo>
                          <a:pt x="17767" y="2252"/>
                        </a:lnTo>
                        <a:cubicBezTo>
                          <a:pt x="17713" y="2198"/>
                          <a:pt x="17658" y="2143"/>
                          <a:pt x="17604" y="2116"/>
                        </a:cubicBezTo>
                        <a:cubicBezTo>
                          <a:pt x="17584" y="2110"/>
                          <a:pt x="17565" y="2106"/>
                          <a:pt x="17548" y="2106"/>
                        </a:cubicBezTo>
                        <a:cubicBezTo>
                          <a:pt x="17497" y="2106"/>
                          <a:pt x="17462" y="2137"/>
                          <a:pt x="17441" y="2198"/>
                        </a:cubicBezTo>
                        <a:cubicBezTo>
                          <a:pt x="17387" y="2252"/>
                          <a:pt x="17387" y="2306"/>
                          <a:pt x="17414" y="2360"/>
                        </a:cubicBezTo>
                        <a:cubicBezTo>
                          <a:pt x="17414" y="2469"/>
                          <a:pt x="17441" y="2550"/>
                          <a:pt x="17441" y="2632"/>
                        </a:cubicBezTo>
                        <a:cubicBezTo>
                          <a:pt x="17468" y="2740"/>
                          <a:pt x="17468" y="2794"/>
                          <a:pt x="17468" y="2876"/>
                        </a:cubicBezTo>
                        <a:cubicBezTo>
                          <a:pt x="17432" y="2803"/>
                          <a:pt x="17360" y="2767"/>
                          <a:pt x="17292" y="2767"/>
                        </a:cubicBezTo>
                        <a:cubicBezTo>
                          <a:pt x="17257" y="2767"/>
                          <a:pt x="17224" y="2776"/>
                          <a:pt x="17197" y="2794"/>
                        </a:cubicBezTo>
                        <a:cubicBezTo>
                          <a:pt x="17116" y="2876"/>
                          <a:pt x="17062" y="2957"/>
                          <a:pt x="17062" y="3066"/>
                        </a:cubicBezTo>
                        <a:lnTo>
                          <a:pt x="17062" y="3147"/>
                        </a:lnTo>
                        <a:cubicBezTo>
                          <a:pt x="17062" y="3120"/>
                          <a:pt x="17034" y="3093"/>
                          <a:pt x="17007" y="3066"/>
                        </a:cubicBezTo>
                        <a:cubicBezTo>
                          <a:pt x="16907" y="2965"/>
                          <a:pt x="16776" y="2909"/>
                          <a:pt x="16638" y="2909"/>
                        </a:cubicBezTo>
                        <a:cubicBezTo>
                          <a:pt x="16590" y="2909"/>
                          <a:pt x="16541" y="2916"/>
                          <a:pt x="16492" y="2930"/>
                        </a:cubicBezTo>
                        <a:cubicBezTo>
                          <a:pt x="16221" y="2930"/>
                          <a:pt x="15949" y="3039"/>
                          <a:pt x="15732" y="3228"/>
                        </a:cubicBezTo>
                        <a:cubicBezTo>
                          <a:pt x="15678" y="3120"/>
                          <a:pt x="15570" y="3011"/>
                          <a:pt x="15434" y="3011"/>
                        </a:cubicBezTo>
                        <a:cubicBezTo>
                          <a:pt x="15407" y="3007"/>
                          <a:pt x="15380" y="3005"/>
                          <a:pt x="15353" y="3005"/>
                        </a:cubicBezTo>
                        <a:cubicBezTo>
                          <a:pt x="15219" y="3005"/>
                          <a:pt x="15095" y="3061"/>
                          <a:pt x="15027" y="3174"/>
                        </a:cubicBezTo>
                        <a:cubicBezTo>
                          <a:pt x="15005" y="3038"/>
                          <a:pt x="14944" y="2883"/>
                          <a:pt x="14814" y="2883"/>
                        </a:cubicBezTo>
                        <a:cubicBezTo>
                          <a:pt x="14789" y="2883"/>
                          <a:pt x="14760" y="2890"/>
                          <a:pt x="14729" y="2903"/>
                        </a:cubicBezTo>
                        <a:cubicBezTo>
                          <a:pt x="14675" y="2903"/>
                          <a:pt x="14620" y="2957"/>
                          <a:pt x="14566" y="2984"/>
                        </a:cubicBezTo>
                        <a:cubicBezTo>
                          <a:pt x="14593" y="2849"/>
                          <a:pt x="14593" y="2713"/>
                          <a:pt x="14620" y="2577"/>
                        </a:cubicBezTo>
                        <a:cubicBezTo>
                          <a:pt x="14648" y="2306"/>
                          <a:pt x="14620" y="2008"/>
                          <a:pt x="14539" y="1737"/>
                        </a:cubicBezTo>
                        <a:cubicBezTo>
                          <a:pt x="14485" y="1628"/>
                          <a:pt x="14431" y="1547"/>
                          <a:pt x="14322" y="1520"/>
                        </a:cubicBezTo>
                        <a:cubicBezTo>
                          <a:pt x="14286" y="1502"/>
                          <a:pt x="14247" y="1492"/>
                          <a:pt x="14209" y="1492"/>
                        </a:cubicBezTo>
                        <a:cubicBezTo>
                          <a:pt x="14132" y="1492"/>
                          <a:pt x="14060" y="1529"/>
                          <a:pt x="14024" y="1601"/>
                        </a:cubicBezTo>
                        <a:cubicBezTo>
                          <a:pt x="13834" y="1791"/>
                          <a:pt x="13725" y="2008"/>
                          <a:pt x="13644" y="2279"/>
                        </a:cubicBezTo>
                        <a:cubicBezTo>
                          <a:pt x="13617" y="2360"/>
                          <a:pt x="13617" y="2442"/>
                          <a:pt x="13590" y="2523"/>
                        </a:cubicBezTo>
                        <a:cubicBezTo>
                          <a:pt x="13555" y="2437"/>
                          <a:pt x="13487" y="2372"/>
                          <a:pt x="13415" y="2372"/>
                        </a:cubicBezTo>
                        <a:cubicBezTo>
                          <a:pt x="13373" y="2372"/>
                          <a:pt x="13331" y="2393"/>
                          <a:pt x="13291" y="2442"/>
                        </a:cubicBezTo>
                        <a:cubicBezTo>
                          <a:pt x="13237" y="2496"/>
                          <a:pt x="13210" y="2550"/>
                          <a:pt x="13210" y="2632"/>
                        </a:cubicBezTo>
                        <a:cubicBezTo>
                          <a:pt x="13183" y="2713"/>
                          <a:pt x="13156" y="2794"/>
                          <a:pt x="13156" y="2903"/>
                        </a:cubicBezTo>
                        <a:cubicBezTo>
                          <a:pt x="13129" y="2984"/>
                          <a:pt x="13156" y="3011"/>
                          <a:pt x="13129" y="3093"/>
                        </a:cubicBezTo>
                        <a:cubicBezTo>
                          <a:pt x="13101" y="3039"/>
                          <a:pt x="13074" y="3011"/>
                          <a:pt x="13047" y="2984"/>
                        </a:cubicBezTo>
                        <a:cubicBezTo>
                          <a:pt x="13034" y="2944"/>
                          <a:pt x="13007" y="2923"/>
                          <a:pt x="12979" y="2923"/>
                        </a:cubicBezTo>
                        <a:cubicBezTo>
                          <a:pt x="12952" y="2923"/>
                          <a:pt x="12925" y="2944"/>
                          <a:pt x="12912" y="2984"/>
                        </a:cubicBezTo>
                        <a:cubicBezTo>
                          <a:pt x="12830" y="3093"/>
                          <a:pt x="12776" y="3228"/>
                          <a:pt x="12749" y="3391"/>
                        </a:cubicBezTo>
                        <a:cubicBezTo>
                          <a:pt x="12704" y="3301"/>
                          <a:pt x="12622" y="3249"/>
                          <a:pt x="12533" y="3249"/>
                        </a:cubicBezTo>
                        <a:cubicBezTo>
                          <a:pt x="12515" y="3249"/>
                          <a:pt x="12496" y="3251"/>
                          <a:pt x="12478" y="3256"/>
                        </a:cubicBezTo>
                        <a:cubicBezTo>
                          <a:pt x="12315" y="3256"/>
                          <a:pt x="12179" y="3310"/>
                          <a:pt x="12071" y="3418"/>
                        </a:cubicBezTo>
                        <a:cubicBezTo>
                          <a:pt x="12017" y="3473"/>
                          <a:pt x="11935" y="3527"/>
                          <a:pt x="11881" y="3581"/>
                        </a:cubicBezTo>
                        <a:cubicBezTo>
                          <a:pt x="11881" y="3554"/>
                          <a:pt x="11881" y="3500"/>
                          <a:pt x="11854" y="3473"/>
                        </a:cubicBezTo>
                        <a:cubicBezTo>
                          <a:pt x="11818" y="3400"/>
                          <a:pt x="11745" y="3364"/>
                          <a:pt x="11677" y="3364"/>
                        </a:cubicBezTo>
                        <a:cubicBezTo>
                          <a:pt x="11643" y="3364"/>
                          <a:pt x="11610" y="3373"/>
                          <a:pt x="11583" y="3391"/>
                        </a:cubicBezTo>
                        <a:cubicBezTo>
                          <a:pt x="11447" y="3418"/>
                          <a:pt x="11338" y="3500"/>
                          <a:pt x="11230" y="3581"/>
                        </a:cubicBezTo>
                        <a:cubicBezTo>
                          <a:pt x="11230" y="3460"/>
                          <a:pt x="11186" y="3360"/>
                          <a:pt x="11060" y="3360"/>
                        </a:cubicBezTo>
                        <a:cubicBezTo>
                          <a:pt x="11046" y="3360"/>
                          <a:pt x="11030" y="3361"/>
                          <a:pt x="11013" y="3364"/>
                        </a:cubicBezTo>
                        <a:cubicBezTo>
                          <a:pt x="10904" y="3391"/>
                          <a:pt x="10769" y="3445"/>
                          <a:pt x="10687" y="3527"/>
                        </a:cubicBezTo>
                        <a:cubicBezTo>
                          <a:pt x="10687" y="3445"/>
                          <a:pt x="10715" y="3391"/>
                          <a:pt x="10742" y="3310"/>
                        </a:cubicBezTo>
                        <a:cubicBezTo>
                          <a:pt x="10769" y="3147"/>
                          <a:pt x="10742" y="2957"/>
                          <a:pt x="10687" y="2794"/>
                        </a:cubicBezTo>
                        <a:cubicBezTo>
                          <a:pt x="10627" y="2682"/>
                          <a:pt x="10533" y="2638"/>
                          <a:pt x="10428" y="2638"/>
                        </a:cubicBezTo>
                        <a:cubicBezTo>
                          <a:pt x="10205" y="2638"/>
                          <a:pt x="9930" y="2837"/>
                          <a:pt x="9819" y="2984"/>
                        </a:cubicBezTo>
                        <a:cubicBezTo>
                          <a:pt x="9765" y="3066"/>
                          <a:pt x="9711" y="3147"/>
                          <a:pt x="9684" y="3256"/>
                        </a:cubicBezTo>
                        <a:cubicBezTo>
                          <a:pt x="9630" y="3147"/>
                          <a:pt x="9602" y="3066"/>
                          <a:pt x="9548" y="2957"/>
                        </a:cubicBezTo>
                        <a:cubicBezTo>
                          <a:pt x="9538" y="2925"/>
                          <a:pt x="9523" y="2914"/>
                          <a:pt x="9505" y="2914"/>
                        </a:cubicBezTo>
                        <a:cubicBezTo>
                          <a:pt x="9479" y="2914"/>
                          <a:pt x="9446" y="2941"/>
                          <a:pt x="9413" y="2957"/>
                        </a:cubicBezTo>
                        <a:cubicBezTo>
                          <a:pt x="9304" y="3066"/>
                          <a:pt x="9250" y="3228"/>
                          <a:pt x="9250" y="3391"/>
                        </a:cubicBezTo>
                        <a:cubicBezTo>
                          <a:pt x="9223" y="3473"/>
                          <a:pt x="9223" y="3554"/>
                          <a:pt x="9223" y="3662"/>
                        </a:cubicBezTo>
                        <a:cubicBezTo>
                          <a:pt x="9141" y="3608"/>
                          <a:pt x="9060" y="3554"/>
                          <a:pt x="8979" y="3527"/>
                        </a:cubicBezTo>
                        <a:cubicBezTo>
                          <a:pt x="8789" y="3445"/>
                          <a:pt x="8572" y="3418"/>
                          <a:pt x="8382" y="3418"/>
                        </a:cubicBezTo>
                        <a:cubicBezTo>
                          <a:pt x="8111" y="3418"/>
                          <a:pt x="7839" y="3500"/>
                          <a:pt x="7622" y="3662"/>
                        </a:cubicBezTo>
                        <a:cubicBezTo>
                          <a:pt x="7622" y="3608"/>
                          <a:pt x="7622" y="3581"/>
                          <a:pt x="7622" y="3554"/>
                        </a:cubicBezTo>
                        <a:cubicBezTo>
                          <a:pt x="7622" y="3416"/>
                          <a:pt x="7486" y="3298"/>
                          <a:pt x="7346" y="3298"/>
                        </a:cubicBezTo>
                        <a:cubicBezTo>
                          <a:pt x="7320" y="3298"/>
                          <a:pt x="7295" y="3302"/>
                          <a:pt x="7270" y="3310"/>
                        </a:cubicBezTo>
                        <a:cubicBezTo>
                          <a:pt x="7107" y="3391"/>
                          <a:pt x="6917" y="3473"/>
                          <a:pt x="6782" y="3608"/>
                        </a:cubicBezTo>
                        <a:cubicBezTo>
                          <a:pt x="6727" y="3635"/>
                          <a:pt x="6700" y="3690"/>
                          <a:pt x="6646" y="3717"/>
                        </a:cubicBezTo>
                        <a:cubicBezTo>
                          <a:pt x="6646" y="3717"/>
                          <a:pt x="6646" y="3690"/>
                          <a:pt x="6646" y="3662"/>
                        </a:cubicBezTo>
                        <a:cubicBezTo>
                          <a:pt x="6646" y="3551"/>
                          <a:pt x="6555" y="3458"/>
                          <a:pt x="6447" y="3458"/>
                        </a:cubicBezTo>
                        <a:cubicBezTo>
                          <a:pt x="6424" y="3458"/>
                          <a:pt x="6399" y="3463"/>
                          <a:pt x="6375" y="3473"/>
                        </a:cubicBezTo>
                        <a:cubicBezTo>
                          <a:pt x="6239" y="3527"/>
                          <a:pt x="6131" y="3635"/>
                          <a:pt x="6076" y="3744"/>
                        </a:cubicBezTo>
                        <a:cubicBezTo>
                          <a:pt x="6049" y="3771"/>
                          <a:pt x="6049" y="3798"/>
                          <a:pt x="6022" y="3825"/>
                        </a:cubicBezTo>
                        <a:cubicBezTo>
                          <a:pt x="6022" y="3744"/>
                          <a:pt x="6022" y="3690"/>
                          <a:pt x="5995" y="3608"/>
                        </a:cubicBezTo>
                        <a:cubicBezTo>
                          <a:pt x="5968" y="3391"/>
                          <a:pt x="5887" y="3093"/>
                          <a:pt x="5615" y="3093"/>
                        </a:cubicBezTo>
                        <a:cubicBezTo>
                          <a:pt x="5398" y="3093"/>
                          <a:pt x="5290" y="3283"/>
                          <a:pt x="5263" y="3473"/>
                        </a:cubicBezTo>
                        <a:cubicBezTo>
                          <a:pt x="5263" y="3608"/>
                          <a:pt x="5236" y="3744"/>
                          <a:pt x="5236" y="3852"/>
                        </a:cubicBezTo>
                        <a:cubicBezTo>
                          <a:pt x="5100" y="3690"/>
                          <a:pt x="4910" y="3554"/>
                          <a:pt x="4693" y="3500"/>
                        </a:cubicBezTo>
                        <a:cubicBezTo>
                          <a:pt x="4618" y="3487"/>
                          <a:pt x="4519" y="3469"/>
                          <a:pt x="4422" y="3469"/>
                        </a:cubicBezTo>
                        <a:cubicBezTo>
                          <a:pt x="4308" y="3469"/>
                          <a:pt x="4196" y="3494"/>
                          <a:pt x="4123" y="3581"/>
                        </a:cubicBezTo>
                        <a:cubicBezTo>
                          <a:pt x="3988" y="3717"/>
                          <a:pt x="4178" y="3988"/>
                          <a:pt x="4286" y="4124"/>
                        </a:cubicBezTo>
                        <a:cubicBezTo>
                          <a:pt x="4123" y="4096"/>
                          <a:pt x="3934" y="4069"/>
                          <a:pt x="3771" y="4042"/>
                        </a:cubicBezTo>
                        <a:cubicBezTo>
                          <a:pt x="3635" y="4042"/>
                          <a:pt x="3527" y="4042"/>
                          <a:pt x="3418" y="4069"/>
                        </a:cubicBezTo>
                        <a:cubicBezTo>
                          <a:pt x="3310" y="4124"/>
                          <a:pt x="3256" y="4232"/>
                          <a:pt x="3283" y="4313"/>
                        </a:cubicBezTo>
                        <a:cubicBezTo>
                          <a:pt x="3283" y="4368"/>
                          <a:pt x="3310" y="4395"/>
                          <a:pt x="3337" y="4422"/>
                        </a:cubicBezTo>
                        <a:cubicBezTo>
                          <a:pt x="3093" y="4422"/>
                          <a:pt x="2849" y="4476"/>
                          <a:pt x="2632" y="4530"/>
                        </a:cubicBezTo>
                        <a:cubicBezTo>
                          <a:pt x="2415" y="4585"/>
                          <a:pt x="2225" y="4720"/>
                          <a:pt x="2089" y="4910"/>
                        </a:cubicBezTo>
                        <a:cubicBezTo>
                          <a:pt x="2062" y="4964"/>
                          <a:pt x="2062" y="5046"/>
                          <a:pt x="2089" y="5127"/>
                        </a:cubicBezTo>
                        <a:cubicBezTo>
                          <a:pt x="2008" y="5100"/>
                          <a:pt x="1926" y="5073"/>
                          <a:pt x="1845" y="5073"/>
                        </a:cubicBezTo>
                        <a:cubicBezTo>
                          <a:pt x="1809" y="5066"/>
                          <a:pt x="1772" y="5062"/>
                          <a:pt x="1737" y="5062"/>
                        </a:cubicBezTo>
                        <a:cubicBezTo>
                          <a:pt x="1639" y="5062"/>
                          <a:pt x="1545" y="5087"/>
                          <a:pt x="1465" y="5127"/>
                        </a:cubicBezTo>
                        <a:cubicBezTo>
                          <a:pt x="1357" y="5236"/>
                          <a:pt x="1303" y="5371"/>
                          <a:pt x="1357" y="5507"/>
                        </a:cubicBezTo>
                        <a:cubicBezTo>
                          <a:pt x="923" y="5507"/>
                          <a:pt x="489" y="5642"/>
                          <a:pt x="163" y="5914"/>
                        </a:cubicBezTo>
                        <a:cubicBezTo>
                          <a:pt x="82" y="5995"/>
                          <a:pt x="1" y="6104"/>
                          <a:pt x="1" y="6239"/>
                        </a:cubicBezTo>
                        <a:cubicBezTo>
                          <a:pt x="1" y="6348"/>
                          <a:pt x="82" y="6456"/>
                          <a:pt x="163" y="6483"/>
                        </a:cubicBezTo>
                        <a:cubicBezTo>
                          <a:pt x="272" y="6538"/>
                          <a:pt x="380" y="6565"/>
                          <a:pt x="516" y="6592"/>
                        </a:cubicBezTo>
                        <a:lnTo>
                          <a:pt x="706" y="6619"/>
                        </a:lnTo>
                        <a:cubicBezTo>
                          <a:pt x="679" y="6646"/>
                          <a:pt x="652" y="6700"/>
                          <a:pt x="652" y="6727"/>
                        </a:cubicBezTo>
                        <a:cubicBezTo>
                          <a:pt x="570" y="6755"/>
                          <a:pt x="516" y="6782"/>
                          <a:pt x="489" y="6863"/>
                        </a:cubicBezTo>
                        <a:cubicBezTo>
                          <a:pt x="462" y="6972"/>
                          <a:pt x="543" y="7080"/>
                          <a:pt x="652" y="7161"/>
                        </a:cubicBezTo>
                        <a:cubicBezTo>
                          <a:pt x="435" y="7189"/>
                          <a:pt x="272" y="7351"/>
                          <a:pt x="245" y="7568"/>
                        </a:cubicBezTo>
                        <a:cubicBezTo>
                          <a:pt x="218" y="7595"/>
                          <a:pt x="245" y="7622"/>
                          <a:pt x="272" y="7650"/>
                        </a:cubicBezTo>
                        <a:cubicBezTo>
                          <a:pt x="285" y="7663"/>
                          <a:pt x="299" y="7670"/>
                          <a:pt x="313" y="7670"/>
                        </a:cubicBezTo>
                        <a:cubicBezTo>
                          <a:pt x="326" y="7670"/>
                          <a:pt x="340" y="7663"/>
                          <a:pt x="353" y="7650"/>
                        </a:cubicBezTo>
                        <a:cubicBezTo>
                          <a:pt x="392" y="7630"/>
                          <a:pt x="430" y="7611"/>
                          <a:pt x="478" y="7611"/>
                        </a:cubicBezTo>
                        <a:cubicBezTo>
                          <a:pt x="498" y="7611"/>
                          <a:pt x="519" y="7615"/>
                          <a:pt x="543" y="7622"/>
                        </a:cubicBezTo>
                        <a:cubicBezTo>
                          <a:pt x="408" y="7758"/>
                          <a:pt x="326" y="7921"/>
                          <a:pt x="299" y="8084"/>
                        </a:cubicBezTo>
                        <a:cubicBezTo>
                          <a:pt x="272" y="8192"/>
                          <a:pt x="272" y="8301"/>
                          <a:pt x="353" y="8409"/>
                        </a:cubicBezTo>
                        <a:cubicBezTo>
                          <a:pt x="380" y="8436"/>
                          <a:pt x="408" y="8463"/>
                          <a:pt x="462" y="8463"/>
                        </a:cubicBezTo>
                        <a:cubicBezTo>
                          <a:pt x="543" y="8463"/>
                          <a:pt x="570" y="8409"/>
                          <a:pt x="624" y="8355"/>
                        </a:cubicBezTo>
                        <a:lnTo>
                          <a:pt x="760" y="8192"/>
                        </a:lnTo>
                        <a:lnTo>
                          <a:pt x="814" y="8138"/>
                        </a:lnTo>
                        <a:lnTo>
                          <a:pt x="814" y="8138"/>
                        </a:lnTo>
                        <a:cubicBezTo>
                          <a:pt x="733" y="8273"/>
                          <a:pt x="679" y="8382"/>
                          <a:pt x="652" y="8518"/>
                        </a:cubicBezTo>
                        <a:cubicBezTo>
                          <a:pt x="624" y="8653"/>
                          <a:pt x="652" y="8762"/>
                          <a:pt x="733" y="8870"/>
                        </a:cubicBezTo>
                        <a:cubicBezTo>
                          <a:pt x="778" y="8937"/>
                          <a:pt x="877" y="8986"/>
                          <a:pt x="972" y="8986"/>
                        </a:cubicBezTo>
                        <a:cubicBezTo>
                          <a:pt x="992" y="8986"/>
                          <a:pt x="1012" y="8983"/>
                          <a:pt x="1031" y="8979"/>
                        </a:cubicBezTo>
                        <a:cubicBezTo>
                          <a:pt x="1113" y="8952"/>
                          <a:pt x="1194" y="8870"/>
                          <a:pt x="1248" y="8789"/>
                        </a:cubicBezTo>
                        <a:cubicBezTo>
                          <a:pt x="1275" y="8707"/>
                          <a:pt x="1330" y="8653"/>
                          <a:pt x="1384" y="8599"/>
                        </a:cubicBezTo>
                        <a:cubicBezTo>
                          <a:pt x="1438" y="8653"/>
                          <a:pt x="1520" y="8653"/>
                          <a:pt x="1601" y="8653"/>
                        </a:cubicBezTo>
                        <a:cubicBezTo>
                          <a:pt x="1642" y="8640"/>
                          <a:pt x="1676" y="8633"/>
                          <a:pt x="1706" y="8633"/>
                        </a:cubicBezTo>
                        <a:cubicBezTo>
                          <a:pt x="1737" y="8633"/>
                          <a:pt x="1764" y="8640"/>
                          <a:pt x="1791" y="8653"/>
                        </a:cubicBezTo>
                        <a:cubicBezTo>
                          <a:pt x="1791" y="8680"/>
                          <a:pt x="1818" y="8707"/>
                          <a:pt x="1818" y="8762"/>
                        </a:cubicBezTo>
                        <a:cubicBezTo>
                          <a:pt x="1845" y="8843"/>
                          <a:pt x="1872" y="8952"/>
                          <a:pt x="1899" y="9060"/>
                        </a:cubicBezTo>
                        <a:cubicBezTo>
                          <a:pt x="1926" y="9223"/>
                          <a:pt x="1981" y="9413"/>
                          <a:pt x="1981" y="9603"/>
                        </a:cubicBezTo>
                        <a:cubicBezTo>
                          <a:pt x="2035" y="9982"/>
                          <a:pt x="2062" y="10362"/>
                          <a:pt x="2089" y="10742"/>
                        </a:cubicBezTo>
                        <a:cubicBezTo>
                          <a:pt x="2116" y="11447"/>
                          <a:pt x="2116" y="12179"/>
                          <a:pt x="2198" y="12885"/>
                        </a:cubicBezTo>
                        <a:cubicBezTo>
                          <a:pt x="2279" y="13508"/>
                          <a:pt x="2469" y="14105"/>
                          <a:pt x="2740" y="14648"/>
                        </a:cubicBezTo>
                        <a:cubicBezTo>
                          <a:pt x="2876" y="14919"/>
                          <a:pt x="3039" y="15163"/>
                          <a:pt x="3256" y="15380"/>
                        </a:cubicBezTo>
                        <a:cubicBezTo>
                          <a:pt x="3473" y="15624"/>
                          <a:pt x="3744" y="15814"/>
                          <a:pt x="4042" y="15977"/>
                        </a:cubicBezTo>
                        <a:lnTo>
                          <a:pt x="4313" y="16112"/>
                        </a:lnTo>
                        <a:cubicBezTo>
                          <a:pt x="4449" y="16845"/>
                          <a:pt x="4693" y="17550"/>
                          <a:pt x="4991" y="18228"/>
                        </a:cubicBezTo>
                        <a:cubicBezTo>
                          <a:pt x="5290" y="18933"/>
                          <a:pt x="5805" y="19557"/>
                          <a:pt x="6456" y="19964"/>
                        </a:cubicBezTo>
                        <a:cubicBezTo>
                          <a:pt x="6836" y="20208"/>
                          <a:pt x="7243" y="20316"/>
                          <a:pt x="7622" y="20533"/>
                        </a:cubicBezTo>
                        <a:cubicBezTo>
                          <a:pt x="7812" y="20642"/>
                          <a:pt x="7975" y="20778"/>
                          <a:pt x="8111" y="20940"/>
                        </a:cubicBezTo>
                        <a:cubicBezTo>
                          <a:pt x="8246" y="21130"/>
                          <a:pt x="8355" y="21293"/>
                          <a:pt x="8463" y="21510"/>
                        </a:cubicBezTo>
                        <a:cubicBezTo>
                          <a:pt x="8653" y="21862"/>
                          <a:pt x="8897" y="22215"/>
                          <a:pt x="9169" y="22513"/>
                        </a:cubicBezTo>
                        <a:cubicBezTo>
                          <a:pt x="9440" y="22785"/>
                          <a:pt x="9765" y="23002"/>
                          <a:pt x="10118" y="23164"/>
                        </a:cubicBezTo>
                        <a:cubicBezTo>
                          <a:pt x="10308" y="23246"/>
                          <a:pt x="10470" y="23327"/>
                          <a:pt x="10660" y="23381"/>
                        </a:cubicBezTo>
                        <a:cubicBezTo>
                          <a:pt x="10742" y="23571"/>
                          <a:pt x="10850" y="23761"/>
                          <a:pt x="10959" y="23924"/>
                        </a:cubicBezTo>
                        <a:lnTo>
                          <a:pt x="11013" y="23978"/>
                        </a:lnTo>
                        <a:cubicBezTo>
                          <a:pt x="11094" y="24222"/>
                          <a:pt x="11176" y="24466"/>
                          <a:pt x="11203" y="24738"/>
                        </a:cubicBezTo>
                        <a:cubicBezTo>
                          <a:pt x="11257" y="25144"/>
                          <a:pt x="11257" y="25551"/>
                          <a:pt x="11311" y="25958"/>
                        </a:cubicBezTo>
                        <a:cubicBezTo>
                          <a:pt x="11338" y="26338"/>
                          <a:pt x="11447" y="26718"/>
                          <a:pt x="11583" y="27097"/>
                        </a:cubicBezTo>
                        <a:cubicBezTo>
                          <a:pt x="11745" y="27423"/>
                          <a:pt x="12017" y="27721"/>
                          <a:pt x="12342" y="27911"/>
                        </a:cubicBezTo>
                        <a:cubicBezTo>
                          <a:pt x="12667" y="28101"/>
                          <a:pt x="12993" y="28291"/>
                          <a:pt x="13264" y="28562"/>
                        </a:cubicBezTo>
                        <a:cubicBezTo>
                          <a:pt x="13454" y="28860"/>
                          <a:pt x="13590" y="29159"/>
                          <a:pt x="13671" y="29511"/>
                        </a:cubicBezTo>
                        <a:cubicBezTo>
                          <a:pt x="13752" y="29864"/>
                          <a:pt x="13969" y="30162"/>
                          <a:pt x="14268" y="30352"/>
                        </a:cubicBezTo>
                        <a:cubicBezTo>
                          <a:pt x="14566" y="30515"/>
                          <a:pt x="14892" y="30569"/>
                          <a:pt x="15217" y="30569"/>
                        </a:cubicBezTo>
                        <a:lnTo>
                          <a:pt x="15217" y="30623"/>
                        </a:lnTo>
                        <a:lnTo>
                          <a:pt x="15271" y="30840"/>
                        </a:lnTo>
                        <a:cubicBezTo>
                          <a:pt x="15299" y="30949"/>
                          <a:pt x="15353" y="31085"/>
                          <a:pt x="15380" y="31193"/>
                        </a:cubicBezTo>
                        <a:cubicBezTo>
                          <a:pt x="15624" y="32007"/>
                          <a:pt x="15895" y="32793"/>
                          <a:pt x="16112" y="33607"/>
                        </a:cubicBezTo>
                        <a:cubicBezTo>
                          <a:pt x="16411" y="34584"/>
                          <a:pt x="16655" y="35560"/>
                          <a:pt x="16926" y="36536"/>
                        </a:cubicBezTo>
                        <a:cubicBezTo>
                          <a:pt x="17170" y="37513"/>
                          <a:pt x="17414" y="38489"/>
                          <a:pt x="17631" y="39466"/>
                        </a:cubicBezTo>
                        <a:cubicBezTo>
                          <a:pt x="17848" y="40469"/>
                          <a:pt x="18038" y="41446"/>
                          <a:pt x="18228" y="42449"/>
                        </a:cubicBezTo>
                        <a:cubicBezTo>
                          <a:pt x="18309" y="42938"/>
                          <a:pt x="18391" y="43426"/>
                          <a:pt x="18499" y="43914"/>
                        </a:cubicBezTo>
                        <a:cubicBezTo>
                          <a:pt x="18580" y="44294"/>
                          <a:pt x="18770" y="44755"/>
                          <a:pt x="19204" y="44836"/>
                        </a:cubicBezTo>
                        <a:cubicBezTo>
                          <a:pt x="19259" y="44850"/>
                          <a:pt x="19312" y="44856"/>
                          <a:pt x="19364" y="44856"/>
                        </a:cubicBezTo>
                        <a:cubicBezTo>
                          <a:pt x="19719" y="44856"/>
                          <a:pt x="19995" y="44554"/>
                          <a:pt x="20208" y="44294"/>
                        </a:cubicBezTo>
                        <a:lnTo>
                          <a:pt x="21212" y="43100"/>
                        </a:lnTo>
                        <a:cubicBezTo>
                          <a:pt x="21456" y="42802"/>
                          <a:pt x="21754" y="42395"/>
                          <a:pt x="22134" y="42287"/>
                        </a:cubicBezTo>
                        <a:cubicBezTo>
                          <a:pt x="22189" y="42272"/>
                          <a:pt x="22243" y="42266"/>
                          <a:pt x="22297" y="42266"/>
                        </a:cubicBezTo>
                        <a:cubicBezTo>
                          <a:pt x="22615" y="42266"/>
                          <a:pt x="22923" y="42482"/>
                          <a:pt x="23261" y="42482"/>
                        </a:cubicBezTo>
                        <a:cubicBezTo>
                          <a:pt x="23292" y="42482"/>
                          <a:pt x="23323" y="42481"/>
                          <a:pt x="23354" y="42477"/>
                        </a:cubicBezTo>
                        <a:cubicBezTo>
                          <a:pt x="23653" y="42395"/>
                          <a:pt x="23924" y="42205"/>
                          <a:pt x="24087" y="41934"/>
                        </a:cubicBezTo>
                        <a:cubicBezTo>
                          <a:pt x="24304" y="42422"/>
                          <a:pt x="24738" y="42802"/>
                          <a:pt x="25280" y="42883"/>
                        </a:cubicBezTo>
                        <a:cubicBezTo>
                          <a:pt x="25606" y="42965"/>
                          <a:pt x="25958" y="43019"/>
                          <a:pt x="26311" y="43019"/>
                        </a:cubicBezTo>
                        <a:lnTo>
                          <a:pt x="26691" y="43046"/>
                        </a:lnTo>
                        <a:cubicBezTo>
                          <a:pt x="26663" y="43046"/>
                          <a:pt x="26663" y="43073"/>
                          <a:pt x="26691" y="43073"/>
                        </a:cubicBezTo>
                        <a:cubicBezTo>
                          <a:pt x="26772" y="43833"/>
                          <a:pt x="26908" y="44565"/>
                          <a:pt x="27125" y="45270"/>
                        </a:cubicBezTo>
                        <a:cubicBezTo>
                          <a:pt x="27287" y="45948"/>
                          <a:pt x="27559" y="46627"/>
                          <a:pt x="27911" y="47223"/>
                        </a:cubicBezTo>
                        <a:cubicBezTo>
                          <a:pt x="28508" y="48335"/>
                          <a:pt x="29484" y="49176"/>
                          <a:pt x="30678" y="49529"/>
                        </a:cubicBezTo>
                        <a:cubicBezTo>
                          <a:pt x="31247" y="49692"/>
                          <a:pt x="31844" y="49719"/>
                          <a:pt x="32332" y="50017"/>
                        </a:cubicBezTo>
                        <a:cubicBezTo>
                          <a:pt x="32576" y="50153"/>
                          <a:pt x="32793" y="50370"/>
                          <a:pt x="32902" y="50614"/>
                        </a:cubicBezTo>
                        <a:cubicBezTo>
                          <a:pt x="33038" y="50885"/>
                          <a:pt x="33119" y="51210"/>
                          <a:pt x="33255" y="51482"/>
                        </a:cubicBezTo>
                        <a:cubicBezTo>
                          <a:pt x="33363" y="51780"/>
                          <a:pt x="33580" y="52024"/>
                          <a:pt x="33851" y="52214"/>
                        </a:cubicBezTo>
                        <a:cubicBezTo>
                          <a:pt x="34122" y="52377"/>
                          <a:pt x="34421" y="52485"/>
                          <a:pt x="34746" y="52567"/>
                        </a:cubicBezTo>
                        <a:cubicBezTo>
                          <a:pt x="35479" y="52811"/>
                          <a:pt x="36238" y="53055"/>
                          <a:pt x="36998" y="53272"/>
                        </a:cubicBezTo>
                        <a:cubicBezTo>
                          <a:pt x="36998" y="53299"/>
                          <a:pt x="36998" y="53326"/>
                          <a:pt x="36998" y="53353"/>
                        </a:cubicBezTo>
                        <a:cubicBezTo>
                          <a:pt x="37377" y="54113"/>
                          <a:pt x="37757" y="54872"/>
                          <a:pt x="38110" y="55632"/>
                        </a:cubicBezTo>
                        <a:cubicBezTo>
                          <a:pt x="38272" y="55984"/>
                          <a:pt x="38435" y="56310"/>
                          <a:pt x="38625" y="56608"/>
                        </a:cubicBezTo>
                        <a:cubicBezTo>
                          <a:pt x="38761" y="56906"/>
                          <a:pt x="39005" y="57151"/>
                          <a:pt x="39303" y="57286"/>
                        </a:cubicBezTo>
                        <a:cubicBezTo>
                          <a:pt x="39629" y="57422"/>
                          <a:pt x="39954" y="57503"/>
                          <a:pt x="40307" y="57530"/>
                        </a:cubicBezTo>
                        <a:cubicBezTo>
                          <a:pt x="40632" y="57557"/>
                          <a:pt x="40931" y="57612"/>
                          <a:pt x="41256" y="57693"/>
                        </a:cubicBezTo>
                        <a:cubicBezTo>
                          <a:pt x="41799" y="57883"/>
                          <a:pt x="42314" y="58208"/>
                          <a:pt x="42721" y="58588"/>
                        </a:cubicBezTo>
                        <a:cubicBezTo>
                          <a:pt x="43670" y="59429"/>
                          <a:pt x="44321" y="60487"/>
                          <a:pt x="45026" y="61518"/>
                        </a:cubicBezTo>
                        <a:cubicBezTo>
                          <a:pt x="45189" y="61789"/>
                          <a:pt x="45406" y="62060"/>
                          <a:pt x="45650" y="62277"/>
                        </a:cubicBezTo>
                        <a:cubicBezTo>
                          <a:pt x="45934" y="62419"/>
                          <a:pt x="46239" y="62499"/>
                          <a:pt x="46547" y="62499"/>
                        </a:cubicBezTo>
                        <a:cubicBezTo>
                          <a:pt x="46591" y="62499"/>
                          <a:pt x="46636" y="62497"/>
                          <a:pt x="46681" y="62494"/>
                        </a:cubicBezTo>
                        <a:cubicBezTo>
                          <a:pt x="47522" y="62467"/>
                          <a:pt x="48335" y="62413"/>
                          <a:pt x="49176" y="62385"/>
                        </a:cubicBezTo>
                        <a:lnTo>
                          <a:pt x="54221" y="62141"/>
                        </a:lnTo>
                        <a:lnTo>
                          <a:pt x="54845" y="62114"/>
                        </a:lnTo>
                        <a:cubicBezTo>
                          <a:pt x="54899" y="62114"/>
                          <a:pt x="54926" y="62087"/>
                          <a:pt x="54954" y="62033"/>
                        </a:cubicBezTo>
                        <a:cubicBezTo>
                          <a:pt x="55252" y="60351"/>
                          <a:pt x="55496" y="58642"/>
                          <a:pt x="55686" y="56934"/>
                        </a:cubicBezTo>
                        <a:cubicBezTo>
                          <a:pt x="55740" y="56337"/>
                          <a:pt x="55794" y="55740"/>
                          <a:pt x="55849" y="55171"/>
                        </a:cubicBezTo>
                        <a:cubicBezTo>
                          <a:pt x="57015" y="54926"/>
                          <a:pt x="58181" y="54655"/>
                          <a:pt x="59375" y="54411"/>
                        </a:cubicBezTo>
                        <a:lnTo>
                          <a:pt x="61165" y="54004"/>
                        </a:lnTo>
                        <a:lnTo>
                          <a:pt x="62087" y="53814"/>
                        </a:lnTo>
                        <a:cubicBezTo>
                          <a:pt x="62331" y="53760"/>
                          <a:pt x="62575" y="53679"/>
                          <a:pt x="62847" y="53597"/>
                        </a:cubicBezTo>
                        <a:cubicBezTo>
                          <a:pt x="63064" y="53516"/>
                          <a:pt x="63281" y="53380"/>
                          <a:pt x="63443" y="53218"/>
                        </a:cubicBezTo>
                        <a:cubicBezTo>
                          <a:pt x="63633" y="53055"/>
                          <a:pt x="63769" y="52838"/>
                          <a:pt x="63877" y="52621"/>
                        </a:cubicBezTo>
                        <a:cubicBezTo>
                          <a:pt x="64121" y="52106"/>
                          <a:pt x="64311" y="51563"/>
                          <a:pt x="64528" y="51021"/>
                        </a:cubicBezTo>
                        <a:cubicBezTo>
                          <a:pt x="64962" y="49909"/>
                          <a:pt x="65342" y="48769"/>
                          <a:pt x="65695" y="47630"/>
                        </a:cubicBezTo>
                        <a:cubicBezTo>
                          <a:pt x="65776" y="47359"/>
                          <a:pt x="65857" y="47061"/>
                          <a:pt x="65939" y="46789"/>
                        </a:cubicBezTo>
                        <a:cubicBezTo>
                          <a:pt x="65993" y="46518"/>
                          <a:pt x="66102" y="46247"/>
                          <a:pt x="66210" y="46003"/>
                        </a:cubicBezTo>
                        <a:cubicBezTo>
                          <a:pt x="66373" y="45623"/>
                          <a:pt x="66698" y="45352"/>
                          <a:pt x="67078" y="45243"/>
                        </a:cubicBezTo>
                        <a:cubicBezTo>
                          <a:pt x="67485" y="45135"/>
                          <a:pt x="67892" y="45080"/>
                          <a:pt x="68299" y="45080"/>
                        </a:cubicBezTo>
                        <a:cubicBezTo>
                          <a:pt x="68733" y="45080"/>
                          <a:pt x="69139" y="45080"/>
                          <a:pt x="69573" y="45053"/>
                        </a:cubicBezTo>
                        <a:cubicBezTo>
                          <a:pt x="70007" y="45026"/>
                          <a:pt x="70414" y="44891"/>
                          <a:pt x="70794" y="44674"/>
                        </a:cubicBezTo>
                        <a:cubicBezTo>
                          <a:pt x="71147" y="44457"/>
                          <a:pt x="71445" y="44131"/>
                          <a:pt x="71689" y="43751"/>
                        </a:cubicBezTo>
                        <a:cubicBezTo>
                          <a:pt x="72259" y="42938"/>
                          <a:pt x="72530" y="41907"/>
                          <a:pt x="72828" y="40985"/>
                        </a:cubicBezTo>
                        <a:cubicBezTo>
                          <a:pt x="72991" y="40415"/>
                          <a:pt x="73181" y="39846"/>
                          <a:pt x="73316" y="39276"/>
                        </a:cubicBezTo>
                        <a:cubicBezTo>
                          <a:pt x="74076" y="39249"/>
                          <a:pt x="74808" y="39140"/>
                          <a:pt x="75568" y="39059"/>
                        </a:cubicBezTo>
                        <a:lnTo>
                          <a:pt x="76164" y="38978"/>
                        </a:lnTo>
                        <a:cubicBezTo>
                          <a:pt x="76327" y="38978"/>
                          <a:pt x="76490" y="38923"/>
                          <a:pt x="76680" y="38869"/>
                        </a:cubicBezTo>
                        <a:cubicBezTo>
                          <a:pt x="76978" y="38761"/>
                          <a:pt x="77195" y="38517"/>
                          <a:pt x="77304" y="38191"/>
                        </a:cubicBezTo>
                        <a:cubicBezTo>
                          <a:pt x="77466" y="37838"/>
                          <a:pt x="77656" y="37459"/>
                          <a:pt x="77792" y="37106"/>
                        </a:cubicBezTo>
                        <a:lnTo>
                          <a:pt x="78036" y="36564"/>
                        </a:lnTo>
                        <a:cubicBezTo>
                          <a:pt x="78117" y="36401"/>
                          <a:pt x="78172" y="36211"/>
                          <a:pt x="78280" y="36048"/>
                        </a:cubicBezTo>
                        <a:cubicBezTo>
                          <a:pt x="78307" y="35940"/>
                          <a:pt x="78416" y="35831"/>
                          <a:pt x="78524" y="35777"/>
                        </a:cubicBezTo>
                        <a:cubicBezTo>
                          <a:pt x="78546" y="35768"/>
                          <a:pt x="78567" y="35765"/>
                          <a:pt x="78589" y="35765"/>
                        </a:cubicBezTo>
                        <a:cubicBezTo>
                          <a:pt x="78702" y="35765"/>
                          <a:pt x="78808" y="35871"/>
                          <a:pt x="78877" y="35940"/>
                        </a:cubicBezTo>
                        <a:cubicBezTo>
                          <a:pt x="79121" y="36157"/>
                          <a:pt x="79392" y="36374"/>
                          <a:pt x="79691" y="36536"/>
                        </a:cubicBezTo>
                        <a:cubicBezTo>
                          <a:pt x="80074" y="36774"/>
                          <a:pt x="80506" y="36888"/>
                          <a:pt x="80946" y="36888"/>
                        </a:cubicBezTo>
                        <a:cubicBezTo>
                          <a:pt x="81160" y="36888"/>
                          <a:pt x="81376" y="36861"/>
                          <a:pt x="81589" y="36808"/>
                        </a:cubicBezTo>
                        <a:cubicBezTo>
                          <a:pt x="82186" y="36645"/>
                          <a:pt x="82756" y="36319"/>
                          <a:pt x="83190" y="35831"/>
                        </a:cubicBezTo>
                        <a:cubicBezTo>
                          <a:pt x="83678" y="35316"/>
                          <a:pt x="84030" y="34746"/>
                          <a:pt x="84302" y="34095"/>
                        </a:cubicBezTo>
                        <a:cubicBezTo>
                          <a:pt x="84573" y="33417"/>
                          <a:pt x="84763" y="32739"/>
                          <a:pt x="84980" y="32034"/>
                        </a:cubicBezTo>
                        <a:cubicBezTo>
                          <a:pt x="85170" y="31410"/>
                          <a:pt x="85332" y="30786"/>
                          <a:pt x="85495" y="30162"/>
                        </a:cubicBezTo>
                        <a:cubicBezTo>
                          <a:pt x="85902" y="29945"/>
                          <a:pt x="86417" y="30027"/>
                          <a:pt x="86851" y="29891"/>
                        </a:cubicBezTo>
                        <a:cubicBezTo>
                          <a:pt x="87123" y="29837"/>
                          <a:pt x="87340" y="29701"/>
                          <a:pt x="87502" y="29484"/>
                        </a:cubicBezTo>
                        <a:cubicBezTo>
                          <a:pt x="87665" y="29186"/>
                          <a:pt x="87801" y="28888"/>
                          <a:pt x="87882" y="28589"/>
                        </a:cubicBezTo>
                        <a:lnTo>
                          <a:pt x="88289" y="27586"/>
                        </a:lnTo>
                        <a:cubicBezTo>
                          <a:pt x="88343" y="27450"/>
                          <a:pt x="88397" y="27342"/>
                          <a:pt x="88479" y="27233"/>
                        </a:cubicBezTo>
                        <a:cubicBezTo>
                          <a:pt x="88560" y="27125"/>
                          <a:pt x="88696" y="27070"/>
                          <a:pt x="88831" y="27043"/>
                        </a:cubicBezTo>
                        <a:cubicBezTo>
                          <a:pt x="89130" y="26880"/>
                          <a:pt x="89075" y="26501"/>
                          <a:pt x="89075" y="26229"/>
                        </a:cubicBezTo>
                        <a:lnTo>
                          <a:pt x="89075" y="25823"/>
                        </a:lnTo>
                        <a:cubicBezTo>
                          <a:pt x="89482" y="25741"/>
                          <a:pt x="89862" y="25606"/>
                          <a:pt x="90242" y="25470"/>
                        </a:cubicBezTo>
                        <a:lnTo>
                          <a:pt x="90811" y="25280"/>
                        </a:lnTo>
                        <a:cubicBezTo>
                          <a:pt x="90974" y="25226"/>
                          <a:pt x="91137" y="25172"/>
                          <a:pt x="91272" y="25063"/>
                        </a:cubicBezTo>
                        <a:cubicBezTo>
                          <a:pt x="91544" y="24846"/>
                          <a:pt x="91734" y="24548"/>
                          <a:pt x="91815" y="24222"/>
                        </a:cubicBezTo>
                        <a:cubicBezTo>
                          <a:pt x="91978" y="23897"/>
                          <a:pt x="92113" y="23517"/>
                          <a:pt x="92249" y="23164"/>
                        </a:cubicBezTo>
                        <a:cubicBezTo>
                          <a:pt x="92764" y="21700"/>
                          <a:pt x="93117" y="20208"/>
                          <a:pt x="93334" y="18689"/>
                        </a:cubicBezTo>
                        <a:cubicBezTo>
                          <a:pt x="93442" y="17930"/>
                          <a:pt x="93551" y="17170"/>
                          <a:pt x="93632" y="16411"/>
                        </a:cubicBezTo>
                        <a:cubicBezTo>
                          <a:pt x="93659" y="16058"/>
                          <a:pt x="93659" y="15733"/>
                          <a:pt x="93714" y="15380"/>
                        </a:cubicBezTo>
                        <a:cubicBezTo>
                          <a:pt x="93741" y="15109"/>
                          <a:pt x="93876" y="14837"/>
                          <a:pt x="94066" y="14648"/>
                        </a:cubicBezTo>
                        <a:cubicBezTo>
                          <a:pt x="94337" y="14431"/>
                          <a:pt x="94717" y="14512"/>
                          <a:pt x="95043" y="14403"/>
                        </a:cubicBezTo>
                        <a:cubicBezTo>
                          <a:pt x="95314" y="14322"/>
                          <a:pt x="95585" y="14132"/>
                          <a:pt x="95802" y="13915"/>
                        </a:cubicBezTo>
                        <a:cubicBezTo>
                          <a:pt x="95856" y="13861"/>
                          <a:pt x="95911" y="13807"/>
                          <a:pt x="95965" y="13752"/>
                        </a:cubicBezTo>
                        <a:cubicBezTo>
                          <a:pt x="95992" y="13752"/>
                          <a:pt x="96019" y="13725"/>
                          <a:pt x="96019" y="13698"/>
                        </a:cubicBezTo>
                        <a:lnTo>
                          <a:pt x="96019" y="13671"/>
                        </a:lnTo>
                        <a:cubicBezTo>
                          <a:pt x="96345" y="13183"/>
                          <a:pt x="96562" y="12640"/>
                          <a:pt x="96616" y="12071"/>
                        </a:cubicBezTo>
                        <a:cubicBezTo>
                          <a:pt x="96670" y="11800"/>
                          <a:pt x="96697" y="11501"/>
                          <a:pt x="96724" y="11203"/>
                        </a:cubicBezTo>
                        <a:cubicBezTo>
                          <a:pt x="96914" y="11203"/>
                          <a:pt x="97131" y="11094"/>
                          <a:pt x="97240" y="10904"/>
                        </a:cubicBezTo>
                        <a:cubicBezTo>
                          <a:pt x="97294" y="11230"/>
                          <a:pt x="97321" y="11555"/>
                          <a:pt x="97375" y="11854"/>
                        </a:cubicBezTo>
                        <a:cubicBezTo>
                          <a:pt x="97430" y="12179"/>
                          <a:pt x="97457" y="12532"/>
                          <a:pt x="97755" y="12640"/>
                        </a:cubicBezTo>
                        <a:cubicBezTo>
                          <a:pt x="97791" y="12655"/>
                          <a:pt x="97830" y="12662"/>
                          <a:pt x="97868" y="12662"/>
                        </a:cubicBezTo>
                        <a:cubicBezTo>
                          <a:pt x="97972" y="12662"/>
                          <a:pt x="98075" y="12611"/>
                          <a:pt x="98135" y="12532"/>
                        </a:cubicBezTo>
                        <a:cubicBezTo>
                          <a:pt x="98243" y="12396"/>
                          <a:pt x="98298" y="12234"/>
                          <a:pt x="98325" y="12071"/>
                        </a:cubicBezTo>
                        <a:cubicBezTo>
                          <a:pt x="98433" y="11664"/>
                          <a:pt x="98515" y="11230"/>
                          <a:pt x="98596" y="10823"/>
                        </a:cubicBezTo>
                        <a:cubicBezTo>
                          <a:pt x="98650" y="10389"/>
                          <a:pt x="98704" y="9928"/>
                          <a:pt x="98759" y="9467"/>
                        </a:cubicBezTo>
                        <a:cubicBezTo>
                          <a:pt x="98949" y="9413"/>
                          <a:pt x="99111" y="9250"/>
                          <a:pt x="99193" y="9060"/>
                        </a:cubicBezTo>
                        <a:cubicBezTo>
                          <a:pt x="99274" y="8789"/>
                          <a:pt x="99193" y="8463"/>
                          <a:pt x="99274" y="8192"/>
                        </a:cubicBezTo>
                        <a:cubicBezTo>
                          <a:pt x="99355" y="7894"/>
                          <a:pt x="99491" y="7677"/>
                          <a:pt x="99545" y="7378"/>
                        </a:cubicBezTo>
                        <a:cubicBezTo>
                          <a:pt x="99600" y="7161"/>
                          <a:pt x="99545" y="6917"/>
                          <a:pt x="99410" y="6700"/>
                        </a:cubicBezTo>
                        <a:cubicBezTo>
                          <a:pt x="99301" y="6565"/>
                          <a:pt x="99138" y="6483"/>
                          <a:pt x="98976" y="6456"/>
                        </a:cubicBezTo>
                        <a:cubicBezTo>
                          <a:pt x="99084" y="6076"/>
                          <a:pt x="99166" y="5588"/>
                          <a:pt x="98813" y="5317"/>
                        </a:cubicBezTo>
                        <a:cubicBezTo>
                          <a:pt x="98706" y="5210"/>
                          <a:pt x="98549" y="5137"/>
                          <a:pt x="98382" y="5137"/>
                        </a:cubicBezTo>
                        <a:cubicBezTo>
                          <a:pt x="98336" y="5137"/>
                          <a:pt x="98290" y="5143"/>
                          <a:pt x="98243" y="5154"/>
                        </a:cubicBezTo>
                        <a:cubicBezTo>
                          <a:pt x="98298" y="4856"/>
                          <a:pt x="98189" y="4585"/>
                          <a:pt x="97972" y="4395"/>
                        </a:cubicBezTo>
                        <a:cubicBezTo>
                          <a:pt x="97830" y="4270"/>
                          <a:pt x="97652" y="4204"/>
                          <a:pt x="97470" y="4204"/>
                        </a:cubicBezTo>
                        <a:cubicBezTo>
                          <a:pt x="97375" y="4204"/>
                          <a:pt x="97279" y="4222"/>
                          <a:pt x="97185" y="4259"/>
                        </a:cubicBezTo>
                        <a:cubicBezTo>
                          <a:pt x="97213" y="4069"/>
                          <a:pt x="97131" y="3879"/>
                          <a:pt x="96968" y="3771"/>
                        </a:cubicBezTo>
                        <a:cubicBezTo>
                          <a:pt x="96901" y="3717"/>
                          <a:pt x="96826" y="3690"/>
                          <a:pt x="96752" y="3690"/>
                        </a:cubicBezTo>
                        <a:cubicBezTo>
                          <a:pt x="96677" y="3690"/>
                          <a:pt x="96602" y="3717"/>
                          <a:pt x="96535" y="3771"/>
                        </a:cubicBezTo>
                        <a:cubicBezTo>
                          <a:pt x="96535" y="3662"/>
                          <a:pt x="96562" y="3581"/>
                          <a:pt x="96562" y="3473"/>
                        </a:cubicBezTo>
                        <a:cubicBezTo>
                          <a:pt x="96562" y="3337"/>
                          <a:pt x="96562" y="3201"/>
                          <a:pt x="96535" y="3066"/>
                        </a:cubicBezTo>
                        <a:cubicBezTo>
                          <a:pt x="96535" y="2930"/>
                          <a:pt x="96480" y="2822"/>
                          <a:pt x="96399" y="2767"/>
                        </a:cubicBezTo>
                        <a:cubicBezTo>
                          <a:pt x="96345" y="2737"/>
                          <a:pt x="96291" y="2725"/>
                          <a:pt x="96239" y="2725"/>
                        </a:cubicBezTo>
                        <a:cubicBezTo>
                          <a:pt x="96054" y="2725"/>
                          <a:pt x="95887" y="2885"/>
                          <a:pt x="95802" y="3011"/>
                        </a:cubicBezTo>
                        <a:cubicBezTo>
                          <a:pt x="95694" y="3147"/>
                          <a:pt x="95585" y="3310"/>
                          <a:pt x="95531" y="3500"/>
                        </a:cubicBezTo>
                        <a:cubicBezTo>
                          <a:pt x="95504" y="3418"/>
                          <a:pt x="95422" y="3391"/>
                          <a:pt x="95341" y="3364"/>
                        </a:cubicBezTo>
                        <a:cubicBezTo>
                          <a:pt x="95320" y="3361"/>
                          <a:pt x="95299" y="3359"/>
                          <a:pt x="95278" y="3359"/>
                        </a:cubicBezTo>
                        <a:cubicBezTo>
                          <a:pt x="95132" y="3359"/>
                          <a:pt x="94978" y="3439"/>
                          <a:pt x="94907" y="3581"/>
                        </a:cubicBezTo>
                        <a:cubicBezTo>
                          <a:pt x="94907" y="3473"/>
                          <a:pt x="94880" y="3391"/>
                          <a:pt x="94853" y="3310"/>
                        </a:cubicBezTo>
                        <a:cubicBezTo>
                          <a:pt x="94826" y="3201"/>
                          <a:pt x="94799" y="3093"/>
                          <a:pt x="94771" y="3011"/>
                        </a:cubicBezTo>
                        <a:cubicBezTo>
                          <a:pt x="94744" y="2930"/>
                          <a:pt x="94690" y="2849"/>
                          <a:pt x="94636" y="2794"/>
                        </a:cubicBezTo>
                        <a:cubicBezTo>
                          <a:pt x="94592" y="2770"/>
                          <a:pt x="94550" y="2759"/>
                          <a:pt x="94510" y="2759"/>
                        </a:cubicBezTo>
                        <a:cubicBezTo>
                          <a:pt x="94376" y="2759"/>
                          <a:pt x="94265" y="2880"/>
                          <a:pt x="94202" y="2984"/>
                        </a:cubicBezTo>
                        <a:cubicBezTo>
                          <a:pt x="94175" y="3039"/>
                          <a:pt x="94120" y="3093"/>
                          <a:pt x="94093" y="3174"/>
                        </a:cubicBezTo>
                        <a:cubicBezTo>
                          <a:pt x="94066" y="3066"/>
                          <a:pt x="94039" y="2984"/>
                          <a:pt x="93985" y="2903"/>
                        </a:cubicBezTo>
                        <a:cubicBezTo>
                          <a:pt x="93903" y="2713"/>
                          <a:pt x="93741" y="2550"/>
                          <a:pt x="93551" y="2442"/>
                        </a:cubicBezTo>
                        <a:cubicBezTo>
                          <a:pt x="93494" y="2417"/>
                          <a:pt x="93435" y="2405"/>
                          <a:pt x="93376" y="2405"/>
                        </a:cubicBezTo>
                        <a:cubicBezTo>
                          <a:pt x="93238" y="2405"/>
                          <a:pt x="93103" y="2472"/>
                          <a:pt x="93008" y="2605"/>
                        </a:cubicBezTo>
                        <a:cubicBezTo>
                          <a:pt x="92900" y="2794"/>
                          <a:pt x="92846" y="2984"/>
                          <a:pt x="92819" y="3201"/>
                        </a:cubicBezTo>
                        <a:cubicBezTo>
                          <a:pt x="92819" y="3337"/>
                          <a:pt x="92819" y="3445"/>
                          <a:pt x="92819" y="3554"/>
                        </a:cubicBezTo>
                        <a:lnTo>
                          <a:pt x="92764" y="3554"/>
                        </a:lnTo>
                        <a:cubicBezTo>
                          <a:pt x="92737" y="3473"/>
                          <a:pt x="92683" y="3418"/>
                          <a:pt x="92629" y="3364"/>
                        </a:cubicBezTo>
                        <a:cubicBezTo>
                          <a:pt x="92571" y="3345"/>
                          <a:pt x="92514" y="3326"/>
                          <a:pt x="92456" y="3326"/>
                        </a:cubicBezTo>
                        <a:cubicBezTo>
                          <a:pt x="92432" y="3326"/>
                          <a:pt x="92408" y="3329"/>
                          <a:pt x="92385" y="3337"/>
                        </a:cubicBezTo>
                        <a:cubicBezTo>
                          <a:pt x="92318" y="3203"/>
                          <a:pt x="92177" y="3106"/>
                          <a:pt x="92039" y="3106"/>
                        </a:cubicBezTo>
                        <a:cubicBezTo>
                          <a:pt x="92009" y="3106"/>
                          <a:pt x="91979" y="3110"/>
                          <a:pt x="91951" y="3120"/>
                        </a:cubicBezTo>
                        <a:cubicBezTo>
                          <a:pt x="91815" y="3120"/>
                          <a:pt x="91706" y="3201"/>
                          <a:pt x="91652" y="3310"/>
                        </a:cubicBezTo>
                        <a:cubicBezTo>
                          <a:pt x="91652" y="2997"/>
                          <a:pt x="91578" y="2665"/>
                          <a:pt x="91355" y="2665"/>
                        </a:cubicBezTo>
                        <a:cubicBezTo>
                          <a:pt x="91307" y="2665"/>
                          <a:pt x="91253" y="2680"/>
                          <a:pt x="91191" y="2713"/>
                        </a:cubicBezTo>
                        <a:cubicBezTo>
                          <a:pt x="91028" y="2822"/>
                          <a:pt x="90893" y="2957"/>
                          <a:pt x="90811" y="3147"/>
                        </a:cubicBezTo>
                        <a:cubicBezTo>
                          <a:pt x="90784" y="3228"/>
                          <a:pt x="90757" y="3310"/>
                          <a:pt x="90730" y="3364"/>
                        </a:cubicBezTo>
                        <a:cubicBezTo>
                          <a:pt x="90703" y="3310"/>
                          <a:pt x="90703" y="3228"/>
                          <a:pt x="90676" y="3147"/>
                        </a:cubicBezTo>
                        <a:cubicBezTo>
                          <a:pt x="90649" y="3120"/>
                          <a:pt x="90622" y="3093"/>
                          <a:pt x="90567" y="3093"/>
                        </a:cubicBezTo>
                        <a:cubicBezTo>
                          <a:pt x="90513" y="2984"/>
                          <a:pt x="90432" y="2903"/>
                          <a:pt x="90296" y="2903"/>
                        </a:cubicBezTo>
                        <a:cubicBezTo>
                          <a:pt x="90269" y="2903"/>
                          <a:pt x="90215" y="2903"/>
                          <a:pt x="90188" y="2930"/>
                        </a:cubicBezTo>
                        <a:cubicBezTo>
                          <a:pt x="90133" y="2713"/>
                          <a:pt x="89998" y="2550"/>
                          <a:pt x="89808" y="2469"/>
                        </a:cubicBezTo>
                        <a:cubicBezTo>
                          <a:pt x="89766" y="2444"/>
                          <a:pt x="89721" y="2432"/>
                          <a:pt x="89677" y="2432"/>
                        </a:cubicBezTo>
                        <a:cubicBezTo>
                          <a:pt x="89579" y="2432"/>
                          <a:pt x="89484" y="2492"/>
                          <a:pt x="89428" y="2605"/>
                        </a:cubicBezTo>
                        <a:cubicBezTo>
                          <a:pt x="89428" y="2605"/>
                          <a:pt x="89401" y="2632"/>
                          <a:pt x="89401" y="2659"/>
                        </a:cubicBezTo>
                        <a:cubicBezTo>
                          <a:pt x="89401" y="2550"/>
                          <a:pt x="89374" y="2415"/>
                          <a:pt x="89374" y="2306"/>
                        </a:cubicBezTo>
                        <a:cubicBezTo>
                          <a:pt x="89347" y="2116"/>
                          <a:pt x="89238" y="1926"/>
                          <a:pt x="89048" y="1845"/>
                        </a:cubicBezTo>
                        <a:cubicBezTo>
                          <a:pt x="88994" y="1845"/>
                          <a:pt x="88967" y="1872"/>
                          <a:pt x="88940" y="1899"/>
                        </a:cubicBezTo>
                        <a:cubicBezTo>
                          <a:pt x="88858" y="2008"/>
                          <a:pt x="88777" y="2143"/>
                          <a:pt x="88750" y="2279"/>
                        </a:cubicBezTo>
                        <a:cubicBezTo>
                          <a:pt x="88705" y="2189"/>
                          <a:pt x="88623" y="2137"/>
                          <a:pt x="88534" y="2137"/>
                        </a:cubicBezTo>
                        <a:cubicBezTo>
                          <a:pt x="88516" y="2137"/>
                          <a:pt x="88497" y="2139"/>
                          <a:pt x="88479" y="2143"/>
                        </a:cubicBezTo>
                        <a:cubicBezTo>
                          <a:pt x="88424" y="2171"/>
                          <a:pt x="88370" y="2198"/>
                          <a:pt x="88316" y="2225"/>
                        </a:cubicBezTo>
                        <a:cubicBezTo>
                          <a:pt x="88397" y="2008"/>
                          <a:pt x="88397" y="1764"/>
                          <a:pt x="88370" y="1547"/>
                        </a:cubicBezTo>
                        <a:cubicBezTo>
                          <a:pt x="88345" y="1293"/>
                          <a:pt x="88129" y="1110"/>
                          <a:pt x="87879" y="1110"/>
                        </a:cubicBezTo>
                        <a:cubicBezTo>
                          <a:pt x="87862" y="1110"/>
                          <a:pt x="87845" y="1111"/>
                          <a:pt x="87828" y="1113"/>
                        </a:cubicBezTo>
                        <a:cubicBezTo>
                          <a:pt x="87529" y="1167"/>
                          <a:pt x="87312" y="1357"/>
                          <a:pt x="87177" y="1628"/>
                        </a:cubicBezTo>
                        <a:cubicBezTo>
                          <a:pt x="87123" y="1764"/>
                          <a:pt x="87041" y="1899"/>
                          <a:pt x="86987" y="2035"/>
                        </a:cubicBezTo>
                        <a:cubicBezTo>
                          <a:pt x="86987" y="1954"/>
                          <a:pt x="86960" y="1899"/>
                          <a:pt x="86906" y="1818"/>
                        </a:cubicBezTo>
                        <a:cubicBezTo>
                          <a:pt x="86878" y="1709"/>
                          <a:pt x="86797" y="1655"/>
                          <a:pt x="86689" y="1655"/>
                        </a:cubicBezTo>
                        <a:cubicBezTo>
                          <a:pt x="86580" y="1655"/>
                          <a:pt x="86499" y="1764"/>
                          <a:pt x="86472" y="1872"/>
                        </a:cubicBezTo>
                        <a:cubicBezTo>
                          <a:pt x="86444" y="1899"/>
                          <a:pt x="86417" y="1954"/>
                          <a:pt x="86417" y="2008"/>
                        </a:cubicBezTo>
                        <a:cubicBezTo>
                          <a:pt x="86390" y="1818"/>
                          <a:pt x="86282" y="1655"/>
                          <a:pt x="86119" y="1520"/>
                        </a:cubicBezTo>
                        <a:cubicBezTo>
                          <a:pt x="86078" y="1492"/>
                          <a:pt x="86024" y="1479"/>
                          <a:pt x="85966" y="1479"/>
                        </a:cubicBezTo>
                        <a:cubicBezTo>
                          <a:pt x="85909" y="1479"/>
                          <a:pt x="85848" y="1492"/>
                          <a:pt x="85793" y="1520"/>
                        </a:cubicBezTo>
                        <a:cubicBezTo>
                          <a:pt x="85739" y="1547"/>
                          <a:pt x="85712" y="1574"/>
                          <a:pt x="85685" y="1628"/>
                        </a:cubicBezTo>
                        <a:cubicBezTo>
                          <a:pt x="85658" y="1492"/>
                          <a:pt x="85658" y="1357"/>
                          <a:pt x="85604" y="1221"/>
                        </a:cubicBezTo>
                        <a:cubicBezTo>
                          <a:pt x="85579" y="1076"/>
                          <a:pt x="85512" y="887"/>
                          <a:pt x="85343" y="887"/>
                        </a:cubicBezTo>
                        <a:cubicBezTo>
                          <a:pt x="85323" y="887"/>
                          <a:pt x="85301" y="890"/>
                          <a:pt x="85278" y="896"/>
                        </a:cubicBezTo>
                        <a:cubicBezTo>
                          <a:pt x="85115" y="950"/>
                          <a:pt x="85007" y="1086"/>
                          <a:pt x="84980" y="1276"/>
                        </a:cubicBezTo>
                        <a:cubicBezTo>
                          <a:pt x="84980" y="1303"/>
                          <a:pt x="84980" y="1330"/>
                          <a:pt x="84980" y="1384"/>
                        </a:cubicBezTo>
                        <a:cubicBezTo>
                          <a:pt x="84925" y="1330"/>
                          <a:pt x="84871" y="1303"/>
                          <a:pt x="84817" y="1303"/>
                        </a:cubicBezTo>
                        <a:cubicBezTo>
                          <a:pt x="84736" y="1303"/>
                          <a:pt x="84654" y="1303"/>
                          <a:pt x="84600" y="1357"/>
                        </a:cubicBezTo>
                        <a:cubicBezTo>
                          <a:pt x="84600" y="1303"/>
                          <a:pt x="84546" y="1248"/>
                          <a:pt x="84519" y="1221"/>
                        </a:cubicBezTo>
                        <a:cubicBezTo>
                          <a:pt x="84478" y="1208"/>
                          <a:pt x="84437" y="1201"/>
                          <a:pt x="84400" y="1201"/>
                        </a:cubicBezTo>
                        <a:cubicBezTo>
                          <a:pt x="84363" y="1201"/>
                          <a:pt x="84329" y="1208"/>
                          <a:pt x="84302" y="1221"/>
                        </a:cubicBezTo>
                        <a:cubicBezTo>
                          <a:pt x="84302" y="942"/>
                          <a:pt x="84082" y="743"/>
                          <a:pt x="83815" y="743"/>
                        </a:cubicBezTo>
                        <a:cubicBezTo>
                          <a:pt x="83770" y="743"/>
                          <a:pt x="83724" y="749"/>
                          <a:pt x="83678" y="760"/>
                        </a:cubicBezTo>
                        <a:cubicBezTo>
                          <a:pt x="83624" y="787"/>
                          <a:pt x="83569" y="814"/>
                          <a:pt x="83515" y="842"/>
                        </a:cubicBezTo>
                        <a:cubicBezTo>
                          <a:pt x="83515" y="679"/>
                          <a:pt x="83488" y="543"/>
                          <a:pt x="83434" y="408"/>
                        </a:cubicBezTo>
                        <a:cubicBezTo>
                          <a:pt x="83379" y="191"/>
                          <a:pt x="83190" y="28"/>
                          <a:pt x="8297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358" name="Google Shape;358;p31"/>
              <p:cNvGrpSpPr/>
              <p:nvPr/>
            </p:nvGrpSpPr>
            <p:grpSpPr>
              <a:xfrm>
                <a:off x="545380" y="252756"/>
                <a:ext cx="1897777" cy="967695"/>
                <a:chOff x="2739600" y="1461275"/>
                <a:chExt cx="856475" cy="436725"/>
              </a:xfrm>
            </p:grpSpPr>
            <p:sp>
              <p:nvSpPr>
                <p:cNvPr id="359" name="Google Shape;359;p31"/>
                <p:cNvSpPr/>
                <p:nvPr/>
              </p:nvSpPr>
              <p:spPr>
                <a:xfrm>
                  <a:off x="2743675" y="1465000"/>
                  <a:ext cx="847650" cy="427600"/>
                </a:xfrm>
                <a:custGeom>
                  <a:avLst/>
                  <a:gdLst/>
                  <a:ahLst/>
                  <a:cxnLst/>
                  <a:rect l="l" t="t" r="r" b="b"/>
                  <a:pathLst>
                    <a:path w="33906" h="17104" extrusionOk="0">
                      <a:moveTo>
                        <a:pt x="21191" y="1"/>
                      </a:moveTo>
                      <a:cubicBezTo>
                        <a:pt x="20585" y="1"/>
                        <a:pt x="20010" y="323"/>
                        <a:pt x="19720" y="882"/>
                      </a:cubicBezTo>
                      <a:cubicBezTo>
                        <a:pt x="19693" y="909"/>
                        <a:pt x="19693" y="937"/>
                        <a:pt x="19666" y="964"/>
                      </a:cubicBezTo>
                      <a:cubicBezTo>
                        <a:pt x="19648" y="999"/>
                        <a:pt x="19619" y="1014"/>
                        <a:pt x="19590" y="1014"/>
                      </a:cubicBezTo>
                      <a:cubicBezTo>
                        <a:pt x="19529" y="1014"/>
                        <a:pt x="19466" y="947"/>
                        <a:pt x="19503" y="855"/>
                      </a:cubicBezTo>
                      <a:cubicBezTo>
                        <a:pt x="19503" y="855"/>
                        <a:pt x="19530" y="828"/>
                        <a:pt x="19530" y="801"/>
                      </a:cubicBezTo>
                      <a:cubicBezTo>
                        <a:pt x="19584" y="638"/>
                        <a:pt x="19557" y="448"/>
                        <a:pt x="19449" y="286"/>
                      </a:cubicBezTo>
                      <a:cubicBezTo>
                        <a:pt x="19293" y="115"/>
                        <a:pt x="19085" y="34"/>
                        <a:pt x="18875" y="34"/>
                      </a:cubicBezTo>
                      <a:cubicBezTo>
                        <a:pt x="18684" y="34"/>
                        <a:pt x="18492" y="102"/>
                        <a:pt x="18336" y="231"/>
                      </a:cubicBezTo>
                      <a:cubicBezTo>
                        <a:pt x="17984" y="584"/>
                        <a:pt x="17713" y="1018"/>
                        <a:pt x="17604" y="1506"/>
                      </a:cubicBezTo>
                      <a:cubicBezTo>
                        <a:pt x="17593" y="1540"/>
                        <a:pt x="17562" y="1555"/>
                        <a:pt x="17531" y="1555"/>
                      </a:cubicBezTo>
                      <a:cubicBezTo>
                        <a:pt x="17487" y="1555"/>
                        <a:pt x="17441" y="1526"/>
                        <a:pt x="17441" y="1479"/>
                      </a:cubicBezTo>
                      <a:cubicBezTo>
                        <a:pt x="17441" y="1289"/>
                        <a:pt x="17387" y="1099"/>
                        <a:pt x="17251" y="937"/>
                      </a:cubicBezTo>
                      <a:cubicBezTo>
                        <a:pt x="17111" y="735"/>
                        <a:pt x="16880" y="624"/>
                        <a:pt x="16638" y="624"/>
                      </a:cubicBezTo>
                      <a:cubicBezTo>
                        <a:pt x="16554" y="624"/>
                        <a:pt x="16468" y="637"/>
                        <a:pt x="16384" y="665"/>
                      </a:cubicBezTo>
                      <a:cubicBezTo>
                        <a:pt x="16058" y="774"/>
                        <a:pt x="15814" y="1072"/>
                        <a:pt x="15787" y="1398"/>
                      </a:cubicBezTo>
                      <a:cubicBezTo>
                        <a:pt x="15787" y="1425"/>
                        <a:pt x="15787" y="1425"/>
                        <a:pt x="15787" y="1452"/>
                      </a:cubicBezTo>
                      <a:cubicBezTo>
                        <a:pt x="15868" y="1533"/>
                        <a:pt x="15922" y="1642"/>
                        <a:pt x="15950" y="1777"/>
                      </a:cubicBezTo>
                      <a:cubicBezTo>
                        <a:pt x="15967" y="1831"/>
                        <a:pt x="15915" y="1884"/>
                        <a:pt x="15870" y="1884"/>
                      </a:cubicBezTo>
                      <a:cubicBezTo>
                        <a:pt x="15846" y="1884"/>
                        <a:pt x="15823" y="1869"/>
                        <a:pt x="15814" y="1832"/>
                      </a:cubicBezTo>
                      <a:cubicBezTo>
                        <a:pt x="15733" y="1615"/>
                        <a:pt x="15597" y="1479"/>
                        <a:pt x="15380" y="1398"/>
                      </a:cubicBezTo>
                      <a:lnTo>
                        <a:pt x="15353" y="1398"/>
                      </a:lnTo>
                      <a:cubicBezTo>
                        <a:pt x="15283" y="1384"/>
                        <a:pt x="15214" y="1377"/>
                        <a:pt x="15146" y="1377"/>
                      </a:cubicBezTo>
                      <a:cubicBezTo>
                        <a:pt x="14820" y="1377"/>
                        <a:pt x="14529" y="1535"/>
                        <a:pt x="14349" y="1804"/>
                      </a:cubicBezTo>
                      <a:cubicBezTo>
                        <a:pt x="14349" y="1804"/>
                        <a:pt x="14349" y="1832"/>
                        <a:pt x="14349" y="1832"/>
                      </a:cubicBezTo>
                      <a:cubicBezTo>
                        <a:pt x="14105" y="2293"/>
                        <a:pt x="13997" y="2862"/>
                        <a:pt x="14078" y="3378"/>
                      </a:cubicBezTo>
                      <a:cubicBezTo>
                        <a:pt x="14097" y="3435"/>
                        <a:pt x="14049" y="3493"/>
                        <a:pt x="13990" y="3493"/>
                      </a:cubicBezTo>
                      <a:cubicBezTo>
                        <a:pt x="13965" y="3493"/>
                        <a:pt x="13939" y="3483"/>
                        <a:pt x="13915" y="3459"/>
                      </a:cubicBezTo>
                      <a:cubicBezTo>
                        <a:pt x="13753" y="3296"/>
                        <a:pt x="13563" y="3188"/>
                        <a:pt x="13346" y="3134"/>
                      </a:cubicBezTo>
                      <a:cubicBezTo>
                        <a:pt x="13242" y="3106"/>
                        <a:pt x="13139" y="3092"/>
                        <a:pt x="13037" y="3092"/>
                      </a:cubicBezTo>
                      <a:cubicBezTo>
                        <a:pt x="12739" y="3092"/>
                        <a:pt x="12456" y="3209"/>
                        <a:pt x="12234" y="3432"/>
                      </a:cubicBezTo>
                      <a:cubicBezTo>
                        <a:pt x="11962" y="3730"/>
                        <a:pt x="11854" y="4110"/>
                        <a:pt x="11935" y="4517"/>
                      </a:cubicBezTo>
                      <a:cubicBezTo>
                        <a:pt x="11952" y="4583"/>
                        <a:pt x="11898" y="4618"/>
                        <a:pt x="11842" y="4618"/>
                      </a:cubicBezTo>
                      <a:cubicBezTo>
                        <a:pt x="11805" y="4618"/>
                        <a:pt x="11767" y="4603"/>
                        <a:pt x="11745" y="4571"/>
                      </a:cubicBezTo>
                      <a:cubicBezTo>
                        <a:pt x="11610" y="4354"/>
                        <a:pt x="11420" y="4164"/>
                        <a:pt x="11203" y="4029"/>
                      </a:cubicBezTo>
                      <a:cubicBezTo>
                        <a:pt x="10990" y="3851"/>
                        <a:pt x="10731" y="3755"/>
                        <a:pt x="10464" y="3755"/>
                      </a:cubicBezTo>
                      <a:cubicBezTo>
                        <a:pt x="10322" y="3755"/>
                        <a:pt x="10178" y="3782"/>
                        <a:pt x="10037" y="3839"/>
                      </a:cubicBezTo>
                      <a:cubicBezTo>
                        <a:pt x="9711" y="3974"/>
                        <a:pt x="9521" y="4327"/>
                        <a:pt x="9575" y="4680"/>
                      </a:cubicBezTo>
                      <a:cubicBezTo>
                        <a:pt x="9595" y="4757"/>
                        <a:pt x="9531" y="4821"/>
                        <a:pt x="9473" y="4821"/>
                      </a:cubicBezTo>
                      <a:cubicBezTo>
                        <a:pt x="9450" y="4821"/>
                        <a:pt x="9428" y="4811"/>
                        <a:pt x="9413" y="4788"/>
                      </a:cubicBezTo>
                      <a:cubicBezTo>
                        <a:pt x="9223" y="4490"/>
                        <a:pt x="8924" y="4300"/>
                        <a:pt x="8626" y="4191"/>
                      </a:cubicBezTo>
                      <a:cubicBezTo>
                        <a:pt x="8439" y="4115"/>
                        <a:pt x="8247" y="4078"/>
                        <a:pt x="8058" y="4078"/>
                      </a:cubicBezTo>
                      <a:cubicBezTo>
                        <a:pt x="7643" y="4078"/>
                        <a:pt x="7243" y="4254"/>
                        <a:pt x="6944" y="4571"/>
                      </a:cubicBezTo>
                      <a:cubicBezTo>
                        <a:pt x="6565" y="5032"/>
                        <a:pt x="6456" y="5683"/>
                        <a:pt x="6673" y="6226"/>
                      </a:cubicBezTo>
                      <a:cubicBezTo>
                        <a:pt x="6712" y="6303"/>
                        <a:pt x="6653" y="6367"/>
                        <a:pt x="6587" y="6367"/>
                      </a:cubicBezTo>
                      <a:cubicBezTo>
                        <a:pt x="6561" y="6367"/>
                        <a:pt x="6534" y="6357"/>
                        <a:pt x="6510" y="6334"/>
                      </a:cubicBezTo>
                      <a:cubicBezTo>
                        <a:pt x="6456" y="6280"/>
                        <a:pt x="6375" y="6226"/>
                        <a:pt x="6293" y="6171"/>
                      </a:cubicBezTo>
                      <a:cubicBezTo>
                        <a:pt x="6185" y="6063"/>
                        <a:pt x="6022" y="5982"/>
                        <a:pt x="5887" y="5927"/>
                      </a:cubicBezTo>
                      <a:cubicBezTo>
                        <a:pt x="5685" y="5852"/>
                        <a:pt x="5478" y="5811"/>
                        <a:pt x="5273" y="5811"/>
                      </a:cubicBezTo>
                      <a:cubicBezTo>
                        <a:pt x="5036" y="5811"/>
                        <a:pt x="4803" y="5865"/>
                        <a:pt x="4585" y="5982"/>
                      </a:cubicBezTo>
                      <a:cubicBezTo>
                        <a:pt x="4205" y="6171"/>
                        <a:pt x="3907" y="6497"/>
                        <a:pt x="3744" y="6877"/>
                      </a:cubicBezTo>
                      <a:cubicBezTo>
                        <a:pt x="3730" y="6931"/>
                        <a:pt x="3690" y="6958"/>
                        <a:pt x="3649" y="6958"/>
                      </a:cubicBezTo>
                      <a:cubicBezTo>
                        <a:pt x="3608" y="6958"/>
                        <a:pt x="3568" y="6931"/>
                        <a:pt x="3554" y="6877"/>
                      </a:cubicBezTo>
                      <a:cubicBezTo>
                        <a:pt x="3445" y="6633"/>
                        <a:pt x="3228" y="6443"/>
                        <a:pt x="2957" y="6388"/>
                      </a:cubicBezTo>
                      <a:cubicBezTo>
                        <a:pt x="2848" y="6360"/>
                        <a:pt x="2737" y="6346"/>
                        <a:pt x="2628" y="6346"/>
                      </a:cubicBezTo>
                      <a:cubicBezTo>
                        <a:pt x="2223" y="6346"/>
                        <a:pt x="1836" y="6540"/>
                        <a:pt x="1601" y="6904"/>
                      </a:cubicBezTo>
                      <a:cubicBezTo>
                        <a:pt x="1330" y="7283"/>
                        <a:pt x="1221" y="7745"/>
                        <a:pt x="1248" y="8206"/>
                      </a:cubicBezTo>
                      <a:cubicBezTo>
                        <a:pt x="1276" y="8368"/>
                        <a:pt x="1276" y="8531"/>
                        <a:pt x="1303" y="8667"/>
                      </a:cubicBezTo>
                      <a:cubicBezTo>
                        <a:pt x="1330" y="8694"/>
                        <a:pt x="1330" y="8694"/>
                        <a:pt x="1330" y="8721"/>
                      </a:cubicBezTo>
                      <a:cubicBezTo>
                        <a:pt x="1357" y="8748"/>
                        <a:pt x="1384" y="8775"/>
                        <a:pt x="1384" y="8802"/>
                      </a:cubicBezTo>
                      <a:cubicBezTo>
                        <a:pt x="1411" y="8857"/>
                        <a:pt x="1411" y="8884"/>
                        <a:pt x="1411" y="8938"/>
                      </a:cubicBezTo>
                      <a:cubicBezTo>
                        <a:pt x="1411" y="8985"/>
                        <a:pt x="1375" y="9014"/>
                        <a:pt x="1338" y="9014"/>
                      </a:cubicBezTo>
                      <a:cubicBezTo>
                        <a:pt x="1313" y="9014"/>
                        <a:pt x="1287" y="8999"/>
                        <a:pt x="1276" y="8965"/>
                      </a:cubicBezTo>
                      <a:cubicBezTo>
                        <a:pt x="1248" y="8965"/>
                        <a:pt x="1248" y="8938"/>
                        <a:pt x="1248" y="8911"/>
                      </a:cubicBezTo>
                      <a:lnTo>
                        <a:pt x="1221" y="8857"/>
                      </a:lnTo>
                      <a:cubicBezTo>
                        <a:pt x="1167" y="8857"/>
                        <a:pt x="1113" y="8802"/>
                        <a:pt x="1113" y="8775"/>
                      </a:cubicBezTo>
                      <a:lnTo>
                        <a:pt x="1113" y="8721"/>
                      </a:lnTo>
                      <a:lnTo>
                        <a:pt x="1086" y="8694"/>
                      </a:lnTo>
                      <a:cubicBezTo>
                        <a:pt x="1072" y="8707"/>
                        <a:pt x="1059" y="8714"/>
                        <a:pt x="1045" y="8714"/>
                      </a:cubicBezTo>
                      <a:cubicBezTo>
                        <a:pt x="1031" y="8714"/>
                        <a:pt x="1018" y="8707"/>
                        <a:pt x="1004" y="8694"/>
                      </a:cubicBezTo>
                      <a:cubicBezTo>
                        <a:pt x="899" y="8641"/>
                        <a:pt x="794" y="8611"/>
                        <a:pt x="689" y="8611"/>
                      </a:cubicBezTo>
                      <a:cubicBezTo>
                        <a:pt x="631" y="8611"/>
                        <a:pt x="574" y="8620"/>
                        <a:pt x="516" y="8640"/>
                      </a:cubicBezTo>
                      <a:cubicBezTo>
                        <a:pt x="191" y="8694"/>
                        <a:pt x="1" y="8992"/>
                        <a:pt x="82" y="9318"/>
                      </a:cubicBezTo>
                      <a:cubicBezTo>
                        <a:pt x="154" y="9582"/>
                        <a:pt x="396" y="9761"/>
                        <a:pt x="677" y="9761"/>
                      </a:cubicBezTo>
                      <a:cubicBezTo>
                        <a:pt x="713" y="9761"/>
                        <a:pt x="750" y="9758"/>
                        <a:pt x="787" y="9752"/>
                      </a:cubicBezTo>
                      <a:cubicBezTo>
                        <a:pt x="795" y="9749"/>
                        <a:pt x="802" y="9748"/>
                        <a:pt x="808" y="9748"/>
                      </a:cubicBezTo>
                      <a:cubicBezTo>
                        <a:pt x="878" y="9748"/>
                        <a:pt x="918" y="9865"/>
                        <a:pt x="869" y="9914"/>
                      </a:cubicBezTo>
                      <a:cubicBezTo>
                        <a:pt x="652" y="10186"/>
                        <a:pt x="435" y="10484"/>
                        <a:pt x="299" y="10810"/>
                      </a:cubicBezTo>
                      <a:cubicBezTo>
                        <a:pt x="28" y="11298"/>
                        <a:pt x="55" y="11867"/>
                        <a:pt x="326" y="12356"/>
                      </a:cubicBezTo>
                      <a:cubicBezTo>
                        <a:pt x="499" y="12598"/>
                        <a:pt x="783" y="12730"/>
                        <a:pt x="1072" y="12730"/>
                      </a:cubicBezTo>
                      <a:cubicBezTo>
                        <a:pt x="1235" y="12730"/>
                        <a:pt x="1400" y="12688"/>
                        <a:pt x="1547" y="12600"/>
                      </a:cubicBezTo>
                      <a:cubicBezTo>
                        <a:pt x="1571" y="12588"/>
                        <a:pt x="1594" y="12582"/>
                        <a:pt x="1616" y="12582"/>
                      </a:cubicBezTo>
                      <a:cubicBezTo>
                        <a:pt x="1695" y="12582"/>
                        <a:pt x="1752" y="12651"/>
                        <a:pt x="1710" y="12735"/>
                      </a:cubicBezTo>
                      <a:cubicBezTo>
                        <a:pt x="1574" y="12979"/>
                        <a:pt x="1547" y="13251"/>
                        <a:pt x="1628" y="13522"/>
                      </a:cubicBezTo>
                      <a:cubicBezTo>
                        <a:pt x="1791" y="14037"/>
                        <a:pt x="2252" y="14390"/>
                        <a:pt x="2794" y="14417"/>
                      </a:cubicBezTo>
                      <a:cubicBezTo>
                        <a:pt x="3364" y="14417"/>
                        <a:pt x="3907" y="14092"/>
                        <a:pt x="4205" y="13603"/>
                      </a:cubicBezTo>
                      <a:cubicBezTo>
                        <a:pt x="4225" y="13573"/>
                        <a:pt x="4261" y="13558"/>
                        <a:pt x="4296" y="13558"/>
                      </a:cubicBezTo>
                      <a:cubicBezTo>
                        <a:pt x="4355" y="13558"/>
                        <a:pt x="4412" y="13600"/>
                        <a:pt x="4395" y="13685"/>
                      </a:cubicBezTo>
                      <a:cubicBezTo>
                        <a:pt x="4368" y="13929"/>
                        <a:pt x="4395" y="14200"/>
                        <a:pt x="4530" y="14444"/>
                      </a:cubicBezTo>
                      <a:cubicBezTo>
                        <a:pt x="4736" y="14830"/>
                        <a:pt x="5163" y="15070"/>
                        <a:pt x="5623" y="15070"/>
                      </a:cubicBezTo>
                      <a:cubicBezTo>
                        <a:pt x="5647" y="15070"/>
                        <a:pt x="5672" y="15069"/>
                        <a:pt x="5697" y="15068"/>
                      </a:cubicBezTo>
                      <a:cubicBezTo>
                        <a:pt x="6158" y="14987"/>
                        <a:pt x="6565" y="14661"/>
                        <a:pt x="6700" y="14173"/>
                      </a:cubicBezTo>
                      <a:cubicBezTo>
                        <a:pt x="6715" y="14129"/>
                        <a:pt x="6760" y="14101"/>
                        <a:pt x="6808" y="14101"/>
                      </a:cubicBezTo>
                      <a:cubicBezTo>
                        <a:pt x="6849" y="14101"/>
                        <a:pt x="6892" y="14123"/>
                        <a:pt x="6917" y="14173"/>
                      </a:cubicBezTo>
                      <a:cubicBezTo>
                        <a:pt x="7107" y="14743"/>
                        <a:pt x="7460" y="15258"/>
                        <a:pt x="7894" y="15665"/>
                      </a:cubicBezTo>
                      <a:cubicBezTo>
                        <a:pt x="8273" y="16044"/>
                        <a:pt x="8762" y="16289"/>
                        <a:pt x="9277" y="16397"/>
                      </a:cubicBezTo>
                      <a:cubicBezTo>
                        <a:pt x="9454" y="16434"/>
                        <a:pt x="9634" y="16452"/>
                        <a:pt x="9813" y="16452"/>
                      </a:cubicBezTo>
                      <a:cubicBezTo>
                        <a:pt x="10155" y="16452"/>
                        <a:pt x="10493" y="16386"/>
                        <a:pt x="10796" y="16261"/>
                      </a:cubicBezTo>
                      <a:cubicBezTo>
                        <a:pt x="11257" y="16044"/>
                        <a:pt x="11610" y="15692"/>
                        <a:pt x="11827" y="15231"/>
                      </a:cubicBezTo>
                      <a:cubicBezTo>
                        <a:pt x="12044" y="14797"/>
                        <a:pt x="12044" y="14281"/>
                        <a:pt x="11881" y="13820"/>
                      </a:cubicBezTo>
                      <a:cubicBezTo>
                        <a:pt x="11863" y="13748"/>
                        <a:pt x="11929" y="13688"/>
                        <a:pt x="11991" y="13688"/>
                      </a:cubicBezTo>
                      <a:cubicBezTo>
                        <a:pt x="12023" y="13688"/>
                        <a:pt x="12053" y="13703"/>
                        <a:pt x="12071" y="13739"/>
                      </a:cubicBezTo>
                      <a:cubicBezTo>
                        <a:pt x="12179" y="14037"/>
                        <a:pt x="12234" y="14336"/>
                        <a:pt x="12206" y="14634"/>
                      </a:cubicBezTo>
                      <a:cubicBezTo>
                        <a:pt x="12179" y="14688"/>
                        <a:pt x="12179" y="14743"/>
                        <a:pt x="12179" y="14797"/>
                      </a:cubicBezTo>
                      <a:cubicBezTo>
                        <a:pt x="12179" y="14960"/>
                        <a:pt x="12234" y="15095"/>
                        <a:pt x="12315" y="15258"/>
                      </a:cubicBezTo>
                      <a:cubicBezTo>
                        <a:pt x="12478" y="15529"/>
                        <a:pt x="12776" y="15692"/>
                        <a:pt x="13074" y="15719"/>
                      </a:cubicBezTo>
                      <a:cubicBezTo>
                        <a:pt x="13427" y="15719"/>
                        <a:pt x="13725" y="15583"/>
                        <a:pt x="13915" y="15312"/>
                      </a:cubicBezTo>
                      <a:cubicBezTo>
                        <a:pt x="13933" y="15285"/>
                        <a:pt x="13957" y="15273"/>
                        <a:pt x="13982" y="15273"/>
                      </a:cubicBezTo>
                      <a:cubicBezTo>
                        <a:pt x="14030" y="15273"/>
                        <a:pt x="14078" y="15321"/>
                        <a:pt x="14078" y="15394"/>
                      </a:cubicBezTo>
                      <a:cubicBezTo>
                        <a:pt x="14051" y="15638"/>
                        <a:pt x="14105" y="15882"/>
                        <a:pt x="14241" y="16126"/>
                      </a:cubicBezTo>
                      <a:cubicBezTo>
                        <a:pt x="14431" y="16506"/>
                        <a:pt x="14865" y="16750"/>
                        <a:pt x="15326" y="16750"/>
                      </a:cubicBezTo>
                      <a:cubicBezTo>
                        <a:pt x="15787" y="16695"/>
                        <a:pt x="16167" y="16424"/>
                        <a:pt x="16356" y="16017"/>
                      </a:cubicBezTo>
                      <a:cubicBezTo>
                        <a:pt x="16376" y="15968"/>
                        <a:pt x="16413" y="15948"/>
                        <a:pt x="16450" y="15948"/>
                      </a:cubicBezTo>
                      <a:cubicBezTo>
                        <a:pt x="16516" y="15948"/>
                        <a:pt x="16581" y="16012"/>
                        <a:pt x="16546" y="16099"/>
                      </a:cubicBezTo>
                      <a:cubicBezTo>
                        <a:pt x="16465" y="16370"/>
                        <a:pt x="16546" y="16668"/>
                        <a:pt x="16763" y="16831"/>
                      </a:cubicBezTo>
                      <a:cubicBezTo>
                        <a:pt x="16963" y="17031"/>
                        <a:pt x="17225" y="17104"/>
                        <a:pt x="17501" y="17104"/>
                      </a:cubicBezTo>
                      <a:cubicBezTo>
                        <a:pt x="17825" y="17104"/>
                        <a:pt x="18166" y="17003"/>
                        <a:pt x="18445" y="16885"/>
                      </a:cubicBezTo>
                      <a:cubicBezTo>
                        <a:pt x="18716" y="16804"/>
                        <a:pt x="18960" y="16614"/>
                        <a:pt x="19150" y="16397"/>
                      </a:cubicBezTo>
                      <a:cubicBezTo>
                        <a:pt x="19313" y="16153"/>
                        <a:pt x="19394" y="15882"/>
                        <a:pt x="19340" y="15610"/>
                      </a:cubicBezTo>
                      <a:cubicBezTo>
                        <a:pt x="19323" y="15525"/>
                        <a:pt x="19382" y="15471"/>
                        <a:pt x="19441" y="15471"/>
                      </a:cubicBezTo>
                      <a:cubicBezTo>
                        <a:pt x="19475" y="15471"/>
                        <a:pt x="19510" y="15489"/>
                        <a:pt x="19530" y="15529"/>
                      </a:cubicBezTo>
                      <a:cubicBezTo>
                        <a:pt x="19748" y="16003"/>
                        <a:pt x="20224" y="16281"/>
                        <a:pt x="20710" y="16281"/>
                      </a:cubicBezTo>
                      <a:cubicBezTo>
                        <a:pt x="20948" y="16281"/>
                        <a:pt x="21188" y="16214"/>
                        <a:pt x="21401" y="16072"/>
                      </a:cubicBezTo>
                      <a:cubicBezTo>
                        <a:pt x="21727" y="15827"/>
                        <a:pt x="21944" y="15475"/>
                        <a:pt x="21971" y="15068"/>
                      </a:cubicBezTo>
                      <a:cubicBezTo>
                        <a:pt x="21944" y="14960"/>
                        <a:pt x="21944" y="14878"/>
                        <a:pt x="21971" y="14797"/>
                      </a:cubicBezTo>
                      <a:cubicBezTo>
                        <a:pt x="21971" y="14733"/>
                        <a:pt x="22013" y="14705"/>
                        <a:pt x="22058" y="14705"/>
                      </a:cubicBezTo>
                      <a:cubicBezTo>
                        <a:pt x="22108" y="14705"/>
                        <a:pt x="22161" y="14740"/>
                        <a:pt x="22161" y="14797"/>
                      </a:cubicBezTo>
                      <a:cubicBezTo>
                        <a:pt x="22188" y="14878"/>
                        <a:pt x="22188" y="14960"/>
                        <a:pt x="22161" y="15068"/>
                      </a:cubicBezTo>
                      <a:cubicBezTo>
                        <a:pt x="22269" y="15394"/>
                        <a:pt x="22486" y="15638"/>
                        <a:pt x="22785" y="15773"/>
                      </a:cubicBezTo>
                      <a:cubicBezTo>
                        <a:pt x="23150" y="15933"/>
                        <a:pt x="23535" y="15997"/>
                        <a:pt x="23922" y="15997"/>
                      </a:cubicBezTo>
                      <a:cubicBezTo>
                        <a:pt x="23995" y="15997"/>
                        <a:pt x="24068" y="15995"/>
                        <a:pt x="24141" y="15990"/>
                      </a:cubicBezTo>
                      <a:cubicBezTo>
                        <a:pt x="24494" y="15990"/>
                        <a:pt x="24846" y="15909"/>
                        <a:pt x="25172" y="15746"/>
                      </a:cubicBezTo>
                      <a:cubicBezTo>
                        <a:pt x="25307" y="15665"/>
                        <a:pt x="25416" y="15556"/>
                        <a:pt x="25497" y="15421"/>
                      </a:cubicBezTo>
                      <a:cubicBezTo>
                        <a:pt x="25579" y="15204"/>
                        <a:pt x="25606" y="15014"/>
                        <a:pt x="25579" y="14797"/>
                      </a:cubicBezTo>
                      <a:cubicBezTo>
                        <a:pt x="25416" y="14390"/>
                        <a:pt x="25172" y="14010"/>
                        <a:pt x="24819" y="13712"/>
                      </a:cubicBezTo>
                      <a:cubicBezTo>
                        <a:pt x="24777" y="13648"/>
                        <a:pt x="24851" y="13551"/>
                        <a:pt x="24924" y="13551"/>
                      </a:cubicBezTo>
                      <a:cubicBezTo>
                        <a:pt x="24944" y="13551"/>
                        <a:pt x="24964" y="13559"/>
                        <a:pt x="24982" y="13576"/>
                      </a:cubicBezTo>
                      <a:cubicBezTo>
                        <a:pt x="25172" y="13766"/>
                        <a:pt x="25362" y="13983"/>
                        <a:pt x="25524" y="14227"/>
                      </a:cubicBezTo>
                      <a:cubicBezTo>
                        <a:pt x="25540" y="14219"/>
                        <a:pt x="25554" y="14216"/>
                        <a:pt x="25566" y="14216"/>
                      </a:cubicBezTo>
                      <a:cubicBezTo>
                        <a:pt x="25594" y="14216"/>
                        <a:pt x="25614" y="14235"/>
                        <a:pt x="25633" y="14254"/>
                      </a:cubicBezTo>
                      <a:cubicBezTo>
                        <a:pt x="25777" y="14471"/>
                        <a:pt x="26006" y="14592"/>
                        <a:pt x="26248" y="14592"/>
                      </a:cubicBezTo>
                      <a:cubicBezTo>
                        <a:pt x="26368" y="14592"/>
                        <a:pt x="26492" y="14562"/>
                        <a:pt x="26609" y="14498"/>
                      </a:cubicBezTo>
                      <a:cubicBezTo>
                        <a:pt x="26935" y="14281"/>
                        <a:pt x="27016" y="13875"/>
                        <a:pt x="26826" y="13549"/>
                      </a:cubicBezTo>
                      <a:cubicBezTo>
                        <a:pt x="26785" y="13467"/>
                        <a:pt x="26837" y="13385"/>
                        <a:pt x="26900" y="13385"/>
                      </a:cubicBezTo>
                      <a:cubicBezTo>
                        <a:pt x="26921" y="13385"/>
                        <a:pt x="26942" y="13394"/>
                        <a:pt x="26962" y="13413"/>
                      </a:cubicBezTo>
                      <a:cubicBezTo>
                        <a:pt x="27145" y="13578"/>
                        <a:pt x="27377" y="13669"/>
                        <a:pt x="27609" y="13669"/>
                      </a:cubicBezTo>
                      <a:cubicBezTo>
                        <a:pt x="27720" y="13669"/>
                        <a:pt x="27832" y="13648"/>
                        <a:pt x="27938" y="13603"/>
                      </a:cubicBezTo>
                      <a:cubicBezTo>
                        <a:pt x="28264" y="13441"/>
                        <a:pt x="28454" y="13115"/>
                        <a:pt x="28427" y="12790"/>
                      </a:cubicBezTo>
                      <a:cubicBezTo>
                        <a:pt x="28411" y="12711"/>
                        <a:pt x="28459" y="12668"/>
                        <a:pt x="28513" y="12668"/>
                      </a:cubicBezTo>
                      <a:cubicBezTo>
                        <a:pt x="28552" y="12668"/>
                        <a:pt x="28594" y="12690"/>
                        <a:pt x="28616" y="12735"/>
                      </a:cubicBezTo>
                      <a:cubicBezTo>
                        <a:pt x="28750" y="13080"/>
                        <a:pt x="29086" y="13276"/>
                        <a:pt x="29435" y="13276"/>
                      </a:cubicBezTo>
                      <a:cubicBezTo>
                        <a:pt x="29580" y="13276"/>
                        <a:pt x="29728" y="13241"/>
                        <a:pt x="29864" y="13169"/>
                      </a:cubicBezTo>
                      <a:cubicBezTo>
                        <a:pt x="30135" y="13007"/>
                        <a:pt x="30298" y="12681"/>
                        <a:pt x="30298" y="12356"/>
                      </a:cubicBezTo>
                      <a:cubicBezTo>
                        <a:pt x="30281" y="12289"/>
                        <a:pt x="30337" y="12242"/>
                        <a:pt x="30395" y="12242"/>
                      </a:cubicBezTo>
                      <a:cubicBezTo>
                        <a:pt x="30431" y="12242"/>
                        <a:pt x="30467" y="12260"/>
                        <a:pt x="30488" y="12301"/>
                      </a:cubicBezTo>
                      <a:cubicBezTo>
                        <a:pt x="30636" y="12614"/>
                        <a:pt x="30964" y="12737"/>
                        <a:pt x="31295" y="12737"/>
                      </a:cubicBezTo>
                      <a:cubicBezTo>
                        <a:pt x="31511" y="12737"/>
                        <a:pt x="31728" y="12685"/>
                        <a:pt x="31898" y="12600"/>
                      </a:cubicBezTo>
                      <a:cubicBezTo>
                        <a:pt x="32712" y="12166"/>
                        <a:pt x="32983" y="10972"/>
                        <a:pt x="32576" y="10186"/>
                      </a:cubicBezTo>
                      <a:cubicBezTo>
                        <a:pt x="32305" y="9725"/>
                        <a:pt x="31926" y="9399"/>
                        <a:pt x="31437" y="9236"/>
                      </a:cubicBezTo>
                      <a:cubicBezTo>
                        <a:pt x="31173" y="9134"/>
                        <a:pt x="30892" y="9086"/>
                        <a:pt x="30613" y="9086"/>
                      </a:cubicBezTo>
                      <a:cubicBezTo>
                        <a:pt x="30377" y="9086"/>
                        <a:pt x="30142" y="9120"/>
                        <a:pt x="29918" y="9182"/>
                      </a:cubicBezTo>
                      <a:cubicBezTo>
                        <a:pt x="29909" y="9184"/>
                        <a:pt x="29901" y="9185"/>
                        <a:pt x="29892" y="9185"/>
                      </a:cubicBezTo>
                      <a:cubicBezTo>
                        <a:pt x="29776" y="9185"/>
                        <a:pt x="29736" y="9018"/>
                        <a:pt x="29837" y="8992"/>
                      </a:cubicBezTo>
                      <a:cubicBezTo>
                        <a:pt x="30085" y="8917"/>
                        <a:pt x="30342" y="8880"/>
                        <a:pt x="30598" y="8880"/>
                      </a:cubicBezTo>
                      <a:cubicBezTo>
                        <a:pt x="30987" y="8880"/>
                        <a:pt x="31376" y="8965"/>
                        <a:pt x="31736" y="9128"/>
                      </a:cubicBezTo>
                      <a:cubicBezTo>
                        <a:pt x="31980" y="9264"/>
                        <a:pt x="32224" y="9426"/>
                        <a:pt x="32414" y="9616"/>
                      </a:cubicBezTo>
                      <a:lnTo>
                        <a:pt x="32495" y="9508"/>
                      </a:lnTo>
                      <a:cubicBezTo>
                        <a:pt x="32515" y="9498"/>
                        <a:pt x="32538" y="9491"/>
                        <a:pt x="32562" y="9491"/>
                      </a:cubicBezTo>
                      <a:cubicBezTo>
                        <a:pt x="32602" y="9491"/>
                        <a:pt x="32641" y="9510"/>
                        <a:pt x="32658" y="9562"/>
                      </a:cubicBezTo>
                      <a:cubicBezTo>
                        <a:pt x="32902" y="9453"/>
                        <a:pt x="33119" y="9291"/>
                        <a:pt x="33336" y="9128"/>
                      </a:cubicBezTo>
                      <a:cubicBezTo>
                        <a:pt x="33553" y="8938"/>
                        <a:pt x="33716" y="8667"/>
                        <a:pt x="33824" y="8368"/>
                      </a:cubicBezTo>
                      <a:cubicBezTo>
                        <a:pt x="33906" y="8070"/>
                        <a:pt x="33851" y="7745"/>
                        <a:pt x="33689" y="7473"/>
                      </a:cubicBezTo>
                      <a:cubicBezTo>
                        <a:pt x="33533" y="7221"/>
                        <a:pt x="33266" y="7080"/>
                        <a:pt x="32988" y="7080"/>
                      </a:cubicBezTo>
                      <a:cubicBezTo>
                        <a:pt x="32878" y="7080"/>
                        <a:pt x="32766" y="7102"/>
                        <a:pt x="32658" y="7148"/>
                      </a:cubicBezTo>
                      <a:cubicBezTo>
                        <a:pt x="32576" y="7202"/>
                        <a:pt x="32522" y="7256"/>
                        <a:pt x="32441" y="7311"/>
                      </a:cubicBezTo>
                      <a:cubicBezTo>
                        <a:pt x="32426" y="7321"/>
                        <a:pt x="32410" y="7325"/>
                        <a:pt x="32395" y="7325"/>
                      </a:cubicBezTo>
                      <a:cubicBezTo>
                        <a:pt x="32326" y="7325"/>
                        <a:pt x="32266" y="7236"/>
                        <a:pt x="32332" y="7148"/>
                      </a:cubicBezTo>
                      <a:cubicBezTo>
                        <a:pt x="32387" y="7094"/>
                        <a:pt x="32441" y="7039"/>
                        <a:pt x="32522" y="7012"/>
                      </a:cubicBezTo>
                      <a:cubicBezTo>
                        <a:pt x="32631" y="6877"/>
                        <a:pt x="32712" y="6687"/>
                        <a:pt x="32739" y="6497"/>
                      </a:cubicBezTo>
                      <a:cubicBezTo>
                        <a:pt x="32766" y="6063"/>
                        <a:pt x="32495" y="5656"/>
                        <a:pt x="32061" y="5493"/>
                      </a:cubicBezTo>
                      <a:cubicBezTo>
                        <a:pt x="32007" y="5466"/>
                        <a:pt x="31953" y="5439"/>
                        <a:pt x="31898" y="5412"/>
                      </a:cubicBezTo>
                      <a:cubicBezTo>
                        <a:pt x="31765" y="5385"/>
                        <a:pt x="31628" y="5372"/>
                        <a:pt x="31491" y="5372"/>
                      </a:cubicBezTo>
                      <a:cubicBezTo>
                        <a:pt x="31070" y="5372"/>
                        <a:pt x="30646" y="5499"/>
                        <a:pt x="30298" y="5765"/>
                      </a:cubicBezTo>
                      <a:cubicBezTo>
                        <a:pt x="30278" y="5775"/>
                        <a:pt x="30257" y="5779"/>
                        <a:pt x="30238" y="5779"/>
                      </a:cubicBezTo>
                      <a:cubicBezTo>
                        <a:pt x="30156" y="5779"/>
                        <a:pt x="30096" y="5695"/>
                        <a:pt x="30162" y="5629"/>
                      </a:cubicBezTo>
                      <a:cubicBezTo>
                        <a:pt x="30379" y="5331"/>
                        <a:pt x="30515" y="4978"/>
                        <a:pt x="30488" y="4598"/>
                      </a:cubicBezTo>
                      <a:cubicBezTo>
                        <a:pt x="30461" y="4273"/>
                        <a:pt x="30298" y="3974"/>
                        <a:pt x="30081" y="3757"/>
                      </a:cubicBezTo>
                      <a:cubicBezTo>
                        <a:pt x="29837" y="3568"/>
                        <a:pt x="29539" y="3432"/>
                        <a:pt x="29240" y="3432"/>
                      </a:cubicBezTo>
                      <a:cubicBezTo>
                        <a:pt x="28616" y="3432"/>
                        <a:pt x="28074" y="3920"/>
                        <a:pt x="28047" y="4544"/>
                      </a:cubicBezTo>
                      <a:cubicBezTo>
                        <a:pt x="28032" y="4619"/>
                        <a:pt x="27968" y="4660"/>
                        <a:pt x="27913" y="4660"/>
                      </a:cubicBezTo>
                      <a:cubicBezTo>
                        <a:pt x="27868" y="4660"/>
                        <a:pt x="27830" y="4632"/>
                        <a:pt x="27830" y="4571"/>
                      </a:cubicBezTo>
                      <a:cubicBezTo>
                        <a:pt x="27857" y="4273"/>
                        <a:pt x="27830" y="4002"/>
                        <a:pt x="27776" y="3703"/>
                      </a:cubicBezTo>
                      <a:cubicBezTo>
                        <a:pt x="27721" y="3459"/>
                        <a:pt x="27586" y="3242"/>
                        <a:pt x="27423" y="3079"/>
                      </a:cubicBezTo>
                      <a:cubicBezTo>
                        <a:pt x="27233" y="2913"/>
                        <a:pt x="27002" y="2830"/>
                        <a:pt x="26765" y="2830"/>
                      </a:cubicBezTo>
                      <a:cubicBezTo>
                        <a:pt x="26731" y="2830"/>
                        <a:pt x="26697" y="2832"/>
                        <a:pt x="26663" y="2835"/>
                      </a:cubicBezTo>
                      <a:cubicBezTo>
                        <a:pt x="26040" y="2862"/>
                        <a:pt x="25551" y="3323"/>
                        <a:pt x="25117" y="3730"/>
                      </a:cubicBezTo>
                      <a:cubicBezTo>
                        <a:pt x="25099" y="3759"/>
                        <a:pt x="25073" y="3771"/>
                        <a:pt x="25048" y="3771"/>
                      </a:cubicBezTo>
                      <a:cubicBezTo>
                        <a:pt x="25001" y="3771"/>
                        <a:pt x="24955" y="3729"/>
                        <a:pt x="24955" y="3676"/>
                      </a:cubicBezTo>
                      <a:cubicBezTo>
                        <a:pt x="24955" y="3378"/>
                        <a:pt x="24900" y="3052"/>
                        <a:pt x="24792" y="2754"/>
                      </a:cubicBezTo>
                      <a:cubicBezTo>
                        <a:pt x="24656" y="2266"/>
                        <a:pt x="24249" y="1859"/>
                        <a:pt x="23734" y="1750"/>
                      </a:cubicBezTo>
                      <a:cubicBezTo>
                        <a:pt x="23692" y="1743"/>
                        <a:pt x="23650" y="1740"/>
                        <a:pt x="23607" y="1740"/>
                      </a:cubicBezTo>
                      <a:cubicBezTo>
                        <a:pt x="23320" y="1740"/>
                        <a:pt x="23031" y="1894"/>
                        <a:pt x="22866" y="2130"/>
                      </a:cubicBezTo>
                      <a:cubicBezTo>
                        <a:pt x="22839" y="2211"/>
                        <a:pt x="22812" y="2293"/>
                        <a:pt x="22785" y="2374"/>
                      </a:cubicBezTo>
                      <a:cubicBezTo>
                        <a:pt x="22785" y="2428"/>
                        <a:pt x="22785" y="2455"/>
                        <a:pt x="22785" y="2483"/>
                      </a:cubicBezTo>
                      <a:cubicBezTo>
                        <a:pt x="22785" y="2510"/>
                        <a:pt x="22731" y="2537"/>
                        <a:pt x="22703" y="2537"/>
                      </a:cubicBezTo>
                      <a:cubicBezTo>
                        <a:pt x="22514" y="2889"/>
                        <a:pt x="22188" y="3161"/>
                        <a:pt x="21808" y="3323"/>
                      </a:cubicBezTo>
                      <a:cubicBezTo>
                        <a:pt x="21800" y="3325"/>
                        <a:pt x="21792" y="3326"/>
                        <a:pt x="21785" y="3326"/>
                      </a:cubicBezTo>
                      <a:cubicBezTo>
                        <a:pt x="21693" y="3326"/>
                        <a:pt x="21654" y="3184"/>
                        <a:pt x="21754" y="3134"/>
                      </a:cubicBezTo>
                      <a:cubicBezTo>
                        <a:pt x="22188" y="2944"/>
                        <a:pt x="22514" y="2591"/>
                        <a:pt x="22676" y="2157"/>
                      </a:cubicBezTo>
                      <a:cubicBezTo>
                        <a:pt x="22731" y="2021"/>
                        <a:pt x="22758" y="1859"/>
                        <a:pt x="22785" y="1723"/>
                      </a:cubicBezTo>
                      <a:cubicBezTo>
                        <a:pt x="22785" y="1452"/>
                        <a:pt x="22731" y="1208"/>
                        <a:pt x="22649" y="964"/>
                      </a:cubicBezTo>
                      <a:cubicBezTo>
                        <a:pt x="22459" y="584"/>
                        <a:pt x="22134" y="258"/>
                        <a:pt x="21754" y="96"/>
                      </a:cubicBezTo>
                      <a:cubicBezTo>
                        <a:pt x="21568" y="32"/>
                        <a:pt x="21378" y="1"/>
                        <a:pt x="2119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 name="Google Shape;360;p31"/>
                <p:cNvSpPr/>
                <p:nvPr/>
              </p:nvSpPr>
              <p:spPr>
                <a:xfrm>
                  <a:off x="2739600" y="1461275"/>
                  <a:ext cx="856475" cy="436725"/>
                </a:xfrm>
                <a:custGeom>
                  <a:avLst/>
                  <a:gdLst/>
                  <a:ahLst/>
                  <a:cxnLst/>
                  <a:rect l="l" t="t" r="r" b="b"/>
                  <a:pathLst>
                    <a:path w="34259" h="17469" extrusionOk="0">
                      <a:moveTo>
                        <a:pt x="21336" y="162"/>
                      </a:moveTo>
                      <a:cubicBezTo>
                        <a:pt x="21531" y="162"/>
                        <a:pt x="21727" y="197"/>
                        <a:pt x="21917" y="272"/>
                      </a:cubicBezTo>
                      <a:cubicBezTo>
                        <a:pt x="22324" y="435"/>
                        <a:pt x="22622" y="733"/>
                        <a:pt x="22812" y="1113"/>
                      </a:cubicBezTo>
                      <a:cubicBezTo>
                        <a:pt x="22975" y="1492"/>
                        <a:pt x="23002" y="1926"/>
                        <a:pt x="22866" y="2333"/>
                      </a:cubicBezTo>
                      <a:cubicBezTo>
                        <a:pt x="22677" y="2767"/>
                        <a:pt x="22351" y="3120"/>
                        <a:pt x="21917" y="3310"/>
                      </a:cubicBezTo>
                      <a:cubicBezTo>
                        <a:pt x="21817" y="3335"/>
                        <a:pt x="21855" y="3475"/>
                        <a:pt x="21969" y="3475"/>
                      </a:cubicBezTo>
                      <a:cubicBezTo>
                        <a:pt x="21978" y="3475"/>
                        <a:pt x="21988" y="3474"/>
                        <a:pt x="21998" y="3472"/>
                      </a:cubicBezTo>
                      <a:cubicBezTo>
                        <a:pt x="22351" y="3337"/>
                        <a:pt x="22677" y="3066"/>
                        <a:pt x="22894" y="2713"/>
                      </a:cubicBezTo>
                      <a:cubicBezTo>
                        <a:pt x="22921" y="2713"/>
                        <a:pt x="22948" y="2686"/>
                        <a:pt x="22948" y="2659"/>
                      </a:cubicBezTo>
                      <a:cubicBezTo>
                        <a:pt x="22948" y="2604"/>
                        <a:pt x="22948" y="2577"/>
                        <a:pt x="22948" y="2550"/>
                      </a:cubicBezTo>
                      <a:cubicBezTo>
                        <a:pt x="23002" y="2469"/>
                        <a:pt x="23029" y="2387"/>
                        <a:pt x="23056" y="2306"/>
                      </a:cubicBezTo>
                      <a:cubicBezTo>
                        <a:pt x="23230" y="2033"/>
                        <a:pt x="23518" y="1896"/>
                        <a:pt x="23816" y="1896"/>
                      </a:cubicBezTo>
                      <a:cubicBezTo>
                        <a:pt x="23843" y="1896"/>
                        <a:pt x="23870" y="1897"/>
                        <a:pt x="23897" y="1899"/>
                      </a:cubicBezTo>
                      <a:cubicBezTo>
                        <a:pt x="24412" y="2035"/>
                        <a:pt x="24819" y="2415"/>
                        <a:pt x="24982" y="2930"/>
                      </a:cubicBezTo>
                      <a:cubicBezTo>
                        <a:pt x="25063" y="3228"/>
                        <a:pt x="25118" y="3527"/>
                        <a:pt x="25118" y="3852"/>
                      </a:cubicBezTo>
                      <a:cubicBezTo>
                        <a:pt x="25135" y="3905"/>
                        <a:pt x="25187" y="3935"/>
                        <a:pt x="25228" y="3935"/>
                      </a:cubicBezTo>
                      <a:cubicBezTo>
                        <a:pt x="25251" y="3935"/>
                        <a:pt x="25271" y="3926"/>
                        <a:pt x="25280" y="3906"/>
                      </a:cubicBezTo>
                      <a:cubicBezTo>
                        <a:pt x="25714" y="3472"/>
                        <a:pt x="26203" y="3038"/>
                        <a:pt x="26826" y="2984"/>
                      </a:cubicBezTo>
                      <a:cubicBezTo>
                        <a:pt x="26857" y="2981"/>
                        <a:pt x="26888" y="2980"/>
                        <a:pt x="26918" y="2980"/>
                      </a:cubicBezTo>
                      <a:cubicBezTo>
                        <a:pt x="27180" y="2980"/>
                        <a:pt x="27416" y="3082"/>
                        <a:pt x="27586" y="3228"/>
                      </a:cubicBezTo>
                      <a:cubicBezTo>
                        <a:pt x="27776" y="3418"/>
                        <a:pt x="27884" y="3635"/>
                        <a:pt x="27939" y="3879"/>
                      </a:cubicBezTo>
                      <a:cubicBezTo>
                        <a:pt x="27993" y="4151"/>
                        <a:pt x="28020" y="4449"/>
                        <a:pt x="28020" y="4747"/>
                      </a:cubicBezTo>
                      <a:cubicBezTo>
                        <a:pt x="28020" y="4795"/>
                        <a:pt x="28056" y="4816"/>
                        <a:pt x="28097" y="4816"/>
                      </a:cubicBezTo>
                      <a:cubicBezTo>
                        <a:pt x="28150" y="4816"/>
                        <a:pt x="28210" y="4781"/>
                        <a:pt x="28210" y="4720"/>
                      </a:cubicBezTo>
                      <a:cubicBezTo>
                        <a:pt x="28237" y="4069"/>
                        <a:pt x="28779" y="3581"/>
                        <a:pt x="29403" y="3581"/>
                      </a:cubicBezTo>
                      <a:cubicBezTo>
                        <a:pt x="29729" y="3608"/>
                        <a:pt x="30027" y="3717"/>
                        <a:pt x="30244" y="3934"/>
                      </a:cubicBezTo>
                      <a:cubicBezTo>
                        <a:pt x="30488" y="4151"/>
                        <a:pt x="30624" y="4449"/>
                        <a:pt x="30651" y="4774"/>
                      </a:cubicBezTo>
                      <a:cubicBezTo>
                        <a:pt x="30678" y="5127"/>
                        <a:pt x="30570" y="5507"/>
                        <a:pt x="30325" y="5778"/>
                      </a:cubicBezTo>
                      <a:cubicBezTo>
                        <a:pt x="30280" y="5846"/>
                        <a:pt x="30349" y="5953"/>
                        <a:pt x="30421" y="5953"/>
                      </a:cubicBezTo>
                      <a:cubicBezTo>
                        <a:pt x="30434" y="5953"/>
                        <a:pt x="30448" y="5949"/>
                        <a:pt x="30461" y="5941"/>
                      </a:cubicBezTo>
                      <a:cubicBezTo>
                        <a:pt x="30804" y="5679"/>
                        <a:pt x="31222" y="5536"/>
                        <a:pt x="31647" y="5536"/>
                      </a:cubicBezTo>
                      <a:cubicBezTo>
                        <a:pt x="31794" y="5536"/>
                        <a:pt x="31942" y="5553"/>
                        <a:pt x="32089" y="5588"/>
                      </a:cubicBezTo>
                      <a:cubicBezTo>
                        <a:pt x="32577" y="5697"/>
                        <a:pt x="32929" y="6158"/>
                        <a:pt x="32902" y="6673"/>
                      </a:cubicBezTo>
                      <a:cubicBezTo>
                        <a:pt x="32875" y="6836"/>
                        <a:pt x="32821" y="7026"/>
                        <a:pt x="32685" y="7161"/>
                      </a:cubicBezTo>
                      <a:cubicBezTo>
                        <a:pt x="32604" y="7188"/>
                        <a:pt x="32550" y="7243"/>
                        <a:pt x="32495" y="7324"/>
                      </a:cubicBezTo>
                      <a:cubicBezTo>
                        <a:pt x="32429" y="7390"/>
                        <a:pt x="32489" y="7474"/>
                        <a:pt x="32571" y="7474"/>
                      </a:cubicBezTo>
                      <a:cubicBezTo>
                        <a:pt x="32590" y="7474"/>
                        <a:pt x="32611" y="7470"/>
                        <a:pt x="32631" y="7460"/>
                      </a:cubicBezTo>
                      <a:cubicBezTo>
                        <a:pt x="32685" y="7405"/>
                        <a:pt x="32767" y="7351"/>
                        <a:pt x="32821" y="7297"/>
                      </a:cubicBezTo>
                      <a:cubicBezTo>
                        <a:pt x="32921" y="7254"/>
                        <a:pt x="33026" y="7234"/>
                        <a:pt x="33129" y="7234"/>
                      </a:cubicBezTo>
                      <a:cubicBezTo>
                        <a:pt x="33415" y="7234"/>
                        <a:pt x="33692" y="7390"/>
                        <a:pt x="33852" y="7649"/>
                      </a:cubicBezTo>
                      <a:cubicBezTo>
                        <a:pt x="34014" y="7921"/>
                        <a:pt x="34069" y="8219"/>
                        <a:pt x="33987" y="8517"/>
                      </a:cubicBezTo>
                      <a:cubicBezTo>
                        <a:pt x="33879" y="8816"/>
                        <a:pt x="33716" y="9087"/>
                        <a:pt x="33499" y="9277"/>
                      </a:cubicBezTo>
                      <a:cubicBezTo>
                        <a:pt x="33282" y="9440"/>
                        <a:pt x="33065" y="9602"/>
                        <a:pt x="32821" y="9711"/>
                      </a:cubicBezTo>
                      <a:cubicBezTo>
                        <a:pt x="32804" y="9659"/>
                        <a:pt x="32765" y="9640"/>
                        <a:pt x="32725" y="9640"/>
                      </a:cubicBezTo>
                      <a:cubicBezTo>
                        <a:pt x="32701" y="9640"/>
                        <a:pt x="32678" y="9647"/>
                        <a:pt x="32658" y="9657"/>
                      </a:cubicBezTo>
                      <a:lnTo>
                        <a:pt x="32577" y="9765"/>
                      </a:lnTo>
                      <a:cubicBezTo>
                        <a:pt x="32387" y="9575"/>
                        <a:pt x="32143" y="9413"/>
                        <a:pt x="31899" y="9277"/>
                      </a:cubicBezTo>
                      <a:cubicBezTo>
                        <a:pt x="31539" y="9114"/>
                        <a:pt x="31150" y="9029"/>
                        <a:pt x="30761" y="9029"/>
                      </a:cubicBezTo>
                      <a:cubicBezTo>
                        <a:pt x="30505" y="9029"/>
                        <a:pt x="30248" y="9066"/>
                        <a:pt x="30000" y="9141"/>
                      </a:cubicBezTo>
                      <a:cubicBezTo>
                        <a:pt x="29899" y="9167"/>
                        <a:pt x="29939" y="9334"/>
                        <a:pt x="30055" y="9334"/>
                      </a:cubicBezTo>
                      <a:cubicBezTo>
                        <a:pt x="30064" y="9334"/>
                        <a:pt x="30072" y="9333"/>
                        <a:pt x="30081" y="9331"/>
                      </a:cubicBezTo>
                      <a:cubicBezTo>
                        <a:pt x="30305" y="9269"/>
                        <a:pt x="30540" y="9235"/>
                        <a:pt x="30776" y="9235"/>
                      </a:cubicBezTo>
                      <a:cubicBezTo>
                        <a:pt x="31055" y="9235"/>
                        <a:pt x="31336" y="9283"/>
                        <a:pt x="31600" y="9385"/>
                      </a:cubicBezTo>
                      <a:cubicBezTo>
                        <a:pt x="32089" y="9548"/>
                        <a:pt x="32468" y="9874"/>
                        <a:pt x="32739" y="10335"/>
                      </a:cubicBezTo>
                      <a:cubicBezTo>
                        <a:pt x="33146" y="11121"/>
                        <a:pt x="32875" y="12315"/>
                        <a:pt x="32061" y="12749"/>
                      </a:cubicBezTo>
                      <a:cubicBezTo>
                        <a:pt x="31891" y="12834"/>
                        <a:pt x="31674" y="12886"/>
                        <a:pt x="31458" y="12886"/>
                      </a:cubicBezTo>
                      <a:cubicBezTo>
                        <a:pt x="31127" y="12886"/>
                        <a:pt x="30799" y="12763"/>
                        <a:pt x="30651" y="12450"/>
                      </a:cubicBezTo>
                      <a:cubicBezTo>
                        <a:pt x="30630" y="12409"/>
                        <a:pt x="30594" y="12391"/>
                        <a:pt x="30558" y="12391"/>
                      </a:cubicBezTo>
                      <a:cubicBezTo>
                        <a:pt x="30500" y="12391"/>
                        <a:pt x="30444" y="12438"/>
                        <a:pt x="30461" y="12505"/>
                      </a:cubicBezTo>
                      <a:cubicBezTo>
                        <a:pt x="30461" y="12830"/>
                        <a:pt x="30298" y="13156"/>
                        <a:pt x="30027" y="13318"/>
                      </a:cubicBezTo>
                      <a:cubicBezTo>
                        <a:pt x="29891" y="13390"/>
                        <a:pt x="29743" y="13425"/>
                        <a:pt x="29598" y="13425"/>
                      </a:cubicBezTo>
                      <a:cubicBezTo>
                        <a:pt x="29249" y="13425"/>
                        <a:pt x="28913" y="13229"/>
                        <a:pt x="28779" y="12884"/>
                      </a:cubicBezTo>
                      <a:cubicBezTo>
                        <a:pt x="28757" y="12839"/>
                        <a:pt x="28715" y="12817"/>
                        <a:pt x="28676" y="12817"/>
                      </a:cubicBezTo>
                      <a:cubicBezTo>
                        <a:pt x="28622" y="12817"/>
                        <a:pt x="28574" y="12860"/>
                        <a:pt x="28590" y="12939"/>
                      </a:cubicBezTo>
                      <a:cubicBezTo>
                        <a:pt x="28617" y="13264"/>
                        <a:pt x="28427" y="13590"/>
                        <a:pt x="28101" y="13752"/>
                      </a:cubicBezTo>
                      <a:cubicBezTo>
                        <a:pt x="27995" y="13797"/>
                        <a:pt x="27883" y="13818"/>
                        <a:pt x="27772" y="13818"/>
                      </a:cubicBezTo>
                      <a:cubicBezTo>
                        <a:pt x="27540" y="13818"/>
                        <a:pt x="27308" y="13727"/>
                        <a:pt x="27125" y="13562"/>
                      </a:cubicBezTo>
                      <a:cubicBezTo>
                        <a:pt x="27105" y="13543"/>
                        <a:pt x="27084" y="13534"/>
                        <a:pt x="27063" y="13534"/>
                      </a:cubicBezTo>
                      <a:cubicBezTo>
                        <a:pt x="27000" y="13534"/>
                        <a:pt x="26948" y="13616"/>
                        <a:pt x="26989" y="13698"/>
                      </a:cubicBezTo>
                      <a:cubicBezTo>
                        <a:pt x="27179" y="14024"/>
                        <a:pt x="27098" y="14430"/>
                        <a:pt x="26772" y="14647"/>
                      </a:cubicBezTo>
                      <a:cubicBezTo>
                        <a:pt x="26655" y="14711"/>
                        <a:pt x="26531" y="14741"/>
                        <a:pt x="26411" y="14741"/>
                      </a:cubicBezTo>
                      <a:cubicBezTo>
                        <a:pt x="26169" y="14741"/>
                        <a:pt x="25940" y="14620"/>
                        <a:pt x="25796" y="14403"/>
                      </a:cubicBezTo>
                      <a:cubicBezTo>
                        <a:pt x="25777" y="14384"/>
                        <a:pt x="25757" y="14365"/>
                        <a:pt x="25729" y="14365"/>
                      </a:cubicBezTo>
                      <a:cubicBezTo>
                        <a:pt x="25717" y="14365"/>
                        <a:pt x="25703" y="14368"/>
                        <a:pt x="25687" y="14376"/>
                      </a:cubicBezTo>
                      <a:cubicBezTo>
                        <a:pt x="25525" y="14132"/>
                        <a:pt x="25335" y="13915"/>
                        <a:pt x="25145" y="13725"/>
                      </a:cubicBezTo>
                      <a:cubicBezTo>
                        <a:pt x="25127" y="13708"/>
                        <a:pt x="25107" y="13700"/>
                        <a:pt x="25087" y="13700"/>
                      </a:cubicBezTo>
                      <a:cubicBezTo>
                        <a:pt x="25014" y="13700"/>
                        <a:pt x="24940" y="13797"/>
                        <a:pt x="24982" y="13861"/>
                      </a:cubicBezTo>
                      <a:cubicBezTo>
                        <a:pt x="25335" y="14159"/>
                        <a:pt x="25579" y="14539"/>
                        <a:pt x="25742" y="14946"/>
                      </a:cubicBezTo>
                      <a:cubicBezTo>
                        <a:pt x="25769" y="15163"/>
                        <a:pt x="25742" y="15353"/>
                        <a:pt x="25660" y="15570"/>
                      </a:cubicBezTo>
                      <a:cubicBezTo>
                        <a:pt x="25579" y="15705"/>
                        <a:pt x="25470" y="15814"/>
                        <a:pt x="25335" y="15895"/>
                      </a:cubicBezTo>
                      <a:cubicBezTo>
                        <a:pt x="25009" y="16058"/>
                        <a:pt x="24657" y="16139"/>
                        <a:pt x="24304" y="16139"/>
                      </a:cubicBezTo>
                      <a:cubicBezTo>
                        <a:pt x="24231" y="16144"/>
                        <a:pt x="24158" y="16146"/>
                        <a:pt x="24085" y="16146"/>
                      </a:cubicBezTo>
                      <a:cubicBezTo>
                        <a:pt x="23698" y="16146"/>
                        <a:pt x="23313" y="16082"/>
                        <a:pt x="22948" y="15922"/>
                      </a:cubicBezTo>
                      <a:cubicBezTo>
                        <a:pt x="22649" y="15787"/>
                        <a:pt x="22432" y="15543"/>
                        <a:pt x="22324" y="15217"/>
                      </a:cubicBezTo>
                      <a:cubicBezTo>
                        <a:pt x="22351" y="15109"/>
                        <a:pt x="22351" y="15027"/>
                        <a:pt x="22324" y="14946"/>
                      </a:cubicBezTo>
                      <a:cubicBezTo>
                        <a:pt x="22324" y="14889"/>
                        <a:pt x="22271" y="14854"/>
                        <a:pt x="22221" y="14854"/>
                      </a:cubicBezTo>
                      <a:cubicBezTo>
                        <a:pt x="22176" y="14854"/>
                        <a:pt x="22134" y="14882"/>
                        <a:pt x="22134" y="14946"/>
                      </a:cubicBezTo>
                      <a:cubicBezTo>
                        <a:pt x="22107" y="15027"/>
                        <a:pt x="22107" y="15109"/>
                        <a:pt x="22134" y="15217"/>
                      </a:cubicBezTo>
                      <a:cubicBezTo>
                        <a:pt x="22107" y="15624"/>
                        <a:pt x="21890" y="15976"/>
                        <a:pt x="21564" y="16221"/>
                      </a:cubicBezTo>
                      <a:cubicBezTo>
                        <a:pt x="21351" y="16363"/>
                        <a:pt x="21111" y="16430"/>
                        <a:pt x="20873" y="16430"/>
                      </a:cubicBezTo>
                      <a:cubicBezTo>
                        <a:pt x="20387" y="16430"/>
                        <a:pt x="19911" y="16152"/>
                        <a:pt x="19693" y="15678"/>
                      </a:cubicBezTo>
                      <a:cubicBezTo>
                        <a:pt x="19673" y="15638"/>
                        <a:pt x="19638" y="15620"/>
                        <a:pt x="19604" y="15620"/>
                      </a:cubicBezTo>
                      <a:cubicBezTo>
                        <a:pt x="19545" y="15620"/>
                        <a:pt x="19486" y="15674"/>
                        <a:pt x="19503" y="15759"/>
                      </a:cubicBezTo>
                      <a:cubicBezTo>
                        <a:pt x="19557" y="16031"/>
                        <a:pt x="19476" y="16302"/>
                        <a:pt x="19313" y="16546"/>
                      </a:cubicBezTo>
                      <a:cubicBezTo>
                        <a:pt x="19123" y="16763"/>
                        <a:pt x="18879" y="16953"/>
                        <a:pt x="18608" y="17034"/>
                      </a:cubicBezTo>
                      <a:cubicBezTo>
                        <a:pt x="18329" y="17152"/>
                        <a:pt x="17988" y="17253"/>
                        <a:pt x="17664" y="17253"/>
                      </a:cubicBezTo>
                      <a:cubicBezTo>
                        <a:pt x="17388" y="17253"/>
                        <a:pt x="17126" y="17180"/>
                        <a:pt x="16926" y="16980"/>
                      </a:cubicBezTo>
                      <a:cubicBezTo>
                        <a:pt x="16709" y="16817"/>
                        <a:pt x="16628" y="16519"/>
                        <a:pt x="16709" y="16248"/>
                      </a:cubicBezTo>
                      <a:cubicBezTo>
                        <a:pt x="16745" y="16175"/>
                        <a:pt x="16673" y="16103"/>
                        <a:pt x="16605" y="16103"/>
                      </a:cubicBezTo>
                      <a:cubicBezTo>
                        <a:pt x="16571" y="16103"/>
                        <a:pt x="16537" y="16121"/>
                        <a:pt x="16519" y="16166"/>
                      </a:cubicBezTo>
                      <a:cubicBezTo>
                        <a:pt x="16330" y="16573"/>
                        <a:pt x="15950" y="16844"/>
                        <a:pt x="15489" y="16899"/>
                      </a:cubicBezTo>
                      <a:cubicBezTo>
                        <a:pt x="15028" y="16899"/>
                        <a:pt x="14594" y="16655"/>
                        <a:pt x="14404" y="16275"/>
                      </a:cubicBezTo>
                      <a:cubicBezTo>
                        <a:pt x="14268" y="16031"/>
                        <a:pt x="14214" y="15787"/>
                        <a:pt x="14241" y="15543"/>
                      </a:cubicBezTo>
                      <a:cubicBezTo>
                        <a:pt x="14241" y="15485"/>
                        <a:pt x="14187" y="15427"/>
                        <a:pt x="14136" y="15427"/>
                      </a:cubicBezTo>
                      <a:cubicBezTo>
                        <a:pt x="14115" y="15427"/>
                        <a:pt x="14094" y="15437"/>
                        <a:pt x="14078" y="15461"/>
                      </a:cubicBezTo>
                      <a:cubicBezTo>
                        <a:pt x="13888" y="15732"/>
                        <a:pt x="13590" y="15868"/>
                        <a:pt x="13237" y="15868"/>
                      </a:cubicBezTo>
                      <a:cubicBezTo>
                        <a:pt x="12939" y="15841"/>
                        <a:pt x="12641" y="15678"/>
                        <a:pt x="12478" y="15407"/>
                      </a:cubicBezTo>
                      <a:cubicBezTo>
                        <a:pt x="12397" y="15244"/>
                        <a:pt x="12342" y="15109"/>
                        <a:pt x="12342" y="14946"/>
                      </a:cubicBezTo>
                      <a:cubicBezTo>
                        <a:pt x="12342" y="14892"/>
                        <a:pt x="12342" y="14837"/>
                        <a:pt x="12369" y="14783"/>
                      </a:cubicBezTo>
                      <a:cubicBezTo>
                        <a:pt x="12397" y="14485"/>
                        <a:pt x="12342" y="14186"/>
                        <a:pt x="12234" y="13888"/>
                      </a:cubicBezTo>
                      <a:cubicBezTo>
                        <a:pt x="12216" y="13852"/>
                        <a:pt x="12186" y="13837"/>
                        <a:pt x="12154" y="13837"/>
                      </a:cubicBezTo>
                      <a:cubicBezTo>
                        <a:pt x="12092" y="13837"/>
                        <a:pt x="12026" y="13897"/>
                        <a:pt x="12044" y="13969"/>
                      </a:cubicBezTo>
                      <a:cubicBezTo>
                        <a:pt x="12207" y="14430"/>
                        <a:pt x="12207" y="14946"/>
                        <a:pt x="11990" y="15380"/>
                      </a:cubicBezTo>
                      <a:cubicBezTo>
                        <a:pt x="11773" y="15841"/>
                        <a:pt x="11420" y="16193"/>
                        <a:pt x="10959" y="16410"/>
                      </a:cubicBezTo>
                      <a:cubicBezTo>
                        <a:pt x="10656" y="16535"/>
                        <a:pt x="10318" y="16601"/>
                        <a:pt x="9976" y="16601"/>
                      </a:cubicBezTo>
                      <a:cubicBezTo>
                        <a:pt x="9797" y="16601"/>
                        <a:pt x="9617" y="16583"/>
                        <a:pt x="9440" y="16546"/>
                      </a:cubicBezTo>
                      <a:cubicBezTo>
                        <a:pt x="8925" y="16438"/>
                        <a:pt x="8436" y="16193"/>
                        <a:pt x="8057" y="15814"/>
                      </a:cubicBezTo>
                      <a:cubicBezTo>
                        <a:pt x="7623" y="15407"/>
                        <a:pt x="7270" y="14892"/>
                        <a:pt x="7080" y="14322"/>
                      </a:cubicBezTo>
                      <a:cubicBezTo>
                        <a:pt x="7055" y="14272"/>
                        <a:pt x="7012" y="14250"/>
                        <a:pt x="6971" y="14250"/>
                      </a:cubicBezTo>
                      <a:cubicBezTo>
                        <a:pt x="6923" y="14250"/>
                        <a:pt x="6878" y="14278"/>
                        <a:pt x="6863" y="14322"/>
                      </a:cubicBezTo>
                      <a:cubicBezTo>
                        <a:pt x="6728" y="14810"/>
                        <a:pt x="6321" y="15136"/>
                        <a:pt x="5860" y="15217"/>
                      </a:cubicBezTo>
                      <a:cubicBezTo>
                        <a:pt x="5835" y="15218"/>
                        <a:pt x="5810" y="15219"/>
                        <a:pt x="5786" y="15219"/>
                      </a:cubicBezTo>
                      <a:cubicBezTo>
                        <a:pt x="5326" y="15219"/>
                        <a:pt x="4899" y="14979"/>
                        <a:pt x="4693" y="14593"/>
                      </a:cubicBezTo>
                      <a:cubicBezTo>
                        <a:pt x="4558" y="14349"/>
                        <a:pt x="4531" y="14078"/>
                        <a:pt x="4558" y="13834"/>
                      </a:cubicBezTo>
                      <a:cubicBezTo>
                        <a:pt x="4575" y="13749"/>
                        <a:pt x="4518" y="13707"/>
                        <a:pt x="4459" y="13707"/>
                      </a:cubicBezTo>
                      <a:cubicBezTo>
                        <a:pt x="4424" y="13707"/>
                        <a:pt x="4388" y="13722"/>
                        <a:pt x="4368" y="13752"/>
                      </a:cubicBezTo>
                      <a:cubicBezTo>
                        <a:pt x="4070" y="14241"/>
                        <a:pt x="3527" y="14566"/>
                        <a:pt x="2957" y="14566"/>
                      </a:cubicBezTo>
                      <a:cubicBezTo>
                        <a:pt x="2415" y="14539"/>
                        <a:pt x="1954" y="14186"/>
                        <a:pt x="1791" y="13671"/>
                      </a:cubicBezTo>
                      <a:cubicBezTo>
                        <a:pt x="1710" y="13400"/>
                        <a:pt x="1737" y="13128"/>
                        <a:pt x="1873" y="12884"/>
                      </a:cubicBezTo>
                      <a:cubicBezTo>
                        <a:pt x="1915" y="12800"/>
                        <a:pt x="1841" y="12731"/>
                        <a:pt x="1781" y="12731"/>
                      </a:cubicBezTo>
                      <a:cubicBezTo>
                        <a:pt x="1765" y="12731"/>
                        <a:pt x="1749" y="12737"/>
                        <a:pt x="1737" y="12749"/>
                      </a:cubicBezTo>
                      <a:cubicBezTo>
                        <a:pt x="1581" y="12846"/>
                        <a:pt x="1411" y="12891"/>
                        <a:pt x="1245" y="12891"/>
                      </a:cubicBezTo>
                      <a:cubicBezTo>
                        <a:pt x="948" y="12891"/>
                        <a:pt x="663" y="12748"/>
                        <a:pt x="489" y="12505"/>
                      </a:cubicBezTo>
                      <a:cubicBezTo>
                        <a:pt x="218" y="12016"/>
                        <a:pt x="191" y="11447"/>
                        <a:pt x="462" y="10959"/>
                      </a:cubicBezTo>
                      <a:cubicBezTo>
                        <a:pt x="598" y="10633"/>
                        <a:pt x="815" y="10335"/>
                        <a:pt x="1032" y="10063"/>
                      </a:cubicBezTo>
                      <a:cubicBezTo>
                        <a:pt x="1081" y="10014"/>
                        <a:pt x="1041" y="9897"/>
                        <a:pt x="971" y="9897"/>
                      </a:cubicBezTo>
                      <a:cubicBezTo>
                        <a:pt x="965" y="9897"/>
                        <a:pt x="958" y="9898"/>
                        <a:pt x="950" y="9901"/>
                      </a:cubicBezTo>
                      <a:cubicBezTo>
                        <a:pt x="913" y="9907"/>
                        <a:pt x="876" y="9910"/>
                        <a:pt x="840" y="9910"/>
                      </a:cubicBezTo>
                      <a:cubicBezTo>
                        <a:pt x="559" y="9910"/>
                        <a:pt x="317" y="9731"/>
                        <a:pt x="245" y="9467"/>
                      </a:cubicBezTo>
                      <a:cubicBezTo>
                        <a:pt x="164" y="9141"/>
                        <a:pt x="354" y="8843"/>
                        <a:pt x="679" y="8789"/>
                      </a:cubicBezTo>
                      <a:cubicBezTo>
                        <a:pt x="737" y="8769"/>
                        <a:pt x="794" y="8760"/>
                        <a:pt x="852" y="8760"/>
                      </a:cubicBezTo>
                      <a:cubicBezTo>
                        <a:pt x="957" y="8760"/>
                        <a:pt x="1062" y="8790"/>
                        <a:pt x="1167" y="8843"/>
                      </a:cubicBezTo>
                      <a:cubicBezTo>
                        <a:pt x="1181" y="8856"/>
                        <a:pt x="1194" y="8863"/>
                        <a:pt x="1208" y="8863"/>
                      </a:cubicBezTo>
                      <a:cubicBezTo>
                        <a:pt x="1222" y="8863"/>
                        <a:pt x="1235" y="8856"/>
                        <a:pt x="1249" y="8843"/>
                      </a:cubicBezTo>
                      <a:lnTo>
                        <a:pt x="1276" y="8870"/>
                      </a:lnTo>
                      <a:lnTo>
                        <a:pt x="1276" y="8924"/>
                      </a:lnTo>
                      <a:cubicBezTo>
                        <a:pt x="1276" y="8951"/>
                        <a:pt x="1330" y="9006"/>
                        <a:pt x="1384" y="9006"/>
                      </a:cubicBezTo>
                      <a:lnTo>
                        <a:pt x="1411" y="9060"/>
                      </a:lnTo>
                      <a:cubicBezTo>
                        <a:pt x="1411" y="9087"/>
                        <a:pt x="1411" y="9114"/>
                        <a:pt x="1439" y="9114"/>
                      </a:cubicBezTo>
                      <a:cubicBezTo>
                        <a:pt x="1450" y="9148"/>
                        <a:pt x="1476" y="9163"/>
                        <a:pt x="1501" y="9163"/>
                      </a:cubicBezTo>
                      <a:cubicBezTo>
                        <a:pt x="1538" y="9163"/>
                        <a:pt x="1574" y="9134"/>
                        <a:pt x="1574" y="9087"/>
                      </a:cubicBezTo>
                      <a:cubicBezTo>
                        <a:pt x="1574" y="9033"/>
                        <a:pt x="1574" y="9006"/>
                        <a:pt x="1547" y="8951"/>
                      </a:cubicBezTo>
                      <a:lnTo>
                        <a:pt x="1493" y="8870"/>
                      </a:lnTo>
                      <a:lnTo>
                        <a:pt x="1466" y="8843"/>
                      </a:lnTo>
                      <a:cubicBezTo>
                        <a:pt x="1330" y="8219"/>
                        <a:pt x="1439" y="7568"/>
                        <a:pt x="1764" y="7053"/>
                      </a:cubicBezTo>
                      <a:cubicBezTo>
                        <a:pt x="1999" y="6689"/>
                        <a:pt x="2386" y="6495"/>
                        <a:pt x="2791" y="6495"/>
                      </a:cubicBezTo>
                      <a:cubicBezTo>
                        <a:pt x="2900" y="6495"/>
                        <a:pt x="3011" y="6509"/>
                        <a:pt x="3120" y="6537"/>
                      </a:cubicBezTo>
                      <a:cubicBezTo>
                        <a:pt x="3391" y="6592"/>
                        <a:pt x="3608" y="6782"/>
                        <a:pt x="3744" y="7026"/>
                      </a:cubicBezTo>
                      <a:cubicBezTo>
                        <a:pt x="3758" y="7080"/>
                        <a:pt x="3792" y="7107"/>
                        <a:pt x="3829" y="7107"/>
                      </a:cubicBezTo>
                      <a:cubicBezTo>
                        <a:pt x="3866" y="7107"/>
                        <a:pt x="3907" y="7080"/>
                        <a:pt x="3934" y="7026"/>
                      </a:cubicBezTo>
                      <a:cubicBezTo>
                        <a:pt x="4070" y="6646"/>
                        <a:pt x="4368" y="6293"/>
                        <a:pt x="4775" y="6131"/>
                      </a:cubicBezTo>
                      <a:cubicBezTo>
                        <a:pt x="4993" y="6014"/>
                        <a:pt x="5226" y="5960"/>
                        <a:pt x="5459" y="5960"/>
                      </a:cubicBezTo>
                      <a:cubicBezTo>
                        <a:pt x="5660" y="5960"/>
                        <a:pt x="5861" y="6001"/>
                        <a:pt x="6050" y="6076"/>
                      </a:cubicBezTo>
                      <a:cubicBezTo>
                        <a:pt x="6294" y="6158"/>
                        <a:pt x="6511" y="6293"/>
                        <a:pt x="6701" y="6510"/>
                      </a:cubicBezTo>
                      <a:cubicBezTo>
                        <a:pt x="6712" y="6522"/>
                        <a:pt x="6728" y="6528"/>
                        <a:pt x="6745" y="6528"/>
                      </a:cubicBezTo>
                      <a:cubicBezTo>
                        <a:pt x="6806" y="6528"/>
                        <a:pt x="6884" y="6459"/>
                        <a:pt x="6863" y="6375"/>
                      </a:cubicBezTo>
                      <a:cubicBezTo>
                        <a:pt x="6619" y="5832"/>
                        <a:pt x="6728" y="5181"/>
                        <a:pt x="7135" y="4720"/>
                      </a:cubicBezTo>
                      <a:cubicBezTo>
                        <a:pt x="7415" y="4403"/>
                        <a:pt x="7811" y="4239"/>
                        <a:pt x="8225" y="4239"/>
                      </a:cubicBezTo>
                      <a:cubicBezTo>
                        <a:pt x="8412" y="4239"/>
                        <a:pt x="8603" y="4273"/>
                        <a:pt x="8789" y="4340"/>
                      </a:cubicBezTo>
                      <a:cubicBezTo>
                        <a:pt x="9087" y="4449"/>
                        <a:pt x="9386" y="4639"/>
                        <a:pt x="9576" y="4937"/>
                      </a:cubicBezTo>
                      <a:cubicBezTo>
                        <a:pt x="9591" y="4960"/>
                        <a:pt x="9613" y="4970"/>
                        <a:pt x="9636" y="4970"/>
                      </a:cubicBezTo>
                      <a:cubicBezTo>
                        <a:pt x="9694" y="4970"/>
                        <a:pt x="9758" y="4906"/>
                        <a:pt x="9738" y="4829"/>
                      </a:cubicBezTo>
                      <a:cubicBezTo>
                        <a:pt x="9684" y="4476"/>
                        <a:pt x="9874" y="4123"/>
                        <a:pt x="10200" y="3988"/>
                      </a:cubicBezTo>
                      <a:cubicBezTo>
                        <a:pt x="10341" y="3931"/>
                        <a:pt x="10485" y="3904"/>
                        <a:pt x="10627" y="3904"/>
                      </a:cubicBezTo>
                      <a:cubicBezTo>
                        <a:pt x="10894" y="3904"/>
                        <a:pt x="11153" y="4000"/>
                        <a:pt x="11366" y="4178"/>
                      </a:cubicBezTo>
                      <a:cubicBezTo>
                        <a:pt x="11583" y="4313"/>
                        <a:pt x="11773" y="4503"/>
                        <a:pt x="11908" y="4720"/>
                      </a:cubicBezTo>
                      <a:cubicBezTo>
                        <a:pt x="11930" y="4752"/>
                        <a:pt x="11968" y="4767"/>
                        <a:pt x="12005" y="4767"/>
                      </a:cubicBezTo>
                      <a:cubicBezTo>
                        <a:pt x="12061" y="4767"/>
                        <a:pt x="12115" y="4732"/>
                        <a:pt x="12098" y="4666"/>
                      </a:cubicBezTo>
                      <a:cubicBezTo>
                        <a:pt x="12017" y="4259"/>
                        <a:pt x="12125" y="3879"/>
                        <a:pt x="12397" y="3581"/>
                      </a:cubicBezTo>
                      <a:cubicBezTo>
                        <a:pt x="12619" y="3358"/>
                        <a:pt x="12902" y="3241"/>
                        <a:pt x="13200" y="3241"/>
                      </a:cubicBezTo>
                      <a:cubicBezTo>
                        <a:pt x="13302" y="3241"/>
                        <a:pt x="13405" y="3255"/>
                        <a:pt x="13509" y="3283"/>
                      </a:cubicBezTo>
                      <a:cubicBezTo>
                        <a:pt x="13726" y="3337"/>
                        <a:pt x="13916" y="3445"/>
                        <a:pt x="14078" y="3608"/>
                      </a:cubicBezTo>
                      <a:cubicBezTo>
                        <a:pt x="14102" y="3632"/>
                        <a:pt x="14128" y="3642"/>
                        <a:pt x="14153" y="3642"/>
                      </a:cubicBezTo>
                      <a:cubicBezTo>
                        <a:pt x="14212" y="3642"/>
                        <a:pt x="14260" y="3584"/>
                        <a:pt x="14241" y="3527"/>
                      </a:cubicBezTo>
                      <a:cubicBezTo>
                        <a:pt x="14160" y="3011"/>
                        <a:pt x="14268" y="2442"/>
                        <a:pt x="14512" y="1981"/>
                      </a:cubicBezTo>
                      <a:cubicBezTo>
                        <a:pt x="14681" y="1706"/>
                        <a:pt x="14982" y="1530"/>
                        <a:pt x="15300" y="1530"/>
                      </a:cubicBezTo>
                      <a:cubicBezTo>
                        <a:pt x="15389" y="1530"/>
                        <a:pt x="15480" y="1544"/>
                        <a:pt x="15570" y="1574"/>
                      </a:cubicBezTo>
                      <a:cubicBezTo>
                        <a:pt x="15760" y="1628"/>
                        <a:pt x="15923" y="1791"/>
                        <a:pt x="15977" y="1981"/>
                      </a:cubicBezTo>
                      <a:cubicBezTo>
                        <a:pt x="15987" y="2022"/>
                        <a:pt x="16013" y="2040"/>
                        <a:pt x="16042" y="2040"/>
                      </a:cubicBezTo>
                      <a:cubicBezTo>
                        <a:pt x="16088" y="2040"/>
                        <a:pt x="16140" y="1993"/>
                        <a:pt x="16140" y="1926"/>
                      </a:cubicBezTo>
                      <a:cubicBezTo>
                        <a:pt x="16113" y="1818"/>
                        <a:pt x="16031" y="1709"/>
                        <a:pt x="15950" y="1601"/>
                      </a:cubicBezTo>
                      <a:cubicBezTo>
                        <a:pt x="15950" y="1601"/>
                        <a:pt x="15950" y="1574"/>
                        <a:pt x="15950" y="1574"/>
                      </a:cubicBezTo>
                      <a:cubicBezTo>
                        <a:pt x="16004" y="1221"/>
                        <a:pt x="16221" y="950"/>
                        <a:pt x="16547" y="814"/>
                      </a:cubicBezTo>
                      <a:cubicBezTo>
                        <a:pt x="16623" y="789"/>
                        <a:pt x="16701" y="777"/>
                        <a:pt x="16778" y="777"/>
                      </a:cubicBezTo>
                      <a:cubicBezTo>
                        <a:pt x="17030" y="777"/>
                        <a:pt x="17276" y="905"/>
                        <a:pt x="17442" y="1113"/>
                      </a:cubicBezTo>
                      <a:cubicBezTo>
                        <a:pt x="17550" y="1248"/>
                        <a:pt x="17604" y="1438"/>
                        <a:pt x="17604" y="1628"/>
                      </a:cubicBezTo>
                      <a:cubicBezTo>
                        <a:pt x="17604" y="1689"/>
                        <a:pt x="17647" y="1724"/>
                        <a:pt x="17694" y="1724"/>
                      </a:cubicBezTo>
                      <a:cubicBezTo>
                        <a:pt x="17731" y="1724"/>
                        <a:pt x="17770" y="1703"/>
                        <a:pt x="17794" y="1655"/>
                      </a:cubicBezTo>
                      <a:cubicBezTo>
                        <a:pt x="17903" y="1167"/>
                        <a:pt x="18147" y="733"/>
                        <a:pt x="18527" y="407"/>
                      </a:cubicBezTo>
                      <a:cubicBezTo>
                        <a:pt x="18679" y="268"/>
                        <a:pt x="18866" y="200"/>
                        <a:pt x="19051" y="200"/>
                      </a:cubicBezTo>
                      <a:cubicBezTo>
                        <a:pt x="19261" y="200"/>
                        <a:pt x="19467" y="288"/>
                        <a:pt x="19612" y="462"/>
                      </a:cubicBezTo>
                      <a:cubicBezTo>
                        <a:pt x="19747" y="597"/>
                        <a:pt x="19774" y="787"/>
                        <a:pt x="19693" y="977"/>
                      </a:cubicBezTo>
                      <a:cubicBezTo>
                        <a:pt x="19693" y="977"/>
                        <a:pt x="19693" y="1004"/>
                        <a:pt x="19693" y="1031"/>
                      </a:cubicBezTo>
                      <a:cubicBezTo>
                        <a:pt x="19639" y="1104"/>
                        <a:pt x="19705" y="1164"/>
                        <a:pt x="19771" y="1164"/>
                      </a:cubicBezTo>
                      <a:cubicBezTo>
                        <a:pt x="19804" y="1164"/>
                        <a:pt x="19838" y="1149"/>
                        <a:pt x="19856" y="1113"/>
                      </a:cubicBezTo>
                      <a:cubicBezTo>
                        <a:pt x="19856" y="1086"/>
                        <a:pt x="19883" y="1058"/>
                        <a:pt x="19883" y="1031"/>
                      </a:cubicBezTo>
                      <a:cubicBezTo>
                        <a:pt x="20188" y="482"/>
                        <a:pt x="20752" y="162"/>
                        <a:pt x="21336" y="162"/>
                      </a:cubicBezTo>
                      <a:close/>
                      <a:moveTo>
                        <a:pt x="21387" y="1"/>
                      </a:moveTo>
                      <a:cubicBezTo>
                        <a:pt x="21207" y="1"/>
                        <a:pt x="21029" y="29"/>
                        <a:pt x="20859" y="82"/>
                      </a:cubicBezTo>
                      <a:cubicBezTo>
                        <a:pt x="20507" y="190"/>
                        <a:pt x="20208" y="380"/>
                        <a:pt x="19964" y="679"/>
                      </a:cubicBezTo>
                      <a:cubicBezTo>
                        <a:pt x="19883" y="380"/>
                        <a:pt x="19666" y="136"/>
                        <a:pt x="19367" y="55"/>
                      </a:cubicBezTo>
                      <a:cubicBezTo>
                        <a:pt x="19291" y="35"/>
                        <a:pt x="19215" y="25"/>
                        <a:pt x="19139" y="25"/>
                      </a:cubicBezTo>
                      <a:cubicBezTo>
                        <a:pt x="18705" y="25"/>
                        <a:pt x="18297" y="336"/>
                        <a:pt x="18065" y="706"/>
                      </a:cubicBezTo>
                      <a:cubicBezTo>
                        <a:pt x="17930" y="896"/>
                        <a:pt x="17848" y="1086"/>
                        <a:pt x="17767" y="1303"/>
                      </a:cubicBezTo>
                      <a:cubicBezTo>
                        <a:pt x="17659" y="1031"/>
                        <a:pt x="17469" y="814"/>
                        <a:pt x="17198" y="706"/>
                      </a:cubicBezTo>
                      <a:cubicBezTo>
                        <a:pt x="17080" y="655"/>
                        <a:pt x="16957" y="631"/>
                        <a:pt x="16836" y="631"/>
                      </a:cubicBezTo>
                      <a:cubicBezTo>
                        <a:pt x="16565" y="631"/>
                        <a:pt x="16300" y="752"/>
                        <a:pt x="16113" y="977"/>
                      </a:cubicBezTo>
                      <a:cubicBezTo>
                        <a:pt x="15977" y="1113"/>
                        <a:pt x="15896" y="1330"/>
                        <a:pt x="15868" y="1519"/>
                      </a:cubicBezTo>
                      <a:cubicBezTo>
                        <a:pt x="15706" y="1397"/>
                        <a:pt x="15512" y="1336"/>
                        <a:pt x="15312" y="1336"/>
                      </a:cubicBezTo>
                      <a:cubicBezTo>
                        <a:pt x="15245" y="1336"/>
                        <a:pt x="15177" y="1343"/>
                        <a:pt x="15109" y="1357"/>
                      </a:cubicBezTo>
                      <a:cubicBezTo>
                        <a:pt x="14594" y="1519"/>
                        <a:pt x="14241" y="1926"/>
                        <a:pt x="14133" y="2442"/>
                      </a:cubicBezTo>
                      <a:cubicBezTo>
                        <a:pt x="14078" y="2740"/>
                        <a:pt x="14051" y="3011"/>
                        <a:pt x="14078" y="3310"/>
                      </a:cubicBezTo>
                      <a:cubicBezTo>
                        <a:pt x="13834" y="3127"/>
                        <a:pt x="13544" y="3035"/>
                        <a:pt x="13254" y="3035"/>
                      </a:cubicBezTo>
                      <a:cubicBezTo>
                        <a:pt x="13158" y="3035"/>
                        <a:pt x="13061" y="3045"/>
                        <a:pt x="12966" y="3066"/>
                      </a:cubicBezTo>
                      <a:cubicBezTo>
                        <a:pt x="12505" y="3174"/>
                        <a:pt x="12125" y="3500"/>
                        <a:pt x="11990" y="3934"/>
                      </a:cubicBezTo>
                      <a:cubicBezTo>
                        <a:pt x="11935" y="4069"/>
                        <a:pt x="11908" y="4205"/>
                        <a:pt x="11908" y="4340"/>
                      </a:cubicBezTo>
                      <a:cubicBezTo>
                        <a:pt x="11637" y="4015"/>
                        <a:pt x="11257" y="3798"/>
                        <a:pt x="10851" y="3717"/>
                      </a:cubicBezTo>
                      <a:cubicBezTo>
                        <a:pt x="10784" y="3704"/>
                        <a:pt x="10717" y="3698"/>
                        <a:pt x="10650" y="3698"/>
                      </a:cubicBezTo>
                      <a:cubicBezTo>
                        <a:pt x="10280" y="3698"/>
                        <a:pt x="9918" y="3883"/>
                        <a:pt x="9711" y="4205"/>
                      </a:cubicBezTo>
                      <a:cubicBezTo>
                        <a:pt x="9630" y="4313"/>
                        <a:pt x="9576" y="4422"/>
                        <a:pt x="9576" y="4557"/>
                      </a:cubicBezTo>
                      <a:cubicBezTo>
                        <a:pt x="9208" y="4212"/>
                        <a:pt x="8742" y="4024"/>
                        <a:pt x="8262" y="4024"/>
                      </a:cubicBezTo>
                      <a:cubicBezTo>
                        <a:pt x="8176" y="4024"/>
                        <a:pt x="8089" y="4030"/>
                        <a:pt x="8003" y="4042"/>
                      </a:cubicBezTo>
                      <a:cubicBezTo>
                        <a:pt x="7324" y="4178"/>
                        <a:pt x="6809" y="4693"/>
                        <a:pt x="6646" y="5344"/>
                      </a:cubicBezTo>
                      <a:cubicBezTo>
                        <a:pt x="6592" y="5588"/>
                        <a:pt x="6565" y="5859"/>
                        <a:pt x="6619" y="6103"/>
                      </a:cubicBezTo>
                      <a:cubicBezTo>
                        <a:pt x="6294" y="5886"/>
                        <a:pt x="5914" y="5778"/>
                        <a:pt x="5534" y="5751"/>
                      </a:cubicBezTo>
                      <a:cubicBezTo>
                        <a:pt x="5046" y="5751"/>
                        <a:pt x="4585" y="5968"/>
                        <a:pt x="4232" y="6293"/>
                      </a:cubicBezTo>
                      <a:cubicBezTo>
                        <a:pt x="4097" y="6429"/>
                        <a:pt x="3988" y="6592"/>
                        <a:pt x="3907" y="6782"/>
                      </a:cubicBezTo>
                      <a:cubicBezTo>
                        <a:pt x="3652" y="6463"/>
                        <a:pt x="3280" y="6277"/>
                        <a:pt x="2896" y="6277"/>
                      </a:cubicBezTo>
                      <a:cubicBezTo>
                        <a:pt x="2790" y="6277"/>
                        <a:pt x="2683" y="6291"/>
                        <a:pt x="2578" y="6320"/>
                      </a:cubicBezTo>
                      <a:cubicBezTo>
                        <a:pt x="1954" y="6510"/>
                        <a:pt x="1493" y="7026"/>
                        <a:pt x="1357" y="7649"/>
                      </a:cubicBezTo>
                      <a:cubicBezTo>
                        <a:pt x="1276" y="7975"/>
                        <a:pt x="1276" y="8300"/>
                        <a:pt x="1303" y="8653"/>
                      </a:cubicBezTo>
                      <a:lnTo>
                        <a:pt x="1222" y="8599"/>
                      </a:lnTo>
                      <a:lnTo>
                        <a:pt x="1113" y="8599"/>
                      </a:lnTo>
                      <a:cubicBezTo>
                        <a:pt x="1035" y="8570"/>
                        <a:pt x="952" y="8557"/>
                        <a:pt x="870" y="8557"/>
                      </a:cubicBezTo>
                      <a:cubicBezTo>
                        <a:pt x="639" y="8557"/>
                        <a:pt x="405" y="8663"/>
                        <a:pt x="245" y="8843"/>
                      </a:cubicBezTo>
                      <a:cubicBezTo>
                        <a:pt x="1" y="9168"/>
                        <a:pt x="55" y="9657"/>
                        <a:pt x="381" y="9901"/>
                      </a:cubicBezTo>
                      <a:cubicBezTo>
                        <a:pt x="516" y="10009"/>
                        <a:pt x="652" y="10063"/>
                        <a:pt x="815" y="10091"/>
                      </a:cubicBezTo>
                      <a:cubicBezTo>
                        <a:pt x="408" y="10552"/>
                        <a:pt x="164" y="11121"/>
                        <a:pt x="137" y="11718"/>
                      </a:cubicBezTo>
                      <a:cubicBezTo>
                        <a:pt x="109" y="12016"/>
                        <a:pt x="164" y="12315"/>
                        <a:pt x="299" y="12586"/>
                      </a:cubicBezTo>
                      <a:cubicBezTo>
                        <a:pt x="462" y="12803"/>
                        <a:pt x="706" y="12993"/>
                        <a:pt x="977" y="13047"/>
                      </a:cubicBezTo>
                      <a:cubicBezTo>
                        <a:pt x="1072" y="13074"/>
                        <a:pt x="1174" y="13088"/>
                        <a:pt x="1279" y="13088"/>
                      </a:cubicBezTo>
                      <a:cubicBezTo>
                        <a:pt x="1384" y="13088"/>
                        <a:pt x="1493" y="13074"/>
                        <a:pt x="1601" y="13047"/>
                      </a:cubicBezTo>
                      <a:lnTo>
                        <a:pt x="1601" y="13047"/>
                      </a:lnTo>
                      <a:cubicBezTo>
                        <a:pt x="1466" y="13535"/>
                        <a:pt x="1628" y="14051"/>
                        <a:pt x="2008" y="14403"/>
                      </a:cubicBezTo>
                      <a:cubicBezTo>
                        <a:pt x="2296" y="14659"/>
                        <a:pt x="2649" y="14792"/>
                        <a:pt x="3007" y="14792"/>
                      </a:cubicBezTo>
                      <a:cubicBezTo>
                        <a:pt x="3257" y="14792"/>
                        <a:pt x="3510" y="14727"/>
                        <a:pt x="3744" y="14593"/>
                      </a:cubicBezTo>
                      <a:cubicBezTo>
                        <a:pt x="3988" y="14485"/>
                        <a:pt x="4178" y="14349"/>
                        <a:pt x="4341" y="14159"/>
                      </a:cubicBezTo>
                      <a:cubicBezTo>
                        <a:pt x="4395" y="14593"/>
                        <a:pt x="4639" y="14973"/>
                        <a:pt x="4992" y="15217"/>
                      </a:cubicBezTo>
                      <a:cubicBezTo>
                        <a:pt x="5221" y="15370"/>
                        <a:pt x="5481" y="15445"/>
                        <a:pt x="5736" y="15445"/>
                      </a:cubicBezTo>
                      <a:cubicBezTo>
                        <a:pt x="6025" y="15445"/>
                        <a:pt x="6308" y="15350"/>
                        <a:pt x="6538" y="15163"/>
                      </a:cubicBezTo>
                      <a:cubicBezTo>
                        <a:pt x="6728" y="15027"/>
                        <a:pt x="6863" y="14864"/>
                        <a:pt x="6972" y="14647"/>
                      </a:cubicBezTo>
                      <a:cubicBezTo>
                        <a:pt x="7379" y="15651"/>
                        <a:pt x="8192" y="16410"/>
                        <a:pt x="9223" y="16736"/>
                      </a:cubicBezTo>
                      <a:cubicBezTo>
                        <a:pt x="9463" y="16808"/>
                        <a:pt x="9714" y="16843"/>
                        <a:pt x="9966" y="16843"/>
                      </a:cubicBezTo>
                      <a:cubicBezTo>
                        <a:pt x="10283" y="16843"/>
                        <a:pt x="10602" y="16788"/>
                        <a:pt x="10905" y="16682"/>
                      </a:cubicBezTo>
                      <a:cubicBezTo>
                        <a:pt x="11529" y="16438"/>
                        <a:pt x="12017" y="15949"/>
                        <a:pt x="12234" y="15326"/>
                      </a:cubicBezTo>
                      <a:cubicBezTo>
                        <a:pt x="12315" y="15543"/>
                        <a:pt x="12451" y="15705"/>
                        <a:pt x="12641" y="15841"/>
                      </a:cubicBezTo>
                      <a:cubicBezTo>
                        <a:pt x="12824" y="15991"/>
                        <a:pt x="13049" y="16070"/>
                        <a:pt x="13284" y="16070"/>
                      </a:cubicBezTo>
                      <a:cubicBezTo>
                        <a:pt x="13430" y="16070"/>
                        <a:pt x="13580" y="16039"/>
                        <a:pt x="13726" y="15976"/>
                      </a:cubicBezTo>
                      <a:cubicBezTo>
                        <a:pt x="13834" y="15949"/>
                        <a:pt x="13943" y="15868"/>
                        <a:pt x="14051" y="15787"/>
                      </a:cubicBezTo>
                      <a:cubicBezTo>
                        <a:pt x="14078" y="16221"/>
                        <a:pt x="14322" y="16627"/>
                        <a:pt x="14675" y="16872"/>
                      </a:cubicBezTo>
                      <a:cubicBezTo>
                        <a:pt x="14896" y="17019"/>
                        <a:pt x="15150" y="17089"/>
                        <a:pt x="15405" y="17089"/>
                      </a:cubicBezTo>
                      <a:cubicBezTo>
                        <a:pt x="15806" y="17089"/>
                        <a:pt x="16210" y="16916"/>
                        <a:pt x="16492" y="16600"/>
                      </a:cubicBezTo>
                      <a:cubicBezTo>
                        <a:pt x="16519" y="16763"/>
                        <a:pt x="16574" y="16899"/>
                        <a:pt x="16682" y="17007"/>
                      </a:cubicBezTo>
                      <a:cubicBezTo>
                        <a:pt x="16872" y="17278"/>
                        <a:pt x="17198" y="17441"/>
                        <a:pt x="17523" y="17468"/>
                      </a:cubicBezTo>
                      <a:cubicBezTo>
                        <a:pt x="17876" y="17468"/>
                        <a:pt x="18255" y="17414"/>
                        <a:pt x="18581" y="17278"/>
                      </a:cubicBezTo>
                      <a:cubicBezTo>
                        <a:pt x="18906" y="17170"/>
                        <a:pt x="19205" y="16980"/>
                        <a:pt x="19422" y="16736"/>
                      </a:cubicBezTo>
                      <a:cubicBezTo>
                        <a:pt x="19584" y="16573"/>
                        <a:pt x="19693" y="16329"/>
                        <a:pt x="19720" y="16085"/>
                      </a:cubicBezTo>
                      <a:cubicBezTo>
                        <a:pt x="19991" y="16410"/>
                        <a:pt x="20371" y="16627"/>
                        <a:pt x="20805" y="16655"/>
                      </a:cubicBezTo>
                      <a:cubicBezTo>
                        <a:pt x="20829" y="16656"/>
                        <a:pt x="20853" y="16656"/>
                        <a:pt x="20876" y="16656"/>
                      </a:cubicBezTo>
                      <a:cubicBezTo>
                        <a:pt x="21417" y="16656"/>
                        <a:pt x="21901" y="16362"/>
                        <a:pt x="22161" y="15868"/>
                      </a:cubicBezTo>
                      <a:cubicBezTo>
                        <a:pt x="22215" y="15787"/>
                        <a:pt x="22243" y="15705"/>
                        <a:pt x="22270" y="15597"/>
                      </a:cubicBezTo>
                      <a:cubicBezTo>
                        <a:pt x="22378" y="15787"/>
                        <a:pt x="22514" y="15922"/>
                        <a:pt x="22677" y="16031"/>
                      </a:cubicBezTo>
                      <a:cubicBezTo>
                        <a:pt x="23068" y="16275"/>
                        <a:pt x="23547" y="16387"/>
                        <a:pt x="24015" y="16387"/>
                      </a:cubicBezTo>
                      <a:cubicBezTo>
                        <a:pt x="24066" y="16387"/>
                        <a:pt x="24117" y="16386"/>
                        <a:pt x="24168" y="16383"/>
                      </a:cubicBezTo>
                      <a:cubicBezTo>
                        <a:pt x="24575" y="16383"/>
                        <a:pt x="24982" y="16329"/>
                        <a:pt x="25335" y="16166"/>
                      </a:cubicBezTo>
                      <a:cubicBezTo>
                        <a:pt x="25497" y="16085"/>
                        <a:pt x="25660" y="15976"/>
                        <a:pt x="25769" y="15814"/>
                      </a:cubicBezTo>
                      <a:cubicBezTo>
                        <a:pt x="25904" y="15624"/>
                        <a:pt x="25959" y="15407"/>
                        <a:pt x="25959" y="15190"/>
                      </a:cubicBezTo>
                      <a:cubicBezTo>
                        <a:pt x="25959" y="15054"/>
                        <a:pt x="25931" y="14919"/>
                        <a:pt x="25877" y="14783"/>
                      </a:cubicBezTo>
                      <a:lnTo>
                        <a:pt x="25877" y="14783"/>
                      </a:lnTo>
                      <a:cubicBezTo>
                        <a:pt x="26040" y="14905"/>
                        <a:pt x="26218" y="14966"/>
                        <a:pt x="26411" y="14966"/>
                      </a:cubicBezTo>
                      <a:cubicBezTo>
                        <a:pt x="26476" y="14966"/>
                        <a:pt x="26542" y="14959"/>
                        <a:pt x="26609" y="14946"/>
                      </a:cubicBezTo>
                      <a:cubicBezTo>
                        <a:pt x="26962" y="14892"/>
                        <a:pt x="27233" y="14593"/>
                        <a:pt x="27288" y="14213"/>
                      </a:cubicBezTo>
                      <a:cubicBezTo>
                        <a:pt x="27288" y="14132"/>
                        <a:pt x="27288" y="14051"/>
                        <a:pt x="27288" y="13942"/>
                      </a:cubicBezTo>
                      <a:cubicBezTo>
                        <a:pt x="27429" y="14027"/>
                        <a:pt x="27593" y="14068"/>
                        <a:pt x="27760" y="14068"/>
                      </a:cubicBezTo>
                      <a:cubicBezTo>
                        <a:pt x="27913" y="14068"/>
                        <a:pt x="28067" y="14034"/>
                        <a:pt x="28210" y="13969"/>
                      </a:cubicBezTo>
                      <a:cubicBezTo>
                        <a:pt x="28481" y="13834"/>
                        <a:pt x="28671" y="13590"/>
                        <a:pt x="28752" y="13264"/>
                      </a:cubicBezTo>
                      <a:cubicBezTo>
                        <a:pt x="28942" y="13508"/>
                        <a:pt x="29213" y="13644"/>
                        <a:pt x="29485" y="13671"/>
                      </a:cubicBezTo>
                      <a:cubicBezTo>
                        <a:pt x="29531" y="13677"/>
                        <a:pt x="29577" y="13680"/>
                        <a:pt x="29623" y="13680"/>
                      </a:cubicBezTo>
                      <a:cubicBezTo>
                        <a:pt x="29981" y="13680"/>
                        <a:pt x="30323" y="13495"/>
                        <a:pt x="30515" y="13183"/>
                      </a:cubicBezTo>
                      <a:cubicBezTo>
                        <a:pt x="30570" y="13074"/>
                        <a:pt x="30624" y="12939"/>
                        <a:pt x="30651" y="12803"/>
                      </a:cubicBezTo>
                      <a:cubicBezTo>
                        <a:pt x="30895" y="13029"/>
                        <a:pt x="31192" y="13137"/>
                        <a:pt x="31496" y="13137"/>
                      </a:cubicBezTo>
                      <a:cubicBezTo>
                        <a:pt x="31630" y="13137"/>
                        <a:pt x="31766" y="13116"/>
                        <a:pt x="31899" y="13074"/>
                      </a:cubicBezTo>
                      <a:cubicBezTo>
                        <a:pt x="32387" y="12911"/>
                        <a:pt x="32794" y="12532"/>
                        <a:pt x="32984" y="12044"/>
                      </a:cubicBezTo>
                      <a:cubicBezTo>
                        <a:pt x="33173" y="11555"/>
                        <a:pt x="33201" y="11013"/>
                        <a:pt x="33011" y="10497"/>
                      </a:cubicBezTo>
                      <a:cubicBezTo>
                        <a:pt x="32956" y="10335"/>
                        <a:pt x="32848" y="10172"/>
                        <a:pt x="32739" y="10009"/>
                      </a:cubicBezTo>
                      <a:cubicBezTo>
                        <a:pt x="33363" y="9738"/>
                        <a:pt x="33960" y="9331"/>
                        <a:pt x="34150" y="8653"/>
                      </a:cubicBezTo>
                      <a:cubicBezTo>
                        <a:pt x="34258" y="8300"/>
                        <a:pt x="34231" y="7948"/>
                        <a:pt x="34096" y="7622"/>
                      </a:cubicBezTo>
                      <a:cubicBezTo>
                        <a:pt x="33933" y="7351"/>
                        <a:pt x="33689" y="7161"/>
                        <a:pt x="33418" y="7107"/>
                      </a:cubicBezTo>
                      <a:cubicBezTo>
                        <a:pt x="33350" y="7093"/>
                        <a:pt x="33282" y="7087"/>
                        <a:pt x="33218" y="7087"/>
                      </a:cubicBezTo>
                      <a:cubicBezTo>
                        <a:pt x="33153" y="7087"/>
                        <a:pt x="33092" y="7093"/>
                        <a:pt x="33038" y="7107"/>
                      </a:cubicBezTo>
                      <a:cubicBezTo>
                        <a:pt x="33173" y="6782"/>
                        <a:pt x="33173" y="6375"/>
                        <a:pt x="32984" y="6076"/>
                      </a:cubicBezTo>
                      <a:cubicBezTo>
                        <a:pt x="32692" y="5650"/>
                        <a:pt x="32214" y="5391"/>
                        <a:pt x="31720" y="5391"/>
                      </a:cubicBezTo>
                      <a:cubicBezTo>
                        <a:pt x="31617" y="5391"/>
                        <a:pt x="31513" y="5402"/>
                        <a:pt x="31410" y="5425"/>
                      </a:cubicBezTo>
                      <a:cubicBezTo>
                        <a:pt x="31166" y="5452"/>
                        <a:pt x="30922" y="5534"/>
                        <a:pt x="30732" y="5642"/>
                      </a:cubicBezTo>
                      <a:cubicBezTo>
                        <a:pt x="31004" y="5073"/>
                        <a:pt x="30895" y="4395"/>
                        <a:pt x="30488" y="3906"/>
                      </a:cubicBezTo>
                      <a:cubicBezTo>
                        <a:pt x="30244" y="3662"/>
                        <a:pt x="29891" y="3472"/>
                        <a:pt x="29539" y="3445"/>
                      </a:cubicBezTo>
                      <a:cubicBezTo>
                        <a:pt x="29503" y="3443"/>
                        <a:pt x="29468" y="3441"/>
                        <a:pt x="29432" y="3441"/>
                      </a:cubicBezTo>
                      <a:cubicBezTo>
                        <a:pt x="29116" y="3441"/>
                        <a:pt x="28806" y="3549"/>
                        <a:pt x="28562" y="3744"/>
                      </a:cubicBezTo>
                      <a:cubicBezTo>
                        <a:pt x="28427" y="3852"/>
                        <a:pt x="28291" y="3988"/>
                        <a:pt x="28210" y="4151"/>
                      </a:cubicBezTo>
                      <a:cubicBezTo>
                        <a:pt x="28183" y="3798"/>
                        <a:pt x="28047" y="3472"/>
                        <a:pt x="27830" y="3174"/>
                      </a:cubicBezTo>
                      <a:cubicBezTo>
                        <a:pt x="27600" y="2930"/>
                        <a:pt x="27294" y="2828"/>
                        <a:pt x="26979" y="2828"/>
                      </a:cubicBezTo>
                      <a:cubicBezTo>
                        <a:pt x="26664" y="2828"/>
                        <a:pt x="26338" y="2930"/>
                        <a:pt x="26067" y="3093"/>
                      </a:cubicBezTo>
                      <a:cubicBezTo>
                        <a:pt x="25823" y="3255"/>
                        <a:pt x="25579" y="3445"/>
                        <a:pt x="25362" y="3662"/>
                      </a:cubicBezTo>
                      <a:cubicBezTo>
                        <a:pt x="25335" y="3120"/>
                        <a:pt x="25118" y="2604"/>
                        <a:pt x="24738" y="2198"/>
                      </a:cubicBezTo>
                      <a:cubicBezTo>
                        <a:pt x="24503" y="1929"/>
                        <a:pt x="24175" y="1785"/>
                        <a:pt x="23843" y="1785"/>
                      </a:cubicBezTo>
                      <a:cubicBezTo>
                        <a:pt x="23638" y="1785"/>
                        <a:pt x="23432" y="1840"/>
                        <a:pt x="23246" y="1953"/>
                      </a:cubicBezTo>
                      <a:lnTo>
                        <a:pt x="23165" y="2035"/>
                      </a:lnTo>
                      <a:cubicBezTo>
                        <a:pt x="23219" y="1764"/>
                        <a:pt x="23192" y="1492"/>
                        <a:pt x="23083" y="1248"/>
                      </a:cubicBezTo>
                      <a:cubicBezTo>
                        <a:pt x="22948" y="814"/>
                        <a:pt x="22622" y="435"/>
                        <a:pt x="22215" y="218"/>
                      </a:cubicBezTo>
                      <a:cubicBezTo>
                        <a:pt x="21951" y="69"/>
                        <a:pt x="21667" y="1"/>
                        <a:pt x="2138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61" name="Google Shape;361;p31"/>
              <p:cNvGrpSpPr/>
              <p:nvPr/>
            </p:nvGrpSpPr>
            <p:grpSpPr>
              <a:xfrm>
                <a:off x="-587194" y="2405758"/>
                <a:ext cx="1570421" cy="1473979"/>
                <a:chOff x="-587194" y="2405758"/>
                <a:chExt cx="1570421" cy="1473979"/>
              </a:xfrm>
            </p:grpSpPr>
            <p:grpSp>
              <p:nvGrpSpPr>
                <p:cNvPr id="362" name="Google Shape;362;p31"/>
                <p:cNvGrpSpPr/>
                <p:nvPr/>
              </p:nvGrpSpPr>
              <p:grpSpPr>
                <a:xfrm flipH="1">
                  <a:off x="-587194" y="2405758"/>
                  <a:ext cx="1188426" cy="1420636"/>
                  <a:chOff x="2749100" y="2444550"/>
                  <a:chExt cx="680150" cy="813000"/>
                </a:xfrm>
              </p:grpSpPr>
              <p:sp>
                <p:nvSpPr>
                  <p:cNvPr id="363" name="Google Shape;363;p31"/>
                  <p:cNvSpPr/>
                  <p:nvPr/>
                </p:nvSpPr>
                <p:spPr>
                  <a:xfrm>
                    <a:off x="2755200" y="2450275"/>
                    <a:ext cx="663200" cy="802625"/>
                  </a:xfrm>
                  <a:custGeom>
                    <a:avLst/>
                    <a:gdLst/>
                    <a:ahLst/>
                    <a:cxnLst/>
                    <a:rect l="l" t="t" r="r" b="b"/>
                    <a:pathLst>
                      <a:path w="26528" h="32105" extrusionOk="0">
                        <a:moveTo>
                          <a:pt x="14293" y="0"/>
                        </a:moveTo>
                        <a:cubicBezTo>
                          <a:pt x="13946" y="0"/>
                          <a:pt x="13602" y="117"/>
                          <a:pt x="13319" y="340"/>
                        </a:cubicBezTo>
                        <a:cubicBezTo>
                          <a:pt x="12939" y="584"/>
                          <a:pt x="12586" y="909"/>
                          <a:pt x="12288" y="1235"/>
                        </a:cubicBezTo>
                        <a:cubicBezTo>
                          <a:pt x="11637" y="1913"/>
                          <a:pt x="11094" y="2672"/>
                          <a:pt x="10688" y="3486"/>
                        </a:cubicBezTo>
                        <a:cubicBezTo>
                          <a:pt x="10254" y="4300"/>
                          <a:pt x="9901" y="5141"/>
                          <a:pt x="9630" y="6036"/>
                        </a:cubicBezTo>
                        <a:cubicBezTo>
                          <a:pt x="9331" y="7066"/>
                          <a:pt x="9114" y="8151"/>
                          <a:pt x="8979" y="9209"/>
                        </a:cubicBezTo>
                        <a:cubicBezTo>
                          <a:pt x="8870" y="10023"/>
                          <a:pt x="8789" y="10864"/>
                          <a:pt x="8680" y="11677"/>
                        </a:cubicBezTo>
                        <a:cubicBezTo>
                          <a:pt x="8735" y="12356"/>
                          <a:pt x="8735" y="13007"/>
                          <a:pt x="8735" y="13685"/>
                        </a:cubicBezTo>
                        <a:cubicBezTo>
                          <a:pt x="8735" y="14471"/>
                          <a:pt x="8735" y="15285"/>
                          <a:pt x="8680" y="16072"/>
                        </a:cubicBezTo>
                        <a:cubicBezTo>
                          <a:pt x="8680" y="16099"/>
                          <a:pt x="8680" y="16153"/>
                          <a:pt x="8680" y="16180"/>
                        </a:cubicBezTo>
                        <a:cubicBezTo>
                          <a:pt x="8680" y="16221"/>
                          <a:pt x="8647" y="16241"/>
                          <a:pt x="8613" y="16241"/>
                        </a:cubicBezTo>
                        <a:cubicBezTo>
                          <a:pt x="8579" y="16241"/>
                          <a:pt x="8545" y="16221"/>
                          <a:pt x="8545" y="16180"/>
                        </a:cubicBezTo>
                        <a:lnTo>
                          <a:pt x="8545" y="15583"/>
                        </a:lnTo>
                        <a:lnTo>
                          <a:pt x="8545" y="15231"/>
                        </a:lnTo>
                        <a:lnTo>
                          <a:pt x="8545" y="13685"/>
                        </a:lnTo>
                        <a:lnTo>
                          <a:pt x="8545" y="12518"/>
                        </a:lnTo>
                        <a:cubicBezTo>
                          <a:pt x="8491" y="12518"/>
                          <a:pt x="8491" y="12491"/>
                          <a:pt x="8491" y="12464"/>
                        </a:cubicBezTo>
                        <a:cubicBezTo>
                          <a:pt x="8491" y="12274"/>
                          <a:pt x="8518" y="12084"/>
                          <a:pt x="8518" y="11894"/>
                        </a:cubicBezTo>
                        <a:cubicBezTo>
                          <a:pt x="8518" y="11515"/>
                          <a:pt x="8491" y="11189"/>
                          <a:pt x="8491" y="10782"/>
                        </a:cubicBezTo>
                        <a:cubicBezTo>
                          <a:pt x="8463" y="10376"/>
                          <a:pt x="8463" y="9969"/>
                          <a:pt x="8436" y="9562"/>
                        </a:cubicBezTo>
                        <a:cubicBezTo>
                          <a:pt x="8436" y="9291"/>
                          <a:pt x="8382" y="9019"/>
                          <a:pt x="8328" y="8748"/>
                        </a:cubicBezTo>
                        <a:cubicBezTo>
                          <a:pt x="8219" y="8260"/>
                          <a:pt x="8002" y="7745"/>
                          <a:pt x="7460" y="7609"/>
                        </a:cubicBezTo>
                        <a:cubicBezTo>
                          <a:pt x="7393" y="7598"/>
                          <a:pt x="7327" y="7592"/>
                          <a:pt x="7261" y="7592"/>
                        </a:cubicBezTo>
                        <a:cubicBezTo>
                          <a:pt x="7005" y="7592"/>
                          <a:pt x="6759" y="7675"/>
                          <a:pt x="6565" y="7826"/>
                        </a:cubicBezTo>
                        <a:cubicBezTo>
                          <a:pt x="6294" y="8016"/>
                          <a:pt x="6077" y="8287"/>
                          <a:pt x="5914" y="8585"/>
                        </a:cubicBezTo>
                        <a:cubicBezTo>
                          <a:pt x="5588" y="9209"/>
                          <a:pt x="5317" y="9860"/>
                          <a:pt x="5181" y="10565"/>
                        </a:cubicBezTo>
                        <a:cubicBezTo>
                          <a:pt x="4883" y="12003"/>
                          <a:pt x="4856" y="13468"/>
                          <a:pt x="5100" y="14905"/>
                        </a:cubicBezTo>
                        <a:cubicBezTo>
                          <a:pt x="5344" y="16451"/>
                          <a:pt x="5697" y="17997"/>
                          <a:pt x="6158" y="19489"/>
                        </a:cubicBezTo>
                        <a:cubicBezTo>
                          <a:pt x="6158" y="19516"/>
                          <a:pt x="6158" y="19543"/>
                          <a:pt x="6131" y="19570"/>
                        </a:cubicBezTo>
                        <a:cubicBezTo>
                          <a:pt x="6185" y="19787"/>
                          <a:pt x="6212" y="19977"/>
                          <a:pt x="6266" y="20194"/>
                        </a:cubicBezTo>
                        <a:cubicBezTo>
                          <a:pt x="6321" y="20520"/>
                          <a:pt x="6375" y="20872"/>
                          <a:pt x="6375" y="21198"/>
                        </a:cubicBezTo>
                        <a:cubicBezTo>
                          <a:pt x="6375" y="21252"/>
                          <a:pt x="6321" y="21279"/>
                          <a:pt x="6266" y="21279"/>
                        </a:cubicBezTo>
                        <a:cubicBezTo>
                          <a:pt x="6239" y="21279"/>
                          <a:pt x="6212" y="21252"/>
                          <a:pt x="6212" y="21225"/>
                        </a:cubicBezTo>
                        <a:cubicBezTo>
                          <a:pt x="6185" y="21062"/>
                          <a:pt x="6158" y="20900"/>
                          <a:pt x="6131" y="20764"/>
                        </a:cubicBezTo>
                        <a:cubicBezTo>
                          <a:pt x="5968" y="19516"/>
                          <a:pt x="5615" y="18296"/>
                          <a:pt x="5073" y="17156"/>
                        </a:cubicBezTo>
                        <a:cubicBezTo>
                          <a:pt x="4802" y="16587"/>
                          <a:pt x="4476" y="16044"/>
                          <a:pt x="4124" y="15529"/>
                        </a:cubicBezTo>
                        <a:cubicBezTo>
                          <a:pt x="3825" y="14987"/>
                          <a:pt x="3391" y="14525"/>
                          <a:pt x="2903" y="14173"/>
                        </a:cubicBezTo>
                        <a:cubicBezTo>
                          <a:pt x="2711" y="14066"/>
                          <a:pt x="2519" y="13993"/>
                          <a:pt x="2314" y="13993"/>
                        </a:cubicBezTo>
                        <a:cubicBezTo>
                          <a:pt x="2258" y="13993"/>
                          <a:pt x="2202" y="13999"/>
                          <a:pt x="2144" y="14010"/>
                        </a:cubicBezTo>
                        <a:lnTo>
                          <a:pt x="2089" y="14010"/>
                        </a:lnTo>
                        <a:cubicBezTo>
                          <a:pt x="1845" y="14064"/>
                          <a:pt x="1628" y="14227"/>
                          <a:pt x="1493" y="14471"/>
                        </a:cubicBezTo>
                        <a:cubicBezTo>
                          <a:pt x="1140" y="15014"/>
                          <a:pt x="1221" y="15692"/>
                          <a:pt x="1303" y="16289"/>
                        </a:cubicBezTo>
                        <a:cubicBezTo>
                          <a:pt x="1438" y="17482"/>
                          <a:pt x="1791" y="18648"/>
                          <a:pt x="2333" y="19733"/>
                        </a:cubicBezTo>
                        <a:cubicBezTo>
                          <a:pt x="2605" y="20249"/>
                          <a:pt x="2930" y="20764"/>
                          <a:pt x="3283" y="21252"/>
                        </a:cubicBezTo>
                        <a:cubicBezTo>
                          <a:pt x="3446" y="21496"/>
                          <a:pt x="3608" y="21713"/>
                          <a:pt x="3798" y="21903"/>
                        </a:cubicBezTo>
                        <a:cubicBezTo>
                          <a:pt x="3825" y="21930"/>
                          <a:pt x="3825" y="21930"/>
                          <a:pt x="3852" y="21957"/>
                        </a:cubicBezTo>
                        <a:cubicBezTo>
                          <a:pt x="3880" y="22012"/>
                          <a:pt x="3934" y="22066"/>
                          <a:pt x="3961" y="22093"/>
                        </a:cubicBezTo>
                        <a:cubicBezTo>
                          <a:pt x="5127" y="23151"/>
                          <a:pt x="6049" y="24453"/>
                          <a:pt x="6646" y="25917"/>
                        </a:cubicBezTo>
                        <a:cubicBezTo>
                          <a:pt x="6673" y="25972"/>
                          <a:pt x="6646" y="26026"/>
                          <a:pt x="6592" y="26053"/>
                        </a:cubicBezTo>
                        <a:cubicBezTo>
                          <a:pt x="6511" y="26053"/>
                          <a:pt x="6456" y="26026"/>
                          <a:pt x="6456" y="25972"/>
                        </a:cubicBezTo>
                        <a:cubicBezTo>
                          <a:pt x="6375" y="25809"/>
                          <a:pt x="6294" y="25619"/>
                          <a:pt x="6212" y="25456"/>
                        </a:cubicBezTo>
                        <a:lnTo>
                          <a:pt x="6077" y="25185"/>
                        </a:lnTo>
                        <a:cubicBezTo>
                          <a:pt x="5588" y="24236"/>
                          <a:pt x="4964" y="23395"/>
                          <a:pt x="4232" y="22663"/>
                        </a:cubicBezTo>
                        <a:cubicBezTo>
                          <a:pt x="4151" y="22581"/>
                          <a:pt x="4069" y="22500"/>
                          <a:pt x="3988" y="22418"/>
                        </a:cubicBezTo>
                        <a:lnTo>
                          <a:pt x="3961" y="22391"/>
                        </a:lnTo>
                        <a:cubicBezTo>
                          <a:pt x="3771" y="22229"/>
                          <a:pt x="3581" y="22039"/>
                          <a:pt x="3364" y="21876"/>
                        </a:cubicBezTo>
                        <a:cubicBezTo>
                          <a:pt x="3066" y="21632"/>
                          <a:pt x="2740" y="21415"/>
                          <a:pt x="2388" y="21225"/>
                        </a:cubicBezTo>
                        <a:cubicBezTo>
                          <a:pt x="2306" y="21198"/>
                          <a:pt x="2225" y="21144"/>
                          <a:pt x="2116" y="21117"/>
                        </a:cubicBezTo>
                        <a:cubicBezTo>
                          <a:pt x="1892" y="21027"/>
                          <a:pt x="1648" y="20974"/>
                          <a:pt x="1417" y="20974"/>
                        </a:cubicBezTo>
                        <a:cubicBezTo>
                          <a:pt x="1370" y="20974"/>
                          <a:pt x="1322" y="20976"/>
                          <a:pt x="1276" y="20981"/>
                        </a:cubicBezTo>
                        <a:cubicBezTo>
                          <a:pt x="1194" y="21008"/>
                          <a:pt x="1140" y="21008"/>
                          <a:pt x="1086" y="21035"/>
                        </a:cubicBezTo>
                        <a:cubicBezTo>
                          <a:pt x="842" y="21117"/>
                          <a:pt x="625" y="21252"/>
                          <a:pt x="462" y="21442"/>
                        </a:cubicBezTo>
                        <a:cubicBezTo>
                          <a:pt x="408" y="21523"/>
                          <a:pt x="326" y="21632"/>
                          <a:pt x="272" y="21740"/>
                        </a:cubicBezTo>
                        <a:cubicBezTo>
                          <a:pt x="191" y="21903"/>
                          <a:pt x="136" y="22066"/>
                          <a:pt x="109" y="22229"/>
                        </a:cubicBezTo>
                        <a:cubicBezTo>
                          <a:pt x="1" y="22907"/>
                          <a:pt x="55" y="23585"/>
                          <a:pt x="245" y="24236"/>
                        </a:cubicBezTo>
                        <a:cubicBezTo>
                          <a:pt x="435" y="24968"/>
                          <a:pt x="706" y="25700"/>
                          <a:pt x="1086" y="26351"/>
                        </a:cubicBezTo>
                        <a:cubicBezTo>
                          <a:pt x="1872" y="27708"/>
                          <a:pt x="2930" y="28901"/>
                          <a:pt x="4205" y="29823"/>
                        </a:cubicBezTo>
                        <a:cubicBezTo>
                          <a:pt x="4883" y="30284"/>
                          <a:pt x="5561" y="30718"/>
                          <a:pt x="6294" y="31071"/>
                        </a:cubicBezTo>
                        <a:cubicBezTo>
                          <a:pt x="6999" y="31424"/>
                          <a:pt x="7704" y="31722"/>
                          <a:pt x="8436" y="32020"/>
                        </a:cubicBezTo>
                        <a:cubicBezTo>
                          <a:pt x="8436" y="31993"/>
                          <a:pt x="8463" y="31966"/>
                          <a:pt x="8491" y="31966"/>
                        </a:cubicBezTo>
                        <a:cubicBezTo>
                          <a:pt x="8762" y="31993"/>
                          <a:pt x="9006" y="32020"/>
                          <a:pt x="9277" y="32047"/>
                        </a:cubicBezTo>
                        <a:cubicBezTo>
                          <a:pt x="9764" y="32085"/>
                          <a:pt x="10250" y="32104"/>
                          <a:pt x="10735" y="32104"/>
                        </a:cubicBezTo>
                        <a:cubicBezTo>
                          <a:pt x="12335" y="32104"/>
                          <a:pt x="13928" y="31900"/>
                          <a:pt x="15489" y="31505"/>
                        </a:cubicBezTo>
                        <a:cubicBezTo>
                          <a:pt x="16519" y="31234"/>
                          <a:pt x="17496" y="30908"/>
                          <a:pt x="18472" y="30474"/>
                        </a:cubicBezTo>
                        <a:cubicBezTo>
                          <a:pt x="19449" y="30067"/>
                          <a:pt x="20371" y="29579"/>
                          <a:pt x="21266" y="29010"/>
                        </a:cubicBezTo>
                        <a:cubicBezTo>
                          <a:pt x="22161" y="28467"/>
                          <a:pt x="23002" y="27843"/>
                          <a:pt x="23816" y="27165"/>
                        </a:cubicBezTo>
                        <a:cubicBezTo>
                          <a:pt x="24222" y="26813"/>
                          <a:pt x="24602" y="26460"/>
                          <a:pt x="24955" y="26080"/>
                        </a:cubicBezTo>
                        <a:cubicBezTo>
                          <a:pt x="25335" y="25728"/>
                          <a:pt x="25687" y="25294"/>
                          <a:pt x="25985" y="24860"/>
                        </a:cubicBezTo>
                        <a:cubicBezTo>
                          <a:pt x="26284" y="24426"/>
                          <a:pt x="26474" y="23910"/>
                          <a:pt x="26528" y="23395"/>
                        </a:cubicBezTo>
                        <a:cubicBezTo>
                          <a:pt x="26528" y="23178"/>
                          <a:pt x="26528" y="22934"/>
                          <a:pt x="26474" y="22717"/>
                        </a:cubicBezTo>
                        <a:cubicBezTo>
                          <a:pt x="26419" y="22500"/>
                          <a:pt x="26338" y="22256"/>
                          <a:pt x="26202" y="22066"/>
                        </a:cubicBezTo>
                        <a:cubicBezTo>
                          <a:pt x="25958" y="21632"/>
                          <a:pt x="25552" y="21361"/>
                          <a:pt x="25063" y="21252"/>
                        </a:cubicBezTo>
                        <a:cubicBezTo>
                          <a:pt x="24909" y="21228"/>
                          <a:pt x="24754" y="21216"/>
                          <a:pt x="24600" y="21216"/>
                        </a:cubicBezTo>
                        <a:cubicBezTo>
                          <a:pt x="24241" y="21216"/>
                          <a:pt x="23886" y="21282"/>
                          <a:pt x="23544" y="21415"/>
                        </a:cubicBezTo>
                        <a:cubicBezTo>
                          <a:pt x="23029" y="21578"/>
                          <a:pt x="22541" y="21822"/>
                          <a:pt x="22053" y="22093"/>
                        </a:cubicBezTo>
                        <a:cubicBezTo>
                          <a:pt x="21564" y="22364"/>
                          <a:pt x="21103" y="22663"/>
                          <a:pt x="20669" y="22988"/>
                        </a:cubicBezTo>
                        <a:cubicBezTo>
                          <a:pt x="19747" y="23639"/>
                          <a:pt x="18933" y="24399"/>
                          <a:pt x="18201" y="25239"/>
                        </a:cubicBezTo>
                        <a:cubicBezTo>
                          <a:pt x="18185" y="25263"/>
                          <a:pt x="18165" y="25273"/>
                          <a:pt x="18143" y="25273"/>
                        </a:cubicBezTo>
                        <a:cubicBezTo>
                          <a:pt x="18092" y="25273"/>
                          <a:pt x="18038" y="25216"/>
                          <a:pt x="18038" y="25158"/>
                        </a:cubicBezTo>
                        <a:cubicBezTo>
                          <a:pt x="18038" y="25131"/>
                          <a:pt x="18038" y="25104"/>
                          <a:pt x="18065" y="25104"/>
                        </a:cubicBezTo>
                        <a:cubicBezTo>
                          <a:pt x="18228" y="24887"/>
                          <a:pt x="18418" y="24670"/>
                          <a:pt x="18608" y="24480"/>
                        </a:cubicBezTo>
                        <a:cubicBezTo>
                          <a:pt x="19394" y="23639"/>
                          <a:pt x="20289" y="22907"/>
                          <a:pt x="21266" y="22283"/>
                        </a:cubicBezTo>
                        <a:cubicBezTo>
                          <a:pt x="21429" y="22201"/>
                          <a:pt x="21591" y="22093"/>
                          <a:pt x="21754" y="21985"/>
                        </a:cubicBezTo>
                        <a:cubicBezTo>
                          <a:pt x="22324" y="21551"/>
                          <a:pt x="22785" y="21035"/>
                          <a:pt x="23165" y="20438"/>
                        </a:cubicBezTo>
                        <a:cubicBezTo>
                          <a:pt x="23382" y="20059"/>
                          <a:pt x="23571" y="19625"/>
                          <a:pt x="23707" y="19191"/>
                        </a:cubicBezTo>
                        <a:cubicBezTo>
                          <a:pt x="23843" y="18811"/>
                          <a:pt x="23843" y="18377"/>
                          <a:pt x="23707" y="17970"/>
                        </a:cubicBezTo>
                        <a:cubicBezTo>
                          <a:pt x="23680" y="17916"/>
                          <a:pt x="23653" y="17862"/>
                          <a:pt x="23626" y="17780"/>
                        </a:cubicBezTo>
                        <a:cubicBezTo>
                          <a:pt x="23544" y="17672"/>
                          <a:pt x="23436" y="17590"/>
                          <a:pt x="23327" y="17536"/>
                        </a:cubicBezTo>
                        <a:cubicBezTo>
                          <a:pt x="23137" y="17428"/>
                          <a:pt x="22920" y="17401"/>
                          <a:pt x="22731" y="17401"/>
                        </a:cubicBezTo>
                        <a:cubicBezTo>
                          <a:pt x="22270" y="17455"/>
                          <a:pt x="21863" y="17618"/>
                          <a:pt x="21483" y="17862"/>
                        </a:cubicBezTo>
                        <a:cubicBezTo>
                          <a:pt x="20696" y="18323"/>
                          <a:pt x="19991" y="18920"/>
                          <a:pt x="19449" y="19652"/>
                        </a:cubicBezTo>
                        <a:cubicBezTo>
                          <a:pt x="19177" y="20004"/>
                          <a:pt x="18933" y="20384"/>
                          <a:pt x="18716" y="20791"/>
                        </a:cubicBezTo>
                        <a:cubicBezTo>
                          <a:pt x="18499" y="21198"/>
                          <a:pt x="18364" y="21632"/>
                          <a:pt x="18174" y="22039"/>
                        </a:cubicBezTo>
                        <a:cubicBezTo>
                          <a:pt x="18162" y="22073"/>
                          <a:pt x="18137" y="22088"/>
                          <a:pt x="18111" y="22088"/>
                        </a:cubicBezTo>
                        <a:cubicBezTo>
                          <a:pt x="18075" y="22088"/>
                          <a:pt x="18038" y="22059"/>
                          <a:pt x="18038" y="22012"/>
                        </a:cubicBezTo>
                        <a:cubicBezTo>
                          <a:pt x="18065" y="21903"/>
                          <a:pt x="18092" y="21795"/>
                          <a:pt x="18120" y="21686"/>
                        </a:cubicBezTo>
                        <a:cubicBezTo>
                          <a:pt x="18120" y="21605"/>
                          <a:pt x="18147" y="21523"/>
                          <a:pt x="18174" y="21469"/>
                        </a:cubicBezTo>
                        <a:cubicBezTo>
                          <a:pt x="18228" y="21306"/>
                          <a:pt x="18309" y="21144"/>
                          <a:pt x="18364" y="21008"/>
                        </a:cubicBezTo>
                        <a:cubicBezTo>
                          <a:pt x="18472" y="20791"/>
                          <a:pt x="18581" y="20574"/>
                          <a:pt x="18716" y="20357"/>
                        </a:cubicBezTo>
                        <a:cubicBezTo>
                          <a:pt x="18960" y="19950"/>
                          <a:pt x="19232" y="19543"/>
                          <a:pt x="19557" y="19191"/>
                        </a:cubicBezTo>
                        <a:cubicBezTo>
                          <a:pt x="19855" y="18838"/>
                          <a:pt x="20208" y="18486"/>
                          <a:pt x="20588" y="18214"/>
                        </a:cubicBezTo>
                        <a:cubicBezTo>
                          <a:pt x="20642" y="18160"/>
                          <a:pt x="20723" y="18106"/>
                          <a:pt x="20778" y="18052"/>
                        </a:cubicBezTo>
                        <a:cubicBezTo>
                          <a:pt x="21266" y="17618"/>
                          <a:pt x="21727" y="17156"/>
                          <a:pt x="22134" y="16641"/>
                        </a:cubicBezTo>
                        <a:cubicBezTo>
                          <a:pt x="22459" y="16289"/>
                          <a:pt x="22731" y="15909"/>
                          <a:pt x="22975" y="15529"/>
                        </a:cubicBezTo>
                        <a:cubicBezTo>
                          <a:pt x="23246" y="15176"/>
                          <a:pt x="23354" y="14688"/>
                          <a:pt x="23246" y="14254"/>
                        </a:cubicBezTo>
                        <a:cubicBezTo>
                          <a:pt x="23110" y="13929"/>
                          <a:pt x="22812" y="13657"/>
                          <a:pt x="22459" y="13549"/>
                        </a:cubicBezTo>
                        <a:cubicBezTo>
                          <a:pt x="22276" y="13488"/>
                          <a:pt x="22087" y="13460"/>
                          <a:pt x="21898" y="13460"/>
                        </a:cubicBezTo>
                        <a:cubicBezTo>
                          <a:pt x="21667" y="13460"/>
                          <a:pt x="21435" y="13502"/>
                          <a:pt x="21212" y="13576"/>
                        </a:cubicBezTo>
                        <a:cubicBezTo>
                          <a:pt x="21130" y="13603"/>
                          <a:pt x="21049" y="13630"/>
                          <a:pt x="20968" y="13657"/>
                        </a:cubicBezTo>
                        <a:cubicBezTo>
                          <a:pt x="20615" y="13820"/>
                          <a:pt x="20262" y="14010"/>
                          <a:pt x="19910" y="14227"/>
                        </a:cubicBezTo>
                        <a:cubicBezTo>
                          <a:pt x="19557" y="14444"/>
                          <a:pt x="19232" y="14661"/>
                          <a:pt x="18906" y="14905"/>
                        </a:cubicBezTo>
                        <a:lnTo>
                          <a:pt x="18743" y="15014"/>
                        </a:lnTo>
                        <a:cubicBezTo>
                          <a:pt x="18364" y="15285"/>
                          <a:pt x="18011" y="15583"/>
                          <a:pt x="17658" y="15909"/>
                        </a:cubicBezTo>
                        <a:cubicBezTo>
                          <a:pt x="17306" y="16234"/>
                          <a:pt x="17007" y="16560"/>
                          <a:pt x="16655" y="16912"/>
                        </a:cubicBezTo>
                        <a:cubicBezTo>
                          <a:pt x="16640" y="16920"/>
                          <a:pt x="16625" y="16923"/>
                          <a:pt x="16611" y="16923"/>
                        </a:cubicBezTo>
                        <a:cubicBezTo>
                          <a:pt x="16526" y="16923"/>
                          <a:pt x="16473" y="16796"/>
                          <a:pt x="16519" y="16750"/>
                        </a:cubicBezTo>
                        <a:cubicBezTo>
                          <a:pt x="16574" y="16695"/>
                          <a:pt x="16628" y="16614"/>
                          <a:pt x="16682" y="16560"/>
                        </a:cubicBezTo>
                        <a:cubicBezTo>
                          <a:pt x="16682" y="16560"/>
                          <a:pt x="16682" y="16560"/>
                          <a:pt x="16682" y="16533"/>
                        </a:cubicBezTo>
                        <a:lnTo>
                          <a:pt x="17035" y="16207"/>
                        </a:lnTo>
                        <a:cubicBezTo>
                          <a:pt x="18011" y="15312"/>
                          <a:pt x="18933" y="14308"/>
                          <a:pt x="19747" y="13224"/>
                        </a:cubicBezTo>
                        <a:cubicBezTo>
                          <a:pt x="20100" y="12708"/>
                          <a:pt x="20425" y="12139"/>
                          <a:pt x="20669" y="11542"/>
                        </a:cubicBezTo>
                        <a:cubicBezTo>
                          <a:pt x="20886" y="10972"/>
                          <a:pt x="21049" y="10376"/>
                          <a:pt x="21103" y="9752"/>
                        </a:cubicBezTo>
                        <a:cubicBezTo>
                          <a:pt x="21185" y="9236"/>
                          <a:pt x="21022" y="8748"/>
                          <a:pt x="20696" y="8368"/>
                        </a:cubicBezTo>
                        <a:cubicBezTo>
                          <a:pt x="20489" y="8174"/>
                          <a:pt x="20238" y="8103"/>
                          <a:pt x="19980" y="8103"/>
                        </a:cubicBezTo>
                        <a:cubicBezTo>
                          <a:pt x="19697" y="8103"/>
                          <a:pt x="19405" y="8188"/>
                          <a:pt x="19150" y="8287"/>
                        </a:cubicBezTo>
                        <a:lnTo>
                          <a:pt x="19096" y="8314"/>
                        </a:lnTo>
                        <a:cubicBezTo>
                          <a:pt x="18581" y="8531"/>
                          <a:pt x="18065" y="8829"/>
                          <a:pt x="17631" y="9182"/>
                        </a:cubicBezTo>
                        <a:cubicBezTo>
                          <a:pt x="16709" y="9860"/>
                          <a:pt x="15950" y="10701"/>
                          <a:pt x="15353" y="11677"/>
                        </a:cubicBezTo>
                        <a:cubicBezTo>
                          <a:pt x="15163" y="12030"/>
                          <a:pt x="14973" y="12383"/>
                          <a:pt x="14810" y="12762"/>
                        </a:cubicBezTo>
                        <a:cubicBezTo>
                          <a:pt x="14675" y="13251"/>
                          <a:pt x="14512" y="13739"/>
                          <a:pt x="14349" y="14254"/>
                        </a:cubicBezTo>
                        <a:cubicBezTo>
                          <a:pt x="14241" y="14498"/>
                          <a:pt x="14159" y="14770"/>
                          <a:pt x="14078" y="15014"/>
                        </a:cubicBezTo>
                        <a:cubicBezTo>
                          <a:pt x="14024" y="15149"/>
                          <a:pt x="13970" y="15312"/>
                          <a:pt x="13942" y="15421"/>
                        </a:cubicBezTo>
                        <a:cubicBezTo>
                          <a:pt x="13888" y="15556"/>
                          <a:pt x="13807" y="15719"/>
                          <a:pt x="13780" y="15827"/>
                        </a:cubicBezTo>
                        <a:cubicBezTo>
                          <a:pt x="13768" y="15863"/>
                          <a:pt x="13730" y="15883"/>
                          <a:pt x="13696" y="15883"/>
                        </a:cubicBezTo>
                        <a:cubicBezTo>
                          <a:pt x="13652" y="15883"/>
                          <a:pt x="13614" y="15850"/>
                          <a:pt x="13644" y="15773"/>
                        </a:cubicBezTo>
                        <a:cubicBezTo>
                          <a:pt x="13671" y="15638"/>
                          <a:pt x="13725" y="15502"/>
                          <a:pt x="13753" y="15393"/>
                        </a:cubicBezTo>
                        <a:cubicBezTo>
                          <a:pt x="13780" y="15258"/>
                          <a:pt x="13834" y="15149"/>
                          <a:pt x="13861" y="15014"/>
                        </a:cubicBezTo>
                        <a:cubicBezTo>
                          <a:pt x="14214" y="13983"/>
                          <a:pt x="14566" y="12925"/>
                          <a:pt x="14865" y="11894"/>
                        </a:cubicBezTo>
                        <a:cubicBezTo>
                          <a:pt x="15163" y="10837"/>
                          <a:pt x="15434" y="9779"/>
                          <a:pt x="15651" y="8721"/>
                        </a:cubicBezTo>
                        <a:cubicBezTo>
                          <a:pt x="15868" y="7663"/>
                          <a:pt x="16004" y="6605"/>
                          <a:pt x="16085" y="5520"/>
                        </a:cubicBezTo>
                        <a:cubicBezTo>
                          <a:pt x="16140" y="4463"/>
                          <a:pt x="16112" y="3378"/>
                          <a:pt x="15977" y="2293"/>
                        </a:cubicBezTo>
                        <a:cubicBezTo>
                          <a:pt x="15923" y="1804"/>
                          <a:pt x="15787" y="1316"/>
                          <a:pt x="15570" y="855"/>
                        </a:cubicBezTo>
                        <a:cubicBezTo>
                          <a:pt x="15543" y="828"/>
                          <a:pt x="15516" y="774"/>
                          <a:pt x="15489" y="747"/>
                        </a:cubicBezTo>
                        <a:cubicBezTo>
                          <a:pt x="15299" y="421"/>
                          <a:pt x="15000" y="150"/>
                          <a:pt x="14648" y="41"/>
                        </a:cubicBezTo>
                        <a:cubicBezTo>
                          <a:pt x="14531" y="14"/>
                          <a:pt x="14412" y="0"/>
                          <a:pt x="1429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 name="Google Shape;364;p31"/>
                  <p:cNvSpPr/>
                  <p:nvPr/>
                </p:nvSpPr>
                <p:spPr>
                  <a:xfrm>
                    <a:off x="2749100" y="2444550"/>
                    <a:ext cx="680150" cy="813000"/>
                  </a:xfrm>
                  <a:custGeom>
                    <a:avLst/>
                    <a:gdLst/>
                    <a:ahLst/>
                    <a:cxnLst/>
                    <a:rect l="l" t="t" r="r" b="b"/>
                    <a:pathLst>
                      <a:path w="27206" h="32520" extrusionOk="0">
                        <a:moveTo>
                          <a:pt x="14504" y="171"/>
                        </a:moveTo>
                        <a:cubicBezTo>
                          <a:pt x="14615" y="171"/>
                          <a:pt x="14726" y="184"/>
                          <a:pt x="14837" y="216"/>
                        </a:cubicBezTo>
                        <a:cubicBezTo>
                          <a:pt x="15244" y="352"/>
                          <a:pt x="15570" y="650"/>
                          <a:pt x="15760" y="1030"/>
                        </a:cubicBezTo>
                        <a:cubicBezTo>
                          <a:pt x="15977" y="1491"/>
                          <a:pt x="16112" y="1979"/>
                          <a:pt x="16167" y="2494"/>
                        </a:cubicBezTo>
                        <a:cubicBezTo>
                          <a:pt x="16302" y="3552"/>
                          <a:pt x="16329" y="4637"/>
                          <a:pt x="16275" y="5722"/>
                        </a:cubicBezTo>
                        <a:cubicBezTo>
                          <a:pt x="16221" y="6780"/>
                          <a:pt x="16058" y="7838"/>
                          <a:pt x="15841" y="8896"/>
                        </a:cubicBezTo>
                        <a:cubicBezTo>
                          <a:pt x="15651" y="9981"/>
                          <a:pt x="15353" y="11011"/>
                          <a:pt x="15054" y="12069"/>
                        </a:cubicBezTo>
                        <a:cubicBezTo>
                          <a:pt x="14756" y="13100"/>
                          <a:pt x="14403" y="14158"/>
                          <a:pt x="14051" y="15188"/>
                        </a:cubicBezTo>
                        <a:cubicBezTo>
                          <a:pt x="14024" y="15324"/>
                          <a:pt x="13969" y="15433"/>
                          <a:pt x="13942" y="15568"/>
                        </a:cubicBezTo>
                        <a:cubicBezTo>
                          <a:pt x="13915" y="15677"/>
                          <a:pt x="13861" y="15812"/>
                          <a:pt x="13834" y="15948"/>
                        </a:cubicBezTo>
                        <a:cubicBezTo>
                          <a:pt x="13803" y="16024"/>
                          <a:pt x="13842" y="16058"/>
                          <a:pt x="13886" y="16058"/>
                        </a:cubicBezTo>
                        <a:cubicBezTo>
                          <a:pt x="13920" y="16058"/>
                          <a:pt x="13958" y="16038"/>
                          <a:pt x="13969" y="16002"/>
                        </a:cubicBezTo>
                        <a:cubicBezTo>
                          <a:pt x="13997" y="15894"/>
                          <a:pt x="14078" y="15731"/>
                          <a:pt x="14132" y="15595"/>
                        </a:cubicBezTo>
                        <a:cubicBezTo>
                          <a:pt x="14159" y="15487"/>
                          <a:pt x="14214" y="15351"/>
                          <a:pt x="14268" y="15216"/>
                        </a:cubicBezTo>
                        <a:cubicBezTo>
                          <a:pt x="14349" y="14944"/>
                          <a:pt x="14431" y="14673"/>
                          <a:pt x="14539" y="14429"/>
                        </a:cubicBezTo>
                        <a:cubicBezTo>
                          <a:pt x="14702" y="13914"/>
                          <a:pt x="14865" y="13425"/>
                          <a:pt x="15000" y="12937"/>
                        </a:cubicBezTo>
                        <a:cubicBezTo>
                          <a:pt x="15163" y="12557"/>
                          <a:pt x="15353" y="12205"/>
                          <a:pt x="15543" y="11852"/>
                        </a:cubicBezTo>
                        <a:cubicBezTo>
                          <a:pt x="16139" y="10876"/>
                          <a:pt x="16899" y="10035"/>
                          <a:pt x="17821" y="9357"/>
                        </a:cubicBezTo>
                        <a:cubicBezTo>
                          <a:pt x="18282" y="9004"/>
                          <a:pt x="18770" y="8706"/>
                          <a:pt x="19286" y="8489"/>
                        </a:cubicBezTo>
                        <a:cubicBezTo>
                          <a:pt x="19553" y="8385"/>
                          <a:pt x="19870" y="8297"/>
                          <a:pt x="20173" y="8297"/>
                        </a:cubicBezTo>
                        <a:cubicBezTo>
                          <a:pt x="20422" y="8297"/>
                          <a:pt x="20663" y="8357"/>
                          <a:pt x="20859" y="8516"/>
                        </a:cubicBezTo>
                        <a:lnTo>
                          <a:pt x="20832" y="8652"/>
                        </a:lnTo>
                        <a:lnTo>
                          <a:pt x="20832" y="8679"/>
                        </a:lnTo>
                        <a:lnTo>
                          <a:pt x="20805" y="8733"/>
                        </a:lnTo>
                        <a:lnTo>
                          <a:pt x="20750" y="8841"/>
                        </a:lnTo>
                        <a:cubicBezTo>
                          <a:pt x="20750" y="8841"/>
                          <a:pt x="20723" y="8869"/>
                          <a:pt x="20723" y="8896"/>
                        </a:cubicBezTo>
                        <a:cubicBezTo>
                          <a:pt x="20723" y="8923"/>
                          <a:pt x="20723" y="8950"/>
                          <a:pt x="20750" y="8950"/>
                        </a:cubicBezTo>
                        <a:cubicBezTo>
                          <a:pt x="20764" y="8964"/>
                          <a:pt x="20778" y="8970"/>
                          <a:pt x="20788" y="8970"/>
                        </a:cubicBezTo>
                        <a:cubicBezTo>
                          <a:pt x="20798" y="8970"/>
                          <a:pt x="20805" y="8964"/>
                          <a:pt x="20805" y="8950"/>
                        </a:cubicBezTo>
                        <a:cubicBezTo>
                          <a:pt x="20832" y="8950"/>
                          <a:pt x="20859" y="8923"/>
                          <a:pt x="20886" y="8923"/>
                        </a:cubicBezTo>
                        <a:cubicBezTo>
                          <a:pt x="20886" y="8869"/>
                          <a:pt x="20913" y="8841"/>
                          <a:pt x="20940" y="8814"/>
                        </a:cubicBezTo>
                        <a:cubicBezTo>
                          <a:pt x="20967" y="8787"/>
                          <a:pt x="20967" y="8733"/>
                          <a:pt x="20995" y="8706"/>
                        </a:cubicBezTo>
                        <a:cubicBezTo>
                          <a:pt x="20995" y="8679"/>
                          <a:pt x="20995" y="8652"/>
                          <a:pt x="20995" y="8624"/>
                        </a:cubicBezTo>
                        <a:cubicBezTo>
                          <a:pt x="21076" y="8706"/>
                          <a:pt x="21103" y="8787"/>
                          <a:pt x="21157" y="8869"/>
                        </a:cubicBezTo>
                        <a:cubicBezTo>
                          <a:pt x="20967" y="9221"/>
                          <a:pt x="20805" y="9574"/>
                          <a:pt x="20588" y="9899"/>
                        </a:cubicBezTo>
                        <a:cubicBezTo>
                          <a:pt x="20550" y="9937"/>
                          <a:pt x="20591" y="9988"/>
                          <a:pt x="20638" y="9988"/>
                        </a:cubicBezTo>
                        <a:cubicBezTo>
                          <a:pt x="20658" y="9988"/>
                          <a:pt x="20680" y="9978"/>
                          <a:pt x="20696" y="9954"/>
                        </a:cubicBezTo>
                        <a:cubicBezTo>
                          <a:pt x="20913" y="9682"/>
                          <a:pt x="21076" y="9411"/>
                          <a:pt x="21239" y="9113"/>
                        </a:cubicBezTo>
                        <a:cubicBezTo>
                          <a:pt x="21293" y="9357"/>
                          <a:pt x="21320" y="9601"/>
                          <a:pt x="21320" y="9845"/>
                        </a:cubicBezTo>
                        <a:lnTo>
                          <a:pt x="21293" y="9872"/>
                        </a:lnTo>
                        <a:cubicBezTo>
                          <a:pt x="21266" y="9899"/>
                          <a:pt x="21239" y="9926"/>
                          <a:pt x="21239" y="9954"/>
                        </a:cubicBezTo>
                        <a:lnTo>
                          <a:pt x="21157" y="10116"/>
                        </a:lnTo>
                        <a:cubicBezTo>
                          <a:pt x="21103" y="10252"/>
                          <a:pt x="21049" y="10388"/>
                          <a:pt x="20995" y="10496"/>
                        </a:cubicBezTo>
                        <a:cubicBezTo>
                          <a:pt x="20967" y="10523"/>
                          <a:pt x="20995" y="10577"/>
                          <a:pt x="21022" y="10577"/>
                        </a:cubicBezTo>
                        <a:cubicBezTo>
                          <a:pt x="21030" y="10585"/>
                          <a:pt x="21040" y="10589"/>
                          <a:pt x="21050" y="10589"/>
                        </a:cubicBezTo>
                        <a:cubicBezTo>
                          <a:pt x="21076" y="10589"/>
                          <a:pt x="21103" y="10569"/>
                          <a:pt x="21103" y="10550"/>
                        </a:cubicBezTo>
                        <a:cubicBezTo>
                          <a:pt x="21157" y="10442"/>
                          <a:pt x="21212" y="10360"/>
                          <a:pt x="21266" y="10252"/>
                        </a:cubicBezTo>
                        <a:lnTo>
                          <a:pt x="21266" y="10252"/>
                        </a:lnTo>
                        <a:cubicBezTo>
                          <a:pt x="21184" y="10740"/>
                          <a:pt x="21049" y="11228"/>
                          <a:pt x="20859" y="11689"/>
                        </a:cubicBezTo>
                        <a:cubicBezTo>
                          <a:pt x="20615" y="12286"/>
                          <a:pt x="20316" y="12829"/>
                          <a:pt x="19937" y="13371"/>
                        </a:cubicBezTo>
                        <a:cubicBezTo>
                          <a:pt x="19123" y="14456"/>
                          <a:pt x="18228" y="15433"/>
                          <a:pt x="17224" y="16355"/>
                        </a:cubicBezTo>
                        <a:cubicBezTo>
                          <a:pt x="17116" y="16463"/>
                          <a:pt x="17007" y="16572"/>
                          <a:pt x="16899" y="16680"/>
                        </a:cubicBezTo>
                        <a:cubicBezTo>
                          <a:pt x="16899" y="16707"/>
                          <a:pt x="16899" y="16707"/>
                          <a:pt x="16899" y="16707"/>
                        </a:cubicBezTo>
                        <a:cubicBezTo>
                          <a:pt x="16845" y="16762"/>
                          <a:pt x="16790" y="16843"/>
                          <a:pt x="16736" y="16897"/>
                        </a:cubicBezTo>
                        <a:cubicBezTo>
                          <a:pt x="16694" y="16940"/>
                          <a:pt x="16751" y="17066"/>
                          <a:pt x="16817" y="17066"/>
                        </a:cubicBezTo>
                        <a:cubicBezTo>
                          <a:pt x="16835" y="17066"/>
                          <a:pt x="16854" y="17056"/>
                          <a:pt x="16872" y="17033"/>
                        </a:cubicBezTo>
                        <a:cubicBezTo>
                          <a:pt x="17197" y="16707"/>
                          <a:pt x="17523" y="16355"/>
                          <a:pt x="17875" y="16029"/>
                        </a:cubicBezTo>
                        <a:cubicBezTo>
                          <a:pt x="18201" y="15731"/>
                          <a:pt x="18581" y="15433"/>
                          <a:pt x="18960" y="15134"/>
                        </a:cubicBezTo>
                        <a:cubicBezTo>
                          <a:pt x="19313" y="14863"/>
                          <a:pt x="19720" y="14592"/>
                          <a:pt x="20127" y="14348"/>
                        </a:cubicBezTo>
                        <a:cubicBezTo>
                          <a:pt x="20533" y="14103"/>
                          <a:pt x="20940" y="13886"/>
                          <a:pt x="21401" y="13724"/>
                        </a:cubicBezTo>
                        <a:cubicBezTo>
                          <a:pt x="21614" y="13639"/>
                          <a:pt x="21834" y="13598"/>
                          <a:pt x="22058" y="13598"/>
                        </a:cubicBezTo>
                        <a:cubicBezTo>
                          <a:pt x="22262" y="13598"/>
                          <a:pt x="22469" y="13632"/>
                          <a:pt x="22676" y="13697"/>
                        </a:cubicBezTo>
                        <a:cubicBezTo>
                          <a:pt x="22975" y="13778"/>
                          <a:pt x="23246" y="13995"/>
                          <a:pt x="23409" y="14293"/>
                        </a:cubicBezTo>
                        <a:cubicBezTo>
                          <a:pt x="23327" y="14429"/>
                          <a:pt x="23246" y="14565"/>
                          <a:pt x="23164" y="14700"/>
                        </a:cubicBezTo>
                        <a:lnTo>
                          <a:pt x="23029" y="14863"/>
                        </a:lnTo>
                        <a:cubicBezTo>
                          <a:pt x="22975" y="14944"/>
                          <a:pt x="22920" y="14999"/>
                          <a:pt x="22893" y="15053"/>
                        </a:cubicBezTo>
                        <a:cubicBezTo>
                          <a:pt x="22871" y="15097"/>
                          <a:pt x="22903" y="15141"/>
                          <a:pt x="22945" y="15141"/>
                        </a:cubicBezTo>
                        <a:cubicBezTo>
                          <a:pt x="22955" y="15141"/>
                          <a:pt x="22965" y="15139"/>
                          <a:pt x="22975" y="15134"/>
                        </a:cubicBezTo>
                        <a:cubicBezTo>
                          <a:pt x="23110" y="15053"/>
                          <a:pt x="23219" y="14917"/>
                          <a:pt x="23300" y="14782"/>
                        </a:cubicBezTo>
                        <a:cubicBezTo>
                          <a:pt x="23381" y="14700"/>
                          <a:pt x="23436" y="14592"/>
                          <a:pt x="23490" y="14483"/>
                        </a:cubicBezTo>
                        <a:lnTo>
                          <a:pt x="23490" y="14483"/>
                        </a:lnTo>
                        <a:cubicBezTo>
                          <a:pt x="23544" y="14890"/>
                          <a:pt x="23436" y="15324"/>
                          <a:pt x="23192" y="15650"/>
                        </a:cubicBezTo>
                        <a:cubicBezTo>
                          <a:pt x="22948" y="16056"/>
                          <a:pt x="22649" y="16436"/>
                          <a:pt x="22351" y="16789"/>
                        </a:cubicBezTo>
                        <a:cubicBezTo>
                          <a:pt x="21944" y="17277"/>
                          <a:pt x="21483" y="17765"/>
                          <a:pt x="20995" y="18199"/>
                        </a:cubicBezTo>
                        <a:cubicBezTo>
                          <a:pt x="20940" y="18253"/>
                          <a:pt x="20859" y="18281"/>
                          <a:pt x="20805" y="18335"/>
                        </a:cubicBezTo>
                        <a:cubicBezTo>
                          <a:pt x="20425" y="18633"/>
                          <a:pt x="20072" y="18959"/>
                          <a:pt x="19774" y="19311"/>
                        </a:cubicBezTo>
                        <a:cubicBezTo>
                          <a:pt x="19449" y="19691"/>
                          <a:pt x="19150" y="20071"/>
                          <a:pt x="18933" y="20505"/>
                        </a:cubicBezTo>
                        <a:cubicBezTo>
                          <a:pt x="18798" y="20695"/>
                          <a:pt x="18689" y="20912"/>
                          <a:pt x="18581" y="21129"/>
                        </a:cubicBezTo>
                        <a:cubicBezTo>
                          <a:pt x="18472" y="21346"/>
                          <a:pt x="18391" y="21590"/>
                          <a:pt x="18336" y="21807"/>
                        </a:cubicBezTo>
                        <a:cubicBezTo>
                          <a:pt x="18282" y="21915"/>
                          <a:pt x="18282" y="22024"/>
                          <a:pt x="18255" y="22159"/>
                        </a:cubicBezTo>
                        <a:cubicBezTo>
                          <a:pt x="18255" y="22193"/>
                          <a:pt x="18286" y="22216"/>
                          <a:pt x="18323" y="22216"/>
                        </a:cubicBezTo>
                        <a:cubicBezTo>
                          <a:pt x="18345" y="22216"/>
                          <a:pt x="18370" y="22207"/>
                          <a:pt x="18391" y="22186"/>
                        </a:cubicBezTo>
                        <a:cubicBezTo>
                          <a:pt x="18581" y="21780"/>
                          <a:pt x="18716" y="21346"/>
                          <a:pt x="18933" y="20939"/>
                        </a:cubicBezTo>
                        <a:cubicBezTo>
                          <a:pt x="19123" y="20532"/>
                          <a:pt x="19367" y="20152"/>
                          <a:pt x="19666" y="19772"/>
                        </a:cubicBezTo>
                        <a:cubicBezTo>
                          <a:pt x="20208" y="19067"/>
                          <a:pt x="20913" y="18443"/>
                          <a:pt x="21700" y="17982"/>
                        </a:cubicBezTo>
                        <a:cubicBezTo>
                          <a:pt x="22052" y="17738"/>
                          <a:pt x="22486" y="17575"/>
                          <a:pt x="22948" y="17548"/>
                        </a:cubicBezTo>
                        <a:cubicBezTo>
                          <a:pt x="22981" y="17543"/>
                          <a:pt x="23016" y="17541"/>
                          <a:pt x="23050" y="17541"/>
                        </a:cubicBezTo>
                        <a:cubicBezTo>
                          <a:pt x="23213" y="17541"/>
                          <a:pt x="23383" y="17590"/>
                          <a:pt x="23517" y="17657"/>
                        </a:cubicBezTo>
                        <a:cubicBezTo>
                          <a:pt x="23707" y="17765"/>
                          <a:pt x="23843" y="17928"/>
                          <a:pt x="23924" y="18118"/>
                        </a:cubicBezTo>
                        <a:cubicBezTo>
                          <a:pt x="23924" y="18118"/>
                          <a:pt x="23951" y="18145"/>
                          <a:pt x="23951" y="18172"/>
                        </a:cubicBezTo>
                        <a:cubicBezTo>
                          <a:pt x="23843" y="18443"/>
                          <a:pt x="23734" y="18715"/>
                          <a:pt x="23626" y="18959"/>
                        </a:cubicBezTo>
                        <a:cubicBezTo>
                          <a:pt x="23490" y="19203"/>
                          <a:pt x="23354" y="19474"/>
                          <a:pt x="23219" y="19718"/>
                        </a:cubicBezTo>
                        <a:cubicBezTo>
                          <a:pt x="23200" y="19756"/>
                          <a:pt x="23235" y="19795"/>
                          <a:pt x="23276" y="19795"/>
                        </a:cubicBezTo>
                        <a:cubicBezTo>
                          <a:pt x="23293" y="19795"/>
                          <a:pt x="23311" y="19788"/>
                          <a:pt x="23327" y="19772"/>
                        </a:cubicBezTo>
                        <a:cubicBezTo>
                          <a:pt x="23490" y="19555"/>
                          <a:pt x="23653" y="19311"/>
                          <a:pt x="23788" y="19040"/>
                        </a:cubicBezTo>
                        <a:cubicBezTo>
                          <a:pt x="23870" y="18877"/>
                          <a:pt x="23951" y="18715"/>
                          <a:pt x="24032" y="18525"/>
                        </a:cubicBezTo>
                        <a:lnTo>
                          <a:pt x="24032" y="18525"/>
                        </a:lnTo>
                        <a:cubicBezTo>
                          <a:pt x="24032" y="18796"/>
                          <a:pt x="24005" y="19067"/>
                          <a:pt x="23924" y="19338"/>
                        </a:cubicBezTo>
                        <a:cubicBezTo>
                          <a:pt x="23788" y="19772"/>
                          <a:pt x="23598" y="20179"/>
                          <a:pt x="23354" y="20559"/>
                        </a:cubicBezTo>
                        <a:cubicBezTo>
                          <a:pt x="22975" y="21156"/>
                          <a:pt x="22514" y="21698"/>
                          <a:pt x="21971" y="22132"/>
                        </a:cubicBezTo>
                        <a:cubicBezTo>
                          <a:pt x="21781" y="22214"/>
                          <a:pt x="21618" y="22322"/>
                          <a:pt x="21456" y="22430"/>
                        </a:cubicBezTo>
                        <a:cubicBezTo>
                          <a:pt x="20506" y="23054"/>
                          <a:pt x="19611" y="23787"/>
                          <a:pt x="18798" y="24600"/>
                        </a:cubicBezTo>
                        <a:cubicBezTo>
                          <a:pt x="18608" y="24817"/>
                          <a:pt x="18445" y="25007"/>
                          <a:pt x="18255" y="25224"/>
                        </a:cubicBezTo>
                        <a:cubicBezTo>
                          <a:pt x="18193" y="25308"/>
                          <a:pt x="18258" y="25423"/>
                          <a:pt x="18341" y="25423"/>
                        </a:cubicBezTo>
                        <a:cubicBezTo>
                          <a:pt x="18366" y="25423"/>
                          <a:pt x="18393" y="25412"/>
                          <a:pt x="18418" y="25387"/>
                        </a:cubicBezTo>
                        <a:cubicBezTo>
                          <a:pt x="19123" y="24546"/>
                          <a:pt x="19964" y="23787"/>
                          <a:pt x="20859" y="23136"/>
                        </a:cubicBezTo>
                        <a:cubicBezTo>
                          <a:pt x="21293" y="22783"/>
                          <a:pt x="21781" y="22485"/>
                          <a:pt x="22269" y="22214"/>
                        </a:cubicBezTo>
                        <a:cubicBezTo>
                          <a:pt x="22731" y="21942"/>
                          <a:pt x="23219" y="21725"/>
                          <a:pt x="23734" y="21535"/>
                        </a:cubicBezTo>
                        <a:cubicBezTo>
                          <a:pt x="24071" y="21423"/>
                          <a:pt x="24421" y="21362"/>
                          <a:pt x="24775" y="21362"/>
                        </a:cubicBezTo>
                        <a:cubicBezTo>
                          <a:pt x="24934" y="21362"/>
                          <a:pt x="25093" y="21375"/>
                          <a:pt x="25253" y="21400"/>
                        </a:cubicBezTo>
                        <a:cubicBezTo>
                          <a:pt x="25741" y="21481"/>
                          <a:pt x="26148" y="21780"/>
                          <a:pt x="26419" y="22186"/>
                        </a:cubicBezTo>
                        <a:cubicBezTo>
                          <a:pt x="26691" y="22620"/>
                          <a:pt x="26799" y="23109"/>
                          <a:pt x="26772" y="23624"/>
                        </a:cubicBezTo>
                        <a:cubicBezTo>
                          <a:pt x="26718" y="24139"/>
                          <a:pt x="26528" y="24655"/>
                          <a:pt x="26229" y="25089"/>
                        </a:cubicBezTo>
                        <a:cubicBezTo>
                          <a:pt x="25931" y="25523"/>
                          <a:pt x="25579" y="25957"/>
                          <a:pt x="25199" y="26309"/>
                        </a:cubicBezTo>
                        <a:cubicBezTo>
                          <a:pt x="24819" y="26689"/>
                          <a:pt x="24439" y="27042"/>
                          <a:pt x="24032" y="27394"/>
                        </a:cubicBezTo>
                        <a:cubicBezTo>
                          <a:pt x="23246" y="28072"/>
                          <a:pt x="22378" y="28696"/>
                          <a:pt x="21483" y="29239"/>
                        </a:cubicBezTo>
                        <a:cubicBezTo>
                          <a:pt x="20588" y="29808"/>
                          <a:pt x="19666" y="30296"/>
                          <a:pt x="18689" y="30703"/>
                        </a:cubicBezTo>
                        <a:cubicBezTo>
                          <a:pt x="17740" y="31137"/>
                          <a:pt x="16736" y="31463"/>
                          <a:pt x="15733" y="31734"/>
                        </a:cubicBezTo>
                        <a:cubicBezTo>
                          <a:pt x="14172" y="32129"/>
                          <a:pt x="12563" y="32333"/>
                          <a:pt x="10956" y="32333"/>
                        </a:cubicBezTo>
                        <a:cubicBezTo>
                          <a:pt x="10468" y="32333"/>
                          <a:pt x="9980" y="32314"/>
                          <a:pt x="9494" y="32276"/>
                        </a:cubicBezTo>
                        <a:cubicBezTo>
                          <a:pt x="9250" y="32249"/>
                          <a:pt x="8979" y="32222"/>
                          <a:pt x="8735" y="32195"/>
                        </a:cubicBezTo>
                        <a:cubicBezTo>
                          <a:pt x="8707" y="32195"/>
                          <a:pt x="8653" y="32222"/>
                          <a:pt x="8653" y="32249"/>
                        </a:cubicBezTo>
                        <a:cubicBezTo>
                          <a:pt x="7921" y="31951"/>
                          <a:pt x="7216" y="31653"/>
                          <a:pt x="6510" y="31300"/>
                        </a:cubicBezTo>
                        <a:cubicBezTo>
                          <a:pt x="5805" y="30947"/>
                          <a:pt x="5100" y="30513"/>
                          <a:pt x="4449" y="30052"/>
                        </a:cubicBezTo>
                        <a:cubicBezTo>
                          <a:pt x="3174" y="29130"/>
                          <a:pt x="2089" y="27937"/>
                          <a:pt x="1330" y="26580"/>
                        </a:cubicBezTo>
                        <a:cubicBezTo>
                          <a:pt x="950" y="25929"/>
                          <a:pt x="652" y="25197"/>
                          <a:pt x="462" y="24465"/>
                        </a:cubicBezTo>
                        <a:cubicBezTo>
                          <a:pt x="326" y="23977"/>
                          <a:pt x="272" y="23461"/>
                          <a:pt x="272" y="22973"/>
                        </a:cubicBezTo>
                        <a:lnTo>
                          <a:pt x="272" y="22973"/>
                        </a:lnTo>
                        <a:cubicBezTo>
                          <a:pt x="326" y="23136"/>
                          <a:pt x="353" y="23326"/>
                          <a:pt x="408" y="23515"/>
                        </a:cubicBezTo>
                        <a:cubicBezTo>
                          <a:pt x="489" y="23705"/>
                          <a:pt x="543" y="23895"/>
                          <a:pt x="625" y="24085"/>
                        </a:cubicBezTo>
                        <a:cubicBezTo>
                          <a:pt x="652" y="24166"/>
                          <a:pt x="706" y="24275"/>
                          <a:pt x="733" y="24356"/>
                        </a:cubicBezTo>
                        <a:cubicBezTo>
                          <a:pt x="760" y="24438"/>
                          <a:pt x="842" y="24546"/>
                          <a:pt x="896" y="24600"/>
                        </a:cubicBezTo>
                        <a:cubicBezTo>
                          <a:pt x="910" y="24608"/>
                          <a:pt x="925" y="24611"/>
                          <a:pt x="938" y="24611"/>
                        </a:cubicBezTo>
                        <a:cubicBezTo>
                          <a:pt x="975" y="24611"/>
                          <a:pt x="1004" y="24586"/>
                          <a:pt x="1004" y="24546"/>
                        </a:cubicBezTo>
                        <a:cubicBezTo>
                          <a:pt x="977" y="24465"/>
                          <a:pt x="950" y="24356"/>
                          <a:pt x="896" y="24302"/>
                        </a:cubicBezTo>
                        <a:cubicBezTo>
                          <a:pt x="869" y="24194"/>
                          <a:pt x="814" y="24112"/>
                          <a:pt x="787" y="24004"/>
                        </a:cubicBezTo>
                        <a:cubicBezTo>
                          <a:pt x="706" y="23841"/>
                          <a:pt x="652" y="23651"/>
                          <a:pt x="597" y="23461"/>
                        </a:cubicBezTo>
                        <a:cubicBezTo>
                          <a:pt x="489" y="23109"/>
                          <a:pt x="408" y="22783"/>
                          <a:pt x="353" y="22430"/>
                        </a:cubicBezTo>
                        <a:cubicBezTo>
                          <a:pt x="408" y="22159"/>
                          <a:pt x="516" y="21888"/>
                          <a:pt x="679" y="21671"/>
                        </a:cubicBezTo>
                        <a:cubicBezTo>
                          <a:pt x="896" y="21427"/>
                          <a:pt x="1167" y="21264"/>
                          <a:pt x="1493" y="21210"/>
                        </a:cubicBezTo>
                        <a:cubicBezTo>
                          <a:pt x="1540" y="21207"/>
                          <a:pt x="1587" y="21205"/>
                          <a:pt x="1635" y="21205"/>
                        </a:cubicBezTo>
                        <a:cubicBezTo>
                          <a:pt x="1967" y="21205"/>
                          <a:pt x="2296" y="21288"/>
                          <a:pt x="2605" y="21454"/>
                        </a:cubicBezTo>
                        <a:cubicBezTo>
                          <a:pt x="2957" y="21644"/>
                          <a:pt x="3283" y="21861"/>
                          <a:pt x="3581" y="22105"/>
                        </a:cubicBezTo>
                        <a:cubicBezTo>
                          <a:pt x="3798" y="22268"/>
                          <a:pt x="3988" y="22458"/>
                          <a:pt x="4178" y="22620"/>
                        </a:cubicBezTo>
                        <a:lnTo>
                          <a:pt x="4205" y="22647"/>
                        </a:lnTo>
                        <a:cubicBezTo>
                          <a:pt x="4286" y="22729"/>
                          <a:pt x="4368" y="22810"/>
                          <a:pt x="4449" y="22864"/>
                        </a:cubicBezTo>
                        <a:cubicBezTo>
                          <a:pt x="5263" y="23705"/>
                          <a:pt x="5941" y="24655"/>
                          <a:pt x="6429" y="25685"/>
                        </a:cubicBezTo>
                        <a:cubicBezTo>
                          <a:pt x="6510" y="25848"/>
                          <a:pt x="6592" y="26038"/>
                          <a:pt x="6646" y="26201"/>
                        </a:cubicBezTo>
                        <a:cubicBezTo>
                          <a:pt x="6673" y="26255"/>
                          <a:pt x="6727" y="26282"/>
                          <a:pt x="6782" y="26282"/>
                        </a:cubicBezTo>
                        <a:cubicBezTo>
                          <a:pt x="6863" y="26255"/>
                          <a:pt x="6890" y="26201"/>
                          <a:pt x="6863" y="26146"/>
                        </a:cubicBezTo>
                        <a:cubicBezTo>
                          <a:pt x="6266" y="24682"/>
                          <a:pt x="5344" y="23380"/>
                          <a:pt x="4178" y="22322"/>
                        </a:cubicBezTo>
                        <a:cubicBezTo>
                          <a:pt x="4151" y="22268"/>
                          <a:pt x="4096" y="22241"/>
                          <a:pt x="4042" y="22186"/>
                        </a:cubicBezTo>
                        <a:cubicBezTo>
                          <a:pt x="3852" y="21969"/>
                          <a:pt x="3662" y="21725"/>
                          <a:pt x="3500" y="21481"/>
                        </a:cubicBezTo>
                        <a:cubicBezTo>
                          <a:pt x="3147" y="20993"/>
                          <a:pt x="2822" y="20478"/>
                          <a:pt x="2550" y="19962"/>
                        </a:cubicBezTo>
                        <a:cubicBezTo>
                          <a:pt x="2008" y="18877"/>
                          <a:pt x="1655" y="17711"/>
                          <a:pt x="1520" y="16518"/>
                        </a:cubicBezTo>
                        <a:cubicBezTo>
                          <a:pt x="1493" y="16355"/>
                          <a:pt x="1465" y="16192"/>
                          <a:pt x="1465" y="16002"/>
                        </a:cubicBezTo>
                        <a:lnTo>
                          <a:pt x="1465" y="16002"/>
                        </a:lnTo>
                        <a:cubicBezTo>
                          <a:pt x="1493" y="16192"/>
                          <a:pt x="1547" y="16382"/>
                          <a:pt x="1628" y="16572"/>
                        </a:cubicBezTo>
                        <a:cubicBezTo>
                          <a:pt x="1764" y="17060"/>
                          <a:pt x="1926" y="17521"/>
                          <a:pt x="2116" y="17982"/>
                        </a:cubicBezTo>
                        <a:cubicBezTo>
                          <a:pt x="2171" y="18091"/>
                          <a:pt x="2225" y="18226"/>
                          <a:pt x="2279" y="18335"/>
                        </a:cubicBezTo>
                        <a:cubicBezTo>
                          <a:pt x="2306" y="18389"/>
                          <a:pt x="2333" y="18470"/>
                          <a:pt x="2360" y="18525"/>
                        </a:cubicBezTo>
                        <a:cubicBezTo>
                          <a:pt x="2388" y="18579"/>
                          <a:pt x="2415" y="18633"/>
                          <a:pt x="2469" y="18687"/>
                        </a:cubicBezTo>
                        <a:cubicBezTo>
                          <a:pt x="2476" y="18695"/>
                          <a:pt x="2485" y="18698"/>
                          <a:pt x="2495" y="18698"/>
                        </a:cubicBezTo>
                        <a:cubicBezTo>
                          <a:pt x="2521" y="18698"/>
                          <a:pt x="2550" y="18673"/>
                          <a:pt x="2550" y="18633"/>
                        </a:cubicBezTo>
                        <a:cubicBezTo>
                          <a:pt x="2550" y="18579"/>
                          <a:pt x="2523" y="18525"/>
                          <a:pt x="2496" y="18498"/>
                        </a:cubicBezTo>
                        <a:cubicBezTo>
                          <a:pt x="2469" y="18443"/>
                          <a:pt x="2469" y="18389"/>
                          <a:pt x="2442" y="18335"/>
                        </a:cubicBezTo>
                        <a:lnTo>
                          <a:pt x="2279" y="17982"/>
                        </a:lnTo>
                        <a:cubicBezTo>
                          <a:pt x="2198" y="17765"/>
                          <a:pt x="2116" y="17548"/>
                          <a:pt x="2035" y="17304"/>
                        </a:cubicBezTo>
                        <a:cubicBezTo>
                          <a:pt x="1845" y="16843"/>
                          <a:pt x="1710" y="16382"/>
                          <a:pt x="1574" y="15894"/>
                        </a:cubicBezTo>
                        <a:lnTo>
                          <a:pt x="1493" y="15514"/>
                        </a:lnTo>
                        <a:cubicBezTo>
                          <a:pt x="1493" y="15487"/>
                          <a:pt x="1493" y="15460"/>
                          <a:pt x="1465" y="15405"/>
                        </a:cubicBezTo>
                        <a:cubicBezTo>
                          <a:pt x="1465" y="15270"/>
                          <a:pt x="1493" y="15134"/>
                          <a:pt x="1547" y="14999"/>
                        </a:cubicBezTo>
                        <a:cubicBezTo>
                          <a:pt x="1547" y="15053"/>
                          <a:pt x="1574" y="15107"/>
                          <a:pt x="1601" y="15161"/>
                        </a:cubicBezTo>
                        <a:cubicBezTo>
                          <a:pt x="1628" y="15324"/>
                          <a:pt x="1682" y="15487"/>
                          <a:pt x="1737" y="15650"/>
                        </a:cubicBezTo>
                        <a:cubicBezTo>
                          <a:pt x="1791" y="15812"/>
                          <a:pt x="1845" y="15948"/>
                          <a:pt x="1899" y="16111"/>
                        </a:cubicBezTo>
                        <a:cubicBezTo>
                          <a:pt x="1926" y="16192"/>
                          <a:pt x="1954" y="16246"/>
                          <a:pt x="1981" y="16328"/>
                        </a:cubicBezTo>
                        <a:cubicBezTo>
                          <a:pt x="2008" y="16409"/>
                          <a:pt x="2062" y="16490"/>
                          <a:pt x="2116" y="16545"/>
                        </a:cubicBezTo>
                        <a:cubicBezTo>
                          <a:pt x="2124" y="16553"/>
                          <a:pt x="2135" y="16556"/>
                          <a:pt x="2145" y="16556"/>
                        </a:cubicBezTo>
                        <a:cubicBezTo>
                          <a:pt x="2171" y="16556"/>
                          <a:pt x="2198" y="16537"/>
                          <a:pt x="2198" y="16518"/>
                        </a:cubicBezTo>
                        <a:cubicBezTo>
                          <a:pt x="2171" y="16436"/>
                          <a:pt x="2171" y="16355"/>
                          <a:pt x="2143" y="16273"/>
                        </a:cubicBezTo>
                        <a:cubicBezTo>
                          <a:pt x="2116" y="16219"/>
                          <a:pt x="2062" y="16138"/>
                          <a:pt x="2035" y="16056"/>
                        </a:cubicBezTo>
                        <a:cubicBezTo>
                          <a:pt x="1981" y="15894"/>
                          <a:pt x="1926" y="15758"/>
                          <a:pt x="1872" y="15595"/>
                        </a:cubicBezTo>
                        <a:cubicBezTo>
                          <a:pt x="1818" y="15433"/>
                          <a:pt x="1791" y="15270"/>
                          <a:pt x="1737" y="15134"/>
                        </a:cubicBezTo>
                        <a:lnTo>
                          <a:pt x="1682" y="14890"/>
                        </a:lnTo>
                        <a:cubicBezTo>
                          <a:pt x="1655" y="14863"/>
                          <a:pt x="1655" y="14809"/>
                          <a:pt x="1655" y="14782"/>
                        </a:cubicBezTo>
                        <a:lnTo>
                          <a:pt x="1710" y="14700"/>
                        </a:lnTo>
                        <a:cubicBezTo>
                          <a:pt x="1764" y="14592"/>
                          <a:pt x="1845" y="14483"/>
                          <a:pt x="1954" y="14402"/>
                        </a:cubicBezTo>
                        <a:lnTo>
                          <a:pt x="1954" y="14646"/>
                        </a:lnTo>
                        <a:cubicBezTo>
                          <a:pt x="1954" y="14673"/>
                          <a:pt x="1954" y="14727"/>
                          <a:pt x="1981" y="14782"/>
                        </a:cubicBezTo>
                        <a:cubicBezTo>
                          <a:pt x="1981" y="14836"/>
                          <a:pt x="2008" y="14890"/>
                          <a:pt x="2035" y="14917"/>
                        </a:cubicBezTo>
                        <a:cubicBezTo>
                          <a:pt x="2035" y="14931"/>
                          <a:pt x="2049" y="14938"/>
                          <a:pt x="2062" y="14938"/>
                        </a:cubicBezTo>
                        <a:cubicBezTo>
                          <a:pt x="2076" y="14938"/>
                          <a:pt x="2089" y="14931"/>
                          <a:pt x="2089" y="14917"/>
                        </a:cubicBezTo>
                        <a:cubicBezTo>
                          <a:pt x="2116" y="14863"/>
                          <a:pt x="2116" y="14809"/>
                          <a:pt x="2089" y="14782"/>
                        </a:cubicBezTo>
                        <a:cubicBezTo>
                          <a:pt x="2089" y="14727"/>
                          <a:pt x="2089" y="14673"/>
                          <a:pt x="2089" y="14619"/>
                        </a:cubicBezTo>
                        <a:cubicBezTo>
                          <a:pt x="2062" y="14537"/>
                          <a:pt x="2035" y="14429"/>
                          <a:pt x="2008" y="14348"/>
                        </a:cubicBezTo>
                        <a:cubicBezTo>
                          <a:pt x="2089" y="14293"/>
                          <a:pt x="2198" y="14266"/>
                          <a:pt x="2279" y="14239"/>
                        </a:cubicBezTo>
                        <a:cubicBezTo>
                          <a:pt x="2347" y="14226"/>
                          <a:pt x="2416" y="14219"/>
                          <a:pt x="2486" y="14219"/>
                        </a:cubicBezTo>
                        <a:cubicBezTo>
                          <a:pt x="2694" y="14219"/>
                          <a:pt x="2903" y="14280"/>
                          <a:pt x="3066" y="14402"/>
                        </a:cubicBezTo>
                        <a:cubicBezTo>
                          <a:pt x="3581" y="14754"/>
                          <a:pt x="3988" y="15216"/>
                          <a:pt x="4313" y="15758"/>
                        </a:cubicBezTo>
                        <a:cubicBezTo>
                          <a:pt x="4666" y="16273"/>
                          <a:pt x="4964" y="16816"/>
                          <a:pt x="5236" y="17385"/>
                        </a:cubicBezTo>
                        <a:cubicBezTo>
                          <a:pt x="5778" y="18525"/>
                          <a:pt x="6158" y="19745"/>
                          <a:pt x="6321" y="20993"/>
                        </a:cubicBezTo>
                        <a:cubicBezTo>
                          <a:pt x="6348" y="21156"/>
                          <a:pt x="6348" y="21291"/>
                          <a:pt x="6375" y="21454"/>
                        </a:cubicBezTo>
                        <a:cubicBezTo>
                          <a:pt x="6385" y="21507"/>
                          <a:pt x="6416" y="21527"/>
                          <a:pt x="6450" y="21527"/>
                        </a:cubicBezTo>
                        <a:cubicBezTo>
                          <a:pt x="6504" y="21527"/>
                          <a:pt x="6565" y="21477"/>
                          <a:pt x="6565" y="21427"/>
                        </a:cubicBezTo>
                        <a:cubicBezTo>
                          <a:pt x="6538" y="21101"/>
                          <a:pt x="6510" y="20749"/>
                          <a:pt x="6456" y="20423"/>
                        </a:cubicBezTo>
                        <a:cubicBezTo>
                          <a:pt x="6402" y="20233"/>
                          <a:pt x="6348" y="20016"/>
                          <a:pt x="6321" y="19799"/>
                        </a:cubicBezTo>
                        <a:cubicBezTo>
                          <a:pt x="6321" y="19772"/>
                          <a:pt x="6348" y="19745"/>
                          <a:pt x="6321" y="19718"/>
                        </a:cubicBezTo>
                        <a:cubicBezTo>
                          <a:pt x="5887" y="18226"/>
                          <a:pt x="5534" y="16680"/>
                          <a:pt x="5263" y="15134"/>
                        </a:cubicBezTo>
                        <a:cubicBezTo>
                          <a:pt x="5046" y="13697"/>
                          <a:pt x="5073" y="12232"/>
                          <a:pt x="5371" y="10794"/>
                        </a:cubicBezTo>
                        <a:cubicBezTo>
                          <a:pt x="5507" y="10089"/>
                          <a:pt x="5751" y="9438"/>
                          <a:pt x="6104" y="8814"/>
                        </a:cubicBezTo>
                        <a:lnTo>
                          <a:pt x="6131" y="8760"/>
                        </a:lnTo>
                        <a:lnTo>
                          <a:pt x="6131" y="8760"/>
                        </a:lnTo>
                        <a:cubicBezTo>
                          <a:pt x="5995" y="9113"/>
                          <a:pt x="5859" y="9492"/>
                          <a:pt x="5778" y="9845"/>
                        </a:cubicBezTo>
                        <a:cubicBezTo>
                          <a:pt x="5642" y="10442"/>
                          <a:pt x="5561" y="11011"/>
                          <a:pt x="5534" y="11608"/>
                        </a:cubicBezTo>
                        <a:lnTo>
                          <a:pt x="5534" y="12123"/>
                        </a:lnTo>
                        <a:cubicBezTo>
                          <a:pt x="5507" y="12286"/>
                          <a:pt x="5534" y="12449"/>
                          <a:pt x="5561" y="12639"/>
                        </a:cubicBezTo>
                        <a:cubicBezTo>
                          <a:pt x="5575" y="12666"/>
                          <a:pt x="5602" y="12679"/>
                          <a:pt x="5629" y="12679"/>
                        </a:cubicBezTo>
                        <a:cubicBezTo>
                          <a:pt x="5656" y="12679"/>
                          <a:pt x="5683" y="12666"/>
                          <a:pt x="5697" y="12639"/>
                        </a:cubicBezTo>
                        <a:cubicBezTo>
                          <a:pt x="5724" y="12476"/>
                          <a:pt x="5724" y="12340"/>
                          <a:pt x="5724" y="12205"/>
                        </a:cubicBezTo>
                        <a:lnTo>
                          <a:pt x="5724" y="11771"/>
                        </a:lnTo>
                        <a:cubicBezTo>
                          <a:pt x="5724" y="11472"/>
                          <a:pt x="5751" y="11174"/>
                          <a:pt x="5778" y="10876"/>
                        </a:cubicBezTo>
                        <a:cubicBezTo>
                          <a:pt x="5859" y="10306"/>
                          <a:pt x="5995" y="9737"/>
                          <a:pt x="6185" y="9167"/>
                        </a:cubicBezTo>
                        <a:cubicBezTo>
                          <a:pt x="6266" y="8869"/>
                          <a:pt x="6375" y="8570"/>
                          <a:pt x="6483" y="8272"/>
                        </a:cubicBezTo>
                        <a:cubicBezTo>
                          <a:pt x="6538" y="8218"/>
                          <a:pt x="6619" y="8136"/>
                          <a:pt x="6673" y="8082"/>
                        </a:cubicBezTo>
                        <a:lnTo>
                          <a:pt x="6673" y="8082"/>
                        </a:lnTo>
                        <a:cubicBezTo>
                          <a:pt x="6646" y="8163"/>
                          <a:pt x="6646" y="8218"/>
                          <a:pt x="6619" y="8299"/>
                        </a:cubicBezTo>
                        <a:cubicBezTo>
                          <a:pt x="6565" y="8462"/>
                          <a:pt x="6510" y="8624"/>
                          <a:pt x="6483" y="8787"/>
                        </a:cubicBezTo>
                        <a:cubicBezTo>
                          <a:pt x="6375" y="9086"/>
                          <a:pt x="6348" y="9411"/>
                          <a:pt x="6321" y="9764"/>
                        </a:cubicBezTo>
                        <a:cubicBezTo>
                          <a:pt x="6321" y="9791"/>
                          <a:pt x="6341" y="9804"/>
                          <a:pt x="6365" y="9804"/>
                        </a:cubicBezTo>
                        <a:cubicBezTo>
                          <a:pt x="6388" y="9804"/>
                          <a:pt x="6416" y="9791"/>
                          <a:pt x="6429" y="9764"/>
                        </a:cubicBezTo>
                        <a:cubicBezTo>
                          <a:pt x="6483" y="9438"/>
                          <a:pt x="6565" y="9113"/>
                          <a:pt x="6673" y="8814"/>
                        </a:cubicBezTo>
                        <a:cubicBezTo>
                          <a:pt x="6700" y="8652"/>
                          <a:pt x="6755" y="8489"/>
                          <a:pt x="6809" y="8353"/>
                        </a:cubicBezTo>
                        <a:lnTo>
                          <a:pt x="6890" y="8109"/>
                        </a:lnTo>
                        <a:cubicBezTo>
                          <a:pt x="6890" y="8055"/>
                          <a:pt x="6917" y="7974"/>
                          <a:pt x="6944" y="7919"/>
                        </a:cubicBezTo>
                        <a:cubicBezTo>
                          <a:pt x="7089" y="7847"/>
                          <a:pt x="7246" y="7811"/>
                          <a:pt x="7398" y="7811"/>
                        </a:cubicBezTo>
                        <a:cubicBezTo>
                          <a:pt x="7475" y="7811"/>
                          <a:pt x="7550" y="7820"/>
                          <a:pt x="7623" y="7838"/>
                        </a:cubicBezTo>
                        <a:cubicBezTo>
                          <a:pt x="8165" y="7946"/>
                          <a:pt x="8409" y="8489"/>
                          <a:pt x="8518" y="8977"/>
                        </a:cubicBezTo>
                        <a:cubicBezTo>
                          <a:pt x="8572" y="9221"/>
                          <a:pt x="8599" y="9492"/>
                          <a:pt x="8599" y="9764"/>
                        </a:cubicBezTo>
                        <a:cubicBezTo>
                          <a:pt x="8626" y="10171"/>
                          <a:pt x="8653" y="10577"/>
                          <a:pt x="8653" y="10984"/>
                        </a:cubicBezTo>
                        <a:cubicBezTo>
                          <a:pt x="8680" y="11391"/>
                          <a:pt x="8680" y="11744"/>
                          <a:pt x="8680" y="12123"/>
                        </a:cubicBezTo>
                        <a:cubicBezTo>
                          <a:pt x="8680" y="12313"/>
                          <a:pt x="8653" y="12476"/>
                          <a:pt x="8653" y="12666"/>
                        </a:cubicBezTo>
                        <a:cubicBezTo>
                          <a:pt x="8653" y="12693"/>
                          <a:pt x="8680" y="12747"/>
                          <a:pt x="8707" y="12747"/>
                        </a:cubicBezTo>
                        <a:lnTo>
                          <a:pt x="8707" y="15785"/>
                        </a:lnTo>
                        <a:lnTo>
                          <a:pt x="8707" y="16382"/>
                        </a:lnTo>
                        <a:cubicBezTo>
                          <a:pt x="8707" y="16436"/>
                          <a:pt x="8748" y="16463"/>
                          <a:pt x="8785" y="16463"/>
                        </a:cubicBezTo>
                        <a:cubicBezTo>
                          <a:pt x="8823" y="16463"/>
                          <a:pt x="8857" y="16436"/>
                          <a:pt x="8843" y="16382"/>
                        </a:cubicBezTo>
                        <a:cubicBezTo>
                          <a:pt x="8924" y="15568"/>
                          <a:pt x="8897" y="14727"/>
                          <a:pt x="8897" y="13886"/>
                        </a:cubicBezTo>
                        <a:cubicBezTo>
                          <a:pt x="8897" y="13208"/>
                          <a:pt x="8897" y="12557"/>
                          <a:pt x="8870" y="11906"/>
                        </a:cubicBezTo>
                        <a:cubicBezTo>
                          <a:pt x="8952" y="11066"/>
                          <a:pt x="9033" y="10252"/>
                          <a:pt x="9141" y="9438"/>
                        </a:cubicBezTo>
                        <a:cubicBezTo>
                          <a:pt x="9304" y="8353"/>
                          <a:pt x="9521" y="7295"/>
                          <a:pt x="9820" y="6238"/>
                        </a:cubicBezTo>
                        <a:cubicBezTo>
                          <a:pt x="10064" y="5370"/>
                          <a:pt x="10416" y="4502"/>
                          <a:pt x="10850" y="3688"/>
                        </a:cubicBezTo>
                        <a:cubicBezTo>
                          <a:pt x="11230" y="2956"/>
                          <a:pt x="11718" y="2277"/>
                          <a:pt x="12234" y="1681"/>
                        </a:cubicBezTo>
                        <a:lnTo>
                          <a:pt x="12234" y="1681"/>
                        </a:lnTo>
                        <a:lnTo>
                          <a:pt x="12179" y="1789"/>
                        </a:lnTo>
                        <a:cubicBezTo>
                          <a:pt x="11962" y="2115"/>
                          <a:pt x="11772" y="2440"/>
                          <a:pt x="11610" y="2766"/>
                        </a:cubicBezTo>
                        <a:cubicBezTo>
                          <a:pt x="11230" y="3417"/>
                          <a:pt x="10959" y="4122"/>
                          <a:pt x="10742" y="4827"/>
                        </a:cubicBezTo>
                        <a:cubicBezTo>
                          <a:pt x="10633" y="5234"/>
                          <a:pt x="10579" y="5641"/>
                          <a:pt x="10552" y="6075"/>
                        </a:cubicBezTo>
                        <a:cubicBezTo>
                          <a:pt x="10552" y="6102"/>
                          <a:pt x="10579" y="6116"/>
                          <a:pt x="10606" y="6116"/>
                        </a:cubicBezTo>
                        <a:cubicBezTo>
                          <a:pt x="10633" y="6116"/>
                          <a:pt x="10660" y="6102"/>
                          <a:pt x="10660" y="6075"/>
                        </a:cubicBezTo>
                        <a:cubicBezTo>
                          <a:pt x="10769" y="5342"/>
                          <a:pt x="10986" y="4637"/>
                          <a:pt x="11257" y="3959"/>
                        </a:cubicBezTo>
                        <a:cubicBezTo>
                          <a:pt x="11555" y="3281"/>
                          <a:pt x="11908" y="2630"/>
                          <a:pt x="12288" y="2006"/>
                        </a:cubicBezTo>
                        <a:cubicBezTo>
                          <a:pt x="12505" y="1681"/>
                          <a:pt x="12776" y="1328"/>
                          <a:pt x="12966" y="948"/>
                        </a:cubicBezTo>
                        <a:cubicBezTo>
                          <a:pt x="13156" y="786"/>
                          <a:pt x="13319" y="650"/>
                          <a:pt x="13508" y="542"/>
                        </a:cubicBezTo>
                        <a:lnTo>
                          <a:pt x="13617" y="460"/>
                        </a:lnTo>
                        <a:lnTo>
                          <a:pt x="13617" y="460"/>
                        </a:lnTo>
                        <a:cubicBezTo>
                          <a:pt x="13536" y="596"/>
                          <a:pt x="13454" y="731"/>
                          <a:pt x="13373" y="894"/>
                        </a:cubicBezTo>
                        <a:cubicBezTo>
                          <a:pt x="13210" y="1165"/>
                          <a:pt x="13074" y="1464"/>
                          <a:pt x="12939" y="1789"/>
                        </a:cubicBezTo>
                        <a:cubicBezTo>
                          <a:pt x="12939" y="1829"/>
                          <a:pt x="12982" y="1854"/>
                          <a:pt x="13016" y="1854"/>
                        </a:cubicBezTo>
                        <a:cubicBezTo>
                          <a:pt x="13029" y="1854"/>
                          <a:pt x="13040" y="1851"/>
                          <a:pt x="13047" y="1844"/>
                        </a:cubicBezTo>
                        <a:cubicBezTo>
                          <a:pt x="13210" y="1545"/>
                          <a:pt x="13373" y="1247"/>
                          <a:pt x="13536" y="976"/>
                        </a:cubicBezTo>
                        <a:cubicBezTo>
                          <a:pt x="13617" y="840"/>
                          <a:pt x="13698" y="704"/>
                          <a:pt x="13780" y="569"/>
                        </a:cubicBezTo>
                        <a:lnTo>
                          <a:pt x="13915" y="379"/>
                        </a:lnTo>
                        <a:cubicBezTo>
                          <a:pt x="13915" y="352"/>
                          <a:pt x="13942" y="325"/>
                          <a:pt x="13969" y="297"/>
                        </a:cubicBezTo>
                        <a:lnTo>
                          <a:pt x="14024" y="270"/>
                        </a:lnTo>
                        <a:lnTo>
                          <a:pt x="14024" y="270"/>
                        </a:lnTo>
                        <a:cubicBezTo>
                          <a:pt x="14024" y="325"/>
                          <a:pt x="13997" y="352"/>
                          <a:pt x="13997" y="406"/>
                        </a:cubicBezTo>
                        <a:cubicBezTo>
                          <a:pt x="13942" y="514"/>
                          <a:pt x="13915" y="623"/>
                          <a:pt x="13888" y="731"/>
                        </a:cubicBezTo>
                        <a:cubicBezTo>
                          <a:pt x="13807" y="976"/>
                          <a:pt x="13780" y="1193"/>
                          <a:pt x="13753" y="1437"/>
                        </a:cubicBezTo>
                        <a:cubicBezTo>
                          <a:pt x="13766" y="1477"/>
                          <a:pt x="13800" y="1498"/>
                          <a:pt x="13830" y="1498"/>
                        </a:cubicBezTo>
                        <a:cubicBezTo>
                          <a:pt x="13861" y="1498"/>
                          <a:pt x="13888" y="1477"/>
                          <a:pt x="13888" y="1437"/>
                        </a:cubicBezTo>
                        <a:cubicBezTo>
                          <a:pt x="13942" y="1220"/>
                          <a:pt x="13997" y="1003"/>
                          <a:pt x="14051" y="786"/>
                        </a:cubicBezTo>
                        <a:cubicBezTo>
                          <a:pt x="14078" y="677"/>
                          <a:pt x="14132" y="569"/>
                          <a:pt x="14159" y="460"/>
                        </a:cubicBezTo>
                        <a:lnTo>
                          <a:pt x="14214" y="325"/>
                        </a:lnTo>
                        <a:cubicBezTo>
                          <a:pt x="14241" y="270"/>
                          <a:pt x="14268" y="243"/>
                          <a:pt x="14268" y="189"/>
                        </a:cubicBezTo>
                        <a:cubicBezTo>
                          <a:pt x="14347" y="178"/>
                          <a:pt x="14425" y="171"/>
                          <a:pt x="14504" y="171"/>
                        </a:cubicBezTo>
                        <a:close/>
                        <a:moveTo>
                          <a:pt x="14525" y="0"/>
                        </a:moveTo>
                        <a:cubicBezTo>
                          <a:pt x="14429" y="0"/>
                          <a:pt x="14334" y="9"/>
                          <a:pt x="14241" y="26"/>
                        </a:cubicBezTo>
                        <a:cubicBezTo>
                          <a:pt x="13780" y="162"/>
                          <a:pt x="13346" y="433"/>
                          <a:pt x="12993" y="759"/>
                        </a:cubicBezTo>
                        <a:cubicBezTo>
                          <a:pt x="12288" y="1382"/>
                          <a:pt x="11664" y="2115"/>
                          <a:pt x="11176" y="2901"/>
                        </a:cubicBezTo>
                        <a:cubicBezTo>
                          <a:pt x="10688" y="3715"/>
                          <a:pt x="10281" y="4556"/>
                          <a:pt x="9955" y="5478"/>
                        </a:cubicBezTo>
                        <a:cubicBezTo>
                          <a:pt x="9630" y="6482"/>
                          <a:pt x="9358" y="7512"/>
                          <a:pt x="9196" y="8543"/>
                        </a:cubicBezTo>
                        <a:cubicBezTo>
                          <a:pt x="9087" y="9194"/>
                          <a:pt x="9006" y="9872"/>
                          <a:pt x="8924" y="10523"/>
                        </a:cubicBezTo>
                        <a:cubicBezTo>
                          <a:pt x="8924" y="10388"/>
                          <a:pt x="8924" y="10279"/>
                          <a:pt x="8924" y="10143"/>
                        </a:cubicBezTo>
                        <a:cubicBezTo>
                          <a:pt x="8924" y="9818"/>
                          <a:pt x="8897" y="9492"/>
                          <a:pt x="8843" y="9167"/>
                        </a:cubicBezTo>
                        <a:cubicBezTo>
                          <a:pt x="8816" y="8624"/>
                          <a:pt x="8545" y="8136"/>
                          <a:pt x="8138" y="7784"/>
                        </a:cubicBezTo>
                        <a:cubicBezTo>
                          <a:pt x="7948" y="7657"/>
                          <a:pt x="7737" y="7603"/>
                          <a:pt x="7524" y="7603"/>
                        </a:cubicBezTo>
                        <a:cubicBezTo>
                          <a:pt x="7098" y="7603"/>
                          <a:pt x="6664" y="7820"/>
                          <a:pt x="6375" y="8109"/>
                        </a:cubicBezTo>
                        <a:cubicBezTo>
                          <a:pt x="6158" y="8380"/>
                          <a:pt x="5968" y="8679"/>
                          <a:pt x="5832" y="8977"/>
                        </a:cubicBezTo>
                        <a:cubicBezTo>
                          <a:pt x="5670" y="9330"/>
                          <a:pt x="5534" y="9655"/>
                          <a:pt x="5425" y="10008"/>
                        </a:cubicBezTo>
                        <a:cubicBezTo>
                          <a:pt x="4991" y="11445"/>
                          <a:pt x="4883" y="12937"/>
                          <a:pt x="5046" y="14429"/>
                        </a:cubicBezTo>
                        <a:cubicBezTo>
                          <a:pt x="5154" y="15243"/>
                          <a:pt x="5290" y="16029"/>
                          <a:pt x="5453" y="16816"/>
                        </a:cubicBezTo>
                        <a:cubicBezTo>
                          <a:pt x="5507" y="17033"/>
                          <a:pt x="5588" y="17277"/>
                          <a:pt x="5642" y="17521"/>
                        </a:cubicBezTo>
                        <a:cubicBezTo>
                          <a:pt x="5371" y="16924"/>
                          <a:pt x="5073" y="16382"/>
                          <a:pt x="4747" y="15839"/>
                        </a:cubicBezTo>
                        <a:cubicBezTo>
                          <a:pt x="4558" y="15568"/>
                          <a:pt x="4368" y="15324"/>
                          <a:pt x="4178" y="15053"/>
                        </a:cubicBezTo>
                        <a:cubicBezTo>
                          <a:pt x="3988" y="14809"/>
                          <a:pt x="3771" y="14565"/>
                          <a:pt x="3527" y="14348"/>
                        </a:cubicBezTo>
                        <a:cubicBezTo>
                          <a:pt x="3283" y="14158"/>
                          <a:pt x="3011" y="14022"/>
                          <a:pt x="2740" y="13968"/>
                        </a:cubicBezTo>
                        <a:cubicBezTo>
                          <a:pt x="2679" y="13957"/>
                          <a:pt x="2617" y="13951"/>
                          <a:pt x="2555" y="13951"/>
                        </a:cubicBezTo>
                        <a:cubicBezTo>
                          <a:pt x="2313" y="13951"/>
                          <a:pt x="2072" y="14034"/>
                          <a:pt x="1899" y="14185"/>
                        </a:cubicBezTo>
                        <a:cubicBezTo>
                          <a:pt x="1601" y="14402"/>
                          <a:pt x="1411" y="14700"/>
                          <a:pt x="1357" y="15053"/>
                        </a:cubicBezTo>
                        <a:cubicBezTo>
                          <a:pt x="1330" y="15053"/>
                          <a:pt x="1330" y="15080"/>
                          <a:pt x="1330" y="15107"/>
                        </a:cubicBezTo>
                        <a:cubicBezTo>
                          <a:pt x="1330" y="15107"/>
                          <a:pt x="1330" y="15107"/>
                          <a:pt x="1330" y="15134"/>
                        </a:cubicBezTo>
                        <a:cubicBezTo>
                          <a:pt x="1276" y="15378"/>
                          <a:pt x="1248" y="15622"/>
                          <a:pt x="1276" y="15867"/>
                        </a:cubicBezTo>
                        <a:cubicBezTo>
                          <a:pt x="1357" y="17141"/>
                          <a:pt x="1655" y="18362"/>
                          <a:pt x="2171" y="19528"/>
                        </a:cubicBezTo>
                        <a:cubicBezTo>
                          <a:pt x="2496" y="20288"/>
                          <a:pt x="2930" y="20993"/>
                          <a:pt x="3418" y="21644"/>
                        </a:cubicBezTo>
                        <a:lnTo>
                          <a:pt x="3228" y="21508"/>
                        </a:lnTo>
                        <a:cubicBezTo>
                          <a:pt x="2876" y="21264"/>
                          <a:pt x="2496" y="21101"/>
                          <a:pt x="2089" y="20993"/>
                        </a:cubicBezTo>
                        <a:cubicBezTo>
                          <a:pt x="1972" y="20968"/>
                          <a:pt x="1852" y="20956"/>
                          <a:pt x="1732" y="20956"/>
                        </a:cubicBezTo>
                        <a:cubicBezTo>
                          <a:pt x="1465" y="20956"/>
                          <a:pt x="1202" y="21016"/>
                          <a:pt x="977" y="21129"/>
                        </a:cubicBezTo>
                        <a:cubicBezTo>
                          <a:pt x="706" y="21291"/>
                          <a:pt x="489" y="21535"/>
                          <a:pt x="353" y="21807"/>
                        </a:cubicBezTo>
                        <a:cubicBezTo>
                          <a:pt x="82" y="22430"/>
                          <a:pt x="1" y="23109"/>
                          <a:pt x="136" y="23760"/>
                        </a:cubicBezTo>
                        <a:cubicBezTo>
                          <a:pt x="245" y="24546"/>
                          <a:pt x="489" y="25306"/>
                          <a:pt x="814" y="26038"/>
                        </a:cubicBezTo>
                        <a:cubicBezTo>
                          <a:pt x="1493" y="27476"/>
                          <a:pt x="2523" y="28750"/>
                          <a:pt x="3771" y="29754"/>
                        </a:cubicBezTo>
                        <a:cubicBezTo>
                          <a:pt x="5100" y="30812"/>
                          <a:pt x="6592" y="31653"/>
                          <a:pt x="8192" y="32222"/>
                        </a:cubicBezTo>
                        <a:cubicBezTo>
                          <a:pt x="8382" y="32304"/>
                          <a:pt x="8572" y="32358"/>
                          <a:pt x="8762" y="32439"/>
                        </a:cubicBezTo>
                        <a:cubicBezTo>
                          <a:pt x="8789" y="32439"/>
                          <a:pt x="8843" y="32412"/>
                          <a:pt x="8870" y="32385"/>
                        </a:cubicBezTo>
                        <a:cubicBezTo>
                          <a:pt x="9556" y="32478"/>
                          <a:pt x="10255" y="32520"/>
                          <a:pt x="10957" y="32520"/>
                        </a:cubicBezTo>
                        <a:cubicBezTo>
                          <a:pt x="11283" y="32520"/>
                          <a:pt x="11609" y="32511"/>
                          <a:pt x="11935" y="32493"/>
                        </a:cubicBezTo>
                        <a:cubicBezTo>
                          <a:pt x="13020" y="32439"/>
                          <a:pt x="14078" y="32304"/>
                          <a:pt x="15136" y="32087"/>
                        </a:cubicBezTo>
                        <a:cubicBezTo>
                          <a:pt x="16194" y="31842"/>
                          <a:pt x="17224" y="31517"/>
                          <a:pt x="18228" y="31137"/>
                        </a:cubicBezTo>
                        <a:cubicBezTo>
                          <a:pt x="19232" y="30730"/>
                          <a:pt x="20208" y="30269"/>
                          <a:pt x="21130" y="29727"/>
                        </a:cubicBezTo>
                        <a:cubicBezTo>
                          <a:pt x="22080" y="29157"/>
                          <a:pt x="22948" y="28560"/>
                          <a:pt x="23815" y="27855"/>
                        </a:cubicBezTo>
                        <a:cubicBezTo>
                          <a:pt x="24222" y="27530"/>
                          <a:pt x="24629" y="27177"/>
                          <a:pt x="25009" y="26797"/>
                        </a:cubicBezTo>
                        <a:cubicBezTo>
                          <a:pt x="25416" y="26418"/>
                          <a:pt x="25796" y="26011"/>
                          <a:pt x="26148" y="25577"/>
                        </a:cubicBezTo>
                        <a:cubicBezTo>
                          <a:pt x="26772" y="24790"/>
                          <a:pt x="27206" y="23732"/>
                          <a:pt x="26880" y="22675"/>
                        </a:cubicBezTo>
                        <a:cubicBezTo>
                          <a:pt x="26745" y="22214"/>
                          <a:pt x="26446" y="21807"/>
                          <a:pt x="26067" y="21535"/>
                        </a:cubicBezTo>
                        <a:cubicBezTo>
                          <a:pt x="25706" y="21323"/>
                          <a:pt x="25295" y="21211"/>
                          <a:pt x="24887" y="21211"/>
                        </a:cubicBezTo>
                        <a:cubicBezTo>
                          <a:pt x="24773" y="21211"/>
                          <a:pt x="24660" y="21219"/>
                          <a:pt x="24548" y="21237"/>
                        </a:cubicBezTo>
                        <a:cubicBezTo>
                          <a:pt x="24005" y="21291"/>
                          <a:pt x="23490" y="21454"/>
                          <a:pt x="23002" y="21698"/>
                        </a:cubicBezTo>
                        <a:lnTo>
                          <a:pt x="22731" y="21807"/>
                        </a:lnTo>
                        <a:cubicBezTo>
                          <a:pt x="22975" y="21563"/>
                          <a:pt x="23219" y="21291"/>
                          <a:pt x="23409" y="20993"/>
                        </a:cubicBezTo>
                        <a:cubicBezTo>
                          <a:pt x="23680" y="20613"/>
                          <a:pt x="23897" y="20179"/>
                          <a:pt x="24060" y="19718"/>
                        </a:cubicBezTo>
                        <a:cubicBezTo>
                          <a:pt x="24249" y="19311"/>
                          <a:pt x="24304" y="18823"/>
                          <a:pt x="24249" y="18362"/>
                        </a:cubicBezTo>
                        <a:cubicBezTo>
                          <a:pt x="24168" y="17928"/>
                          <a:pt x="23843" y="17575"/>
                          <a:pt x="23409" y="17440"/>
                        </a:cubicBezTo>
                        <a:cubicBezTo>
                          <a:pt x="23291" y="17419"/>
                          <a:pt x="23171" y="17409"/>
                          <a:pt x="23052" y="17409"/>
                        </a:cubicBezTo>
                        <a:cubicBezTo>
                          <a:pt x="22703" y="17409"/>
                          <a:pt x="22355" y="17495"/>
                          <a:pt x="22052" y="17657"/>
                        </a:cubicBezTo>
                        <a:lnTo>
                          <a:pt x="21863" y="17738"/>
                        </a:lnTo>
                        <a:cubicBezTo>
                          <a:pt x="22025" y="17575"/>
                          <a:pt x="22215" y="17385"/>
                          <a:pt x="22378" y="17196"/>
                        </a:cubicBezTo>
                        <a:cubicBezTo>
                          <a:pt x="22703" y="16816"/>
                          <a:pt x="23002" y="16436"/>
                          <a:pt x="23273" y="16029"/>
                        </a:cubicBezTo>
                        <a:cubicBezTo>
                          <a:pt x="23598" y="15650"/>
                          <a:pt x="23761" y="15161"/>
                          <a:pt x="23761" y="14673"/>
                        </a:cubicBezTo>
                        <a:cubicBezTo>
                          <a:pt x="23707" y="14293"/>
                          <a:pt x="23463" y="13941"/>
                          <a:pt x="23137" y="13724"/>
                        </a:cubicBezTo>
                        <a:cubicBezTo>
                          <a:pt x="22834" y="13550"/>
                          <a:pt x="22495" y="13463"/>
                          <a:pt x="22164" y="13463"/>
                        </a:cubicBezTo>
                        <a:cubicBezTo>
                          <a:pt x="22081" y="13463"/>
                          <a:pt x="21998" y="13469"/>
                          <a:pt x="21917" y="13480"/>
                        </a:cubicBezTo>
                        <a:cubicBezTo>
                          <a:pt x="21429" y="13561"/>
                          <a:pt x="20940" y="13724"/>
                          <a:pt x="20506" y="13995"/>
                        </a:cubicBezTo>
                        <a:cubicBezTo>
                          <a:pt x="20099" y="14239"/>
                          <a:pt x="19666" y="14483"/>
                          <a:pt x="19286" y="14782"/>
                        </a:cubicBezTo>
                        <a:lnTo>
                          <a:pt x="19069" y="14917"/>
                        </a:lnTo>
                        <a:cubicBezTo>
                          <a:pt x="19394" y="14565"/>
                          <a:pt x="19720" y="14185"/>
                          <a:pt x="19991" y="13805"/>
                        </a:cubicBezTo>
                        <a:cubicBezTo>
                          <a:pt x="20805" y="12774"/>
                          <a:pt x="21347" y="11527"/>
                          <a:pt x="21564" y="10225"/>
                        </a:cubicBezTo>
                        <a:cubicBezTo>
                          <a:pt x="21673" y="9682"/>
                          <a:pt x="21591" y="9140"/>
                          <a:pt x="21347" y="8652"/>
                        </a:cubicBezTo>
                        <a:cubicBezTo>
                          <a:pt x="21184" y="8407"/>
                          <a:pt x="20967" y="8245"/>
                          <a:pt x="20696" y="8136"/>
                        </a:cubicBezTo>
                        <a:cubicBezTo>
                          <a:pt x="20547" y="8096"/>
                          <a:pt x="20398" y="8075"/>
                          <a:pt x="20249" y="8075"/>
                        </a:cubicBezTo>
                        <a:cubicBezTo>
                          <a:pt x="20099" y="8075"/>
                          <a:pt x="19950" y="8096"/>
                          <a:pt x="19801" y="8136"/>
                        </a:cubicBezTo>
                        <a:cubicBezTo>
                          <a:pt x="19232" y="8299"/>
                          <a:pt x="18689" y="8570"/>
                          <a:pt x="18174" y="8923"/>
                        </a:cubicBezTo>
                        <a:cubicBezTo>
                          <a:pt x="17685" y="9248"/>
                          <a:pt x="17251" y="9601"/>
                          <a:pt x="16818" y="10035"/>
                        </a:cubicBezTo>
                        <a:cubicBezTo>
                          <a:pt x="16302" y="10550"/>
                          <a:pt x="15814" y="11147"/>
                          <a:pt x="15434" y="11825"/>
                        </a:cubicBezTo>
                        <a:cubicBezTo>
                          <a:pt x="15651" y="11093"/>
                          <a:pt x="15841" y="10360"/>
                          <a:pt x="16004" y="9601"/>
                        </a:cubicBezTo>
                        <a:cubicBezTo>
                          <a:pt x="16248" y="8543"/>
                          <a:pt x="16438" y="7431"/>
                          <a:pt x="16519" y="6346"/>
                        </a:cubicBezTo>
                        <a:cubicBezTo>
                          <a:pt x="16628" y="5261"/>
                          <a:pt x="16628" y="4149"/>
                          <a:pt x="16519" y="3064"/>
                        </a:cubicBezTo>
                        <a:cubicBezTo>
                          <a:pt x="16438" y="2115"/>
                          <a:pt x="16329" y="976"/>
                          <a:pt x="15516" y="352"/>
                        </a:cubicBezTo>
                        <a:cubicBezTo>
                          <a:pt x="15239" y="117"/>
                          <a:pt x="14878" y="0"/>
                          <a:pt x="1452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65" name="Google Shape;365;p31"/>
                <p:cNvGrpSpPr/>
                <p:nvPr/>
              </p:nvGrpSpPr>
              <p:grpSpPr>
                <a:xfrm flipH="1">
                  <a:off x="144768" y="3362514"/>
                  <a:ext cx="838459" cy="517223"/>
                  <a:chOff x="2552450" y="3048200"/>
                  <a:chExt cx="378400" cy="233425"/>
                </a:xfrm>
              </p:grpSpPr>
              <p:sp>
                <p:nvSpPr>
                  <p:cNvPr id="366" name="Google Shape;366;p31"/>
                  <p:cNvSpPr/>
                  <p:nvPr/>
                </p:nvSpPr>
                <p:spPr>
                  <a:xfrm>
                    <a:off x="2557875" y="3052950"/>
                    <a:ext cx="368925" cy="221875"/>
                  </a:xfrm>
                  <a:custGeom>
                    <a:avLst/>
                    <a:gdLst/>
                    <a:ahLst/>
                    <a:cxnLst/>
                    <a:rect l="l" t="t" r="r" b="b"/>
                    <a:pathLst>
                      <a:path w="14757" h="8875" extrusionOk="0">
                        <a:moveTo>
                          <a:pt x="7117" y="1"/>
                        </a:moveTo>
                        <a:cubicBezTo>
                          <a:pt x="6736" y="1"/>
                          <a:pt x="6352" y="98"/>
                          <a:pt x="6022" y="292"/>
                        </a:cubicBezTo>
                        <a:cubicBezTo>
                          <a:pt x="5534" y="536"/>
                          <a:pt x="5100" y="888"/>
                          <a:pt x="4720" y="1268"/>
                        </a:cubicBezTo>
                        <a:cubicBezTo>
                          <a:pt x="4259" y="1702"/>
                          <a:pt x="3798" y="2163"/>
                          <a:pt x="3337" y="2624"/>
                        </a:cubicBezTo>
                        <a:cubicBezTo>
                          <a:pt x="2578" y="3384"/>
                          <a:pt x="1791" y="4170"/>
                          <a:pt x="1004" y="4930"/>
                        </a:cubicBezTo>
                        <a:cubicBezTo>
                          <a:pt x="1113" y="4984"/>
                          <a:pt x="1113" y="5120"/>
                          <a:pt x="1004" y="5147"/>
                        </a:cubicBezTo>
                        <a:cubicBezTo>
                          <a:pt x="760" y="5201"/>
                          <a:pt x="570" y="5337"/>
                          <a:pt x="435" y="5499"/>
                        </a:cubicBezTo>
                        <a:cubicBezTo>
                          <a:pt x="109" y="5879"/>
                          <a:pt x="1" y="6394"/>
                          <a:pt x="136" y="6855"/>
                        </a:cubicBezTo>
                        <a:cubicBezTo>
                          <a:pt x="326" y="7371"/>
                          <a:pt x="679" y="7805"/>
                          <a:pt x="1167" y="8076"/>
                        </a:cubicBezTo>
                        <a:cubicBezTo>
                          <a:pt x="1710" y="8374"/>
                          <a:pt x="2279" y="8564"/>
                          <a:pt x="2876" y="8673"/>
                        </a:cubicBezTo>
                        <a:cubicBezTo>
                          <a:pt x="3554" y="8781"/>
                          <a:pt x="4205" y="8863"/>
                          <a:pt x="4883" y="8863"/>
                        </a:cubicBezTo>
                        <a:cubicBezTo>
                          <a:pt x="5064" y="8872"/>
                          <a:pt x="5245" y="8875"/>
                          <a:pt x="5427" y="8875"/>
                        </a:cubicBezTo>
                        <a:cubicBezTo>
                          <a:pt x="5790" y="8875"/>
                          <a:pt x="6158" y="8863"/>
                          <a:pt x="6538" y="8863"/>
                        </a:cubicBezTo>
                        <a:lnTo>
                          <a:pt x="6863" y="8863"/>
                        </a:lnTo>
                        <a:cubicBezTo>
                          <a:pt x="7514" y="8863"/>
                          <a:pt x="8165" y="8836"/>
                          <a:pt x="8816" y="8808"/>
                        </a:cubicBezTo>
                        <a:cubicBezTo>
                          <a:pt x="10091" y="8754"/>
                          <a:pt x="11339" y="8591"/>
                          <a:pt x="12586" y="8266"/>
                        </a:cubicBezTo>
                        <a:cubicBezTo>
                          <a:pt x="13156" y="8157"/>
                          <a:pt x="13698" y="7886"/>
                          <a:pt x="14159" y="7534"/>
                        </a:cubicBezTo>
                        <a:cubicBezTo>
                          <a:pt x="14593" y="7181"/>
                          <a:pt x="14756" y="6584"/>
                          <a:pt x="14593" y="6069"/>
                        </a:cubicBezTo>
                        <a:cubicBezTo>
                          <a:pt x="14404" y="5554"/>
                          <a:pt x="13942" y="5174"/>
                          <a:pt x="13536" y="4821"/>
                        </a:cubicBezTo>
                        <a:lnTo>
                          <a:pt x="12017" y="3438"/>
                        </a:lnTo>
                        <a:lnTo>
                          <a:pt x="10471" y="2055"/>
                        </a:lnTo>
                        <a:cubicBezTo>
                          <a:pt x="10064" y="1675"/>
                          <a:pt x="9657" y="1268"/>
                          <a:pt x="9250" y="942"/>
                        </a:cubicBezTo>
                        <a:lnTo>
                          <a:pt x="9060" y="807"/>
                        </a:lnTo>
                        <a:cubicBezTo>
                          <a:pt x="8626" y="427"/>
                          <a:pt x="8111" y="183"/>
                          <a:pt x="7568" y="47"/>
                        </a:cubicBezTo>
                        <a:cubicBezTo>
                          <a:pt x="7421" y="16"/>
                          <a:pt x="7269" y="1"/>
                          <a:pt x="7117"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 name="Google Shape;367;p31"/>
                  <p:cNvSpPr/>
                  <p:nvPr/>
                </p:nvSpPr>
                <p:spPr>
                  <a:xfrm>
                    <a:off x="2557200" y="3052950"/>
                    <a:ext cx="231250" cy="221875"/>
                  </a:xfrm>
                  <a:custGeom>
                    <a:avLst/>
                    <a:gdLst/>
                    <a:ahLst/>
                    <a:cxnLst/>
                    <a:rect l="l" t="t" r="r" b="b"/>
                    <a:pathLst>
                      <a:path w="9250" h="8875" extrusionOk="0">
                        <a:moveTo>
                          <a:pt x="7122" y="1"/>
                        </a:moveTo>
                        <a:cubicBezTo>
                          <a:pt x="6747" y="1"/>
                          <a:pt x="6371" y="98"/>
                          <a:pt x="6022" y="292"/>
                        </a:cubicBezTo>
                        <a:cubicBezTo>
                          <a:pt x="5561" y="536"/>
                          <a:pt x="5127" y="861"/>
                          <a:pt x="4747" y="1268"/>
                        </a:cubicBezTo>
                        <a:cubicBezTo>
                          <a:pt x="4286" y="1702"/>
                          <a:pt x="3825" y="2163"/>
                          <a:pt x="3364" y="2624"/>
                        </a:cubicBezTo>
                        <a:cubicBezTo>
                          <a:pt x="2577" y="3384"/>
                          <a:pt x="1818" y="4170"/>
                          <a:pt x="1004" y="4930"/>
                        </a:cubicBezTo>
                        <a:cubicBezTo>
                          <a:pt x="1113" y="4957"/>
                          <a:pt x="1113" y="5120"/>
                          <a:pt x="1004" y="5147"/>
                        </a:cubicBezTo>
                        <a:cubicBezTo>
                          <a:pt x="787" y="5201"/>
                          <a:pt x="597" y="5337"/>
                          <a:pt x="435" y="5499"/>
                        </a:cubicBezTo>
                        <a:cubicBezTo>
                          <a:pt x="109" y="5879"/>
                          <a:pt x="1" y="6394"/>
                          <a:pt x="163" y="6855"/>
                        </a:cubicBezTo>
                        <a:cubicBezTo>
                          <a:pt x="326" y="7371"/>
                          <a:pt x="706" y="7805"/>
                          <a:pt x="1167" y="8076"/>
                        </a:cubicBezTo>
                        <a:cubicBezTo>
                          <a:pt x="1709" y="8374"/>
                          <a:pt x="2306" y="8564"/>
                          <a:pt x="2903" y="8673"/>
                        </a:cubicBezTo>
                        <a:cubicBezTo>
                          <a:pt x="3554" y="8781"/>
                          <a:pt x="4232" y="8863"/>
                          <a:pt x="4883" y="8863"/>
                        </a:cubicBezTo>
                        <a:cubicBezTo>
                          <a:pt x="5073" y="8872"/>
                          <a:pt x="5260" y="8875"/>
                          <a:pt x="5445" y="8875"/>
                        </a:cubicBezTo>
                        <a:cubicBezTo>
                          <a:pt x="5814" y="8875"/>
                          <a:pt x="6176" y="8863"/>
                          <a:pt x="6538" y="8863"/>
                        </a:cubicBezTo>
                        <a:cubicBezTo>
                          <a:pt x="6510" y="8781"/>
                          <a:pt x="6483" y="8700"/>
                          <a:pt x="6429" y="8619"/>
                        </a:cubicBezTo>
                        <a:cubicBezTo>
                          <a:pt x="6049" y="7940"/>
                          <a:pt x="5344" y="7534"/>
                          <a:pt x="4774" y="6964"/>
                        </a:cubicBezTo>
                        <a:cubicBezTo>
                          <a:pt x="4042" y="6232"/>
                          <a:pt x="3554" y="5147"/>
                          <a:pt x="3879" y="4170"/>
                        </a:cubicBezTo>
                        <a:cubicBezTo>
                          <a:pt x="4232" y="3221"/>
                          <a:pt x="5290" y="2678"/>
                          <a:pt x="6266" y="2407"/>
                        </a:cubicBezTo>
                        <a:cubicBezTo>
                          <a:pt x="7188" y="2163"/>
                          <a:pt x="8952" y="1946"/>
                          <a:pt x="9250" y="942"/>
                        </a:cubicBezTo>
                        <a:lnTo>
                          <a:pt x="9087" y="807"/>
                        </a:lnTo>
                        <a:cubicBezTo>
                          <a:pt x="8653" y="427"/>
                          <a:pt x="8138" y="183"/>
                          <a:pt x="7568" y="47"/>
                        </a:cubicBezTo>
                        <a:cubicBezTo>
                          <a:pt x="7421" y="16"/>
                          <a:pt x="7272" y="1"/>
                          <a:pt x="7122" y="1"/>
                        </a:cubicBezTo>
                        <a:close/>
                      </a:path>
                    </a:pathLst>
                  </a:custGeom>
                  <a:solidFill>
                    <a:srgbClr val="000000">
                      <a:alpha val="140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 name="Google Shape;368;p31"/>
                  <p:cNvSpPr/>
                  <p:nvPr/>
                </p:nvSpPr>
                <p:spPr>
                  <a:xfrm>
                    <a:off x="2552450" y="3048200"/>
                    <a:ext cx="378400" cy="233425"/>
                  </a:xfrm>
                  <a:custGeom>
                    <a:avLst/>
                    <a:gdLst/>
                    <a:ahLst/>
                    <a:cxnLst/>
                    <a:rect l="l" t="t" r="r" b="b"/>
                    <a:pathLst>
                      <a:path w="15136" h="9337" extrusionOk="0">
                        <a:moveTo>
                          <a:pt x="7339" y="191"/>
                        </a:moveTo>
                        <a:cubicBezTo>
                          <a:pt x="7489" y="191"/>
                          <a:pt x="7638" y="206"/>
                          <a:pt x="7785" y="237"/>
                        </a:cubicBezTo>
                        <a:cubicBezTo>
                          <a:pt x="8355" y="346"/>
                          <a:pt x="8870" y="617"/>
                          <a:pt x="9304" y="997"/>
                        </a:cubicBezTo>
                        <a:cubicBezTo>
                          <a:pt x="9792" y="1377"/>
                          <a:pt x="10254" y="1811"/>
                          <a:pt x="10715" y="2217"/>
                        </a:cubicBezTo>
                        <a:lnTo>
                          <a:pt x="12234" y="3628"/>
                        </a:lnTo>
                        <a:lnTo>
                          <a:pt x="13753" y="5011"/>
                        </a:lnTo>
                        <a:cubicBezTo>
                          <a:pt x="14159" y="5364"/>
                          <a:pt x="14621" y="5744"/>
                          <a:pt x="14810" y="6259"/>
                        </a:cubicBezTo>
                        <a:cubicBezTo>
                          <a:pt x="14973" y="6774"/>
                          <a:pt x="14810" y="7371"/>
                          <a:pt x="14376" y="7724"/>
                        </a:cubicBezTo>
                        <a:cubicBezTo>
                          <a:pt x="13915" y="8076"/>
                          <a:pt x="13373" y="8347"/>
                          <a:pt x="12803" y="8456"/>
                        </a:cubicBezTo>
                        <a:cubicBezTo>
                          <a:pt x="11556" y="8781"/>
                          <a:pt x="10308" y="8944"/>
                          <a:pt x="9033" y="8998"/>
                        </a:cubicBezTo>
                        <a:cubicBezTo>
                          <a:pt x="8382" y="9026"/>
                          <a:pt x="7731" y="9053"/>
                          <a:pt x="7080" y="9080"/>
                        </a:cubicBezTo>
                        <a:cubicBezTo>
                          <a:pt x="6646" y="9080"/>
                          <a:pt x="6200" y="9092"/>
                          <a:pt x="5750" y="9092"/>
                        </a:cubicBezTo>
                        <a:cubicBezTo>
                          <a:pt x="5525" y="9092"/>
                          <a:pt x="5299" y="9089"/>
                          <a:pt x="5073" y="9080"/>
                        </a:cubicBezTo>
                        <a:cubicBezTo>
                          <a:pt x="4422" y="9053"/>
                          <a:pt x="3744" y="8971"/>
                          <a:pt x="3093" y="8863"/>
                        </a:cubicBezTo>
                        <a:cubicBezTo>
                          <a:pt x="2496" y="8754"/>
                          <a:pt x="1899" y="8564"/>
                          <a:pt x="1357" y="8266"/>
                        </a:cubicBezTo>
                        <a:cubicBezTo>
                          <a:pt x="896" y="7995"/>
                          <a:pt x="516" y="7561"/>
                          <a:pt x="353" y="7045"/>
                        </a:cubicBezTo>
                        <a:cubicBezTo>
                          <a:pt x="299" y="6883"/>
                          <a:pt x="272" y="6747"/>
                          <a:pt x="272" y="6584"/>
                        </a:cubicBezTo>
                        <a:lnTo>
                          <a:pt x="272" y="6584"/>
                        </a:lnTo>
                        <a:lnTo>
                          <a:pt x="326" y="6639"/>
                        </a:lnTo>
                        <a:cubicBezTo>
                          <a:pt x="408" y="6693"/>
                          <a:pt x="462" y="6774"/>
                          <a:pt x="543" y="6828"/>
                        </a:cubicBezTo>
                        <a:cubicBezTo>
                          <a:pt x="706" y="6964"/>
                          <a:pt x="869" y="7073"/>
                          <a:pt x="1059" y="7181"/>
                        </a:cubicBezTo>
                        <a:cubicBezTo>
                          <a:pt x="1221" y="7262"/>
                          <a:pt x="1411" y="7344"/>
                          <a:pt x="1601" y="7398"/>
                        </a:cubicBezTo>
                        <a:cubicBezTo>
                          <a:pt x="1710" y="7425"/>
                          <a:pt x="1791" y="7452"/>
                          <a:pt x="1899" y="7479"/>
                        </a:cubicBezTo>
                        <a:lnTo>
                          <a:pt x="2035" y="7479"/>
                        </a:lnTo>
                        <a:cubicBezTo>
                          <a:pt x="2089" y="7479"/>
                          <a:pt x="2144" y="7479"/>
                          <a:pt x="2198" y="7452"/>
                        </a:cubicBezTo>
                        <a:cubicBezTo>
                          <a:pt x="2252" y="7425"/>
                          <a:pt x="2252" y="7371"/>
                          <a:pt x="2198" y="7344"/>
                        </a:cubicBezTo>
                        <a:cubicBezTo>
                          <a:pt x="2171" y="7317"/>
                          <a:pt x="2116" y="7290"/>
                          <a:pt x="2089" y="7290"/>
                        </a:cubicBezTo>
                        <a:lnTo>
                          <a:pt x="1927" y="7262"/>
                        </a:lnTo>
                        <a:cubicBezTo>
                          <a:pt x="1845" y="7262"/>
                          <a:pt x="1764" y="7235"/>
                          <a:pt x="1655" y="7208"/>
                        </a:cubicBezTo>
                        <a:cubicBezTo>
                          <a:pt x="1493" y="7154"/>
                          <a:pt x="1303" y="7073"/>
                          <a:pt x="1140" y="6991"/>
                        </a:cubicBezTo>
                        <a:cubicBezTo>
                          <a:pt x="842" y="6828"/>
                          <a:pt x="543" y="6612"/>
                          <a:pt x="299" y="6367"/>
                        </a:cubicBezTo>
                        <a:cubicBezTo>
                          <a:pt x="326" y="6259"/>
                          <a:pt x="353" y="6178"/>
                          <a:pt x="381" y="6096"/>
                        </a:cubicBezTo>
                        <a:cubicBezTo>
                          <a:pt x="598" y="6286"/>
                          <a:pt x="842" y="6449"/>
                          <a:pt x="1113" y="6557"/>
                        </a:cubicBezTo>
                        <a:cubicBezTo>
                          <a:pt x="1248" y="6612"/>
                          <a:pt x="1384" y="6666"/>
                          <a:pt x="1547" y="6720"/>
                        </a:cubicBezTo>
                        <a:cubicBezTo>
                          <a:pt x="1601" y="6747"/>
                          <a:pt x="1682" y="6774"/>
                          <a:pt x="1764" y="6801"/>
                        </a:cubicBezTo>
                        <a:cubicBezTo>
                          <a:pt x="1805" y="6815"/>
                          <a:pt x="1845" y="6822"/>
                          <a:pt x="1886" y="6822"/>
                        </a:cubicBezTo>
                        <a:cubicBezTo>
                          <a:pt x="1927" y="6822"/>
                          <a:pt x="1967" y="6815"/>
                          <a:pt x="2008" y="6801"/>
                        </a:cubicBezTo>
                        <a:cubicBezTo>
                          <a:pt x="2062" y="6774"/>
                          <a:pt x="2062" y="6693"/>
                          <a:pt x="2035" y="6666"/>
                        </a:cubicBezTo>
                        <a:cubicBezTo>
                          <a:pt x="1981" y="6612"/>
                          <a:pt x="1899" y="6584"/>
                          <a:pt x="1845" y="6584"/>
                        </a:cubicBezTo>
                        <a:lnTo>
                          <a:pt x="1628" y="6503"/>
                        </a:lnTo>
                        <a:cubicBezTo>
                          <a:pt x="1465" y="6476"/>
                          <a:pt x="1330" y="6422"/>
                          <a:pt x="1194" y="6340"/>
                        </a:cubicBezTo>
                        <a:cubicBezTo>
                          <a:pt x="950" y="6232"/>
                          <a:pt x="679" y="6096"/>
                          <a:pt x="435" y="5961"/>
                        </a:cubicBezTo>
                        <a:cubicBezTo>
                          <a:pt x="489" y="5852"/>
                          <a:pt x="543" y="5771"/>
                          <a:pt x="625" y="5689"/>
                        </a:cubicBezTo>
                        <a:cubicBezTo>
                          <a:pt x="760" y="5499"/>
                          <a:pt x="977" y="5391"/>
                          <a:pt x="1194" y="5337"/>
                        </a:cubicBezTo>
                        <a:cubicBezTo>
                          <a:pt x="1221" y="5337"/>
                          <a:pt x="1248" y="5310"/>
                          <a:pt x="1248" y="5310"/>
                        </a:cubicBezTo>
                        <a:lnTo>
                          <a:pt x="1411" y="5337"/>
                        </a:lnTo>
                        <a:lnTo>
                          <a:pt x="1682" y="5445"/>
                        </a:lnTo>
                        <a:lnTo>
                          <a:pt x="1981" y="5527"/>
                        </a:lnTo>
                        <a:cubicBezTo>
                          <a:pt x="2089" y="5581"/>
                          <a:pt x="2198" y="5608"/>
                          <a:pt x="2306" y="5608"/>
                        </a:cubicBezTo>
                        <a:cubicBezTo>
                          <a:pt x="2388" y="5608"/>
                          <a:pt x="2442" y="5499"/>
                          <a:pt x="2361" y="5445"/>
                        </a:cubicBezTo>
                        <a:cubicBezTo>
                          <a:pt x="2171" y="5364"/>
                          <a:pt x="1954" y="5282"/>
                          <a:pt x="1764" y="5255"/>
                        </a:cubicBezTo>
                        <a:lnTo>
                          <a:pt x="1465" y="5147"/>
                        </a:lnTo>
                        <a:cubicBezTo>
                          <a:pt x="1384" y="5120"/>
                          <a:pt x="1303" y="5093"/>
                          <a:pt x="1221" y="5093"/>
                        </a:cubicBezTo>
                        <a:lnTo>
                          <a:pt x="1411" y="4903"/>
                        </a:lnTo>
                        <a:lnTo>
                          <a:pt x="1520" y="4957"/>
                        </a:lnTo>
                        <a:lnTo>
                          <a:pt x="1601" y="4984"/>
                        </a:lnTo>
                        <a:lnTo>
                          <a:pt x="1682" y="4984"/>
                        </a:lnTo>
                        <a:cubicBezTo>
                          <a:pt x="1710" y="4984"/>
                          <a:pt x="1710" y="4957"/>
                          <a:pt x="1737" y="4957"/>
                        </a:cubicBezTo>
                        <a:cubicBezTo>
                          <a:pt x="1737" y="4930"/>
                          <a:pt x="1737" y="4903"/>
                          <a:pt x="1737" y="4903"/>
                        </a:cubicBezTo>
                        <a:cubicBezTo>
                          <a:pt x="1710" y="4876"/>
                          <a:pt x="1682" y="4848"/>
                          <a:pt x="1655" y="4848"/>
                        </a:cubicBezTo>
                        <a:lnTo>
                          <a:pt x="1601" y="4821"/>
                        </a:lnTo>
                        <a:lnTo>
                          <a:pt x="1547" y="4794"/>
                        </a:lnTo>
                        <a:cubicBezTo>
                          <a:pt x="2225" y="4143"/>
                          <a:pt x="2903" y="3465"/>
                          <a:pt x="3581" y="2814"/>
                        </a:cubicBezTo>
                        <a:cubicBezTo>
                          <a:pt x="4042" y="2353"/>
                          <a:pt x="4476" y="1892"/>
                          <a:pt x="4964" y="1458"/>
                        </a:cubicBezTo>
                        <a:cubicBezTo>
                          <a:pt x="5344" y="1051"/>
                          <a:pt x="5778" y="726"/>
                          <a:pt x="6239" y="482"/>
                        </a:cubicBezTo>
                        <a:cubicBezTo>
                          <a:pt x="6588" y="288"/>
                          <a:pt x="6964" y="191"/>
                          <a:pt x="7339" y="191"/>
                        </a:cubicBezTo>
                        <a:close/>
                        <a:moveTo>
                          <a:pt x="7379" y="1"/>
                        </a:moveTo>
                        <a:cubicBezTo>
                          <a:pt x="7281" y="1"/>
                          <a:pt x="7181" y="7"/>
                          <a:pt x="7080" y="20"/>
                        </a:cubicBezTo>
                        <a:cubicBezTo>
                          <a:pt x="5914" y="129"/>
                          <a:pt x="5046" y="1051"/>
                          <a:pt x="4286" y="1838"/>
                        </a:cubicBezTo>
                        <a:cubicBezTo>
                          <a:pt x="3256" y="2841"/>
                          <a:pt x="2252" y="3845"/>
                          <a:pt x="1248" y="4848"/>
                        </a:cubicBezTo>
                        <a:cubicBezTo>
                          <a:pt x="1113" y="4984"/>
                          <a:pt x="977" y="5120"/>
                          <a:pt x="842" y="5282"/>
                        </a:cubicBezTo>
                        <a:cubicBezTo>
                          <a:pt x="489" y="5472"/>
                          <a:pt x="245" y="5798"/>
                          <a:pt x="136" y="6178"/>
                        </a:cubicBezTo>
                        <a:cubicBezTo>
                          <a:pt x="1" y="6720"/>
                          <a:pt x="109" y="7262"/>
                          <a:pt x="435" y="7724"/>
                        </a:cubicBezTo>
                        <a:cubicBezTo>
                          <a:pt x="787" y="8212"/>
                          <a:pt x="1276" y="8564"/>
                          <a:pt x="1845" y="8781"/>
                        </a:cubicBezTo>
                        <a:cubicBezTo>
                          <a:pt x="2442" y="8998"/>
                          <a:pt x="3093" y="9134"/>
                          <a:pt x="3744" y="9215"/>
                        </a:cubicBezTo>
                        <a:cubicBezTo>
                          <a:pt x="4550" y="9294"/>
                          <a:pt x="5356" y="9337"/>
                          <a:pt x="6156" y="9337"/>
                        </a:cubicBezTo>
                        <a:cubicBezTo>
                          <a:pt x="6730" y="9337"/>
                          <a:pt x="7301" y="9315"/>
                          <a:pt x="7867" y="9270"/>
                        </a:cubicBezTo>
                        <a:cubicBezTo>
                          <a:pt x="9223" y="9270"/>
                          <a:pt x="10552" y="9134"/>
                          <a:pt x="11854" y="8917"/>
                        </a:cubicBezTo>
                        <a:cubicBezTo>
                          <a:pt x="12505" y="8809"/>
                          <a:pt x="13129" y="8619"/>
                          <a:pt x="13725" y="8375"/>
                        </a:cubicBezTo>
                        <a:cubicBezTo>
                          <a:pt x="14295" y="8185"/>
                          <a:pt x="14729" y="7778"/>
                          <a:pt x="15000" y="7235"/>
                        </a:cubicBezTo>
                        <a:cubicBezTo>
                          <a:pt x="15109" y="6964"/>
                          <a:pt x="15136" y="6666"/>
                          <a:pt x="15082" y="6395"/>
                        </a:cubicBezTo>
                        <a:cubicBezTo>
                          <a:pt x="15027" y="6123"/>
                          <a:pt x="14892" y="5879"/>
                          <a:pt x="14702" y="5662"/>
                        </a:cubicBezTo>
                        <a:cubicBezTo>
                          <a:pt x="14539" y="5445"/>
                          <a:pt x="14349" y="5255"/>
                          <a:pt x="14132" y="5065"/>
                        </a:cubicBezTo>
                        <a:lnTo>
                          <a:pt x="13346" y="4360"/>
                        </a:lnTo>
                        <a:lnTo>
                          <a:pt x="10199" y="1485"/>
                        </a:lnTo>
                        <a:cubicBezTo>
                          <a:pt x="9403" y="788"/>
                          <a:pt x="8470" y="1"/>
                          <a:pt x="737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grpSp>
          <p:nvGrpSpPr>
            <p:cNvPr id="369" name="Google Shape;369;p31"/>
            <p:cNvGrpSpPr/>
            <p:nvPr/>
          </p:nvGrpSpPr>
          <p:grpSpPr>
            <a:xfrm>
              <a:off x="1560477" y="1223076"/>
              <a:ext cx="2153808" cy="2593020"/>
              <a:chOff x="3193925" y="2081475"/>
              <a:chExt cx="907325" cy="1092350"/>
            </a:xfrm>
          </p:grpSpPr>
          <p:grpSp>
            <p:nvGrpSpPr>
              <p:cNvPr id="370" name="Google Shape;370;p31"/>
              <p:cNvGrpSpPr/>
              <p:nvPr/>
            </p:nvGrpSpPr>
            <p:grpSpPr>
              <a:xfrm>
                <a:off x="3906625" y="2536725"/>
                <a:ext cx="69175" cy="66500"/>
                <a:chOff x="3906625" y="2536725"/>
                <a:chExt cx="69175" cy="66500"/>
              </a:xfrm>
            </p:grpSpPr>
            <p:sp>
              <p:nvSpPr>
                <p:cNvPr id="371" name="Google Shape;371;p31"/>
                <p:cNvSpPr/>
                <p:nvPr/>
              </p:nvSpPr>
              <p:spPr>
                <a:xfrm>
                  <a:off x="3934425" y="2581975"/>
                  <a:ext cx="16975" cy="21250"/>
                </a:xfrm>
                <a:custGeom>
                  <a:avLst/>
                  <a:gdLst/>
                  <a:ahLst/>
                  <a:cxnLst/>
                  <a:rect l="l" t="t" r="r" b="b"/>
                  <a:pathLst>
                    <a:path w="679" h="850" extrusionOk="0">
                      <a:moveTo>
                        <a:pt x="73" y="1"/>
                      </a:moveTo>
                      <a:cubicBezTo>
                        <a:pt x="66" y="1"/>
                        <a:pt x="60" y="3"/>
                        <a:pt x="54" y="8"/>
                      </a:cubicBezTo>
                      <a:cubicBezTo>
                        <a:pt x="0" y="35"/>
                        <a:pt x="0" y="90"/>
                        <a:pt x="0" y="144"/>
                      </a:cubicBezTo>
                      <a:cubicBezTo>
                        <a:pt x="0" y="252"/>
                        <a:pt x="27" y="388"/>
                        <a:pt x="82" y="496"/>
                      </a:cubicBezTo>
                      <a:cubicBezTo>
                        <a:pt x="136" y="632"/>
                        <a:pt x="217" y="713"/>
                        <a:pt x="271" y="849"/>
                      </a:cubicBezTo>
                      <a:cubicBezTo>
                        <a:pt x="326" y="822"/>
                        <a:pt x="380" y="822"/>
                        <a:pt x="461" y="795"/>
                      </a:cubicBezTo>
                      <a:cubicBezTo>
                        <a:pt x="516" y="768"/>
                        <a:pt x="597" y="713"/>
                        <a:pt x="678" y="659"/>
                      </a:cubicBezTo>
                      <a:lnTo>
                        <a:pt x="651" y="632"/>
                      </a:lnTo>
                      <a:cubicBezTo>
                        <a:pt x="624" y="632"/>
                        <a:pt x="597" y="605"/>
                        <a:pt x="597" y="578"/>
                      </a:cubicBezTo>
                      <a:lnTo>
                        <a:pt x="516" y="469"/>
                      </a:lnTo>
                      <a:cubicBezTo>
                        <a:pt x="488" y="442"/>
                        <a:pt x="461" y="388"/>
                        <a:pt x="434" y="361"/>
                      </a:cubicBezTo>
                      <a:cubicBezTo>
                        <a:pt x="434" y="334"/>
                        <a:pt x="434" y="307"/>
                        <a:pt x="407" y="279"/>
                      </a:cubicBezTo>
                      <a:cubicBezTo>
                        <a:pt x="380" y="252"/>
                        <a:pt x="380" y="225"/>
                        <a:pt x="326" y="198"/>
                      </a:cubicBezTo>
                      <a:cubicBezTo>
                        <a:pt x="271" y="144"/>
                        <a:pt x="190" y="90"/>
                        <a:pt x="163" y="62"/>
                      </a:cubicBezTo>
                      <a:cubicBezTo>
                        <a:pt x="141" y="41"/>
                        <a:pt x="101" y="1"/>
                        <a:pt x="73" y="1"/>
                      </a:cubicBezTo>
                      <a:close/>
                    </a:path>
                  </a:pathLst>
                </a:custGeom>
                <a:solidFill>
                  <a:srgbClr val="EABB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 name="Google Shape;372;p31"/>
                <p:cNvSpPr/>
                <p:nvPr/>
              </p:nvSpPr>
              <p:spPr>
                <a:xfrm>
                  <a:off x="3945275" y="2574700"/>
                  <a:ext cx="16975" cy="21725"/>
                </a:xfrm>
                <a:custGeom>
                  <a:avLst/>
                  <a:gdLst/>
                  <a:ahLst/>
                  <a:cxnLst/>
                  <a:rect l="l" t="t" r="r" b="b"/>
                  <a:pathLst>
                    <a:path w="679" h="869" extrusionOk="0">
                      <a:moveTo>
                        <a:pt x="0" y="1"/>
                      </a:moveTo>
                      <a:lnTo>
                        <a:pt x="0" y="28"/>
                      </a:lnTo>
                      <a:cubicBezTo>
                        <a:pt x="0" y="55"/>
                        <a:pt x="0" y="55"/>
                        <a:pt x="0" y="82"/>
                      </a:cubicBezTo>
                      <a:lnTo>
                        <a:pt x="0" y="136"/>
                      </a:lnTo>
                      <a:lnTo>
                        <a:pt x="0" y="245"/>
                      </a:lnTo>
                      <a:cubicBezTo>
                        <a:pt x="27" y="272"/>
                        <a:pt x="27" y="299"/>
                        <a:pt x="0" y="353"/>
                      </a:cubicBezTo>
                      <a:lnTo>
                        <a:pt x="82" y="408"/>
                      </a:lnTo>
                      <a:cubicBezTo>
                        <a:pt x="109" y="435"/>
                        <a:pt x="136" y="462"/>
                        <a:pt x="136" y="516"/>
                      </a:cubicBezTo>
                      <a:cubicBezTo>
                        <a:pt x="163" y="543"/>
                        <a:pt x="163" y="543"/>
                        <a:pt x="136" y="570"/>
                      </a:cubicBezTo>
                      <a:lnTo>
                        <a:pt x="217" y="652"/>
                      </a:lnTo>
                      <a:cubicBezTo>
                        <a:pt x="244" y="706"/>
                        <a:pt x="271" y="733"/>
                        <a:pt x="299" y="760"/>
                      </a:cubicBezTo>
                      <a:lnTo>
                        <a:pt x="326" y="815"/>
                      </a:lnTo>
                      <a:cubicBezTo>
                        <a:pt x="353" y="815"/>
                        <a:pt x="353" y="842"/>
                        <a:pt x="380" y="869"/>
                      </a:cubicBezTo>
                      <a:lnTo>
                        <a:pt x="407" y="815"/>
                      </a:lnTo>
                      <a:cubicBezTo>
                        <a:pt x="461" y="733"/>
                        <a:pt x="516" y="679"/>
                        <a:pt x="570" y="625"/>
                      </a:cubicBezTo>
                      <a:lnTo>
                        <a:pt x="678" y="570"/>
                      </a:lnTo>
                      <a:cubicBezTo>
                        <a:pt x="651" y="543"/>
                        <a:pt x="651" y="543"/>
                        <a:pt x="624" y="543"/>
                      </a:cubicBezTo>
                      <a:cubicBezTo>
                        <a:pt x="543" y="435"/>
                        <a:pt x="488" y="353"/>
                        <a:pt x="407" y="272"/>
                      </a:cubicBezTo>
                      <a:lnTo>
                        <a:pt x="299" y="136"/>
                      </a:lnTo>
                      <a:cubicBezTo>
                        <a:pt x="299" y="109"/>
                        <a:pt x="271" y="82"/>
                        <a:pt x="271" y="82"/>
                      </a:cubicBezTo>
                      <a:lnTo>
                        <a:pt x="163" y="28"/>
                      </a:lnTo>
                      <a:lnTo>
                        <a:pt x="109" y="1"/>
                      </a:lnTo>
                      <a:close/>
                    </a:path>
                  </a:pathLst>
                </a:custGeom>
                <a:solidFill>
                  <a:srgbClr val="EABB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 name="Google Shape;373;p31"/>
                <p:cNvSpPr/>
                <p:nvPr/>
              </p:nvSpPr>
              <p:spPr>
                <a:xfrm>
                  <a:off x="3962225" y="2552325"/>
                  <a:ext cx="13575" cy="14950"/>
                </a:xfrm>
                <a:custGeom>
                  <a:avLst/>
                  <a:gdLst/>
                  <a:ahLst/>
                  <a:cxnLst/>
                  <a:rect l="l" t="t" r="r" b="b"/>
                  <a:pathLst>
                    <a:path w="543" h="598" extrusionOk="0">
                      <a:moveTo>
                        <a:pt x="109" y="1"/>
                      </a:moveTo>
                      <a:cubicBezTo>
                        <a:pt x="82" y="109"/>
                        <a:pt x="55" y="191"/>
                        <a:pt x="0" y="299"/>
                      </a:cubicBezTo>
                      <a:lnTo>
                        <a:pt x="0" y="353"/>
                      </a:lnTo>
                      <a:lnTo>
                        <a:pt x="27" y="353"/>
                      </a:lnTo>
                      <a:cubicBezTo>
                        <a:pt x="82" y="353"/>
                        <a:pt x="136" y="381"/>
                        <a:pt x="190" y="408"/>
                      </a:cubicBezTo>
                      <a:lnTo>
                        <a:pt x="353" y="516"/>
                      </a:lnTo>
                      <a:lnTo>
                        <a:pt x="489" y="598"/>
                      </a:lnTo>
                      <a:cubicBezTo>
                        <a:pt x="543" y="462"/>
                        <a:pt x="543" y="299"/>
                        <a:pt x="461" y="218"/>
                      </a:cubicBezTo>
                      <a:cubicBezTo>
                        <a:pt x="353" y="136"/>
                        <a:pt x="190" y="109"/>
                        <a:pt x="109" y="1"/>
                      </a:cubicBezTo>
                      <a:close/>
                    </a:path>
                  </a:pathLst>
                </a:custGeom>
                <a:solidFill>
                  <a:srgbClr val="EABB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 name="Google Shape;374;p31"/>
                <p:cNvSpPr/>
                <p:nvPr/>
              </p:nvSpPr>
              <p:spPr>
                <a:xfrm>
                  <a:off x="3953400" y="2563850"/>
                  <a:ext cx="19700" cy="20375"/>
                </a:xfrm>
                <a:custGeom>
                  <a:avLst/>
                  <a:gdLst/>
                  <a:ahLst/>
                  <a:cxnLst/>
                  <a:rect l="l" t="t" r="r" b="b"/>
                  <a:pathLst>
                    <a:path w="788" h="815" extrusionOk="0">
                      <a:moveTo>
                        <a:pt x="299" y="1"/>
                      </a:moveTo>
                      <a:cubicBezTo>
                        <a:pt x="306" y="4"/>
                        <a:pt x="312" y="8"/>
                        <a:pt x="319" y="12"/>
                      </a:cubicBezTo>
                      <a:lnTo>
                        <a:pt x="319" y="12"/>
                      </a:lnTo>
                      <a:cubicBezTo>
                        <a:pt x="318" y="6"/>
                        <a:pt x="311" y="1"/>
                        <a:pt x="299" y="1"/>
                      </a:cubicBezTo>
                      <a:close/>
                      <a:moveTo>
                        <a:pt x="319" y="12"/>
                      </a:moveTo>
                      <a:cubicBezTo>
                        <a:pt x="321" y="20"/>
                        <a:pt x="314" y="28"/>
                        <a:pt x="299" y="28"/>
                      </a:cubicBezTo>
                      <a:cubicBezTo>
                        <a:pt x="272" y="82"/>
                        <a:pt x="245" y="137"/>
                        <a:pt x="191" y="191"/>
                      </a:cubicBezTo>
                      <a:cubicBezTo>
                        <a:pt x="136" y="245"/>
                        <a:pt x="55" y="299"/>
                        <a:pt x="1" y="299"/>
                      </a:cubicBezTo>
                      <a:lnTo>
                        <a:pt x="55" y="299"/>
                      </a:lnTo>
                      <a:cubicBezTo>
                        <a:pt x="82" y="299"/>
                        <a:pt x="82" y="326"/>
                        <a:pt x="82" y="326"/>
                      </a:cubicBezTo>
                      <a:cubicBezTo>
                        <a:pt x="109" y="353"/>
                        <a:pt x="136" y="381"/>
                        <a:pt x="163" y="408"/>
                      </a:cubicBezTo>
                      <a:cubicBezTo>
                        <a:pt x="191" y="462"/>
                        <a:pt x="191" y="462"/>
                        <a:pt x="272" y="543"/>
                      </a:cubicBezTo>
                      <a:cubicBezTo>
                        <a:pt x="353" y="625"/>
                        <a:pt x="435" y="733"/>
                        <a:pt x="489" y="815"/>
                      </a:cubicBezTo>
                      <a:cubicBezTo>
                        <a:pt x="625" y="652"/>
                        <a:pt x="706" y="489"/>
                        <a:pt x="787" y="326"/>
                      </a:cubicBezTo>
                      <a:lnTo>
                        <a:pt x="733" y="272"/>
                      </a:lnTo>
                      <a:lnTo>
                        <a:pt x="597" y="191"/>
                      </a:lnTo>
                      <a:cubicBezTo>
                        <a:pt x="543" y="164"/>
                        <a:pt x="489" y="137"/>
                        <a:pt x="462" y="109"/>
                      </a:cubicBezTo>
                      <a:cubicBezTo>
                        <a:pt x="414" y="86"/>
                        <a:pt x="367" y="41"/>
                        <a:pt x="319" y="12"/>
                      </a:cubicBezTo>
                      <a:close/>
                    </a:path>
                  </a:pathLst>
                </a:custGeom>
                <a:solidFill>
                  <a:srgbClr val="EABB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 name="Google Shape;375;p31"/>
                <p:cNvSpPr/>
                <p:nvPr/>
              </p:nvSpPr>
              <p:spPr>
                <a:xfrm>
                  <a:off x="3906625" y="2536725"/>
                  <a:ext cx="54950" cy="61750"/>
                </a:xfrm>
                <a:custGeom>
                  <a:avLst/>
                  <a:gdLst/>
                  <a:ahLst/>
                  <a:cxnLst/>
                  <a:rect l="l" t="t" r="r" b="b"/>
                  <a:pathLst>
                    <a:path w="2198" h="2470" extrusionOk="0">
                      <a:moveTo>
                        <a:pt x="1139" y="1"/>
                      </a:moveTo>
                      <a:cubicBezTo>
                        <a:pt x="1112" y="82"/>
                        <a:pt x="1085" y="164"/>
                        <a:pt x="1031" y="218"/>
                      </a:cubicBezTo>
                      <a:cubicBezTo>
                        <a:pt x="949" y="299"/>
                        <a:pt x="895" y="408"/>
                        <a:pt x="814" y="489"/>
                      </a:cubicBezTo>
                      <a:cubicBezTo>
                        <a:pt x="651" y="679"/>
                        <a:pt x="461" y="842"/>
                        <a:pt x="299" y="1005"/>
                      </a:cubicBezTo>
                      <a:cubicBezTo>
                        <a:pt x="190" y="1086"/>
                        <a:pt x="109" y="1140"/>
                        <a:pt x="0" y="1194"/>
                      </a:cubicBezTo>
                      <a:cubicBezTo>
                        <a:pt x="82" y="1276"/>
                        <a:pt x="163" y="1384"/>
                        <a:pt x="217" y="1466"/>
                      </a:cubicBezTo>
                      <a:lnTo>
                        <a:pt x="434" y="1737"/>
                      </a:lnTo>
                      <a:lnTo>
                        <a:pt x="461" y="1791"/>
                      </a:lnTo>
                      <a:lnTo>
                        <a:pt x="977" y="2388"/>
                      </a:lnTo>
                      <a:cubicBezTo>
                        <a:pt x="1004" y="2415"/>
                        <a:pt x="1004" y="2442"/>
                        <a:pt x="1031" y="2469"/>
                      </a:cubicBezTo>
                      <a:lnTo>
                        <a:pt x="1031" y="2442"/>
                      </a:lnTo>
                      <a:cubicBezTo>
                        <a:pt x="1031" y="2415"/>
                        <a:pt x="1004" y="2361"/>
                        <a:pt x="1004" y="2334"/>
                      </a:cubicBezTo>
                      <a:cubicBezTo>
                        <a:pt x="922" y="2171"/>
                        <a:pt x="895" y="2008"/>
                        <a:pt x="922" y="1845"/>
                      </a:cubicBezTo>
                      <a:cubicBezTo>
                        <a:pt x="949" y="1764"/>
                        <a:pt x="1004" y="1710"/>
                        <a:pt x="1058" y="1655"/>
                      </a:cubicBezTo>
                      <a:cubicBezTo>
                        <a:pt x="1080" y="1648"/>
                        <a:pt x="1104" y="1645"/>
                        <a:pt x="1128" y="1645"/>
                      </a:cubicBezTo>
                      <a:cubicBezTo>
                        <a:pt x="1194" y="1645"/>
                        <a:pt x="1262" y="1670"/>
                        <a:pt x="1302" y="1710"/>
                      </a:cubicBezTo>
                      <a:cubicBezTo>
                        <a:pt x="1329" y="1710"/>
                        <a:pt x="1356" y="1737"/>
                        <a:pt x="1383" y="1737"/>
                      </a:cubicBezTo>
                      <a:cubicBezTo>
                        <a:pt x="1383" y="1710"/>
                        <a:pt x="1383" y="1683"/>
                        <a:pt x="1383" y="1655"/>
                      </a:cubicBezTo>
                      <a:cubicBezTo>
                        <a:pt x="1356" y="1574"/>
                        <a:pt x="1383" y="1466"/>
                        <a:pt x="1438" y="1384"/>
                      </a:cubicBezTo>
                      <a:cubicBezTo>
                        <a:pt x="1465" y="1357"/>
                        <a:pt x="1492" y="1357"/>
                        <a:pt x="1519" y="1330"/>
                      </a:cubicBezTo>
                      <a:cubicBezTo>
                        <a:pt x="1492" y="1330"/>
                        <a:pt x="1465" y="1303"/>
                        <a:pt x="1411" y="1303"/>
                      </a:cubicBezTo>
                      <a:cubicBezTo>
                        <a:pt x="1356" y="1276"/>
                        <a:pt x="1275" y="1276"/>
                        <a:pt x="1221" y="1276"/>
                      </a:cubicBezTo>
                      <a:lnTo>
                        <a:pt x="814" y="1276"/>
                      </a:lnTo>
                      <a:cubicBezTo>
                        <a:pt x="760" y="1276"/>
                        <a:pt x="760" y="1222"/>
                        <a:pt x="787" y="1194"/>
                      </a:cubicBezTo>
                      <a:cubicBezTo>
                        <a:pt x="841" y="1140"/>
                        <a:pt x="922" y="1113"/>
                        <a:pt x="1004" y="1086"/>
                      </a:cubicBezTo>
                      <a:lnTo>
                        <a:pt x="1248" y="1086"/>
                      </a:lnTo>
                      <a:cubicBezTo>
                        <a:pt x="1329" y="1086"/>
                        <a:pt x="1411" y="1113"/>
                        <a:pt x="1492" y="1140"/>
                      </a:cubicBezTo>
                      <a:cubicBezTo>
                        <a:pt x="1519" y="1140"/>
                        <a:pt x="1546" y="1167"/>
                        <a:pt x="1573" y="1194"/>
                      </a:cubicBezTo>
                      <a:cubicBezTo>
                        <a:pt x="1573" y="1167"/>
                        <a:pt x="1573" y="1140"/>
                        <a:pt x="1546" y="1140"/>
                      </a:cubicBezTo>
                      <a:cubicBezTo>
                        <a:pt x="1519" y="1032"/>
                        <a:pt x="1519" y="896"/>
                        <a:pt x="1546" y="788"/>
                      </a:cubicBezTo>
                      <a:cubicBezTo>
                        <a:pt x="1573" y="652"/>
                        <a:pt x="1628" y="543"/>
                        <a:pt x="1736" y="462"/>
                      </a:cubicBezTo>
                      <a:cubicBezTo>
                        <a:pt x="1743" y="455"/>
                        <a:pt x="1755" y="451"/>
                        <a:pt x="1767" y="451"/>
                      </a:cubicBezTo>
                      <a:cubicBezTo>
                        <a:pt x="1801" y="451"/>
                        <a:pt x="1845" y="477"/>
                        <a:pt x="1845" y="516"/>
                      </a:cubicBezTo>
                      <a:cubicBezTo>
                        <a:pt x="1790" y="706"/>
                        <a:pt x="1655" y="950"/>
                        <a:pt x="1763" y="1086"/>
                      </a:cubicBezTo>
                      <a:cubicBezTo>
                        <a:pt x="1782" y="1123"/>
                        <a:pt x="1803" y="1137"/>
                        <a:pt x="1825" y="1137"/>
                      </a:cubicBezTo>
                      <a:cubicBezTo>
                        <a:pt x="1902" y="1137"/>
                        <a:pt x="1992" y="965"/>
                        <a:pt x="2034" y="923"/>
                      </a:cubicBezTo>
                      <a:cubicBezTo>
                        <a:pt x="2116" y="733"/>
                        <a:pt x="2170" y="543"/>
                        <a:pt x="2197" y="326"/>
                      </a:cubicBezTo>
                      <a:lnTo>
                        <a:pt x="2197" y="218"/>
                      </a:lnTo>
                      <a:lnTo>
                        <a:pt x="2089" y="218"/>
                      </a:lnTo>
                      <a:lnTo>
                        <a:pt x="1736" y="137"/>
                      </a:lnTo>
                      <a:lnTo>
                        <a:pt x="1411" y="55"/>
                      </a:lnTo>
                      <a:cubicBezTo>
                        <a:pt x="1302" y="55"/>
                        <a:pt x="1221" y="28"/>
                        <a:pt x="1139" y="1"/>
                      </a:cubicBezTo>
                      <a:close/>
                    </a:path>
                  </a:pathLst>
                </a:custGeom>
                <a:solidFill>
                  <a:srgbClr val="EABB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76" name="Google Shape;376;p31"/>
              <p:cNvGrpSpPr/>
              <p:nvPr/>
            </p:nvGrpSpPr>
            <p:grpSpPr>
              <a:xfrm>
                <a:off x="3193925" y="2081475"/>
                <a:ext cx="907325" cy="1092350"/>
                <a:chOff x="3193925" y="2081475"/>
                <a:chExt cx="907325" cy="1092350"/>
              </a:xfrm>
            </p:grpSpPr>
            <p:sp>
              <p:nvSpPr>
                <p:cNvPr id="377" name="Google Shape;377;p31"/>
                <p:cNvSpPr/>
                <p:nvPr/>
              </p:nvSpPr>
              <p:spPr>
                <a:xfrm>
                  <a:off x="3424500" y="2458750"/>
                  <a:ext cx="83425" cy="66075"/>
                </a:xfrm>
                <a:custGeom>
                  <a:avLst/>
                  <a:gdLst/>
                  <a:ahLst/>
                  <a:cxnLst/>
                  <a:rect l="l" t="t" r="r" b="b"/>
                  <a:pathLst>
                    <a:path w="3337" h="2643" extrusionOk="0">
                      <a:moveTo>
                        <a:pt x="949" y="1"/>
                      </a:moveTo>
                      <a:cubicBezTo>
                        <a:pt x="732" y="299"/>
                        <a:pt x="515" y="625"/>
                        <a:pt x="326" y="977"/>
                      </a:cubicBezTo>
                      <a:lnTo>
                        <a:pt x="217" y="1140"/>
                      </a:lnTo>
                      <a:cubicBezTo>
                        <a:pt x="81" y="1303"/>
                        <a:pt x="0" y="1520"/>
                        <a:pt x="27" y="1709"/>
                      </a:cubicBezTo>
                      <a:cubicBezTo>
                        <a:pt x="54" y="1818"/>
                        <a:pt x="109" y="1899"/>
                        <a:pt x="163" y="1954"/>
                      </a:cubicBezTo>
                      <a:cubicBezTo>
                        <a:pt x="244" y="2035"/>
                        <a:pt x="298" y="2089"/>
                        <a:pt x="353" y="2171"/>
                      </a:cubicBezTo>
                      <a:lnTo>
                        <a:pt x="380" y="2171"/>
                      </a:lnTo>
                      <a:cubicBezTo>
                        <a:pt x="407" y="2198"/>
                        <a:pt x="407" y="2225"/>
                        <a:pt x="407" y="2225"/>
                      </a:cubicBezTo>
                      <a:lnTo>
                        <a:pt x="488" y="2225"/>
                      </a:lnTo>
                      <a:cubicBezTo>
                        <a:pt x="515" y="2211"/>
                        <a:pt x="549" y="2205"/>
                        <a:pt x="583" y="2205"/>
                      </a:cubicBezTo>
                      <a:cubicBezTo>
                        <a:pt x="617" y="2205"/>
                        <a:pt x="651" y="2211"/>
                        <a:pt x="678" y="2225"/>
                      </a:cubicBezTo>
                      <a:cubicBezTo>
                        <a:pt x="732" y="2225"/>
                        <a:pt x="760" y="2279"/>
                        <a:pt x="787" y="2333"/>
                      </a:cubicBezTo>
                      <a:cubicBezTo>
                        <a:pt x="814" y="2360"/>
                        <a:pt x="868" y="2388"/>
                        <a:pt x="922" y="2415"/>
                      </a:cubicBezTo>
                      <a:cubicBezTo>
                        <a:pt x="941" y="2434"/>
                        <a:pt x="974" y="2453"/>
                        <a:pt x="1011" y="2453"/>
                      </a:cubicBezTo>
                      <a:cubicBezTo>
                        <a:pt x="1026" y="2453"/>
                        <a:pt x="1042" y="2450"/>
                        <a:pt x="1058" y="2442"/>
                      </a:cubicBezTo>
                      <a:lnTo>
                        <a:pt x="1248" y="2442"/>
                      </a:lnTo>
                      <a:cubicBezTo>
                        <a:pt x="1302" y="2469"/>
                        <a:pt x="1356" y="2496"/>
                        <a:pt x="1411" y="2496"/>
                      </a:cubicBezTo>
                      <a:cubicBezTo>
                        <a:pt x="1438" y="2496"/>
                        <a:pt x="1492" y="2496"/>
                        <a:pt x="1519" y="2523"/>
                      </a:cubicBezTo>
                      <a:cubicBezTo>
                        <a:pt x="1524" y="2518"/>
                        <a:pt x="1530" y="2516"/>
                        <a:pt x="1537" y="2516"/>
                      </a:cubicBezTo>
                      <a:cubicBezTo>
                        <a:pt x="1566" y="2516"/>
                        <a:pt x="1606" y="2556"/>
                        <a:pt x="1628" y="2577"/>
                      </a:cubicBezTo>
                      <a:cubicBezTo>
                        <a:pt x="1655" y="2605"/>
                        <a:pt x="1709" y="2632"/>
                        <a:pt x="1790" y="2632"/>
                      </a:cubicBezTo>
                      <a:cubicBezTo>
                        <a:pt x="1830" y="2640"/>
                        <a:pt x="1870" y="2643"/>
                        <a:pt x="1909" y="2643"/>
                      </a:cubicBezTo>
                      <a:cubicBezTo>
                        <a:pt x="2005" y="2643"/>
                        <a:pt x="2101" y="2624"/>
                        <a:pt x="2197" y="2605"/>
                      </a:cubicBezTo>
                      <a:cubicBezTo>
                        <a:pt x="2333" y="2577"/>
                        <a:pt x="2441" y="2523"/>
                        <a:pt x="2550" y="2442"/>
                      </a:cubicBezTo>
                      <a:cubicBezTo>
                        <a:pt x="2604" y="2415"/>
                        <a:pt x="2658" y="2360"/>
                        <a:pt x="2685" y="2333"/>
                      </a:cubicBezTo>
                      <a:cubicBezTo>
                        <a:pt x="2740" y="2279"/>
                        <a:pt x="2767" y="2225"/>
                        <a:pt x="2821" y="2198"/>
                      </a:cubicBezTo>
                      <a:lnTo>
                        <a:pt x="2821" y="2143"/>
                      </a:lnTo>
                      <a:cubicBezTo>
                        <a:pt x="2848" y="2089"/>
                        <a:pt x="2875" y="2062"/>
                        <a:pt x="2875" y="2008"/>
                      </a:cubicBezTo>
                      <a:cubicBezTo>
                        <a:pt x="2902" y="1926"/>
                        <a:pt x="2902" y="1818"/>
                        <a:pt x="2902" y="1737"/>
                      </a:cubicBezTo>
                      <a:lnTo>
                        <a:pt x="2902" y="1221"/>
                      </a:lnTo>
                      <a:cubicBezTo>
                        <a:pt x="2902" y="1194"/>
                        <a:pt x="2929" y="1140"/>
                        <a:pt x="2957" y="1113"/>
                      </a:cubicBezTo>
                      <a:lnTo>
                        <a:pt x="3038" y="1113"/>
                      </a:lnTo>
                      <a:cubicBezTo>
                        <a:pt x="3065" y="1140"/>
                        <a:pt x="3065" y="1194"/>
                        <a:pt x="3092" y="1221"/>
                      </a:cubicBezTo>
                      <a:lnTo>
                        <a:pt x="3092" y="1357"/>
                      </a:lnTo>
                      <a:cubicBezTo>
                        <a:pt x="3092" y="1493"/>
                        <a:pt x="3092" y="1628"/>
                        <a:pt x="3092" y="1764"/>
                      </a:cubicBezTo>
                      <a:cubicBezTo>
                        <a:pt x="3119" y="1709"/>
                        <a:pt x="3146" y="1655"/>
                        <a:pt x="3201" y="1601"/>
                      </a:cubicBezTo>
                      <a:cubicBezTo>
                        <a:pt x="3255" y="1547"/>
                        <a:pt x="3282" y="1493"/>
                        <a:pt x="3309" y="1411"/>
                      </a:cubicBezTo>
                      <a:cubicBezTo>
                        <a:pt x="3336" y="1357"/>
                        <a:pt x="3336" y="1303"/>
                        <a:pt x="3309" y="1248"/>
                      </a:cubicBezTo>
                      <a:cubicBezTo>
                        <a:pt x="3282" y="1167"/>
                        <a:pt x="3228" y="1059"/>
                        <a:pt x="3201" y="977"/>
                      </a:cubicBezTo>
                      <a:lnTo>
                        <a:pt x="3119" y="787"/>
                      </a:lnTo>
                      <a:cubicBezTo>
                        <a:pt x="3092" y="706"/>
                        <a:pt x="3065" y="652"/>
                        <a:pt x="3038" y="570"/>
                      </a:cubicBezTo>
                      <a:cubicBezTo>
                        <a:pt x="3011" y="516"/>
                        <a:pt x="2984" y="435"/>
                        <a:pt x="2984" y="380"/>
                      </a:cubicBezTo>
                      <a:lnTo>
                        <a:pt x="2577" y="380"/>
                      </a:lnTo>
                      <a:cubicBezTo>
                        <a:pt x="2387" y="380"/>
                        <a:pt x="2197" y="353"/>
                        <a:pt x="2034" y="326"/>
                      </a:cubicBezTo>
                      <a:cubicBezTo>
                        <a:pt x="1845" y="272"/>
                        <a:pt x="1655" y="245"/>
                        <a:pt x="1465" y="191"/>
                      </a:cubicBezTo>
                      <a:cubicBezTo>
                        <a:pt x="1383" y="163"/>
                        <a:pt x="1275" y="136"/>
                        <a:pt x="1194" y="82"/>
                      </a:cubicBezTo>
                      <a:cubicBezTo>
                        <a:pt x="1112" y="82"/>
                        <a:pt x="1058" y="55"/>
                        <a:pt x="1004" y="1"/>
                      </a:cubicBezTo>
                      <a:close/>
                    </a:path>
                  </a:pathLst>
                </a:custGeom>
                <a:solidFill>
                  <a:srgbClr val="EABB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 name="Google Shape;378;p31"/>
                <p:cNvSpPr/>
                <p:nvPr/>
              </p:nvSpPr>
              <p:spPr>
                <a:xfrm>
                  <a:off x="3198675" y="3050725"/>
                  <a:ext cx="131575" cy="118075"/>
                </a:xfrm>
                <a:custGeom>
                  <a:avLst/>
                  <a:gdLst/>
                  <a:ahLst/>
                  <a:cxnLst/>
                  <a:rect l="l" t="t" r="r" b="b"/>
                  <a:pathLst>
                    <a:path w="5263" h="4723" extrusionOk="0">
                      <a:moveTo>
                        <a:pt x="2415" y="1"/>
                      </a:moveTo>
                      <a:cubicBezTo>
                        <a:pt x="2279" y="1"/>
                        <a:pt x="2144" y="28"/>
                        <a:pt x="2008" y="55"/>
                      </a:cubicBezTo>
                      <a:cubicBezTo>
                        <a:pt x="1900" y="82"/>
                        <a:pt x="1764" y="136"/>
                        <a:pt x="1683" y="218"/>
                      </a:cubicBezTo>
                      <a:cubicBezTo>
                        <a:pt x="1601" y="326"/>
                        <a:pt x="1655" y="462"/>
                        <a:pt x="1710" y="543"/>
                      </a:cubicBezTo>
                      <a:cubicBezTo>
                        <a:pt x="1764" y="652"/>
                        <a:pt x="1845" y="760"/>
                        <a:pt x="1954" y="815"/>
                      </a:cubicBezTo>
                      <a:cubicBezTo>
                        <a:pt x="2022" y="837"/>
                        <a:pt x="1995" y="936"/>
                        <a:pt x="1953" y="936"/>
                      </a:cubicBezTo>
                      <a:cubicBezTo>
                        <a:pt x="1944" y="936"/>
                        <a:pt x="1936" y="932"/>
                        <a:pt x="1927" y="923"/>
                      </a:cubicBezTo>
                      <a:cubicBezTo>
                        <a:pt x="1791" y="869"/>
                        <a:pt x="1683" y="787"/>
                        <a:pt x="1601" y="652"/>
                      </a:cubicBezTo>
                      <a:cubicBezTo>
                        <a:pt x="1547" y="598"/>
                        <a:pt x="1520" y="543"/>
                        <a:pt x="1493" y="462"/>
                      </a:cubicBezTo>
                      <a:lnTo>
                        <a:pt x="1357" y="570"/>
                      </a:lnTo>
                      <a:cubicBezTo>
                        <a:pt x="1276" y="625"/>
                        <a:pt x="1194" y="679"/>
                        <a:pt x="1113" y="733"/>
                      </a:cubicBezTo>
                      <a:cubicBezTo>
                        <a:pt x="950" y="842"/>
                        <a:pt x="815" y="977"/>
                        <a:pt x="652" y="1086"/>
                      </a:cubicBezTo>
                      <a:lnTo>
                        <a:pt x="489" y="1221"/>
                      </a:lnTo>
                      <a:cubicBezTo>
                        <a:pt x="516" y="1221"/>
                        <a:pt x="516" y="1248"/>
                        <a:pt x="516" y="1248"/>
                      </a:cubicBezTo>
                      <a:lnTo>
                        <a:pt x="543" y="1276"/>
                      </a:lnTo>
                      <a:cubicBezTo>
                        <a:pt x="543" y="1303"/>
                        <a:pt x="543" y="1303"/>
                        <a:pt x="543" y="1330"/>
                      </a:cubicBezTo>
                      <a:lnTo>
                        <a:pt x="598" y="1384"/>
                      </a:lnTo>
                      <a:cubicBezTo>
                        <a:pt x="625" y="1411"/>
                        <a:pt x="652" y="1438"/>
                        <a:pt x="679" y="1465"/>
                      </a:cubicBezTo>
                      <a:lnTo>
                        <a:pt x="733" y="1520"/>
                      </a:lnTo>
                      <a:cubicBezTo>
                        <a:pt x="733" y="1547"/>
                        <a:pt x="760" y="1574"/>
                        <a:pt x="760" y="1601"/>
                      </a:cubicBezTo>
                      <a:cubicBezTo>
                        <a:pt x="760" y="1628"/>
                        <a:pt x="733" y="1655"/>
                        <a:pt x="706" y="1655"/>
                      </a:cubicBezTo>
                      <a:cubicBezTo>
                        <a:pt x="679" y="1655"/>
                        <a:pt x="625" y="1655"/>
                        <a:pt x="625" y="1628"/>
                      </a:cubicBezTo>
                      <a:lnTo>
                        <a:pt x="570" y="1574"/>
                      </a:lnTo>
                      <a:cubicBezTo>
                        <a:pt x="543" y="1520"/>
                        <a:pt x="489" y="1493"/>
                        <a:pt x="489" y="1465"/>
                      </a:cubicBezTo>
                      <a:cubicBezTo>
                        <a:pt x="462" y="1411"/>
                        <a:pt x="435" y="1384"/>
                        <a:pt x="408" y="1330"/>
                      </a:cubicBezTo>
                      <a:lnTo>
                        <a:pt x="381" y="1276"/>
                      </a:lnTo>
                      <a:cubicBezTo>
                        <a:pt x="326" y="1330"/>
                        <a:pt x="272" y="1384"/>
                        <a:pt x="218" y="1438"/>
                      </a:cubicBezTo>
                      <a:cubicBezTo>
                        <a:pt x="191" y="1465"/>
                        <a:pt x="191" y="1520"/>
                        <a:pt x="164" y="1547"/>
                      </a:cubicBezTo>
                      <a:cubicBezTo>
                        <a:pt x="218" y="1574"/>
                        <a:pt x="245" y="1628"/>
                        <a:pt x="272" y="1682"/>
                      </a:cubicBezTo>
                      <a:cubicBezTo>
                        <a:pt x="272" y="1710"/>
                        <a:pt x="299" y="1710"/>
                        <a:pt x="326" y="1737"/>
                      </a:cubicBezTo>
                      <a:lnTo>
                        <a:pt x="408" y="1845"/>
                      </a:lnTo>
                      <a:cubicBezTo>
                        <a:pt x="489" y="1954"/>
                        <a:pt x="570" y="2062"/>
                        <a:pt x="679" y="2171"/>
                      </a:cubicBezTo>
                      <a:lnTo>
                        <a:pt x="977" y="2496"/>
                      </a:lnTo>
                      <a:cubicBezTo>
                        <a:pt x="1032" y="2578"/>
                        <a:pt x="1086" y="2632"/>
                        <a:pt x="1140" y="2686"/>
                      </a:cubicBezTo>
                      <a:cubicBezTo>
                        <a:pt x="1194" y="2740"/>
                        <a:pt x="1249" y="2795"/>
                        <a:pt x="1276" y="2876"/>
                      </a:cubicBezTo>
                      <a:cubicBezTo>
                        <a:pt x="1276" y="2903"/>
                        <a:pt x="1249" y="2930"/>
                        <a:pt x="1194" y="2930"/>
                      </a:cubicBezTo>
                      <a:cubicBezTo>
                        <a:pt x="1113" y="2930"/>
                        <a:pt x="1059" y="2876"/>
                        <a:pt x="1004" y="2822"/>
                      </a:cubicBezTo>
                      <a:cubicBezTo>
                        <a:pt x="950" y="2767"/>
                        <a:pt x="896" y="2686"/>
                        <a:pt x="842" y="2632"/>
                      </a:cubicBezTo>
                      <a:lnTo>
                        <a:pt x="516" y="2306"/>
                      </a:lnTo>
                      <a:cubicBezTo>
                        <a:pt x="408" y="2198"/>
                        <a:pt x="326" y="2089"/>
                        <a:pt x="245" y="1954"/>
                      </a:cubicBezTo>
                      <a:cubicBezTo>
                        <a:pt x="191" y="1899"/>
                        <a:pt x="164" y="1845"/>
                        <a:pt x="109" y="1791"/>
                      </a:cubicBezTo>
                      <a:lnTo>
                        <a:pt x="82" y="1737"/>
                      </a:lnTo>
                      <a:cubicBezTo>
                        <a:pt x="55" y="1791"/>
                        <a:pt x="28" y="1845"/>
                        <a:pt x="1" y="1899"/>
                      </a:cubicBezTo>
                      <a:cubicBezTo>
                        <a:pt x="55" y="1981"/>
                        <a:pt x="82" y="2035"/>
                        <a:pt x="164" y="2171"/>
                      </a:cubicBezTo>
                      <a:cubicBezTo>
                        <a:pt x="218" y="2306"/>
                        <a:pt x="326" y="2415"/>
                        <a:pt x="408" y="2523"/>
                      </a:cubicBezTo>
                      <a:cubicBezTo>
                        <a:pt x="706" y="2876"/>
                        <a:pt x="1032" y="3229"/>
                        <a:pt x="1411" y="3527"/>
                      </a:cubicBezTo>
                      <a:cubicBezTo>
                        <a:pt x="1601" y="3690"/>
                        <a:pt x="1791" y="3825"/>
                        <a:pt x="2008" y="3961"/>
                      </a:cubicBezTo>
                      <a:cubicBezTo>
                        <a:pt x="2198" y="4096"/>
                        <a:pt x="2415" y="4205"/>
                        <a:pt x="2632" y="4341"/>
                      </a:cubicBezTo>
                      <a:cubicBezTo>
                        <a:pt x="2659" y="4341"/>
                        <a:pt x="2659" y="4368"/>
                        <a:pt x="2659" y="4395"/>
                      </a:cubicBezTo>
                      <a:lnTo>
                        <a:pt x="2849" y="4476"/>
                      </a:lnTo>
                      <a:cubicBezTo>
                        <a:pt x="2957" y="4503"/>
                        <a:pt x="3066" y="4558"/>
                        <a:pt x="3174" y="4585"/>
                      </a:cubicBezTo>
                      <a:cubicBezTo>
                        <a:pt x="3391" y="4639"/>
                        <a:pt x="3608" y="4693"/>
                        <a:pt x="3825" y="4693"/>
                      </a:cubicBezTo>
                      <a:cubicBezTo>
                        <a:pt x="3981" y="4714"/>
                        <a:pt x="4136" y="4723"/>
                        <a:pt x="4290" y="4723"/>
                      </a:cubicBezTo>
                      <a:cubicBezTo>
                        <a:pt x="4539" y="4723"/>
                        <a:pt x="4784" y="4700"/>
                        <a:pt x="5019" y="4666"/>
                      </a:cubicBezTo>
                      <a:lnTo>
                        <a:pt x="5181" y="4639"/>
                      </a:lnTo>
                      <a:lnTo>
                        <a:pt x="5209" y="4639"/>
                      </a:lnTo>
                      <a:cubicBezTo>
                        <a:pt x="5236" y="4612"/>
                        <a:pt x="5236" y="4585"/>
                        <a:pt x="5263" y="4585"/>
                      </a:cubicBezTo>
                      <a:cubicBezTo>
                        <a:pt x="5236" y="4558"/>
                        <a:pt x="5236" y="4558"/>
                        <a:pt x="5263" y="4530"/>
                      </a:cubicBezTo>
                      <a:lnTo>
                        <a:pt x="5263" y="4530"/>
                      </a:lnTo>
                      <a:lnTo>
                        <a:pt x="5209" y="4558"/>
                      </a:lnTo>
                      <a:cubicBezTo>
                        <a:pt x="5209" y="4558"/>
                        <a:pt x="5209" y="4530"/>
                        <a:pt x="5209" y="4503"/>
                      </a:cubicBezTo>
                      <a:cubicBezTo>
                        <a:pt x="5209" y="4558"/>
                        <a:pt x="5181" y="4585"/>
                        <a:pt x="5154" y="4585"/>
                      </a:cubicBezTo>
                      <a:cubicBezTo>
                        <a:pt x="5073" y="4585"/>
                        <a:pt x="4992" y="4585"/>
                        <a:pt x="4910" y="4558"/>
                      </a:cubicBezTo>
                      <a:lnTo>
                        <a:pt x="4693" y="4530"/>
                      </a:lnTo>
                      <a:lnTo>
                        <a:pt x="4232" y="4449"/>
                      </a:lnTo>
                      <a:cubicBezTo>
                        <a:pt x="4151" y="4422"/>
                        <a:pt x="4178" y="4313"/>
                        <a:pt x="4259" y="4313"/>
                      </a:cubicBezTo>
                      <a:cubicBezTo>
                        <a:pt x="4422" y="4313"/>
                        <a:pt x="4558" y="4341"/>
                        <a:pt x="4720" y="4341"/>
                      </a:cubicBezTo>
                      <a:lnTo>
                        <a:pt x="4937" y="4368"/>
                      </a:lnTo>
                      <a:lnTo>
                        <a:pt x="5046" y="4368"/>
                      </a:lnTo>
                      <a:cubicBezTo>
                        <a:pt x="5073" y="4395"/>
                        <a:pt x="5127" y="4395"/>
                        <a:pt x="5181" y="4395"/>
                      </a:cubicBezTo>
                      <a:cubicBezTo>
                        <a:pt x="5181" y="4422"/>
                        <a:pt x="5209" y="4422"/>
                        <a:pt x="5209" y="4449"/>
                      </a:cubicBezTo>
                      <a:cubicBezTo>
                        <a:pt x="5209" y="4395"/>
                        <a:pt x="5181" y="4313"/>
                        <a:pt x="5127" y="4259"/>
                      </a:cubicBezTo>
                      <a:cubicBezTo>
                        <a:pt x="5100" y="4205"/>
                        <a:pt x="5046" y="4124"/>
                        <a:pt x="4965" y="4069"/>
                      </a:cubicBezTo>
                      <a:cubicBezTo>
                        <a:pt x="4937" y="4042"/>
                        <a:pt x="4883" y="4015"/>
                        <a:pt x="4856" y="3961"/>
                      </a:cubicBezTo>
                      <a:cubicBezTo>
                        <a:pt x="4612" y="3798"/>
                        <a:pt x="4341" y="3663"/>
                        <a:pt x="4042" y="3554"/>
                      </a:cubicBezTo>
                      <a:cubicBezTo>
                        <a:pt x="3988" y="3527"/>
                        <a:pt x="3988" y="3473"/>
                        <a:pt x="4015" y="3446"/>
                      </a:cubicBezTo>
                      <a:cubicBezTo>
                        <a:pt x="3961" y="3391"/>
                        <a:pt x="3934" y="3310"/>
                        <a:pt x="3961" y="3256"/>
                      </a:cubicBezTo>
                      <a:lnTo>
                        <a:pt x="3961" y="3120"/>
                      </a:lnTo>
                      <a:lnTo>
                        <a:pt x="3880" y="3120"/>
                      </a:lnTo>
                      <a:lnTo>
                        <a:pt x="3798" y="3093"/>
                      </a:lnTo>
                      <a:lnTo>
                        <a:pt x="3744" y="3066"/>
                      </a:lnTo>
                      <a:lnTo>
                        <a:pt x="3690" y="3039"/>
                      </a:lnTo>
                      <a:cubicBezTo>
                        <a:pt x="3663" y="3012"/>
                        <a:pt x="3663" y="2984"/>
                        <a:pt x="3663" y="2957"/>
                      </a:cubicBezTo>
                      <a:cubicBezTo>
                        <a:pt x="3663" y="2938"/>
                        <a:pt x="3676" y="2919"/>
                        <a:pt x="3694" y="2919"/>
                      </a:cubicBezTo>
                      <a:cubicBezTo>
                        <a:pt x="3701" y="2919"/>
                        <a:pt x="3709" y="2922"/>
                        <a:pt x="3717" y="2930"/>
                      </a:cubicBezTo>
                      <a:lnTo>
                        <a:pt x="3934" y="2930"/>
                      </a:lnTo>
                      <a:cubicBezTo>
                        <a:pt x="3907" y="2903"/>
                        <a:pt x="3907" y="2849"/>
                        <a:pt x="3907" y="2795"/>
                      </a:cubicBezTo>
                      <a:cubicBezTo>
                        <a:pt x="3880" y="2795"/>
                        <a:pt x="3825" y="2795"/>
                        <a:pt x="3798" y="2767"/>
                      </a:cubicBezTo>
                      <a:lnTo>
                        <a:pt x="3690" y="2767"/>
                      </a:lnTo>
                      <a:lnTo>
                        <a:pt x="3554" y="2740"/>
                      </a:lnTo>
                      <a:cubicBezTo>
                        <a:pt x="3527" y="2713"/>
                        <a:pt x="3473" y="2713"/>
                        <a:pt x="3446" y="2686"/>
                      </a:cubicBezTo>
                      <a:cubicBezTo>
                        <a:pt x="3418" y="2659"/>
                        <a:pt x="3418" y="2632"/>
                        <a:pt x="3418" y="2632"/>
                      </a:cubicBezTo>
                      <a:cubicBezTo>
                        <a:pt x="3418" y="2605"/>
                        <a:pt x="3446" y="2578"/>
                        <a:pt x="3473" y="2578"/>
                      </a:cubicBezTo>
                      <a:cubicBezTo>
                        <a:pt x="3486" y="2564"/>
                        <a:pt x="3507" y="2557"/>
                        <a:pt x="3530" y="2557"/>
                      </a:cubicBezTo>
                      <a:cubicBezTo>
                        <a:pt x="3554" y="2557"/>
                        <a:pt x="3581" y="2564"/>
                        <a:pt x="3608" y="2578"/>
                      </a:cubicBezTo>
                      <a:lnTo>
                        <a:pt x="3717" y="2578"/>
                      </a:lnTo>
                      <a:cubicBezTo>
                        <a:pt x="3771" y="2605"/>
                        <a:pt x="3825" y="2605"/>
                        <a:pt x="3880" y="2605"/>
                      </a:cubicBezTo>
                      <a:cubicBezTo>
                        <a:pt x="3880" y="2550"/>
                        <a:pt x="3852" y="2469"/>
                        <a:pt x="3852" y="2388"/>
                      </a:cubicBezTo>
                      <a:lnTo>
                        <a:pt x="3527" y="2388"/>
                      </a:lnTo>
                      <a:cubicBezTo>
                        <a:pt x="3473" y="2361"/>
                        <a:pt x="3391" y="2333"/>
                        <a:pt x="3337" y="2333"/>
                      </a:cubicBezTo>
                      <a:cubicBezTo>
                        <a:pt x="3256" y="2306"/>
                        <a:pt x="3201" y="2279"/>
                        <a:pt x="3147" y="2225"/>
                      </a:cubicBezTo>
                      <a:cubicBezTo>
                        <a:pt x="3120" y="2225"/>
                        <a:pt x="3120" y="2171"/>
                        <a:pt x="3147" y="2144"/>
                      </a:cubicBezTo>
                      <a:cubicBezTo>
                        <a:pt x="3147" y="2116"/>
                        <a:pt x="3174" y="2116"/>
                        <a:pt x="3201" y="2116"/>
                      </a:cubicBezTo>
                      <a:lnTo>
                        <a:pt x="3391" y="2171"/>
                      </a:lnTo>
                      <a:lnTo>
                        <a:pt x="3554" y="2198"/>
                      </a:lnTo>
                      <a:lnTo>
                        <a:pt x="3825" y="2198"/>
                      </a:lnTo>
                      <a:cubicBezTo>
                        <a:pt x="3798" y="2144"/>
                        <a:pt x="3798" y="2062"/>
                        <a:pt x="3771" y="1981"/>
                      </a:cubicBezTo>
                      <a:cubicBezTo>
                        <a:pt x="3741" y="1984"/>
                        <a:pt x="3710" y="1986"/>
                        <a:pt x="3680" y="1986"/>
                      </a:cubicBezTo>
                      <a:cubicBezTo>
                        <a:pt x="3467" y="1986"/>
                        <a:pt x="3259" y="1903"/>
                        <a:pt x="3093" y="1737"/>
                      </a:cubicBezTo>
                      <a:cubicBezTo>
                        <a:pt x="3045" y="1713"/>
                        <a:pt x="3082" y="1624"/>
                        <a:pt x="3149" y="1624"/>
                      </a:cubicBezTo>
                      <a:cubicBezTo>
                        <a:pt x="3157" y="1624"/>
                        <a:pt x="3165" y="1625"/>
                        <a:pt x="3174" y="1628"/>
                      </a:cubicBezTo>
                      <a:cubicBezTo>
                        <a:pt x="3283" y="1710"/>
                        <a:pt x="3418" y="1764"/>
                        <a:pt x="3554" y="1818"/>
                      </a:cubicBezTo>
                      <a:cubicBezTo>
                        <a:pt x="3578" y="1826"/>
                        <a:pt x="3602" y="1829"/>
                        <a:pt x="3626" y="1829"/>
                      </a:cubicBezTo>
                      <a:cubicBezTo>
                        <a:pt x="3685" y="1829"/>
                        <a:pt x="3749" y="1810"/>
                        <a:pt x="3825" y="1791"/>
                      </a:cubicBezTo>
                      <a:cubicBezTo>
                        <a:pt x="3907" y="1710"/>
                        <a:pt x="3934" y="1601"/>
                        <a:pt x="3880" y="1520"/>
                      </a:cubicBezTo>
                      <a:cubicBezTo>
                        <a:pt x="3880" y="1465"/>
                        <a:pt x="3852" y="1411"/>
                        <a:pt x="3798" y="1357"/>
                      </a:cubicBezTo>
                      <a:lnTo>
                        <a:pt x="3771" y="1330"/>
                      </a:lnTo>
                      <a:lnTo>
                        <a:pt x="3635" y="1384"/>
                      </a:lnTo>
                      <a:cubicBezTo>
                        <a:pt x="3418" y="1330"/>
                        <a:pt x="3229" y="1248"/>
                        <a:pt x="3093" y="1113"/>
                      </a:cubicBezTo>
                      <a:cubicBezTo>
                        <a:pt x="2740" y="842"/>
                        <a:pt x="2496" y="489"/>
                        <a:pt x="2442" y="55"/>
                      </a:cubicBezTo>
                      <a:cubicBezTo>
                        <a:pt x="2442" y="28"/>
                        <a:pt x="2442" y="28"/>
                        <a:pt x="2442"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 name="Google Shape;379;p31"/>
                <p:cNvSpPr/>
                <p:nvPr/>
              </p:nvSpPr>
              <p:spPr>
                <a:xfrm>
                  <a:off x="3265125" y="2628950"/>
                  <a:ext cx="394000" cy="450275"/>
                </a:xfrm>
                <a:custGeom>
                  <a:avLst/>
                  <a:gdLst/>
                  <a:ahLst/>
                  <a:cxnLst/>
                  <a:rect l="l" t="t" r="r" b="b"/>
                  <a:pathLst>
                    <a:path w="15760" h="18011" extrusionOk="0">
                      <a:moveTo>
                        <a:pt x="10498" y="1"/>
                      </a:moveTo>
                      <a:cubicBezTo>
                        <a:pt x="10118" y="1086"/>
                        <a:pt x="9711" y="2306"/>
                        <a:pt x="9304" y="3500"/>
                      </a:cubicBezTo>
                      <a:cubicBezTo>
                        <a:pt x="8220" y="6917"/>
                        <a:pt x="7216" y="10281"/>
                        <a:pt x="7189" y="10335"/>
                      </a:cubicBezTo>
                      <a:lnTo>
                        <a:pt x="7189" y="10362"/>
                      </a:lnTo>
                      <a:lnTo>
                        <a:pt x="7162" y="10389"/>
                      </a:lnTo>
                      <a:cubicBezTo>
                        <a:pt x="7162" y="10416"/>
                        <a:pt x="5344" y="11881"/>
                        <a:pt x="3554" y="13427"/>
                      </a:cubicBezTo>
                      <a:cubicBezTo>
                        <a:pt x="245" y="16275"/>
                        <a:pt x="1" y="16818"/>
                        <a:pt x="1" y="16926"/>
                      </a:cubicBezTo>
                      <a:cubicBezTo>
                        <a:pt x="28" y="17224"/>
                        <a:pt x="191" y="17496"/>
                        <a:pt x="435" y="17686"/>
                      </a:cubicBezTo>
                      <a:lnTo>
                        <a:pt x="462" y="17658"/>
                      </a:lnTo>
                      <a:cubicBezTo>
                        <a:pt x="489" y="17658"/>
                        <a:pt x="516" y="17631"/>
                        <a:pt x="543" y="17631"/>
                      </a:cubicBezTo>
                      <a:lnTo>
                        <a:pt x="571" y="17604"/>
                      </a:lnTo>
                      <a:lnTo>
                        <a:pt x="625" y="17604"/>
                      </a:lnTo>
                      <a:cubicBezTo>
                        <a:pt x="652" y="17604"/>
                        <a:pt x="679" y="17631"/>
                        <a:pt x="679" y="17631"/>
                      </a:cubicBezTo>
                      <a:cubicBezTo>
                        <a:pt x="679" y="17658"/>
                        <a:pt x="652" y="17686"/>
                        <a:pt x="652" y="17686"/>
                      </a:cubicBezTo>
                      <a:lnTo>
                        <a:pt x="625" y="17740"/>
                      </a:lnTo>
                      <a:cubicBezTo>
                        <a:pt x="598" y="17740"/>
                        <a:pt x="571" y="17767"/>
                        <a:pt x="571" y="17794"/>
                      </a:cubicBezTo>
                      <a:lnTo>
                        <a:pt x="543" y="17794"/>
                      </a:lnTo>
                      <a:lnTo>
                        <a:pt x="625" y="17848"/>
                      </a:lnTo>
                      <a:cubicBezTo>
                        <a:pt x="679" y="17821"/>
                        <a:pt x="706" y="17821"/>
                        <a:pt x="760" y="17794"/>
                      </a:cubicBezTo>
                      <a:lnTo>
                        <a:pt x="950" y="17713"/>
                      </a:lnTo>
                      <a:cubicBezTo>
                        <a:pt x="1005" y="17686"/>
                        <a:pt x="1059" y="17658"/>
                        <a:pt x="1113" y="17631"/>
                      </a:cubicBezTo>
                      <a:lnTo>
                        <a:pt x="1194" y="17577"/>
                      </a:lnTo>
                      <a:lnTo>
                        <a:pt x="1249" y="17550"/>
                      </a:lnTo>
                      <a:cubicBezTo>
                        <a:pt x="1262" y="17536"/>
                        <a:pt x="1276" y="17530"/>
                        <a:pt x="1286" y="17530"/>
                      </a:cubicBezTo>
                      <a:cubicBezTo>
                        <a:pt x="1296" y="17530"/>
                        <a:pt x="1303" y="17536"/>
                        <a:pt x="1303" y="17550"/>
                      </a:cubicBezTo>
                      <a:cubicBezTo>
                        <a:pt x="1357" y="17550"/>
                        <a:pt x="1357" y="17577"/>
                        <a:pt x="1357" y="17604"/>
                      </a:cubicBezTo>
                      <a:cubicBezTo>
                        <a:pt x="1357" y="17658"/>
                        <a:pt x="1330" y="17686"/>
                        <a:pt x="1303" y="17713"/>
                      </a:cubicBezTo>
                      <a:cubicBezTo>
                        <a:pt x="1276" y="17740"/>
                        <a:pt x="1249" y="17767"/>
                        <a:pt x="1194" y="17767"/>
                      </a:cubicBezTo>
                      <a:cubicBezTo>
                        <a:pt x="1140" y="17821"/>
                        <a:pt x="1086" y="17848"/>
                        <a:pt x="1005" y="17875"/>
                      </a:cubicBezTo>
                      <a:cubicBezTo>
                        <a:pt x="950" y="17902"/>
                        <a:pt x="896" y="17930"/>
                        <a:pt x="815" y="17957"/>
                      </a:cubicBezTo>
                      <a:lnTo>
                        <a:pt x="788" y="17957"/>
                      </a:lnTo>
                      <a:cubicBezTo>
                        <a:pt x="842" y="17984"/>
                        <a:pt x="896" y="18011"/>
                        <a:pt x="950" y="18011"/>
                      </a:cubicBezTo>
                      <a:cubicBezTo>
                        <a:pt x="1384" y="17821"/>
                        <a:pt x="8599" y="13644"/>
                        <a:pt x="10064" y="12803"/>
                      </a:cubicBezTo>
                      <a:cubicBezTo>
                        <a:pt x="10281" y="12613"/>
                        <a:pt x="10471" y="12369"/>
                        <a:pt x="10606" y="12152"/>
                      </a:cubicBezTo>
                      <a:cubicBezTo>
                        <a:pt x="11718" y="10660"/>
                        <a:pt x="14024" y="6999"/>
                        <a:pt x="15760" y="4178"/>
                      </a:cubicBezTo>
                      <a:cubicBezTo>
                        <a:pt x="13780" y="2822"/>
                        <a:pt x="11935" y="1465"/>
                        <a:pt x="11040" y="652"/>
                      </a:cubicBezTo>
                      <a:cubicBezTo>
                        <a:pt x="11040" y="679"/>
                        <a:pt x="11040" y="652"/>
                        <a:pt x="11040" y="733"/>
                      </a:cubicBezTo>
                      <a:cubicBezTo>
                        <a:pt x="11013" y="787"/>
                        <a:pt x="10986" y="869"/>
                        <a:pt x="10959" y="923"/>
                      </a:cubicBezTo>
                      <a:cubicBezTo>
                        <a:pt x="10932" y="1004"/>
                        <a:pt x="10905" y="1059"/>
                        <a:pt x="10878" y="1113"/>
                      </a:cubicBezTo>
                      <a:cubicBezTo>
                        <a:pt x="10851" y="1194"/>
                        <a:pt x="10823" y="1276"/>
                        <a:pt x="10769" y="1330"/>
                      </a:cubicBezTo>
                      <a:cubicBezTo>
                        <a:pt x="10758" y="1341"/>
                        <a:pt x="10742" y="1348"/>
                        <a:pt x="10727" y="1348"/>
                      </a:cubicBezTo>
                      <a:cubicBezTo>
                        <a:pt x="10706" y="1348"/>
                        <a:pt x="10688" y="1334"/>
                        <a:pt x="10688" y="1303"/>
                      </a:cubicBezTo>
                      <a:cubicBezTo>
                        <a:pt x="10661" y="1276"/>
                        <a:pt x="10661" y="1221"/>
                        <a:pt x="10688" y="1194"/>
                      </a:cubicBezTo>
                      <a:cubicBezTo>
                        <a:pt x="10688" y="1140"/>
                        <a:pt x="10715" y="1113"/>
                        <a:pt x="10715" y="1086"/>
                      </a:cubicBezTo>
                      <a:lnTo>
                        <a:pt x="10796" y="869"/>
                      </a:lnTo>
                      <a:cubicBezTo>
                        <a:pt x="10823" y="787"/>
                        <a:pt x="10851" y="733"/>
                        <a:pt x="10851" y="652"/>
                      </a:cubicBezTo>
                      <a:lnTo>
                        <a:pt x="10905" y="516"/>
                      </a:lnTo>
                      <a:cubicBezTo>
                        <a:pt x="10851" y="462"/>
                        <a:pt x="10796" y="408"/>
                        <a:pt x="10742" y="353"/>
                      </a:cubicBezTo>
                      <a:lnTo>
                        <a:pt x="10661" y="543"/>
                      </a:lnTo>
                      <a:cubicBezTo>
                        <a:pt x="10661" y="598"/>
                        <a:pt x="10634" y="652"/>
                        <a:pt x="10606" y="679"/>
                      </a:cubicBezTo>
                      <a:lnTo>
                        <a:pt x="10552" y="760"/>
                      </a:lnTo>
                      <a:lnTo>
                        <a:pt x="10498" y="814"/>
                      </a:lnTo>
                      <a:cubicBezTo>
                        <a:pt x="10490" y="831"/>
                        <a:pt x="10478" y="838"/>
                        <a:pt x="10467" y="838"/>
                      </a:cubicBezTo>
                      <a:cubicBezTo>
                        <a:pt x="10442" y="838"/>
                        <a:pt x="10417" y="806"/>
                        <a:pt x="10417" y="787"/>
                      </a:cubicBezTo>
                      <a:cubicBezTo>
                        <a:pt x="10444" y="733"/>
                        <a:pt x="10444" y="679"/>
                        <a:pt x="10471" y="625"/>
                      </a:cubicBezTo>
                      <a:lnTo>
                        <a:pt x="10525" y="489"/>
                      </a:lnTo>
                      <a:cubicBezTo>
                        <a:pt x="10579" y="408"/>
                        <a:pt x="10606" y="326"/>
                        <a:pt x="10661" y="245"/>
                      </a:cubicBezTo>
                      <a:cubicBezTo>
                        <a:pt x="10634" y="218"/>
                        <a:pt x="10606" y="164"/>
                        <a:pt x="10579" y="136"/>
                      </a:cubicBezTo>
                      <a:cubicBezTo>
                        <a:pt x="10552" y="82"/>
                        <a:pt x="10525" y="55"/>
                        <a:pt x="1049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 name="Google Shape;380;p31"/>
                <p:cNvSpPr/>
                <p:nvPr/>
              </p:nvSpPr>
              <p:spPr>
                <a:xfrm>
                  <a:off x="3933750" y="3042325"/>
                  <a:ext cx="162075" cy="109925"/>
                </a:xfrm>
                <a:custGeom>
                  <a:avLst/>
                  <a:gdLst/>
                  <a:ahLst/>
                  <a:cxnLst/>
                  <a:rect l="l" t="t" r="r" b="b"/>
                  <a:pathLst>
                    <a:path w="6483" h="4397" extrusionOk="0">
                      <a:moveTo>
                        <a:pt x="2040" y="1"/>
                      </a:moveTo>
                      <a:cubicBezTo>
                        <a:pt x="2011" y="1"/>
                        <a:pt x="1982" y="4"/>
                        <a:pt x="1953" y="11"/>
                      </a:cubicBezTo>
                      <a:cubicBezTo>
                        <a:pt x="1953" y="38"/>
                        <a:pt x="1953" y="38"/>
                        <a:pt x="1953" y="66"/>
                      </a:cubicBezTo>
                      <a:cubicBezTo>
                        <a:pt x="1926" y="201"/>
                        <a:pt x="1709" y="418"/>
                        <a:pt x="1519" y="581"/>
                      </a:cubicBezTo>
                      <a:cubicBezTo>
                        <a:pt x="1226" y="801"/>
                        <a:pt x="889" y="910"/>
                        <a:pt x="528" y="910"/>
                      </a:cubicBezTo>
                      <a:cubicBezTo>
                        <a:pt x="488" y="910"/>
                        <a:pt x="448" y="909"/>
                        <a:pt x="407" y="906"/>
                      </a:cubicBezTo>
                      <a:lnTo>
                        <a:pt x="326" y="906"/>
                      </a:lnTo>
                      <a:cubicBezTo>
                        <a:pt x="271" y="906"/>
                        <a:pt x="244" y="879"/>
                        <a:pt x="190" y="852"/>
                      </a:cubicBezTo>
                      <a:lnTo>
                        <a:pt x="163" y="852"/>
                      </a:lnTo>
                      <a:cubicBezTo>
                        <a:pt x="136" y="879"/>
                        <a:pt x="81" y="906"/>
                        <a:pt x="54" y="934"/>
                      </a:cubicBezTo>
                      <a:cubicBezTo>
                        <a:pt x="27" y="961"/>
                        <a:pt x="0" y="988"/>
                        <a:pt x="0" y="1042"/>
                      </a:cubicBezTo>
                      <a:lnTo>
                        <a:pt x="0" y="1069"/>
                      </a:lnTo>
                      <a:cubicBezTo>
                        <a:pt x="0" y="1096"/>
                        <a:pt x="0" y="1096"/>
                        <a:pt x="0" y="1123"/>
                      </a:cubicBezTo>
                      <a:cubicBezTo>
                        <a:pt x="0" y="1151"/>
                        <a:pt x="27" y="1205"/>
                        <a:pt x="54" y="1232"/>
                      </a:cubicBezTo>
                      <a:lnTo>
                        <a:pt x="81" y="1259"/>
                      </a:lnTo>
                      <a:lnTo>
                        <a:pt x="109" y="1259"/>
                      </a:lnTo>
                      <a:lnTo>
                        <a:pt x="136" y="1286"/>
                      </a:lnTo>
                      <a:lnTo>
                        <a:pt x="353" y="1286"/>
                      </a:lnTo>
                      <a:cubicBezTo>
                        <a:pt x="380" y="1313"/>
                        <a:pt x="407" y="1340"/>
                        <a:pt x="407" y="1367"/>
                      </a:cubicBezTo>
                      <a:cubicBezTo>
                        <a:pt x="407" y="1476"/>
                        <a:pt x="326" y="1503"/>
                        <a:pt x="217" y="1503"/>
                      </a:cubicBezTo>
                      <a:cubicBezTo>
                        <a:pt x="217" y="1666"/>
                        <a:pt x="244" y="1829"/>
                        <a:pt x="271" y="1991"/>
                      </a:cubicBezTo>
                      <a:cubicBezTo>
                        <a:pt x="298" y="2018"/>
                        <a:pt x="298" y="2073"/>
                        <a:pt x="298" y="2100"/>
                      </a:cubicBezTo>
                      <a:lnTo>
                        <a:pt x="326" y="2100"/>
                      </a:lnTo>
                      <a:lnTo>
                        <a:pt x="434" y="2046"/>
                      </a:lnTo>
                      <a:cubicBezTo>
                        <a:pt x="488" y="2018"/>
                        <a:pt x="543" y="1991"/>
                        <a:pt x="624" y="1964"/>
                      </a:cubicBezTo>
                      <a:cubicBezTo>
                        <a:pt x="678" y="1937"/>
                        <a:pt x="760" y="1883"/>
                        <a:pt x="814" y="1856"/>
                      </a:cubicBezTo>
                      <a:cubicBezTo>
                        <a:pt x="868" y="1801"/>
                        <a:pt x="949" y="1747"/>
                        <a:pt x="1031" y="1747"/>
                      </a:cubicBezTo>
                      <a:cubicBezTo>
                        <a:pt x="1058" y="1774"/>
                        <a:pt x="1058" y="1774"/>
                        <a:pt x="1058" y="1829"/>
                      </a:cubicBezTo>
                      <a:cubicBezTo>
                        <a:pt x="1058" y="1910"/>
                        <a:pt x="977" y="1964"/>
                        <a:pt x="895" y="1991"/>
                      </a:cubicBezTo>
                      <a:cubicBezTo>
                        <a:pt x="841" y="2046"/>
                        <a:pt x="760" y="2073"/>
                        <a:pt x="705" y="2100"/>
                      </a:cubicBezTo>
                      <a:lnTo>
                        <a:pt x="488" y="2208"/>
                      </a:lnTo>
                      <a:cubicBezTo>
                        <a:pt x="434" y="2208"/>
                        <a:pt x="407" y="2235"/>
                        <a:pt x="353" y="2235"/>
                      </a:cubicBezTo>
                      <a:lnTo>
                        <a:pt x="434" y="2534"/>
                      </a:lnTo>
                      <a:cubicBezTo>
                        <a:pt x="543" y="2914"/>
                        <a:pt x="651" y="3266"/>
                        <a:pt x="760" y="3646"/>
                      </a:cubicBezTo>
                      <a:cubicBezTo>
                        <a:pt x="814" y="3727"/>
                        <a:pt x="841" y="3809"/>
                        <a:pt x="868" y="3917"/>
                      </a:cubicBezTo>
                      <a:cubicBezTo>
                        <a:pt x="895" y="3999"/>
                        <a:pt x="949" y="4107"/>
                        <a:pt x="1031" y="4188"/>
                      </a:cubicBezTo>
                      <a:cubicBezTo>
                        <a:pt x="1031" y="4161"/>
                        <a:pt x="1031" y="4161"/>
                        <a:pt x="1058" y="4134"/>
                      </a:cubicBezTo>
                      <a:cubicBezTo>
                        <a:pt x="1411" y="3971"/>
                        <a:pt x="1790" y="3836"/>
                        <a:pt x="2170" y="3673"/>
                      </a:cubicBezTo>
                      <a:cubicBezTo>
                        <a:pt x="2523" y="3537"/>
                        <a:pt x="2875" y="3320"/>
                        <a:pt x="3174" y="3103"/>
                      </a:cubicBezTo>
                      <a:cubicBezTo>
                        <a:pt x="3187" y="3090"/>
                        <a:pt x="3201" y="3083"/>
                        <a:pt x="3214" y="3083"/>
                      </a:cubicBezTo>
                      <a:cubicBezTo>
                        <a:pt x="3228" y="3083"/>
                        <a:pt x="3241" y="3090"/>
                        <a:pt x="3255" y="3103"/>
                      </a:cubicBezTo>
                      <a:cubicBezTo>
                        <a:pt x="3282" y="3103"/>
                        <a:pt x="3309" y="3131"/>
                        <a:pt x="3309" y="3131"/>
                      </a:cubicBezTo>
                      <a:cubicBezTo>
                        <a:pt x="3336" y="3158"/>
                        <a:pt x="3336" y="3212"/>
                        <a:pt x="3309" y="3212"/>
                      </a:cubicBezTo>
                      <a:cubicBezTo>
                        <a:pt x="3174" y="3375"/>
                        <a:pt x="3011" y="3483"/>
                        <a:pt x="2848" y="3565"/>
                      </a:cubicBezTo>
                      <a:cubicBezTo>
                        <a:pt x="2658" y="3673"/>
                        <a:pt x="2468" y="3754"/>
                        <a:pt x="2279" y="3836"/>
                      </a:cubicBezTo>
                      <a:cubicBezTo>
                        <a:pt x="1926" y="4026"/>
                        <a:pt x="1519" y="4161"/>
                        <a:pt x="1139" y="4270"/>
                      </a:cubicBezTo>
                      <a:cubicBezTo>
                        <a:pt x="1166" y="4297"/>
                        <a:pt x="1221" y="4324"/>
                        <a:pt x="1275" y="4351"/>
                      </a:cubicBezTo>
                      <a:cubicBezTo>
                        <a:pt x="1387" y="4382"/>
                        <a:pt x="1499" y="4397"/>
                        <a:pt x="1609" y="4397"/>
                      </a:cubicBezTo>
                      <a:cubicBezTo>
                        <a:pt x="1793" y="4397"/>
                        <a:pt x="1973" y="4355"/>
                        <a:pt x="2143" y="4270"/>
                      </a:cubicBezTo>
                      <a:cubicBezTo>
                        <a:pt x="2441" y="4161"/>
                        <a:pt x="2713" y="4026"/>
                        <a:pt x="2984" y="3890"/>
                      </a:cubicBezTo>
                      <a:cubicBezTo>
                        <a:pt x="3228" y="3754"/>
                        <a:pt x="3499" y="3619"/>
                        <a:pt x="3743" y="3456"/>
                      </a:cubicBezTo>
                      <a:cubicBezTo>
                        <a:pt x="4259" y="3158"/>
                        <a:pt x="4720" y="2805"/>
                        <a:pt x="5181" y="2452"/>
                      </a:cubicBezTo>
                      <a:cubicBezTo>
                        <a:pt x="5588" y="2127"/>
                        <a:pt x="5940" y="1774"/>
                        <a:pt x="6293" y="1395"/>
                      </a:cubicBezTo>
                      <a:cubicBezTo>
                        <a:pt x="6374" y="1286"/>
                        <a:pt x="6401" y="1151"/>
                        <a:pt x="6456" y="1042"/>
                      </a:cubicBezTo>
                      <a:lnTo>
                        <a:pt x="6456" y="1042"/>
                      </a:lnTo>
                      <a:cubicBezTo>
                        <a:pt x="6428" y="1069"/>
                        <a:pt x="6401" y="1069"/>
                        <a:pt x="6374" y="1096"/>
                      </a:cubicBezTo>
                      <a:cubicBezTo>
                        <a:pt x="6239" y="1232"/>
                        <a:pt x="6103" y="1340"/>
                        <a:pt x="5967" y="1449"/>
                      </a:cubicBezTo>
                      <a:cubicBezTo>
                        <a:pt x="5669" y="1639"/>
                        <a:pt x="5371" y="1829"/>
                        <a:pt x="5072" y="1991"/>
                      </a:cubicBezTo>
                      <a:cubicBezTo>
                        <a:pt x="5065" y="1994"/>
                        <a:pt x="5058" y="1995"/>
                        <a:pt x="5051" y="1995"/>
                      </a:cubicBezTo>
                      <a:cubicBezTo>
                        <a:pt x="4982" y="1995"/>
                        <a:pt x="4944" y="1880"/>
                        <a:pt x="5018" y="1856"/>
                      </a:cubicBezTo>
                      <a:cubicBezTo>
                        <a:pt x="5289" y="1693"/>
                        <a:pt x="5561" y="1503"/>
                        <a:pt x="5805" y="1313"/>
                      </a:cubicBezTo>
                      <a:cubicBezTo>
                        <a:pt x="5940" y="1205"/>
                        <a:pt x="6076" y="1123"/>
                        <a:pt x="6184" y="1015"/>
                      </a:cubicBezTo>
                      <a:cubicBezTo>
                        <a:pt x="6239" y="961"/>
                        <a:pt x="6293" y="906"/>
                        <a:pt x="6374" y="852"/>
                      </a:cubicBezTo>
                      <a:cubicBezTo>
                        <a:pt x="6401" y="798"/>
                        <a:pt x="6428" y="717"/>
                        <a:pt x="6483" y="662"/>
                      </a:cubicBezTo>
                      <a:cubicBezTo>
                        <a:pt x="6456" y="581"/>
                        <a:pt x="6428" y="500"/>
                        <a:pt x="6374" y="445"/>
                      </a:cubicBezTo>
                      <a:lnTo>
                        <a:pt x="6347" y="418"/>
                      </a:lnTo>
                      <a:cubicBezTo>
                        <a:pt x="6229" y="271"/>
                        <a:pt x="6055" y="227"/>
                        <a:pt x="5881" y="227"/>
                      </a:cubicBezTo>
                      <a:cubicBezTo>
                        <a:pt x="5736" y="227"/>
                        <a:pt x="5590" y="258"/>
                        <a:pt x="5479" y="283"/>
                      </a:cubicBezTo>
                      <a:cubicBezTo>
                        <a:pt x="5235" y="337"/>
                        <a:pt x="4964" y="391"/>
                        <a:pt x="4720" y="445"/>
                      </a:cubicBezTo>
                      <a:cubicBezTo>
                        <a:pt x="4720" y="445"/>
                        <a:pt x="4720" y="472"/>
                        <a:pt x="4720" y="472"/>
                      </a:cubicBezTo>
                      <a:lnTo>
                        <a:pt x="4720" y="554"/>
                      </a:lnTo>
                      <a:cubicBezTo>
                        <a:pt x="4720" y="581"/>
                        <a:pt x="4720" y="608"/>
                        <a:pt x="4720" y="608"/>
                      </a:cubicBezTo>
                      <a:cubicBezTo>
                        <a:pt x="4720" y="635"/>
                        <a:pt x="4720" y="662"/>
                        <a:pt x="4720" y="689"/>
                      </a:cubicBezTo>
                      <a:cubicBezTo>
                        <a:pt x="4720" y="717"/>
                        <a:pt x="4720" y="744"/>
                        <a:pt x="4693" y="744"/>
                      </a:cubicBezTo>
                      <a:cubicBezTo>
                        <a:pt x="4693" y="771"/>
                        <a:pt x="4665" y="771"/>
                        <a:pt x="4638" y="771"/>
                      </a:cubicBezTo>
                      <a:cubicBezTo>
                        <a:pt x="4611" y="771"/>
                        <a:pt x="4584" y="717"/>
                        <a:pt x="4584" y="689"/>
                      </a:cubicBezTo>
                      <a:cubicBezTo>
                        <a:pt x="4584" y="662"/>
                        <a:pt x="4584" y="635"/>
                        <a:pt x="4584" y="608"/>
                      </a:cubicBezTo>
                      <a:lnTo>
                        <a:pt x="4584" y="527"/>
                      </a:lnTo>
                      <a:lnTo>
                        <a:pt x="4584" y="418"/>
                      </a:lnTo>
                      <a:lnTo>
                        <a:pt x="4394" y="472"/>
                      </a:lnTo>
                      <a:lnTo>
                        <a:pt x="4014" y="554"/>
                      </a:lnTo>
                      <a:cubicBezTo>
                        <a:pt x="4014" y="581"/>
                        <a:pt x="4014" y="635"/>
                        <a:pt x="4014" y="662"/>
                      </a:cubicBezTo>
                      <a:lnTo>
                        <a:pt x="4014" y="798"/>
                      </a:lnTo>
                      <a:lnTo>
                        <a:pt x="4014" y="934"/>
                      </a:lnTo>
                      <a:cubicBezTo>
                        <a:pt x="4014" y="961"/>
                        <a:pt x="4014" y="988"/>
                        <a:pt x="4014" y="988"/>
                      </a:cubicBezTo>
                      <a:cubicBezTo>
                        <a:pt x="4014" y="1042"/>
                        <a:pt x="3987" y="1069"/>
                        <a:pt x="3933" y="1069"/>
                      </a:cubicBezTo>
                      <a:cubicBezTo>
                        <a:pt x="3852" y="1069"/>
                        <a:pt x="3852" y="988"/>
                        <a:pt x="3852" y="934"/>
                      </a:cubicBezTo>
                      <a:lnTo>
                        <a:pt x="3852" y="798"/>
                      </a:lnTo>
                      <a:lnTo>
                        <a:pt x="3852" y="662"/>
                      </a:lnTo>
                      <a:cubicBezTo>
                        <a:pt x="3852" y="635"/>
                        <a:pt x="3852" y="608"/>
                        <a:pt x="3852" y="608"/>
                      </a:cubicBezTo>
                      <a:cubicBezTo>
                        <a:pt x="3689" y="635"/>
                        <a:pt x="3499" y="662"/>
                        <a:pt x="3336" y="689"/>
                      </a:cubicBezTo>
                      <a:lnTo>
                        <a:pt x="3336" y="717"/>
                      </a:lnTo>
                      <a:cubicBezTo>
                        <a:pt x="3336" y="771"/>
                        <a:pt x="3336" y="825"/>
                        <a:pt x="3336" y="852"/>
                      </a:cubicBezTo>
                      <a:cubicBezTo>
                        <a:pt x="3336" y="906"/>
                        <a:pt x="3336" y="934"/>
                        <a:pt x="3309" y="988"/>
                      </a:cubicBezTo>
                      <a:cubicBezTo>
                        <a:pt x="3309" y="1042"/>
                        <a:pt x="3282" y="1096"/>
                        <a:pt x="3228" y="1123"/>
                      </a:cubicBezTo>
                      <a:cubicBezTo>
                        <a:pt x="3220" y="1131"/>
                        <a:pt x="3210" y="1135"/>
                        <a:pt x="3199" y="1135"/>
                      </a:cubicBezTo>
                      <a:cubicBezTo>
                        <a:pt x="3174" y="1135"/>
                        <a:pt x="3146" y="1115"/>
                        <a:pt x="3146" y="1096"/>
                      </a:cubicBezTo>
                      <a:cubicBezTo>
                        <a:pt x="3119" y="1069"/>
                        <a:pt x="3119" y="1042"/>
                        <a:pt x="3146" y="1015"/>
                      </a:cubicBezTo>
                      <a:lnTo>
                        <a:pt x="3146" y="961"/>
                      </a:lnTo>
                      <a:cubicBezTo>
                        <a:pt x="3174" y="934"/>
                        <a:pt x="3174" y="906"/>
                        <a:pt x="3174" y="852"/>
                      </a:cubicBezTo>
                      <a:lnTo>
                        <a:pt x="3174" y="744"/>
                      </a:lnTo>
                      <a:lnTo>
                        <a:pt x="3174" y="717"/>
                      </a:lnTo>
                      <a:lnTo>
                        <a:pt x="2848" y="717"/>
                      </a:lnTo>
                      <a:cubicBezTo>
                        <a:pt x="2740" y="717"/>
                        <a:pt x="2631" y="662"/>
                        <a:pt x="2523" y="581"/>
                      </a:cubicBezTo>
                      <a:cubicBezTo>
                        <a:pt x="2523" y="581"/>
                        <a:pt x="2523" y="608"/>
                        <a:pt x="2523" y="635"/>
                      </a:cubicBezTo>
                      <a:cubicBezTo>
                        <a:pt x="2414" y="771"/>
                        <a:pt x="2306" y="879"/>
                        <a:pt x="2143" y="961"/>
                      </a:cubicBezTo>
                      <a:cubicBezTo>
                        <a:pt x="2062" y="1015"/>
                        <a:pt x="2007" y="1042"/>
                        <a:pt x="1926" y="1069"/>
                      </a:cubicBezTo>
                      <a:cubicBezTo>
                        <a:pt x="1860" y="1091"/>
                        <a:pt x="1776" y="1131"/>
                        <a:pt x="1704" y="1131"/>
                      </a:cubicBezTo>
                      <a:cubicBezTo>
                        <a:pt x="1687" y="1131"/>
                        <a:pt x="1670" y="1129"/>
                        <a:pt x="1655" y="1123"/>
                      </a:cubicBezTo>
                      <a:cubicBezTo>
                        <a:pt x="1628" y="1123"/>
                        <a:pt x="1600" y="1069"/>
                        <a:pt x="1628" y="1015"/>
                      </a:cubicBezTo>
                      <a:cubicBezTo>
                        <a:pt x="1655" y="934"/>
                        <a:pt x="1790" y="906"/>
                        <a:pt x="1872" y="879"/>
                      </a:cubicBezTo>
                      <a:cubicBezTo>
                        <a:pt x="1926" y="852"/>
                        <a:pt x="2007" y="798"/>
                        <a:pt x="2089" y="771"/>
                      </a:cubicBezTo>
                      <a:cubicBezTo>
                        <a:pt x="2224" y="689"/>
                        <a:pt x="2333" y="554"/>
                        <a:pt x="2387" y="391"/>
                      </a:cubicBezTo>
                      <a:cubicBezTo>
                        <a:pt x="2441" y="283"/>
                        <a:pt x="2387" y="147"/>
                        <a:pt x="2279" y="66"/>
                      </a:cubicBezTo>
                      <a:cubicBezTo>
                        <a:pt x="2199" y="26"/>
                        <a:pt x="2120" y="1"/>
                        <a:pt x="2040"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81" name="Google Shape;381;p31"/>
                <p:cNvGrpSpPr/>
                <p:nvPr/>
              </p:nvGrpSpPr>
              <p:grpSpPr>
                <a:xfrm>
                  <a:off x="3450925" y="2176675"/>
                  <a:ext cx="479450" cy="402425"/>
                  <a:chOff x="3450925" y="2176675"/>
                  <a:chExt cx="479450" cy="402425"/>
                </a:xfrm>
              </p:grpSpPr>
              <p:sp>
                <p:nvSpPr>
                  <p:cNvPr id="382" name="Google Shape;382;p31"/>
                  <p:cNvSpPr/>
                  <p:nvPr/>
                </p:nvSpPr>
                <p:spPr>
                  <a:xfrm>
                    <a:off x="3893050" y="2527925"/>
                    <a:ext cx="37325" cy="34225"/>
                  </a:xfrm>
                  <a:custGeom>
                    <a:avLst/>
                    <a:gdLst/>
                    <a:ahLst/>
                    <a:cxnLst/>
                    <a:rect l="l" t="t" r="r" b="b"/>
                    <a:pathLst>
                      <a:path w="1493" h="1369" extrusionOk="0">
                        <a:moveTo>
                          <a:pt x="1248" y="0"/>
                        </a:moveTo>
                        <a:cubicBezTo>
                          <a:pt x="1221" y="27"/>
                          <a:pt x="1167" y="27"/>
                          <a:pt x="1140" y="27"/>
                        </a:cubicBezTo>
                        <a:lnTo>
                          <a:pt x="1031" y="82"/>
                        </a:lnTo>
                        <a:lnTo>
                          <a:pt x="977" y="136"/>
                        </a:lnTo>
                        <a:cubicBezTo>
                          <a:pt x="679" y="380"/>
                          <a:pt x="435" y="651"/>
                          <a:pt x="191" y="923"/>
                        </a:cubicBezTo>
                        <a:cubicBezTo>
                          <a:pt x="163" y="950"/>
                          <a:pt x="163" y="950"/>
                          <a:pt x="163" y="950"/>
                        </a:cubicBezTo>
                        <a:cubicBezTo>
                          <a:pt x="109" y="1031"/>
                          <a:pt x="55" y="1085"/>
                          <a:pt x="28" y="1167"/>
                        </a:cubicBezTo>
                        <a:lnTo>
                          <a:pt x="1" y="1194"/>
                        </a:lnTo>
                        <a:cubicBezTo>
                          <a:pt x="92" y="1262"/>
                          <a:pt x="183" y="1369"/>
                          <a:pt x="307" y="1369"/>
                        </a:cubicBezTo>
                        <a:cubicBezTo>
                          <a:pt x="330" y="1369"/>
                          <a:pt x="355" y="1365"/>
                          <a:pt x="380" y="1357"/>
                        </a:cubicBezTo>
                        <a:cubicBezTo>
                          <a:pt x="489" y="1329"/>
                          <a:pt x="570" y="1275"/>
                          <a:pt x="652" y="1194"/>
                        </a:cubicBezTo>
                        <a:cubicBezTo>
                          <a:pt x="760" y="1112"/>
                          <a:pt x="869" y="1031"/>
                          <a:pt x="950" y="923"/>
                        </a:cubicBezTo>
                        <a:cubicBezTo>
                          <a:pt x="1140" y="760"/>
                          <a:pt x="1303" y="543"/>
                          <a:pt x="1465" y="353"/>
                        </a:cubicBezTo>
                        <a:cubicBezTo>
                          <a:pt x="1492" y="299"/>
                          <a:pt x="1465" y="244"/>
                          <a:pt x="1438" y="190"/>
                        </a:cubicBezTo>
                        <a:cubicBezTo>
                          <a:pt x="1384" y="163"/>
                          <a:pt x="1357" y="109"/>
                          <a:pt x="1330" y="82"/>
                        </a:cubicBezTo>
                        <a:cubicBezTo>
                          <a:pt x="1303" y="27"/>
                          <a:pt x="1276" y="27"/>
                          <a:pt x="1248"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 name="Google Shape;383;p31"/>
                  <p:cNvSpPr/>
                  <p:nvPr/>
                </p:nvSpPr>
                <p:spPr>
                  <a:xfrm>
                    <a:off x="3774400" y="2289225"/>
                    <a:ext cx="142425" cy="264500"/>
                  </a:xfrm>
                  <a:custGeom>
                    <a:avLst/>
                    <a:gdLst/>
                    <a:ahLst/>
                    <a:cxnLst/>
                    <a:rect l="l" t="t" r="r" b="b"/>
                    <a:pathLst>
                      <a:path w="5697" h="10580" extrusionOk="0">
                        <a:moveTo>
                          <a:pt x="1763" y="1"/>
                        </a:moveTo>
                        <a:cubicBezTo>
                          <a:pt x="1709" y="136"/>
                          <a:pt x="1655" y="245"/>
                          <a:pt x="1546" y="326"/>
                        </a:cubicBezTo>
                        <a:cubicBezTo>
                          <a:pt x="1573" y="462"/>
                          <a:pt x="1573" y="625"/>
                          <a:pt x="1546" y="760"/>
                        </a:cubicBezTo>
                        <a:cubicBezTo>
                          <a:pt x="1519" y="950"/>
                          <a:pt x="1492" y="1140"/>
                          <a:pt x="1410" y="1330"/>
                        </a:cubicBezTo>
                        <a:cubicBezTo>
                          <a:pt x="1410" y="1384"/>
                          <a:pt x="1383" y="1465"/>
                          <a:pt x="1356" y="1520"/>
                        </a:cubicBezTo>
                        <a:cubicBezTo>
                          <a:pt x="1248" y="1791"/>
                          <a:pt x="1112" y="2062"/>
                          <a:pt x="976" y="2306"/>
                        </a:cubicBezTo>
                        <a:cubicBezTo>
                          <a:pt x="787" y="2659"/>
                          <a:pt x="651" y="2984"/>
                          <a:pt x="515" y="3337"/>
                        </a:cubicBezTo>
                        <a:cubicBezTo>
                          <a:pt x="380" y="3690"/>
                          <a:pt x="271" y="4069"/>
                          <a:pt x="190" y="4422"/>
                        </a:cubicBezTo>
                        <a:cubicBezTo>
                          <a:pt x="108" y="4720"/>
                          <a:pt x="54" y="5019"/>
                          <a:pt x="0" y="5317"/>
                        </a:cubicBezTo>
                        <a:lnTo>
                          <a:pt x="0" y="5642"/>
                        </a:lnTo>
                        <a:lnTo>
                          <a:pt x="27" y="6836"/>
                        </a:lnTo>
                        <a:cubicBezTo>
                          <a:pt x="54" y="7107"/>
                          <a:pt x="81" y="7378"/>
                          <a:pt x="163" y="7623"/>
                        </a:cubicBezTo>
                        <a:cubicBezTo>
                          <a:pt x="244" y="7867"/>
                          <a:pt x="407" y="8057"/>
                          <a:pt x="624" y="8165"/>
                        </a:cubicBezTo>
                        <a:cubicBezTo>
                          <a:pt x="976" y="8518"/>
                          <a:pt x="1383" y="8816"/>
                          <a:pt x="1844" y="9114"/>
                        </a:cubicBezTo>
                        <a:cubicBezTo>
                          <a:pt x="2306" y="9386"/>
                          <a:pt x="2740" y="9657"/>
                          <a:pt x="3201" y="9901"/>
                        </a:cubicBezTo>
                        <a:cubicBezTo>
                          <a:pt x="3445" y="10009"/>
                          <a:pt x="3662" y="10118"/>
                          <a:pt x="3906" y="10226"/>
                        </a:cubicBezTo>
                        <a:cubicBezTo>
                          <a:pt x="4150" y="10362"/>
                          <a:pt x="4394" y="10443"/>
                          <a:pt x="4611" y="10579"/>
                        </a:cubicBezTo>
                        <a:cubicBezTo>
                          <a:pt x="4720" y="10389"/>
                          <a:pt x="4855" y="10254"/>
                          <a:pt x="4991" y="10091"/>
                        </a:cubicBezTo>
                        <a:cubicBezTo>
                          <a:pt x="5099" y="10009"/>
                          <a:pt x="5181" y="9901"/>
                          <a:pt x="5289" y="9820"/>
                        </a:cubicBezTo>
                        <a:cubicBezTo>
                          <a:pt x="5316" y="9792"/>
                          <a:pt x="5316" y="9792"/>
                          <a:pt x="5343" y="9765"/>
                        </a:cubicBezTo>
                        <a:cubicBezTo>
                          <a:pt x="5452" y="9657"/>
                          <a:pt x="5588" y="9548"/>
                          <a:pt x="5696" y="9440"/>
                        </a:cubicBezTo>
                        <a:lnTo>
                          <a:pt x="5669" y="9413"/>
                        </a:lnTo>
                        <a:lnTo>
                          <a:pt x="5506" y="9250"/>
                        </a:lnTo>
                        <a:lnTo>
                          <a:pt x="5181" y="8897"/>
                        </a:lnTo>
                        <a:cubicBezTo>
                          <a:pt x="4747" y="8518"/>
                          <a:pt x="4340" y="8138"/>
                          <a:pt x="3933" y="7731"/>
                        </a:cubicBezTo>
                        <a:cubicBezTo>
                          <a:pt x="3580" y="7406"/>
                          <a:pt x="3228" y="7080"/>
                          <a:pt x="2848" y="6755"/>
                        </a:cubicBezTo>
                        <a:cubicBezTo>
                          <a:pt x="2821" y="6768"/>
                          <a:pt x="2794" y="6775"/>
                          <a:pt x="2767" y="6775"/>
                        </a:cubicBezTo>
                        <a:cubicBezTo>
                          <a:pt x="2740" y="6775"/>
                          <a:pt x="2712" y="6768"/>
                          <a:pt x="2685" y="6755"/>
                        </a:cubicBezTo>
                        <a:cubicBezTo>
                          <a:pt x="2631" y="6727"/>
                          <a:pt x="2604" y="6700"/>
                          <a:pt x="2631" y="6646"/>
                        </a:cubicBezTo>
                        <a:cubicBezTo>
                          <a:pt x="2631" y="6619"/>
                          <a:pt x="2658" y="6592"/>
                          <a:pt x="2685" y="6592"/>
                        </a:cubicBezTo>
                        <a:cubicBezTo>
                          <a:pt x="2658" y="6565"/>
                          <a:pt x="2658" y="6510"/>
                          <a:pt x="2685" y="6483"/>
                        </a:cubicBezTo>
                        <a:cubicBezTo>
                          <a:pt x="2658" y="6456"/>
                          <a:pt x="2631" y="6456"/>
                          <a:pt x="2631" y="6429"/>
                        </a:cubicBezTo>
                        <a:cubicBezTo>
                          <a:pt x="2604" y="6402"/>
                          <a:pt x="2604" y="6348"/>
                          <a:pt x="2631" y="6321"/>
                        </a:cubicBezTo>
                        <a:cubicBezTo>
                          <a:pt x="2658" y="6293"/>
                          <a:pt x="2685" y="6239"/>
                          <a:pt x="2685" y="6185"/>
                        </a:cubicBezTo>
                        <a:lnTo>
                          <a:pt x="2685" y="6158"/>
                        </a:lnTo>
                        <a:lnTo>
                          <a:pt x="2658" y="6158"/>
                        </a:lnTo>
                        <a:lnTo>
                          <a:pt x="2658" y="6185"/>
                        </a:lnTo>
                        <a:lnTo>
                          <a:pt x="2658" y="6239"/>
                        </a:lnTo>
                        <a:cubicBezTo>
                          <a:pt x="2658" y="6293"/>
                          <a:pt x="2611" y="6321"/>
                          <a:pt x="2563" y="6321"/>
                        </a:cubicBezTo>
                        <a:cubicBezTo>
                          <a:pt x="2516" y="6321"/>
                          <a:pt x="2468" y="6293"/>
                          <a:pt x="2468" y="6239"/>
                        </a:cubicBezTo>
                        <a:cubicBezTo>
                          <a:pt x="2441" y="5751"/>
                          <a:pt x="2441" y="5263"/>
                          <a:pt x="2441" y="4775"/>
                        </a:cubicBezTo>
                        <a:cubicBezTo>
                          <a:pt x="2414" y="3934"/>
                          <a:pt x="2360" y="3093"/>
                          <a:pt x="2251" y="2252"/>
                        </a:cubicBezTo>
                        <a:cubicBezTo>
                          <a:pt x="2197" y="1818"/>
                          <a:pt x="2143" y="1411"/>
                          <a:pt x="2034" y="1004"/>
                        </a:cubicBezTo>
                        <a:cubicBezTo>
                          <a:pt x="2007" y="787"/>
                          <a:pt x="1953" y="597"/>
                          <a:pt x="1899" y="408"/>
                        </a:cubicBezTo>
                        <a:cubicBezTo>
                          <a:pt x="1844" y="272"/>
                          <a:pt x="1817" y="136"/>
                          <a:pt x="1763"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4" name="Google Shape;384;p31"/>
                  <p:cNvSpPr/>
                  <p:nvPr/>
                </p:nvSpPr>
                <p:spPr>
                  <a:xfrm>
                    <a:off x="3450925" y="2439775"/>
                    <a:ext cx="53600" cy="23075"/>
                  </a:xfrm>
                  <a:custGeom>
                    <a:avLst/>
                    <a:gdLst/>
                    <a:ahLst/>
                    <a:cxnLst/>
                    <a:rect l="l" t="t" r="r" b="b"/>
                    <a:pathLst>
                      <a:path w="2144" h="923" extrusionOk="0">
                        <a:moveTo>
                          <a:pt x="137" y="0"/>
                        </a:moveTo>
                        <a:cubicBezTo>
                          <a:pt x="109" y="217"/>
                          <a:pt x="55" y="407"/>
                          <a:pt x="1" y="597"/>
                        </a:cubicBezTo>
                        <a:cubicBezTo>
                          <a:pt x="55" y="597"/>
                          <a:pt x="109" y="624"/>
                          <a:pt x="164" y="651"/>
                        </a:cubicBezTo>
                        <a:lnTo>
                          <a:pt x="435" y="733"/>
                        </a:lnTo>
                        <a:cubicBezTo>
                          <a:pt x="625" y="787"/>
                          <a:pt x="788" y="814"/>
                          <a:pt x="950" y="841"/>
                        </a:cubicBezTo>
                        <a:cubicBezTo>
                          <a:pt x="1140" y="895"/>
                          <a:pt x="1303" y="895"/>
                          <a:pt x="1493" y="922"/>
                        </a:cubicBezTo>
                        <a:lnTo>
                          <a:pt x="1737" y="922"/>
                        </a:lnTo>
                        <a:lnTo>
                          <a:pt x="1900" y="895"/>
                        </a:lnTo>
                        <a:cubicBezTo>
                          <a:pt x="1954" y="705"/>
                          <a:pt x="2035" y="570"/>
                          <a:pt x="2089" y="434"/>
                        </a:cubicBezTo>
                        <a:lnTo>
                          <a:pt x="2144" y="271"/>
                        </a:lnTo>
                        <a:lnTo>
                          <a:pt x="1764" y="271"/>
                        </a:lnTo>
                        <a:cubicBezTo>
                          <a:pt x="1574" y="271"/>
                          <a:pt x="1384" y="271"/>
                          <a:pt x="1194" y="244"/>
                        </a:cubicBezTo>
                        <a:cubicBezTo>
                          <a:pt x="1005" y="217"/>
                          <a:pt x="788" y="190"/>
                          <a:pt x="598" y="136"/>
                        </a:cubicBezTo>
                        <a:cubicBezTo>
                          <a:pt x="435" y="109"/>
                          <a:pt x="272" y="82"/>
                          <a:pt x="137"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 name="Google Shape;385;p31"/>
                  <p:cNvSpPr/>
                  <p:nvPr/>
                </p:nvSpPr>
                <p:spPr>
                  <a:xfrm>
                    <a:off x="3457050" y="2198025"/>
                    <a:ext cx="292950" cy="240400"/>
                  </a:xfrm>
                  <a:custGeom>
                    <a:avLst/>
                    <a:gdLst/>
                    <a:ahLst/>
                    <a:cxnLst/>
                    <a:rect l="l" t="t" r="r" b="b"/>
                    <a:pathLst>
                      <a:path w="11718" h="9616" extrusionOk="0">
                        <a:moveTo>
                          <a:pt x="10113" y="0"/>
                        </a:moveTo>
                        <a:cubicBezTo>
                          <a:pt x="9930" y="0"/>
                          <a:pt x="9751" y="106"/>
                          <a:pt x="9683" y="285"/>
                        </a:cubicBezTo>
                        <a:cubicBezTo>
                          <a:pt x="9656" y="285"/>
                          <a:pt x="9656" y="313"/>
                          <a:pt x="9656" y="313"/>
                        </a:cubicBezTo>
                        <a:cubicBezTo>
                          <a:pt x="9710" y="285"/>
                          <a:pt x="9792" y="285"/>
                          <a:pt x="9873" y="285"/>
                        </a:cubicBezTo>
                        <a:cubicBezTo>
                          <a:pt x="9982" y="285"/>
                          <a:pt x="10009" y="448"/>
                          <a:pt x="9900" y="475"/>
                        </a:cubicBezTo>
                        <a:cubicBezTo>
                          <a:pt x="9575" y="557"/>
                          <a:pt x="9276" y="584"/>
                          <a:pt x="8951" y="638"/>
                        </a:cubicBezTo>
                        <a:cubicBezTo>
                          <a:pt x="8625" y="665"/>
                          <a:pt x="8327" y="746"/>
                          <a:pt x="8002" y="801"/>
                        </a:cubicBezTo>
                        <a:cubicBezTo>
                          <a:pt x="6889" y="991"/>
                          <a:pt x="5805" y="1235"/>
                          <a:pt x="4720" y="1533"/>
                        </a:cubicBezTo>
                        <a:cubicBezTo>
                          <a:pt x="4177" y="1669"/>
                          <a:pt x="3635" y="1804"/>
                          <a:pt x="3092" y="1967"/>
                        </a:cubicBezTo>
                        <a:cubicBezTo>
                          <a:pt x="2658" y="2076"/>
                          <a:pt x="2251" y="2265"/>
                          <a:pt x="1899" y="2537"/>
                        </a:cubicBezTo>
                        <a:cubicBezTo>
                          <a:pt x="1926" y="2537"/>
                          <a:pt x="1953" y="2564"/>
                          <a:pt x="1953" y="2618"/>
                        </a:cubicBezTo>
                        <a:cubicBezTo>
                          <a:pt x="1953" y="2645"/>
                          <a:pt x="1926" y="2699"/>
                          <a:pt x="1872" y="2699"/>
                        </a:cubicBezTo>
                        <a:cubicBezTo>
                          <a:pt x="1790" y="2699"/>
                          <a:pt x="1709" y="2672"/>
                          <a:pt x="1682" y="2591"/>
                        </a:cubicBezTo>
                        <a:lnTo>
                          <a:pt x="1655" y="2537"/>
                        </a:lnTo>
                        <a:lnTo>
                          <a:pt x="1655" y="2564"/>
                        </a:lnTo>
                        <a:cubicBezTo>
                          <a:pt x="1655" y="2591"/>
                          <a:pt x="1655" y="2591"/>
                          <a:pt x="1655" y="2618"/>
                        </a:cubicBezTo>
                        <a:lnTo>
                          <a:pt x="1627" y="2754"/>
                        </a:lnTo>
                        <a:cubicBezTo>
                          <a:pt x="1627" y="2781"/>
                          <a:pt x="1627" y="2808"/>
                          <a:pt x="1627" y="2835"/>
                        </a:cubicBezTo>
                        <a:cubicBezTo>
                          <a:pt x="1627" y="2862"/>
                          <a:pt x="1600" y="2862"/>
                          <a:pt x="1600" y="2889"/>
                        </a:cubicBezTo>
                        <a:cubicBezTo>
                          <a:pt x="1573" y="2916"/>
                          <a:pt x="1546" y="2916"/>
                          <a:pt x="1519" y="2916"/>
                        </a:cubicBezTo>
                        <a:cubicBezTo>
                          <a:pt x="1519" y="2916"/>
                          <a:pt x="1492" y="2889"/>
                          <a:pt x="1492" y="2889"/>
                        </a:cubicBezTo>
                        <a:cubicBezTo>
                          <a:pt x="1438" y="2971"/>
                          <a:pt x="1438" y="2998"/>
                          <a:pt x="1383" y="3133"/>
                        </a:cubicBezTo>
                        <a:cubicBezTo>
                          <a:pt x="1329" y="3242"/>
                          <a:pt x="1275" y="3378"/>
                          <a:pt x="1221" y="3513"/>
                        </a:cubicBezTo>
                        <a:cubicBezTo>
                          <a:pt x="1139" y="3757"/>
                          <a:pt x="1058" y="4001"/>
                          <a:pt x="976" y="4273"/>
                        </a:cubicBezTo>
                        <a:cubicBezTo>
                          <a:pt x="868" y="4734"/>
                          <a:pt x="787" y="5141"/>
                          <a:pt x="678" y="5656"/>
                        </a:cubicBezTo>
                        <a:cubicBezTo>
                          <a:pt x="597" y="6171"/>
                          <a:pt x="488" y="6687"/>
                          <a:pt x="407" y="7202"/>
                        </a:cubicBezTo>
                        <a:cubicBezTo>
                          <a:pt x="298" y="7717"/>
                          <a:pt x="217" y="8233"/>
                          <a:pt x="136" y="8721"/>
                        </a:cubicBezTo>
                        <a:cubicBezTo>
                          <a:pt x="81" y="8965"/>
                          <a:pt x="27" y="9182"/>
                          <a:pt x="0" y="9399"/>
                        </a:cubicBezTo>
                        <a:cubicBezTo>
                          <a:pt x="81" y="9426"/>
                          <a:pt x="163" y="9426"/>
                          <a:pt x="244" y="9453"/>
                        </a:cubicBezTo>
                        <a:cubicBezTo>
                          <a:pt x="326" y="9480"/>
                          <a:pt x="407" y="9480"/>
                          <a:pt x="488" y="9507"/>
                        </a:cubicBezTo>
                        <a:lnTo>
                          <a:pt x="515" y="9507"/>
                        </a:lnTo>
                        <a:cubicBezTo>
                          <a:pt x="678" y="9535"/>
                          <a:pt x="787" y="9562"/>
                          <a:pt x="976" y="9589"/>
                        </a:cubicBezTo>
                        <a:cubicBezTo>
                          <a:pt x="1166" y="9616"/>
                          <a:pt x="1329" y="9616"/>
                          <a:pt x="1519" y="9616"/>
                        </a:cubicBezTo>
                        <a:lnTo>
                          <a:pt x="1953" y="9616"/>
                        </a:lnTo>
                        <a:cubicBezTo>
                          <a:pt x="1980" y="9616"/>
                          <a:pt x="1980" y="9616"/>
                          <a:pt x="2007" y="9589"/>
                        </a:cubicBezTo>
                        <a:lnTo>
                          <a:pt x="2089" y="9589"/>
                        </a:lnTo>
                        <a:lnTo>
                          <a:pt x="2170" y="9399"/>
                        </a:lnTo>
                        <a:cubicBezTo>
                          <a:pt x="2468" y="8721"/>
                          <a:pt x="2794" y="8043"/>
                          <a:pt x="3092" y="7365"/>
                        </a:cubicBezTo>
                        <a:cubicBezTo>
                          <a:pt x="3228" y="7012"/>
                          <a:pt x="3391" y="6687"/>
                          <a:pt x="3526" y="6334"/>
                        </a:cubicBezTo>
                        <a:cubicBezTo>
                          <a:pt x="3580" y="6171"/>
                          <a:pt x="3635" y="6009"/>
                          <a:pt x="3689" y="5846"/>
                        </a:cubicBezTo>
                        <a:cubicBezTo>
                          <a:pt x="3716" y="5737"/>
                          <a:pt x="3743" y="5629"/>
                          <a:pt x="3743" y="5547"/>
                        </a:cubicBezTo>
                        <a:cubicBezTo>
                          <a:pt x="3770" y="5493"/>
                          <a:pt x="3797" y="5412"/>
                          <a:pt x="3797" y="5358"/>
                        </a:cubicBezTo>
                        <a:cubicBezTo>
                          <a:pt x="3716" y="5249"/>
                          <a:pt x="3689" y="5113"/>
                          <a:pt x="3743" y="4978"/>
                        </a:cubicBezTo>
                        <a:cubicBezTo>
                          <a:pt x="3755" y="4953"/>
                          <a:pt x="3778" y="4940"/>
                          <a:pt x="3800" y="4940"/>
                        </a:cubicBezTo>
                        <a:cubicBezTo>
                          <a:pt x="3827" y="4940"/>
                          <a:pt x="3852" y="4960"/>
                          <a:pt x="3852" y="5005"/>
                        </a:cubicBezTo>
                        <a:cubicBezTo>
                          <a:pt x="3879" y="5086"/>
                          <a:pt x="3906" y="5168"/>
                          <a:pt x="3933" y="5222"/>
                        </a:cubicBezTo>
                        <a:cubicBezTo>
                          <a:pt x="3960" y="5249"/>
                          <a:pt x="3960" y="5276"/>
                          <a:pt x="3987" y="5303"/>
                        </a:cubicBezTo>
                        <a:cubicBezTo>
                          <a:pt x="4014" y="5249"/>
                          <a:pt x="4041" y="5168"/>
                          <a:pt x="4041" y="5113"/>
                        </a:cubicBezTo>
                        <a:cubicBezTo>
                          <a:pt x="4041" y="5059"/>
                          <a:pt x="4041" y="4978"/>
                          <a:pt x="4069" y="4951"/>
                        </a:cubicBezTo>
                        <a:cubicBezTo>
                          <a:pt x="4087" y="4913"/>
                          <a:pt x="4116" y="4898"/>
                          <a:pt x="4145" y="4898"/>
                        </a:cubicBezTo>
                        <a:cubicBezTo>
                          <a:pt x="4200" y="4898"/>
                          <a:pt x="4258" y="4952"/>
                          <a:pt x="4258" y="5005"/>
                        </a:cubicBezTo>
                        <a:lnTo>
                          <a:pt x="4258" y="5113"/>
                        </a:lnTo>
                        <a:lnTo>
                          <a:pt x="4340" y="5113"/>
                        </a:lnTo>
                        <a:lnTo>
                          <a:pt x="4367" y="5086"/>
                        </a:lnTo>
                        <a:cubicBezTo>
                          <a:pt x="4367" y="5086"/>
                          <a:pt x="4367" y="5059"/>
                          <a:pt x="4367" y="5059"/>
                        </a:cubicBezTo>
                        <a:cubicBezTo>
                          <a:pt x="4367" y="5032"/>
                          <a:pt x="4367" y="4978"/>
                          <a:pt x="4367" y="4951"/>
                        </a:cubicBezTo>
                        <a:cubicBezTo>
                          <a:pt x="4340" y="4924"/>
                          <a:pt x="4340" y="4869"/>
                          <a:pt x="4367" y="4815"/>
                        </a:cubicBezTo>
                        <a:cubicBezTo>
                          <a:pt x="4367" y="4777"/>
                          <a:pt x="4408" y="4738"/>
                          <a:pt x="4451" y="4738"/>
                        </a:cubicBezTo>
                        <a:cubicBezTo>
                          <a:pt x="4468" y="4738"/>
                          <a:pt x="4487" y="4745"/>
                          <a:pt x="4503" y="4761"/>
                        </a:cubicBezTo>
                        <a:cubicBezTo>
                          <a:pt x="4584" y="4869"/>
                          <a:pt x="4611" y="5005"/>
                          <a:pt x="4557" y="5113"/>
                        </a:cubicBezTo>
                        <a:cubicBezTo>
                          <a:pt x="5099" y="5005"/>
                          <a:pt x="5615" y="4896"/>
                          <a:pt x="6130" y="4761"/>
                        </a:cubicBezTo>
                        <a:cubicBezTo>
                          <a:pt x="7106" y="4517"/>
                          <a:pt x="8110" y="4245"/>
                          <a:pt x="9059" y="3947"/>
                        </a:cubicBezTo>
                        <a:cubicBezTo>
                          <a:pt x="9358" y="3866"/>
                          <a:pt x="9629" y="3784"/>
                          <a:pt x="9900" y="3676"/>
                        </a:cubicBezTo>
                        <a:lnTo>
                          <a:pt x="10117" y="3594"/>
                        </a:lnTo>
                        <a:lnTo>
                          <a:pt x="10253" y="3540"/>
                        </a:lnTo>
                        <a:cubicBezTo>
                          <a:pt x="10443" y="3459"/>
                          <a:pt x="10605" y="3350"/>
                          <a:pt x="10768" y="3215"/>
                        </a:cubicBezTo>
                        <a:cubicBezTo>
                          <a:pt x="10822" y="3161"/>
                          <a:pt x="10904" y="3106"/>
                          <a:pt x="10958" y="3052"/>
                        </a:cubicBezTo>
                        <a:lnTo>
                          <a:pt x="10985" y="3052"/>
                        </a:lnTo>
                        <a:cubicBezTo>
                          <a:pt x="11039" y="2971"/>
                          <a:pt x="11121" y="2889"/>
                          <a:pt x="11175" y="2835"/>
                        </a:cubicBezTo>
                        <a:cubicBezTo>
                          <a:pt x="11193" y="2823"/>
                          <a:pt x="11212" y="2817"/>
                          <a:pt x="11229" y="2817"/>
                        </a:cubicBezTo>
                        <a:cubicBezTo>
                          <a:pt x="11288" y="2817"/>
                          <a:pt x="11332" y="2880"/>
                          <a:pt x="11311" y="2944"/>
                        </a:cubicBezTo>
                        <a:cubicBezTo>
                          <a:pt x="11284" y="3025"/>
                          <a:pt x="11229" y="3106"/>
                          <a:pt x="11175" y="3161"/>
                        </a:cubicBezTo>
                        <a:cubicBezTo>
                          <a:pt x="11067" y="3269"/>
                          <a:pt x="10958" y="3378"/>
                          <a:pt x="10850" y="3432"/>
                        </a:cubicBezTo>
                        <a:cubicBezTo>
                          <a:pt x="10660" y="3567"/>
                          <a:pt x="10470" y="3703"/>
                          <a:pt x="10253" y="3784"/>
                        </a:cubicBezTo>
                        <a:cubicBezTo>
                          <a:pt x="9846" y="3947"/>
                          <a:pt x="9412" y="4110"/>
                          <a:pt x="8978" y="4218"/>
                        </a:cubicBezTo>
                        <a:cubicBezTo>
                          <a:pt x="8490" y="4354"/>
                          <a:pt x="8002" y="4517"/>
                          <a:pt x="7513" y="4652"/>
                        </a:cubicBezTo>
                        <a:cubicBezTo>
                          <a:pt x="6700" y="4842"/>
                          <a:pt x="5913" y="5032"/>
                          <a:pt x="5099" y="5222"/>
                        </a:cubicBezTo>
                        <a:cubicBezTo>
                          <a:pt x="5072" y="5330"/>
                          <a:pt x="5045" y="5439"/>
                          <a:pt x="5018" y="5520"/>
                        </a:cubicBezTo>
                        <a:lnTo>
                          <a:pt x="5099" y="5520"/>
                        </a:lnTo>
                        <a:lnTo>
                          <a:pt x="5316" y="5466"/>
                        </a:lnTo>
                        <a:lnTo>
                          <a:pt x="5560" y="5412"/>
                        </a:lnTo>
                        <a:lnTo>
                          <a:pt x="5805" y="5412"/>
                        </a:lnTo>
                        <a:cubicBezTo>
                          <a:pt x="5832" y="5412"/>
                          <a:pt x="5832" y="5466"/>
                          <a:pt x="5805" y="5493"/>
                        </a:cubicBezTo>
                        <a:cubicBezTo>
                          <a:pt x="5777" y="5493"/>
                          <a:pt x="5723" y="5520"/>
                          <a:pt x="5696" y="5520"/>
                        </a:cubicBezTo>
                        <a:lnTo>
                          <a:pt x="5588" y="5575"/>
                        </a:lnTo>
                        <a:cubicBezTo>
                          <a:pt x="5506" y="5602"/>
                          <a:pt x="5425" y="5602"/>
                          <a:pt x="5343" y="5629"/>
                        </a:cubicBezTo>
                        <a:lnTo>
                          <a:pt x="5126" y="5656"/>
                        </a:lnTo>
                        <a:cubicBezTo>
                          <a:pt x="5072" y="5683"/>
                          <a:pt x="4991" y="5683"/>
                          <a:pt x="4937" y="5683"/>
                        </a:cubicBezTo>
                        <a:lnTo>
                          <a:pt x="4882" y="5900"/>
                        </a:lnTo>
                        <a:lnTo>
                          <a:pt x="5208" y="5819"/>
                        </a:lnTo>
                        <a:lnTo>
                          <a:pt x="5371" y="5792"/>
                        </a:lnTo>
                        <a:lnTo>
                          <a:pt x="5560" y="5792"/>
                        </a:lnTo>
                        <a:cubicBezTo>
                          <a:pt x="5588" y="5792"/>
                          <a:pt x="5615" y="5846"/>
                          <a:pt x="5588" y="5873"/>
                        </a:cubicBezTo>
                        <a:cubicBezTo>
                          <a:pt x="5533" y="5927"/>
                          <a:pt x="5479" y="5927"/>
                          <a:pt x="5398" y="5954"/>
                        </a:cubicBezTo>
                        <a:lnTo>
                          <a:pt x="5235" y="5981"/>
                        </a:lnTo>
                        <a:cubicBezTo>
                          <a:pt x="5126" y="6009"/>
                          <a:pt x="5018" y="6036"/>
                          <a:pt x="4909" y="6036"/>
                        </a:cubicBezTo>
                        <a:lnTo>
                          <a:pt x="4855" y="6036"/>
                        </a:lnTo>
                        <a:cubicBezTo>
                          <a:pt x="4828" y="6117"/>
                          <a:pt x="4801" y="6198"/>
                          <a:pt x="4774" y="6307"/>
                        </a:cubicBezTo>
                        <a:cubicBezTo>
                          <a:pt x="4720" y="6470"/>
                          <a:pt x="4665" y="6605"/>
                          <a:pt x="4611" y="6768"/>
                        </a:cubicBezTo>
                        <a:cubicBezTo>
                          <a:pt x="4557" y="6958"/>
                          <a:pt x="4503" y="7148"/>
                          <a:pt x="4421" y="7338"/>
                        </a:cubicBezTo>
                        <a:cubicBezTo>
                          <a:pt x="4258" y="7853"/>
                          <a:pt x="4096" y="8368"/>
                          <a:pt x="3933" y="8884"/>
                        </a:cubicBezTo>
                        <a:cubicBezTo>
                          <a:pt x="4313" y="8829"/>
                          <a:pt x="4638" y="8694"/>
                          <a:pt x="4964" y="8504"/>
                        </a:cubicBezTo>
                        <a:cubicBezTo>
                          <a:pt x="5316" y="8314"/>
                          <a:pt x="5669" y="8097"/>
                          <a:pt x="6022" y="7880"/>
                        </a:cubicBezTo>
                        <a:cubicBezTo>
                          <a:pt x="7269" y="7229"/>
                          <a:pt x="8436" y="6442"/>
                          <a:pt x="9548" y="5547"/>
                        </a:cubicBezTo>
                        <a:cubicBezTo>
                          <a:pt x="10036" y="5113"/>
                          <a:pt x="10470" y="4652"/>
                          <a:pt x="10822" y="4110"/>
                        </a:cubicBezTo>
                        <a:cubicBezTo>
                          <a:pt x="11012" y="3866"/>
                          <a:pt x="11175" y="3594"/>
                          <a:pt x="11311" y="3296"/>
                        </a:cubicBezTo>
                        <a:cubicBezTo>
                          <a:pt x="11446" y="3025"/>
                          <a:pt x="11555" y="2699"/>
                          <a:pt x="11663" y="2401"/>
                        </a:cubicBezTo>
                        <a:cubicBezTo>
                          <a:pt x="11663" y="2374"/>
                          <a:pt x="11663" y="2374"/>
                          <a:pt x="11690" y="2374"/>
                        </a:cubicBezTo>
                        <a:cubicBezTo>
                          <a:pt x="11718" y="2076"/>
                          <a:pt x="11718" y="1804"/>
                          <a:pt x="11636" y="1533"/>
                        </a:cubicBezTo>
                        <a:cubicBezTo>
                          <a:pt x="11473" y="1072"/>
                          <a:pt x="11202" y="638"/>
                          <a:pt x="10850" y="313"/>
                        </a:cubicBezTo>
                        <a:cubicBezTo>
                          <a:pt x="10687" y="177"/>
                          <a:pt x="10470" y="68"/>
                          <a:pt x="10226" y="14"/>
                        </a:cubicBezTo>
                        <a:cubicBezTo>
                          <a:pt x="10189" y="5"/>
                          <a:pt x="10150" y="0"/>
                          <a:pt x="1011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 name="Google Shape;386;p31"/>
                  <p:cNvSpPr/>
                  <p:nvPr/>
                </p:nvSpPr>
                <p:spPr>
                  <a:xfrm>
                    <a:off x="3526200" y="2176675"/>
                    <a:ext cx="287550" cy="402425"/>
                  </a:xfrm>
                  <a:custGeom>
                    <a:avLst/>
                    <a:gdLst/>
                    <a:ahLst/>
                    <a:cxnLst/>
                    <a:rect l="l" t="t" r="r" b="b"/>
                    <a:pathLst>
                      <a:path w="11502" h="16097" extrusionOk="0">
                        <a:moveTo>
                          <a:pt x="9738" y="0"/>
                        </a:moveTo>
                        <a:cubicBezTo>
                          <a:pt x="9711" y="27"/>
                          <a:pt x="9657" y="82"/>
                          <a:pt x="9657" y="109"/>
                        </a:cubicBezTo>
                        <a:cubicBezTo>
                          <a:pt x="9657" y="136"/>
                          <a:pt x="9657" y="136"/>
                          <a:pt x="9657" y="136"/>
                        </a:cubicBezTo>
                        <a:lnTo>
                          <a:pt x="9657" y="163"/>
                        </a:lnTo>
                        <a:lnTo>
                          <a:pt x="9657" y="299"/>
                        </a:lnTo>
                        <a:cubicBezTo>
                          <a:pt x="9657" y="326"/>
                          <a:pt x="9657" y="380"/>
                          <a:pt x="9657" y="407"/>
                        </a:cubicBezTo>
                        <a:cubicBezTo>
                          <a:pt x="9657" y="461"/>
                          <a:pt x="9630" y="516"/>
                          <a:pt x="9603" y="543"/>
                        </a:cubicBezTo>
                        <a:cubicBezTo>
                          <a:pt x="9584" y="571"/>
                          <a:pt x="9558" y="583"/>
                          <a:pt x="9533" y="583"/>
                        </a:cubicBezTo>
                        <a:cubicBezTo>
                          <a:pt x="9486" y="583"/>
                          <a:pt x="9440" y="541"/>
                          <a:pt x="9440" y="488"/>
                        </a:cubicBezTo>
                        <a:cubicBezTo>
                          <a:pt x="9440" y="488"/>
                          <a:pt x="9440" y="461"/>
                          <a:pt x="9440" y="461"/>
                        </a:cubicBezTo>
                        <a:lnTo>
                          <a:pt x="9440" y="434"/>
                        </a:lnTo>
                        <a:lnTo>
                          <a:pt x="9440" y="407"/>
                        </a:lnTo>
                        <a:lnTo>
                          <a:pt x="9440" y="380"/>
                        </a:lnTo>
                        <a:lnTo>
                          <a:pt x="9440" y="244"/>
                        </a:lnTo>
                        <a:cubicBezTo>
                          <a:pt x="9440" y="217"/>
                          <a:pt x="9440" y="163"/>
                          <a:pt x="9440" y="136"/>
                        </a:cubicBezTo>
                        <a:lnTo>
                          <a:pt x="9060" y="136"/>
                        </a:lnTo>
                        <a:cubicBezTo>
                          <a:pt x="8979" y="136"/>
                          <a:pt x="8897" y="136"/>
                          <a:pt x="8843" y="163"/>
                        </a:cubicBezTo>
                        <a:lnTo>
                          <a:pt x="8735" y="163"/>
                        </a:lnTo>
                        <a:cubicBezTo>
                          <a:pt x="8789" y="190"/>
                          <a:pt x="8789" y="244"/>
                          <a:pt x="8735" y="299"/>
                        </a:cubicBezTo>
                        <a:cubicBezTo>
                          <a:pt x="8762" y="380"/>
                          <a:pt x="8789" y="488"/>
                          <a:pt x="8843" y="570"/>
                        </a:cubicBezTo>
                        <a:cubicBezTo>
                          <a:pt x="8870" y="624"/>
                          <a:pt x="8897" y="678"/>
                          <a:pt x="8924" y="760"/>
                        </a:cubicBezTo>
                        <a:cubicBezTo>
                          <a:pt x="8979" y="787"/>
                          <a:pt x="8979" y="841"/>
                          <a:pt x="9006" y="868"/>
                        </a:cubicBezTo>
                        <a:cubicBezTo>
                          <a:pt x="9141" y="1004"/>
                          <a:pt x="9250" y="1112"/>
                          <a:pt x="9358" y="1275"/>
                        </a:cubicBezTo>
                        <a:cubicBezTo>
                          <a:pt x="9467" y="1411"/>
                          <a:pt x="9575" y="1546"/>
                          <a:pt x="9684" y="1709"/>
                        </a:cubicBezTo>
                        <a:cubicBezTo>
                          <a:pt x="9792" y="1845"/>
                          <a:pt x="9901" y="2007"/>
                          <a:pt x="9955" y="2170"/>
                        </a:cubicBezTo>
                        <a:cubicBezTo>
                          <a:pt x="10009" y="2279"/>
                          <a:pt x="10036" y="2360"/>
                          <a:pt x="10064" y="2468"/>
                        </a:cubicBezTo>
                        <a:cubicBezTo>
                          <a:pt x="10091" y="2496"/>
                          <a:pt x="10091" y="2523"/>
                          <a:pt x="10091" y="2550"/>
                        </a:cubicBezTo>
                        <a:cubicBezTo>
                          <a:pt x="10118" y="2658"/>
                          <a:pt x="10172" y="2767"/>
                          <a:pt x="10226" y="2848"/>
                        </a:cubicBezTo>
                        <a:cubicBezTo>
                          <a:pt x="10253" y="2957"/>
                          <a:pt x="10281" y="3038"/>
                          <a:pt x="10281" y="3119"/>
                        </a:cubicBezTo>
                        <a:cubicBezTo>
                          <a:pt x="10335" y="3201"/>
                          <a:pt x="10335" y="3282"/>
                          <a:pt x="10308" y="3364"/>
                        </a:cubicBezTo>
                        <a:cubicBezTo>
                          <a:pt x="10294" y="3377"/>
                          <a:pt x="10281" y="3384"/>
                          <a:pt x="10267" y="3384"/>
                        </a:cubicBezTo>
                        <a:cubicBezTo>
                          <a:pt x="10253" y="3384"/>
                          <a:pt x="10240" y="3377"/>
                          <a:pt x="10226" y="3364"/>
                        </a:cubicBezTo>
                        <a:cubicBezTo>
                          <a:pt x="10172" y="3282"/>
                          <a:pt x="10145" y="3201"/>
                          <a:pt x="10145" y="3119"/>
                        </a:cubicBezTo>
                        <a:cubicBezTo>
                          <a:pt x="10118" y="3038"/>
                          <a:pt x="10091" y="2957"/>
                          <a:pt x="10064" y="2875"/>
                        </a:cubicBezTo>
                        <a:lnTo>
                          <a:pt x="10064" y="2848"/>
                        </a:lnTo>
                        <a:cubicBezTo>
                          <a:pt x="9955" y="3689"/>
                          <a:pt x="9711" y="4476"/>
                          <a:pt x="9304" y="5235"/>
                        </a:cubicBezTo>
                        <a:cubicBezTo>
                          <a:pt x="8924" y="5967"/>
                          <a:pt x="8409" y="6673"/>
                          <a:pt x="7812" y="7269"/>
                        </a:cubicBezTo>
                        <a:cubicBezTo>
                          <a:pt x="7216" y="7866"/>
                          <a:pt x="6538" y="8381"/>
                          <a:pt x="5805" y="8815"/>
                        </a:cubicBezTo>
                        <a:cubicBezTo>
                          <a:pt x="5046" y="9277"/>
                          <a:pt x="4286" y="9656"/>
                          <a:pt x="3473" y="9955"/>
                        </a:cubicBezTo>
                        <a:cubicBezTo>
                          <a:pt x="3066" y="10117"/>
                          <a:pt x="2659" y="10253"/>
                          <a:pt x="2252" y="10389"/>
                        </a:cubicBezTo>
                        <a:cubicBezTo>
                          <a:pt x="1818" y="10551"/>
                          <a:pt x="1384" y="10633"/>
                          <a:pt x="923" y="10660"/>
                        </a:cubicBezTo>
                        <a:cubicBezTo>
                          <a:pt x="923" y="10660"/>
                          <a:pt x="896" y="10660"/>
                          <a:pt x="896" y="10633"/>
                        </a:cubicBezTo>
                        <a:cubicBezTo>
                          <a:pt x="842" y="10768"/>
                          <a:pt x="814" y="10904"/>
                          <a:pt x="760" y="11040"/>
                        </a:cubicBezTo>
                        <a:cubicBezTo>
                          <a:pt x="787" y="11040"/>
                          <a:pt x="787" y="11067"/>
                          <a:pt x="760" y="11067"/>
                        </a:cubicBezTo>
                        <a:cubicBezTo>
                          <a:pt x="760" y="11094"/>
                          <a:pt x="760" y="11121"/>
                          <a:pt x="733" y="11148"/>
                        </a:cubicBezTo>
                        <a:cubicBezTo>
                          <a:pt x="652" y="11392"/>
                          <a:pt x="597" y="11636"/>
                          <a:pt x="516" y="11880"/>
                        </a:cubicBezTo>
                        <a:lnTo>
                          <a:pt x="272" y="12803"/>
                        </a:lnTo>
                        <a:cubicBezTo>
                          <a:pt x="191" y="13101"/>
                          <a:pt x="82" y="13399"/>
                          <a:pt x="28" y="13698"/>
                        </a:cubicBezTo>
                        <a:cubicBezTo>
                          <a:pt x="462" y="13725"/>
                          <a:pt x="869" y="13752"/>
                          <a:pt x="1275" y="13833"/>
                        </a:cubicBezTo>
                        <a:cubicBezTo>
                          <a:pt x="1520" y="13860"/>
                          <a:pt x="1737" y="13915"/>
                          <a:pt x="1954" y="13969"/>
                        </a:cubicBezTo>
                        <a:cubicBezTo>
                          <a:pt x="2116" y="13996"/>
                          <a:pt x="2360" y="14077"/>
                          <a:pt x="2388" y="14267"/>
                        </a:cubicBezTo>
                        <a:cubicBezTo>
                          <a:pt x="2388" y="14307"/>
                          <a:pt x="2358" y="14332"/>
                          <a:pt x="2332" y="14332"/>
                        </a:cubicBezTo>
                        <a:cubicBezTo>
                          <a:pt x="2323" y="14332"/>
                          <a:pt x="2313" y="14329"/>
                          <a:pt x="2306" y="14322"/>
                        </a:cubicBezTo>
                        <a:cubicBezTo>
                          <a:pt x="2225" y="14294"/>
                          <a:pt x="2171" y="14240"/>
                          <a:pt x="2089" y="14213"/>
                        </a:cubicBezTo>
                        <a:cubicBezTo>
                          <a:pt x="2008" y="14186"/>
                          <a:pt x="1926" y="14159"/>
                          <a:pt x="1845" y="14132"/>
                        </a:cubicBezTo>
                        <a:cubicBezTo>
                          <a:pt x="1628" y="14077"/>
                          <a:pt x="1411" y="14050"/>
                          <a:pt x="1194" y="13996"/>
                        </a:cubicBezTo>
                        <a:cubicBezTo>
                          <a:pt x="787" y="13942"/>
                          <a:pt x="408" y="13915"/>
                          <a:pt x="1" y="13860"/>
                        </a:cubicBezTo>
                        <a:lnTo>
                          <a:pt x="1" y="13860"/>
                        </a:lnTo>
                        <a:cubicBezTo>
                          <a:pt x="1" y="13915"/>
                          <a:pt x="1" y="13996"/>
                          <a:pt x="28" y="14050"/>
                        </a:cubicBezTo>
                        <a:cubicBezTo>
                          <a:pt x="55" y="14132"/>
                          <a:pt x="136" y="14213"/>
                          <a:pt x="245" y="14240"/>
                        </a:cubicBezTo>
                        <a:cubicBezTo>
                          <a:pt x="435" y="14294"/>
                          <a:pt x="652" y="14403"/>
                          <a:pt x="814" y="14539"/>
                        </a:cubicBezTo>
                        <a:cubicBezTo>
                          <a:pt x="814" y="14566"/>
                          <a:pt x="842" y="14566"/>
                          <a:pt x="842" y="14593"/>
                        </a:cubicBezTo>
                        <a:cubicBezTo>
                          <a:pt x="950" y="14593"/>
                          <a:pt x="1058" y="14620"/>
                          <a:pt x="1167" y="14674"/>
                        </a:cubicBezTo>
                        <a:lnTo>
                          <a:pt x="1601" y="14783"/>
                        </a:lnTo>
                        <a:cubicBezTo>
                          <a:pt x="1899" y="14864"/>
                          <a:pt x="2198" y="14918"/>
                          <a:pt x="2469" y="15000"/>
                        </a:cubicBezTo>
                        <a:lnTo>
                          <a:pt x="2767" y="15054"/>
                        </a:lnTo>
                        <a:cubicBezTo>
                          <a:pt x="2790" y="15043"/>
                          <a:pt x="2812" y="15036"/>
                          <a:pt x="2835" y="15036"/>
                        </a:cubicBezTo>
                        <a:cubicBezTo>
                          <a:pt x="2866" y="15036"/>
                          <a:pt x="2898" y="15049"/>
                          <a:pt x="2930" y="15081"/>
                        </a:cubicBezTo>
                        <a:lnTo>
                          <a:pt x="3039" y="15108"/>
                        </a:lnTo>
                        <a:cubicBezTo>
                          <a:pt x="3391" y="15162"/>
                          <a:pt x="3717" y="15217"/>
                          <a:pt x="4069" y="15244"/>
                        </a:cubicBezTo>
                        <a:cubicBezTo>
                          <a:pt x="4557" y="15298"/>
                          <a:pt x="5073" y="15325"/>
                          <a:pt x="5561" y="15379"/>
                        </a:cubicBezTo>
                        <a:cubicBezTo>
                          <a:pt x="6429" y="15379"/>
                          <a:pt x="7297" y="15596"/>
                          <a:pt x="8084" y="15949"/>
                        </a:cubicBezTo>
                        <a:lnTo>
                          <a:pt x="8219" y="16003"/>
                        </a:lnTo>
                        <a:cubicBezTo>
                          <a:pt x="8219" y="16003"/>
                          <a:pt x="8219" y="15976"/>
                          <a:pt x="8246" y="15976"/>
                        </a:cubicBezTo>
                        <a:cubicBezTo>
                          <a:pt x="8260" y="15949"/>
                          <a:pt x="8287" y="15935"/>
                          <a:pt x="8318" y="15935"/>
                        </a:cubicBezTo>
                        <a:cubicBezTo>
                          <a:pt x="8348" y="15935"/>
                          <a:pt x="8382" y="15949"/>
                          <a:pt x="8409" y="15976"/>
                        </a:cubicBezTo>
                        <a:lnTo>
                          <a:pt x="8518" y="16085"/>
                        </a:lnTo>
                        <a:cubicBezTo>
                          <a:pt x="8545" y="16094"/>
                          <a:pt x="8569" y="16097"/>
                          <a:pt x="8592" y="16097"/>
                        </a:cubicBezTo>
                        <a:cubicBezTo>
                          <a:pt x="8638" y="16097"/>
                          <a:pt x="8680" y="16085"/>
                          <a:pt x="8735" y="16085"/>
                        </a:cubicBezTo>
                        <a:cubicBezTo>
                          <a:pt x="8816" y="16030"/>
                          <a:pt x="8897" y="15976"/>
                          <a:pt x="8952" y="15895"/>
                        </a:cubicBezTo>
                        <a:cubicBezTo>
                          <a:pt x="8680" y="15759"/>
                          <a:pt x="8409" y="15624"/>
                          <a:pt x="8111" y="15488"/>
                        </a:cubicBezTo>
                        <a:cubicBezTo>
                          <a:pt x="7975" y="15434"/>
                          <a:pt x="7812" y="15379"/>
                          <a:pt x="7650" y="15352"/>
                        </a:cubicBezTo>
                        <a:cubicBezTo>
                          <a:pt x="7487" y="15298"/>
                          <a:pt x="7351" y="15271"/>
                          <a:pt x="7188" y="15244"/>
                        </a:cubicBezTo>
                        <a:cubicBezTo>
                          <a:pt x="7107" y="15190"/>
                          <a:pt x="7134" y="15108"/>
                          <a:pt x="7188" y="15108"/>
                        </a:cubicBezTo>
                        <a:cubicBezTo>
                          <a:pt x="7541" y="15108"/>
                          <a:pt x="7867" y="15162"/>
                          <a:pt x="8192" y="15298"/>
                        </a:cubicBezTo>
                        <a:cubicBezTo>
                          <a:pt x="8463" y="15407"/>
                          <a:pt x="8762" y="15542"/>
                          <a:pt x="9006" y="15732"/>
                        </a:cubicBezTo>
                        <a:cubicBezTo>
                          <a:pt x="9033" y="15678"/>
                          <a:pt x="9033" y="15624"/>
                          <a:pt x="9060" y="15542"/>
                        </a:cubicBezTo>
                        <a:cubicBezTo>
                          <a:pt x="9114" y="15271"/>
                          <a:pt x="9141" y="15000"/>
                          <a:pt x="9169" y="14728"/>
                        </a:cubicBezTo>
                        <a:lnTo>
                          <a:pt x="9169" y="14322"/>
                        </a:lnTo>
                        <a:lnTo>
                          <a:pt x="9169" y="14105"/>
                        </a:lnTo>
                        <a:cubicBezTo>
                          <a:pt x="9141" y="14050"/>
                          <a:pt x="9141" y="13969"/>
                          <a:pt x="9169" y="13888"/>
                        </a:cubicBezTo>
                        <a:cubicBezTo>
                          <a:pt x="9169" y="13854"/>
                          <a:pt x="9200" y="13831"/>
                          <a:pt x="9230" y="13831"/>
                        </a:cubicBezTo>
                        <a:cubicBezTo>
                          <a:pt x="9248" y="13831"/>
                          <a:pt x="9267" y="13840"/>
                          <a:pt x="9277" y="13860"/>
                        </a:cubicBezTo>
                        <a:cubicBezTo>
                          <a:pt x="9358" y="13996"/>
                          <a:pt x="9386" y="14132"/>
                          <a:pt x="9386" y="14267"/>
                        </a:cubicBezTo>
                        <a:cubicBezTo>
                          <a:pt x="9386" y="14294"/>
                          <a:pt x="9386" y="14322"/>
                          <a:pt x="9386" y="14349"/>
                        </a:cubicBezTo>
                        <a:cubicBezTo>
                          <a:pt x="9440" y="14267"/>
                          <a:pt x="9494" y="14213"/>
                          <a:pt x="9521" y="14105"/>
                        </a:cubicBezTo>
                        <a:cubicBezTo>
                          <a:pt x="9603" y="13915"/>
                          <a:pt x="9657" y="13725"/>
                          <a:pt x="9657" y="13535"/>
                        </a:cubicBezTo>
                        <a:cubicBezTo>
                          <a:pt x="9765" y="12748"/>
                          <a:pt x="9765" y="11935"/>
                          <a:pt x="9711" y="11148"/>
                        </a:cubicBezTo>
                        <a:lnTo>
                          <a:pt x="9711" y="11012"/>
                        </a:lnTo>
                        <a:cubicBezTo>
                          <a:pt x="9657" y="10524"/>
                          <a:pt x="9630" y="10009"/>
                          <a:pt x="9657" y="9494"/>
                        </a:cubicBezTo>
                        <a:cubicBezTo>
                          <a:pt x="9657" y="9494"/>
                          <a:pt x="9657" y="9466"/>
                          <a:pt x="9657" y="9466"/>
                        </a:cubicBezTo>
                        <a:lnTo>
                          <a:pt x="9657" y="9331"/>
                        </a:lnTo>
                        <a:cubicBezTo>
                          <a:pt x="9657" y="9114"/>
                          <a:pt x="9684" y="8924"/>
                          <a:pt x="9711" y="8707"/>
                        </a:cubicBezTo>
                        <a:cubicBezTo>
                          <a:pt x="9711" y="8666"/>
                          <a:pt x="9738" y="8646"/>
                          <a:pt x="9765" y="8646"/>
                        </a:cubicBezTo>
                        <a:cubicBezTo>
                          <a:pt x="9792" y="8646"/>
                          <a:pt x="9820" y="8666"/>
                          <a:pt x="9820" y="8707"/>
                        </a:cubicBezTo>
                        <a:cubicBezTo>
                          <a:pt x="9847" y="8815"/>
                          <a:pt x="9847" y="8924"/>
                          <a:pt x="9874" y="9060"/>
                        </a:cubicBezTo>
                        <a:lnTo>
                          <a:pt x="9928" y="8761"/>
                        </a:lnTo>
                        <a:cubicBezTo>
                          <a:pt x="10118" y="8029"/>
                          <a:pt x="10362" y="7324"/>
                          <a:pt x="10715" y="6673"/>
                        </a:cubicBezTo>
                        <a:cubicBezTo>
                          <a:pt x="10877" y="6374"/>
                          <a:pt x="11013" y="6049"/>
                          <a:pt x="11149" y="5696"/>
                        </a:cubicBezTo>
                        <a:cubicBezTo>
                          <a:pt x="11203" y="5533"/>
                          <a:pt x="11230" y="5371"/>
                          <a:pt x="11257" y="5208"/>
                        </a:cubicBezTo>
                        <a:cubicBezTo>
                          <a:pt x="11257" y="5127"/>
                          <a:pt x="11257" y="5045"/>
                          <a:pt x="11257" y="4964"/>
                        </a:cubicBezTo>
                        <a:cubicBezTo>
                          <a:pt x="11230" y="4855"/>
                          <a:pt x="11203" y="4774"/>
                          <a:pt x="11203" y="4693"/>
                        </a:cubicBezTo>
                        <a:cubicBezTo>
                          <a:pt x="11013" y="4340"/>
                          <a:pt x="10877" y="3987"/>
                          <a:pt x="10742" y="3635"/>
                        </a:cubicBezTo>
                        <a:cubicBezTo>
                          <a:pt x="10727" y="3589"/>
                          <a:pt x="10754" y="3552"/>
                          <a:pt x="10776" y="3552"/>
                        </a:cubicBezTo>
                        <a:cubicBezTo>
                          <a:pt x="10794" y="3552"/>
                          <a:pt x="10808" y="3575"/>
                          <a:pt x="10796" y="3635"/>
                        </a:cubicBezTo>
                        <a:cubicBezTo>
                          <a:pt x="10932" y="3987"/>
                          <a:pt x="11121" y="4340"/>
                          <a:pt x="11311" y="4665"/>
                        </a:cubicBezTo>
                        <a:cubicBezTo>
                          <a:pt x="11420" y="4503"/>
                          <a:pt x="11501" y="4313"/>
                          <a:pt x="11501" y="4123"/>
                        </a:cubicBezTo>
                        <a:cubicBezTo>
                          <a:pt x="11501" y="4069"/>
                          <a:pt x="11501" y="3987"/>
                          <a:pt x="11501" y="3933"/>
                        </a:cubicBezTo>
                        <a:lnTo>
                          <a:pt x="11474" y="3933"/>
                        </a:lnTo>
                        <a:cubicBezTo>
                          <a:pt x="11366" y="3825"/>
                          <a:pt x="11257" y="3689"/>
                          <a:pt x="11176" y="3553"/>
                        </a:cubicBezTo>
                        <a:cubicBezTo>
                          <a:pt x="11094" y="3418"/>
                          <a:pt x="11040" y="3282"/>
                          <a:pt x="10959" y="3147"/>
                        </a:cubicBezTo>
                        <a:cubicBezTo>
                          <a:pt x="10660" y="2658"/>
                          <a:pt x="10443" y="2143"/>
                          <a:pt x="10253" y="1600"/>
                        </a:cubicBezTo>
                        <a:lnTo>
                          <a:pt x="10172" y="1411"/>
                        </a:lnTo>
                        <a:cubicBezTo>
                          <a:pt x="10172" y="1384"/>
                          <a:pt x="10145" y="1356"/>
                          <a:pt x="10172" y="1329"/>
                        </a:cubicBezTo>
                        <a:cubicBezTo>
                          <a:pt x="10118" y="1167"/>
                          <a:pt x="10064" y="1004"/>
                          <a:pt x="10009" y="787"/>
                        </a:cubicBezTo>
                        <a:cubicBezTo>
                          <a:pt x="9955" y="570"/>
                          <a:pt x="9901" y="353"/>
                          <a:pt x="9874" y="109"/>
                        </a:cubicBezTo>
                        <a:cubicBezTo>
                          <a:pt x="9847" y="82"/>
                          <a:pt x="9820" y="54"/>
                          <a:pt x="9820"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87" name="Google Shape;387;p31"/>
                  <p:cNvGrpSpPr/>
                  <p:nvPr/>
                </p:nvGrpSpPr>
                <p:grpSpPr>
                  <a:xfrm>
                    <a:off x="3469925" y="2267525"/>
                    <a:ext cx="429925" cy="285500"/>
                    <a:chOff x="3469925" y="2267525"/>
                    <a:chExt cx="429925" cy="285500"/>
                  </a:xfrm>
                </p:grpSpPr>
                <p:sp>
                  <p:nvSpPr>
                    <p:cNvPr id="388" name="Google Shape;388;p31"/>
                    <p:cNvSpPr/>
                    <p:nvPr/>
                  </p:nvSpPr>
                  <p:spPr>
                    <a:xfrm>
                      <a:off x="3774400" y="2327200"/>
                      <a:ext cx="125450" cy="225825"/>
                    </a:xfrm>
                    <a:custGeom>
                      <a:avLst/>
                      <a:gdLst/>
                      <a:ahLst/>
                      <a:cxnLst/>
                      <a:rect l="l" t="t" r="r" b="b"/>
                      <a:pathLst>
                        <a:path w="5018" h="9033" extrusionOk="0">
                          <a:moveTo>
                            <a:pt x="1356" y="1"/>
                          </a:moveTo>
                          <a:cubicBezTo>
                            <a:pt x="1248" y="272"/>
                            <a:pt x="1112" y="543"/>
                            <a:pt x="976" y="787"/>
                          </a:cubicBezTo>
                          <a:cubicBezTo>
                            <a:pt x="787" y="1140"/>
                            <a:pt x="651" y="1465"/>
                            <a:pt x="515" y="1818"/>
                          </a:cubicBezTo>
                          <a:cubicBezTo>
                            <a:pt x="380" y="2171"/>
                            <a:pt x="271" y="2550"/>
                            <a:pt x="190" y="2903"/>
                          </a:cubicBezTo>
                          <a:cubicBezTo>
                            <a:pt x="108" y="3201"/>
                            <a:pt x="54" y="3500"/>
                            <a:pt x="0" y="3798"/>
                          </a:cubicBezTo>
                          <a:lnTo>
                            <a:pt x="0" y="4123"/>
                          </a:lnTo>
                          <a:lnTo>
                            <a:pt x="27" y="5317"/>
                          </a:lnTo>
                          <a:cubicBezTo>
                            <a:pt x="54" y="5588"/>
                            <a:pt x="81" y="5859"/>
                            <a:pt x="163" y="6104"/>
                          </a:cubicBezTo>
                          <a:cubicBezTo>
                            <a:pt x="244" y="6348"/>
                            <a:pt x="407" y="6538"/>
                            <a:pt x="624" y="6646"/>
                          </a:cubicBezTo>
                          <a:cubicBezTo>
                            <a:pt x="1004" y="6999"/>
                            <a:pt x="1410" y="7297"/>
                            <a:pt x="1872" y="7568"/>
                          </a:cubicBezTo>
                          <a:cubicBezTo>
                            <a:pt x="2306" y="7867"/>
                            <a:pt x="2767" y="8111"/>
                            <a:pt x="3228" y="8355"/>
                          </a:cubicBezTo>
                          <a:cubicBezTo>
                            <a:pt x="3445" y="8490"/>
                            <a:pt x="3689" y="8599"/>
                            <a:pt x="3933" y="8707"/>
                          </a:cubicBezTo>
                          <a:cubicBezTo>
                            <a:pt x="4150" y="8816"/>
                            <a:pt x="4421" y="8924"/>
                            <a:pt x="4638" y="9033"/>
                          </a:cubicBezTo>
                          <a:cubicBezTo>
                            <a:pt x="4747" y="8870"/>
                            <a:pt x="4882" y="8707"/>
                            <a:pt x="5018" y="8572"/>
                          </a:cubicBezTo>
                          <a:lnTo>
                            <a:pt x="1817" y="6538"/>
                          </a:lnTo>
                          <a:cubicBezTo>
                            <a:pt x="1709" y="6483"/>
                            <a:pt x="1627" y="6402"/>
                            <a:pt x="1573" y="6293"/>
                          </a:cubicBezTo>
                          <a:cubicBezTo>
                            <a:pt x="1465" y="6022"/>
                            <a:pt x="1790" y="5778"/>
                            <a:pt x="1844" y="5507"/>
                          </a:cubicBezTo>
                          <a:lnTo>
                            <a:pt x="1844" y="5507"/>
                          </a:lnTo>
                          <a:cubicBezTo>
                            <a:pt x="1627" y="5534"/>
                            <a:pt x="1383" y="5561"/>
                            <a:pt x="1166" y="5561"/>
                          </a:cubicBezTo>
                          <a:cubicBezTo>
                            <a:pt x="1155" y="5564"/>
                            <a:pt x="1143" y="5565"/>
                            <a:pt x="1132" y="5565"/>
                          </a:cubicBezTo>
                          <a:cubicBezTo>
                            <a:pt x="1036" y="5565"/>
                            <a:pt x="952" y="5468"/>
                            <a:pt x="976" y="5371"/>
                          </a:cubicBezTo>
                          <a:cubicBezTo>
                            <a:pt x="868" y="3717"/>
                            <a:pt x="1275" y="2089"/>
                            <a:pt x="1356" y="435"/>
                          </a:cubicBezTo>
                          <a:cubicBezTo>
                            <a:pt x="1356" y="299"/>
                            <a:pt x="1356" y="136"/>
                            <a:pt x="1356" y="1"/>
                          </a:cubicBezTo>
                          <a:close/>
                        </a:path>
                      </a:pathLst>
                    </a:custGeom>
                    <a:solidFill>
                      <a:srgbClr val="000000">
                        <a:alpha val="140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 name="Google Shape;389;p31"/>
                    <p:cNvSpPr/>
                    <p:nvPr/>
                  </p:nvSpPr>
                  <p:spPr>
                    <a:xfrm>
                      <a:off x="3572325" y="2277025"/>
                      <a:ext cx="164125" cy="90200"/>
                    </a:xfrm>
                    <a:custGeom>
                      <a:avLst/>
                      <a:gdLst/>
                      <a:ahLst/>
                      <a:cxnLst/>
                      <a:rect l="l" t="t" r="r" b="b"/>
                      <a:pathLst>
                        <a:path w="6565" h="3608" extrusionOk="0">
                          <a:moveTo>
                            <a:pt x="6564" y="1"/>
                          </a:moveTo>
                          <a:lnTo>
                            <a:pt x="6564" y="1"/>
                          </a:lnTo>
                          <a:cubicBezTo>
                            <a:pt x="6456" y="109"/>
                            <a:pt x="6374" y="190"/>
                            <a:pt x="6239" y="272"/>
                          </a:cubicBezTo>
                          <a:cubicBezTo>
                            <a:pt x="6049" y="407"/>
                            <a:pt x="5859" y="516"/>
                            <a:pt x="5669" y="597"/>
                          </a:cubicBezTo>
                          <a:cubicBezTo>
                            <a:pt x="5235" y="787"/>
                            <a:pt x="4828" y="923"/>
                            <a:pt x="4394" y="1031"/>
                          </a:cubicBezTo>
                          <a:cubicBezTo>
                            <a:pt x="3906" y="1194"/>
                            <a:pt x="3391" y="1330"/>
                            <a:pt x="2902" y="1465"/>
                          </a:cubicBezTo>
                          <a:cubicBezTo>
                            <a:pt x="2116" y="1682"/>
                            <a:pt x="1302" y="1872"/>
                            <a:pt x="488" y="2035"/>
                          </a:cubicBezTo>
                          <a:cubicBezTo>
                            <a:pt x="488" y="2035"/>
                            <a:pt x="488" y="2062"/>
                            <a:pt x="488" y="2062"/>
                          </a:cubicBezTo>
                          <a:cubicBezTo>
                            <a:pt x="461" y="2143"/>
                            <a:pt x="434" y="2252"/>
                            <a:pt x="407" y="2360"/>
                          </a:cubicBezTo>
                          <a:lnTo>
                            <a:pt x="488" y="2333"/>
                          </a:lnTo>
                          <a:lnTo>
                            <a:pt x="732" y="2279"/>
                          </a:lnTo>
                          <a:lnTo>
                            <a:pt x="977" y="2225"/>
                          </a:lnTo>
                          <a:lnTo>
                            <a:pt x="1194" y="2225"/>
                          </a:lnTo>
                          <a:cubicBezTo>
                            <a:pt x="1248" y="2252"/>
                            <a:pt x="1248" y="2306"/>
                            <a:pt x="1194" y="2306"/>
                          </a:cubicBezTo>
                          <a:cubicBezTo>
                            <a:pt x="1166" y="2333"/>
                            <a:pt x="1139" y="2333"/>
                            <a:pt x="1085" y="2360"/>
                          </a:cubicBezTo>
                          <a:lnTo>
                            <a:pt x="977" y="2387"/>
                          </a:lnTo>
                          <a:cubicBezTo>
                            <a:pt x="895" y="2415"/>
                            <a:pt x="814" y="2415"/>
                            <a:pt x="732" y="2442"/>
                          </a:cubicBezTo>
                          <a:lnTo>
                            <a:pt x="515" y="2496"/>
                          </a:lnTo>
                          <a:cubicBezTo>
                            <a:pt x="461" y="2496"/>
                            <a:pt x="407" y="2523"/>
                            <a:pt x="353" y="2523"/>
                          </a:cubicBezTo>
                          <a:lnTo>
                            <a:pt x="271" y="2713"/>
                          </a:lnTo>
                          <a:lnTo>
                            <a:pt x="271" y="2713"/>
                          </a:lnTo>
                          <a:lnTo>
                            <a:pt x="624" y="2659"/>
                          </a:lnTo>
                          <a:lnTo>
                            <a:pt x="787" y="2604"/>
                          </a:lnTo>
                          <a:lnTo>
                            <a:pt x="949" y="2604"/>
                          </a:lnTo>
                          <a:cubicBezTo>
                            <a:pt x="1004" y="2632"/>
                            <a:pt x="1004" y="2686"/>
                            <a:pt x="977" y="2713"/>
                          </a:cubicBezTo>
                          <a:cubicBezTo>
                            <a:pt x="922" y="2740"/>
                            <a:pt x="868" y="2767"/>
                            <a:pt x="814" y="2767"/>
                          </a:cubicBezTo>
                          <a:lnTo>
                            <a:pt x="651" y="2821"/>
                          </a:lnTo>
                          <a:cubicBezTo>
                            <a:pt x="543" y="2821"/>
                            <a:pt x="407" y="2849"/>
                            <a:pt x="298" y="2849"/>
                          </a:cubicBezTo>
                          <a:lnTo>
                            <a:pt x="244" y="2849"/>
                          </a:lnTo>
                          <a:cubicBezTo>
                            <a:pt x="217" y="2930"/>
                            <a:pt x="190" y="3038"/>
                            <a:pt x="163" y="3120"/>
                          </a:cubicBezTo>
                          <a:cubicBezTo>
                            <a:pt x="109" y="3282"/>
                            <a:pt x="54" y="3445"/>
                            <a:pt x="0" y="3608"/>
                          </a:cubicBezTo>
                          <a:cubicBezTo>
                            <a:pt x="434" y="3391"/>
                            <a:pt x="841" y="3201"/>
                            <a:pt x="1275" y="3038"/>
                          </a:cubicBezTo>
                          <a:cubicBezTo>
                            <a:pt x="2034" y="2713"/>
                            <a:pt x="2794" y="2415"/>
                            <a:pt x="3580" y="2143"/>
                          </a:cubicBezTo>
                          <a:cubicBezTo>
                            <a:pt x="3879" y="2035"/>
                            <a:pt x="4204" y="1926"/>
                            <a:pt x="4530" y="1791"/>
                          </a:cubicBezTo>
                          <a:cubicBezTo>
                            <a:pt x="4910" y="1628"/>
                            <a:pt x="5316" y="1438"/>
                            <a:pt x="5669" y="1221"/>
                          </a:cubicBezTo>
                          <a:cubicBezTo>
                            <a:pt x="5913" y="1085"/>
                            <a:pt x="6130" y="923"/>
                            <a:pt x="6320" y="706"/>
                          </a:cubicBezTo>
                          <a:cubicBezTo>
                            <a:pt x="6483" y="516"/>
                            <a:pt x="6564" y="245"/>
                            <a:pt x="6564" y="1"/>
                          </a:cubicBezTo>
                          <a:close/>
                        </a:path>
                      </a:pathLst>
                    </a:custGeom>
                    <a:solidFill>
                      <a:srgbClr val="000000">
                        <a:alpha val="140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 name="Google Shape;390;p31"/>
                    <p:cNvSpPr/>
                    <p:nvPr/>
                  </p:nvSpPr>
                  <p:spPr>
                    <a:xfrm>
                      <a:off x="3469925" y="2267525"/>
                      <a:ext cx="263125" cy="172950"/>
                    </a:xfrm>
                    <a:custGeom>
                      <a:avLst/>
                      <a:gdLst/>
                      <a:ahLst/>
                      <a:cxnLst/>
                      <a:rect l="l" t="t" r="r" b="b"/>
                      <a:pathLst>
                        <a:path w="10525" h="6918" extrusionOk="0">
                          <a:moveTo>
                            <a:pt x="10118" y="1"/>
                          </a:moveTo>
                          <a:cubicBezTo>
                            <a:pt x="9195" y="109"/>
                            <a:pt x="8273" y="299"/>
                            <a:pt x="7405" y="598"/>
                          </a:cubicBezTo>
                          <a:lnTo>
                            <a:pt x="4069" y="1520"/>
                          </a:lnTo>
                          <a:cubicBezTo>
                            <a:pt x="3947" y="1560"/>
                            <a:pt x="3805" y="1594"/>
                            <a:pt x="3672" y="1594"/>
                          </a:cubicBezTo>
                          <a:cubicBezTo>
                            <a:pt x="3540" y="1594"/>
                            <a:pt x="3418" y="1560"/>
                            <a:pt x="3337" y="1465"/>
                          </a:cubicBezTo>
                          <a:cubicBezTo>
                            <a:pt x="3255" y="1357"/>
                            <a:pt x="3174" y="1221"/>
                            <a:pt x="3147" y="1086"/>
                          </a:cubicBezTo>
                          <a:cubicBezTo>
                            <a:pt x="3093" y="950"/>
                            <a:pt x="3011" y="787"/>
                            <a:pt x="2848" y="787"/>
                          </a:cubicBezTo>
                          <a:cubicBezTo>
                            <a:pt x="2740" y="1330"/>
                            <a:pt x="3011" y="1845"/>
                            <a:pt x="3011" y="2361"/>
                          </a:cubicBezTo>
                          <a:cubicBezTo>
                            <a:pt x="2984" y="2767"/>
                            <a:pt x="2876" y="3147"/>
                            <a:pt x="2659" y="3500"/>
                          </a:cubicBezTo>
                          <a:cubicBezTo>
                            <a:pt x="2387" y="4069"/>
                            <a:pt x="2116" y="4639"/>
                            <a:pt x="1845" y="5181"/>
                          </a:cubicBezTo>
                          <a:cubicBezTo>
                            <a:pt x="1709" y="5534"/>
                            <a:pt x="1519" y="5860"/>
                            <a:pt x="1275" y="6158"/>
                          </a:cubicBezTo>
                          <a:cubicBezTo>
                            <a:pt x="1058" y="6456"/>
                            <a:pt x="706" y="6646"/>
                            <a:pt x="353" y="6700"/>
                          </a:cubicBezTo>
                          <a:cubicBezTo>
                            <a:pt x="217" y="6700"/>
                            <a:pt x="109" y="6727"/>
                            <a:pt x="0" y="6782"/>
                          </a:cubicBezTo>
                          <a:cubicBezTo>
                            <a:pt x="163" y="6809"/>
                            <a:pt x="299" y="6836"/>
                            <a:pt x="461" y="6863"/>
                          </a:cubicBezTo>
                          <a:cubicBezTo>
                            <a:pt x="651" y="6890"/>
                            <a:pt x="814" y="6917"/>
                            <a:pt x="1004" y="6917"/>
                          </a:cubicBezTo>
                          <a:lnTo>
                            <a:pt x="1465" y="6917"/>
                          </a:lnTo>
                          <a:cubicBezTo>
                            <a:pt x="1465" y="6890"/>
                            <a:pt x="1465" y="6890"/>
                            <a:pt x="1492" y="6890"/>
                          </a:cubicBezTo>
                          <a:cubicBezTo>
                            <a:pt x="1506" y="6877"/>
                            <a:pt x="1519" y="6870"/>
                            <a:pt x="1533" y="6870"/>
                          </a:cubicBezTo>
                          <a:cubicBezTo>
                            <a:pt x="1546" y="6870"/>
                            <a:pt x="1560" y="6877"/>
                            <a:pt x="1574" y="6890"/>
                          </a:cubicBezTo>
                          <a:lnTo>
                            <a:pt x="1655" y="6673"/>
                          </a:lnTo>
                          <a:cubicBezTo>
                            <a:pt x="1980" y="5995"/>
                            <a:pt x="2279" y="5317"/>
                            <a:pt x="2577" y="4639"/>
                          </a:cubicBezTo>
                          <a:cubicBezTo>
                            <a:pt x="2713" y="4313"/>
                            <a:pt x="2876" y="3961"/>
                            <a:pt x="3011" y="3635"/>
                          </a:cubicBezTo>
                          <a:cubicBezTo>
                            <a:pt x="3065" y="3446"/>
                            <a:pt x="3120" y="3283"/>
                            <a:pt x="3174" y="3120"/>
                          </a:cubicBezTo>
                          <a:cubicBezTo>
                            <a:pt x="3201" y="3012"/>
                            <a:pt x="3228" y="2903"/>
                            <a:pt x="3255" y="2849"/>
                          </a:cubicBezTo>
                          <a:cubicBezTo>
                            <a:pt x="3255" y="2767"/>
                            <a:pt x="3282" y="2713"/>
                            <a:pt x="3282" y="2632"/>
                          </a:cubicBezTo>
                          <a:cubicBezTo>
                            <a:pt x="3201" y="2523"/>
                            <a:pt x="3201" y="2388"/>
                            <a:pt x="3228" y="2252"/>
                          </a:cubicBezTo>
                          <a:cubicBezTo>
                            <a:pt x="3240" y="2228"/>
                            <a:pt x="3263" y="2214"/>
                            <a:pt x="3288" y="2214"/>
                          </a:cubicBezTo>
                          <a:cubicBezTo>
                            <a:pt x="3317" y="2214"/>
                            <a:pt x="3349" y="2234"/>
                            <a:pt x="3364" y="2279"/>
                          </a:cubicBezTo>
                          <a:cubicBezTo>
                            <a:pt x="3364" y="2361"/>
                            <a:pt x="3391" y="2442"/>
                            <a:pt x="3418" y="2523"/>
                          </a:cubicBezTo>
                          <a:cubicBezTo>
                            <a:pt x="3445" y="2550"/>
                            <a:pt x="3472" y="2550"/>
                            <a:pt x="3472" y="2578"/>
                          </a:cubicBezTo>
                          <a:cubicBezTo>
                            <a:pt x="3499" y="2523"/>
                            <a:pt x="3526" y="2442"/>
                            <a:pt x="3526" y="2388"/>
                          </a:cubicBezTo>
                          <a:cubicBezTo>
                            <a:pt x="3526" y="2333"/>
                            <a:pt x="3526" y="2279"/>
                            <a:pt x="3554" y="2225"/>
                          </a:cubicBezTo>
                          <a:cubicBezTo>
                            <a:pt x="3572" y="2198"/>
                            <a:pt x="3599" y="2186"/>
                            <a:pt x="3627" y="2186"/>
                          </a:cubicBezTo>
                          <a:cubicBezTo>
                            <a:pt x="3683" y="2186"/>
                            <a:pt x="3743" y="2234"/>
                            <a:pt x="3743" y="2306"/>
                          </a:cubicBezTo>
                          <a:lnTo>
                            <a:pt x="3743" y="2388"/>
                          </a:lnTo>
                          <a:lnTo>
                            <a:pt x="3852" y="2388"/>
                          </a:lnTo>
                          <a:cubicBezTo>
                            <a:pt x="3852" y="2361"/>
                            <a:pt x="3852" y="2361"/>
                            <a:pt x="3852" y="2333"/>
                          </a:cubicBezTo>
                          <a:cubicBezTo>
                            <a:pt x="3852" y="2306"/>
                            <a:pt x="3852" y="2252"/>
                            <a:pt x="3852" y="2225"/>
                          </a:cubicBezTo>
                          <a:cubicBezTo>
                            <a:pt x="3852" y="2198"/>
                            <a:pt x="3852" y="2144"/>
                            <a:pt x="3852" y="2089"/>
                          </a:cubicBezTo>
                          <a:cubicBezTo>
                            <a:pt x="3852" y="2051"/>
                            <a:pt x="3893" y="2013"/>
                            <a:pt x="3936" y="2013"/>
                          </a:cubicBezTo>
                          <a:cubicBezTo>
                            <a:pt x="3953" y="2013"/>
                            <a:pt x="3972" y="2019"/>
                            <a:pt x="3988" y="2035"/>
                          </a:cubicBezTo>
                          <a:cubicBezTo>
                            <a:pt x="4069" y="2144"/>
                            <a:pt x="4096" y="2279"/>
                            <a:pt x="4069" y="2388"/>
                          </a:cubicBezTo>
                          <a:cubicBezTo>
                            <a:pt x="4584" y="2279"/>
                            <a:pt x="5100" y="2171"/>
                            <a:pt x="5615" y="2035"/>
                          </a:cubicBezTo>
                          <a:cubicBezTo>
                            <a:pt x="6619" y="1791"/>
                            <a:pt x="7595" y="1520"/>
                            <a:pt x="8572" y="1221"/>
                          </a:cubicBezTo>
                          <a:cubicBezTo>
                            <a:pt x="8843" y="1140"/>
                            <a:pt x="9114" y="1059"/>
                            <a:pt x="9385" y="950"/>
                          </a:cubicBezTo>
                          <a:lnTo>
                            <a:pt x="9602" y="869"/>
                          </a:lnTo>
                          <a:lnTo>
                            <a:pt x="9738" y="814"/>
                          </a:lnTo>
                          <a:cubicBezTo>
                            <a:pt x="9928" y="733"/>
                            <a:pt x="10090" y="625"/>
                            <a:pt x="10253" y="516"/>
                          </a:cubicBezTo>
                          <a:cubicBezTo>
                            <a:pt x="10335" y="462"/>
                            <a:pt x="10389" y="381"/>
                            <a:pt x="10443" y="326"/>
                          </a:cubicBezTo>
                          <a:cubicBezTo>
                            <a:pt x="10497" y="272"/>
                            <a:pt x="10524" y="191"/>
                            <a:pt x="10524" y="109"/>
                          </a:cubicBezTo>
                          <a:cubicBezTo>
                            <a:pt x="10443" y="1"/>
                            <a:pt x="10253" y="1"/>
                            <a:pt x="10118" y="1"/>
                          </a:cubicBezTo>
                          <a:close/>
                        </a:path>
                      </a:pathLst>
                    </a:custGeom>
                    <a:solidFill>
                      <a:srgbClr val="000000">
                        <a:alpha val="140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391" name="Google Shape;391;p31"/>
                <p:cNvGrpSpPr/>
                <p:nvPr/>
              </p:nvGrpSpPr>
              <p:grpSpPr>
                <a:xfrm>
                  <a:off x="3498400" y="2541475"/>
                  <a:ext cx="477400" cy="518775"/>
                  <a:chOff x="3498400" y="2541475"/>
                  <a:chExt cx="477400" cy="518775"/>
                </a:xfrm>
              </p:grpSpPr>
              <p:sp>
                <p:nvSpPr>
                  <p:cNvPr id="392" name="Google Shape;392;p31"/>
                  <p:cNvSpPr/>
                  <p:nvPr/>
                </p:nvSpPr>
                <p:spPr>
                  <a:xfrm>
                    <a:off x="3693025" y="2569275"/>
                    <a:ext cx="59000" cy="31900"/>
                  </a:xfrm>
                  <a:custGeom>
                    <a:avLst/>
                    <a:gdLst/>
                    <a:ahLst/>
                    <a:cxnLst/>
                    <a:rect l="l" t="t" r="r" b="b"/>
                    <a:pathLst>
                      <a:path w="2360" h="1276" extrusionOk="0">
                        <a:moveTo>
                          <a:pt x="0" y="1"/>
                        </a:moveTo>
                        <a:cubicBezTo>
                          <a:pt x="109" y="164"/>
                          <a:pt x="217" y="326"/>
                          <a:pt x="380" y="462"/>
                        </a:cubicBezTo>
                        <a:cubicBezTo>
                          <a:pt x="597" y="652"/>
                          <a:pt x="814" y="787"/>
                          <a:pt x="1031" y="923"/>
                        </a:cubicBezTo>
                        <a:cubicBezTo>
                          <a:pt x="1275" y="1059"/>
                          <a:pt x="1519" y="1140"/>
                          <a:pt x="1763" y="1221"/>
                        </a:cubicBezTo>
                        <a:cubicBezTo>
                          <a:pt x="1899" y="1249"/>
                          <a:pt x="2034" y="1276"/>
                          <a:pt x="2170" y="1276"/>
                        </a:cubicBezTo>
                        <a:lnTo>
                          <a:pt x="2360" y="1276"/>
                        </a:lnTo>
                        <a:cubicBezTo>
                          <a:pt x="2143" y="1032"/>
                          <a:pt x="1899" y="787"/>
                          <a:pt x="1682" y="543"/>
                        </a:cubicBezTo>
                        <a:lnTo>
                          <a:pt x="1655" y="543"/>
                        </a:lnTo>
                        <a:cubicBezTo>
                          <a:pt x="1628" y="557"/>
                          <a:pt x="1600" y="564"/>
                          <a:pt x="1577" y="564"/>
                        </a:cubicBezTo>
                        <a:cubicBezTo>
                          <a:pt x="1553" y="564"/>
                          <a:pt x="1533" y="557"/>
                          <a:pt x="1519" y="543"/>
                        </a:cubicBezTo>
                        <a:cubicBezTo>
                          <a:pt x="1058" y="272"/>
                          <a:pt x="570" y="82"/>
                          <a:pt x="5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 name="Google Shape;393;p31"/>
                  <p:cNvSpPr/>
                  <p:nvPr/>
                </p:nvSpPr>
                <p:spPr>
                  <a:xfrm>
                    <a:off x="3541125" y="2545550"/>
                    <a:ext cx="53600" cy="64450"/>
                  </a:xfrm>
                  <a:custGeom>
                    <a:avLst/>
                    <a:gdLst/>
                    <a:ahLst/>
                    <a:cxnLst/>
                    <a:rect l="l" t="t" r="r" b="b"/>
                    <a:pathLst>
                      <a:path w="2144" h="2578" extrusionOk="0">
                        <a:moveTo>
                          <a:pt x="299" y="1"/>
                        </a:moveTo>
                        <a:cubicBezTo>
                          <a:pt x="272" y="55"/>
                          <a:pt x="245" y="136"/>
                          <a:pt x="217" y="190"/>
                        </a:cubicBezTo>
                        <a:cubicBezTo>
                          <a:pt x="190" y="299"/>
                          <a:pt x="163" y="407"/>
                          <a:pt x="136" y="516"/>
                        </a:cubicBezTo>
                        <a:cubicBezTo>
                          <a:pt x="82" y="706"/>
                          <a:pt x="55" y="923"/>
                          <a:pt x="28" y="1140"/>
                        </a:cubicBezTo>
                        <a:cubicBezTo>
                          <a:pt x="0" y="1330"/>
                          <a:pt x="0" y="1519"/>
                          <a:pt x="0" y="1682"/>
                        </a:cubicBezTo>
                        <a:cubicBezTo>
                          <a:pt x="0" y="1764"/>
                          <a:pt x="0" y="1845"/>
                          <a:pt x="55" y="1926"/>
                        </a:cubicBezTo>
                        <a:cubicBezTo>
                          <a:pt x="109" y="1981"/>
                          <a:pt x="163" y="2062"/>
                          <a:pt x="245" y="2089"/>
                        </a:cubicBezTo>
                        <a:lnTo>
                          <a:pt x="787" y="2442"/>
                        </a:lnTo>
                        <a:lnTo>
                          <a:pt x="923" y="2550"/>
                        </a:lnTo>
                        <a:cubicBezTo>
                          <a:pt x="950" y="2577"/>
                          <a:pt x="977" y="2577"/>
                          <a:pt x="1004" y="2577"/>
                        </a:cubicBezTo>
                        <a:cubicBezTo>
                          <a:pt x="1058" y="2550"/>
                          <a:pt x="1085" y="2523"/>
                          <a:pt x="1112" y="2496"/>
                        </a:cubicBezTo>
                        <a:lnTo>
                          <a:pt x="1248" y="2442"/>
                        </a:lnTo>
                        <a:cubicBezTo>
                          <a:pt x="1411" y="2306"/>
                          <a:pt x="1574" y="2198"/>
                          <a:pt x="1736" y="2089"/>
                        </a:cubicBezTo>
                        <a:cubicBezTo>
                          <a:pt x="1899" y="1981"/>
                          <a:pt x="1926" y="1791"/>
                          <a:pt x="1953" y="1601"/>
                        </a:cubicBezTo>
                        <a:cubicBezTo>
                          <a:pt x="2008" y="1221"/>
                          <a:pt x="2089" y="841"/>
                          <a:pt x="2143" y="462"/>
                        </a:cubicBezTo>
                        <a:cubicBezTo>
                          <a:pt x="1980" y="435"/>
                          <a:pt x="1791" y="407"/>
                          <a:pt x="1628" y="380"/>
                        </a:cubicBezTo>
                        <a:cubicBezTo>
                          <a:pt x="1384" y="299"/>
                          <a:pt x="1112" y="245"/>
                          <a:pt x="841" y="163"/>
                        </a:cubicBezTo>
                        <a:lnTo>
                          <a:pt x="489" y="55"/>
                        </a:lnTo>
                        <a:lnTo>
                          <a:pt x="299"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 name="Google Shape;394;p31"/>
                  <p:cNvSpPr/>
                  <p:nvPr/>
                </p:nvSpPr>
                <p:spPr>
                  <a:xfrm>
                    <a:off x="3511975" y="2541475"/>
                    <a:ext cx="463825" cy="518775"/>
                  </a:xfrm>
                  <a:custGeom>
                    <a:avLst/>
                    <a:gdLst/>
                    <a:ahLst/>
                    <a:cxnLst/>
                    <a:rect l="l" t="t" r="r" b="b"/>
                    <a:pathLst>
                      <a:path w="18553" h="20751" extrusionOk="0">
                        <a:moveTo>
                          <a:pt x="1139" y="1"/>
                        </a:moveTo>
                        <a:cubicBezTo>
                          <a:pt x="1139" y="28"/>
                          <a:pt x="0" y="2008"/>
                          <a:pt x="922" y="3500"/>
                        </a:cubicBezTo>
                        <a:cubicBezTo>
                          <a:pt x="1763" y="4856"/>
                          <a:pt x="10524" y="10471"/>
                          <a:pt x="12477" y="11718"/>
                        </a:cubicBezTo>
                        <a:cubicBezTo>
                          <a:pt x="12504" y="11718"/>
                          <a:pt x="12504" y="11691"/>
                          <a:pt x="12504" y="11691"/>
                        </a:cubicBezTo>
                        <a:cubicBezTo>
                          <a:pt x="12531" y="11664"/>
                          <a:pt x="12531" y="11664"/>
                          <a:pt x="12531" y="11637"/>
                        </a:cubicBezTo>
                        <a:lnTo>
                          <a:pt x="12558" y="11583"/>
                        </a:lnTo>
                        <a:cubicBezTo>
                          <a:pt x="12586" y="11501"/>
                          <a:pt x="12640" y="11447"/>
                          <a:pt x="12667" y="11366"/>
                        </a:cubicBezTo>
                        <a:cubicBezTo>
                          <a:pt x="12694" y="11339"/>
                          <a:pt x="12694" y="11339"/>
                          <a:pt x="12721" y="11311"/>
                        </a:cubicBezTo>
                        <a:cubicBezTo>
                          <a:pt x="12748" y="11311"/>
                          <a:pt x="12803" y="11311"/>
                          <a:pt x="12803" y="11339"/>
                        </a:cubicBezTo>
                        <a:cubicBezTo>
                          <a:pt x="12830" y="11393"/>
                          <a:pt x="12830" y="11447"/>
                          <a:pt x="12803" y="11501"/>
                        </a:cubicBezTo>
                        <a:cubicBezTo>
                          <a:pt x="12775" y="11556"/>
                          <a:pt x="12748" y="11637"/>
                          <a:pt x="12694" y="11691"/>
                        </a:cubicBezTo>
                        <a:cubicBezTo>
                          <a:pt x="12667" y="11745"/>
                          <a:pt x="12640" y="11800"/>
                          <a:pt x="12613" y="11827"/>
                        </a:cubicBezTo>
                        <a:lnTo>
                          <a:pt x="12775" y="11935"/>
                        </a:lnTo>
                        <a:cubicBezTo>
                          <a:pt x="12830" y="11854"/>
                          <a:pt x="12884" y="11800"/>
                          <a:pt x="12938" y="11745"/>
                        </a:cubicBezTo>
                        <a:cubicBezTo>
                          <a:pt x="13020" y="11664"/>
                          <a:pt x="13074" y="11610"/>
                          <a:pt x="13155" y="11528"/>
                        </a:cubicBezTo>
                        <a:cubicBezTo>
                          <a:pt x="13209" y="11447"/>
                          <a:pt x="13264" y="11366"/>
                          <a:pt x="13318" y="11284"/>
                        </a:cubicBezTo>
                        <a:lnTo>
                          <a:pt x="13399" y="11149"/>
                        </a:lnTo>
                        <a:cubicBezTo>
                          <a:pt x="13426" y="11094"/>
                          <a:pt x="13454" y="11067"/>
                          <a:pt x="13508" y="11040"/>
                        </a:cubicBezTo>
                        <a:cubicBezTo>
                          <a:pt x="13522" y="11033"/>
                          <a:pt x="13537" y="11030"/>
                          <a:pt x="13550" y="11030"/>
                        </a:cubicBezTo>
                        <a:cubicBezTo>
                          <a:pt x="13587" y="11030"/>
                          <a:pt x="13616" y="11055"/>
                          <a:pt x="13616" y="11094"/>
                        </a:cubicBezTo>
                        <a:cubicBezTo>
                          <a:pt x="13616" y="11149"/>
                          <a:pt x="13589" y="11203"/>
                          <a:pt x="13562" y="11257"/>
                        </a:cubicBezTo>
                        <a:cubicBezTo>
                          <a:pt x="13535" y="11311"/>
                          <a:pt x="13508" y="11366"/>
                          <a:pt x="13481" y="11420"/>
                        </a:cubicBezTo>
                        <a:cubicBezTo>
                          <a:pt x="13426" y="11501"/>
                          <a:pt x="13372" y="11583"/>
                          <a:pt x="13291" y="11637"/>
                        </a:cubicBezTo>
                        <a:cubicBezTo>
                          <a:pt x="13237" y="11718"/>
                          <a:pt x="13155" y="11800"/>
                          <a:pt x="13074" y="11881"/>
                        </a:cubicBezTo>
                        <a:cubicBezTo>
                          <a:pt x="13020" y="11935"/>
                          <a:pt x="12965" y="11962"/>
                          <a:pt x="12911" y="12017"/>
                        </a:cubicBezTo>
                        <a:lnTo>
                          <a:pt x="12911" y="12044"/>
                        </a:lnTo>
                        <a:lnTo>
                          <a:pt x="13047" y="12369"/>
                        </a:lnTo>
                        <a:lnTo>
                          <a:pt x="13128" y="12261"/>
                        </a:lnTo>
                        <a:lnTo>
                          <a:pt x="13209" y="12152"/>
                        </a:lnTo>
                        <a:lnTo>
                          <a:pt x="13264" y="12098"/>
                        </a:lnTo>
                        <a:cubicBezTo>
                          <a:pt x="13291" y="12071"/>
                          <a:pt x="13318" y="12044"/>
                          <a:pt x="13345" y="12044"/>
                        </a:cubicBezTo>
                        <a:cubicBezTo>
                          <a:pt x="13372" y="12044"/>
                          <a:pt x="13399" y="12071"/>
                          <a:pt x="13399" y="12098"/>
                        </a:cubicBezTo>
                        <a:cubicBezTo>
                          <a:pt x="13399" y="12125"/>
                          <a:pt x="13399" y="12152"/>
                          <a:pt x="13372" y="12179"/>
                        </a:cubicBezTo>
                        <a:cubicBezTo>
                          <a:pt x="13372" y="12207"/>
                          <a:pt x="13345" y="12234"/>
                          <a:pt x="13345" y="12234"/>
                        </a:cubicBezTo>
                        <a:cubicBezTo>
                          <a:pt x="13318" y="12288"/>
                          <a:pt x="13264" y="12315"/>
                          <a:pt x="13237" y="12369"/>
                        </a:cubicBezTo>
                        <a:lnTo>
                          <a:pt x="13101" y="12505"/>
                        </a:lnTo>
                        <a:cubicBezTo>
                          <a:pt x="13426" y="13237"/>
                          <a:pt x="14104" y="14783"/>
                          <a:pt x="14810" y="16356"/>
                        </a:cubicBezTo>
                        <a:cubicBezTo>
                          <a:pt x="15325" y="17414"/>
                          <a:pt x="15705" y="18228"/>
                          <a:pt x="16030" y="18852"/>
                        </a:cubicBezTo>
                        <a:cubicBezTo>
                          <a:pt x="16871" y="20506"/>
                          <a:pt x="17142" y="20723"/>
                          <a:pt x="17197" y="20751"/>
                        </a:cubicBezTo>
                        <a:lnTo>
                          <a:pt x="17278" y="20751"/>
                        </a:lnTo>
                        <a:lnTo>
                          <a:pt x="17251" y="20669"/>
                        </a:lnTo>
                        <a:cubicBezTo>
                          <a:pt x="17224" y="20615"/>
                          <a:pt x="17197" y="20588"/>
                          <a:pt x="17197" y="20561"/>
                        </a:cubicBezTo>
                        <a:lnTo>
                          <a:pt x="17169" y="20506"/>
                        </a:lnTo>
                        <a:lnTo>
                          <a:pt x="17142" y="20479"/>
                        </a:lnTo>
                        <a:lnTo>
                          <a:pt x="17142" y="20452"/>
                        </a:lnTo>
                        <a:cubicBezTo>
                          <a:pt x="17104" y="20395"/>
                          <a:pt x="17147" y="20337"/>
                          <a:pt x="17195" y="20337"/>
                        </a:cubicBezTo>
                        <a:cubicBezTo>
                          <a:pt x="17214" y="20337"/>
                          <a:pt x="17235" y="20347"/>
                          <a:pt x="17251" y="20371"/>
                        </a:cubicBezTo>
                        <a:cubicBezTo>
                          <a:pt x="17305" y="20425"/>
                          <a:pt x="17359" y="20506"/>
                          <a:pt x="17414" y="20561"/>
                        </a:cubicBezTo>
                        <a:lnTo>
                          <a:pt x="17468" y="20696"/>
                        </a:lnTo>
                        <a:lnTo>
                          <a:pt x="17495" y="20751"/>
                        </a:lnTo>
                        <a:cubicBezTo>
                          <a:pt x="17603" y="20723"/>
                          <a:pt x="17712" y="20696"/>
                          <a:pt x="17793" y="20669"/>
                        </a:cubicBezTo>
                        <a:cubicBezTo>
                          <a:pt x="17793" y="20642"/>
                          <a:pt x="17793" y="20642"/>
                          <a:pt x="17793" y="20615"/>
                        </a:cubicBezTo>
                        <a:lnTo>
                          <a:pt x="17766" y="20534"/>
                        </a:lnTo>
                        <a:cubicBezTo>
                          <a:pt x="17766" y="20500"/>
                          <a:pt x="17787" y="20477"/>
                          <a:pt x="17809" y="20477"/>
                        </a:cubicBezTo>
                        <a:cubicBezTo>
                          <a:pt x="17823" y="20477"/>
                          <a:pt x="17837" y="20486"/>
                          <a:pt x="17848" y="20506"/>
                        </a:cubicBezTo>
                        <a:lnTo>
                          <a:pt x="17902" y="20588"/>
                        </a:lnTo>
                        <a:lnTo>
                          <a:pt x="17902" y="20615"/>
                        </a:lnTo>
                        <a:cubicBezTo>
                          <a:pt x="18173" y="20506"/>
                          <a:pt x="18390" y="20344"/>
                          <a:pt x="18553" y="20100"/>
                        </a:cubicBezTo>
                        <a:cubicBezTo>
                          <a:pt x="18526" y="19937"/>
                          <a:pt x="18200" y="18608"/>
                          <a:pt x="17793" y="16926"/>
                        </a:cubicBezTo>
                        <a:cubicBezTo>
                          <a:pt x="17142" y="14322"/>
                          <a:pt x="16302" y="10932"/>
                          <a:pt x="16030" y="9901"/>
                        </a:cubicBezTo>
                        <a:cubicBezTo>
                          <a:pt x="15922" y="9413"/>
                          <a:pt x="12748" y="5832"/>
                          <a:pt x="10063" y="2876"/>
                        </a:cubicBezTo>
                        <a:lnTo>
                          <a:pt x="10036" y="2849"/>
                        </a:lnTo>
                        <a:cubicBezTo>
                          <a:pt x="9982" y="2876"/>
                          <a:pt x="9927" y="2876"/>
                          <a:pt x="9900" y="2876"/>
                        </a:cubicBezTo>
                        <a:lnTo>
                          <a:pt x="9412" y="2930"/>
                        </a:lnTo>
                        <a:cubicBezTo>
                          <a:pt x="9336" y="2955"/>
                          <a:pt x="9258" y="2968"/>
                          <a:pt x="9181" y="2968"/>
                        </a:cubicBezTo>
                        <a:cubicBezTo>
                          <a:pt x="9008" y="2968"/>
                          <a:pt x="8838" y="2907"/>
                          <a:pt x="8707" y="2795"/>
                        </a:cubicBezTo>
                        <a:cubicBezTo>
                          <a:pt x="8665" y="2753"/>
                          <a:pt x="8703" y="2695"/>
                          <a:pt x="8748" y="2695"/>
                        </a:cubicBezTo>
                        <a:cubicBezTo>
                          <a:pt x="8762" y="2695"/>
                          <a:pt x="8776" y="2701"/>
                          <a:pt x="8788" y="2713"/>
                        </a:cubicBezTo>
                        <a:cubicBezTo>
                          <a:pt x="8911" y="2766"/>
                          <a:pt x="9033" y="2796"/>
                          <a:pt x="9163" y="2796"/>
                        </a:cubicBezTo>
                        <a:cubicBezTo>
                          <a:pt x="9235" y="2796"/>
                          <a:pt x="9308" y="2787"/>
                          <a:pt x="9385" y="2767"/>
                        </a:cubicBezTo>
                        <a:lnTo>
                          <a:pt x="9765" y="2713"/>
                        </a:lnTo>
                        <a:lnTo>
                          <a:pt x="9900" y="2713"/>
                        </a:lnTo>
                        <a:lnTo>
                          <a:pt x="9792" y="2578"/>
                        </a:lnTo>
                        <a:cubicBezTo>
                          <a:pt x="9656" y="2605"/>
                          <a:pt x="9548" y="2605"/>
                          <a:pt x="9412" y="2605"/>
                        </a:cubicBezTo>
                        <a:cubicBezTo>
                          <a:pt x="9276" y="2578"/>
                          <a:pt x="9141" y="2578"/>
                          <a:pt x="9005" y="2550"/>
                        </a:cubicBezTo>
                        <a:cubicBezTo>
                          <a:pt x="8544" y="2442"/>
                          <a:pt x="8137" y="2252"/>
                          <a:pt x="7785" y="1981"/>
                        </a:cubicBezTo>
                        <a:cubicBezTo>
                          <a:pt x="7595" y="1872"/>
                          <a:pt x="7432" y="1710"/>
                          <a:pt x="7269" y="1547"/>
                        </a:cubicBezTo>
                        <a:cubicBezTo>
                          <a:pt x="7161" y="1411"/>
                          <a:pt x="7079" y="1276"/>
                          <a:pt x="7052" y="1086"/>
                        </a:cubicBezTo>
                        <a:lnTo>
                          <a:pt x="6835" y="1059"/>
                        </a:lnTo>
                        <a:lnTo>
                          <a:pt x="6835" y="1059"/>
                        </a:lnTo>
                        <a:cubicBezTo>
                          <a:pt x="6917" y="1357"/>
                          <a:pt x="7052" y="1628"/>
                          <a:pt x="7242" y="1872"/>
                        </a:cubicBezTo>
                        <a:cubicBezTo>
                          <a:pt x="7324" y="2008"/>
                          <a:pt x="7432" y="2144"/>
                          <a:pt x="7568" y="2252"/>
                        </a:cubicBezTo>
                        <a:cubicBezTo>
                          <a:pt x="7622" y="2306"/>
                          <a:pt x="7703" y="2333"/>
                          <a:pt x="7757" y="2388"/>
                        </a:cubicBezTo>
                        <a:lnTo>
                          <a:pt x="7866" y="2469"/>
                        </a:lnTo>
                        <a:cubicBezTo>
                          <a:pt x="7893" y="2496"/>
                          <a:pt x="7920" y="2523"/>
                          <a:pt x="7947" y="2550"/>
                        </a:cubicBezTo>
                        <a:cubicBezTo>
                          <a:pt x="7974" y="2605"/>
                          <a:pt x="7920" y="2632"/>
                          <a:pt x="7893" y="2632"/>
                        </a:cubicBezTo>
                        <a:cubicBezTo>
                          <a:pt x="7730" y="2632"/>
                          <a:pt x="7541" y="2469"/>
                          <a:pt x="7432" y="2361"/>
                        </a:cubicBezTo>
                        <a:cubicBezTo>
                          <a:pt x="7296" y="2252"/>
                          <a:pt x="7188" y="2116"/>
                          <a:pt x="7107" y="1954"/>
                        </a:cubicBezTo>
                        <a:cubicBezTo>
                          <a:pt x="6890" y="1710"/>
                          <a:pt x="6754" y="1384"/>
                          <a:pt x="6727" y="1032"/>
                        </a:cubicBezTo>
                        <a:cubicBezTo>
                          <a:pt x="5940" y="950"/>
                          <a:pt x="5126" y="923"/>
                          <a:pt x="4340" y="815"/>
                        </a:cubicBezTo>
                        <a:cubicBezTo>
                          <a:pt x="4069" y="787"/>
                          <a:pt x="3770" y="733"/>
                          <a:pt x="3499" y="679"/>
                        </a:cubicBezTo>
                        <a:cubicBezTo>
                          <a:pt x="3472" y="896"/>
                          <a:pt x="3445" y="1059"/>
                          <a:pt x="3391" y="1330"/>
                        </a:cubicBezTo>
                        <a:cubicBezTo>
                          <a:pt x="3363" y="1574"/>
                          <a:pt x="3309" y="1845"/>
                          <a:pt x="3255" y="2089"/>
                        </a:cubicBezTo>
                        <a:cubicBezTo>
                          <a:pt x="3228" y="2198"/>
                          <a:pt x="3174" y="2306"/>
                          <a:pt x="3092" y="2361"/>
                        </a:cubicBezTo>
                        <a:cubicBezTo>
                          <a:pt x="3011" y="2442"/>
                          <a:pt x="2957" y="2496"/>
                          <a:pt x="2875" y="2523"/>
                        </a:cubicBezTo>
                        <a:cubicBezTo>
                          <a:pt x="2685" y="2659"/>
                          <a:pt x="2495" y="2795"/>
                          <a:pt x="2278" y="2903"/>
                        </a:cubicBezTo>
                        <a:cubicBezTo>
                          <a:pt x="2234" y="2928"/>
                          <a:pt x="2192" y="2939"/>
                          <a:pt x="2150" y="2939"/>
                        </a:cubicBezTo>
                        <a:cubicBezTo>
                          <a:pt x="2011" y="2939"/>
                          <a:pt x="1882" y="2824"/>
                          <a:pt x="1736" y="2740"/>
                        </a:cubicBezTo>
                        <a:cubicBezTo>
                          <a:pt x="1546" y="2605"/>
                          <a:pt x="1356" y="2496"/>
                          <a:pt x="1194" y="2333"/>
                        </a:cubicBezTo>
                        <a:cubicBezTo>
                          <a:pt x="1031" y="2225"/>
                          <a:pt x="949" y="2035"/>
                          <a:pt x="977" y="1845"/>
                        </a:cubicBezTo>
                        <a:cubicBezTo>
                          <a:pt x="977" y="1628"/>
                          <a:pt x="977" y="1411"/>
                          <a:pt x="1031" y="1221"/>
                        </a:cubicBezTo>
                        <a:cubicBezTo>
                          <a:pt x="1031" y="1004"/>
                          <a:pt x="1085" y="787"/>
                          <a:pt x="1139" y="598"/>
                        </a:cubicBezTo>
                        <a:cubicBezTo>
                          <a:pt x="1166" y="408"/>
                          <a:pt x="1248" y="272"/>
                          <a:pt x="1329" y="109"/>
                        </a:cubicBezTo>
                        <a:cubicBezTo>
                          <a:pt x="1302" y="109"/>
                          <a:pt x="1275" y="109"/>
                          <a:pt x="1275" y="82"/>
                        </a:cubicBezTo>
                        <a:cubicBezTo>
                          <a:pt x="1221" y="55"/>
                          <a:pt x="1194" y="28"/>
                          <a:pt x="113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 name="Google Shape;395;p31"/>
                  <p:cNvSpPr/>
                  <p:nvPr/>
                </p:nvSpPr>
                <p:spPr>
                  <a:xfrm>
                    <a:off x="3498400" y="2628950"/>
                    <a:ext cx="160725" cy="303150"/>
                  </a:xfrm>
                  <a:custGeom>
                    <a:avLst/>
                    <a:gdLst/>
                    <a:ahLst/>
                    <a:cxnLst/>
                    <a:rect l="l" t="t" r="r" b="b"/>
                    <a:pathLst>
                      <a:path w="6429" h="12126" extrusionOk="0">
                        <a:moveTo>
                          <a:pt x="1194" y="1"/>
                        </a:moveTo>
                        <a:cubicBezTo>
                          <a:pt x="787" y="1059"/>
                          <a:pt x="380" y="2279"/>
                          <a:pt x="1" y="3500"/>
                        </a:cubicBezTo>
                        <a:lnTo>
                          <a:pt x="28" y="3554"/>
                        </a:lnTo>
                        <a:cubicBezTo>
                          <a:pt x="1058" y="4612"/>
                          <a:pt x="1682" y="6022"/>
                          <a:pt x="1818" y="7514"/>
                        </a:cubicBezTo>
                        <a:cubicBezTo>
                          <a:pt x="1818" y="8138"/>
                          <a:pt x="1764" y="8789"/>
                          <a:pt x="1655" y="9413"/>
                        </a:cubicBezTo>
                        <a:lnTo>
                          <a:pt x="1303" y="12125"/>
                        </a:lnTo>
                        <a:cubicBezTo>
                          <a:pt x="2387" y="10660"/>
                          <a:pt x="4693" y="6999"/>
                          <a:pt x="6429" y="4178"/>
                        </a:cubicBezTo>
                        <a:cubicBezTo>
                          <a:pt x="4449" y="2822"/>
                          <a:pt x="2604" y="1465"/>
                          <a:pt x="1737" y="625"/>
                        </a:cubicBezTo>
                        <a:cubicBezTo>
                          <a:pt x="1709" y="652"/>
                          <a:pt x="1737" y="652"/>
                          <a:pt x="1709" y="706"/>
                        </a:cubicBezTo>
                        <a:cubicBezTo>
                          <a:pt x="1682" y="787"/>
                          <a:pt x="1655" y="842"/>
                          <a:pt x="1628" y="923"/>
                        </a:cubicBezTo>
                        <a:cubicBezTo>
                          <a:pt x="1601" y="977"/>
                          <a:pt x="1574" y="1059"/>
                          <a:pt x="1547" y="1113"/>
                        </a:cubicBezTo>
                        <a:cubicBezTo>
                          <a:pt x="1547" y="1194"/>
                          <a:pt x="1492" y="1248"/>
                          <a:pt x="1438" y="1303"/>
                        </a:cubicBezTo>
                        <a:cubicBezTo>
                          <a:pt x="1427" y="1326"/>
                          <a:pt x="1410" y="1334"/>
                          <a:pt x="1395" y="1334"/>
                        </a:cubicBezTo>
                        <a:cubicBezTo>
                          <a:pt x="1375" y="1334"/>
                          <a:pt x="1357" y="1318"/>
                          <a:pt x="1357" y="1303"/>
                        </a:cubicBezTo>
                        <a:cubicBezTo>
                          <a:pt x="1357" y="1248"/>
                          <a:pt x="1357" y="1221"/>
                          <a:pt x="1357" y="1167"/>
                        </a:cubicBezTo>
                        <a:cubicBezTo>
                          <a:pt x="1357" y="1140"/>
                          <a:pt x="1384" y="1113"/>
                          <a:pt x="1384" y="1059"/>
                        </a:cubicBezTo>
                        <a:lnTo>
                          <a:pt x="1465" y="869"/>
                        </a:lnTo>
                        <a:cubicBezTo>
                          <a:pt x="1492" y="787"/>
                          <a:pt x="1520" y="706"/>
                          <a:pt x="1547" y="652"/>
                        </a:cubicBezTo>
                        <a:lnTo>
                          <a:pt x="1601" y="516"/>
                        </a:lnTo>
                        <a:cubicBezTo>
                          <a:pt x="1520" y="462"/>
                          <a:pt x="1465" y="381"/>
                          <a:pt x="1438" y="326"/>
                        </a:cubicBezTo>
                        <a:lnTo>
                          <a:pt x="1357" y="543"/>
                        </a:lnTo>
                        <a:cubicBezTo>
                          <a:pt x="1330" y="570"/>
                          <a:pt x="1303" y="625"/>
                          <a:pt x="1275" y="679"/>
                        </a:cubicBezTo>
                        <a:lnTo>
                          <a:pt x="1248" y="760"/>
                        </a:lnTo>
                        <a:lnTo>
                          <a:pt x="1194" y="814"/>
                        </a:lnTo>
                        <a:cubicBezTo>
                          <a:pt x="1180" y="822"/>
                          <a:pt x="1167" y="825"/>
                          <a:pt x="1156" y="825"/>
                        </a:cubicBezTo>
                        <a:cubicBezTo>
                          <a:pt x="1127" y="825"/>
                          <a:pt x="1113" y="800"/>
                          <a:pt x="1113" y="760"/>
                        </a:cubicBezTo>
                        <a:cubicBezTo>
                          <a:pt x="1113" y="706"/>
                          <a:pt x="1140" y="652"/>
                          <a:pt x="1167" y="625"/>
                        </a:cubicBezTo>
                        <a:lnTo>
                          <a:pt x="1221" y="462"/>
                        </a:lnTo>
                        <a:cubicBezTo>
                          <a:pt x="1248" y="381"/>
                          <a:pt x="1303" y="299"/>
                          <a:pt x="1330" y="245"/>
                        </a:cubicBezTo>
                        <a:cubicBezTo>
                          <a:pt x="1303" y="191"/>
                          <a:pt x="1275" y="164"/>
                          <a:pt x="1248" y="109"/>
                        </a:cubicBezTo>
                        <a:cubicBezTo>
                          <a:pt x="1221" y="82"/>
                          <a:pt x="1221" y="28"/>
                          <a:pt x="1194" y="1"/>
                        </a:cubicBezTo>
                        <a:close/>
                      </a:path>
                    </a:pathLst>
                  </a:custGeom>
                  <a:solidFill>
                    <a:srgbClr val="000000">
                      <a:alpha val="140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 name="Google Shape;396;p31"/>
                  <p:cNvSpPr/>
                  <p:nvPr/>
                </p:nvSpPr>
                <p:spPr>
                  <a:xfrm>
                    <a:off x="3511975" y="2541475"/>
                    <a:ext cx="401450" cy="470625"/>
                  </a:xfrm>
                  <a:custGeom>
                    <a:avLst/>
                    <a:gdLst/>
                    <a:ahLst/>
                    <a:cxnLst/>
                    <a:rect l="l" t="t" r="r" b="b"/>
                    <a:pathLst>
                      <a:path w="16058" h="18825" extrusionOk="0">
                        <a:moveTo>
                          <a:pt x="1139" y="1"/>
                        </a:moveTo>
                        <a:cubicBezTo>
                          <a:pt x="1139" y="28"/>
                          <a:pt x="0" y="2008"/>
                          <a:pt x="922" y="3500"/>
                        </a:cubicBezTo>
                        <a:cubicBezTo>
                          <a:pt x="1763" y="4856"/>
                          <a:pt x="10524" y="10471"/>
                          <a:pt x="12477" y="11718"/>
                        </a:cubicBezTo>
                        <a:cubicBezTo>
                          <a:pt x="12504" y="11718"/>
                          <a:pt x="12504" y="11691"/>
                          <a:pt x="12504" y="11691"/>
                        </a:cubicBezTo>
                        <a:cubicBezTo>
                          <a:pt x="12531" y="11664"/>
                          <a:pt x="12531" y="11664"/>
                          <a:pt x="12531" y="11637"/>
                        </a:cubicBezTo>
                        <a:lnTo>
                          <a:pt x="12558" y="11583"/>
                        </a:lnTo>
                        <a:cubicBezTo>
                          <a:pt x="12586" y="11501"/>
                          <a:pt x="12640" y="11447"/>
                          <a:pt x="12667" y="11366"/>
                        </a:cubicBezTo>
                        <a:cubicBezTo>
                          <a:pt x="12694" y="11339"/>
                          <a:pt x="12694" y="11339"/>
                          <a:pt x="12721" y="11311"/>
                        </a:cubicBezTo>
                        <a:cubicBezTo>
                          <a:pt x="12748" y="11311"/>
                          <a:pt x="12803" y="11311"/>
                          <a:pt x="12803" y="11339"/>
                        </a:cubicBezTo>
                        <a:cubicBezTo>
                          <a:pt x="12830" y="11393"/>
                          <a:pt x="12830" y="11447"/>
                          <a:pt x="12803" y="11501"/>
                        </a:cubicBezTo>
                        <a:cubicBezTo>
                          <a:pt x="12775" y="11556"/>
                          <a:pt x="12748" y="11637"/>
                          <a:pt x="12694" y="11691"/>
                        </a:cubicBezTo>
                        <a:cubicBezTo>
                          <a:pt x="12667" y="11745"/>
                          <a:pt x="12640" y="11800"/>
                          <a:pt x="12613" y="11827"/>
                        </a:cubicBezTo>
                        <a:lnTo>
                          <a:pt x="12775" y="11935"/>
                        </a:lnTo>
                        <a:cubicBezTo>
                          <a:pt x="12830" y="11854"/>
                          <a:pt x="12884" y="11800"/>
                          <a:pt x="12938" y="11745"/>
                        </a:cubicBezTo>
                        <a:cubicBezTo>
                          <a:pt x="13020" y="11664"/>
                          <a:pt x="13074" y="11610"/>
                          <a:pt x="13155" y="11528"/>
                        </a:cubicBezTo>
                        <a:cubicBezTo>
                          <a:pt x="13209" y="11447"/>
                          <a:pt x="13264" y="11366"/>
                          <a:pt x="13318" y="11284"/>
                        </a:cubicBezTo>
                        <a:lnTo>
                          <a:pt x="13399" y="11149"/>
                        </a:lnTo>
                        <a:cubicBezTo>
                          <a:pt x="13426" y="11094"/>
                          <a:pt x="13454" y="11067"/>
                          <a:pt x="13508" y="11040"/>
                        </a:cubicBezTo>
                        <a:cubicBezTo>
                          <a:pt x="13522" y="11033"/>
                          <a:pt x="13537" y="11030"/>
                          <a:pt x="13550" y="11030"/>
                        </a:cubicBezTo>
                        <a:cubicBezTo>
                          <a:pt x="13587" y="11030"/>
                          <a:pt x="13616" y="11055"/>
                          <a:pt x="13616" y="11094"/>
                        </a:cubicBezTo>
                        <a:cubicBezTo>
                          <a:pt x="13616" y="11149"/>
                          <a:pt x="13589" y="11203"/>
                          <a:pt x="13562" y="11257"/>
                        </a:cubicBezTo>
                        <a:cubicBezTo>
                          <a:pt x="13535" y="11311"/>
                          <a:pt x="13508" y="11366"/>
                          <a:pt x="13481" y="11420"/>
                        </a:cubicBezTo>
                        <a:cubicBezTo>
                          <a:pt x="13426" y="11474"/>
                          <a:pt x="13372" y="11556"/>
                          <a:pt x="13318" y="11637"/>
                        </a:cubicBezTo>
                        <a:cubicBezTo>
                          <a:pt x="13237" y="11718"/>
                          <a:pt x="13182" y="11800"/>
                          <a:pt x="13101" y="11881"/>
                        </a:cubicBezTo>
                        <a:cubicBezTo>
                          <a:pt x="13047" y="11908"/>
                          <a:pt x="12992" y="11962"/>
                          <a:pt x="12938" y="12017"/>
                        </a:cubicBezTo>
                        <a:lnTo>
                          <a:pt x="12938" y="12044"/>
                        </a:lnTo>
                        <a:lnTo>
                          <a:pt x="13047" y="12342"/>
                        </a:lnTo>
                        <a:lnTo>
                          <a:pt x="13128" y="12234"/>
                        </a:lnTo>
                        <a:lnTo>
                          <a:pt x="13237" y="12125"/>
                        </a:lnTo>
                        <a:lnTo>
                          <a:pt x="13291" y="12071"/>
                        </a:lnTo>
                        <a:cubicBezTo>
                          <a:pt x="13318" y="12044"/>
                          <a:pt x="13345" y="12044"/>
                          <a:pt x="13372" y="12044"/>
                        </a:cubicBezTo>
                        <a:cubicBezTo>
                          <a:pt x="13399" y="12044"/>
                          <a:pt x="13426" y="12071"/>
                          <a:pt x="13426" y="12098"/>
                        </a:cubicBezTo>
                        <a:cubicBezTo>
                          <a:pt x="13426" y="12125"/>
                          <a:pt x="13426" y="12152"/>
                          <a:pt x="13399" y="12179"/>
                        </a:cubicBezTo>
                        <a:cubicBezTo>
                          <a:pt x="13399" y="12207"/>
                          <a:pt x="13372" y="12207"/>
                          <a:pt x="13345" y="12234"/>
                        </a:cubicBezTo>
                        <a:cubicBezTo>
                          <a:pt x="13318" y="12288"/>
                          <a:pt x="13291" y="12315"/>
                          <a:pt x="13264" y="12342"/>
                        </a:cubicBezTo>
                        <a:lnTo>
                          <a:pt x="13128" y="12505"/>
                        </a:lnTo>
                        <a:cubicBezTo>
                          <a:pt x="13454" y="13237"/>
                          <a:pt x="14132" y="14783"/>
                          <a:pt x="14837" y="16329"/>
                        </a:cubicBezTo>
                        <a:cubicBezTo>
                          <a:pt x="15325" y="17414"/>
                          <a:pt x="15732" y="18228"/>
                          <a:pt x="16057" y="18825"/>
                        </a:cubicBezTo>
                        <a:cubicBezTo>
                          <a:pt x="15976" y="17170"/>
                          <a:pt x="15434" y="15516"/>
                          <a:pt x="14728" y="13970"/>
                        </a:cubicBezTo>
                        <a:cubicBezTo>
                          <a:pt x="14457" y="13427"/>
                          <a:pt x="14240" y="12830"/>
                          <a:pt x="14104" y="12234"/>
                        </a:cubicBezTo>
                        <a:cubicBezTo>
                          <a:pt x="13969" y="11637"/>
                          <a:pt x="14104" y="11013"/>
                          <a:pt x="14430" y="10471"/>
                        </a:cubicBezTo>
                        <a:cubicBezTo>
                          <a:pt x="14620" y="10226"/>
                          <a:pt x="14891" y="9955"/>
                          <a:pt x="14783" y="9684"/>
                        </a:cubicBezTo>
                        <a:cubicBezTo>
                          <a:pt x="14715" y="9498"/>
                          <a:pt x="14531" y="9428"/>
                          <a:pt x="14337" y="9428"/>
                        </a:cubicBezTo>
                        <a:cubicBezTo>
                          <a:pt x="14219" y="9428"/>
                          <a:pt x="14098" y="9453"/>
                          <a:pt x="13996" y="9494"/>
                        </a:cubicBezTo>
                        <a:cubicBezTo>
                          <a:pt x="13752" y="9684"/>
                          <a:pt x="13481" y="9820"/>
                          <a:pt x="13209" y="9955"/>
                        </a:cubicBezTo>
                        <a:cubicBezTo>
                          <a:pt x="13116" y="9984"/>
                          <a:pt x="13021" y="9997"/>
                          <a:pt x="12926" y="9997"/>
                        </a:cubicBezTo>
                        <a:cubicBezTo>
                          <a:pt x="12579" y="9997"/>
                          <a:pt x="12227" y="9827"/>
                          <a:pt x="11907" y="9657"/>
                        </a:cubicBezTo>
                        <a:cubicBezTo>
                          <a:pt x="9276" y="8192"/>
                          <a:pt x="6808" y="6402"/>
                          <a:pt x="4584" y="4341"/>
                        </a:cubicBezTo>
                        <a:cubicBezTo>
                          <a:pt x="4177" y="3988"/>
                          <a:pt x="3825" y="3554"/>
                          <a:pt x="3580" y="3093"/>
                        </a:cubicBezTo>
                        <a:cubicBezTo>
                          <a:pt x="3146" y="2225"/>
                          <a:pt x="3499" y="1493"/>
                          <a:pt x="3499" y="679"/>
                        </a:cubicBezTo>
                        <a:lnTo>
                          <a:pt x="3499" y="679"/>
                        </a:lnTo>
                        <a:cubicBezTo>
                          <a:pt x="3472" y="896"/>
                          <a:pt x="3445" y="1059"/>
                          <a:pt x="3391" y="1330"/>
                        </a:cubicBezTo>
                        <a:cubicBezTo>
                          <a:pt x="3363" y="1574"/>
                          <a:pt x="3309" y="1845"/>
                          <a:pt x="3255" y="2089"/>
                        </a:cubicBezTo>
                        <a:cubicBezTo>
                          <a:pt x="3228" y="2198"/>
                          <a:pt x="3174" y="2306"/>
                          <a:pt x="3092" y="2361"/>
                        </a:cubicBezTo>
                        <a:cubicBezTo>
                          <a:pt x="3011" y="2442"/>
                          <a:pt x="2957" y="2496"/>
                          <a:pt x="2875" y="2523"/>
                        </a:cubicBezTo>
                        <a:cubicBezTo>
                          <a:pt x="2685" y="2659"/>
                          <a:pt x="2495" y="2795"/>
                          <a:pt x="2278" y="2903"/>
                        </a:cubicBezTo>
                        <a:cubicBezTo>
                          <a:pt x="2234" y="2928"/>
                          <a:pt x="2192" y="2939"/>
                          <a:pt x="2150" y="2939"/>
                        </a:cubicBezTo>
                        <a:cubicBezTo>
                          <a:pt x="2011" y="2939"/>
                          <a:pt x="1882" y="2824"/>
                          <a:pt x="1736" y="2740"/>
                        </a:cubicBezTo>
                        <a:cubicBezTo>
                          <a:pt x="1546" y="2605"/>
                          <a:pt x="1356" y="2496"/>
                          <a:pt x="1194" y="2333"/>
                        </a:cubicBezTo>
                        <a:cubicBezTo>
                          <a:pt x="1031" y="2225"/>
                          <a:pt x="949" y="2035"/>
                          <a:pt x="977" y="1845"/>
                        </a:cubicBezTo>
                        <a:cubicBezTo>
                          <a:pt x="977" y="1628"/>
                          <a:pt x="977" y="1411"/>
                          <a:pt x="1031" y="1221"/>
                        </a:cubicBezTo>
                        <a:cubicBezTo>
                          <a:pt x="1031" y="1004"/>
                          <a:pt x="1085" y="787"/>
                          <a:pt x="1139" y="598"/>
                        </a:cubicBezTo>
                        <a:cubicBezTo>
                          <a:pt x="1166" y="408"/>
                          <a:pt x="1248" y="272"/>
                          <a:pt x="1329" y="109"/>
                        </a:cubicBezTo>
                        <a:cubicBezTo>
                          <a:pt x="1302" y="109"/>
                          <a:pt x="1275" y="109"/>
                          <a:pt x="1275" y="82"/>
                        </a:cubicBezTo>
                        <a:cubicBezTo>
                          <a:pt x="1221" y="55"/>
                          <a:pt x="1194" y="28"/>
                          <a:pt x="1139" y="1"/>
                        </a:cubicBezTo>
                        <a:close/>
                      </a:path>
                    </a:pathLst>
                  </a:custGeom>
                  <a:solidFill>
                    <a:srgbClr val="000000">
                      <a:alpha val="140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97" name="Google Shape;397;p31"/>
                <p:cNvGrpSpPr/>
                <p:nvPr/>
              </p:nvGrpSpPr>
              <p:grpSpPr>
                <a:xfrm>
                  <a:off x="3778450" y="2093900"/>
                  <a:ext cx="173625" cy="162800"/>
                  <a:chOff x="3778450" y="2093900"/>
                  <a:chExt cx="173625" cy="162800"/>
                </a:xfrm>
              </p:grpSpPr>
              <p:sp>
                <p:nvSpPr>
                  <p:cNvPr id="398" name="Google Shape;398;p31"/>
                  <p:cNvSpPr/>
                  <p:nvPr/>
                </p:nvSpPr>
                <p:spPr>
                  <a:xfrm>
                    <a:off x="3894400" y="2221425"/>
                    <a:ext cx="10875" cy="10875"/>
                  </a:xfrm>
                  <a:custGeom>
                    <a:avLst/>
                    <a:gdLst/>
                    <a:ahLst/>
                    <a:cxnLst/>
                    <a:rect l="l" t="t" r="r" b="b"/>
                    <a:pathLst>
                      <a:path w="435" h="435" extrusionOk="0">
                        <a:moveTo>
                          <a:pt x="435" y="0"/>
                        </a:moveTo>
                        <a:lnTo>
                          <a:pt x="1" y="434"/>
                        </a:lnTo>
                        <a:lnTo>
                          <a:pt x="191" y="434"/>
                        </a:lnTo>
                        <a:lnTo>
                          <a:pt x="245" y="407"/>
                        </a:lnTo>
                        <a:lnTo>
                          <a:pt x="272" y="407"/>
                        </a:lnTo>
                        <a:lnTo>
                          <a:pt x="299" y="353"/>
                        </a:lnTo>
                        <a:cubicBezTo>
                          <a:pt x="326" y="353"/>
                          <a:pt x="326" y="353"/>
                          <a:pt x="326" y="326"/>
                        </a:cubicBezTo>
                        <a:lnTo>
                          <a:pt x="326" y="299"/>
                        </a:lnTo>
                        <a:lnTo>
                          <a:pt x="354" y="244"/>
                        </a:lnTo>
                        <a:lnTo>
                          <a:pt x="354" y="217"/>
                        </a:lnTo>
                        <a:cubicBezTo>
                          <a:pt x="381" y="163"/>
                          <a:pt x="408" y="136"/>
                          <a:pt x="435" y="82"/>
                        </a:cubicBezTo>
                        <a:lnTo>
                          <a:pt x="435" y="0"/>
                        </a:lnTo>
                        <a:close/>
                      </a:path>
                    </a:pathLst>
                  </a:custGeom>
                  <a:solidFill>
                    <a:srgbClr val="EABB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 name="Google Shape;399;p31"/>
                  <p:cNvSpPr/>
                  <p:nvPr/>
                </p:nvSpPr>
                <p:spPr>
                  <a:xfrm>
                    <a:off x="3824575" y="2093900"/>
                    <a:ext cx="127500" cy="127550"/>
                  </a:xfrm>
                  <a:custGeom>
                    <a:avLst/>
                    <a:gdLst/>
                    <a:ahLst/>
                    <a:cxnLst/>
                    <a:rect l="l" t="t" r="r" b="b"/>
                    <a:pathLst>
                      <a:path w="5100" h="5102" extrusionOk="0">
                        <a:moveTo>
                          <a:pt x="2022" y="1"/>
                        </a:moveTo>
                        <a:cubicBezTo>
                          <a:pt x="1820" y="1"/>
                          <a:pt x="1621" y="31"/>
                          <a:pt x="1411" y="83"/>
                        </a:cubicBezTo>
                        <a:cubicBezTo>
                          <a:pt x="1248" y="138"/>
                          <a:pt x="1085" y="192"/>
                          <a:pt x="950" y="273"/>
                        </a:cubicBezTo>
                        <a:cubicBezTo>
                          <a:pt x="543" y="436"/>
                          <a:pt x="244" y="762"/>
                          <a:pt x="109" y="1196"/>
                        </a:cubicBezTo>
                        <a:cubicBezTo>
                          <a:pt x="244" y="1006"/>
                          <a:pt x="434" y="897"/>
                          <a:pt x="651" y="816"/>
                        </a:cubicBezTo>
                        <a:cubicBezTo>
                          <a:pt x="660" y="813"/>
                          <a:pt x="668" y="812"/>
                          <a:pt x="677" y="812"/>
                        </a:cubicBezTo>
                        <a:cubicBezTo>
                          <a:pt x="743" y="812"/>
                          <a:pt x="781" y="903"/>
                          <a:pt x="733" y="951"/>
                        </a:cubicBezTo>
                        <a:cubicBezTo>
                          <a:pt x="543" y="1060"/>
                          <a:pt x="380" y="1196"/>
                          <a:pt x="217" y="1331"/>
                        </a:cubicBezTo>
                        <a:cubicBezTo>
                          <a:pt x="82" y="1494"/>
                          <a:pt x="27" y="1684"/>
                          <a:pt x="0" y="1874"/>
                        </a:cubicBezTo>
                        <a:lnTo>
                          <a:pt x="82" y="1901"/>
                        </a:lnTo>
                        <a:cubicBezTo>
                          <a:pt x="326" y="1657"/>
                          <a:pt x="570" y="1385"/>
                          <a:pt x="814" y="1114"/>
                        </a:cubicBezTo>
                        <a:cubicBezTo>
                          <a:pt x="832" y="1102"/>
                          <a:pt x="852" y="1097"/>
                          <a:pt x="871" y="1097"/>
                        </a:cubicBezTo>
                        <a:cubicBezTo>
                          <a:pt x="936" y="1097"/>
                          <a:pt x="992" y="1160"/>
                          <a:pt x="950" y="1223"/>
                        </a:cubicBezTo>
                        <a:lnTo>
                          <a:pt x="760" y="1440"/>
                        </a:lnTo>
                        <a:cubicBezTo>
                          <a:pt x="868" y="1494"/>
                          <a:pt x="1004" y="1548"/>
                          <a:pt x="1112" y="1548"/>
                        </a:cubicBezTo>
                        <a:cubicBezTo>
                          <a:pt x="1275" y="1521"/>
                          <a:pt x="1411" y="1494"/>
                          <a:pt x="1546" y="1467"/>
                        </a:cubicBezTo>
                        <a:cubicBezTo>
                          <a:pt x="1682" y="1413"/>
                          <a:pt x="1817" y="1358"/>
                          <a:pt x="1953" y="1304"/>
                        </a:cubicBezTo>
                        <a:cubicBezTo>
                          <a:pt x="2089" y="1223"/>
                          <a:pt x="2197" y="1196"/>
                          <a:pt x="2333" y="1168"/>
                        </a:cubicBezTo>
                        <a:cubicBezTo>
                          <a:pt x="2340" y="1166"/>
                          <a:pt x="2347" y="1165"/>
                          <a:pt x="2353" y="1165"/>
                        </a:cubicBezTo>
                        <a:cubicBezTo>
                          <a:pt x="2418" y="1165"/>
                          <a:pt x="2434" y="1279"/>
                          <a:pt x="2360" y="1304"/>
                        </a:cubicBezTo>
                        <a:cubicBezTo>
                          <a:pt x="2333" y="1304"/>
                          <a:pt x="2333" y="1331"/>
                          <a:pt x="2306" y="1358"/>
                        </a:cubicBezTo>
                        <a:cubicBezTo>
                          <a:pt x="2279" y="1657"/>
                          <a:pt x="2360" y="1955"/>
                          <a:pt x="2577" y="2199"/>
                        </a:cubicBezTo>
                        <a:cubicBezTo>
                          <a:pt x="2658" y="2335"/>
                          <a:pt x="2740" y="2443"/>
                          <a:pt x="2821" y="2552"/>
                        </a:cubicBezTo>
                        <a:cubicBezTo>
                          <a:pt x="2875" y="2606"/>
                          <a:pt x="2930" y="2633"/>
                          <a:pt x="2984" y="2687"/>
                        </a:cubicBezTo>
                        <a:lnTo>
                          <a:pt x="3011" y="2742"/>
                        </a:lnTo>
                        <a:cubicBezTo>
                          <a:pt x="2957" y="2389"/>
                          <a:pt x="2957" y="2063"/>
                          <a:pt x="3011" y="1711"/>
                        </a:cubicBezTo>
                        <a:cubicBezTo>
                          <a:pt x="3011" y="1711"/>
                          <a:pt x="3011" y="1684"/>
                          <a:pt x="3011" y="1657"/>
                        </a:cubicBezTo>
                        <a:cubicBezTo>
                          <a:pt x="3011" y="1616"/>
                          <a:pt x="3045" y="1596"/>
                          <a:pt x="3079" y="1596"/>
                        </a:cubicBezTo>
                        <a:cubicBezTo>
                          <a:pt x="3113" y="1596"/>
                          <a:pt x="3147" y="1616"/>
                          <a:pt x="3147" y="1657"/>
                        </a:cubicBezTo>
                        <a:lnTo>
                          <a:pt x="3147" y="1684"/>
                        </a:lnTo>
                        <a:cubicBezTo>
                          <a:pt x="3119" y="2036"/>
                          <a:pt x="3147" y="2416"/>
                          <a:pt x="3201" y="2769"/>
                        </a:cubicBezTo>
                        <a:cubicBezTo>
                          <a:pt x="3282" y="3013"/>
                          <a:pt x="3364" y="3257"/>
                          <a:pt x="3526" y="3447"/>
                        </a:cubicBezTo>
                        <a:cubicBezTo>
                          <a:pt x="3553" y="3365"/>
                          <a:pt x="3581" y="3257"/>
                          <a:pt x="3608" y="3176"/>
                        </a:cubicBezTo>
                        <a:cubicBezTo>
                          <a:pt x="3662" y="3067"/>
                          <a:pt x="3743" y="2904"/>
                          <a:pt x="3852" y="2850"/>
                        </a:cubicBezTo>
                        <a:cubicBezTo>
                          <a:pt x="3906" y="2850"/>
                          <a:pt x="3933" y="2877"/>
                          <a:pt x="3933" y="2931"/>
                        </a:cubicBezTo>
                        <a:cubicBezTo>
                          <a:pt x="3933" y="2986"/>
                          <a:pt x="3906" y="3040"/>
                          <a:pt x="3879" y="3094"/>
                        </a:cubicBezTo>
                        <a:cubicBezTo>
                          <a:pt x="3825" y="3148"/>
                          <a:pt x="3825" y="3203"/>
                          <a:pt x="3798" y="3257"/>
                        </a:cubicBezTo>
                        <a:cubicBezTo>
                          <a:pt x="3743" y="3365"/>
                          <a:pt x="3716" y="3474"/>
                          <a:pt x="3689" y="3582"/>
                        </a:cubicBezTo>
                        <a:lnTo>
                          <a:pt x="3689" y="3637"/>
                        </a:lnTo>
                        <a:cubicBezTo>
                          <a:pt x="3689" y="3691"/>
                          <a:pt x="3689" y="3718"/>
                          <a:pt x="3662" y="3745"/>
                        </a:cubicBezTo>
                        <a:lnTo>
                          <a:pt x="3662" y="3962"/>
                        </a:lnTo>
                        <a:cubicBezTo>
                          <a:pt x="3662" y="4071"/>
                          <a:pt x="3689" y="4152"/>
                          <a:pt x="3689" y="4261"/>
                        </a:cubicBezTo>
                        <a:lnTo>
                          <a:pt x="3906" y="4016"/>
                        </a:lnTo>
                        <a:lnTo>
                          <a:pt x="4069" y="3854"/>
                        </a:lnTo>
                        <a:cubicBezTo>
                          <a:pt x="4123" y="3799"/>
                          <a:pt x="4177" y="3745"/>
                          <a:pt x="4231" y="3691"/>
                        </a:cubicBezTo>
                        <a:cubicBezTo>
                          <a:pt x="4249" y="3679"/>
                          <a:pt x="4271" y="3674"/>
                          <a:pt x="4293" y="3674"/>
                        </a:cubicBezTo>
                        <a:cubicBezTo>
                          <a:pt x="4372" y="3674"/>
                          <a:pt x="4458" y="3742"/>
                          <a:pt x="4394" y="3827"/>
                        </a:cubicBezTo>
                        <a:cubicBezTo>
                          <a:pt x="4367" y="3908"/>
                          <a:pt x="4313" y="3962"/>
                          <a:pt x="4259" y="4016"/>
                        </a:cubicBezTo>
                        <a:cubicBezTo>
                          <a:pt x="4259" y="4044"/>
                          <a:pt x="4259" y="4044"/>
                          <a:pt x="4231" y="4098"/>
                        </a:cubicBezTo>
                        <a:cubicBezTo>
                          <a:pt x="4204" y="4152"/>
                          <a:pt x="4177" y="4206"/>
                          <a:pt x="4150" y="4261"/>
                        </a:cubicBezTo>
                        <a:cubicBezTo>
                          <a:pt x="4069" y="4505"/>
                          <a:pt x="4015" y="4776"/>
                          <a:pt x="3987" y="5020"/>
                        </a:cubicBezTo>
                        <a:cubicBezTo>
                          <a:pt x="3987" y="5047"/>
                          <a:pt x="3987" y="5074"/>
                          <a:pt x="3987" y="5101"/>
                        </a:cubicBezTo>
                        <a:cubicBezTo>
                          <a:pt x="4069" y="4993"/>
                          <a:pt x="4150" y="4911"/>
                          <a:pt x="4204" y="4803"/>
                        </a:cubicBezTo>
                        <a:cubicBezTo>
                          <a:pt x="4340" y="4613"/>
                          <a:pt x="4476" y="4423"/>
                          <a:pt x="4611" y="4233"/>
                        </a:cubicBezTo>
                        <a:cubicBezTo>
                          <a:pt x="4855" y="3881"/>
                          <a:pt x="5018" y="3447"/>
                          <a:pt x="5072" y="3013"/>
                        </a:cubicBezTo>
                        <a:cubicBezTo>
                          <a:pt x="5072" y="2986"/>
                          <a:pt x="5072" y="2986"/>
                          <a:pt x="5072" y="2986"/>
                        </a:cubicBezTo>
                        <a:cubicBezTo>
                          <a:pt x="5099" y="2552"/>
                          <a:pt x="5045" y="2118"/>
                          <a:pt x="4937" y="1711"/>
                        </a:cubicBezTo>
                        <a:cubicBezTo>
                          <a:pt x="4801" y="1277"/>
                          <a:pt x="4557" y="924"/>
                          <a:pt x="4204" y="680"/>
                        </a:cubicBezTo>
                        <a:cubicBezTo>
                          <a:pt x="4015" y="545"/>
                          <a:pt x="3852" y="436"/>
                          <a:pt x="3635" y="355"/>
                        </a:cubicBezTo>
                        <a:cubicBezTo>
                          <a:pt x="3522" y="265"/>
                          <a:pt x="3373" y="212"/>
                          <a:pt x="3232" y="212"/>
                        </a:cubicBezTo>
                        <a:cubicBezTo>
                          <a:pt x="3203" y="212"/>
                          <a:pt x="3174" y="214"/>
                          <a:pt x="3147" y="219"/>
                        </a:cubicBezTo>
                        <a:cubicBezTo>
                          <a:pt x="3168" y="241"/>
                          <a:pt x="3155" y="281"/>
                          <a:pt x="3120" y="281"/>
                        </a:cubicBezTo>
                        <a:cubicBezTo>
                          <a:pt x="3112" y="281"/>
                          <a:pt x="3103" y="279"/>
                          <a:pt x="3092" y="273"/>
                        </a:cubicBezTo>
                        <a:lnTo>
                          <a:pt x="3038" y="246"/>
                        </a:lnTo>
                        <a:cubicBezTo>
                          <a:pt x="3011" y="246"/>
                          <a:pt x="2957" y="246"/>
                          <a:pt x="2957" y="219"/>
                        </a:cubicBezTo>
                        <a:cubicBezTo>
                          <a:pt x="2767" y="138"/>
                          <a:pt x="2550" y="56"/>
                          <a:pt x="2360" y="29"/>
                        </a:cubicBezTo>
                        <a:cubicBezTo>
                          <a:pt x="2245" y="10"/>
                          <a:pt x="2133" y="1"/>
                          <a:pt x="2022"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 name="Google Shape;400;p31"/>
                  <p:cNvSpPr/>
                  <p:nvPr/>
                </p:nvSpPr>
                <p:spPr>
                  <a:xfrm>
                    <a:off x="3813050" y="2146825"/>
                    <a:ext cx="8150" cy="8850"/>
                  </a:xfrm>
                  <a:custGeom>
                    <a:avLst/>
                    <a:gdLst/>
                    <a:ahLst/>
                    <a:cxnLst/>
                    <a:rect l="l" t="t" r="r" b="b"/>
                    <a:pathLst>
                      <a:path w="326" h="354" extrusionOk="0">
                        <a:moveTo>
                          <a:pt x="217" y="1"/>
                        </a:moveTo>
                        <a:lnTo>
                          <a:pt x="163" y="28"/>
                        </a:lnTo>
                        <a:lnTo>
                          <a:pt x="136" y="55"/>
                        </a:lnTo>
                        <a:lnTo>
                          <a:pt x="136" y="82"/>
                        </a:lnTo>
                        <a:cubicBezTo>
                          <a:pt x="109" y="109"/>
                          <a:pt x="81" y="163"/>
                          <a:pt x="81" y="191"/>
                        </a:cubicBezTo>
                        <a:cubicBezTo>
                          <a:pt x="81" y="245"/>
                          <a:pt x="54" y="272"/>
                          <a:pt x="27" y="299"/>
                        </a:cubicBezTo>
                        <a:cubicBezTo>
                          <a:pt x="0" y="299"/>
                          <a:pt x="0" y="326"/>
                          <a:pt x="27" y="353"/>
                        </a:cubicBezTo>
                        <a:lnTo>
                          <a:pt x="163" y="191"/>
                        </a:lnTo>
                        <a:lnTo>
                          <a:pt x="326" y="1"/>
                        </a:lnTo>
                        <a:close/>
                      </a:path>
                    </a:pathLst>
                  </a:custGeom>
                  <a:solidFill>
                    <a:srgbClr val="EABB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 name="Google Shape;401;p31"/>
                  <p:cNvSpPr/>
                  <p:nvPr/>
                </p:nvSpPr>
                <p:spPr>
                  <a:xfrm>
                    <a:off x="3786600" y="2201075"/>
                    <a:ext cx="26475" cy="55625"/>
                  </a:xfrm>
                  <a:custGeom>
                    <a:avLst/>
                    <a:gdLst/>
                    <a:ahLst/>
                    <a:cxnLst/>
                    <a:rect l="l" t="t" r="r" b="b"/>
                    <a:pathLst>
                      <a:path w="1059" h="2225" extrusionOk="0">
                        <a:moveTo>
                          <a:pt x="190" y="1"/>
                        </a:moveTo>
                        <a:lnTo>
                          <a:pt x="82" y="163"/>
                        </a:lnTo>
                        <a:cubicBezTo>
                          <a:pt x="54" y="218"/>
                          <a:pt x="27" y="272"/>
                          <a:pt x="0" y="326"/>
                        </a:cubicBezTo>
                        <a:cubicBezTo>
                          <a:pt x="109" y="679"/>
                          <a:pt x="271" y="1004"/>
                          <a:pt x="434" y="1357"/>
                        </a:cubicBezTo>
                        <a:cubicBezTo>
                          <a:pt x="543" y="1601"/>
                          <a:pt x="678" y="1845"/>
                          <a:pt x="814" y="2089"/>
                        </a:cubicBezTo>
                        <a:lnTo>
                          <a:pt x="868" y="2225"/>
                        </a:lnTo>
                        <a:cubicBezTo>
                          <a:pt x="895" y="2198"/>
                          <a:pt x="895" y="2198"/>
                          <a:pt x="895" y="2171"/>
                        </a:cubicBezTo>
                        <a:cubicBezTo>
                          <a:pt x="922" y="2143"/>
                          <a:pt x="950" y="2116"/>
                          <a:pt x="950" y="2116"/>
                        </a:cubicBezTo>
                        <a:lnTo>
                          <a:pt x="1031" y="2035"/>
                        </a:lnTo>
                        <a:lnTo>
                          <a:pt x="1058" y="2008"/>
                        </a:lnTo>
                        <a:cubicBezTo>
                          <a:pt x="950" y="1872"/>
                          <a:pt x="868" y="1764"/>
                          <a:pt x="787" y="1655"/>
                        </a:cubicBezTo>
                        <a:lnTo>
                          <a:pt x="434" y="1194"/>
                        </a:lnTo>
                        <a:cubicBezTo>
                          <a:pt x="326" y="1058"/>
                          <a:pt x="244" y="896"/>
                          <a:pt x="217" y="733"/>
                        </a:cubicBezTo>
                        <a:cubicBezTo>
                          <a:pt x="190" y="570"/>
                          <a:pt x="163" y="380"/>
                          <a:pt x="190" y="191"/>
                        </a:cubicBezTo>
                        <a:lnTo>
                          <a:pt x="190" y="1"/>
                        </a:lnTo>
                        <a:close/>
                      </a:path>
                    </a:pathLst>
                  </a:custGeom>
                  <a:solidFill>
                    <a:srgbClr val="EABB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 name="Google Shape;402;p31"/>
                  <p:cNvSpPr/>
                  <p:nvPr/>
                </p:nvSpPr>
                <p:spPr>
                  <a:xfrm>
                    <a:off x="3778450" y="2184125"/>
                    <a:ext cx="7500" cy="19025"/>
                  </a:xfrm>
                  <a:custGeom>
                    <a:avLst/>
                    <a:gdLst/>
                    <a:ahLst/>
                    <a:cxnLst/>
                    <a:rect l="l" t="t" r="r" b="b"/>
                    <a:pathLst>
                      <a:path w="300" h="761" extrusionOk="0">
                        <a:moveTo>
                          <a:pt x="1" y="1"/>
                        </a:moveTo>
                        <a:cubicBezTo>
                          <a:pt x="55" y="136"/>
                          <a:pt x="82" y="326"/>
                          <a:pt x="136" y="489"/>
                        </a:cubicBezTo>
                        <a:cubicBezTo>
                          <a:pt x="163" y="570"/>
                          <a:pt x="191" y="652"/>
                          <a:pt x="218" y="760"/>
                        </a:cubicBezTo>
                        <a:lnTo>
                          <a:pt x="245" y="706"/>
                        </a:lnTo>
                        <a:lnTo>
                          <a:pt x="299" y="652"/>
                        </a:lnTo>
                        <a:cubicBezTo>
                          <a:pt x="272" y="624"/>
                          <a:pt x="245" y="597"/>
                          <a:pt x="245" y="570"/>
                        </a:cubicBezTo>
                        <a:cubicBezTo>
                          <a:pt x="245" y="407"/>
                          <a:pt x="191" y="245"/>
                          <a:pt x="82" y="109"/>
                        </a:cubicBezTo>
                        <a:lnTo>
                          <a:pt x="1" y="1"/>
                        </a:lnTo>
                        <a:close/>
                      </a:path>
                    </a:pathLst>
                  </a:custGeom>
                  <a:solidFill>
                    <a:srgbClr val="EABB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03" name="Google Shape;403;p31"/>
                  <p:cNvGrpSpPr/>
                  <p:nvPr/>
                </p:nvGrpSpPr>
                <p:grpSpPr>
                  <a:xfrm>
                    <a:off x="3796775" y="2128525"/>
                    <a:ext cx="117325" cy="123700"/>
                    <a:chOff x="3796775" y="2128525"/>
                    <a:chExt cx="117325" cy="123700"/>
                  </a:xfrm>
                </p:grpSpPr>
                <p:sp>
                  <p:nvSpPr>
                    <p:cNvPr id="404" name="Google Shape;404;p31"/>
                    <p:cNvSpPr/>
                    <p:nvPr/>
                  </p:nvSpPr>
                  <p:spPr>
                    <a:xfrm>
                      <a:off x="3796775" y="2128525"/>
                      <a:ext cx="117325" cy="123700"/>
                    </a:xfrm>
                    <a:custGeom>
                      <a:avLst/>
                      <a:gdLst/>
                      <a:ahLst/>
                      <a:cxnLst/>
                      <a:rect l="l" t="t" r="r" b="b"/>
                      <a:pathLst>
                        <a:path w="4693" h="4948" extrusionOk="0">
                          <a:moveTo>
                            <a:pt x="3255" y="0"/>
                          </a:moveTo>
                          <a:lnTo>
                            <a:pt x="3255" y="0"/>
                          </a:lnTo>
                          <a:cubicBezTo>
                            <a:pt x="3201" y="55"/>
                            <a:pt x="3119" y="82"/>
                            <a:pt x="3065" y="109"/>
                          </a:cubicBezTo>
                          <a:cubicBezTo>
                            <a:pt x="2902" y="163"/>
                            <a:pt x="2740" y="217"/>
                            <a:pt x="2577" y="245"/>
                          </a:cubicBezTo>
                          <a:cubicBezTo>
                            <a:pt x="2465" y="282"/>
                            <a:pt x="2326" y="313"/>
                            <a:pt x="2188" y="313"/>
                          </a:cubicBezTo>
                          <a:cubicBezTo>
                            <a:pt x="2025" y="313"/>
                            <a:pt x="1866" y="269"/>
                            <a:pt x="1763" y="136"/>
                          </a:cubicBezTo>
                          <a:lnTo>
                            <a:pt x="1546" y="434"/>
                          </a:lnTo>
                          <a:lnTo>
                            <a:pt x="1356" y="624"/>
                          </a:lnTo>
                          <a:lnTo>
                            <a:pt x="1221" y="787"/>
                          </a:lnTo>
                          <a:cubicBezTo>
                            <a:pt x="1166" y="868"/>
                            <a:pt x="1112" y="950"/>
                            <a:pt x="1058" y="1004"/>
                          </a:cubicBezTo>
                          <a:lnTo>
                            <a:pt x="814" y="1302"/>
                          </a:lnTo>
                          <a:lnTo>
                            <a:pt x="543" y="1601"/>
                          </a:lnTo>
                          <a:lnTo>
                            <a:pt x="271" y="1899"/>
                          </a:lnTo>
                          <a:cubicBezTo>
                            <a:pt x="217" y="1953"/>
                            <a:pt x="163" y="2035"/>
                            <a:pt x="109" y="2089"/>
                          </a:cubicBezTo>
                          <a:cubicBezTo>
                            <a:pt x="81" y="2252"/>
                            <a:pt x="81" y="2387"/>
                            <a:pt x="54" y="2577"/>
                          </a:cubicBezTo>
                          <a:cubicBezTo>
                            <a:pt x="0" y="2767"/>
                            <a:pt x="0" y="2984"/>
                            <a:pt x="0" y="3174"/>
                          </a:cubicBezTo>
                          <a:cubicBezTo>
                            <a:pt x="0" y="3337"/>
                            <a:pt x="0" y="3499"/>
                            <a:pt x="54" y="3662"/>
                          </a:cubicBezTo>
                          <a:cubicBezTo>
                            <a:pt x="109" y="3798"/>
                            <a:pt x="190" y="3933"/>
                            <a:pt x="298" y="4069"/>
                          </a:cubicBezTo>
                          <a:lnTo>
                            <a:pt x="624" y="4476"/>
                          </a:lnTo>
                          <a:cubicBezTo>
                            <a:pt x="705" y="4584"/>
                            <a:pt x="814" y="4720"/>
                            <a:pt x="922" y="4856"/>
                          </a:cubicBezTo>
                          <a:cubicBezTo>
                            <a:pt x="1024" y="4917"/>
                            <a:pt x="1141" y="4947"/>
                            <a:pt x="1262" y="4947"/>
                          </a:cubicBezTo>
                          <a:cubicBezTo>
                            <a:pt x="1302" y="4947"/>
                            <a:pt x="1343" y="4944"/>
                            <a:pt x="1383" y="4937"/>
                          </a:cubicBezTo>
                          <a:lnTo>
                            <a:pt x="1872" y="4937"/>
                          </a:lnTo>
                          <a:cubicBezTo>
                            <a:pt x="2034" y="4910"/>
                            <a:pt x="2197" y="4883"/>
                            <a:pt x="2387" y="4856"/>
                          </a:cubicBezTo>
                          <a:cubicBezTo>
                            <a:pt x="2550" y="4828"/>
                            <a:pt x="2685" y="4774"/>
                            <a:pt x="2848" y="4774"/>
                          </a:cubicBezTo>
                          <a:cubicBezTo>
                            <a:pt x="2857" y="4765"/>
                            <a:pt x="2869" y="4762"/>
                            <a:pt x="2882" y="4762"/>
                          </a:cubicBezTo>
                          <a:cubicBezTo>
                            <a:pt x="2908" y="4762"/>
                            <a:pt x="2939" y="4774"/>
                            <a:pt x="2957" y="4774"/>
                          </a:cubicBezTo>
                          <a:cubicBezTo>
                            <a:pt x="3092" y="4611"/>
                            <a:pt x="3228" y="4503"/>
                            <a:pt x="3445" y="4286"/>
                          </a:cubicBezTo>
                          <a:cubicBezTo>
                            <a:pt x="3662" y="4069"/>
                            <a:pt x="3933" y="3798"/>
                            <a:pt x="4096" y="3635"/>
                          </a:cubicBezTo>
                          <a:cubicBezTo>
                            <a:pt x="4286" y="3445"/>
                            <a:pt x="4448" y="3255"/>
                            <a:pt x="4611" y="3093"/>
                          </a:cubicBezTo>
                          <a:lnTo>
                            <a:pt x="4693" y="3011"/>
                          </a:lnTo>
                          <a:cubicBezTo>
                            <a:pt x="4665" y="3011"/>
                            <a:pt x="4665" y="2984"/>
                            <a:pt x="4665" y="2984"/>
                          </a:cubicBezTo>
                          <a:cubicBezTo>
                            <a:pt x="4611" y="2848"/>
                            <a:pt x="4584" y="2713"/>
                            <a:pt x="4584" y="2577"/>
                          </a:cubicBezTo>
                          <a:lnTo>
                            <a:pt x="4584" y="2333"/>
                          </a:lnTo>
                          <a:cubicBezTo>
                            <a:pt x="4394" y="2089"/>
                            <a:pt x="4231" y="1818"/>
                            <a:pt x="4177" y="1519"/>
                          </a:cubicBezTo>
                          <a:cubicBezTo>
                            <a:pt x="4014" y="1465"/>
                            <a:pt x="3879" y="1357"/>
                            <a:pt x="3797" y="1221"/>
                          </a:cubicBezTo>
                          <a:cubicBezTo>
                            <a:pt x="3689" y="1085"/>
                            <a:pt x="3580" y="950"/>
                            <a:pt x="3499" y="814"/>
                          </a:cubicBezTo>
                          <a:cubicBezTo>
                            <a:pt x="3336" y="597"/>
                            <a:pt x="3228" y="299"/>
                            <a:pt x="3255" y="0"/>
                          </a:cubicBezTo>
                          <a:close/>
                        </a:path>
                      </a:pathLst>
                    </a:custGeom>
                    <a:solidFill>
                      <a:srgbClr val="EABB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05" name="Google Shape;405;p31"/>
                    <p:cNvGrpSpPr/>
                    <p:nvPr/>
                  </p:nvGrpSpPr>
                  <p:grpSpPr>
                    <a:xfrm>
                      <a:off x="3806250" y="2170725"/>
                      <a:ext cx="54275" cy="77175"/>
                      <a:chOff x="3806250" y="2170725"/>
                      <a:chExt cx="54275" cy="77175"/>
                    </a:xfrm>
                  </p:grpSpPr>
                  <p:sp>
                    <p:nvSpPr>
                      <p:cNvPr id="406" name="Google Shape;406;p31"/>
                      <p:cNvSpPr/>
                      <p:nvPr/>
                    </p:nvSpPr>
                    <p:spPr>
                      <a:xfrm>
                        <a:off x="3808300" y="2178700"/>
                        <a:ext cx="6125" cy="2750"/>
                      </a:xfrm>
                      <a:custGeom>
                        <a:avLst/>
                        <a:gdLst/>
                        <a:ahLst/>
                        <a:cxnLst/>
                        <a:rect l="l" t="t" r="r" b="b"/>
                        <a:pathLst>
                          <a:path w="245" h="110" extrusionOk="0">
                            <a:moveTo>
                              <a:pt x="109" y="1"/>
                            </a:moveTo>
                            <a:cubicBezTo>
                              <a:pt x="82" y="1"/>
                              <a:pt x="54" y="1"/>
                              <a:pt x="27" y="28"/>
                            </a:cubicBezTo>
                            <a:cubicBezTo>
                              <a:pt x="0" y="28"/>
                              <a:pt x="0" y="55"/>
                              <a:pt x="0" y="82"/>
                            </a:cubicBezTo>
                            <a:cubicBezTo>
                              <a:pt x="27" y="109"/>
                              <a:pt x="27" y="109"/>
                              <a:pt x="27" y="109"/>
                            </a:cubicBezTo>
                            <a:lnTo>
                              <a:pt x="190" y="109"/>
                            </a:lnTo>
                            <a:cubicBezTo>
                              <a:pt x="190" y="109"/>
                              <a:pt x="217" y="109"/>
                              <a:pt x="217" y="82"/>
                            </a:cubicBezTo>
                            <a:cubicBezTo>
                              <a:pt x="244" y="82"/>
                              <a:pt x="244" y="55"/>
                              <a:pt x="217" y="28"/>
                            </a:cubicBezTo>
                            <a:cubicBezTo>
                              <a:pt x="217" y="28"/>
                              <a:pt x="190" y="1"/>
                              <a:pt x="19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 name="Google Shape;407;p31"/>
                      <p:cNvSpPr/>
                      <p:nvPr/>
                    </p:nvSpPr>
                    <p:spPr>
                      <a:xfrm>
                        <a:off x="3806250" y="2189550"/>
                        <a:ext cx="4775" cy="4100"/>
                      </a:xfrm>
                      <a:custGeom>
                        <a:avLst/>
                        <a:gdLst/>
                        <a:ahLst/>
                        <a:cxnLst/>
                        <a:rect l="l" t="t" r="r" b="b"/>
                        <a:pathLst>
                          <a:path w="191" h="164" extrusionOk="0">
                            <a:moveTo>
                              <a:pt x="136" y="1"/>
                            </a:moveTo>
                            <a:cubicBezTo>
                              <a:pt x="109" y="1"/>
                              <a:pt x="109" y="1"/>
                              <a:pt x="109" y="28"/>
                            </a:cubicBezTo>
                            <a:lnTo>
                              <a:pt x="55" y="82"/>
                            </a:lnTo>
                            <a:cubicBezTo>
                              <a:pt x="28" y="82"/>
                              <a:pt x="28" y="109"/>
                              <a:pt x="28" y="136"/>
                            </a:cubicBezTo>
                            <a:cubicBezTo>
                              <a:pt x="1" y="136"/>
                              <a:pt x="1" y="136"/>
                              <a:pt x="28" y="163"/>
                            </a:cubicBezTo>
                            <a:lnTo>
                              <a:pt x="109" y="163"/>
                            </a:lnTo>
                            <a:lnTo>
                              <a:pt x="109" y="136"/>
                            </a:lnTo>
                            <a:cubicBezTo>
                              <a:pt x="136" y="109"/>
                              <a:pt x="164" y="82"/>
                              <a:pt x="164" y="82"/>
                            </a:cubicBezTo>
                            <a:cubicBezTo>
                              <a:pt x="191" y="55"/>
                              <a:pt x="191" y="28"/>
                              <a:pt x="16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 name="Google Shape;408;p31"/>
                      <p:cNvSpPr/>
                      <p:nvPr/>
                    </p:nvSpPr>
                    <p:spPr>
                      <a:xfrm>
                        <a:off x="3811000" y="2170725"/>
                        <a:ext cx="5450" cy="3925"/>
                      </a:xfrm>
                      <a:custGeom>
                        <a:avLst/>
                        <a:gdLst/>
                        <a:ahLst/>
                        <a:cxnLst/>
                        <a:rect l="l" t="t" r="r" b="b"/>
                        <a:pathLst>
                          <a:path w="218" h="157" extrusionOk="0">
                            <a:moveTo>
                              <a:pt x="163" y="1"/>
                            </a:moveTo>
                            <a:cubicBezTo>
                              <a:pt x="157" y="1"/>
                              <a:pt x="150" y="8"/>
                              <a:pt x="136" y="21"/>
                            </a:cubicBezTo>
                            <a:lnTo>
                              <a:pt x="109" y="21"/>
                            </a:lnTo>
                            <a:lnTo>
                              <a:pt x="55" y="48"/>
                            </a:lnTo>
                            <a:lnTo>
                              <a:pt x="28" y="48"/>
                            </a:lnTo>
                            <a:cubicBezTo>
                              <a:pt x="28" y="75"/>
                              <a:pt x="28" y="75"/>
                              <a:pt x="28" y="75"/>
                            </a:cubicBezTo>
                            <a:cubicBezTo>
                              <a:pt x="1" y="103"/>
                              <a:pt x="1" y="103"/>
                              <a:pt x="28" y="130"/>
                            </a:cubicBezTo>
                            <a:cubicBezTo>
                              <a:pt x="28" y="130"/>
                              <a:pt x="28" y="157"/>
                              <a:pt x="55" y="157"/>
                            </a:cubicBezTo>
                            <a:lnTo>
                              <a:pt x="136" y="157"/>
                            </a:lnTo>
                            <a:lnTo>
                              <a:pt x="163" y="130"/>
                            </a:lnTo>
                            <a:lnTo>
                              <a:pt x="191" y="103"/>
                            </a:lnTo>
                            <a:lnTo>
                              <a:pt x="218" y="103"/>
                            </a:lnTo>
                            <a:cubicBezTo>
                              <a:pt x="218" y="75"/>
                              <a:pt x="218" y="48"/>
                              <a:pt x="218" y="48"/>
                            </a:cubicBezTo>
                            <a:cubicBezTo>
                              <a:pt x="218" y="21"/>
                              <a:pt x="191" y="21"/>
                              <a:pt x="191" y="21"/>
                            </a:cubicBezTo>
                            <a:cubicBezTo>
                              <a:pt x="177" y="8"/>
                              <a:pt x="170" y="1"/>
                              <a:pt x="1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 name="Google Shape;409;p31"/>
                      <p:cNvSpPr/>
                      <p:nvPr/>
                    </p:nvSpPr>
                    <p:spPr>
                      <a:xfrm>
                        <a:off x="3811000" y="2204475"/>
                        <a:ext cx="4775" cy="4100"/>
                      </a:xfrm>
                      <a:custGeom>
                        <a:avLst/>
                        <a:gdLst/>
                        <a:ahLst/>
                        <a:cxnLst/>
                        <a:rect l="l" t="t" r="r" b="b"/>
                        <a:pathLst>
                          <a:path w="191" h="164" extrusionOk="0">
                            <a:moveTo>
                              <a:pt x="109" y="0"/>
                            </a:moveTo>
                            <a:lnTo>
                              <a:pt x="28" y="82"/>
                            </a:lnTo>
                            <a:lnTo>
                              <a:pt x="1" y="109"/>
                            </a:lnTo>
                            <a:cubicBezTo>
                              <a:pt x="1" y="136"/>
                              <a:pt x="1" y="136"/>
                              <a:pt x="1" y="136"/>
                            </a:cubicBezTo>
                            <a:lnTo>
                              <a:pt x="1" y="163"/>
                            </a:lnTo>
                            <a:lnTo>
                              <a:pt x="82" y="163"/>
                            </a:lnTo>
                            <a:lnTo>
                              <a:pt x="109" y="136"/>
                            </a:lnTo>
                            <a:lnTo>
                              <a:pt x="163" y="136"/>
                            </a:lnTo>
                            <a:cubicBezTo>
                              <a:pt x="191" y="109"/>
                              <a:pt x="191" y="109"/>
                              <a:pt x="191" y="82"/>
                            </a:cubicBezTo>
                            <a:cubicBezTo>
                              <a:pt x="191" y="82"/>
                              <a:pt x="191" y="55"/>
                              <a:pt x="191" y="55"/>
                            </a:cubicBezTo>
                            <a:cubicBezTo>
                              <a:pt x="191" y="55"/>
                              <a:pt x="191" y="27"/>
                              <a:pt x="191" y="27"/>
                            </a:cubicBezTo>
                            <a:cubicBezTo>
                              <a:pt x="191" y="27"/>
                              <a:pt x="163" y="0"/>
                              <a:pt x="13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 name="Google Shape;410;p31"/>
                      <p:cNvSpPr/>
                      <p:nvPr/>
                    </p:nvSpPr>
                    <p:spPr>
                      <a:xfrm>
                        <a:off x="3842200" y="2232275"/>
                        <a:ext cx="3400" cy="6800"/>
                      </a:xfrm>
                      <a:custGeom>
                        <a:avLst/>
                        <a:gdLst/>
                        <a:ahLst/>
                        <a:cxnLst/>
                        <a:rect l="l" t="t" r="r" b="b"/>
                        <a:pathLst>
                          <a:path w="136" h="272" extrusionOk="0">
                            <a:moveTo>
                              <a:pt x="109" y="0"/>
                            </a:moveTo>
                            <a:cubicBezTo>
                              <a:pt x="82" y="0"/>
                              <a:pt x="55" y="0"/>
                              <a:pt x="28" y="55"/>
                            </a:cubicBezTo>
                            <a:cubicBezTo>
                              <a:pt x="28" y="82"/>
                              <a:pt x="0" y="109"/>
                              <a:pt x="0" y="136"/>
                            </a:cubicBezTo>
                            <a:cubicBezTo>
                              <a:pt x="0" y="136"/>
                              <a:pt x="0" y="163"/>
                              <a:pt x="0" y="190"/>
                            </a:cubicBezTo>
                            <a:cubicBezTo>
                              <a:pt x="0" y="217"/>
                              <a:pt x="0" y="217"/>
                              <a:pt x="28" y="244"/>
                            </a:cubicBezTo>
                            <a:cubicBezTo>
                              <a:pt x="28" y="272"/>
                              <a:pt x="55" y="272"/>
                              <a:pt x="82" y="272"/>
                            </a:cubicBezTo>
                            <a:cubicBezTo>
                              <a:pt x="109" y="272"/>
                              <a:pt x="109" y="272"/>
                              <a:pt x="136" y="244"/>
                            </a:cubicBezTo>
                            <a:cubicBezTo>
                              <a:pt x="136" y="244"/>
                              <a:pt x="136" y="217"/>
                              <a:pt x="136" y="217"/>
                            </a:cubicBezTo>
                            <a:lnTo>
                              <a:pt x="136" y="163"/>
                            </a:lnTo>
                            <a:cubicBezTo>
                              <a:pt x="136" y="163"/>
                              <a:pt x="136" y="136"/>
                              <a:pt x="136" y="136"/>
                            </a:cubicBezTo>
                            <a:lnTo>
                              <a:pt x="136" y="109"/>
                            </a:lnTo>
                            <a:cubicBezTo>
                              <a:pt x="136" y="82"/>
                              <a:pt x="136" y="82"/>
                              <a:pt x="136" y="55"/>
                            </a:cubicBezTo>
                            <a:cubicBezTo>
                              <a:pt x="136" y="27"/>
                              <a:pt x="136" y="27"/>
                              <a:pt x="10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 name="Google Shape;411;p31"/>
                      <p:cNvSpPr/>
                      <p:nvPr/>
                    </p:nvSpPr>
                    <p:spPr>
                      <a:xfrm>
                        <a:off x="3857125" y="2235825"/>
                        <a:ext cx="3400" cy="3250"/>
                      </a:xfrm>
                      <a:custGeom>
                        <a:avLst/>
                        <a:gdLst/>
                        <a:ahLst/>
                        <a:cxnLst/>
                        <a:rect l="l" t="t" r="r" b="b"/>
                        <a:pathLst>
                          <a:path w="136" h="130" extrusionOk="0">
                            <a:moveTo>
                              <a:pt x="44" y="1"/>
                            </a:moveTo>
                            <a:cubicBezTo>
                              <a:pt x="34" y="1"/>
                              <a:pt x="27" y="8"/>
                              <a:pt x="27" y="21"/>
                            </a:cubicBezTo>
                            <a:cubicBezTo>
                              <a:pt x="0" y="21"/>
                              <a:pt x="0" y="48"/>
                              <a:pt x="0" y="48"/>
                            </a:cubicBezTo>
                            <a:cubicBezTo>
                              <a:pt x="0" y="48"/>
                              <a:pt x="0" y="75"/>
                              <a:pt x="0" y="75"/>
                            </a:cubicBezTo>
                            <a:lnTo>
                              <a:pt x="54" y="102"/>
                            </a:lnTo>
                            <a:lnTo>
                              <a:pt x="109" y="130"/>
                            </a:lnTo>
                            <a:lnTo>
                              <a:pt x="136" y="130"/>
                            </a:lnTo>
                            <a:cubicBezTo>
                              <a:pt x="136" y="130"/>
                              <a:pt x="136" y="102"/>
                              <a:pt x="136" y="102"/>
                            </a:cubicBezTo>
                            <a:cubicBezTo>
                              <a:pt x="136" y="102"/>
                              <a:pt x="136" y="102"/>
                              <a:pt x="136" y="75"/>
                            </a:cubicBezTo>
                            <a:lnTo>
                              <a:pt x="109" y="48"/>
                            </a:lnTo>
                            <a:cubicBezTo>
                              <a:pt x="109" y="21"/>
                              <a:pt x="81" y="21"/>
                              <a:pt x="81" y="21"/>
                            </a:cubicBezTo>
                            <a:cubicBezTo>
                              <a:pt x="68" y="8"/>
                              <a:pt x="54" y="1"/>
                              <a:pt x="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 name="Google Shape;412;p31"/>
                      <p:cNvSpPr/>
                      <p:nvPr/>
                    </p:nvSpPr>
                    <p:spPr>
                      <a:xfrm>
                        <a:off x="3827950" y="2233625"/>
                        <a:ext cx="4100" cy="4100"/>
                      </a:xfrm>
                      <a:custGeom>
                        <a:avLst/>
                        <a:gdLst/>
                        <a:ahLst/>
                        <a:cxnLst/>
                        <a:rect l="l" t="t" r="r" b="b"/>
                        <a:pathLst>
                          <a:path w="164" h="164" extrusionOk="0">
                            <a:moveTo>
                              <a:pt x="82" y="1"/>
                            </a:moveTo>
                            <a:cubicBezTo>
                              <a:pt x="55" y="1"/>
                              <a:pt x="28" y="28"/>
                              <a:pt x="1" y="55"/>
                            </a:cubicBezTo>
                            <a:cubicBezTo>
                              <a:pt x="1" y="82"/>
                              <a:pt x="1" y="82"/>
                              <a:pt x="1" y="109"/>
                            </a:cubicBezTo>
                            <a:lnTo>
                              <a:pt x="1" y="136"/>
                            </a:lnTo>
                            <a:cubicBezTo>
                              <a:pt x="1" y="163"/>
                              <a:pt x="28" y="163"/>
                              <a:pt x="28" y="163"/>
                            </a:cubicBezTo>
                            <a:lnTo>
                              <a:pt x="82" y="163"/>
                            </a:lnTo>
                            <a:lnTo>
                              <a:pt x="109" y="136"/>
                            </a:lnTo>
                            <a:lnTo>
                              <a:pt x="136" y="109"/>
                            </a:lnTo>
                            <a:cubicBezTo>
                              <a:pt x="164" y="109"/>
                              <a:pt x="164" y="109"/>
                              <a:pt x="164" y="82"/>
                            </a:cubicBezTo>
                            <a:lnTo>
                              <a:pt x="164" y="55"/>
                            </a:lnTo>
                            <a:cubicBezTo>
                              <a:pt x="164" y="55"/>
                              <a:pt x="164" y="28"/>
                              <a:pt x="164" y="28"/>
                            </a:cubicBezTo>
                            <a:cubicBezTo>
                              <a:pt x="136" y="1"/>
                              <a:pt x="136" y="1"/>
                              <a:pt x="10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 name="Google Shape;413;p31"/>
                      <p:cNvSpPr/>
                      <p:nvPr/>
                    </p:nvSpPr>
                    <p:spPr>
                      <a:xfrm>
                        <a:off x="3818475" y="2224800"/>
                        <a:ext cx="3400" cy="2075"/>
                      </a:xfrm>
                      <a:custGeom>
                        <a:avLst/>
                        <a:gdLst/>
                        <a:ahLst/>
                        <a:cxnLst/>
                        <a:rect l="l" t="t" r="r" b="b"/>
                        <a:pathLst>
                          <a:path w="136" h="83" extrusionOk="0">
                            <a:moveTo>
                              <a:pt x="0" y="1"/>
                            </a:moveTo>
                            <a:cubicBezTo>
                              <a:pt x="0" y="1"/>
                              <a:pt x="0" y="28"/>
                              <a:pt x="0" y="28"/>
                            </a:cubicBezTo>
                            <a:cubicBezTo>
                              <a:pt x="0" y="28"/>
                              <a:pt x="0" y="55"/>
                              <a:pt x="0" y="55"/>
                            </a:cubicBezTo>
                            <a:lnTo>
                              <a:pt x="0" y="82"/>
                            </a:lnTo>
                            <a:lnTo>
                              <a:pt x="136" y="82"/>
                            </a:lnTo>
                            <a:lnTo>
                              <a:pt x="136" y="55"/>
                            </a:lnTo>
                            <a:cubicBezTo>
                              <a:pt x="136" y="55"/>
                              <a:pt x="136" y="28"/>
                              <a:pt x="136" y="28"/>
                            </a:cubicBezTo>
                            <a:lnTo>
                              <a:pt x="136"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 name="Google Shape;414;p31"/>
                      <p:cNvSpPr/>
                      <p:nvPr/>
                    </p:nvSpPr>
                    <p:spPr>
                      <a:xfrm>
                        <a:off x="3846950" y="2245150"/>
                        <a:ext cx="2725" cy="2750"/>
                      </a:xfrm>
                      <a:custGeom>
                        <a:avLst/>
                        <a:gdLst/>
                        <a:ahLst/>
                        <a:cxnLst/>
                        <a:rect l="l" t="t" r="r" b="b"/>
                        <a:pathLst>
                          <a:path w="109" h="110" extrusionOk="0">
                            <a:moveTo>
                              <a:pt x="0" y="1"/>
                            </a:moveTo>
                            <a:cubicBezTo>
                              <a:pt x="0" y="1"/>
                              <a:pt x="0" y="28"/>
                              <a:pt x="0" y="28"/>
                            </a:cubicBezTo>
                            <a:cubicBezTo>
                              <a:pt x="0" y="28"/>
                              <a:pt x="0" y="55"/>
                              <a:pt x="0" y="55"/>
                            </a:cubicBezTo>
                            <a:lnTo>
                              <a:pt x="55" y="109"/>
                            </a:lnTo>
                            <a:lnTo>
                              <a:pt x="82" y="109"/>
                            </a:lnTo>
                            <a:cubicBezTo>
                              <a:pt x="82" y="82"/>
                              <a:pt x="82" y="55"/>
                              <a:pt x="82" y="55"/>
                            </a:cubicBezTo>
                            <a:cubicBezTo>
                              <a:pt x="109" y="55"/>
                              <a:pt x="109" y="28"/>
                              <a:pt x="109" y="28"/>
                            </a:cubicBezTo>
                            <a:cubicBezTo>
                              <a:pt x="109" y="1"/>
                              <a:pt x="109" y="1"/>
                              <a:pt x="10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15" name="Google Shape;415;p31"/>
                    <p:cNvGrpSpPr/>
                    <p:nvPr/>
                  </p:nvGrpSpPr>
                  <p:grpSpPr>
                    <a:xfrm>
                      <a:off x="3818475" y="2143175"/>
                      <a:ext cx="83425" cy="85725"/>
                      <a:chOff x="3818475" y="2143175"/>
                      <a:chExt cx="83425" cy="85725"/>
                    </a:xfrm>
                  </p:grpSpPr>
                  <p:sp>
                    <p:nvSpPr>
                      <p:cNvPr id="416" name="Google Shape;416;p31"/>
                      <p:cNvSpPr/>
                      <p:nvPr/>
                    </p:nvSpPr>
                    <p:spPr>
                      <a:xfrm>
                        <a:off x="3843550" y="2183200"/>
                        <a:ext cx="23750" cy="26300"/>
                      </a:xfrm>
                      <a:custGeom>
                        <a:avLst/>
                        <a:gdLst/>
                        <a:ahLst/>
                        <a:cxnLst/>
                        <a:rect l="l" t="t" r="r" b="b"/>
                        <a:pathLst>
                          <a:path w="950" h="1052" extrusionOk="0">
                            <a:moveTo>
                              <a:pt x="238" y="0"/>
                            </a:moveTo>
                            <a:cubicBezTo>
                              <a:pt x="204" y="0"/>
                              <a:pt x="170" y="4"/>
                              <a:pt x="136" y="10"/>
                            </a:cubicBezTo>
                            <a:cubicBezTo>
                              <a:pt x="28" y="65"/>
                              <a:pt x="1" y="173"/>
                              <a:pt x="82" y="255"/>
                            </a:cubicBezTo>
                            <a:cubicBezTo>
                              <a:pt x="136" y="363"/>
                              <a:pt x="299" y="417"/>
                              <a:pt x="380" y="526"/>
                            </a:cubicBezTo>
                            <a:cubicBezTo>
                              <a:pt x="489" y="634"/>
                              <a:pt x="570" y="743"/>
                              <a:pt x="624" y="878"/>
                            </a:cubicBezTo>
                            <a:cubicBezTo>
                              <a:pt x="624" y="960"/>
                              <a:pt x="652" y="1014"/>
                              <a:pt x="733" y="1041"/>
                            </a:cubicBezTo>
                            <a:cubicBezTo>
                              <a:pt x="748" y="1048"/>
                              <a:pt x="764" y="1052"/>
                              <a:pt x="781" y="1052"/>
                            </a:cubicBezTo>
                            <a:cubicBezTo>
                              <a:pt x="827" y="1052"/>
                              <a:pt x="876" y="1027"/>
                              <a:pt x="896" y="987"/>
                            </a:cubicBezTo>
                            <a:cubicBezTo>
                              <a:pt x="923" y="933"/>
                              <a:pt x="950" y="851"/>
                              <a:pt x="950" y="797"/>
                            </a:cubicBezTo>
                            <a:cubicBezTo>
                              <a:pt x="923" y="580"/>
                              <a:pt x="841" y="363"/>
                              <a:pt x="706" y="200"/>
                            </a:cubicBezTo>
                            <a:cubicBezTo>
                              <a:pt x="652" y="173"/>
                              <a:pt x="597" y="119"/>
                              <a:pt x="543" y="92"/>
                            </a:cubicBezTo>
                            <a:cubicBezTo>
                              <a:pt x="441" y="31"/>
                              <a:pt x="340" y="0"/>
                              <a:pt x="238" y="0"/>
                            </a:cubicBezTo>
                            <a:close/>
                          </a:path>
                        </a:pathLst>
                      </a:custGeom>
                      <a:solidFill>
                        <a:srgbClr val="000000">
                          <a:alpha val="140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17" name="Google Shape;417;p31"/>
                      <p:cNvGrpSpPr/>
                      <p:nvPr/>
                    </p:nvGrpSpPr>
                    <p:grpSpPr>
                      <a:xfrm>
                        <a:off x="3818475" y="2143175"/>
                        <a:ext cx="83425" cy="85725"/>
                        <a:chOff x="3818475" y="2143175"/>
                        <a:chExt cx="83425" cy="85725"/>
                      </a:xfrm>
                    </p:grpSpPr>
                    <p:sp>
                      <p:nvSpPr>
                        <p:cNvPr id="418" name="Google Shape;418;p31"/>
                        <p:cNvSpPr/>
                        <p:nvPr/>
                      </p:nvSpPr>
                      <p:spPr>
                        <a:xfrm>
                          <a:off x="3844900" y="2185475"/>
                          <a:ext cx="19700" cy="19700"/>
                        </a:xfrm>
                        <a:custGeom>
                          <a:avLst/>
                          <a:gdLst/>
                          <a:ahLst/>
                          <a:cxnLst/>
                          <a:rect l="l" t="t" r="r" b="b"/>
                          <a:pathLst>
                            <a:path w="788" h="788" extrusionOk="0">
                              <a:moveTo>
                                <a:pt x="679" y="1"/>
                              </a:moveTo>
                              <a:cubicBezTo>
                                <a:pt x="625" y="28"/>
                                <a:pt x="625" y="28"/>
                                <a:pt x="598" y="55"/>
                              </a:cubicBezTo>
                              <a:lnTo>
                                <a:pt x="435" y="218"/>
                              </a:lnTo>
                              <a:lnTo>
                                <a:pt x="326" y="326"/>
                              </a:lnTo>
                              <a:lnTo>
                                <a:pt x="245" y="381"/>
                              </a:lnTo>
                              <a:cubicBezTo>
                                <a:pt x="245" y="381"/>
                                <a:pt x="245" y="408"/>
                                <a:pt x="218" y="435"/>
                              </a:cubicBezTo>
                              <a:cubicBezTo>
                                <a:pt x="204" y="421"/>
                                <a:pt x="191" y="414"/>
                                <a:pt x="181" y="414"/>
                              </a:cubicBezTo>
                              <a:cubicBezTo>
                                <a:pt x="170" y="414"/>
                                <a:pt x="164" y="421"/>
                                <a:pt x="164" y="435"/>
                              </a:cubicBezTo>
                              <a:cubicBezTo>
                                <a:pt x="137" y="435"/>
                                <a:pt x="137" y="462"/>
                                <a:pt x="137" y="462"/>
                              </a:cubicBezTo>
                              <a:cubicBezTo>
                                <a:pt x="137" y="489"/>
                                <a:pt x="137" y="516"/>
                                <a:pt x="137" y="543"/>
                              </a:cubicBezTo>
                              <a:cubicBezTo>
                                <a:pt x="164" y="543"/>
                                <a:pt x="164" y="570"/>
                                <a:pt x="164" y="570"/>
                              </a:cubicBezTo>
                              <a:cubicBezTo>
                                <a:pt x="164" y="570"/>
                                <a:pt x="164" y="598"/>
                                <a:pt x="164" y="598"/>
                              </a:cubicBezTo>
                              <a:lnTo>
                                <a:pt x="82" y="598"/>
                              </a:lnTo>
                              <a:cubicBezTo>
                                <a:pt x="82" y="598"/>
                                <a:pt x="82" y="570"/>
                                <a:pt x="55" y="543"/>
                              </a:cubicBezTo>
                              <a:cubicBezTo>
                                <a:pt x="55" y="516"/>
                                <a:pt x="42" y="503"/>
                                <a:pt x="28" y="503"/>
                              </a:cubicBezTo>
                              <a:cubicBezTo>
                                <a:pt x="14" y="503"/>
                                <a:pt x="1" y="516"/>
                                <a:pt x="1" y="543"/>
                              </a:cubicBezTo>
                              <a:cubicBezTo>
                                <a:pt x="1" y="598"/>
                                <a:pt x="1" y="652"/>
                                <a:pt x="28" y="706"/>
                              </a:cubicBezTo>
                              <a:cubicBezTo>
                                <a:pt x="55" y="760"/>
                                <a:pt x="109" y="787"/>
                                <a:pt x="164" y="787"/>
                              </a:cubicBezTo>
                              <a:cubicBezTo>
                                <a:pt x="218" y="787"/>
                                <a:pt x="299" y="787"/>
                                <a:pt x="326" y="760"/>
                              </a:cubicBezTo>
                              <a:cubicBezTo>
                                <a:pt x="381" y="706"/>
                                <a:pt x="408" y="625"/>
                                <a:pt x="408" y="570"/>
                              </a:cubicBezTo>
                              <a:cubicBezTo>
                                <a:pt x="408" y="516"/>
                                <a:pt x="381" y="489"/>
                                <a:pt x="381" y="462"/>
                              </a:cubicBezTo>
                              <a:lnTo>
                                <a:pt x="408" y="435"/>
                              </a:lnTo>
                              <a:lnTo>
                                <a:pt x="462" y="381"/>
                              </a:lnTo>
                              <a:lnTo>
                                <a:pt x="570" y="299"/>
                              </a:lnTo>
                              <a:lnTo>
                                <a:pt x="679" y="218"/>
                              </a:lnTo>
                              <a:cubicBezTo>
                                <a:pt x="706" y="191"/>
                                <a:pt x="760" y="136"/>
                                <a:pt x="787" y="109"/>
                              </a:cubicBezTo>
                              <a:lnTo>
                                <a:pt x="787" y="82"/>
                              </a:lnTo>
                              <a:cubicBezTo>
                                <a:pt x="787" y="82"/>
                                <a:pt x="787" y="55"/>
                                <a:pt x="787" y="55"/>
                              </a:cubicBezTo>
                              <a:cubicBezTo>
                                <a:pt x="787" y="28"/>
                                <a:pt x="760" y="28"/>
                                <a:pt x="76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19" name="Google Shape;419;p31"/>
                        <p:cNvGrpSpPr/>
                        <p:nvPr/>
                      </p:nvGrpSpPr>
                      <p:grpSpPr>
                        <a:xfrm>
                          <a:off x="3818475" y="2143175"/>
                          <a:ext cx="83425" cy="85725"/>
                          <a:chOff x="3818475" y="2143175"/>
                          <a:chExt cx="83425" cy="85725"/>
                        </a:xfrm>
                      </p:grpSpPr>
                      <p:sp>
                        <p:nvSpPr>
                          <p:cNvPr id="420" name="Google Shape;420;p31"/>
                          <p:cNvSpPr/>
                          <p:nvPr/>
                        </p:nvSpPr>
                        <p:spPr>
                          <a:xfrm>
                            <a:off x="3842200" y="2161075"/>
                            <a:ext cx="10875" cy="11550"/>
                          </a:xfrm>
                          <a:custGeom>
                            <a:avLst/>
                            <a:gdLst/>
                            <a:ahLst/>
                            <a:cxnLst/>
                            <a:rect l="l" t="t" r="r" b="b"/>
                            <a:pathLst>
                              <a:path w="435" h="462" extrusionOk="0">
                                <a:moveTo>
                                  <a:pt x="326" y="0"/>
                                </a:moveTo>
                                <a:cubicBezTo>
                                  <a:pt x="272" y="0"/>
                                  <a:pt x="217" y="27"/>
                                  <a:pt x="190" y="55"/>
                                </a:cubicBezTo>
                                <a:lnTo>
                                  <a:pt x="163" y="55"/>
                                </a:lnTo>
                                <a:lnTo>
                                  <a:pt x="136" y="82"/>
                                </a:lnTo>
                                <a:lnTo>
                                  <a:pt x="109" y="82"/>
                                </a:lnTo>
                                <a:lnTo>
                                  <a:pt x="55" y="136"/>
                                </a:lnTo>
                                <a:lnTo>
                                  <a:pt x="55" y="163"/>
                                </a:lnTo>
                                <a:cubicBezTo>
                                  <a:pt x="28" y="163"/>
                                  <a:pt x="0" y="190"/>
                                  <a:pt x="0" y="217"/>
                                </a:cubicBezTo>
                                <a:cubicBezTo>
                                  <a:pt x="0" y="244"/>
                                  <a:pt x="0" y="299"/>
                                  <a:pt x="0" y="326"/>
                                </a:cubicBezTo>
                                <a:cubicBezTo>
                                  <a:pt x="0" y="380"/>
                                  <a:pt x="28" y="434"/>
                                  <a:pt x="82" y="461"/>
                                </a:cubicBezTo>
                                <a:lnTo>
                                  <a:pt x="217" y="461"/>
                                </a:lnTo>
                                <a:cubicBezTo>
                                  <a:pt x="245" y="434"/>
                                  <a:pt x="272" y="434"/>
                                  <a:pt x="272" y="434"/>
                                </a:cubicBezTo>
                                <a:cubicBezTo>
                                  <a:pt x="353" y="353"/>
                                  <a:pt x="407" y="272"/>
                                  <a:pt x="434" y="163"/>
                                </a:cubicBezTo>
                                <a:cubicBezTo>
                                  <a:pt x="434" y="82"/>
                                  <a:pt x="380" y="27"/>
                                  <a:pt x="32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 name="Google Shape;421;p31"/>
                          <p:cNvSpPr/>
                          <p:nvPr/>
                        </p:nvSpPr>
                        <p:spPr>
                          <a:xfrm>
                            <a:off x="3876775" y="2197000"/>
                            <a:ext cx="11550" cy="11400"/>
                          </a:xfrm>
                          <a:custGeom>
                            <a:avLst/>
                            <a:gdLst/>
                            <a:ahLst/>
                            <a:cxnLst/>
                            <a:rect l="l" t="t" r="r" b="b"/>
                            <a:pathLst>
                              <a:path w="462" h="456" extrusionOk="0">
                                <a:moveTo>
                                  <a:pt x="326" y="1"/>
                                </a:moveTo>
                                <a:cubicBezTo>
                                  <a:pt x="299" y="1"/>
                                  <a:pt x="245" y="1"/>
                                  <a:pt x="218" y="28"/>
                                </a:cubicBezTo>
                                <a:lnTo>
                                  <a:pt x="163" y="55"/>
                                </a:lnTo>
                                <a:lnTo>
                                  <a:pt x="163" y="82"/>
                                </a:lnTo>
                                <a:lnTo>
                                  <a:pt x="136" y="82"/>
                                </a:lnTo>
                                <a:lnTo>
                                  <a:pt x="82" y="137"/>
                                </a:lnTo>
                                <a:lnTo>
                                  <a:pt x="55" y="164"/>
                                </a:lnTo>
                                <a:cubicBezTo>
                                  <a:pt x="55" y="164"/>
                                  <a:pt x="28" y="191"/>
                                  <a:pt x="28" y="218"/>
                                </a:cubicBezTo>
                                <a:cubicBezTo>
                                  <a:pt x="1" y="245"/>
                                  <a:pt x="1" y="299"/>
                                  <a:pt x="28" y="326"/>
                                </a:cubicBezTo>
                                <a:cubicBezTo>
                                  <a:pt x="28" y="381"/>
                                  <a:pt x="55" y="408"/>
                                  <a:pt x="109" y="435"/>
                                </a:cubicBezTo>
                                <a:cubicBezTo>
                                  <a:pt x="123" y="448"/>
                                  <a:pt x="143" y="455"/>
                                  <a:pt x="163" y="455"/>
                                </a:cubicBezTo>
                                <a:cubicBezTo>
                                  <a:pt x="184" y="455"/>
                                  <a:pt x="204" y="448"/>
                                  <a:pt x="218" y="435"/>
                                </a:cubicBezTo>
                                <a:lnTo>
                                  <a:pt x="245" y="435"/>
                                </a:lnTo>
                                <a:cubicBezTo>
                                  <a:pt x="272" y="435"/>
                                  <a:pt x="299" y="408"/>
                                  <a:pt x="299" y="408"/>
                                </a:cubicBezTo>
                                <a:cubicBezTo>
                                  <a:pt x="353" y="354"/>
                                  <a:pt x="408" y="326"/>
                                  <a:pt x="435" y="245"/>
                                </a:cubicBezTo>
                                <a:cubicBezTo>
                                  <a:pt x="435" y="218"/>
                                  <a:pt x="462" y="191"/>
                                  <a:pt x="462" y="164"/>
                                </a:cubicBezTo>
                                <a:cubicBezTo>
                                  <a:pt x="462" y="82"/>
                                  <a:pt x="408" y="1"/>
                                  <a:pt x="32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 name="Google Shape;422;p31"/>
                          <p:cNvSpPr/>
                          <p:nvPr/>
                        </p:nvSpPr>
                        <p:spPr>
                          <a:xfrm>
                            <a:off x="3849650" y="2201750"/>
                            <a:ext cx="25" cy="25"/>
                          </a:xfrm>
                          <a:custGeom>
                            <a:avLst/>
                            <a:gdLst/>
                            <a:ahLst/>
                            <a:cxnLst/>
                            <a:rect l="l" t="t" r="r" b="b"/>
                            <a:pathLst>
                              <a:path w="1" h="1" extrusionOk="0">
                                <a:moveTo>
                                  <a:pt x="1" y="1"/>
                                </a:moveTo>
                                <a:lnTo>
                                  <a:pt x="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 name="Google Shape;423;p31"/>
                          <p:cNvSpPr/>
                          <p:nvPr/>
                        </p:nvSpPr>
                        <p:spPr>
                          <a:xfrm>
                            <a:off x="3818475" y="2190450"/>
                            <a:ext cx="35950" cy="38450"/>
                          </a:xfrm>
                          <a:custGeom>
                            <a:avLst/>
                            <a:gdLst/>
                            <a:ahLst/>
                            <a:cxnLst/>
                            <a:rect l="l" t="t" r="r" b="b"/>
                            <a:pathLst>
                              <a:path w="1438" h="1538" extrusionOk="0">
                                <a:moveTo>
                                  <a:pt x="40" y="1"/>
                                </a:moveTo>
                                <a:cubicBezTo>
                                  <a:pt x="19" y="1"/>
                                  <a:pt x="0" y="14"/>
                                  <a:pt x="0" y="46"/>
                                </a:cubicBezTo>
                                <a:cubicBezTo>
                                  <a:pt x="54" y="236"/>
                                  <a:pt x="109" y="399"/>
                                  <a:pt x="217" y="561"/>
                                </a:cubicBezTo>
                                <a:cubicBezTo>
                                  <a:pt x="271" y="724"/>
                                  <a:pt x="380" y="860"/>
                                  <a:pt x="515" y="995"/>
                                </a:cubicBezTo>
                                <a:cubicBezTo>
                                  <a:pt x="624" y="1131"/>
                                  <a:pt x="760" y="1239"/>
                                  <a:pt x="895" y="1348"/>
                                </a:cubicBezTo>
                                <a:cubicBezTo>
                                  <a:pt x="977" y="1375"/>
                                  <a:pt x="1058" y="1429"/>
                                  <a:pt x="1112" y="1456"/>
                                </a:cubicBezTo>
                                <a:cubicBezTo>
                                  <a:pt x="1194" y="1511"/>
                                  <a:pt x="1275" y="1538"/>
                                  <a:pt x="1383" y="1538"/>
                                </a:cubicBezTo>
                                <a:cubicBezTo>
                                  <a:pt x="1410" y="1511"/>
                                  <a:pt x="1438" y="1456"/>
                                  <a:pt x="1410" y="1402"/>
                                </a:cubicBezTo>
                                <a:cubicBezTo>
                                  <a:pt x="1329" y="1375"/>
                                  <a:pt x="1275" y="1321"/>
                                  <a:pt x="1194" y="1321"/>
                                </a:cubicBezTo>
                                <a:cubicBezTo>
                                  <a:pt x="1112" y="1266"/>
                                  <a:pt x="1058" y="1239"/>
                                  <a:pt x="977" y="1212"/>
                                </a:cubicBezTo>
                                <a:cubicBezTo>
                                  <a:pt x="841" y="1104"/>
                                  <a:pt x="705" y="1022"/>
                                  <a:pt x="597" y="914"/>
                                </a:cubicBezTo>
                                <a:cubicBezTo>
                                  <a:pt x="488" y="778"/>
                                  <a:pt x="380" y="643"/>
                                  <a:pt x="298" y="507"/>
                                </a:cubicBezTo>
                                <a:cubicBezTo>
                                  <a:pt x="217" y="344"/>
                                  <a:pt x="163" y="182"/>
                                  <a:pt x="81" y="19"/>
                                </a:cubicBezTo>
                                <a:cubicBezTo>
                                  <a:pt x="70" y="8"/>
                                  <a:pt x="54" y="1"/>
                                  <a:pt x="4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 name="Google Shape;424;p31"/>
                          <p:cNvSpPr/>
                          <p:nvPr/>
                        </p:nvSpPr>
                        <p:spPr>
                          <a:xfrm>
                            <a:off x="3821175" y="2211650"/>
                            <a:ext cx="9525" cy="9425"/>
                          </a:xfrm>
                          <a:custGeom>
                            <a:avLst/>
                            <a:gdLst/>
                            <a:ahLst/>
                            <a:cxnLst/>
                            <a:rect l="l" t="t" r="r" b="b"/>
                            <a:pathLst>
                              <a:path w="381" h="377" extrusionOk="0">
                                <a:moveTo>
                                  <a:pt x="68" y="0"/>
                                </a:moveTo>
                                <a:cubicBezTo>
                                  <a:pt x="41" y="0"/>
                                  <a:pt x="28" y="20"/>
                                  <a:pt x="28" y="39"/>
                                </a:cubicBezTo>
                                <a:cubicBezTo>
                                  <a:pt x="1" y="93"/>
                                  <a:pt x="28" y="120"/>
                                  <a:pt x="28" y="147"/>
                                </a:cubicBezTo>
                                <a:cubicBezTo>
                                  <a:pt x="55" y="174"/>
                                  <a:pt x="55" y="201"/>
                                  <a:pt x="82" y="229"/>
                                </a:cubicBezTo>
                                <a:cubicBezTo>
                                  <a:pt x="109" y="256"/>
                                  <a:pt x="163" y="310"/>
                                  <a:pt x="190" y="337"/>
                                </a:cubicBezTo>
                                <a:cubicBezTo>
                                  <a:pt x="218" y="337"/>
                                  <a:pt x="218" y="364"/>
                                  <a:pt x="245" y="364"/>
                                </a:cubicBezTo>
                                <a:cubicBezTo>
                                  <a:pt x="245" y="364"/>
                                  <a:pt x="257" y="376"/>
                                  <a:pt x="273" y="376"/>
                                </a:cubicBezTo>
                                <a:cubicBezTo>
                                  <a:pt x="281" y="376"/>
                                  <a:pt x="290" y="373"/>
                                  <a:pt x="299" y="364"/>
                                </a:cubicBezTo>
                                <a:cubicBezTo>
                                  <a:pt x="353" y="364"/>
                                  <a:pt x="380" y="310"/>
                                  <a:pt x="353" y="283"/>
                                </a:cubicBezTo>
                                <a:cubicBezTo>
                                  <a:pt x="353" y="256"/>
                                  <a:pt x="326" y="229"/>
                                  <a:pt x="326" y="229"/>
                                </a:cubicBezTo>
                                <a:cubicBezTo>
                                  <a:pt x="299" y="201"/>
                                  <a:pt x="272" y="174"/>
                                  <a:pt x="272" y="174"/>
                                </a:cubicBezTo>
                                <a:lnTo>
                                  <a:pt x="245" y="147"/>
                                </a:lnTo>
                                <a:lnTo>
                                  <a:pt x="190" y="66"/>
                                </a:lnTo>
                                <a:lnTo>
                                  <a:pt x="163" y="39"/>
                                </a:lnTo>
                                <a:lnTo>
                                  <a:pt x="136" y="12"/>
                                </a:lnTo>
                                <a:lnTo>
                                  <a:pt x="109" y="12"/>
                                </a:lnTo>
                                <a:cubicBezTo>
                                  <a:pt x="93" y="4"/>
                                  <a:pt x="80" y="0"/>
                                  <a:pt x="6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 name="Google Shape;425;p31"/>
                          <p:cNvSpPr/>
                          <p:nvPr/>
                        </p:nvSpPr>
                        <p:spPr>
                          <a:xfrm>
                            <a:off x="3841975" y="2143175"/>
                            <a:ext cx="21275" cy="13450"/>
                          </a:xfrm>
                          <a:custGeom>
                            <a:avLst/>
                            <a:gdLst/>
                            <a:ahLst/>
                            <a:cxnLst/>
                            <a:rect l="l" t="t" r="r" b="b"/>
                            <a:pathLst>
                              <a:path w="851" h="538" extrusionOk="0">
                                <a:moveTo>
                                  <a:pt x="331" y="0"/>
                                </a:moveTo>
                                <a:cubicBezTo>
                                  <a:pt x="297" y="0"/>
                                  <a:pt x="263" y="4"/>
                                  <a:pt x="226" y="11"/>
                                </a:cubicBezTo>
                                <a:cubicBezTo>
                                  <a:pt x="172" y="11"/>
                                  <a:pt x="118" y="38"/>
                                  <a:pt x="91" y="65"/>
                                </a:cubicBezTo>
                                <a:cubicBezTo>
                                  <a:pt x="1" y="133"/>
                                  <a:pt x="60" y="275"/>
                                  <a:pt x="145" y="275"/>
                                </a:cubicBezTo>
                                <a:cubicBezTo>
                                  <a:pt x="162" y="275"/>
                                  <a:pt x="181" y="269"/>
                                  <a:pt x="199" y="255"/>
                                </a:cubicBezTo>
                                <a:lnTo>
                                  <a:pt x="470" y="255"/>
                                </a:lnTo>
                                <a:lnTo>
                                  <a:pt x="498" y="282"/>
                                </a:lnTo>
                                <a:lnTo>
                                  <a:pt x="525" y="282"/>
                                </a:lnTo>
                                <a:lnTo>
                                  <a:pt x="552" y="309"/>
                                </a:lnTo>
                                <a:lnTo>
                                  <a:pt x="579" y="309"/>
                                </a:lnTo>
                                <a:cubicBezTo>
                                  <a:pt x="606" y="337"/>
                                  <a:pt x="606" y="337"/>
                                  <a:pt x="633" y="364"/>
                                </a:cubicBezTo>
                                <a:lnTo>
                                  <a:pt x="633" y="391"/>
                                </a:lnTo>
                                <a:lnTo>
                                  <a:pt x="633" y="445"/>
                                </a:lnTo>
                                <a:cubicBezTo>
                                  <a:pt x="633" y="472"/>
                                  <a:pt x="660" y="499"/>
                                  <a:pt x="687" y="526"/>
                                </a:cubicBezTo>
                                <a:cubicBezTo>
                                  <a:pt x="703" y="534"/>
                                  <a:pt x="719" y="538"/>
                                  <a:pt x="734" y="538"/>
                                </a:cubicBezTo>
                                <a:cubicBezTo>
                                  <a:pt x="769" y="538"/>
                                  <a:pt x="796" y="519"/>
                                  <a:pt x="796" y="499"/>
                                </a:cubicBezTo>
                                <a:cubicBezTo>
                                  <a:pt x="850" y="418"/>
                                  <a:pt x="796" y="309"/>
                                  <a:pt x="769" y="228"/>
                                </a:cubicBezTo>
                                <a:cubicBezTo>
                                  <a:pt x="715" y="174"/>
                                  <a:pt x="660" y="120"/>
                                  <a:pt x="606" y="65"/>
                                </a:cubicBezTo>
                                <a:cubicBezTo>
                                  <a:pt x="507" y="26"/>
                                  <a:pt x="422" y="0"/>
                                  <a:pt x="3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6" name="Google Shape;426;p31"/>
                          <p:cNvSpPr/>
                          <p:nvPr/>
                        </p:nvSpPr>
                        <p:spPr>
                          <a:xfrm>
                            <a:off x="3888300" y="2185475"/>
                            <a:ext cx="13600" cy="16300"/>
                          </a:xfrm>
                          <a:custGeom>
                            <a:avLst/>
                            <a:gdLst/>
                            <a:ahLst/>
                            <a:cxnLst/>
                            <a:rect l="l" t="t" r="r" b="b"/>
                            <a:pathLst>
                              <a:path w="544" h="652" extrusionOk="0">
                                <a:moveTo>
                                  <a:pt x="55" y="1"/>
                                </a:moveTo>
                                <a:cubicBezTo>
                                  <a:pt x="28" y="1"/>
                                  <a:pt x="1" y="28"/>
                                  <a:pt x="1" y="82"/>
                                </a:cubicBezTo>
                                <a:cubicBezTo>
                                  <a:pt x="1" y="121"/>
                                  <a:pt x="42" y="159"/>
                                  <a:pt x="85" y="159"/>
                                </a:cubicBezTo>
                                <a:cubicBezTo>
                                  <a:pt x="102" y="159"/>
                                  <a:pt x="121" y="152"/>
                                  <a:pt x="136" y="136"/>
                                </a:cubicBezTo>
                                <a:lnTo>
                                  <a:pt x="191" y="164"/>
                                </a:lnTo>
                                <a:lnTo>
                                  <a:pt x="218" y="191"/>
                                </a:lnTo>
                                <a:lnTo>
                                  <a:pt x="245" y="191"/>
                                </a:lnTo>
                                <a:lnTo>
                                  <a:pt x="299" y="218"/>
                                </a:lnTo>
                                <a:cubicBezTo>
                                  <a:pt x="326" y="245"/>
                                  <a:pt x="326" y="245"/>
                                  <a:pt x="326" y="272"/>
                                </a:cubicBezTo>
                                <a:lnTo>
                                  <a:pt x="353" y="299"/>
                                </a:lnTo>
                                <a:cubicBezTo>
                                  <a:pt x="353" y="299"/>
                                  <a:pt x="353" y="299"/>
                                  <a:pt x="353" y="326"/>
                                </a:cubicBezTo>
                                <a:lnTo>
                                  <a:pt x="353" y="353"/>
                                </a:lnTo>
                                <a:lnTo>
                                  <a:pt x="353" y="381"/>
                                </a:lnTo>
                                <a:cubicBezTo>
                                  <a:pt x="353" y="381"/>
                                  <a:pt x="353" y="408"/>
                                  <a:pt x="353" y="408"/>
                                </a:cubicBezTo>
                                <a:lnTo>
                                  <a:pt x="353" y="435"/>
                                </a:lnTo>
                                <a:lnTo>
                                  <a:pt x="353" y="570"/>
                                </a:lnTo>
                                <a:cubicBezTo>
                                  <a:pt x="353" y="570"/>
                                  <a:pt x="353" y="598"/>
                                  <a:pt x="353" y="598"/>
                                </a:cubicBezTo>
                                <a:cubicBezTo>
                                  <a:pt x="353" y="625"/>
                                  <a:pt x="381" y="652"/>
                                  <a:pt x="408" y="652"/>
                                </a:cubicBezTo>
                                <a:cubicBezTo>
                                  <a:pt x="462" y="652"/>
                                  <a:pt x="489" y="652"/>
                                  <a:pt x="489" y="625"/>
                                </a:cubicBezTo>
                                <a:cubicBezTo>
                                  <a:pt x="516" y="570"/>
                                  <a:pt x="516" y="543"/>
                                  <a:pt x="516" y="516"/>
                                </a:cubicBezTo>
                                <a:cubicBezTo>
                                  <a:pt x="543" y="462"/>
                                  <a:pt x="543" y="435"/>
                                  <a:pt x="516" y="408"/>
                                </a:cubicBezTo>
                                <a:cubicBezTo>
                                  <a:pt x="516" y="326"/>
                                  <a:pt x="489" y="245"/>
                                  <a:pt x="435" y="191"/>
                                </a:cubicBezTo>
                                <a:cubicBezTo>
                                  <a:pt x="408" y="136"/>
                                  <a:pt x="353" y="82"/>
                                  <a:pt x="299" y="55"/>
                                </a:cubicBezTo>
                                <a:lnTo>
                                  <a:pt x="19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grpSp>
            </p:grpSp>
            <p:sp>
              <p:nvSpPr>
                <p:cNvPr id="427" name="Google Shape;427;p31"/>
                <p:cNvSpPr/>
                <p:nvPr/>
              </p:nvSpPr>
              <p:spPr>
                <a:xfrm>
                  <a:off x="3193925" y="2081475"/>
                  <a:ext cx="907325" cy="1092350"/>
                </a:xfrm>
                <a:custGeom>
                  <a:avLst/>
                  <a:gdLst/>
                  <a:ahLst/>
                  <a:cxnLst/>
                  <a:rect l="l" t="t" r="r" b="b"/>
                  <a:pathLst>
                    <a:path w="36293" h="43694" extrusionOk="0">
                      <a:moveTo>
                        <a:pt x="25091" y="2615"/>
                      </a:moveTo>
                      <a:lnTo>
                        <a:pt x="24928" y="2805"/>
                      </a:lnTo>
                      <a:lnTo>
                        <a:pt x="24792" y="2967"/>
                      </a:lnTo>
                      <a:cubicBezTo>
                        <a:pt x="24765" y="2940"/>
                        <a:pt x="24765" y="2913"/>
                        <a:pt x="24792" y="2913"/>
                      </a:cubicBezTo>
                      <a:cubicBezTo>
                        <a:pt x="24819" y="2886"/>
                        <a:pt x="24846" y="2859"/>
                        <a:pt x="24846" y="2805"/>
                      </a:cubicBezTo>
                      <a:cubicBezTo>
                        <a:pt x="24846" y="2777"/>
                        <a:pt x="24874" y="2723"/>
                        <a:pt x="24901" y="2696"/>
                      </a:cubicBezTo>
                      <a:lnTo>
                        <a:pt x="24901" y="2669"/>
                      </a:lnTo>
                      <a:lnTo>
                        <a:pt x="24928" y="2642"/>
                      </a:lnTo>
                      <a:lnTo>
                        <a:pt x="24982" y="2615"/>
                      </a:lnTo>
                      <a:close/>
                      <a:moveTo>
                        <a:pt x="20208" y="1557"/>
                      </a:moveTo>
                      <a:cubicBezTo>
                        <a:pt x="20425" y="1557"/>
                        <a:pt x="20615" y="1557"/>
                        <a:pt x="20832" y="1611"/>
                      </a:cubicBezTo>
                      <a:cubicBezTo>
                        <a:pt x="21049" y="1964"/>
                        <a:pt x="21293" y="2316"/>
                        <a:pt x="21483" y="2723"/>
                      </a:cubicBezTo>
                      <a:cubicBezTo>
                        <a:pt x="21564" y="2913"/>
                        <a:pt x="21646" y="3103"/>
                        <a:pt x="21700" y="3320"/>
                      </a:cubicBezTo>
                      <a:cubicBezTo>
                        <a:pt x="21727" y="3401"/>
                        <a:pt x="21727" y="3510"/>
                        <a:pt x="21754" y="3618"/>
                      </a:cubicBezTo>
                      <a:lnTo>
                        <a:pt x="21754" y="3781"/>
                      </a:lnTo>
                      <a:lnTo>
                        <a:pt x="21754" y="3808"/>
                      </a:lnTo>
                      <a:lnTo>
                        <a:pt x="21646" y="3808"/>
                      </a:lnTo>
                      <a:cubicBezTo>
                        <a:pt x="21619" y="3618"/>
                        <a:pt x="21564" y="3456"/>
                        <a:pt x="21510" y="3293"/>
                      </a:cubicBezTo>
                      <a:cubicBezTo>
                        <a:pt x="21402" y="3103"/>
                        <a:pt x="21293" y="2940"/>
                        <a:pt x="21185" y="2777"/>
                      </a:cubicBezTo>
                      <a:cubicBezTo>
                        <a:pt x="21177" y="2762"/>
                        <a:pt x="21162" y="2755"/>
                        <a:pt x="21145" y="2755"/>
                      </a:cubicBezTo>
                      <a:cubicBezTo>
                        <a:pt x="21106" y="2755"/>
                        <a:pt x="21057" y="2793"/>
                        <a:pt x="21076" y="2832"/>
                      </a:cubicBezTo>
                      <a:cubicBezTo>
                        <a:pt x="21185" y="2994"/>
                        <a:pt x="21266" y="3157"/>
                        <a:pt x="21320" y="3347"/>
                      </a:cubicBezTo>
                      <a:cubicBezTo>
                        <a:pt x="21402" y="3510"/>
                        <a:pt x="21429" y="3673"/>
                        <a:pt x="21456" y="3835"/>
                      </a:cubicBezTo>
                      <a:lnTo>
                        <a:pt x="21266" y="3862"/>
                      </a:lnTo>
                      <a:cubicBezTo>
                        <a:pt x="20941" y="3971"/>
                        <a:pt x="20642" y="4107"/>
                        <a:pt x="20398" y="4324"/>
                      </a:cubicBezTo>
                      <a:cubicBezTo>
                        <a:pt x="20290" y="4161"/>
                        <a:pt x="20154" y="4025"/>
                        <a:pt x="19964" y="3944"/>
                      </a:cubicBezTo>
                      <a:cubicBezTo>
                        <a:pt x="19747" y="3835"/>
                        <a:pt x="19503" y="3754"/>
                        <a:pt x="19259" y="3754"/>
                      </a:cubicBezTo>
                      <a:cubicBezTo>
                        <a:pt x="19015" y="3781"/>
                        <a:pt x="18771" y="3808"/>
                        <a:pt x="18527" y="3862"/>
                      </a:cubicBezTo>
                      <a:cubicBezTo>
                        <a:pt x="18418" y="3890"/>
                        <a:pt x="18310" y="3917"/>
                        <a:pt x="18201" y="3944"/>
                      </a:cubicBezTo>
                      <a:cubicBezTo>
                        <a:pt x="18093" y="3944"/>
                        <a:pt x="17984" y="3917"/>
                        <a:pt x="17848" y="3917"/>
                      </a:cubicBezTo>
                      <a:cubicBezTo>
                        <a:pt x="17794" y="3862"/>
                        <a:pt x="17767" y="3835"/>
                        <a:pt x="17713" y="3781"/>
                      </a:cubicBezTo>
                      <a:cubicBezTo>
                        <a:pt x="17604" y="3673"/>
                        <a:pt x="17496" y="3564"/>
                        <a:pt x="17414" y="3456"/>
                      </a:cubicBezTo>
                      <a:cubicBezTo>
                        <a:pt x="17333" y="3347"/>
                        <a:pt x="17225" y="3211"/>
                        <a:pt x="17143" y="3103"/>
                      </a:cubicBezTo>
                      <a:cubicBezTo>
                        <a:pt x="17089" y="2994"/>
                        <a:pt x="17008" y="2859"/>
                        <a:pt x="16953" y="2750"/>
                      </a:cubicBezTo>
                      <a:cubicBezTo>
                        <a:pt x="17089" y="2723"/>
                        <a:pt x="17170" y="2642"/>
                        <a:pt x="17279" y="2588"/>
                      </a:cubicBezTo>
                      <a:cubicBezTo>
                        <a:pt x="17279" y="2642"/>
                        <a:pt x="17279" y="2669"/>
                        <a:pt x="17306" y="2696"/>
                      </a:cubicBezTo>
                      <a:cubicBezTo>
                        <a:pt x="17333" y="2777"/>
                        <a:pt x="17360" y="2832"/>
                        <a:pt x="17414" y="2913"/>
                      </a:cubicBezTo>
                      <a:cubicBezTo>
                        <a:pt x="17442" y="2994"/>
                        <a:pt x="17496" y="3049"/>
                        <a:pt x="17523" y="3130"/>
                      </a:cubicBezTo>
                      <a:lnTo>
                        <a:pt x="17604" y="3211"/>
                      </a:lnTo>
                      <a:cubicBezTo>
                        <a:pt x="17631" y="3266"/>
                        <a:pt x="17659" y="3293"/>
                        <a:pt x="17713" y="3293"/>
                      </a:cubicBezTo>
                      <a:cubicBezTo>
                        <a:pt x="17740" y="3293"/>
                        <a:pt x="17767" y="3266"/>
                        <a:pt x="17767" y="3239"/>
                      </a:cubicBezTo>
                      <a:cubicBezTo>
                        <a:pt x="17767" y="3157"/>
                        <a:pt x="17713" y="3103"/>
                        <a:pt x="17659" y="3022"/>
                      </a:cubicBezTo>
                      <a:cubicBezTo>
                        <a:pt x="17631" y="2967"/>
                        <a:pt x="17577" y="2913"/>
                        <a:pt x="17550" y="2832"/>
                      </a:cubicBezTo>
                      <a:cubicBezTo>
                        <a:pt x="17496" y="2777"/>
                        <a:pt x="17469" y="2696"/>
                        <a:pt x="17442" y="2642"/>
                      </a:cubicBezTo>
                      <a:lnTo>
                        <a:pt x="17387" y="2533"/>
                      </a:lnTo>
                      <a:cubicBezTo>
                        <a:pt x="17713" y="2371"/>
                        <a:pt x="18038" y="2208"/>
                        <a:pt x="18364" y="2072"/>
                      </a:cubicBezTo>
                      <a:cubicBezTo>
                        <a:pt x="18744" y="1910"/>
                        <a:pt x="19123" y="1774"/>
                        <a:pt x="19530" y="1665"/>
                      </a:cubicBezTo>
                      <a:cubicBezTo>
                        <a:pt x="19747" y="1584"/>
                        <a:pt x="19991" y="1557"/>
                        <a:pt x="20208" y="1557"/>
                      </a:cubicBezTo>
                      <a:close/>
                      <a:moveTo>
                        <a:pt x="23382" y="4107"/>
                      </a:moveTo>
                      <a:lnTo>
                        <a:pt x="23463" y="4215"/>
                      </a:lnTo>
                      <a:cubicBezTo>
                        <a:pt x="23572" y="4351"/>
                        <a:pt x="23626" y="4513"/>
                        <a:pt x="23626" y="4676"/>
                      </a:cubicBezTo>
                      <a:cubicBezTo>
                        <a:pt x="23626" y="4703"/>
                        <a:pt x="23653" y="4730"/>
                        <a:pt x="23680" y="4758"/>
                      </a:cubicBezTo>
                      <a:lnTo>
                        <a:pt x="23626" y="4812"/>
                      </a:lnTo>
                      <a:lnTo>
                        <a:pt x="23626" y="4866"/>
                      </a:lnTo>
                      <a:cubicBezTo>
                        <a:pt x="23572" y="4758"/>
                        <a:pt x="23544" y="4676"/>
                        <a:pt x="23517" y="4595"/>
                      </a:cubicBezTo>
                      <a:cubicBezTo>
                        <a:pt x="23490" y="4432"/>
                        <a:pt x="23436" y="4242"/>
                        <a:pt x="23382" y="4107"/>
                      </a:cubicBezTo>
                      <a:close/>
                      <a:moveTo>
                        <a:pt x="20018" y="5110"/>
                      </a:moveTo>
                      <a:lnTo>
                        <a:pt x="19991" y="5137"/>
                      </a:lnTo>
                      <a:cubicBezTo>
                        <a:pt x="19991" y="5110"/>
                        <a:pt x="19991" y="5110"/>
                        <a:pt x="19991" y="5110"/>
                      </a:cubicBezTo>
                      <a:close/>
                      <a:moveTo>
                        <a:pt x="27208" y="495"/>
                      </a:moveTo>
                      <a:cubicBezTo>
                        <a:pt x="27335" y="495"/>
                        <a:pt x="27461" y="505"/>
                        <a:pt x="27586" y="526"/>
                      </a:cubicBezTo>
                      <a:cubicBezTo>
                        <a:pt x="27776" y="553"/>
                        <a:pt x="27966" y="608"/>
                        <a:pt x="28156" y="716"/>
                      </a:cubicBezTo>
                      <a:cubicBezTo>
                        <a:pt x="28183" y="716"/>
                        <a:pt x="28210" y="743"/>
                        <a:pt x="28237" y="743"/>
                      </a:cubicBezTo>
                      <a:lnTo>
                        <a:pt x="28318" y="770"/>
                      </a:lnTo>
                      <a:cubicBezTo>
                        <a:pt x="28322" y="774"/>
                        <a:pt x="28326" y="776"/>
                        <a:pt x="28331" y="776"/>
                      </a:cubicBezTo>
                      <a:cubicBezTo>
                        <a:pt x="28359" y="776"/>
                        <a:pt x="28395" y="713"/>
                        <a:pt x="28373" y="689"/>
                      </a:cubicBezTo>
                      <a:lnTo>
                        <a:pt x="28373" y="689"/>
                      </a:lnTo>
                      <a:cubicBezTo>
                        <a:pt x="28551" y="694"/>
                        <a:pt x="28706" y="747"/>
                        <a:pt x="28861" y="825"/>
                      </a:cubicBezTo>
                      <a:cubicBezTo>
                        <a:pt x="29051" y="933"/>
                        <a:pt x="29241" y="1042"/>
                        <a:pt x="29430" y="1177"/>
                      </a:cubicBezTo>
                      <a:cubicBezTo>
                        <a:pt x="29756" y="1421"/>
                        <a:pt x="30027" y="1774"/>
                        <a:pt x="30136" y="2181"/>
                      </a:cubicBezTo>
                      <a:cubicBezTo>
                        <a:pt x="30271" y="2615"/>
                        <a:pt x="30325" y="3049"/>
                        <a:pt x="30298" y="3510"/>
                      </a:cubicBezTo>
                      <a:cubicBezTo>
                        <a:pt x="30244" y="3944"/>
                        <a:pt x="30081" y="4378"/>
                        <a:pt x="29837" y="4730"/>
                      </a:cubicBezTo>
                      <a:cubicBezTo>
                        <a:pt x="29702" y="4947"/>
                        <a:pt x="29566" y="5137"/>
                        <a:pt x="29430" y="5327"/>
                      </a:cubicBezTo>
                      <a:cubicBezTo>
                        <a:pt x="29349" y="5408"/>
                        <a:pt x="29295" y="5517"/>
                        <a:pt x="29213" y="5598"/>
                      </a:cubicBezTo>
                      <a:cubicBezTo>
                        <a:pt x="29213" y="5571"/>
                        <a:pt x="29213" y="5544"/>
                        <a:pt x="29213" y="5517"/>
                      </a:cubicBezTo>
                      <a:cubicBezTo>
                        <a:pt x="29213" y="5381"/>
                        <a:pt x="29241" y="5273"/>
                        <a:pt x="29268" y="5137"/>
                      </a:cubicBezTo>
                      <a:cubicBezTo>
                        <a:pt x="29295" y="5002"/>
                        <a:pt x="29322" y="4893"/>
                        <a:pt x="29376" y="4785"/>
                      </a:cubicBezTo>
                      <a:cubicBezTo>
                        <a:pt x="29403" y="4703"/>
                        <a:pt x="29430" y="4649"/>
                        <a:pt x="29457" y="4595"/>
                      </a:cubicBezTo>
                      <a:cubicBezTo>
                        <a:pt x="29457" y="4541"/>
                        <a:pt x="29457" y="4541"/>
                        <a:pt x="29485" y="4513"/>
                      </a:cubicBezTo>
                      <a:cubicBezTo>
                        <a:pt x="29539" y="4459"/>
                        <a:pt x="29593" y="4405"/>
                        <a:pt x="29620" y="4324"/>
                      </a:cubicBezTo>
                      <a:cubicBezTo>
                        <a:pt x="29663" y="4239"/>
                        <a:pt x="29589" y="4171"/>
                        <a:pt x="29503" y="4171"/>
                      </a:cubicBezTo>
                      <a:cubicBezTo>
                        <a:pt x="29479" y="4171"/>
                        <a:pt x="29454" y="4176"/>
                        <a:pt x="29430" y="4188"/>
                      </a:cubicBezTo>
                      <a:cubicBezTo>
                        <a:pt x="29376" y="4242"/>
                        <a:pt x="29322" y="4296"/>
                        <a:pt x="29268" y="4351"/>
                      </a:cubicBezTo>
                      <a:lnTo>
                        <a:pt x="29132" y="4541"/>
                      </a:lnTo>
                      <a:lnTo>
                        <a:pt x="28915" y="4758"/>
                      </a:lnTo>
                      <a:cubicBezTo>
                        <a:pt x="28915" y="4649"/>
                        <a:pt x="28888" y="4568"/>
                        <a:pt x="28888" y="4459"/>
                      </a:cubicBezTo>
                      <a:lnTo>
                        <a:pt x="28888" y="4242"/>
                      </a:lnTo>
                      <a:cubicBezTo>
                        <a:pt x="28915" y="4215"/>
                        <a:pt x="28915" y="4188"/>
                        <a:pt x="28888" y="4134"/>
                      </a:cubicBezTo>
                      <a:lnTo>
                        <a:pt x="28888" y="4079"/>
                      </a:lnTo>
                      <a:cubicBezTo>
                        <a:pt x="28915" y="3971"/>
                        <a:pt x="28969" y="3862"/>
                        <a:pt x="28996" y="3754"/>
                      </a:cubicBezTo>
                      <a:cubicBezTo>
                        <a:pt x="29024" y="3700"/>
                        <a:pt x="29051" y="3645"/>
                        <a:pt x="29078" y="3591"/>
                      </a:cubicBezTo>
                      <a:cubicBezTo>
                        <a:pt x="29105" y="3537"/>
                        <a:pt x="29132" y="3483"/>
                        <a:pt x="29159" y="3428"/>
                      </a:cubicBezTo>
                      <a:cubicBezTo>
                        <a:pt x="29159" y="3389"/>
                        <a:pt x="29130" y="3364"/>
                        <a:pt x="29104" y="3364"/>
                      </a:cubicBezTo>
                      <a:cubicBezTo>
                        <a:pt x="29094" y="3364"/>
                        <a:pt x="29085" y="3367"/>
                        <a:pt x="29078" y="3374"/>
                      </a:cubicBezTo>
                      <a:cubicBezTo>
                        <a:pt x="28969" y="3401"/>
                        <a:pt x="28888" y="3564"/>
                        <a:pt x="28834" y="3673"/>
                      </a:cubicBezTo>
                      <a:cubicBezTo>
                        <a:pt x="28807" y="3754"/>
                        <a:pt x="28752" y="3862"/>
                        <a:pt x="28725" y="3944"/>
                      </a:cubicBezTo>
                      <a:cubicBezTo>
                        <a:pt x="28590" y="3754"/>
                        <a:pt x="28481" y="3510"/>
                        <a:pt x="28427" y="3266"/>
                      </a:cubicBezTo>
                      <a:cubicBezTo>
                        <a:pt x="28345" y="2913"/>
                        <a:pt x="28318" y="2533"/>
                        <a:pt x="28345" y="2154"/>
                      </a:cubicBezTo>
                      <a:cubicBezTo>
                        <a:pt x="28345" y="2113"/>
                        <a:pt x="28318" y="2093"/>
                        <a:pt x="28291" y="2093"/>
                      </a:cubicBezTo>
                      <a:cubicBezTo>
                        <a:pt x="28264" y="2093"/>
                        <a:pt x="28237" y="2113"/>
                        <a:pt x="28237" y="2154"/>
                      </a:cubicBezTo>
                      <a:cubicBezTo>
                        <a:pt x="28156" y="2506"/>
                        <a:pt x="28156" y="2886"/>
                        <a:pt x="28210" y="3239"/>
                      </a:cubicBezTo>
                      <a:lnTo>
                        <a:pt x="28183" y="3211"/>
                      </a:lnTo>
                      <a:cubicBezTo>
                        <a:pt x="28128" y="3157"/>
                        <a:pt x="28074" y="3103"/>
                        <a:pt x="28020" y="3049"/>
                      </a:cubicBezTo>
                      <a:cubicBezTo>
                        <a:pt x="27939" y="2940"/>
                        <a:pt x="27830" y="2832"/>
                        <a:pt x="27749" y="2696"/>
                      </a:cubicBezTo>
                      <a:cubicBezTo>
                        <a:pt x="27559" y="2479"/>
                        <a:pt x="27477" y="2154"/>
                        <a:pt x="27505" y="1855"/>
                      </a:cubicBezTo>
                      <a:cubicBezTo>
                        <a:pt x="27505" y="1828"/>
                        <a:pt x="27532" y="1828"/>
                        <a:pt x="27559" y="1801"/>
                      </a:cubicBezTo>
                      <a:cubicBezTo>
                        <a:pt x="27640" y="1801"/>
                        <a:pt x="27640" y="1665"/>
                        <a:pt x="27559" y="1665"/>
                      </a:cubicBezTo>
                      <a:cubicBezTo>
                        <a:pt x="27423" y="1693"/>
                        <a:pt x="27315" y="1720"/>
                        <a:pt x="27179" y="1801"/>
                      </a:cubicBezTo>
                      <a:cubicBezTo>
                        <a:pt x="27043" y="1855"/>
                        <a:pt x="26908" y="1910"/>
                        <a:pt x="26772" y="1964"/>
                      </a:cubicBezTo>
                      <a:cubicBezTo>
                        <a:pt x="26637" y="1991"/>
                        <a:pt x="26501" y="2018"/>
                        <a:pt x="26338" y="2045"/>
                      </a:cubicBezTo>
                      <a:cubicBezTo>
                        <a:pt x="26230" y="2045"/>
                        <a:pt x="26094" y="1991"/>
                        <a:pt x="25986" y="1937"/>
                      </a:cubicBezTo>
                      <a:lnTo>
                        <a:pt x="26176" y="1720"/>
                      </a:lnTo>
                      <a:cubicBezTo>
                        <a:pt x="26218" y="1657"/>
                        <a:pt x="26162" y="1594"/>
                        <a:pt x="26097" y="1594"/>
                      </a:cubicBezTo>
                      <a:cubicBezTo>
                        <a:pt x="26078" y="1594"/>
                        <a:pt x="26058" y="1599"/>
                        <a:pt x="26040" y="1611"/>
                      </a:cubicBezTo>
                      <a:cubicBezTo>
                        <a:pt x="25796" y="1882"/>
                        <a:pt x="25552" y="2154"/>
                        <a:pt x="25308" y="2398"/>
                      </a:cubicBezTo>
                      <a:lnTo>
                        <a:pt x="25226" y="2371"/>
                      </a:lnTo>
                      <a:cubicBezTo>
                        <a:pt x="25253" y="2181"/>
                        <a:pt x="25308" y="1991"/>
                        <a:pt x="25443" y="1828"/>
                      </a:cubicBezTo>
                      <a:cubicBezTo>
                        <a:pt x="25606" y="1693"/>
                        <a:pt x="25769" y="1557"/>
                        <a:pt x="25959" y="1448"/>
                      </a:cubicBezTo>
                      <a:cubicBezTo>
                        <a:pt x="26005" y="1378"/>
                        <a:pt x="25951" y="1307"/>
                        <a:pt x="25900" y="1307"/>
                      </a:cubicBezTo>
                      <a:cubicBezTo>
                        <a:pt x="25892" y="1307"/>
                        <a:pt x="25884" y="1309"/>
                        <a:pt x="25877" y="1313"/>
                      </a:cubicBezTo>
                      <a:lnTo>
                        <a:pt x="25877" y="1286"/>
                      </a:lnTo>
                      <a:cubicBezTo>
                        <a:pt x="25660" y="1367"/>
                        <a:pt x="25470" y="1503"/>
                        <a:pt x="25335" y="1665"/>
                      </a:cubicBezTo>
                      <a:cubicBezTo>
                        <a:pt x="25443" y="1259"/>
                        <a:pt x="25769" y="933"/>
                        <a:pt x="26148" y="743"/>
                      </a:cubicBezTo>
                      <a:cubicBezTo>
                        <a:pt x="26472" y="582"/>
                        <a:pt x="26840" y="495"/>
                        <a:pt x="27208" y="495"/>
                      </a:cubicBezTo>
                      <a:close/>
                      <a:moveTo>
                        <a:pt x="28454" y="5598"/>
                      </a:moveTo>
                      <a:lnTo>
                        <a:pt x="28454" y="5680"/>
                      </a:lnTo>
                      <a:cubicBezTo>
                        <a:pt x="28427" y="5707"/>
                        <a:pt x="28400" y="5761"/>
                        <a:pt x="28373" y="5815"/>
                      </a:cubicBezTo>
                      <a:lnTo>
                        <a:pt x="28373" y="5842"/>
                      </a:lnTo>
                      <a:lnTo>
                        <a:pt x="28345" y="5897"/>
                      </a:lnTo>
                      <a:lnTo>
                        <a:pt x="28345" y="5924"/>
                      </a:lnTo>
                      <a:cubicBezTo>
                        <a:pt x="28345" y="5924"/>
                        <a:pt x="28345" y="5951"/>
                        <a:pt x="28318" y="5951"/>
                      </a:cubicBezTo>
                      <a:lnTo>
                        <a:pt x="28291" y="5978"/>
                      </a:lnTo>
                      <a:lnTo>
                        <a:pt x="28264" y="5978"/>
                      </a:lnTo>
                      <a:lnTo>
                        <a:pt x="28210" y="6005"/>
                      </a:lnTo>
                      <a:lnTo>
                        <a:pt x="28020" y="6005"/>
                      </a:lnTo>
                      <a:lnTo>
                        <a:pt x="28454" y="5598"/>
                      </a:lnTo>
                      <a:close/>
                      <a:moveTo>
                        <a:pt x="16764" y="2967"/>
                      </a:moveTo>
                      <a:lnTo>
                        <a:pt x="16791" y="3022"/>
                      </a:lnTo>
                      <a:cubicBezTo>
                        <a:pt x="16818" y="3103"/>
                        <a:pt x="16845" y="3184"/>
                        <a:pt x="16899" y="3239"/>
                      </a:cubicBezTo>
                      <a:cubicBezTo>
                        <a:pt x="16953" y="3374"/>
                        <a:pt x="17062" y="3510"/>
                        <a:pt x="17143" y="3618"/>
                      </a:cubicBezTo>
                      <a:cubicBezTo>
                        <a:pt x="17333" y="3862"/>
                        <a:pt x="17577" y="4052"/>
                        <a:pt x="17848" y="4215"/>
                      </a:cubicBezTo>
                      <a:lnTo>
                        <a:pt x="17903" y="4215"/>
                      </a:lnTo>
                      <a:cubicBezTo>
                        <a:pt x="17984" y="4269"/>
                        <a:pt x="18093" y="4296"/>
                        <a:pt x="18201" y="4296"/>
                      </a:cubicBezTo>
                      <a:cubicBezTo>
                        <a:pt x="18337" y="4296"/>
                        <a:pt x="18499" y="4296"/>
                        <a:pt x="18635" y="4269"/>
                      </a:cubicBezTo>
                      <a:cubicBezTo>
                        <a:pt x="18799" y="4224"/>
                        <a:pt x="18964" y="4204"/>
                        <a:pt x="19128" y="4204"/>
                      </a:cubicBezTo>
                      <a:cubicBezTo>
                        <a:pt x="19262" y="4204"/>
                        <a:pt x="19396" y="4218"/>
                        <a:pt x="19530" y="4242"/>
                      </a:cubicBezTo>
                      <a:cubicBezTo>
                        <a:pt x="19801" y="4242"/>
                        <a:pt x="20073" y="4378"/>
                        <a:pt x="20263" y="4568"/>
                      </a:cubicBezTo>
                      <a:cubicBezTo>
                        <a:pt x="20127" y="4703"/>
                        <a:pt x="20018" y="4839"/>
                        <a:pt x="19937" y="4975"/>
                      </a:cubicBezTo>
                      <a:cubicBezTo>
                        <a:pt x="19801" y="4893"/>
                        <a:pt x="19693" y="4839"/>
                        <a:pt x="19557" y="4812"/>
                      </a:cubicBezTo>
                      <a:cubicBezTo>
                        <a:pt x="19476" y="4785"/>
                        <a:pt x="19395" y="4758"/>
                        <a:pt x="19340" y="4758"/>
                      </a:cubicBezTo>
                      <a:cubicBezTo>
                        <a:pt x="19232" y="4758"/>
                        <a:pt x="19150" y="4758"/>
                        <a:pt x="19096" y="4785"/>
                      </a:cubicBezTo>
                      <a:cubicBezTo>
                        <a:pt x="19015" y="4812"/>
                        <a:pt x="19042" y="4920"/>
                        <a:pt x="19096" y="4920"/>
                      </a:cubicBezTo>
                      <a:cubicBezTo>
                        <a:pt x="19232" y="4920"/>
                        <a:pt x="19367" y="4947"/>
                        <a:pt x="19503" y="5002"/>
                      </a:cubicBezTo>
                      <a:cubicBezTo>
                        <a:pt x="19612" y="5056"/>
                        <a:pt x="19720" y="5083"/>
                        <a:pt x="19829" y="5164"/>
                      </a:cubicBezTo>
                      <a:cubicBezTo>
                        <a:pt x="19829" y="5164"/>
                        <a:pt x="19829" y="5192"/>
                        <a:pt x="19829" y="5192"/>
                      </a:cubicBezTo>
                      <a:lnTo>
                        <a:pt x="19557" y="5246"/>
                      </a:lnTo>
                      <a:lnTo>
                        <a:pt x="18716" y="5381"/>
                      </a:lnTo>
                      <a:cubicBezTo>
                        <a:pt x="18147" y="5490"/>
                        <a:pt x="17577" y="5598"/>
                        <a:pt x="17008" y="5734"/>
                      </a:cubicBezTo>
                      <a:cubicBezTo>
                        <a:pt x="15896" y="5978"/>
                        <a:pt x="14783" y="6276"/>
                        <a:pt x="13671" y="6602"/>
                      </a:cubicBezTo>
                      <a:lnTo>
                        <a:pt x="13454" y="6656"/>
                      </a:lnTo>
                      <a:lnTo>
                        <a:pt x="13454" y="6629"/>
                      </a:lnTo>
                      <a:lnTo>
                        <a:pt x="13400" y="6602"/>
                      </a:lnTo>
                      <a:cubicBezTo>
                        <a:pt x="13373" y="6548"/>
                        <a:pt x="13346" y="6521"/>
                        <a:pt x="13319" y="6493"/>
                      </a:cubicBezTo>
                      <a:cubicBezTo>
                        <a:pt x="13237" y="6439"/>
                        <a:pt x="13183" y="6385"/>
                        <a:pt x="13129" y="6358"/>
                      </a:cubicBezTo>
                      <a:cubicBezTo>
                        <a:pt x="13020" y="6276"/>
                        <a:pt x="12939" y="6222"/>
                        <a:pt x="12858" y="6114"/>
                      </a:cubicBezTo>
                      <a:cubicBezTo>
                        <a:pt x="12858" y="6087"/>
                        <a:pt x="12858" y="6032"/>
                        <a:pt x="12858" y="6005"/>
                      </a:cubicBezTo>
                      <a:lnTo>
                        <a:pt x="12993" y="5870"/>
                      </a:lnTo>
                      <a:lnTo>
                        <a:pt x="13237" y="5598"/>
                      </a:lnTo>
                      <a:cubicBezTo>
                        <a:pt x="13400" y="5436"/>
                        <a:pt x="13563" y="5273"/>
                        <a:pt x="13753" y="5083"/>
                      </a:cubicBezTo>
                      <a:cubicBezTo>
                        <a:pt x="14078" y="4758"/>
                        <a:pt x="14458" y="4459"/>
                        <a:pt x="14838" y="4161"/>
                      </a:cubicBezTo>
                      <a:lnTo>
                        <a:pt x="15163" y="3917"/>
                      </a:lnTo>
                      <a:lnTo>
                        <a:pt x="15326" y="3808"/>
                      </a:lnTo>
                      <a:cubicBezTo>
                        <a:pt x="15489" y="3727"/>
                        <a:pt x="15624" y="3618"/>
                        <a:pt x="15787" y="3510"/>
                      </a:cubicBezTo>
                      <a:cubicBezTo>
                        <a:pt x="15950" y="3401"/>
                        <a:pt x="16140" y="3293"/>
                        <a:pt x="16302" y="3157"/>
                      </a:cubicBezTo>
                      <a:lnTo>
                        <a:pt x="16330" y="3157"/>
                      </a:lnTo>
                      <a:cubicBezTo>
                        <a:pt x="16330" y="3184"/>
                        <a:pt x="16357" y="3211"/>
                        <a:pt x="16357" y="3239"/>
                      </a:cubicBezTo>
                      <a:cubicBezTo>
                        <a:pt x="16384" y="3293"/>
                        <a:pt x="16411" y="3347"/>
                        <a:pt x="16465" y="3401"/>
                      </a:cubicBezTo>
                      <a:cubicBezTo>
                        <a:pt x="16492" y="3456"/>
                        <a:pt x="16519" y="3483"/>
                        <a:pt x="16547" y="3537"/>
                      </a:cubicBezTo>
                      <a:cubicBezTo>
                        <a:pt x="16574" y="3537"/>
                        <a:pt x="16601" y="3564"/>
                        <a:pt x="16628" y="3591"/>
                      </a:cubicBezTo>
                      <a:cubicBezTo>
                        <a:pt x="16628" y="3591"/>
                        <a:pt x="16655" y="3618"/>
                        <a:pt x="16655" y="3618"/>
                      </a:cubicBezTo>
                      <a:lnTo>
                        <a:pt x="16709" y="3618"/>
                      </a:lnTo>
                      <a:cubicBezTo>
                        <a:pt x="16736" y="3618"/>
                        <a:pt x="16764" y="3591"/>
                        <a:pt x="16764" y="3591"/>
                      </a:cubicBezTo>
                      <a:cubicBezTo>
                        <a:pt x="16764" y="3564"/>
                        <a:pt x="16764" y="3537"/>
                        <a:pt x="16764" y="3537"/>
                      </a:cubicBezTo>
                      <a:cubicBezTo>
                        <a:pt x="16764" y="3510"/>
                        <a:pt x="16736" y="3483"/>
                        <a:pt x="16736" y="3483"/>
                      </a:cubicBezTo>
                      <a:lnTo>
                        <a:pt x="16709" y="3456"/>
                      </a:lnTo>
                      <a:cubicBezTo>
                        <a:pt x="16682" y="3401"/>
                        <a:pt x="16655" y="3374"/>
                        <a:pt x="16601" y="3320"/>
                      </a:cubicBezTo>
                      <a:lnTo>
                        <a:pt x="16574" y="3239"/>
                      </a:lnTo>
                      <a:lnTo>
                        <a:pt x="16547" y="3184"/>
                      </a:lnTo>
                      <a:lnTo>
                        <a:pt x="16547" y="3157"/>
                      </a:lnTo>
                      <a:cubicBezTo>
                        <a:pt x="16547" y="3157"/>
                        <a:pt x="16519" y="3130"/>
                        <a:pt x="16519" y="3130"/>
                      </a:cubicBezTo>
                      <a:lnTo>
                        <a:pt x="16764" y="2967"/>
                      </a:lnTo>
                      <a:close/>
                      <a:moveTo>
                        <a:pt x="27396" y="1882"/>
                      </a:moveTo>
                      <a:lnTo>
                        <a:pt x="27396" y="1882"/>
                      </a:lnTo>
                      <a:cubicBezTo>
                        <a:pt x="27369" y="2181"/>
                        <a:pt x="27450" y="2479"/>
                        <a:pt x="27640" y="2696"/>
                      </a:cubicBezTo>
                      <a:cubicBezTo>
                        <a:pt x="27722" y="2832"/>
                        <a:pt x="27803" y="2967"/>
                        <a:pt x="27911" y="3103"/>
                      </a:cubicBezTo>
                      <a:cubicBezTo>
                        <a:pt x="28020" y="3239"/>
                        <a:pt x="28156" y="3347"/>
                        <a:pt x="28291" y="3401"/>
                      </a:cubicBezTo>
                      <a:cubicBezTo>
                        <a:pt x="28373" y="3700"/>
                        <a:pt x="28508" y="3971"/>
                        <a:pt x="28725" y="4215"/>
                      </a:cubicBezTo>
                      <a:lnTo>
                        <a:pt x="28725" y="4459"/>
                      </a:lnTo>
                      <a:cubicBezTo>
                        <a:pt x="28725" y="4595"/>
                        <a:pt x="28752" y="4730"/>
                        <a:pt x="28779" y="4866"/>
                      </a:cubicBezTo>
                      <a:cubicBezTo>
                        <a:pt x="28779" y="4866"/>
                        <a:pt x="28807" y="4893"/>
                        <a:pt x="28807" y="4893"/>
                      </a:cubicBezTo>
                      <a:cubicBezTo>
                        <a:pt x="28617" y="5110"/>
                        <a:pt x="28427" y="5300"/>
                        <a:pt x="28237" y="5517"/>
                      </a:cubicBezTo>
                      <a:cubicBezTo>
                        <a:pt x="27857" y="5897"/>
                        <a:pt x="27450" y="6276"/>
                        <a:pt x="27071" y="6656"/>
                      </a:cubicBezTo>
                      <a:cubicBezTo>
                        <a:pt x="27053" y="6656"/>
                        <a:pt x="27034" y="6644"/>
                        <a:pt x="27016" y="6644"/>
                      </a:cubicBezTo>
                      <a:cubicBezTo>
                        <a:pt x="27007" y="6644"/>
                        <a:pt x="26998" y="6647"/>
                        <a:pt x="26989" y="6656"/>
                      </a:cubicBezTo>
                      <a:cubicBezTo>
                        <a:pt x="26826" y="6656"/>
                        <a:pt x="26664" y="6710"/>
                        <a:pt x="26501" y="6738"/>
                      </a:cubicBezTo>
                      <a:cubicBezTo>
                        <a:pt x="26338" y="6765"/>
                        <a:pt x="26176" y="6792"/>
                        <a:pt x="26013" y="6819"/>
                      </a:cubicBezTo>
                      <a:lnTo>
                        <a:pt x="25497" y="6819"/>
                      </a:lnTo>
                      <a:cubicBezTo>
                        <a:pt x="25464" y="6826"/>
                        <a:pt x="25428" y="6829"/>
                        <a:pt x="25391" y="6829"/>
                      </a:cubicBezTo>
                      <a:cubicBezTo>
                        <a:pt x="25282" y="6829"/>
                        <a:pt x="25165" y="6799"/>
                        <a:pt x="25063" y="6738"/>
                      </a:cubicBezTo>
                      <a:cubicBezTo>
                        <a:pt x="24955" y="6602"/>
                        <a:pt x="24846" y="6466"/>
                        <a:pt x="24765" y="6358"/>
                      </a:cubicBezTo>
                      <a:lnTo>
                        <a:pt x="24440" y="5951"/>
                      </a:lnTo>
                      <a:cubicBezTo>
                        <a:pt x="24331" y="5815"/>
                        <a:pt x="24250" y="5680"/>
                        <a:pt x="24195" y="5544"/>
                      </a:cubicBezTo>
                      <a:cubicBezTo>
                        <a:pt x="24141" y="5381"/>
                        <a:pt x="24141" y="5219"/>
                        <a:pt x="24141" y="5056"/>
                      </a:cubicBezTo>
                      <a:cubicBezTo>
                        <a:pt x="24141" y="4866"/>
                        <a:pt x="24141" y="4649"/>
                        <a:pt x="24168" y="4459"/>
                      </a:cubicBezTo>
                      <a:cubicBezTo>
                        <a:pt x="24195" y="4269"/>
                        <a:pt x="24223" y="4134"/>
                        <a:pt x="24223" y="3971"/>
                      </a:cubicBezTo>
                      <a:cubicBezTo>
                        <a:pt x="24277" y="3917"/>
                        <a:pt x="24331" y="3835"/>
                        <a:pt x="24385" y="3781"/>
                      </a:cubicBezTo>
                      <a:lnTo>
                        <a:pt x="24412" y="3781"/>
                      </a:lnTo>
                      <a:lnTo>
                        <a:pt x="24657" y="3483"/>
                      </a:lnTo>
                      <a:lnTo>
                        <a:pt x="25172" y="2886"/>
                      </a:lnTo>
                      <a:cubicBezTo>
                        <a:pt x="25226" y="2832"/>
                        <a:pt x="25308" y="2750"/>
                        <a:pt x="25362" y="2669"/>
                      </a:cubicBezTo>
                      <a:lnTo>
                        <a:pt x="25497" y="2506"/>
                      </a:lnTo>
                      <a:cubicBezTo>
                        <a:pt x="25633" y="2344"/>
                        <a:pt x="25769" y="2181"/>
                        <a:pt x="25904" y="2018"/>
                      </a:cubicBezTo>
                      <a:cubicBezTo>
                        <a:pt x="25993" y="2151"/>
                        <a:pt x="26153" y="2195"/>
                        <a:pt x="26320" y="2195"/>
                      </a:cubicBezTo>
                      <a:cubicBezTo>
                        <a:pt x="26461" y="2195"/>
                        <a:pt x="26606" y="2164"/>
                        <a:pt x="26718" y="2127"/>
                      </a:cubicBezTo>
                      <a:cubicBezTo>
                        <a:pt x="26881" y="2099"/>
                        <a:pt x="27043" y="2045"/>
                        <a:pt x="27179" y="1991"/>
                      </a:cubicBezTo>
                      <a:cubicBezTo>
                        <a:pt x="27260" y="1964"/>
                        <a:pt x="27315" y="1937"/>
                        <a:pt x="27396" y="1882"/>
                      </a:cubicBezTo>
                      <a:close/>
                      <a:moveTo>
                        <a:pt x="23897" y="4785"/>
                      </a:moveTo>
                      <a:lnTo>
                        <a:pt x="23897" y="4975"/>
                      </a:lnTo>
                      <a:cubicBezTo>
                        <a:pt x="23897" y="5164"/>
                        <a:pt x="23897" y="5354"/>
                        <a:pt x="23924" y="5517"/>
                      </a:cubicBezTo>
                      <a:cubicBezTo>
                        <a:pt x="23978" y="5680"/>
                        <a:pt x="24060" y="5842"/>
                        <a:pt x="24168" y="5978"/>
                      </a:cubicBezTo>
                      <a:lnTo>
                        <a:pt x="24494" y="6439"/>
                      </a:lnTo>
                      <a:cubicBezTo>
                        <a:pt x="24602" y="6548"/>
                        <a:pt x="24684" y="6656"/>
                        <a:pt x="24765" y="6792"/>
                      </a:cubicBezTo>
                      <a:lnTo>
                        <a:pt x="24738" y="6819"/>
                      </a:lnTo>
                      <a:lnTo>
                        <a:pt x="24684" y="6900"/>
                      </a:lnTo>
                      <a:cubicBezTo>
                        <a:pt x="24657" y="6900"/>
                        <a:pt x="24657" y="6927"/>
                        <a:pt x="24629" y="6955"/>
                      </a:cubicBezTo>
                      <a:cubicBezTo>
                        <a:pt x="24629" y="6982"/>
                        <a:pt x="24602" y="6982"/>
                        <a:pt x="24602" y="7009"/>
                      </a:cubicBezTo>
                      <a:lnTo>
                        <a:pt x="24521" y="6873"/>
                      </a:lnTo>
                      <a:cubicBezTo>
                        <a:pt x="24385" y="6629"/>
                        <a:pt x="24277" y="6385"/>
                        <a:pt x="24141" y="6141"/>
                      </a:cubicBezTo>
                      <a:cubicBezTo>
                        <a:pt x="23978" y="5788"/>
                        <a:pt x="23843" y="5463"/>
                        <a:pt x="23707" y="5110"/>
                      </a:cubicBezTo>
                      <a:cubicBezTo>
                        <a:pt x="23734" y="5056"/>
                        <a:pt x="23761" y="5002"/>
                        <a:pt x="23789" y="4947"/>
                      </a:cubicBezTo>
                      <a:lnTo>
                        <a:pt x="23816" y="4947"/>
                      </a:lnTo>
                      <a:lnTo>
                        <a:pt x="23897" y="4785"/>
                      </a:lnTo>
                      <a:close/>
                      <a:moveTo>
                        <a:pt x="12518" y="6104"/>
                      </a:moveTo>
                      <a:cubicBezTo>
                        <a:pt x="12550" y="6104"/>
                        <a:pt x="12582" y="6107"/>
                        <a:pt x="12614" y="6114"/>
                      </a:cubicBezTo>
                      <a:lnTo>
                        <a:pt x="12641" y="6114"/>
                      </a:lnTo>
                      <a:cubicBezTo>
                        <a:pt x="12668" y="6168"/>
                        <a:pt x="12695" y="6222"/>
                        <a:pt x="12722" y="6276"/>
                      </a:cubicBezTo>
                      <a:cubicBezTo>
                        <a:pt x="12776" y="6331"/>
                        <a:pt x="12858" y="6385"/>
                        <a:pt x="12939" y="6439"/>
                      </a:cubicBezTo>
                      <a:cubicBezTo>
                        <a:pt x="12993" y="6493"/>
                        <a:pt x="13075" y="6548"/>
                        <a:pt x="13129" y="6602"/>
                      </a:cubicBezTo>
                      <a:cubicBezTo>
                        <a:pt x="13156" y="6629"/>
                        <a:pt x="13183" y="6656"/>
                        <a:pt x="13183" y="6683"/>
                      </a:cubicBezTo>
                      <a:cubicBezTo>
                        <a:pt x="12858" y="6765"/>
                        <a:pt x="12532" y="6927"/>
                        <a:pt x="12288" y="7172"/>
                      </a:cubicBezTo>
                      <a:cubicBezTo>
                        <a:pt x="12288" y="7172"/>
                        <a:pt x="12261" y="7144"/>
                        <a:pt x="12234" y="7117"/>
                      </a:cubicBezTo>
                      <a:cubicBezTo>
                        <a:pt x="12207" y="7090"/>
                        <a:pt x="12166" y="7077"/>
                        <a:pt x="12125" y="7077"/>
                      </a:cubicBezTo>
                      <a:cubicBezTo>
                        <a:pt x="12085" y="7077"/>
                        <a:pt x="12044" y="7090"/>
                        <a:pt x="12017" y="7117"/>
                      </a:cubicBezTo>
                      <a:cubicBezTo>
                        <a:pt x="11963" y="7172"/>
                        <a:pt x="11935" y="7253"/>
                        <a:pt x="11935" y="7334"/>
                      </a:cubicBezTo>
                      <a:lnTo>
                        <a:pt x="11935" y="7443"/>
                      </a:lnTo>
                      <a:cubicBezTo>
                        <a:pt x="11908" y="7443"/>
                        <a:pt x="11881" y="7470"/>
                        <a:pt x="11854" y="7470"/>
                      </a:cubicBezTo>
                      <a:cubicBezTo>
                        <a:pt x="11773" y="7551"/>
                        <a:pt x="11718" y="7660"/>
                        <a:pt x="11664" y="7768"/>
                      </a:cubicBezTo>
                      <a:cubicBezTo>
                        <a:pt x="11610" y="7877"/>
                        <a:pt x="11583" y="7985"/>
                        <a:pt x="11529" y="8121"/>
                      </a:cubicBezTo>
                      <a:cubicBezTo>
                        <a:pt x="11447" y="8338"/>
                        <a:pt x="11366" y="8555"/>
                        <a:pt x="11312" y="8799"/>
                      </a:cubicBezTo>
                      <a:cubicBezTo>
                        <a:pt x="11176" y="9260"/>
                        <a:pt x="11068" y="9721"/>
                        <a:pt x="10986" y="10209"/>
                      </a:cubicBezTo>
                      <a:cubicBezTo>
                        <a:pt x="10796" y="11159"/>
                        <a:pt x="10634" y="12135"/>
                        <a:pt x="10444" y="13112"/>
                      </a:cubicBezTo>
                      <a:cubicBezTo>
                        <a:pt x="10389" y="13057"/>
                        <a:pt x="10281" y="13003"/>
                        <a:pt x="10227" y="12949"/>
                      </a:cubicBezTo>
                      <a:lnTo>
                        <a:pt x="9955" y="12759"/>
                      </a:lnTo>
                      <a:cubicBezTo>
                        <a:pt x="9766" y="12651"/>
                        <a:pt x="9603" y="12515"/>
                        <a:pt x="9440" y="12379"/>
                      </a:cubicBezTo>
                      <a:cubicBezTo>
                        <a:pt x="9277" y="12244"/>
                        <a:pt x="9115" y="12135"/>
                        <a:pt x="8952" y="12000"/>
                      </a:cubicBezTo>
                      <a:cubicBezTo>
                        <a:pt x="8789" y="11864"/>
                        <a:pt x="8626" y="11755"/>
                        <a:pt x="8491" y="11647"/>
                      </a:cubicBezTo>
                      <a:cubicBezTo>
                        <a:pt x="8599" y="11186"/>
                        <a:pt x="8762" y="10725"/>
                        <a:pt x="8979" y="10291"/>
                      </a:cubicBezTo>
                      <a:cubicBezTo>
                        <a:pt x="9060" y="10074"/>
                        <a:pt x="9196" y="9857"/>
                        <a:pt x="9332" y="9667"/>
                      </a:cubicBezTo>
                      <a:cubicBezTo>
                        <a:pt x="9467" y="9450"/>
                        <a:pt x="9630" y="9260"/>
                        <a:pt x="9766" y="9070"/>
                      </a:cubicBezTo>
                      <a:cubicBezTo>
                        <a:pt x="10335" y="8365"/>
                        <a:pt x="10796" y="7606"/>
                        <a:pt x="11420" y="6955"/>
                      </a:cubicBezTo>
                      <a:cubicBezTo>
                        <a:pt x="11474" y="6873"/>
                        <a:pt x="11556" y="6819"/>
                        <a:pt x="11637" y="6738"/>
                      </a:cubicBezTo>
                      <a:cubicBezTo>
                        <a:pt x="11664" y="6765"/>
                        <a:pt x="11664" y="6792"/>
                        <a:pt x="11691" y="6819"/>
                      </a:cubicBezTo>
                      <a:lnTo>
                        <a:pt x="11773" y="6900"/>
                      </a:lnTo>
                      <a:lnTo>
                        <a:pt x="11800" y="6927"/>
                      </a:lnTo>
                      <a:cubicBezTo>
                        <a:pt x="11827" y="6955"/>
                        <a:pt x="11854" y="6955"/>
                        <a:pt x="11881" y="6982"/>
                      </a:cubicBezTo>
                      <a:cubicBezTo>
                        <a:pt x="11908" y="6982"/>
                        <a:pt x="11935" y="6982"/>
                        <a:pt x="11935" y="6927"/>
                      </a:cubicBezTo>
                      <a:cubicBezTo>
                        <a:pt x="11963" y="6900"/>
                        <a:pt x="11963" y="6873"/>
                        <a:pt x="11935" y="6846"/>
                      </a:cubicBezTo>
                      <a:lnTo>
                        <a:pt x="11908" y="6792"/>
                      </a:lnTo>
                      <a:cubicBezTo>
                        <a:pt x="11881" y="6765"/>
                        <a:pt x="11854" y="6738"/>
                        <a:pt x="11827" y="6710"/>
                      </a:cubicBezTo>
                      <a:lnTo>
                        <a:pt x="11773" y="6629"/>
                      </a:lnTo>
                      <a:lnTo>
                        <a:pt x="11746" y="6602"/>
                      </a:lnTo>
                      <a:cubicBezTo>
                        <a:pt x="11800" y="6548"/>
                        <a:pt x="11881" y="6493"/>
                        <a:pt x="11963" y="6439"/>
                      </a:cubicBezTo>
                      <a:cubicBezTo>
                        <a:pt x="12044" y="6358"/>
                        <a:pt x="12152" y="6276"/>
                        <a:pt x="12261" y="6222"/>
                      </a:cubicBezTo>
                      <a:cubicBezTo>
                        <a:pt x="12323" y="6139"/>
                        <a:pt x="12417" y="6104"/>
                        <a:pt x="12518" y="6104"/>
                      </a:cubicBezTo>
                      <a:close/>
                      <a:moveTo>
                        <a:pt x="21781" y="3944"/>
                      </a:moveTo>
                      <a:cubicBezTo>
                        <a:pt x="21781" y="3944"/>
                        <a:pt x="21781" y="3944"/>
                        <a:pt x="21781" y="3971"/>
                      </a:cubicBezTo>
                      <a:lnTo>
                        <a:pt x="21863" y="4025"/>
                      </a:lnTo>
                      <a:cubicBezTo>
                        <a:pt x="21863" y="4052"/>
                        <a:pt x="21890" y="4107"/>
                        <a:pt x="21890" y="4134"/>
                      </a:cubicBezTo>
                      <a:cubicBezTo>
                        <a:pt x="21917" y="4215"/>
                        <a:pt x="21917" y="4296"/>
                        <a:pt x="21971" y="4378"/>
                      </a:cubicBezTo>
                      <a:cubicBezTo>
                        <a:pt x="21998" y="4459"/>
                        <a:pt x="22053" y="4541"/>
                        <a:pt x="22080" y="4595"/>
                      </a:cubicBezTo>
                      <a:cubicBezTo>
                        <a:pt x="22107" y="4649"/>
                        <a:pt x="22161" y="4703"/>
                        <a:pt x="22215" y="4758"/>
                      </a:cubicBezTo>
                      <a:cubicBezTo>
                        <a:pt x="22297" y="4866"/>
                        <a:pt x="22432" y="5002"/>
                        <a:pt x="22514" y="5110"/>
                      </a:cubicBezTo>
                      <a:cubicBezTo>
                        <a:pt x="22622" y="5246"/>
                        <a:pt x="22677" y="5327"/>
                        <a:pt x="22758" y="5408"/>
                      </a:cubicBezTo>
                      <a:cubicBezTo>
                        <a:pt x="22894" y="5680"/>
                        <a:pt x="23029" y="5924"/>
                        <a:pt x="23192" y="6195"/>
                      </a:cubicBezTo>
                      <a:cubicBezTo>
                        <a:pt x="23192" y="6195"/>
                        <a:pt x="23192" y="6222"/>
                        <a:pt x="23219" y="6249"/>
                      </a:cubicBezTo>
                      <a:cubicBezTo>
                        <a:pt x="23219" y="6276"/>
                        <a:pt x="23219" y="6276"/>
                        <a:pt x="23219" y="6304"/>
                      </a:cubicBezTo>
                      <a:cubicBezTo>
                        <a:pt x="23056" y="7958"/>
                        <a:pt x="22324" y="9504"/>
                        <a:pt x="21185" y="10698"/>
                      </a:cubicBezTo>
                      <a:cubicBezTo>
                        <a:pt x="20018" y="11891"/>
                        <a:pt x="18608" y="12813"/>
                        <a:pt x="17062" y="13437"/>
                      </a:cubicBezTo>
                      <a:cubicBezTo>
                        <a:pt x="16601" y="13627"/>
                        <a:pt x="16167" y="13790"/>
                        <a:pt x="15706" y="13952"/>
                      </a:cubicBezTo>
                      <a:cubicBezTo>
                        <a:pt x="15245" y="14115"/>
                        <a:pt x="14756" y="14224"/>
                        <a:pt x="14241" y="14278"/>
                      </a:cubicBezTo>
                      <a:cubicBezTo>
                        <a:pt x="14268" y="14224"/>
                        <a:pt x="14295" y="14142"/>
                        <a:pt x="14295" y="14088"/>
                      </a:cubicBezTo>
                      <a:cubicBezTo>
                        <a:pt x="14377" y="14088"/>
                        <a:pt x="14458" y="14061"/>
                        <a:pt x="14539" y="14034"/>
                      </a:cubicBezTo>
                      <a:lnTo>
                        <a:pt x="14811" y="13980"/>
                      </a:lnTo>
                      <a:lnTo>
                        <a:pt x="15082" y="13898"/>
                      </a:lnTo>
                      <a:cubicBezTo>
                        <a:pt x="15136" y="13898"/>
                        <a:pt x="15163" y="13871"/>
                        <a:pt x="15217" y="13844"/>
                      </a:cubicBezTo>
                      <a:cubicBezTo>
                        <a:pt x="15245" y="13844"/>
                        <a:pt x="15299" y="13817"/>
                        <a:pt x="15326" y="13790"/>
                      </a:cubicBezTo>
                      <a:cubicBezTo>
                        <a:pt x="15326" y="13763"/>
                        <a:pt x="15326" y="13736"/>
                        <a:pt x="15326" y="13736"/>
                      </a:cubicBezTo>
                      <a:cubicBezTo>
                        <a:pt x="15299" y="13722"/>
                        <a:pt x="15278" y="13715"/>
                        <a:pt x="15258" y="13715"/>
                      </a:cubicBezTo>
                      <a:cubicBezTo>
                        <a:pt x="15238" y="13715"/>
                        <a:pt x="15217" y="13722"/>
                        <a:pt x="15190" y="13736"/>
                      </a:cubicBezTo>
                      <a:cubicBezTo>
                        <a:pt x="15136" y="13736"/>
                        <a:pt x="15109" y="13736"/>
                        <a:pt x="15055" y="13763"/>
                      </a:cubicBezTo>
                      <a:lnTo>
                        <a:pt x="14783" y="13817"/>
                      </a:lnTo>
                      <a:lnTo>
                        <a:pt x="14512" y="13898"/>
                      </a:lnTo>
                      <a:lnTo>
                        <a:pt x="14377" y="13925"/>
                      </a:lnTo>
                      <a:lnTo>
                        <a:pt x="14431" y="13681"/>
                      </a:lnTo>
                      <a:lnTo>
                        <a:pt x="14458" y="13681"/>
                      </a:lnTo>
                      <a:cubicBezTo>
                        <a:pt x="14811" y="13681"/>
                        <a:pt x="15136" y="13573"/>
                        <a:pt x="15434" y="13410"/>
                      </a:cubicBezTo>
                      <a:cubicBezTo>
                        <a:pt x="15760" y="13247"/>
                        <a:pt x="16058" y="13057"/>
                        <a:pt x="16384" y="12868"/>
                      </a:cubicBezTo>
                      <a:cubicBezTo>
                        <a:pt x="17008" y="12488"/>
                        <a:pt x="17659" y="12135"/>
                        <a:pt x="18282" y="11728"/>
                      </a:cubicBezTo>
                      <a:cubicBezTo>
                        <a:pt x="19476" y="11050"/>
                        <a:pt x="20534" y="10128"/>
                        <a:pt x="21402" y="9070"/>
                      </a:cubicBezTo>
                      <a:cubicBezTo>
                        <a:pt x="21619" y="8772"/>
                        <a:pt x="21809" y="8446"/>
                        <a:pt x="21998" y="8121"/>
                      </a:cubicBezTo>
                      <a:cubicBezTo>
                        <a:pt x="22134" y="7823"/>
                        <a:pt x="22270" y="7524"/>
                        <a:pt x="22351" y="7226"/>
                      </a:cubicBezTo>
                      <a:cubicBezTo>
                        <a:pt x="22541" y="6656"/>
                        <a:pt x="22297" y="6005"/>
                        <a:pt x="21998" y="5517"/>
                      </a:cubicBezTo>
                      <a:cubicBezTo>
                        <a:pt x="21754" y="5029"/>
                        <a:pt x="21293" y="4676"/>
                        <a:pt x="20751" y="4568"/>
                      </a:cubicBezTo>
                      <a:cubicBezTo>
                        <a:pt x="20696" y="4554"/>
                        <a:pt x="20642" y="4547"/>
                        <a:pt x="20588" y="4547"/>
                      </a:cubicBezTo>
                      <a:cubicBezTo>
                        <a:pt x="20534" y="4547"/>
                        <a:pt x="20479" y="4554"/>
                        <a:pt x="20425" y="4568"/>
                      </a:cubicBezTo>
                      <a:lnTo>
                        <a:pt x="20452" y="4541"/>
                      </a:lnTo>
                      <a:cubicBezTo>
                        <a:pt x="20534" y="4432"/>
                        <a:pt x="20669" y="4351"/>
                        <a:pt x="20778" y="4269"/>
                      </a:cubicBezTo>
                      <a:cubicBezTo>
                        <a:pt x="20805" y="4296"/>
                        <a:pt x="20859" y="4296"/>
                        <a:pt x="20886" y="4324"/>
                      </a:cubicBezTo>
                      <a:lnTo>
                        <a:pt x="21049" y="4351"/>
                      </a:lnTo>
                      <a:cubicBezTo>
                        <a:pt x="21158" y="4378"/>
                        <a:pt x="21239" y="4432"/>
                        <a:pt x="21320" y="4486"/>
                      </a:cubicBezTo>
                      <a:lnTo>
                        <a:pt x="21592" y="4676"/>
                      </a:lnTo>
                      <a:lnTo>
                        <a:pt x="21727" y="4785"/>
                      </a:lnTo>
                      <a:cubicBezTo>
                        <a:pt x="21746" y="4804"/>
                        <a:pt x="21779" y="4823"/>
                        <a:pt x="21816" y="4823"/>
                      </a:cubicBezTo>
                      <a:cubicBezTo>
                        <a:pt x="21831" y="4823"/>
                        <a:pt x="21847" y="4820"/>
                        <a:pt x="21863" y="4812"/>
                      </a:cubicBezTo>
                      <a:cubicBezTo>
                        <a:pt x="21863" y="4812"/>
                        <a:pt x="21890" y="4812"/>
                        <a:pt x="21890" y="4785"/>
                      </a:cubicBezTo>
                      <a:cubicBezTo>
                        <a:pt x="21890" y="4730"/>
                        <a:pt x="21836" y="4676"/>
                        <a:pt x="21809" y="4649"/>
                      </a:cubicBezTo>
                      <a:cubicBezTo>
                        <a:pt x="21781" y="4622"/>
                        <a:pt x="21727" y="4568"/>
                        <a:pt x="21673" y="4541"/>
                      </a:cubicBezTo>
                      <a:cubicBezTo>
                        <a:pt x="21646" y="4513"/>
                        <a:pt x="21510" y="4405"/>
                        <a:pt x="21402" y="4324"/>
                      </a:cubicBezTo>
                      <a:cubicBezTo>
                        <a:pt x="21320" y="4269"/>
                        <a:pt x="21212" y="4242"/>
                        <a:pt x="21103" y="4215"/>
                      </a:cubicBezTo>
                      <a:lnTo>
                        <a:pt x="20941" y="4161"/>
                      </a:lnTo>
                      <a:cubicBezTo>
                        <a:pt x="21076" y="4107"/>
                        <a:pt x="21212" y="4052"/>
                        <a:pt x="21375" y="3998"/>
                      </a:cubicBezTo>
                      <a:cubicBezTo>
                        <a:pt x="21456" y="3971"/>
                        <a:pt x="21564" y="3944"/>
                        <a:pt x="21673" y="3944"/>
                      </a:cubicBezTo>
                      <a:close/>
                      <a:moveTo>
                        <a:pt x="20533" y="4758"/>
                      </a:moveTo>
                      <a:cubicBezTo>
                        <a:pt x="20587" y="4758"/>
                        <a:pt x="20642" y="4766"/>
                        <a:pt x="20696" y="4785"/>
                      </a:cubicBezTo>
                      <a:cubicBezTo>
                        <a:pt x="20913" y="4812"/>
                        <a:pt x="21130" y="4920"/>
                        <a:pt x="21293" y="5083"/>
                      </a:cubicBezTo>
                      <a:cubicBezTo>
                        <a:pt x="21673" y="5408"/>
                        <a:pt x="21944" y="5815"/>
                        <a:pt x="22080" y="6304"/>
                      </a:cubicBezTo>
                      <a:cubicBezTo>
                        <a:pt x="22161" y="6521"/>
                        <a:pt x="22188" y="6765"/>
                        <a:pt x="22188" y="6982"/>
                      </a:cubicBezTo>
                      <a:cubicBezTo>
                        <a:pt x="22161" y="7009"/>
                        <a:pt x="22161" y="7009"/>
                        <a:pt x="22134" y="7036"/>
                      </a:cubicBezTo>
                      <a:cubicBezTo>
                        <a:pt x="22053" y="7334"/>
                        <a:pt x="21944" y="7633"/>
                        <a:pt x="21809" y="7931"/>
                      </a:cubicBezTo>
                      <a:cubicBezTo>
                        <a:pt x="21673" y="8229"/>
                        <a:pt x="21510" y="8473"/>
                        <a:pt x="21320" y="8745"/>
                      </a:cubicBezTo>
                      <a:cubicBezTo>
                        <a:pt x="20941" y="9260"/>
                        <a:pt x="20507" y="9748"/>
                        <a:pt x="20018" y="10182"/>
                      </a:cubicBezTo>
                      <a:cubicBezTo>
                        <a:pt x="18933" y="11050"/>
                        <a:pt x="17740" y="11837"/>
                        <a:pt x="16519" y="12515"/>
                      </a:cubicBezTo>
                      <a:cubicBezTo>
                        <a:pt x="16167" y="12732"/>
                        <a:pt x="15814" y="12922"/>
                        <a:pt x="15462" y="13139"/>
                      </a:cubicBezTo>
                      <a:cubicBezTo>
                        <a:pt x="15136" y="13329"/>
                        <a:pt x="14783" y="13437"/>
                        <a:pt x="14431" y="13519"/>
                      </a:cubicBezTo>
                      <a:cubicBezTo>
                        <a:pt x="14594" y="12976"/>
                        <a:pt x="14756" y="12461"/>
                        <a:pt x="14919" y="11945"/>
                      </a:cubicBezTo>
                      <a:cubicBezTo>
                        <a:pt x="15028" y="11620"/>
                        <a:pt x="15136" y="11267"/>
                        <a:pt x="15272" y="10942"/>
                      </a:cubicBezTo>
                      <a:cubicBezTo>
                        <a:pt x="15299" y="10833"/>
                        <a:pt x="15326" y="10752"/>
                        <a:pt x="15353" y="10643"/>
                      </a:cubicBezTo>
                      <a:cubicBezTo>
                        <a:pt x="15367" y="10657"/>
                        <a:pt x="15373" y="10664"/>
                        <a:pt x="15380" y="10664"/>
                      </a:cubicBezTo>
                      <a:cubicBezTo>
                        <a:pt x="15387" y="10664"/>
                        <a:pt x="15394" y="10657"/>
                        <a:pt x="15407" y="10643"/>
                      </a:cubicBezTo>
                      <a:cubicBezTo>
                        <a:pt x="15516" y="10643"/>
                        <a:pt x="15624" y="10643"/>
                        <a:pt x="15733" y="10616"/>
                      </a:cubicBezTo>
                      <a:lnTo>
                        <a:pt x="15896" y="10589"/>
                      </a:lnTo>
                      <a:cubicBezTo>
                        <a:pt x="15977" y="10562"/>
                        <a:pt x="16031" y="10535"/>
                        <a:pt x="16085" y="10508"/>
                      </a:cubicBezTo>
                      <a:cubicBezTo>
                        <a:pt x="16113" y="10481"/>
                        <a:pt x="16085" y="10426"/>
                        <a:pt x="16058" y="10426"/>
                      </a:cubicBezTo>
                      <a:cubicBezTo>
                        <a:pt x="16031" y="10413"/>
                        <a:pt x="15997" y="10406"/>
                        <a:pt x="15963" y="10406"/>
                      </a:cubicBezTo>
                      <a:cubicBezTo>
                        <a:pt x="15929" y="10406"/>
                        <a:pt x="15896" y="10413"/>
                        <a:pt x="15868" y="10426"/>
                      </a:cubicBezTo>
                      <a:lnTo>
                        <a:pt x="15706" y="10454"/>
                      </a:lnTo>
                      <a:lnTo>
                        <a:pt x="15380" y="10535"/>
                      </a:lnTo>
                      <a:lnTo>
                        <a:pt x="15434" y="10318"/>
                      </a:lnTo>
                      <a:cubicBezTo>
                        <a:pt x="15489" y="10318"/>
                        <a:pt x="15570" y="10318"/>
                        <a:pt x="15624" y="10291"/>
                      </a:cubicBezTo>
                      <a:lnTo>
                        <a:pt x="15841" y="10237"/>
                      </a:lnTo>
                      <a:cubicBezTo>
                        <a:pt x="15923" y="10237"/>
                        <a:pt x="16004" y="10209"/>
                        <a:pt x="16085" y="10209"/>
                      </a:cubicBezTo>
                      <a:lnTo>
                        <a:pt x="16194" y="10155"/>
                      </a:lnTo>
                      <a:cubicBezTo>
                        <a:pt x="16221" y="10155"/>
                        <a:pt x="16275" y="10128"/>
                        <a:pt x="16302" y="10128"/>
                      </a:cubicBezTo>
                      <a:cubicBezTo>
                        <a:pt x="16330" y="10101"/>
                        <a:pt x="16330" y="10047"/>
                        <a:pt x="16302" y="10020"/>
                      </a:cubicBezTo>
                      <a:lnTo>
                        <a:pt x="16058" y="10020"/>
                      </a:lnTo>
                      <a:lnTo>
                        <a:pt x="15814" y="10074"/>
                      </a:lnTo>
                      <a:lnTo>
                        <a:pt x="15597" y="10128"/>
                      </a:lnTo>
                      <a:lnTo>
                        <a:pt x="15516" y="10155"/>
                      </a:lnTo>
                      <a:cubicBezTo>
                        <a:pt x="15543" y="10047"/>
                        <a:pt x="15570" y="9965"/>
                        <a:pt x="15597" y="9857"/>
                      </a:cubicBezTo>
                      <a:cubicBezTo>
                        <a:pt x="15597" y="9857"/>
                        <a:pt x="15597" y="9857"/>
                        <a:pt x="15597" y="9830"/>
                      </a:cubicBezTo>
                      <a:cubicBezTo>
                        <a:pt x="16384" y="9667"/>
                        <a:pt x="17198" y="9477"/>
                        <a:pt x="17984" y="9260"/>
                      </a:cubicBezTo>
                      <a:cubicBezTo>
                        <a:pt x="18499" y="9124"/>
                        <a:pt x="18988" y="8989"/>
                        <a:pt x="19476" y="8853"/>
                      </a:cubicBezTo>
                      <a:cubicBezTo>
                        <a:pt x="19910" y="8718"/>
                        <a:pt x="20344" y="8582"/>
                        <a:pt x="20751" y="8419"/>
                      </a:cubicBezTo>
                      <a:cubicBezTo>
                        <a:pt x="20968" y="8311"/>
                        <a:pt x="21158" y="8202"/>
                        <a:pt x="21347" y="8067"/>
                      </a:cubicBezTo>
                      <a:cubicBezTo>
                        <a:pt x="21537" y="7958"/>
                        <a:pt x="21700" y="7768"/>
                        <a:pt x="21809" y="7578"/>
                      </a:cubicBezTo>
                      <a:cubicBezTo>
                        <a:pt x="21830" y="7515"/>
                        <a:pt x="21785" y="7452"/>
                        <a:pt x="21727" y="7452"/>
                      </a:cubicBezTo>
                      <a:cubicBezTo>
                        <a:pt x="21710" y="7452"/>
                        <a:pt x="21691" y="7458"/>
                        <a:pt x="21673" y="7470"/>
                      </a:cubicBezTo>
                      <a:cubicBezTo>
                        <a:pt x="21619" y="7524"/>
                        <a:pt x="21537" y="7606"/>
                        <a:pt x="21483" y="7687"/>
                      </a:cubicBezTo>
                      <a:cubicBezTo>
                        <a:pt x="21402" y="7741"/>
                        <a:pt x="21347" y="7823"/>
                        <a:pt x="21266" y="7877"/>
                      </a:cubicBezTo>
                      <a:cubicBezTo>
                        <a:pt x="21103" y="7985"/>
                        <a:pt x="20941" y="8094"/>
                        <a:pt x="20751" y="8175"/>
                      </a:cubicBezTo>
                      <a:cubicBezTo>
                        <a:pt x="20371" y="8338"/>
                        <a:pt x="19964" y="8501"/>
                        <a:pt x="19557" y="8609"/>
                      </a:cubicBezTo>
                      <a:cubicBezTo>
                        <a:pt x="18581" y="8907"/>
                        <a:pt x="17604" y="9179"/>
                        <a:pt x="16628" y="9423"/>
                      </a:cubicBezTo>
                      <a:cubicBezTo>
                        <a:pt x="16113" y="9531"/>
                        <a:pt x="15570" y="9667"/>
                        <a:pt x="15055" y="9775"/>
                      </a:cubicBezTo>
                      <a:cubicBezTo>
                        <a:pt x="15109" y="9640"/>
                        <a:pt x="15082" y="9504"/>
                        <a:pt x="15000" y="9423"/>
                      </a:cubicBezTo>
                      <a:cubicBezTo>
                        <a:pt x="14985" y="9407"/>
                        <a:pt x="14966" y="9400"/>
                        <a:pt x="14948" y="9400"/>
                      </a:cubicBezTo>
                      <a:cubicBezTo>
                        <a:pt x="14903" y="9400"/>
                        <a:pt x="14857" y="9439"/>
                        <a:pt x="14838" y="9477"/>
                      </a:cubicBezTo>
                      <a:cubicBezTo>
                        <a:pt x="14838" y="9531"/>
                        <a:pt x="14838" y="9558"/>
                        <a:pt x="14838" y="9613"/>
                      </a:cubicBezTo>
                      <a:cubicBezTo>
                        <a:pt x="14838" y="9640"/>
                        <a:pt x="14838" y="9667"/>
                        <a:pt x="14838" y="9721"/>
                      </a:cubicBezTo>
                      <a:cubicBezTo>
                        <a:pt x="14838" y="9721"/>
                        <a:pt x="14838" y="9748"/>
                        <a:pt x="14838" y="9748"/>
                      </a:cubicBezTo>
                      <a:lnTo>
                        <a:pt x="14838" y="9775"/>
                      </a:lnTo>
                      <a:lnTo>
                        <a:pt x="14756" y="9775"/>
                      </a:lnTo>
                      <a:lnTo>
                        <a:pt x="14756" y="9748"/>
                      </a:lnTo>
                      <a:lnTo>
                        <a:pt x="14756" y="9667"/>
                      </a:lnTo>
                      <a:cubicBezTo>
                        <a:pt x="14756" y="9595"/>
                        <a:pt x="14696" y="9546"/>
                        <a:pt x="14640" y="9546"/>
                      </a:cubicBezTo>
                      <a:cubicBezTo>
                        <a:pt x="14612" y="9546"/>
                        <a:pt x="14585" y="9558"/>
                        <a:pt x="14566" y="9586"/>
                      </a:cubicBezTo>
                      <a:cubicBezTo>
                        <a:pt x="14539" y="9640"/>
                        <a:pt x="14512" y="9694"/>
                        <a:pt x="14539" y="9775"/>
                      </a:cubicBezTo>
                      <a:cubicBezTo>
                        <a:pt x="14539" y="9830"/>
                        <a:pt x="14512" y="9884"/>
                        <a:pt x="14485" y="9965"/>
                      </a:cubicBezTo>
                      <a:cubicBezTo>
                        <a:pt x="14458" y="9938"/>
                        <a:pt x="14458" y="9911"/>
                        <a:pt x="14431" y="9884"/>
                      </a:cubicBezTo>
                      <a:cubicBezTo>
                        <a:pt x="14404" y="9803"/>
                        <a:pt x="14377" y="9721"/>
                        <a:pt x="14349" y="9640"/>
                      </a:cubicBezTo>
                      <a:cubicBezTo>
                        <a:pt x="14336" y="9613"/>
                        <a:pt x="14309" y="9599"/>
                        <a:pt x="14282" y="9599"/>
                      </a:cubicBezTo>
                      <a:cubicBezTo>
                        <a:pt x="14255" y="9599"/>
                        <a:pt x="14227" y="9613"/>
                        <a:pt x="14214" y="9640"/>
                      </a:cubicBezTo>
                      <a:cubicBezTo>
                        <a:pt x="14187" y="9775"/>
                        <a:pt x="14214" y="9911"/>
                        <a:pt x="14295" y="10020"/>
                      </a:cubicBezTo>
                      <a:cubicBezTo>
                        <a:pt x="14295" y="10101"/>
                        <a:pt x="14268" y="10155"/>
                        <a:pt x="14241" y="10237"/>
                      </a:cubicBezTo>
                      <a:cubicBezTo>
                        <a:pt x="14241" y="10291"/>
                        <a:pt x="14214" y="10399"/>
                        <a:pt x="14187" y="10508"/>
                      </a:cubicBezTo>
                      <a:cubicBezTo>
                        <a:pt x="14133" y="10671"/>
                        <a:pt x="14078" y="10833"/>
                        <a:pt x="13997" y="11023"/>
                      </a:cubicBezTo>
                      <a:cubicBezTo>
                        <a:pt x="13888" y="11349"/>
                        <a:pt x="13726" y="11701"/>
                        <a:pt x="13590" y="12027"/>
                      </a:cubicBezTo>
                      <a:cubicBezTo>
                        <a:pt x="13265" y="12705"/>
                        <a:pt x="12966" y="13383"/>
                        <a:pt x="12668" y="14061"/>
                      </a:cubicBezTo>
                      <a:lnTo>
                        <a:pt x="12586" y="14278"/>
                      </a:lnTo>
                      <a:cubicBezTo>
                        <a:pt x="12572" y="14273"/>
                        <a:pt x="12557" y="14271"/>
                        <a:pt x="12545" y="14271"/>
                      </a:cubicBezTo>
                      <a:cubicBezTo>
                        <a:pt x="12487" y="14271"/>
                        <a:pt x="12451" y="14315"/>
                        <a:pt x="12451" y="14359"/>
                      </a:cubicBezTo>
                      <a:cubicBezTo>
                        <a:pt x="12424" y="14359"/>
                        <a:pt x="12424" y="14386"/>
                        <a:pt x="12424" y="14386"/>
                      </a:cubicBezTo>
                      <a:lnTo>
                        <a:pt x="11963" y="14386"/>
                      </a:lnTo>
                      <a:cubicBezTo>
                        <a:pt x="11773" y="14386"/>
                        <a:pt x="11610" y="14359"/>
                        <a:pt x="11447" y="14359"/>
                      </a:cubicBezTo>
                      <a:cubicBezTo>
                        <a:pt x="11257" y="14332"/>
                        <a:pt x="11095" y="14305"/>
                        <a:pt x="10932" y="14278"/>
                      </a:cubicBezTo>
                      <a:cubicBezTo>
                        <a:pt x="10851" y="14251"/>
                        <a:pt x="10769" y="14224"/>
                        <a:pt x="10688" y="14197"/>
                      </a:cubicBezTo>
                      <a:cubicBezTo>
                        <a:pt x="10606" y="14197"/>
                        <a:pt x="10525" y="14169"/>
                        <a:pt x="10444" y="14169"/>
                      </a:cubicBezTo>
                      <a:cubicBezTo>
                        <a:pt x="10498" y="13952"/>
                        <a:pt x="10525" y="13708"/>
                        <a:pt x="10579" y="13491"/>
                      </a:cubicBezTo>
                      <a:cubicBezTo>
                        <a:pt x="10661" y="12976"/>
                        <a:pt x="10769" y="12461"/>
                        <a:pt x="10851" y="11945"/>
                      </a:cubicBezTo>
                      <a:cubicBezTo>
                        <a:pt x="10959" y="11457"/>
                        <a:pt x="11040" y="10942"/>
                        <a:pt x="11149" y="10426"/>
                      </a:cubicBezTo>
                      <a:cubicBezTo>
                        <a:pt x="11230" y="9884"/>
                        <a:pt x="11312" y="9477"/>
                        <a:pt x="11447" y="9016"/>
                      </a:cubicBezTo>
                      <a:cubicBezTo>
                        <a:pt x="11501" y="8745"/>
                        <a:pt x="11583" y="8501"/>
                        <a:pt x="11664" y="8256"/>
                      </a:cubicBezTo>
                      <a:cubicBezTo>
                        <a:pt x="11718" y="8121"/>
                        <a:pt x="11773" y="8012"/>
                        <a:pt x="11827" y="7877"/>
                      </a:cubicBezTo>
                      <a:cubicBezTo>
                        <a:pt x="11881" y="7768"/>
                        <a:pt x="11908" y="7714"/>
                        <a:pt x="11935" y="7633"/>
                      </a:cubicBezTo>
                      <a:cubicBezTo>
                        <a:pt x="11935" y="7660"/>
                        <a:pt x="11963" y="7660"/>
                        <a:pt x="11990" y="7660"/>
                      </a:cubicBezTo>
                      <a:cubicBezTo>
                        <a:pt x="11990" y="7668"/>
                        <a:pt x="11992" y="7671"/>
                        <a:pt x="11996" y="7671"/>
                      </a:cubicBezTo>
                      <a:cubicBezTo>
                        <a:pt x="12006" y="7671"/>
                        <a:pt x="12025" y="7652"/>
                        <a:pt x="12044" y="7633"/>
                      </a:cubicBezTo>
                      <a:cubicBezTo>
                        <a:pt x="12044" y="7633"/>
                        <a:pt x="12071" y="7606"/>
                        <a:pt x="12071" y="7578"/>
                      </a:cubicBezTo>
                      <a:cubicBezTo>
                        <a:pt x="12071" y="7551"/>
                        <a:pt x="12071" y="7524"/>
                        <a:pt x="12098" y="7497"/>
                      </a:cubicBezTo>
                      <a:lnTo>
                        <a:pt x="12125" y="7389"/>
                      </a:lnTo>
                      <a:cubicBezTo>
                        <a:pt x="12098" y="7361"/>
                        <a:pt x="12098" y="7334"/>
                        <a:pt x="12125" y="7334"/>
                      </a:cubicBezTo>
                      <a:lnTo>
                        <a:pt x="12125" y="7307"/>
                      </a:lnTo>
                      <a:lnTo>
                        <a:pt x="12125" y="7280"/>
                      </a:lnTo>
                      <a:lnTo>
                        <a:pt x="12152" y="7334"/>
                      </a:lnTo>
                      <a:cubicBezTo>
                        <a:pt x="12180" y="7416"/>
                        <a:pt x="12261" y="7470"/>
                        <a:pt x="12342" y="7470"/>
                      </a:cubicBezTo>
                      <a:cubicBezTo>
                        <a:pt x="12369" y="7443"/>
                        <a:pt x="12397" y="7416"/>
                        <a:pt x="12424" y="7361"/>
                      </a:cubicBezTo>
                      <a:cubicBezTo>
                        <a:pt x="12397" y="7334"/>
                        <a:pt x="12397" y="7307"/>
                        <a:pt x="12369" y="7280"/>
                      </a:cubicBezTo>
                      <a:cubicBezTo>
                        <a:pt x="12695" y="7009"/>
                        <a:pt x="13102" y="6819"/>
                        <a:pt x="13536" y="6738"/>
                      </a:cubicBezTo>
                      <a:cubicBezTo>
                        <a:pt x="14078" y="6575"/>
                        <a:pt x="14621" y="6439"/>
                        <a:pt x="15163" y="6276"/>
                      </a:cubicBezTo>
                      <a:cubicBezTo>
                        <a:pt x="16248" y="6005"/>
                        <a:pt x="17360" y="5761"/>
                        <a:pt x="18445" y="5544"/>
                      </a:cubicBezTo>
                      <a:cubicBezTo>
                        <a:pt x="18771" y="5490"/>
                        <a:pt x="19096" y="5436"/>
                        <a:pt x="19395" y="5381"/>
                      </a:cubicBezTo>
                      <a:cubicBezTo>
                        <a:pt x="19720" y="5327"/>
                        <a:pt x="20018" y="5300"/>
                        <a:pt x="20344" y="5246"/>
                      </a:cubicBezTo>
                      <a:cubicBezTo>
                        <a:pt x="20445" y="5220"/>
                        <a:pt x="20428" y="5053"/>
                        <a:pt x="20337" y="5053"/>
                      </a:cubicBezTo>
                      <a:cubicBezTo>
                        <a:pt x="20331" y="5053"/>
                        <a:pt x="20324" y="5054"/>
                        <a:pt x="20317" y="5056"/>
                      </a:cubicBezTo>
                      <a:cubicBezTo>
                        <a:pt x="20235" y="5056"/>
                        <a:pt x="20181" y="5056"/>
                        <a:pt x="20100" y="5083"/>
                      </a:cubicBezTo>
                      <a:cubicBezTo>
                        <a:pt x="20100" y="5056"/>
                        <a:pt x="20127" y="5056"/>
                        <a:pt x="20127" y="5029"/>
                      </a:cubicBezTo>
                      <a:cubicBezTo>
                        <a:pt x="20190" y="4861"/>
                        <a:pt x="20351" y="4758"/>
                        <a:pt x="20533" y="4758"/>
                      </a:cubicBezTo>
                      <a:close/>
                      <a:moveTo>
                        <a:pt x="15462" y="9938"/>
                      </a:moveTo>
                      <a:lnTo>
                        <a:pt x="15462" y="9938"/>
                      </a:lnTo>
                      <a:cubicBezTo>
                        <a:pt x="15353" y="10209"/>
                        <a:pt x="15245" y="10508"/>
                        <a:pt x="15136" y="10806"/>
                      </a:cubicBezTo>
                      <a:cubicBezTo>
                        <a:pt x="15055" y="11104"/>
                        <a:pt x="14946" y="11430"/>
                        <a:pt x="14838" y="11728"/>
                      </a:cubicBezTo>
                      <a:cubicBezTo>
                        <a:pt x="14621" y="12352"/>
                        <a:pt x="14431" y="12976"/>
                        <a:pt x="14241" y="13600"/>
                      </a:cubicBezTo>
                      <a:lnTo>
                        <a:pt x="13888" y="14712"/>
                      </a:lnTo>
                      <a:lnTo>
                        <a:pt x="13834" y="14685"/>
                      </a:lnTo>
                      <a:cubicBezTo>
                        <a:pt x="13699" y="14658"/>
                        <a:pt x="13590" y="14603"/>
                        <a:pt x="13454" y="14549"/>
                      </a:cubicBezTo>
                      <a:cubicBezTo>
                        <a:pt x="13346" y="14495"/>
                        <a:pt x="13210" y="14441"/>
                        <a:pt x="13102" y="14386"/>
                      </a:cubicBezTo>
                      <a:lnTo>
                        <a:pt x="12939" y="14278"/>
                      </a:lnTo>
                      <a:cubicBezTo>
                        <a:pt x="12885" y="14278"/>
                        <a:pt x="12831" y="14251"/>
                        <a:pt x="12803" y="14224"/>
                      </a:cubicBezTo>
                      <a:cubicBezTo>
                        <a:pt x="12939" y="13952"/>
                        <a:pt x="13075" y="13627"/>
                        <a:pt x="13210" y="13329"/>
                      </a:cubicBezTo>
                      <a:lnTo>
                        <a:pt x="13671" y="12271"/>
                      </a:lnTo>
                      <a:cubicBezTo>
                        <a:pt x="13834" y="11945"/>
                        <a:pt x="13970" y="11593"/>
                        <a:pt x="14105" y="11267"/>
                      </a:cubicBezTo>
                      <a:cubicBezTo>
                        <a:pt x="14187" y="11077"/>
                        <a:pt x="14241" y="10888"/>
                        <a:pt x="14295" y="10698"/>
                      </a:cubicBezTo>
                      <a:cubicBezTo>
                        <a:pt x="14322" y="10616"/>
                        <a:pt x="14349" y="10508"/>
                        <a:pt x="14377" y="10399"/>
                      </a:cubicBezTo>
                      <a:cubicBezTo>
                        <a:pt x="14377" y="10372"/>
                        <a:pt x="14377" y="10345"/>
                        <a:pt x="14404" y="10291"/>
                      </a:cubicBezTo>
                      <a:lnTo>
                        <a:pt x="14431" y="10318"/>
                      </a:lnTo>
                      <a:cubicBezTo>
                        <a:pt x="14452" y="10339"/>
                        <a:pt x="14476" y="10347"/>
                        <a:pt x="14500" y="10347"/>
                      </a:cubicBezTo>
                      <a:cubicBezTo>
                        <a:pt x="14539" y="10347"/>
                        <a:pt x="14577" y="10324"/>
                        <a:pt x="14594" y="10291"/>
                      </a:cubicBezTo>
                      <a:cubicBezTo>
                        <a:pt x="14594" y="10209"/>
                        <a:pt x="14621" y="10155"/>
                        <a:pt x="14648" y="10101"/>
                      </a:cubicBezTo>
                      <a:cubicBezTo>
                        <a:pt x="14675" y="10114"/>
                        <a:pt x="14709" y="10121"/>
                        <a:pt x="14746" y="10121"/>
                      </a:cubicBezTo>
                      <a:cubicBezTo>
                        <a:pt x="14783" y="10121"/>
                        <a:pt x="14824" y="10114"/>
                        <a:pt x="14865" y="10101"/>
                      </a:cubicBezTo>
                      <a:cubicBezTo>
                        <a:pt x="14892" y="10074"/>
                        <a:pt x="14946" y="10047"/>
                        <a:pt x="14973" y="10020"/>
                      </a:cubicBezTo>
                      <a:lnTo>
                        <a:pt x="15028" y="10020"/>
                      </a:lnTo>
                      <a:lnTo>
                        <a:pt x="15462" y="9938"/>
                      </a:lnTo>
                      <a:close/>
                      <a:moveTo>
                        <a:pt x="10417" y="14332"/>
                      </a:moveTo>
                      <a:cubicBezTo>
                        <a:pt x="10579" y="14386"/>
                        <a:pt x="10742" y="14441"/>
                        <a:pt x="10905" y="14468"/>
                      </a:cubicBezTo>
                      <a:cubicBezTo>
                        <a:pt x="11095" y="14495"/>
                        <a:pt x="11285" y="14522"/>
                        <a:pt x="11474" y="14549"/>
                      </a:cubicBezTo>
                      <a:cubicBezTo>
                        <a:pt x="11664" y="14576"/>
                        <a:pt x="11854" y="14576"/>
                        <a:pt x="12044" y="14603"/>
                      </a:cubicBezTo>
                      <a:lnTo>
                        <a:pt x="12451" y="14603"/>
                      </a:lnTo>
                      <a:lnTo>
                        <a:pt x="12369" y="14739"/>
                      </a:lnTo>
                      <a:cubicBezTo>
                        <a:pt x="12315" y="14902"/>
                        <a:pt x="12234" y="15037"/>
                        <a:pt x="12180" y="15227"/>
                      </a:cubicBezTo>
                      <a:lnTo>
                        <a:pt x="12180" y="15200"/>
                      </a:lnTo>
                      <a:lnTo>
                        <a:pt x="12044" y="15227"/>
                      </a:lnTo>
                      <a:lnTo>
                        <a:pt x="11773" y="15227"/>
                      </a:lnTo>
                      <a:cubicBezTo>
                        <a:pt x="11583" y="15227"/>
                        <a:pt x="11420" y="15200"/>
                        <a:pt x="11230" y="15173"/>
                      </a:cubicBezTo>
                      <a:cubicBezTo>
                        <a:pt x="11068" y="15146"/>
                        <a:pt x="10905" y="15092"/>
                        <a:pt x="10715" y="15037"/>
                      </a:cubicBezTo>
                      <a:lnTo>
                        <a:pt x="10471" y="14956"/>
                      </a:lnTo>
                      <a:cubicBezTo>
                        <a:pt x="10417" y="14929"/>
                        <a:pt x="10335" y="14929"/>
                        <a:pt x="10281" y="14929"/>
                      </a:cubicBezTo>
                      <a:cubicBezTo>
                        <a:pt x="10335" y="14712"/>
                        <a:pt x="10389" y="14522"/>
                        <a:pt x="10417" y="14332"/>
                      </a:cubicBezTo>
                      <a:close/>
                      <a:moveTo>
                        <a:pt x="10227" y="15065"/>
                      </a:moveTo>
                      <a:cubicBezTo>
                        <a:pt x="10281" y="15119"/>
                        <a:pt x="10335" y="15146"/>
                        <a:pt x="10417" y="15173"/>
                      </a:cubicBezTo>
                      <a:cubicBezTo>
                        <a:pt x="10498" y="15200"/>
                        <a:pt x="10606" y="15227"/>
                        <a:pt x="10688" y="15254"/>
                      </a:cubicBezTo>
                      <a:cubicBezTo>
                        <a:pt x="10878" y="15309"/>
                        <a:pt x="11068" y="15363"/>
                        <a:pt x="11257" y="15390"/>
                      </a:cubicBezTo>
                      <a:cubicBezTo>
                        <a:pt x="11420" y="15417"/>
                        <a:pt x="11610" y="15444"/>
                        <a:pt x="11800" y="15444"/>
                      </a:cubicBezTo>
                      <a:lnTo>
                        <a:pt x="12207" y="15444"/>
                      </a:lnTo>
                      <a:cubicBezTo>
                        <a:pt x="12207" y="15526"/>
                        <a:pt x="12234" y="15580"/>
                        <a:pt x="12261" y="15634"/>
                      </a:cubicBezTo>
                      <a:cubicBezTo>
                        <a:pt x="12288" y="15716"/>
                        <a:pt x="12315" y="15797"/>
                        <a:pt x="12342" y="15878"/>
                      </a:cubicBezTo>
                      <a:cubicBezTo>
                        <a:pt x="12424" y="16014"/>
                        <a:pt x="12478" y="16177"/>
                        <a:pt x="12532" y="16339"/>
                      </a:cubicBezTo>
                      <a:cubicBezTo>
                        <a:pt x="12559" y="16394"/>
                        <a:pt x="12559" y="16475"/>
                        <a:pt x="12559" y="16529"/>
                      </a:cubicBezTo>
                      <a:cubicBezTo>
                        <a:pt x="12532" y="16611"/>
                        <a:pt x="12478" y="16665"/>
                        <a:pt x="12424" y="16719"/>
                      </a:cubicBezTo>
                      <a:cubicBezTo>
                        <a:pt x="12397" y="16773"/>
                        <a:pt x="12342" y="16828"/>
                        <a:pt x="12315" y="16882"/>
                      </a:cubicBezTo>
                      <a:cubicBezTo>
                        <a:pt x="12315" y="16746"/>
                        <a:pt x="12315" y="16611"/>
                        <a:pt x="12315" y="16475"/>
                      </a:cubicBezTo>
                      <a:lnTo>
                        <a:pt x="12315" y="16339"/>
                      </a:lnTo>
                      <a:cubicBezTo>
                        <a:pt x="12315" y="16312"/>
                        <a:pt x="12288" y="16258"/>
                        <a:pt x="12261" y="16231"/>
                      </a:cubicBezTo>
                      <a:lnTo>
                        <a:pt x="12207" y="16231"/>
                      </a:lnTo>
                      <a:cubicBezTo>
                        <a:pt x="12192" y="16226"/>
                        <a:pt x="12180" y="16224"/>
                        <a:pt x="12170" y="16224"/>
                      </a:cubicBezTo>
                      <a:cubicBezTo>
                        <a:pt x="12125" y="16224"/>
                        <a:pt x="12125" y="16268"/>
                        <a:pt x="12125" y="16312"/>
                      </a:cubicBezTo>
                      <a:lnTo>
                        <a:pt x="12125" y="16800"/>
                      </a:lnTo>
                      <a:cubicBezTo>
                        <a:pt x="12125" y="16909"/>
                        <a:pt x="12125" y="16990"/>
                        <a:pt x="12098" y="17099"/>
                      </a:cubicBezTo>
                      <a:cubicBezTo>
                        <a:pt x="12098" y="17126"/>
                        <a:pt x="12071" y="17180"/>
                        <a:pt x="12044" y="17207"/>
                      </a:cubicBezTo>
                      <a:cubicBezTo>
                        <a:pt x="12044" y="17234"/>
                        <a:pt x="12044" y="17262"/>
                        <a:pt x="12044" y="17289"/>
                      </a:cubicBezTo>
                      <a:cubicBezTo>
                        <a:pt x="11990" y="17316"/>
                        <a:pt x="11963" y="17343"/>
                        <a:pt x="11908" y="17397"/>
                      </a:cubicBezTo>
                      <a:cubicBezTo>
                        <a:pt x="11881" y="17451"/>
                        <a:pt x="11827" y="17479"/>
                        <a:pt x="11773" y="17506"/>
                      </a:cubicBezTo>
                      <a:cubicBezTo>
                        <a:pt x="11664" y="17587"/>
                        <a:pt x="11556" y="17641"/>
                        <a:pt x="11420" y="17668"/>
                      </a:cubicBezTo>
                      <a:cubicBezTo>
                        <a:pt x="11341" y="17700"/>
                        <a:pt x="11261" y="17713"/>
                        <a:pt x="11182" y="17713"/>
                      </a:cubicBezTo>
                      <a:cubicBezTo>
                        <a:pt x="11126" y="17713"/>
                        <a:pt x="11069" y="17707"/>
                        <a:pt x="11013" y="17696"/>
                      </a:cubicBezTo>
                      <a:cubicBezTo>
                        <a:pt x="10932" y="17696"/>
                        <a:pt x="10878" y="17668"/>
                        <a:pt x="10851" y="17641"/>
                      </a:cubicBezTo>
                      <a:cubicBezTo>
                        <a:pt x="10823" y="17614"/>
                        <a:pt x="10769" y="17587"/>
                        <a:pt x="10742" y="17587"/>
                      </a:cubicBezTo>
                      <a:cubicBezTo>
                        <a:pt x="10715" y="17587"/>
                        <a:pt x="10661" y="17560"/>
                        <a:pt x="10634" y="17560"/>
                      </a:cubicBezTo>
                      <a:cubicBezTo>
                        <a:pt x="10579" y="17560"/>
                        <a:pt x="10525" y="17533"/>
                        <a:pt x="10471" y="17533"/>
                      </a:cubicBezTo>
                      <a:cubicBezTo>
                        <a:pt x="10444" y="17519"/>
                        <a:pt x="10417" y="17512"/>
                        <a:pt x="10386" y="17512"/>
                      </a:cubicBezTo>
                      <a:cubicBezTo>
                        <a:pt x="10356" y="17512"/>
                        <a:pt x="10322" y="17519"/>
                        <a:pt x="10281" y="17533"/>
                      </a:cubicBezTo>
                      <a:cubicBezTo>
                        <a:pt x="10227" y="17533"/>
                        <a:pt x="10172" y="17533"/>
                        <a:pt x="10145" y="17506"/>
                      </a:cubicBezTo>
                      <a:cubicBezTo>
                        <a:pt x="10091" y="17479"/>
                        <a:pt x="10037" y="17451"/>
                        <a:pt x="10010" y="17397"/>
                      </a:cubicBezTo>
                      <a:cubicBezTo>
                        <a:pt x="9983" y="17370"/>
                        <a:pt x="9955" y="17316"/>
                        <a:pt x="9901" y="17289"/>
                      </a:cubicBezTo>
                      <a:cubicBezTo>
                        <a:pt x="9874" y="17275"/>
                        <a:pt x="9840" y="17268"/>
                        <a:pt x="9806" y="17268"/>
                      </a:cubicBezTo>
                      <a:cubicBezTo>
                        <a:pt x="9772" y="17268"/>
                        <a:pt x="9738" y="17275"/>
                        <a:pt x="9711" y="17289"/>
                      </a:cubicBezTo>
                      <a:lnTo>
                        <a:pt x="9630" y="17289"/>
                      </a:lnTo>
                      <a:cubicBezTo>
                        <a:pt x="9630" y="17289"/>
                        <a:pt x="9630" y="17262"/>
                        <a:pt x="9603" y="17262"/>
                      </a:cubicBezTo>
                      <a:lnTo>
                        <a:pt x="9576" y="17262"/>
                      </a:lnTo>
                      <a:cubicBezTo>
                        <a:pt x="9521" y="17180"/>
                        <a:pt x="9467" y="17099"/>
                        <a:pt x="9386" y="17017"/>
                      </a:cubicBezTo>
                      <a:cubicBezTo>
                        <a:pt x="9332" y="16963"/>
                        <a:pt x="9277" y="16882"/>
                        <a:pt x="9250" y="16800"/>
                      </a:cubicBezTo>
                      <a:cubicBezTo>
                        <a:pt x="9223" y="16584"/>
                        <a:pt x="9304" y="16367"/>
                        <a:pt x="9440" y="16231"/>
                      </a:cubicBezTo>
                      <a:cubicBezTo>
                        <a:pt x="9684" y="15824"/>
                        <a:pt x="9901" y="15444"/>
                        <a:pt x="10172" y="15065"/>
                      </a:cubicBezTo>
                      <a:close/>
                      <a:moveTo>
                        <a:pt x="8572" y="12298"/>
                      </a:moveTo>
                      <a:lnTo>
                        <a:pt x="8898" y="12515"/>
                      </a:lnTo>
                      <a:cubicBezTo>
                        <a:pt x="8870" y="12569"/>
                        <a:pt x="8843" y="12651"/>
                        <a:pt x="8843" y="12732"/>
                      </a:cubicBezTo>
                      <a:cubicBezTo>
                        <a:pt x="8789" y="12840"/>
                        <a:pt x="8762" y="12976"/>
                        <a:pt x="8735" y="13085"/>
                      </a:cubicBezTo>
                      <a:cubicBezTo>
                        <a:pt x="8708" y="13220"/>
                        <a:pt x="8681" y="13329"/>
                        <a:pt x="8681" y="13464"/>
                      </a:cubicBezTo>
                      <a:cubicBezTo>
                        <a:pt x="8653" y="13573"/>
                        <a:pt x="8653" y="13708"/>
                        <a:pt x="8681" y="13817"/>
                      </a:cubicBezTo>
                      <a:cubicBezTo>
                        <a:pt x="8681" y="13830"/>
                        <a:pt x="8694" y="13837"/>
                        <a:pt x="8711" y="13837"/>
                      </a:cubicBezTo>
                      <a:cubicBezTo>
                        <a:pt x="8728" y="13837"/>
                        <a:pt x="8748" y="13830"/>
                        <a:pt x="8762" y="13817"/>
                      </a:cubicBezTo>
                      <a:cubicBezTo>
                        <a:pt x="8816" y="13708"/>
                        <a:pt x="8843" y="13573"/>
                        <a:pt x="8843" y="13464"/>
                      </a:cubicBezTo>
                      <a:cubicBezTo>
                        <a:pt x="8870" y="13356"/>
                        <a:pt x="8870" y="13220"/>
                        <a:pt x="8898" y="13112"/>
                      </a:cubicBezTo>
                      <a:cubicBezTo>
                        <a:pt x="8925" y="12976"/>
                        <a:pt x="8952" y="12868"/>
                        <a:pt x="8979" y="12732"/>
                      </a:cubicBezTo>
                      <a:cubicBezTo>
                        <a:pt x="8979" y="12705"/>
                        <a:pt x="9033" y="12623"/>
                        <a:pt x="9033" y="12569"/>
                      </a:cubicBezTo>
                      <a:cubicBezTo>
                        <a:pt x="9494" y="12895"/>
                        <a:pt x="9983" y="13166"/>
                        <a:pt x="10444" y="13464"/>
                      </a:cubicBezTo>
                      <a:lnTo>
                        <a:pt x="10308" y="14142"/>
                      </a:lnTo>
                      <a:cubicBezTo>
                        <a:pt x="10254" y="14414"/>
                        <a:pt x="10200" y="14685"/>
                        <a:pt x="10200" y="14956"/>
                      </a:cubicBezTo>
                      <a:cubicBezTo>
                        <a:pt x="10172" y="14956"/>
                        <a:pt x="10145" y="14956"/>
                        <a:pt x="10145" y="14983"/>
                      </a:cubicBezTo>
                      <a:cubicBezTo>
                        <a:pt x="9955" y="15173"/>
                        <a:pt x="9820" y="15363"/>
                        <a:pt x="9684" y="15607"/>
                      </a:cubicBezTo>
                      <a:cubicBezTo>
                        <a:pt x="9549" y="15797"/>
                        <a:pt x="9413" y="16014"/>
                        <a:pt x="9277" y="16231"/>
                      </a:cubicBezTo>
                      <a:cubicBezTo>
                        <a:pt x="9142" y="16421"/>
                        <a:pt x="9087" y="16638"/>
                        <a:pt x="9142" y="16855"/>
                      </a:cubicBezTo>
                      <a:cubicBezTo>
                        <a:pt x="9169" y="16963"/>
                        <a:pt x="9223" y="17045"/>
                        <a:pt x="9304" y="17126"/>
                      </a:cubicBezTo>
                      <a:cubicBezTo>
                        <a:pt x="9359" y="17207"/>
                        <a:pt x="9440" y="17289"/>
                        <a:pt x="9521" y="17370"/>
                      </a:cubicBezTo>
                      <a:lnTo>
                        <a:pt x="9549" y="17370"/>
                      </a:lnTo>
                      <a:cubicBezTo>
                        <a:pt x="9549" y="17397"/>
                        <a:pt x="9549" y="17397"/>
                        <a:pt x="9576" y="17424"/>
                      </a:cubicBezTo>
                      <a:cubicBezTo>
                        <a:pt x="9615" y="17464"/>
                        <a:pt x="9670" y="17489"/>
                        <a:pt x="9717" y="17489"/>
                      </a:cubicBezTo>
                      <a:cubicBezTo>
                        <a:pt x="9735" y="17489"/>
                        <a:pt x="9751" y="17486"/>
                        <a:pt x="9766" y="17479"/>
                      </a:cubicBezTo>
                      <a:lnTo>
                        <a:pt x="9847" y="17479"/>
                      </a:lnTo>
                      <a:cubicBezTo>
                        <a:pt x="9874" y="17506"/>
                        <a:pt x="9874" y="17506"/>
                        <a:pt x="9901" y="17533"/>
                      </a:cubicBezTo>
                      <a:cubicBezTo>
                        <a:pt x="9928" y="17587"/>
                        <a:pt x="9983" y="17641"/>
                        <a:pt x="10064" y="17668"/>
                      </a:cubicBezTo>
                      <a:cubicBezTo>
                        <a:pt x="10118" y="17696"/>
                        <a:pt x="10200" y="17723"/>
                        <a:pt x="10254" y="17750"/>
                      </a:cubicBezTo>
                      <a:cubicBezTo>
                        <a:pt x="10308" y="17750"/>
                        <a:pt x="10350" y="17738"/>
                        <a:pt x="10396" y="17738"/>
                      </a:cubicBezTo>
                      <a:cubicBezTo>
                        <a:pt x="10420" y="17738"/>
                        <a:pt x="10444" y="17741"/>
                        <a:pt x="10471" y="17750"/>
                      </a:cubicBezTo>
                      <a:cubicBezTo>
                        <a:pt x="10525" y="17750"/>
                        <a:pt x="10579" y="17777"/>
                        <a:pt x="10634" y="17804"/>
                      </a:cubicBezTo>
                      <a:cubicBezTo>
                        <a:pt x="10688" y="17804"/>
                        <a:pt x="10742" y="17777"/>
                        <a:pt x="10769" y="17777"/>
                      </a:cubicBezTo>
                      <a:cubicBezTo>
                        <a:pt x="10769" y="17777"/>
                        <a:pt x="10796" y="17777"/>
                        <a:pt x="10796" y="17804"/>
                      </a:cubicBezTo>
                      <a:cubicBezTo>
                        <a:pt x="10851" y="17858"/>
                        <a:pt x="10905" y="17885"/>
                        <a:pt x="10986" y="17913"/>
                      </a:cubicBezTo>
                      <a:cubicBezTo>
                        <a:pt x="11054" y="17924"/>
                        <a:pt x="11121" y="17930"/>
                        <a:pt x="11188" y="17930"/>
                      </a:cubicBezTo>
                      <a:cubicBezTo>
                        <a:pt x="11284" y="17930"/>
                        <a:pt x="11379" y="17917"/>
                        <a:pt x="11474" y="17885"/>
                      </a:cubicBezTo>
                      <a:cubicBezTo>
                        <a:pt x="11637" y="17858"/>
                        <a:pt x="11773" y="17804"/>
                        <a:pt x="11908" y="17723"/>
                      </a:cubicBezTo>
                      <a:cubicBezTo>
                        <a:pt x="11963" y="17668"/>
                        <a:pt x="12017" y="17614"/>
                        <a:pt x="12071" y="17560"/>
                      </a:cubicBezTo>
                      <a:cubicBezTo>
                        <a:pt x="12125" y="17533"/>
                        <a:pt x="12152" y="17479"/>
                        <a:pt x="12180" y="17424"/>
                      </a:cubicBezTo>
                      <a:cubicBezTo>
                        <a:pt x="12180" y="17397"/>
                        <a:pt x="12207" y="17370"/>
                        <a:pt x="12207" y="17343"/>
                      </a:cubicBezTo>
                      <a:cubicBezTo>
                        <a:pt x="12234" y="17316"/>
                        <a:pt x="12261" y="17262"/>
                        <a:pt x="12261" y="17234"/>
                      </a:cubicBezTo>
                      <a:lnTo>
                        <a:pt x="12288" y="17180"/>
                      </a:lnTo>
                      <a:cubicBezTo>
                        <a:pt x="12369" y="17126"/>
                        <a:pt x="12424" y="17072"/>
                        <a:pt x="12478" y="17017"/>
                      </a:cubicBezTo>
                      <a:cubicBezTo>
                        <a:pt x="12532" y="16936"/>
                        <a:pt x="12586" y="16882"/>
                        <a:pt x="12641" y="16800"/>
                      </a:cubicBezTo>
                      <a:cubicBezTo>
                        <a:pt x="12749" y="16692"/>
                        <a:pt x="12803" y="16502"/>
                        <a:pt x="12749" y="16339"/>
                      </a:cubicBezTo>
                      <a:cubicBezTo>
                        <a:pt x="12695" y="16177"/>
                        <a:pt x="12641" y="16014"/>
                        <a:pt x="12559" y="15851"/>
                      </a:cubicBezTo>
                      <a:cubicBezTo>
                        <a:pt x="12532" y="15770"/>
                        <a:pt x="12505" y="15688"/>
                        <a:pt x="12451" y="15607"/>
                      </a:cubicBezTo>
                      <a:cubicBezTo>
                        <a:pt x="12424" y="15526"/>
                        <a:pt x="12397" y="15471"/>
                        <a:pt x="12342" y="15417"/>
                      </a:cubicBezTo>
                      <a:lnTo>
                        <a:pt x="12369" y="15417"/>
                      </a:lnTo>
                      <a:cubicBezTo>
                        <a:pt x="12397" y="15363"/>
                        <a:pt x="12397" y="15309"/>
                        <a:pt x="12369" y="15282"/>
                      </a:cubicBezTo>
                      <a:cubicBezTo>
                        <a:pt x="12424" y="15173"/>
                        <a:pt x="12478" y="15037"/>
                        <a:pt x="12532" y="14929"/>
                      </a:cubicBezTo>
                      <a:lnTo>
                        <a:pt x="12695" y="14576"/>
                      </a:lnTo>
                      <a:cubicBezTo>
                        <a:pt x="13048" y="14793"/>
                        <a:pt x="13427" y="14929"/>
                        <a:pt x="13807" y="15065"/>
                      </a:cubicBezTo>
                      <a:lnTo>
                        <a:pt x="13834" y="15065"/>
                      </a:lnTo>
                      <a:cubicBezTo>
                        <a:pt x="13617" y="15851"/>
                        <a:pt x="13400" y="16638"/>
                        <a:pt x="13183" y="17424"/>
                      </a:cubicBezTo>
                      <a:cubicBezTo>
                        <a:pt x="13183" y="17451"/>
                        <a:pt x="13183" y="17506"/>
                        <a:pt x="13156" y="17533"/>
                      </a:cubicBezTo>
                      <a:cubicBezTo>
                        <a:pt x="13129" y="17560"/>
                        <a:pt x="13129" y="17614"/>
                        <a:pt x="13156" y="17641"/>
                      </a:cubicBezTo>
                      <a:cubicBezTo>
                        <a:pt x="13156" y="17777"/>
                        <a:pt x="13183" y="17913"/>
                        <a:pt x="13237" y="18048"/>
                      </a:cubicBezTo>
                      <a:lnTo>
                        <a:pt x="13210" y="18048"/>
                      </a:lnTo>
                      <a:cubicBezTo>
                        <a:pt x="13210" y="18075"/>
                        <a:pt x="13075" y="18130"/>
                        <a:pt x="13048" y="18130"/>
                      </a:cubicBezTo>
                      <a:lnTo>
                        <a:pt x="12803" y="18238"/>
                      </a:lnTo>
                      <a:cubicBezTo>
                        <a:pt x="12641" y="18319"/>
                        <a:pt x="12505" y="18374"/>
                        <a:pt x="12342" y="18428"/>
                      </a:cubicBezTo>
                      <a:cubicBezTo>
                        <a:pt x="12017" y="18536"/>
                        <a:pt x="11691" y="18645"/>
                        <a:pt x="11366" y="18699"/>
                      </a:cubicBezTo>
                      <a:cubicBezTo>
                        <a:pt x="10878" y="18771"/>
                        <a:pt x="10389" y="18808"/>
                        <a:pt x="9909" y="18808"/>
                      </a:cubicBezTo>
                      <a:cubicBezTo>
                        <a:pt x="9669" y="18808"/>
                        <a:pt x="9431" y="18799"/>
                        <a:pt x="9196" y="18781"/>
                      </a:cubicBezTo>
                      <a:lnTo>
                        <a:pt x="8870" y="18781"/>
                      </a:lnTo>
                      <a:cubicBezTo>
                        <a:pt x="8870" y="18753"/>
                        <a:pt x="8870" y="18753"/>
                        <a:pt x="8870" y="18753"/>
                      </a:cubicBezTo>
                      <a:lnTo>
                        <a:pt x="8870" y="18699"/>
                      </a:lnTo>
                      <a:cubicBezTo>
                        <a:pt x="8870" y="18672"/>
                        <a:pt x="8870" y="18645"/>
                        <a:pt x="8870" y="18645"/>
                      </a:cubicBezTo>
                      <a:cubicBezTo>
                        <a:pt x="8870" y="18591"/>
                        <a:pt x="8843" y="18536"/>
                        <a:pt x="8843" y="18455"/>
                      </a:cubicBezTo>
                      <a:cubicBezTo>
                        <a:pt x="8816" y="18401"/>
                        <a:pt x="8789" y="18265"/>
                        <a:pt x="8789" y="18157"/>
                      </a:cubicBezTo>
                      <a:cubicBezTo>
                        <a:pt x="8762" y="17940"/>
                        <a:pt x="8762" y="17723"/>
                        <a:pt x="8735" y="17506"/>
                      </a:cubicBezTo>
                      <a:cubicBezTo>
                        <a:pt x="8735" y="17458"/>
                        <a:pt x="8698" y="17429"/>
                        <a:pt x="8668" y="17429"/>
                      </a:cubicBezTo>
                      <a:cubicBezTo>
                        <a:pt x="8645" y="17429"/>
                        <a:pt x="8626" y="17445"/>
                        <a:pt x="8626" y="17479"/>
                      </a:cubicBezTo>
                      <a:cubicBezTo>
                        <a:pt x="8599" y="17723"/>
                        <a:pt x="8599" y="17994"/>
                        <a:pt x="8626" y="18238"/>
                      </a:cubicBezTo>
                      <a:cubicBezTo>
                        <a:pt x="8626" y="18347"/>
                        <a:pt x="8653" y="18482"/>
                        <a:pt x="8653" y="18591"/>
                      </a:cubicBezTo>
                      <a:cubicBezTo>
                        <a:pt x="8681" y="18645"/>
                        <a:pt x="8681" y="18726"/>
                        <a:pt x="8708" y="18781"/>
                      </a:cubicBezTo>
                      <a:lnTo>
                        <a:pt x="8572" y="18781"/>
                      </a:lnTo>
                      <a:cubicBezTo>
                        <a:pt x="8572" y="18699"/>
                        <a:pt x="8572" y="18618"/>
                        <a:pt x="8545" y="18536"/>
                      </a:cubicBezTo>
                      <a:cubicBezTo>
                        <a:pt x="8518" y="18401"/>
                        <a:pt x="8491" y="18292"/>
                        <a:pt x="8491" y="18157"/>
                      </a:cubicBezTo>
                      <a:cubicBezTo>
                        <a:pt x="8464" y="18048"/>
                        <a:pt x="8491" y="17913"/>
                        <a:pt x="8491" y="17804"/>
                      </a:cubicBezTo>
                      <a:cubicBezTo>
                        <a:pt x="8491" y="17696"/>
                        <a:pt x="8491" y="17560"/>
                        <a:pt x="8436" y="17479"/>
                      </a:cubicBezTo>
                      <a:cubicBezTo>
                        <a:pt x="8436" y="17465"/>
                        <a:pt x="8423" y="17458"/>
                        <a:pt x="8406" y="17458"/>
                      </a:cubicBezTo>
                      <a:cubicBezTo>
                        <a:pt x="8389" y="17458"/>
                        <a:pt x="8369" y="17465"/>
                        <a:pt x="8355" y="17479"/>
                      </a:cubicBezTo>
                      <a:cubicBezTo>
                        <a:pt x="8301" y="17560"/>
                        <a:pt x="8274" y="17696"/>
                        <a:pt x="8301" y="17804"/>
                      </a:cubicBezTo>
                      <a:lnTo>
                        <a:pt x="8301" y="18157"/>
                      </a:lnTo>
                      <a:cubicBezTo>
                        <a:pt x="8301" y="18265"/>
                        <a:pt x="8328" y="18374"/>
                        <a:pt x="8355" y="18482"/>
                      </a:cubicBezTo>
                      <a:cubicBezTo>
                        <a:pt x="8355" y="18591"/>
                        <a:pt x="8355" y="18591"/>
                        <a:pt x="8382" y="18645"/>
                      </a:cubicBezTo>
                      <a:cubicBezTo>
                        <a:pt x="8382" y="18699"/>
                        <a:pt x="8409" y="18726"/>
                        <a:pt x="8409" y="18753"/>
                      </a:cubicBezTo>
                      <a:cubicBezTo>
                        <a:pt x="8301" y="18753"/>
                        <a:pt x="8165" y="18726"/>
                        <a:pt x="8030" y="18672"/>
                      </a:cubicBezTo>
                      <a:cubicBezTo>
                        <a:pt x="8030" y="18482"/>
                        <a:pt x="8003" y="18265"/>
                        <a:pt x="7975" y="18075"/>
                      </a:cubicBezTo>
                      <a:cubicBezTo>
                        <a:pt x="7948" y="17858"/>
                        <a:pt x="7921" y="17614"/>
                        <a:pt x="7921" y="17397"/>
                      </a:cubicBezTo>
                      <a:cubicBezTo>
                        <a:pt x="7921" y="16936"/>
                        <a:pt x="7975" y="16475"/>
                        <a:pt x="8003" y="16041"/>
                      </a:cubicBezTo>
                      <a:cubicBezTo>
                        <a:pt x="8057" y="15119"/>
                        <a:pt x="8192" y="14224"/>
                        <a:pt x="8355" y="13329"/>
                      </a:cubicBezTo>
                      <a:cubicBezTo>
                        <a:pt x="8382" y="13085"/>
                        <a:pt x="8436" y="12840"/>
                        <a:pt x="8491" y="12596"/>
                      </a:cubicBezTo>
                      <a:lnTo>
                        <a:pt x="8572" y="12298"/>
                      </a:lnTo>
                      <a:close/>
                      <a:moveTo>
                        <a:pt x="24928" y="8284"/>
                      </a:moveTo>
                      <a:cubicBezTo>
                        <a:pt x="25009" y="8419"/>
                        <a:pt x="25036" y="8555"/>
                        <a:pt x="25091" y="8690"/>
                      </a:cubicBezTo>
                      <a:cubicBezTo>
                        <a:pt x="25145" y="8880"/>
                        <a:pt x="25172" y="9070"/>
                        <a:pt x="25226" y="9287"/>
                      </a:cubicBezTo>
                      <a:cubicBezTo>
                        <a:pt x="25335" y="9694"/>
                        <a:pt x="25389" y="10101"/>
                        <a:pt x="25443" y="10535"/>
                      </a:cubicBezTo>
                      <a:cubicBezTo>
                        <a:pt x="25552" y="11376"/>
                        <a:pt x="25606" y="12217"/>
                        <a:pt x="25633" y="13085"/>
                      </a:cubicBezTo>
                      <a:cubicBezTo>
                        <a:pt x="25633" y="13546"/>
                        <a:pt x="25633" y="14034"/>
                        <a:pt x="25633" y="14522"/>
                      </a:cubicBezTo>
                      <a:cubicBezTo>
                        <a:pt x="25633" y="14576"/>
                        <a:pt x="25687" y="14603"/>
                        <a:pt x="25742" y="14603"/>
                      </a:cubicBezTo>
                      <a:cubicBezTo>
                        <a:pt x="25796" y="14603"/>
                        <a:pt x="25850" y="14576"/>
                        <a:pt x="25850" y="14522"/>
                      </a:cubicBezTo>
                      <a:lnTo>
                        <a:pt x="25850" y="14468"/>
                      </a:lnTo>
                      <a:lnTo>
                        <a:pt x="25850" y="14441"/>
                      </a:lnTo>
                      <a:lnTo>
                        <a:pt x="25877" y="14441"/>
                      </a:lnTo>
                      <a:lnTo>
                        <a:pt x="25877" y="14468"/>
                      </a:lnTo>
                      <a:lnTo>
                        <a:pt x="25877" y="14495"/>
                      </a:lnTo>
                      <a:cubicBezTo>
                        <a:pt x="25850" y="14522"/>
                        <a:pt x="25850" y="14576"/>
                        <a:pt x="25823" y="14603"/>
                      </a:cubicBezTo>
                      <a:cubicBezTo>
                        <a:pt x="25796" y="14631"/>
                        <a:pt x="25796" y="14685"/>
                        <a:pt x="25823" y="14712"/>
                      </a:cubicBezTo>
                      <a:cubicBezTo>
                        <a:pt x="25823" y="14739"/>
                        <a:pt x="25850" y="14766"/>
                        <a:pt x="25877" y="14766"/>
                      </a:cubicBezTo>
                      <a:cubicBezTo>
                        <a:pt x="25850" y="14793"/>
                        <a:pt x="25850" y="14848"/>
                        <a:pt x="25877" y="14875"/>
                      </a:cubicBezTo>
                      <a:cubicBezTo>
                        <a:pt x="25823" y="14875"/>
                        <a:pt x="25796" y="14902"/>
                        <a:pt x="25796" y="14929"/>
                      </a:cubicBezTo>
                      <a:cubicBezTo>
                        <a:pt x="25796" y="14983"/>
                        <a:pt x="25823" y="15037"/>
                        <a:pt x="25850" y="15037"/>
                      </a:cubicBezTo>
                      <a:cubicBezTo>
                        <a:pt x="25877" y="15051"/>
                        <a:pt x="25911" y="15058"/>
                        <a:pt x="25945" y="15058"/>
                      </a:cubicBezTo>
                      <a:cubicBezTo>
                        <a:pt x="25979" y="15058"/>
                        <a:pt x="26013" y="15051"/>
                        <a:pt x="26040" y="15037"/>
                      </a:cubicBezTo>
                      <a:cubicBezTo>
                        <a:pt x="26392" y="15390"/>
                        <a:pt x="26772" y="15688"/>
                        <a:pt x="27125" y="16041"/>
                      </a:cubicBezTo>
                      <a:cubicBezTo>
                        <a:pt x="27532" y="16421"/>
                        <a:pt x="27939" y="16800"/>
                        <a:pt x="28345" y="17207"/>
                      </a:cubicBezTo>
                      <a:lnTo>
                        <a:pt x="28698" y="17533"/>
                      </a:lnTo>
                      <a:lnTo>
                        <a:pt x="28861" y="17696"/>
                      </a:lnTo>
                      <a:lnTo>
                        <a:pt x="28888" y="17696"/>
                      </a:lnTo>
                      <a:cubicBezTo>
                        <a:pt x="28752" y="17804"/>
                        <a:pt x="28644" y="17913"/>
                        <a:pt x="28508" y="18048"/>
                      </a:cubicBezTo>
                      <a:lnTo>
                        <a:pt x="28481" y="18075"/>
                      </a:lnTo>
                      <a:cubicBezTo>
                        <a:pt x="28210" y="18292"/>
                        <a:pt x="27993" y="18564"/>
                        <a:pt x="27803" y="18835"/>
                      </a:cubicBezTo>
                      <a:cubicBezTo>
                        <a:pt x="27559" y="18699"/>
                        <a:pt x="27315" y="18618"/>
                        <a:pt x="27071" y="18482"/>
                      </a:cubicBezTo>
                      <a:cubicBezTo>
                        <a:pt x="26854" y="18374"/>
                        <a:pt x="26609" y="18265"/>
                        <a:pt x="26365" y="18157"/>
                      </a:cubicBezTo>
                      <a:cubicBezTo>
                        <a:pt x="25904" y="17913"/>
                        <a:pt x="25470" y="17641"/>
                        <a:pt x="25009" y="17370"/>
                      </a:cubicBezTo>
                      <a:cubicBezTo>
                        <a:pt x="24575" y="17072"/>
                        <a:pt x="24168" y="16773"/>
                        <a:pt x="23761" y="16448"/>
                      </a:cubicBezTo>
                      <a:cubicBezTo>
                        <a:pt x="23544" y="16339"/>
                        <a:pt x="23409" y="16150"/>
                        <a:pt x="23300" y="15905"/>
                      </a:cubicBezTo>
                      <a:cubicBezTo>
                        <a:pt x="23246" y="15661"/>
                        <a:pt x="23192" y="15390"/>
                        <a:pt x="23165" y="15119"/>
                      </a:cubicBezTo>
                      <a:lnTo>
                        <a:pt x="23138" y="13925"/>
                      </a:lnTo>
                      <a:lnTo>
                        <a:pt x="23138" y="13600"/>
                      </a:lnTo>
                      <a:cubicBezTo>
                        <a:pt x="23192" y="13302"/>
                        <a:pt x="23246" y="13003"/>
                        <a:pt x="23327" y="12705"/>
                      </a:cubicBezTo>
                      <a:cubicBezTo>
                        <a:pt x="23409" y="12352"/>
                        <a:pt x="23544" y="11972"/>
                        <a:pt x="23680" y="11620"/>
                      </a:cubicBezTo>
                      <a:cubicBezTo>
                        <a:pt x="23789" y="11267"/>
                        <a:pt x="23951" y="10942"/>
                        <a:pt x="24114" y="10589"/>
                      </a:cubicBezTo>
                      <a:cubicBezTo>
                        <a:pt x="24304" y="10291"/>
                        <a:pt x="24440" y="9938"/>
                        <a:pt x="24575" y="9613"/>
                      </a:cubicBezTo>
                      <a:cubicBezTo>
                        <a:pt x="24629" y="9423"/>
                        <a:pt x="24684" y="9233"/>
                        <a:pt x="24711" y="9043"/>
                      </a:cubicBezTo>
                      <a:cubicBezTo>
                        <a:pt x="24711" y="8907"/>
                        <a:pt x="24711" y="8745"/>
                        <a:pt x="24711" y="8609"/>
                      </a:cubicBezTo>
                      <a:cubicBezTo>
                        <a:pt x="24792" y="8528"/>
                        <a:pt x="24874" y="8419"/>
                        <a:pt x="24928" y="8284"/>
                      </a:cubicBezTo>
                      <a:close/>
                      <a:moveTo>
                        <a:pt x="29213" y="17858"/>
                      </a:moveTo>
                      <a:cubicBezTo>
                        <a:pt x="29241" y="17885"/>
                        <a:pt x="29268" y="17885"/>
                        <a:pt x="29295" y="17940"/>
                      </a:cubicBezTo>
                      <a:cubicBezTo>
                        <a:pt x="29322" y="17967"/>
                        <a:pt x="29349" y="18021"/>
                        <a:pt x="29403" y="18048"/>
                      </a:cubicBezTo>
                      <a:cubicBezTo>
                        <a:pt x="29430" y="18102"/>
                        <a:pt x="29457" y="18157"/>
                        <a:pt x="29430" y="18211"/>
                      </a:cubicBezTo>
                      <a:cubicBezTo>
                        <a:pt x="29268" y="18401"/>
                        <a:pt x="29105" y="18618"/>
                        <a:pt x="28915" y="18781"/>
                      </a:cubicBezTo>
                      <a:cubicBezTo>
                        <a:pt x="28834" y="18889"/>
                        <a:pt x="28725" y="18970"/>
                        <a:pt x="28617" y="19052"/>
                      </a:cubicBezTo>
                      <a:cubicBezTo>
                        <a:pt x="28535" y="19133"/>
                        <a:pt x="28454" y="19187"/>
                        <a:pt x="28345" y="19215"/>
                      </a:cubicBezTo>
                      <a:cubicBezTo>
                        <a:pt x="28320" y="19223"/>
                        <a:pt x="28295" y="19227"/>
                        <a:pt x="28272" y="19227"/>
                      </a:cubicBezTo>
                      <a:cubicBezTo>
                        <a:pt x="28148" y="19227"/>
                        <a:pt x="28057" y="19120"/>
                        <a:pt x="27966" y="19052"/>
                      </a:cubicBezTo>
                      <a:lnTo>
                        <a:pt x="27993" y="19025"/>
                      </a:lnTo>
                      <a:cubicBezTo>
                        <a:pt x="28020" y="18943"/>
                        <a:pt x="28074" y="18889"/>
                        <a:pt x="28128" y="18808"/>
                      </a:cubicBezTo>
                      <a:cubicBezTo>
                        <a:pt x="28128" y="18808"/>
                        <a:pt x="28128" y="18808"/>
                        <a:pt x="28156" y="18781"/>
                      </a:cubicBezTo>
                      <a:cubicBezTo>
                        <a:pt x="28400" y="18509"/>
                        <a:pt x="28644" y="18238"/>
                        <a:pt x="28942" y="17994"/>
                      </a:cubicBezTo>
                      <a:lnTo>
                        <a:pt x="28996" y="17940"/>
                      </a:lnTo>
                      <a:lnTo>
                        <a:pt x="29105" y="17885"/>
                      </a:lnTo>
                      <a:cubicBezTo>
                        <a:pt x="29132" y="17885"/>
                        <a:pt x="29186" y="17885"/>
                        <a:pt x="29213" y="17858"/>
                      </a:cubicBezTo>
                      <a:close/>
                      <a:moveTo>
                        <a:pt x="30841" y="18835"/>
                      </a:moveTo>
                      <a:cubicBezTo>
                        <a:pt x="30922" y="18943"/>
                        <a:pt x="31085" y="18943"/>
                        <a:pt x="31193" y="19025"/>
                      </a:cubicBezTo>
                      <a:cubicBezTo>
                        <a:pt x="31275" y="19106"/>
                        <a:pt x="31275" y="19296"/>
                        <a:pt x="31221" y="19432"/>
                      </a:cubicBezTo>
                      <a:lnTo>
                        <a:pt x="31085" y="19323"/>
                      </a:lnTo>
                      <a:lnTo>
                        <a:pt x="30922" y="19242"/>
                      </a:lnTo>
                      <a:cubicBezTo>
                        <a:pt x="30868" y="19215"/>
                        <a:pt x="30814" y="19187"/>
                        <a:pt x="30759" y="19187"/>
                      </a:cubicBezTo>
                      <a:lnTo>
                        <a:pt x="30732" y="19187"/>
                      </a:lnTo>
                      <a:lnTo>
                        <a:pt x="30732" y="19133"/>
                      </a:lnTo>
                      <a:cubicBezTo>
                        <a:pt x="30787" y="19025"/>
                        <a:pt x="30814" y="18916"/>
                        <a:pt x="30841" y="18835"/>
                      </a:cubicBezTo>
                      <a:close/>
                      <a:moveTo>
                        <a:pt x="23138" y="3781"/>
                      </a:moveTo>
                      <a:cubicBezTo>
                        <a:pt x="23138" y="3835"/>
                        <a:pt x="23165" y="3862"/>
                        <a:pt x="23192" y="3890"/>
                      </a:cubicBezTo>
                      <a:cubicBezTo>
                        <a:pt x="23219" y="4134"/>
                        <a:pt x="23273" y="4351"/>
                        <a:pt x="23327" y="4568"/>
                      </a:cubicBezTo>
                      <a:cubicBezTo>
                        <a:pt x="23382" y="4785"/>
                        <a:pt x="23436" y="4947"/>
                        <a:pt x="23490" y="5110"/>
                      </a:cubicBezTo>
                      <a:cubicBezTo>
                        <a:pt x="23490" y="5137"/>
                        <a:pt x="23490" y="5164"/>
                        <a:pt x="23517" y="5192"/>
                      </a:cubicBezTo>
                      <a:cubicBezTo>
                        <a:pt x="23517" y="5246"/>
                        <a:pt x="23544" y="5327"/>
                        <a:pt x="23572" y="5381"/>
                      </a:cubicBezTo>
                      <a:cubicBezTo>
                        <a:pt x="23761" y="5924"/>
                        <a:pt x="24006" y="6439"/>
                        <a:pt x="24277" y="6927"/>
                      </a:cubicBezTo>
                      <a:cubicBezTo>
                        <a:pt x="24358" y="7063"/>
                        <a:pt x="24440" y="7199"/>
                        <a:pt x="24494" y="7334"/>
                      </a:cubicBezTo>
                      <a:cubicBezTo>
                        <a:pt x="24575" y="7470"/>
                        <a:pt x="24684" y="7606"/>
                        <a:pt x="24792" y="7714"/>
                      </a:cubicBezTo>
                      <a:lnTo>
                        <a:pt x="24819" y="7714"/>
                      </a:lnTo>
                      <a:cubicBezTo>
                        <a:pt x="24846" y="7768"/>
                        <a:pt x="24846" y="7823"/>
                        <a:pt x="24819" y="7904"/>
                      </a:cubicBezTo>
                      <a:cubicBezTo>
                        <a:pt x="24819" y="8094"/>
                        <a:pt x="24765" y="8284"/>
                        <a:pt x="24629" y="8446"/>
                      </a:cubicBezTo>
                      <a:cubicBezTo>
                        <a:pt x="24440" y="8121"/>
                        <a:pt x="24277" y="7768"/>
                        <a:pt x="24114" y="7416"/>
                      </a:cubicBezTo>
                      <a:cubicBezTo>
                        <a:pt x="24105" y="7387"/>
                        <a:pt x="24085" y="7375"/>
                        <a:pt x="24065" y="7375"/>
                      </a:cubicBezTo>
                      <a:cubicBezTo>
                        <a:pt x="24028" y="7375"/>
                        <a:pt x="23988" y="7417"/>
                        <a:pt x="24006" y="7470"/>
                      </a:cubicBezTo>
                      <a:cubicBezTo>
                        <a:pt x="24141" y="7850"/>
                        <a:pt x="24277" y="8202"/>
                        <a:pt x="24467" y="8528"/>
                      </a:cubicBezTo>
                      <a:cubicBezTo>
                        <a:pt x="24467" y="8636"/>
                        <a:pt x="24494" y="8718"/>
                        <a:pt x="24521" y="8799"/>
                      </a:cubicBezTo>
                      <a:cubicBezTo>
                        <a:pt x="24521" y="8880"/>
                        <a:pt x="24521" y="8962"/>
                        <a:pt x="24521" y="9043"/>
                      </a:cubicBezTo>
                      <a:cubicBezTo>
                        <a:pt x="24494" y="9233"/>
                        <a:pt x="24467" y="9396"/>
                        <a:pt x="24412" y="9558"/>
                      </a:cubicBezTo>
                      <a:cubicBezTo>
                        <a:pt x="24277" y="9884"/>
                        <a:pt x="24141" y="10209"/>
                        <a:pt x="23978" y="10535"/>
                      </a:cubicBezTo>
                      <a:cubicBezTo>
                        <a:pt x="23626" y="11186"/>
                        <a:pt x="23382" y="11891"/>
                        <a:pt x="23192" y="12596"/>
                      </a:cubicBezTo>
                      <a:lnTo>
                        <a:pt x="23165" y="12868"/>
                      </a:lnTo>
                      <a:cubicBezTo>
                        <a:pt x="23165" y="12732"/>
                        <a:pt x="23138" y="12623"/>
                        <a:pt x="23111" y="12515"/>
                      </a:cubicBezTo>
                      <a:cubicBezTo>
                        <a:pt x="23097" y="12488"/>
                        <a:pt x="23070" y="12474"/>
                        <a:pt x="23046" y="12474"/>
                      </a:cubicBezTo>
                      <a:cubicBezTo>
                        <a:pt x="23022" y="12474"/>
                        <a:pt x="23002" y="12488"/>
                        <a:pt x="23002" y="12515"/>
                      </a:cubicBezTo>
                      <a:cubicBezTo>
                        <a:pt x="22975" y="12732"/>
                        <a:pt x="22948" y="12922"/>
                        <a:pt x="22948" y="13139"/>
                      </a:cubicBezTo>
                      <a:lnTo>
                        <a:pt x="22948" y="13274"/>
                      </a:lnTo>
                      <a:cubicBezTo>
                        <a:pt x="22948" y="13274"/>
                        <a:pt x="22948" y="13302"/>
                        <a:pt x="22948" y="13302"/>
                      </a:cubicBezTo>
                      <a:cubicBezTo>
                        <a:pt x="22921" y="13817"/>
                        <a:pt x="22948" y="14332"/>
                        <a:pt x="23002" y="14820"/>
                      </a:cubicBezTo>
                      <a:lnTo>
                        <a:pt x="23002" y="14956"/>
                      </a:lnTo>
                      <a:cubicBezTo>
                        <a:pt x="23056" y="15743"/>
                        <a:pt x="23029" y="16556"/>
                        <a:pt x="22948" y="17343"/>
                      </a:cubicBezTo>
                      <a:cubicBezTo>
                        <a:pt x="22948" y="17533"/>
                        <a:pt x="22894" y="17723"/>
                        <a:pt x="22812" y="17913"/>
                      </a:cubicBezTo>
                      <a:cubicBezTo>
                        <a:pt x="22785" y="18021"/>
                        <a:pt x="22731" y="18075"/>
                        <a:pt x="22677" y="18157"/>
                      </a:cubicBezTo>
                      <a:cubicBezTo>
                        <a:pt x="22677" y="18130"/>
                        <a:pt x="22677" y="18102"/>
                        <a:pt x="22677" y="18075"/>
                      </a:cubicBezTo>
                      <a:cubicBezTo>
                        <a:pt x="22677" y="17940"/>
                        <a:pt x="22649" y="17804"/>
                        <a:pt x="22568" y="17668"/>
                      </a:cubicBezTo>
                      <a:cubicBezTo>
                        <a:pt x="22558" y="17648"/>
                        <a:pt x="22539" y="17639"/>
                        <a:pt x="22521" y="17639"/>
                      </a:cubicBezTo>
                      <a:cubicBezTo>
                        <a:pt x="22491" y="17639"/>
                        <a:pt x="22460" y="17662"/>
                        <a:pt x="22460" y="17696"/>
                      </a:cubicBezTo>
                      <a:cubicBezTo>
                        <a:pt x="22432" y="17777"/>
                        <a:pt x="22432" y="17858"/>
                        <a:pt x="22460" y="17913"/>
                      </a:cubicBezTo>
                      <a:lnTo>
                        <a:pt x="22460" y="18130"/>
                      </a:lnTo>
                      <a:lnTo>
                        <a:pt x="22460" y="18536"/>
                      </a:lnTo>
                      <a:cubicBezTo>
                        <a:pt x="22432" y="18808"/>
                        <a:pt x="22405" y="19079"/>
                        <a:pt x="22351" y="19350"/>
                      </a:cubicBezTo>
                      <a:cubicBezTo>
                        <a:pt x="22324" y="19432"/>
                        <a:pt x="22324" y="19486"/>
                        <a:pt x="22297" y="19540"/>
                      </a:cubicBezTo>
                      <a:cubicBezTo>
                        <a:pt x="22053" y="19350"/>
                        <a:pt x="21754" y="19215"/>
                        <a:pt x="21483" y="19106"/>
                      </a:cubicBezTo>
                      <a:cubicBezTo>
                        <a:pt x="21158" y="18970"/>
                        <a:pt x="20832" y="18916"/>
                        <a:pt x="20479" y="18916"/>
                      </a:cubicBezTo>
                      <a:cubicBezTo>
                        <a:pt x="20425" y="18916"/>
                        <a:pt x="20398" y="18998"/>
                        <a:pt x="20479" y="19052"/>
                      </a:cubicBezTo>
                      <a:cubicBezTo>
                        <a:pt x="20642" y="19079"/>
                        <a:pt x="20778" y="19106"/>
                        <a:pt x="20941" y="19160"/>
                      </a:cubicBezTo>
                      <a:cubicBezTo>
                        <a:pt x="21103" y="19187"/>
                        <a:pt x="21266" y="19242"/>
                        <a:pt x="21402" y="19296"/>
                      </a:cubicBezTo>
                      <a:cubicBezTo>
                        <a:pt x="21700" y="19432"/>
                        <a:pt x="21971" y="19567"/>
                        <a:pt x="22243" y="19703"/>
                      </a:cubicBezTo>
                      <a:cubicBezTo>
                        <a:pt x="22188" y="19784"/>
                        <a:pt x="22107" y="19838"/>
                        <a:pt x="22026" y="19893"/>
                      </a:cubicBezTo>
                      <a:cubicBezTo>
                        <a:pt x="21971" y="19893"/>
                        <a:pt x="21929" y="19905"/>
                        <a:pt x="21883" y="19905"/>
                      </a:cubicBezTo>
                      <a:cubicBezTo>
                        <a:pt x="21860" y="19905"/>
                        <a:pt x="21836" y="19902"/>
                        <a:pt x="21809" y="19893"/>
                      </a:cubicBezTo>
                      <a:lnTo>
                        <a:pt x="21700" y="19784"/>
                      </a:lnTo>
                      <a:cubicBezTo>
                        <a:pt x="21673" y="19757"/>
                        <a:pt x="21639" y="19743"/>
                        <a:pt x="21609" y="19743"/>
                      </a:cubicBezTo>
                      <a:cubicBezTo>
                        <a:pt x="21578" y="19743"/>
                        <a:pt x="21551" y="19757"/>
                        <a:pt x="21537" y="19784"/>
                      </a:cubicBezTo>
                      <a:cubicBezTo>
                        <a:pt x="21510" y="19784"/>
                        <a:pt x="21510" y="19811"/>
                        <a:pt x="21510" y="19811"/>
                      </a:cubicBezTo>
                      <a:lnTo>
                        <a:pt x="21375" y="19757"/>
                      </a:lnTo>
                      <a:cubicBezTo>
                        <a:pt x="20588" y="19404"/>
                        <a:pt x="19720" y="19187"/>
                        <a:pt x="18852" y="19187"/>
                      </a:cubicBezTo>
                      <a:cubicBezTo>
                        <a:pt x="18364" y="19133"/>
                        <a:pt x="17848" y="19106"/>
                        <a:pt x="17360" y="19052"/>
                      </a:cubicBezTo>
                      <a:cubicBezTo>
                        <a:pt x="16981" y="19025"/>
                        <a:pt x="16601" y="18943"/>
                        <a:pt x="16221" y="18889"/>
                      </a:cubicBezTo>
                      <a:cubicBezTo>
                        <a:pt x="16205" y="18857"/>
                        <a:pt x="16171" y="18844"/>
                        <a:pt x="16139" y="18844"/>
                      </a:cubicBezTo>
                      <a:cubicBezTo>
                        <a:pt x="16117" y="18844"/>
                        <a:pt x="16097" y="18851"/>
                        <a:pt x="16085" y="18862"/>
                      </a:cubicBezTo>
                      <a:lnTo>
                        <a:pt x="15787" y="18808"/>
                      </a:lnTo>
                      <a:cubicBezTo>
                        <a:pt x="15489" y="18726"/>
                        <a:pt x="15190" y="18672"/>
                        <a:pt x="14919" y="18591"/>
                      </a:cubicBezTo>
                      <a:lnTo>
                        <a:pt x="14485" y="18482"/>
                      </a:lnTo>
                      <a:cubicBezTo>
                        <a:pt x="14349" y="18428"/>
                        <a:pt x="14241" y="18401"/>
                        <a:pt x="14133" y="18401"/>
                      </a:cubicBezTo>
                      <a:cubicBezTo>
                        <a:pt x="14133" y="18374"/>
                        <a:pt x="14133" y="18374"/>
                        <a:pt x="14105" y="18374"/>
                      </a:cubicBezTo>
                      <a:cubicBezTo>
                        <a:pt x="13943" y="18211"/>
                        <a:pt x="13753" y="18102"/>
                        <a:pt x="13536" y="18048"/>
                      </a:cubicBezTo>
                      <a:cubicBezTo>
                        <a:pt x="13427" y="18021"/>
                        <a:pt x="13373" y="17940"/>
                        <a:pt x="13346" y="17831"/>
                      </a:cubicBezTo>
                      <a:cubicBezTo>
                        <a:pt x="13319" y="17777"/>
                        <a:pt x="13319" y="17696"/>
                        <a:pt x="13319" y="17641"/>
                      </a:cubicBezTo>
                      <a:lnTo>
                        <a:pt x="13319" y="17641"/>
                      </a:lnTo>
                      <a:cubicBezTo>
                        <a:pt x="13726" y="17696"/>
                        <a:pt x="14105" y="17723"/>
                        <a:pt x="14512" y="17777"/>
                      </a:cubicBezTo>
                      <a:cubicBezTo>
                        <a:pt x="14729" y="17831"/>
                        <a:pt x="14946" y="17858"/>
                        <a:pt x="15163" y="17913"/>
                      </a:cubicBezTo>
                      <a:cubicBezTo>
                        <a:pt x="15245" y="17940"/>
                        <a:pt x="15326" y="17967"/>
                        <a:pt x="15407" y="17994"/>
                      </a:cubicBezTo>
                      <a:cubicBezTo>
                        <a:pt x="15489" y="18021"/>
                        <a:pt x="15543" y="18075"/>
                        <a:pt x="15624" y="18102"/>
                      </a:cubicBezTo>
                      <a:cubicBezTo>
                        <a:pt x="15639" y="18110"/>
                        <a:pt x="15651" y="18113"/>
                        <a:pt x="15662" y="18113"/>
                      </a:cubicBezTo>
                      <a:cubicBezTo>
                        <a:pt x="15691" y="18113"/>
                        <a:pt x="15706" y="18088"/>
                        <a:pt x="15706" y="18048"/>
                      </a:cubicBezTo>
                      <a:cubicBezTo>
                        <a:pt x="15679" y="17858"/>
                        <a:pt x="15462" y="17777"/>
                        <a:pt x="15299" y="17750"/>
                      </a:cubicBezTo>
                      <a:cubicBezTo>
                        <a:pt x="15082" y="17696"/>
                        <a:pt x="14838" y="17641"/>
                        <a:pt x="14621" y="17614"/>
                      </a:cubicBezTo>
                      <a:cubicBezTo>
                        <a:pt x="14187" y="17533"/>
                        <a:pt x="13780" y="17506"/>
                        <a:pt x="13346" y="17479"/>
                      </a:cubicBezTo>
                      <a:cubicBezTo>
                        <a:pt x="13400" y="17180"/>
                        <a:pt x="13509" y="16882"/>
                        <a:pt x="13590" y="16584"/>
                      </a:cubicBezTo>
                      <a:lnTo>
                        <a:pt x="13834" y="15661"/>
                      </a:lnTo>
                      <a:cubicBezTo>
                        <a:pt x="13916" y="15417"/>
                        <a:pt x="13970" y="15173"/>
                        <a:pt x="14051" y="14929"/>
                      </a:cubicBezTo>
                      <a:cubicBezTo>
                        <a:pt x="14078" y="14902"/>
                        <a:pt x="14078" y="14875"/>
                        <a:pt x="14078" y="14875"/>
                      </a:cubicBezTo>
                      <a:cubicBezTo>
                        <a:pt x="14105" y="14848"/>
                        <a:pt x="14105" y="14820"/>
                        <a:pt x="14078" y="14820"/>
                      </a:cubicBezTo>
                      <a:lnTo>
                        <a:pt x="14214" y="14414"/>
                      </a:lnTo>
                      <a:cubicBezTo>
                        <a:pt x="14214" y="14441"/>
                        <a:pt x="14241" y="14441"/>
                        <a:pt x="14241" y="14441"/>
                      </a:cubicBezTo>
                      <a:cubicBezTo>
                        <a:pt x="14702" y="14414"/>
                        <a:pt x="15163" y="14332"/>
                        <a:pt x="15570" y="14169"/>
                      </a:cubicBezTo>
                      <a:cubicBezTo>
                        <a:pt x="16004" y="14034"/>
                        <a:pt x="16411" y="13898"/>
                        <a:pt x="16791" y="13736"/>
                      </a:cubicBezTo>
                      <a:cubicBezTo>
                        <a:pt x="17604" y="13437"/>
                        <a:pt x="18391" y="13057"/>
                        <a:pt x="19123" y="12596"/>
                      </a:cubicBezTo>
                      <a:cubicBezTo>
                        <a:pt x="19856" y="12162"/>
                        <a:pt x="20534" y="11647"/>
                        <a:pt x="21130" y="11050"/>
                      </a:cubicBezTo>
                      <a:cubicBezTo>
                        <a:pt x="21727" y="10454"/>
                        <a:pt x="22243" y="9748"/>
                        <a:pt x="22622" y="9016"/>
                      </a:cubicBezTo>
                      <a:cubicBezTo>
                        <a:pt x="23029" y="8256"/>
                        <a:pt x="23273" y="7470"/>
                        <a:pt x="23382" y="6629"/>
                      </a:cubicBezTo>
                      <a:cubicBezTo>
                        <a:pt x="23382" y="6629"/>
                        <a:pt x="23382" y="6656"/>
                        <a:pt x="23382" y="6656"/>
                      </a:cubicBezTo>
                      <a:cubicBezTo>
                        <a:pt x="23409" y="6738"/>
                        <a:pt x="23436" y="6819"/>
                        <a:pt x="23463" y="6900"/>
                      </a:cubicBezTo>
                      <a:cubicBezTo>
                        <a:pt x="23490" y="6982"/>
                        <a:pt x="23490" y="7063"/>
                        <a:pt x="23544" y="7144"/>
                      </a:cubicBezTo>
                      <a:cubicBezTo>
                        <a:pt x="23558" y="7158"/>
                        <a:pt x="23572" y="7165"/>
                        <a:pt x="23585" y="7165"/>
                      </a:cubicBezTo>
                      <a:cubicBezTo>
                        <a:pt x="23599" y="7165"/>
                        <a:pt x="23612" y="7158"/>
                        <a:pt x="23626" y="7144"/>
                      </a:cubicBezTo>
                      <a:cubicBezTo>
                        <a:pt x="23653" y="7063"/>
                        <a:pt x="23653" y="6982"/>
                        <a:pt x="23626" y="6900"/>
                      </a:cubicBezTo>
                      <a:cubicBezTo>
                        <a:pt x="23599" y="6819"/>
                        <a:pt x="23572" y="6710"/>
                        <a:pt x="23544" y="6629"/>
                      </a:cubicBezTo>
                      <a:cubicBezTo>
                        <a:pt x="23517" y="6548"/>
                        <a:pt x="23463" y="6439"/>
                        <a:pt x="23409" y="6331"/>
                      </a:cubicBezTo>
                      <a:cubicBezTo>
                        <a:pt x="23409" y="6304"/>
                        <a:pt x="23409" y="6276"/>
                        <a:pt x="23382" y="6249"/>
                      </a:cubicBezTo>
                      <a:cubicBezTo>
                        <a:pt x="23355" y="6168"/>
                        <a:pt x="23327" y="6059"/>
                        <a:pt x="23300" y="5978"/>
                      </a:cubicBezTo>
                      <a:cubicBezTo>
                        <a:pt x="23219" y="5788"/>
                        <a:pt x="23111" y="5625"/>
                        <a:pt x="23002" y="5490"/>
                      </a:cubicBezTo>
                      <a:cubicBezTo>
                        <a:pt x="22921" y="5327"/>
                        <a:pt x="22785" y="5192"/>
                        <a:pt x="22677" y="5056"/>
                      </a:cubicBezTo>
                      <a:cubicBezTo>
                        <a:pt x="22568" y="4893"/>
                        <a:pt x="22460" y="4785"/>
                        <a:pt x="22324" y="4649"/>
                      </a:cubicBezTo>
                      <a:cubicBezTo>
                        <a:pt x="22324" y="4622"/>
                        <a:pt x="22297" y="4568"/>
                        <a:pt x="22270" y="4513"/>
                      </a:cubicBezTo>
                      <a:cubicBezTo>
                        <a:pt x="22215" y="4459"/>
                        <a:pt x="22188" y="4405"/>
                        <a:pt x="22161" y="4351"/>
                      </a:cubicBezTo>
                      <a:cubicBezTo>
                        <a:pt x="22134" y="4269"/>
                        <a:pt x="22080" y="4161"/>
                        <a:pt x="22053" y="4079"/>
                      </a:cubicBezTo>
                      <a:cubicBezTo>
                        <a:pt x="22107" y="4025"/>
                        <a:pt x="22107" y="3971"/>
                        <a:pt x="22053" y="3944"/>
                      </a:cubicBezTo>
                      <a:lnTo>
                        <a:pt x="22161" y="3944"/>
                      </a:lnTo>
                      <a:cubicBezTo>
                        <a:pt x="22243" y="3917"/>
                        <a:pt x="22297" y="3917"/>
                        <a:pt x="22378" y="3917"/>
                      </a:cubicBezTo>
                      <a:lnTo>
                        <a:pt x="22758" y="3917"/>
                      </a:lnTo>
                      <a:cubicBezTo>
                        <a:pt x="22758" y="3944"/>
                        <a:pt x="22758" y="3998"/>
                        <a:pt x="22758" y="4025"/>
                      </a:cubicBezTo>
                      <a:lnTo>
                        <a:pt x="22758" y="4161"/>
                      </a:lnTo>
                      <a:lnTo>
                        <a:pt x="22758" y="4188"/>
                      </a:lnTo>
                      <a:cubicBezTo>
                        <a:pt x="22758" y="4188"/>
                        <a:pt x="22758" y="4188"/>
                        <a:pt x="22758" y="4215"/>
                      </a:cubicBezTo>
                      <a:cubicBezTo>
                        <a:pt x="22758" y="4215"/>
                        <a:pt x="22758" y="4242"/>
                        <a:pt x="22758" y="4242"/>
                      </a:cubicBezTo>
                      <a:cubicBezTo>
                        <a:pt x="22758" y="4242"/>
                        <a:pt x="22758" y="4269"/>
                        <a:pt x="22758" y="4269"/>
                      </a:cubicBezTo>
                      <a:cubicBezTo>
                        <a:pt x="22758" y="4322"/>
                        <a:pt x="22804" y="4364"/>
                        <a:pt x="22851" y="4364"/>
                      </a:cubicBezTo>
                      <a:cubicBezTo>
                        <a:pt x="22876" y="4364"/>
                        <a:pt x="22902" y="4352"/>
                        <a:pt x="22921" y="4324"/>
                      </a:cubicBezTo>
                      <a:cubicBezTo>
                        <a:pt x="22948" y="4296"/>
                        <a:pt x="22975" y="4242"/>
                        <a:pt x="22975" y="4188"/>
                      </a:cubicBezTo>
                      <a:cubicBezTo>
                        <a:pt x="22975" y="4161"/>
                        <a:pt x="22975" y="4107"/>
                        <a:pt x="22975" y="4079"/>
                      </a:cubicBezTo>
                      <a:lnTo>
                        <a:pt x="22975" y="3944"/>
                      </a:lnTo>
                      <a:lnTo>
                        <a:pt x="22975" y="3917"/>
                      </a:lnTo>
                      <a:cubicBezTo>
                        <a:pt x="23002" y="3862"/>
                        <a:pt x="23029" y="3808"/>
                        <a:pt x="23083" y="3781"/>
                      </a:cubicBezTo>
                      <a:close/>
                      <a:moveTo>
                        <a:pt x="30678" y="19296"/>
                      </a:moveTo>
                      <a:cubicBezTo>
                        <a:pt x="30732" y="19323"/>
                        <a:pt x="30787" y="19350"/>
                        <a:pt x="30841" y="19377"/>
                      </a:cubicBezTo>
                      <a:cubicBezTo>
                        <a:pt x="30868" y="19404"/>
                        <a:pt x="30922" y="19432"/>
                        <a:pt x="30976" y="19459"/>
                      </a:cubicBezTo>
                      <a:lnTo>
                        <a:pt x="31112" y="19567"/>
                      </a:lnTo>
                      <a:lnTo>
                        <a:pt x="31166" y="19621"/>
                      </a:lnTo>
                      <a:cubicBezTo>
                        <a:pt x="31085" y="19784"/>
                        <a:pt x="31004" y="19947"/>
                        <a:pt x="30868" y="20110"/>
                      </a:cubicBezTo>
                      <a:cubicBezTo>
                        <a:pt x="30814" y="20001"/>
                        <a:pt x="30732" y="19920"/>
                        <a:pt x="30651" y="19838"/>
                      </a:cubicBezTo>
                      <a:cubicBezTo>
                        <a:pt x="30570" y="19730"/>
                        <a:pt x="30570" y="19730"/>
                        <a:pt x="30542" y="19703"/>
                      </a:cubicBezTo>
                      <a:cubicBezTo>
                        <a:pt x="30515" y="19676"/>
                        <a:pt x="30488" y="19648"/>
                        <a:pt x="30461" y="19621"/>
                      </a:cubicBezTo>
                      <a:cubicBezTo>
                        <a:pt x="30461" y="19594"/>
                        <a:pt x="30461" y="19594"/>
                        <a:pt x="30434" y="19594"/>
                      </a:cubicBezTo>
                      <a:lnTo>
                        <a:pt x="30380" y="19594"/>
                      </a:lnTo>
                      <a:cubicBezTo>
                        <a:pt x="30434" y="19567"/>
                        <a:pt x="30515" y="19540"/>
                        <a:pt x="30570" y="19486"/>
                      </a:cubicBezTo>
                      <a:cubicBezTo>
                        <a:pt x="30624" y="19432"/>
                        <a:pt x="30651" y="19377"/>
                        <a:pt x="30678" y="19323"/>
                      </a:cubicBezTo>
                      <a:cubicBezTo>
                        <a:pt x="30678" y="19323"/>
                        <a:pt x="30678" y="19296"/>
                        <a:pt x="30678" y="19296"/>
                      </a:cubicBezTo>
                      <a:close/>
                      <a:moveTo>
                        <a:pt x="30163" y="19730"/>
                      </a:moveTo>
                      <a:lnTo>
                        <a:pt x="30217" y="19757"/>
                      </a:lnTo>
                      <a:lnTo>
                        <a:pt x="30325" y="19784"/>
                      </a:lnTo>
                      <a:cubicBezTo>
                        <a:pt x="30325" y="19811"/>
                        <a:pt x="30353" y="19838"/>
                        <a:pt x="30353" y="19838"/>
                      </a:cubicBezTo>
                      <a:lnTo>
                        <a:pt x="30461" y="19974"/>
                      </a:lnTo>
                      <a:cubicBezTo>
                        <a:pt x="30542" y="20082"/>
                        <a:pt x="30597" y="20164"/>
                        <a:pt x="30678" y="20245"/>
                      </a:cubicBezTo>
                      <a:cubicBezTo>
                        <a:pt x="30705" y="20272"/>
                        <a:pt x="30705" y="20272"/>
                        <a:pt x="30732" y="20272"/>
                      </a:cubicBezTo>
                      <a:lnTo>
                        <a:pt x="30624" y="20354"/>
                      </a:lnTo>
                      <a:cubicBezTo>
                        <a:pt x="30570" y="20408"/>
                        <a:pt x="30515" y="20462"/>
                        <a:pt x="30461" y="20544"/>
                      </a:cubicBezTo>
                      <a:lnTo>
                        <a:pt x="30434" y="20571"/>
                      </a:lnTo>
                      <a:cubicBezTo>
                        <a:pt x="30407" y="20571"/>
                        <a:pt x="30407" y="20544"/>
                        <a:pt x="30380" y="20544"/>
                      </a:cubicBezTo>
                      <a:lnTo>
                        <a:pt x="30353" y="20489"/>
                      </a:lnTo>
                      <a:cubicBezTo>
                        <a:pt x="30325" y="20462"/>
                        <a:pt x="30298" y="20408"/>
                        <a:pt x="30271" y="20381"/>
                      </a:cubicBezTo>
                      <a:lnTo>
                        <a:pt x="30190" y="20299"/>
                      </a:lnTo>
                      <a:cubicBezTo>
                        <a:pt x="30217" y="20272"/>
                        <a:pt x="30217" y="20245"/>
                        <a:pt x="30190" y="20245"/>
                      </a:cubicBezTo>
                      <a:cubicBezTo>
                        <a:pt x="30190" y="20191"/>
                        <a:pt x="30163" y="20164"/>
                        <a:pt x="30136" y="20137"/>
                      </a:cubicBezTo>
                      <a:lnTo>
                        <a:pt x="30054" y="20055"/>
                      </a:lnTo>
                      <a:cubicBezTo>
                        <a:pt x="30081" y="20028"/>
                        <a:pt x="30081" y="20001"/>
                        <a:pt x="30054" y="19947"/>
                      </a:cubicBezTo>
                      <a:lnTo>
                        <a:pt x="30054" y="19838"/>
                      </a:lnTo>
                      <a:lnTo>
                        <a:pt x="30054" y="19811"/>
                      </a:lnTo>
                      <a:cubicBezTo>
                        <a:pt x="30054" y="19784"/>
                        <a:pt x="30054" y="19757"/>
                        <a:pt x="30054" y="19757"/>
                      </a:cubicBezTo>
                      <a:lnTo>
                        <a:pt x="30054" y="19730"/>
                      </a:lnTo>
                      <a:close/>
                      <a:moveTo>
                        <a:pt x="29647" y="18157"/>
                      </a:moveTo>
                      <a:cubicBezTo>
                        <a:pt x="29756" y="18184"/>
                        <a:pt x="29837" y="18211"/>
                        <a:pt x="29919" y="18238"/>
                      </a:cubicBezTo>
                      <a:lnTo>
                        <a:pt x="30271" y="18319"/>
                      </a:lnTo>
                      <a:lnTo>
                        <a:pt x="30597" y="18374"/>
                      </a:lnTo>
                      <a:lnTo>
                        <a:pt x="30678" y="18401"/>
                      </a:lnTo>
                      <a:lnTo>
                        <a:pt x="30705" y="18401"/>
                      </a:lnTo>
                      <a:lnTo>
                        <a:pt x="30705" y="18509"/>
                      </a:lnTo>
                      <a:cubicBezTo>
                        <a:pt x="30678" y="18726"/>
                        <a:pt x="30624" y="18916"/>
                        <a:pt x="30542" y="19106"/>
                      </a:cubicBezTo>
                      <a:cubicBezTo>
                        <a:pt x="30521" y="19169"/>
                        <a:pt x="30419" y="19347"/>
                        <a:pt x="30335" y="19347"/>
                      </a:cubicBezTo>
                      <a:cubicBezTo>
                        <a:pt x="30312" y="19347"/>
                        <a:pt x="30289" y="19332"/>
                        <a:pt x="30271" y="19296"/>
                      </a:cubicBezTo>
                      <a:cubicBezTo>
                        <a:pt x="30163" y="19133"/>
                        <a:pt x="30325" y="18889"/>
                        <a:pt x="30353" y="18726"/>
                      </a:cubicBezTo>
                      <a:cubicBezTo>
                        <a:pt x="30353" y="18665"/>
                        <a:pt x="30322" y="18635"/>
                        <a:pt x="30284" y="18635"/>
                      </a:cubicBezTo>
                      <a:cubicBezTo>
                        <a:pt x="30271" y="18635"/>
                        <a:pt x="30258" y="18638"/>
                        <a:pt x="30244" y="18645"/>
                      </a:cubicBezTo>
                      <a:cubicBezTo>
                        <a:pt x="30136" y="18753"/>
                        <a:pt x="30081" y="18862"/>
                        <a:pt x="30081" y="18998"/>
                      </a:cubicBezTo>
                      <a:cubicBezTo>
                        <a:pt x="30027" y="19106"/>
                        <a:pt x="30027" y="19215"/>
                        <a:pt x="30081" y="19323"/>
                      </a:cubicBezTo>
                      <a:cubicBezTo>
                        <a:pt x="30081" y="19350"/>
                        <a:pt x="30081" y="19377"/>
                        <a:pt x="30081" y="19377"/>
                      </a:cubicBezTo>
                      <a:cubicBezTo>
                        <a:pt x="30054" y="19377"/>
                        <a:pt x="30027" y="19350"/>
                        <a:pt x="30000" y="19323"/>
                      </a:cubicBezTo>
                      <a:cubicBezTo>
                        <a:pt x="29919" y="19323"/>
                        <a:pt x="29837" y="19296"/>
                        <a:pt x="29783" y="19296"/>
                      </a:cubicBezTo>
                      <a:lnTo>
                        <a:pt x="29512" y="19296"/>
                      </a:lnTo>
                      <a:cubicBezTo>
                        <a:pt x="29430" y="19296"/>
                        <a:pt x="29349" y="19350"/>
                        <a:pt x="29295" y="19404"/>
                      </a:cubicBezTo>
                      <a:cubicBezTo>
                        <a:pt x="29268" y="19432"/>
                        <a:pt x="29295" y="19459"/>
                        <a:pt x="29322" y="19486"/>
                      </a:cubicBezTo>
                      <a:lnTo>
                        <a:pt x="29539" y="19486"/>
                      </a:lnTo>
                      <a:cubicBezTo>
                        <a:pt x="29566" y="19472"/>
                        <a:pt x="29600" y="19465"/>
                        <a:pt x="29634" y="19465"/>
                      </a:cubicBezTo>
                      <a:cubicBezTo>
                        <a:pt x="29668" y="19465"/>
                        <a:pt x="29702" y="19472"/>
                        <a:pt x="29729" y="19486"/>
                      </a:cubicBezTo>
                      <a:lnTo>
                        <a:pt x="29919" y="19486"/>
                      </a:lnTo>
                      <a:cubicBezTo>
                        <a:pt x="29973" y="19513"/>
                        <a:pt x="30000" y="19513"/>
                        <a:pt x="30027" y="19540"/>
                      </a:cubicBezTo>
                      <a:cubicBezTo>
                        <a:pt x="30000" y="19540"/>
                        <a:pt x="29973" y="19567"/>
                        <a:pt x="29946" y="19594"/>
                      </a:cubicBezTo>
                      <a:cubicBezTo>
                        <a:pt x="29891" y="19676"/>
                        <a:pt x="29891" y="19757"/>
                        <a:pt x="29891" y="19865"/>
                      </a:cubicBezTo>
                      <a:cubicBezTo>
                        <a:pt x="29891" y="19893"/>
                        <a:pt x="29891" y="19920"/>
                        <a:pt x="29891" y="19947"/>
                      </a:cubicBezTo>
                      <a:cubicBezTo>
                        <a:pt x="29864" y="19920"/>
                        <a:pt x="29837" y="19920"/>
                        <a:pt x="29810" y="19893"/>
                      </a:cubicBezTo>
                      <a:cubicBezTo>
                        <a:pt x="29778" y="19861"/>
                        <a:pt x="29728" y="19848"/>
                        <a:pt x="29675" y="19848"/>
                      </a:cubicBezTo>
                      <a:cubicBezTo>
                        <a:pt x="29638" y="19848"/>
                        <a:pt x="29600" y="19854"/>
                        <a:pt x="29566" y="19865"/>
                      </a:cubicBezTo>
                      <a:cubicBezTo>
                        <a:pt x="29512" y="19893"/>
                        <a:pt x="29457" y="19947"/>
                        <a:pt x="29430" y="20028"/>
                      </a:cubicBezTo>
                      <a:cubicBezTo>
                        <a:pt x="29403" y="20218"/>
                        <a:pt x="29430" y="20381"/>
                        <a:pt x="29512" y="20544"/>
                      </a:cubicBezTo>
                      <a:cubicBezTo>
                        <a:pt x="29512" y="20571"/>
                        <a:pt x="29539" y="20625"/>
                        <a:pt x="29566" y="20679"/>
                      </a:cubicBezTo>
                      <a:cubicBezTo>
                        <a:pt x="29539" y="20625"/>
                        <a:pt x="29512" y="20598"/>
                        <a:pt x="29485" y="20571"/>
                      </a:cubicBezTo>
                      <a:lnTo>
                        <a:pt x="28969" y="19974"/>
                      </a:lnTo>
                      <a:cubicBezTo>
                        <a:pt x="28888" y="19865"/>
                        <a:pt x="28807" y="19757"/>
                        <a:pt x="28725" y="19648"/>
                      </a:cubicBezTo>
                      <a:cubicBezTo>
                        <a:pt x="28671" y="19567"/>
                        <a:pt x="28590" y="19459"/>
                        <a:pt x="28508" y="19377"/>
                      </a:cubicBezTo>
                      <a:cubicBezTo>
                        <a:pt x="28617" y="19323"/>
                        <a:pt x="28698" y="19269"/>
                        <a:pt x="28807" y="19187"/>
                      </a:cubicBezTo>
                      <a:cubicBezTo>
                        <a:pt x="28996" y="19025"/>
                        <a:pt x="29159" y="18862"/>
                        <a:pt x="29322" y="18672"/>
                      </a:cubicBezTo>
                      <a:cubicBezTo>
                        <a:pt x="29403" y="18591"/>
                        <a:pt x="29485" y="18482"/>
                        <a:pt x="29566" y="18401"/>
                      </a:cubicBezTo>
                      <a:lnTo>
                        <a:pt x="29566" y="18374"/>
                      </a:lnTo>
                      <a:cubicBezTo>
                        <a:pt x="29620" y="18319"/>
                        <a:pt x="29647" y="18238"/>
                        <a:pt x="29647" y="18157"/>
                      </a:cubicBezTo>
                      <a:close/>
                      <a:moveTo>
                        <a:pt x="20018" y="19486"/>
                      </a:moveTo>
                      <a:cubicBezTo>
                        <a:pt x="20534" y="19594"/>
                        <a:pt x="21022" y="19784"/>
                        <a:pt x="21483" y="20055"/>
                      </a:cubicBezTo>
                      <a:cubicBezTo>
                        <a:pt x="21497" y="20069"/>
                        <a:pt x="21517" y="20076"/>
                        <a:pt x="21541" y="20076"/>
                      </a:cubicBezTo>
                      <a:cubicBezTo>
                        <a:pt x="21564" y="20076"/>
                        <a:pt x="21592" y="20069"/>
                        <a:pt x="21619" y="20055"/>
                      </a:cubicBezTo>
                      <a:lnTo>
                        <a:pt x="21646" y="20055"/>
                      </a:lnTo>
                      <a:cubicBezTo>
                        <a:pt x="21863" y="20272"/>
                        <a:pt x="22107" y="20516"/>
                        <a:pt x="22324" y="20788"/>
                      </a:cubicBezTo>
                      <a:lnTo>
                        <a:pt x="22134" y="20788"/>
                      </a:lnTo>
                      <a:cubicBezTo>
                        <a:pt x="21998" y="20761"/>
                        <a:pt x="21863" y="20761"/>
                        <a:pt x="21727" y="20733"/>
                      </a:cubicBezTo>
                      <a:cubicBezTo>
                        <a:pt x="21483" y="20652"/>
                        <a:pt x="21239" y="20544"/>
                        <a:pt x="20995" y="20435"/>
                      </a:cubicBezTo>
                      <a:cubicBezTo>
                        <a:pt x="20778" y="20299"/>
                        <a:pt x="20561" y="20137"/>
                        <a:pt x="20344" y="19974"/>
                      </a:cubicBezTo>
                      <a:cubicBezTo>
                        <a:pt x="20181" y="19838"/>
                        <a:pt x="20073" y="19676"/>
                        <a:pt x="19964" y="19486"/>
                      </a:cubicBezTo>
                      <a:close/>
                      <a:moveTo>
                        <a:pt x="29693" y="20021"/>
                      </a:moveTo>
                      <a:cubicBezTo>
                        <a:pt x="29721" y="20021"/>
                        <a:pt x="29761" y="20061"/>
                        <a:pt x="29783" y="20082"/>
                      </a:cubicBezTo>
                      <a:cubicBezTo>
                        <a:pt x="29810" y="20110"/>
                        <a:pt x="29891" y="20164"/>
                        <a:pt x="29946" y="20191"/>
                      </a:cubicBezTo>
                      <a:cubicBezTo>
                        <a:pt x="30000" y="20245"/>
                        <a:pt x="30000" y="20272"/>
                        <a:pt x="30027" y="20299"/>
                      </a:cubicBezTo>
                      <a:cubicBezTo>
                        <a:pt x="30054" y="20327"/>
                        <a:pt x="30054" y="20354"/>
                        <a:pt x="30054" y="20354"/>
                      </a:cubicBezTo>
                      <a:cubicBezTo>
                        <a:pt x="30081" y="20408"/>
                        <a:pt x="30108" y="20462"/>
                        <a:pt x="30136" y="20489"/>
                      </a:cubicBezTo>
                      <a:lnTo>
                        <a:pt x="30217" y="20598"/>
                      </a:lnTo>
                      <a:cubicBezTo>
                        <a:pt x="30217" y="20625"/>
                        <a:pt x="30244" y="20625"/>
                        <a:pt x="30271" y="20652"/>
                      </a:cubicBezTo>
                      <a:lnTo>
                        <a:pt x="30298" y="20679"/>
                      </a:lnTo>
                      <a:cubicBezTo>
                        <a:pt x="30217" y="20733"/>
                        <a:pt x="30136" y="20788"/>
                        <a:pt x="30081" y="20815"/>
                      </a:cubicBezTo>
                      <a:cubicBezTo>
                        <a:pt x="30000" y="20815"/>
                        <a:pt x="29946" y="20842"/>
                        <a:pt x="29891" y="20869"/>
                      </a:cubicBezTo>
                      <a:cubicBezTo>
                        <a:pt x="29837" y="20733"/>
                        <a:pt x="29756" y="20625"/>
                        <a:pt x="29702" y="20516"/>
                      </a:cubicBezTo>
                      <a:cubicBezTo>
                        <a:pt x="29647" y="20408"/>
                        <a:pt x="29620" y="20272"/>
                        <a:pt x="29620" y="20137"/>
                      </a:cubicBezTo>
                      <a:cubicBezTo>
                        <a:pt x="29620" y="20110"/>
                        <a:pt x="29620" y="20055"/>
                        <a:pt x="29674" y="20028"/>
                      </a:cubicBezTo>
                      <a:cubicBezTo>
                        <a:pt x="29680" y="20023"/>
                        <a:pt x="29686" y="20021"/>
                        <a:pt x="29693" y="20021"/>
                      </a:cubicBezTo>
                      <a:close/>
                      <a:moveTo>
                        <a:pt x="14214" y="18564"/>
                      </a:moveTo>
                      <a:lnTo>
                        <a:pt x="14377" y="18618"/>
                      </a:lnTo>
                      <a:lnTo>
                        <a:pt x="14756" y="18726"/>
                      </a:lnTo>
                      <a:cubicBezTo>
                        <a:pt x="15000" y="18808"/>
                        <a:pt x="15272" y="18862"/>
                        <a:pt x="15516" y="18943"/>
                      </a:cubicBezTo>
                      <a:cubicBezTo>
                        <a:pt x="15706" y="18970"/>
                        <a:pt x="15868" y="18998"/>
                        <a:pt x="16031" y="19025"/>
                      </a:cubicBezTo>
                      <a:cubicBezTo>
                        <a:pt x="15977" y="19404"/>
                        <a:pt x="15923" y="19784"/>
                        <a:pt x="15841" y="20164"/>
                      </a:cubicBezTo>
                      <a:cubicBezTo>
                        <a:pt x="15814" y="20354"/>
                        <a:pt x="15787" y="20544"/>
                        <a:pt x="15651" y="20652"/>
                      </a:cubicBezTo>
                      <a:cubicBezTo>
                        <a:pt x="15489" y="20761"/>
                        <a:pt x="15299" y="20869"/>
                        <a:pt x="15136" y="21005"/>
                      </a:cubicBezTo>
                      <a:lnTo>
                        <a:pt x="15000" y="21059"/>
                      </a:lnTo>
                      <a:cubicBezTo>
                        <a:pt x="14973" y="21086"/>
                        <a:pt x="14946" y="21113"/>
                        <a:pt x="14892" y="21140"/>
                      </a:cubicBezTo>
                      <a:cubicBezTo>
                        <a:pt x="14865" y="21140"/>
                        <a:pt x="14838" y="21140"/>
                        <a:pt x="14811" y="21113"/>
                      </a:cubicBezTo>
                      <a:lnTo>
                        <a:pt x="14675" y="21005"/>
                      </a:lnTo>
                      <a:lnTo>
                        <a:pt x="14133" y="20652"/>
                      </a:lnTo>
                      <a:cubicBezTo>
                        <a:pt x="14051" y="20625"/>
                        <a:pt x="13997" y="20544"/>
                        <a:pt x="13943" y="20489"/>
                      </a:cubicBezTo>
                      <a:cubicBezTo>
                        <a:pt x="13888" y="20408"/>
                        <a:pt x="13888" y="20327"/>
                        <a:pt x="13888" y="20245"/>
                      </a:cubicBezTo>
                      <a:cubicBezTo>
                        <a:pt x="13888" y="20082"/>
                        <a:pt x="13888" y="19893"/>
                        <a:pt x="13916" y="19703"/>
                      </a:cubicBezTo>
                      <a:cubicBezTo>
                        <a:pt x="13943" y="19486"/>
                        <a:pt x="13970" y="19269"/>
                        <a:pt x="14024" y="19079"/>
                      </a:cubicBezTo>
                      <a:cubicBezTo>
                        <a:pt x="14051" y="18970"/>
                        <a:pt x="14078" y="18862"/>
                        <a:pt x="14105" y="18753"/>
                      </a:cubicBezTo>
                      <a:cubicBezTo>
                        <a:pt x="14133" y="18699"/>
                        <a:pt x="14187" y="18618"/>
                        <a:pt x="14214" y="18564"/>
                      </a:cubicBezTo>
                      <a:close/>
                      <a:moveTo>
                        <a:pt x="13888" y="18374"/>
                      </a:moveTo>
                      <a:cubicBezTo>
                        <a:pt x="13943" y="18401"/>
                        <a:pt x="13970" y="18428"/>
                        <a:pt x="14024" y="18455"/>
                      </a:cubicBezTo>
                      <a:cubicBezTo>
                        <a:pt x="14024" y="18482"/>
                        <a:pt x="14051" y="18482"/>
                        <a:pt x="14078" y="18482"/>
                      </a:cubicBezTo>
                      <a:cubicBezTo>
                        <a:pt x="13997" y="18645"/>
                        <a:pt x="13916" y="18808"/>
                        <a:pt x="13888" y="18970"/>
                      </a:cubicBezTo>
                      <a:cubicBezTo>
                        <a:pt x="13834" y="19187"/>
                        <a:pt x="13780" y="19377"/>
                        <a:pt x="13780" y="19594"/>
                      </a:cubicBezTo>
                      <a:cubicBezTo>
                        <a:pt x="13726" y="19811"/>
                        <a:pt x="13726" y="20028"/>
                        <a:pt x="13726" y="20218"/>
                      </a:cubicBezTo>
                      <a:cubicBezTo>
                        <a:pt x="13699" y="20408"/>
                        <a:pt x="13780" y="20598"/>
                        <a:pt x="13943" y="20733"/>
                      </a:cubicBezTo>
                      <a:cubicBezTo>
                        <a:pt x="14105" y="20869"/>
                        <a:pt x="14295" y="20978"/>
                        <a:pt x="14485" y="21113"/>
                      </a:cubicBezTo>
                      <a:cubicBezTo>
                        <a:pt x="14632" y="21218"/>
                        <a:pt x="14762" y="21338"/>
                        <a:pt x="14901" y="21338"/>
                      </a:cubicBezTo>
                      <a:cubicBezTo>
                        <a:pt x="14942" y="21338"/>
                        <a:pt x="14984" y="21328"/>
                        <a:pt x="15028" y="21303"/>
                      </a:cubicBezTo>
                      <a:cubicBezTo>
                        <a:pt x="15245" y="21195"/>
                        <a:pt x="15434" y="21032"/>
                        <a:pt x="15624" y="20923"/>
                      </a:cubicBezTo>
                      <a:cubicBezTo>
                        <a:pt x="15706" y="20869"/>
                        <a:pt x="15760" y="20815"/>
                        <a:pt x="15841" y="20761"/>
                      </a:cubicBezTo>
                      <a:cubicBezTo>
                        <a:pt x="15923" y="20679"/>
                        <a:pt x="15977" y="20571"/>
                        <a:pt x="16004" y="20462"/>
                      </a:cubicBezTo>
                      <a:cubicBezTo>
                        <a:pt x="16058" y="20218"/>
                        <a:pt x="16113" y="19974"/>
                        <a:pt x="16140" y="19703"/>
                      </a:cubicBezTo>
                      <a:cubicBezTo>
                        <a:pt x="16194" y="19459"/>
                        <a:pt x="16221" y="19296"/>
                        <a:pt x="16248" y="19079"/>
                      </a:cubicBezTo>
                      <a:cubicBezTo>
                        <a:pt x="16519" y="19133"/>
                        <a:pt x="16818" y="19160"/>
                        <a:pt x="17116" y="19215"/>
                      </a:cubicBezTo>
                      <a:cubicBezTo>
                        <a:pt x="17903" y="19323"/>
                        <a:pt x="18689" y="19323"/>
                        <a:pt x="19476" y="19432"/>
                      </a:cubicBezTo>
                      <a:cubicBezTo>
                        <a:pt x="19530" y="19757"/>
                        <a:pt x="19639" y="20082"/>
                        <a:pt x="19856" y="20354"/>
                      </a:cubicBezTo>
                      <a:cubicBezTo>
                        <a:pt x="19937" y="20489"/>
                        <a:pt x="20073" y="20625"/>
                        <a:pt x="20181" y="20733"/>
                      </a:cubicBezTo>
                      <a:cubicBezTo>
                        <a:pt x="20317" y="20896"/>
                        <a:pt x="20452" y="20978"/>
                        <a:pt x="20642" y="21032"/>
                      </a:cubicBezTo>
                      <a:cubicBezTo>
                        <a:pt x="20669" y="21032"/>
                        <a:pt x="20724" y="20978"/>
                        <a:pt x="20696" y="20950"/>
                      </a:cubicBezTo>
                      <a:cubicBezTo>
                        <a:pt x="20669" y="20923"/>
                        <a:pt x="20642" y="20869"/>
                        <a:pt x="20615" y="20842"/>
                      </a:cubicBezTo>
                      <a:lnTo>
                        <a:pt x="20534" y="20788"/>
                      </a:lnTo>
                      <a:cubicBezTo>
                        <a:pt x="20452" y="20733"/>
                        <a:pt x="20398" y="20679"/>
                        <a:pt x="20317" y="20625"/>
                      </a:cubicBezTo>
                      <a:cubicBezTo>
                        <a:pt x="20208" y="20516"/>
                        <a:pt x="20073" y="20381"/>
                        <a:pt x="19991" y="20245"/>
                      </a:cubicBezTo>
                      <a:cubicBezTo>
                        <a:pt x="19801" y="20001"/>
                        <a:pt x="19666" y="19730"/>
                        <a:pt x="19584" y="19432"/>
                      </a:cubicBezTo>
                      <a:lnTo>
                        <a:pt x="19584" y="19432"/>
                      </a:lnTo>
                      <a:lnTo>
                        <a:pt x="19801" y="19459"/>
                      </a:lnTo>
                      <a:cubicBezTo>
                        <a:pt x="19829" y="19648"/>
                        <a:pt x="19910" y="19811"/>
                        <a:pt x="20046" y="19947"/>
                      </a:cubicBezTo>
                      <a:cubicBezTo>
                        <a:pt x="20181" y="20110"/>
                        <a:pt x="20344" y="20245"/>
                        <a:pt x="20534" y="20381"/>
                      </a:cubicBezTo>
                      <a:cubicBezTo>
                        <a:pt x="20886" y="20652"/>
                        <a:pt x="21320" y="20842"/>
                        <a:pt x="21754" y="20950"/>
                      </a:cubicBezTo>
                      <a:cubicBezTo>
                        <a:pt x="21890" y="20978"/>
                        <a:pt x="21998" y="20978"/>
                        <a:pt x="22134" y="21005"/>
                      </a:cubicBezTo>
                      <a:cubicBezTo>
                        <a:pt x="22270" y="21005"/>
                        <a:pt x="22378" y="21005"/>
                        <a:pt x="22514" y="20978"/>
                      </a:cubicBezTo>
                      <a:lnTo>
                        <a:pt x="22622" y="21113"/>
                      </a:lnTo>
                      <a:lnTo>
                        <a:pt x="22487" y="21113"/>
                      </a:lnTo>
                      <a:lnTo>
                        <a:pt x="22107" y="21167"/>
                      </a:lnTo>
                      <a:cubicBezTo>
                        <a:pt x="22030" y="21187"/>
                        <a:pt x="21957" y="21196"/>
                        <a:pt x="21885" y="21196"/>
                      </a:cubicBezTo>
                      <a:cubicBezTo>
                        <a:pt x="21755" y="21196"/>
                        <a:pt x="21633" y="21166"/>
                        <a:pt x="21510" y="21113"/>
                      </a:cubicBezTo>
                      <a:cubicBezTo>
                        <a:pt x="21498" y="21101"/>
                        <a:pt x="21484" y="21095"/>
                        <a:pt x="21470" y="21095"/>
                      </a:cubicBezTo>
                      <a:cubicBezTo>
                        <a:pt x="21425" y="21095"/>
                        <a:pt x="21387" y="21153"/>
                        <a:pt x="21429" y="21195"/>
                      </a:cubicBezTo>
                      <a:cubicBezTo>
                        <a:pt x="21560" y="21307"/>
                        <a:pt x="21730" y="21368"/>
                        <a:pt x="21903" y="21368"/>
                      </a:cubicBezTo>
                      <a:cubicBezTo>
                        <a:pt x="21980" y="21368"/>
                        <a:pt x="22058" y="21355"/>
                        <a:pt x="22134" y="21330"/>
                      </a:cubicBezTo>
                      <a:lnTo>
                        <a:pt x="22622" y="21276"/>
                      </a:lnTo>
                      <a:cubicBezTo>
                        <a:pt x="22649" y="21276"/>
                        <a:pt x="22704" y="21276"/>
                        <a:pt x="22758" y="21249"/>
                      </a:cubicBezTo>
                      <a:cubicBezTo>
                        <a:pt x="25443" y="24205"/>
                        <a:pt x="28644" y="27813"/>
                        <a:pt x="28752" y="28301"/>
                      </a:cubicBezTo>
                      <a:cubicBezTo>
                        <a:pt x="29186" y="29956"/>
                        <a:pt x="31221" y="38038"/>
                        <a:pt x="31275" y="38500"/>
                      </a:cubicBezTo>
                      <a:cubicBezTo>
                        <a:pt x="31112" y="38717"/>
                        <a:pt x="30895" y="38906"/>
                        <a:pt x="30624" y="39015"/>
                      </a:cubicBezTo>
                      <a:cubicBezTo>
                        <a:pt x="30624" y="38988"/>
                        <a:pt x="30624" y="38988"/>
                        <a:pt x="30624" y="38961"/>
                      </a:cubicBezTo>
                      <a:lnTo>
                        <a:pt x="30570" y="38879"/>
                      </a:lnTo>
                      <a:cubicBezTo>
                        <a:pt x="30562" y="38872"/>
                        <a:pt x="30553" y="38869"/>
                        <a:pt x="30543" y="38869"/>
                      </a:cubicBezTo>
                      <a:cubicBezTo>
                        <a:pt x="30517" y="38869"/>
                        <a:pt x="30488" y="38894"/>
                        <a:pt x="30488" y="38934"/>
                      </a:cubicBezTo>
                      <a:lnTo>
                        <a:pt x="30515" y="39015"/>
                      </a:lnTo>
                      <a:cubicBezTo>
                        <a:pt x="30515" y="39015"/>
                        <a:pt x="30515" y="39042"/>
                        <a:pt x="30515" y="39042"/>
                      </a:cubicBezTo>
                      <a:cubicBezTo>
                        <a:pt x="30434" y="39096"/>
                        <a:pt x="30325" y="39123"/>
                        <a:pt x="30217" y="39123"/>
                      </a:cubicBezTo>
                      <a:lnTo>
                        <a:pt x="30190" y="39069"/>
                      </a:lnTo>
                      <a:lnTo>
                        <a:pt x="30136" y="38961"/>
                      </a:lnTo>
                      <a:cubicBezTo>
                        <a:pt x="30081" y="38879"/>
                        <a:pt x="30027" y="38825"/>
                        <a:pt x="30000" y="38771"/>
                      </a:cubicBezTo>
                      <a:cubicBezTo>
                        <a:pt x="29976" y="38747"/>
                        <a:pt x="29950" y="38737"/>
                        <a:pt x="29926" y="38737"/>
                      </a:cubicBezTo>
                      <a:cubicBezTo>
                        <a:pt x="29869" y="38737"/>
                        <a:pt x="29826" y="38795"/>
                        <a:pt x="29864" y="38852"/>
                      </a:cubicBezTo>
                      <a:lnTo>
                        <a:pt x="29864" y="38879"/>
                      </a:lnTo>
                      <a:cubicBezTo>
                        <a:pt x="29864" y="38906"/>
                        <a:pt x="29891" y="38906"/>
                        <a:pt x="29891" y="38934"/>
                      </a:cubicBezTo>
                      <a:cubicBezTo>
                        <a:pt x="29919" y="38961"/>
                        <a:pt x="29946" y="38988"/>
                        <a:pt x="29946" y="39042"/>
                      </a:cubicBezTo>
                      <a:lnTo>
                        <a:pt x="30000" y="39123"/>
                      </a:lnTo>
                      <a:lnTo>
                        <a:pt x="29919" y="39123"/>
                      </a:lnTo>
                      <a:cubicBezTo>
                        <a:pt x="29837" y="39096"/>
                        <a:pt x="29403" y="38717"/>
                        <a:pt x="27559" y="34729"/>
                      </a:cubicBezTo>
                      <a:cubicBezTo>
                        <a:pt x="26854" y="33183"/>
                        <a:pt x="26176" y="31637"/>
                        <a:pt x="25850" y="30878"/>
                      </a:cubicBezTo>
                      <a:cubicBezTo>
                        <a:pt x="25904" y="30851"/>
                        <a:pt x="25931" y="30796"/>
                        <a:pt x="25986" y="30742"/>
                      </a:cubicBezTo>
                      <a:cubicBezTo>
                        <a:pt x="26040" y="30688"/>
                        <a:pt x="26067" y="30661"/>
                        <a:pt x="26094" y="30634"/>
                      </a:cubicBezTo>
                      <a:cubicBezTo>
                        <a:pt x="26094" y="30607"/>
                        <a:pt x="26121" y="30607"/>
                        <a:pt x="26121" y="30579"/>
                      </a:cubicBezTo>
                      <a:cubicBezTo>
                        <a:pt x="26148" y="30552"/>
                        <a:pt x="26148" y="30525"/>
                        <a:pt x="26148" y="30498"/>
                      </a:cubicBezTo>
                      <a:cubicBezTo>
                        <a:pt x="26148" y="30471"/>
                        <a:pt x="26121" y="30444"/>
                        <a:pt x="26094" y="30444"/>
                      </a:cubicBezTo>
                      <a:cubicBezTo>
                        <a:pt x="26067" y="30444"/>
                        <a:pt x="26040" y="30444"/>
                        <a:pt x="26013" y="30471"/>
                      </a:cubicBezTo>
                      <a:lnTo>
                        <a:pt x="25959" y="30525"/>
                      </a:lnTo>
                      <a:lnTo>
                        <a:pt x="25877" y="30634"/>
                      </a:lnTo>
                      <a:cubicBezTo>
                        <a:pt x="25850" y="30661"/>
                        <a:pt x="25823" y="30715"/>
                        <a:pt x="25796" y="30742"/>
                      </a:cubicBezTo>
                      <a:lnTo>
                        <a:pt x="25660" y="30417"/>
                      </a:lnTo>
                      <a:lnTo>
                        <a:pt x="25660" y="30390"/>
                      </a:lnTo>
                      <a:cubicBezTo>
                        <a:pt x="25714" y="30362"/>
                        <a:pt x="25769" y="30308"/>
                        <a:pt x="25823" y="30254"/>
                      </a:cubicBezTo>
                      <a:cubicBezTo>
                        <a:pt x="25904" y="30200"/>
                        <a:pt x="25986" y="30118"/>
                        <a:pt x="26040" y="30037"/>
                      </a:cubicBezTo>
                      <a:cubicBezTo>
                        <a:pt x="26121" y="29956"/>
                        <a:pt x="26176" y="29874"/>
                        <a:pt x="26230" y="29793"/>
                      </a:cubicBezTo>
                      <a:cubicBezTo>
                        <a:pt x="26284" y="29711"/>
                        <a:pt x="26284" y="29684"/>
                        <a:pt x="26311" y="29657"/>
                      </a:cubicBezTo>
                      <a:cubicBezTo>
                        <a:pt x="26338" y="29603"/>
                        <a:pt x="26365" y="29549"/>
                        <a:pt x="26365" y="29494"/>
                      </a:cubicBezTo>
                      <a:cubicBezTo>
                        <a:pt x="26365" y="29450"/>
                        <a:pt x="26329" y="29406"/>
                        <a:pt x="26286" y="29406"/>
                      </a:cubicBezTo>
                      <a:cubicBezTo>
                        <a:pt x="26277" y="29406"/>
                        <a:pt x="26267" y="29408"/>
                        <a:pt x="26257" y="29413"/>
                      </a:cubicBezTo>
                      <a:cubicBezTo>
                        <a:pt x="26203" y="29440"/>
                        <a:pt x="26176" y="29494"/>
                        <a:pt x="26148" y="29522"/>
                      </a:cubicBezTo>
                      <a:lnTo>
                        <a:pt x="26067" y="29657"/>
                      </a:lnTo>
                      <a:cubicBezTo>
                        <a:pt x="26013" y="29739"/>
                        <a:pt x="25959" y="29820"/>
                        <a:pt x="25904" y="29901"/>
                      </a:cubicBezTo>
                      <a:cubicBezTo>
                        <a:pt x="25823" y="29983"/>
                        <a:pt x="25769" y="30064"/>
                        <a:pt x="25687" y="30118"/>
                      </a:cubicBezTo>
                      <a:cubicBezTo>
                        <a:pt x="25633" y="30173"/>
                        <a:pt x="25579" y="30254"/>
                        <a:pt x="25525" y="30308"/>
                      </a:cubicBezTo>
                      <a:lnTo>
                        <a:pt x="25362" y="30200"/>
                      </a:lnTo>
                      <a:cubicBezTo>
                        <a:pt x="25389" y="30173"/>
                        <a:pt x="25416" y="30118"/>
                        <a:pt x="25443" y="30091"/>
                      </a:cubicBezTo>
                      <a:cubicBezTo>
                        <a:pt x="25497" y="30010"/>
                        <a:pt x="25525" y="29956"/>
                        <a:pt x="25552" y="29874"/>
                      </a:cubicBezTo>
                      <a:cubicBezTo>
                        <a:pt x="25579" y="29820"/>
                        <a:pt x="25579" y="29766"/>
                        <a:pt x="25552" y="29739"/>
                      </a:cubicBezTo>
                      <a:cubicBezTo>
                        <a:pt x="25552" y="29719"/>
                        <a:pt x="25525" y="29700"/>
                        <a:pt x="25499" y="29700"/>
                      </a:cubicBezTo>
                      <a:cubicBezTo>
                        <a:pt x="25489" y="29700"/>
                        <a:pt x="25478" y="29703"/>
                        <a:pt x="25470" y="29711"/>
                      </a:cubicBezTo>
                      <a:cubicBezTo>
                        <a:pt x="25443" y="29711"/>
                        <a:pt x="25443" y="29739"/>
                        <a:pt x="25416" y="29766"/>
                      </a:cubicBezTo>
                      <a:cubicBezTo>
                        <a:pt x="25389" y="29820"/>
                        <a:pt x="25335" y="29901"/>
                        <a:pt x="25308" y="29956"/>
                      </a:cubicBezTo>
                      <a:lnTo>
                        <a:pt x="25280" y="30010"/>
                      </a:lnTo>
                      <a:lnTo>
                        <a:pt x="25253" y="30064"/>
                      </a:lnTo>
                      <a:lnTo>
                        <a:pt x="25226" y="30118"/>
                      </a:lnTo>
                      <a:cubicBezTo>
                        <a:pt x="23273" y="28871"/>
                        <a:pt x="14512" y="23229"/>
                        <a:pt x="13671" y="21873"/>
                      </a:cubicBezTo>
                      <a:cubicBezTo>
                        <a:pt x="12749" y="20408"/>
                        <a:pt x="13888" y="18401"/>
                        <a:pt x="13888" y="18374"/>
                      </a:cubicBezTo>
                      <a:close/>
                      <a:moveTo>
                        <a:pt x="13373" y="21900"/>
                      </a:moveTo>
                      <a:cubicBezTo>
                        <a:pt x="13400" y="21927"/>
                        <a:pt x="13400" y="21981"/>
                        <a:pt x="13427" y="22008"/>
                      </a:cubicBezTo>
                      <a:cubicBezTo>
                        <a:pt x="13454" y="22063"/>
                        <a:pt x="13482" y="22090"/>
                        <a:pt x="13509" y="22144"/>
                      </a:cubicBezTo>
                      <a:cubicBezTo>
                        <a:pt x="13482" y="22225"/>
                        <a:pt x="13427" y="22307"/>
                        <a:pt x="13400" y="22388"/>
                      </a:cubicBezTo>
                      <a:lnTo>
                        <a:pt x="13319" y="22524"/>
                      </a:lnTo>
                      <a:cubicBezTo>
                        <a:pt x="13319" y="22578"/>
                        <a:pt x="13292" y="22632"/>
                        <a:pt x="13292" y="22686"/>
                      </a:cubicBezTo>
                      <a:cubicBezTo>
                        <a:pt x="13292" y="22706"/>
                        <a:pt x="13305" y="22725"/>
                        <a:pt x="13332" y="22725"/>
                      </a:cubicBezTo>
                      <a:cubicBezTo>
                        <a:pt x="13344" y="22725"/>
                        <a:pt x="13357" y="22721"/>
                        <a:pt x="13373" y="22713"/>
                      </a:cubicBezTo>
                      <a:cubicBezTo>
                        <a:pt x="13373" y="22686"/>
                        <a:pt x="13400" y="22686"/>
                        <a:pt x="13400" y="22659"/>
                      </a:cubicBezTo>
                      <a:cubicBezTo>
                        <a:pt x="13427" y="22632"/>
                        <a:pt x="13427" y="22605"/>
                        <a:pt x="13454" y="22578"/>
                      </a:cubicBezTo>
                      <a:cubicBezTo>
                        <a:pt x="13454" y="22551"/>
                        <a:pt x="13509" y="22469"/>
                        <a:pt x="13509" y="22442"/>
                      </a:cubicBezTo>
                      <a:lnTo>
                        <a:pt x="13590" y="22225"/>
                      </a:lnTo>
                      <a:cubicBezTo>
                        <a:pt x="13644" y="22280"/>
                        <a:pt x="13699" y="22361"/>
                        <a:pt x="13753" y="22415"/>
                      </a:cubicBezTo>
                      <a:cubicBezTo>
                        <a:pt x="13753" y="22469"/>
                        <a:pt x="13726" y="22497"/>
                        <a:pt x="13726" y="22551"/>
                      </a:cubicBezTo>
                      <a:cubicBezTo>
                        <a:pt x="13699" y="22605"/>
                        <a:pt x="13671" y="22686"/>
                        <a:pt x="13644" y="22768"/>
                      </a:cubicBezTo>
                      <a:lnTo>
                        <a:pt x="13563" y="22958"/>
                      </a:lnTo>
                      <a:cubicBezTo>
                        <a:pt x="13563" y="23012"/>
                        <a:pt x="13536" y="23039"/>
                        <a:pt x="13536" y="23066"/>
                      </a:cubicBezTo>
                      <a:cubicBezTo>
                        <a:pt x="13536" y="23120"/>
                        <a:pt x="13536" y="23147"/>
                        <a:pt x="13536" y="23202"/>
                      </a:cubicBezTo>
                      <a:cubicBezTo>
                        <a:pt x="13536" y="23233"/>
                        <a:pt x="13554" y="23247"/>
                        <a:pt x="13575" y="23247"/>
                      </a:cubicBezTo>
                      <a:cubicBezTo>
                        <a:pt x="13590" y="23247"/>
                        <a:pt x="13606" y="23240"/>
                        <a:pt x="13617" y="23229"/>
                      </a:cubicBezTo>
                      <a:cubicBezTo>
                        <a:pt x="13671" y="23147"/>
                        <a:pt x="13726" y="23093"/>
                        <a:pt x="13726" y="23012"/>
                      </a:cubicBezTo>
                      <a:cubicBezTo>
                        <a:pt x="13753" y="22958"/>
                        <a:pt x="13780" y="22876"/>
                        <a:pt x="13807" y="22822"/>
                      </a:cubicBezTo>
                      <a:cubicBezTo>
                        <a:pt x="13834" y="22741"/>
                        <a:pt x="13861" y="22686"/>
                        <a:pt x="13888" y="22605"/>
                      </a:cubicBezTo>
                      <a:cubicBezTo>
                        <a:pt x="13888" y="22551"/>
                        <a:pt x="13888" y="22551"/>
                        <a:pt x="13916" y="22551"/>
                      </a:cubicBezTo>
                      <a:cubicBezTo>
                        <a:pt x="14783" y="23364"/>
                        <a:pt x="16628" y="24721"/>
                        <a:pt x="18608" y="26077"/>
                      </a:cubicBezTo>
                      <a:cubicBezTo>
                        <a:pt x="16438" y="29603"/>
                        <a:pt x="13400" y="34404"/>
                        <a:pt x="12912" y="34675"/>
                      </a:cubicBezTo>
                      <a:cubicBezTo>
                        <a:pt x="11447" y="35543"/>
                        <a:pt x="4232" y="39720"/>
                        <a:pt x="3798" y="39910"/>
                      </a:cubicBezTo>
                      <a:cubicBezTo>
                        <a:pt x="3744" y="39883"/>
                        <a:pt x="3690" y="39883"/>
                        <a:pt x="3636" y="39856"/>
                      </a:cubicBezTo>
                      <a:lnTo>
                        <a:pt x="3663" y="39856"/>
                      </a:lnTo>
                      <a:cubicBezTo>
                        <a:pt x="3744" y="39829"/>
                        <a:pt x="3798" y="39801"/>
                        <a:pt x="3880" y="39774"/>
                      </a:cubicBezTo>
                      <a:cubicBezTo>
                        <a:pt x="3934" y="39720"/>
                        <a:pt x="3988" y="39693"/>
                        <a:pt x="4070" y="39666"/>
                      </a:cubicBezTo>
                      <a:cubicBezTo>
                        <a:pt x="4097" y="39639"/>
                        <a:pt x="4124" y="39612"/>
                        <a:pt x="4151" y="39612"/>
                      </a:cubicBezTo>
                      <a:cubicBezTo>
                        <a:pt x="4178" y="39585"/>
                        <a:pt x="4205" y="39530"/>
                        <a:pt x="4232" y="39503"/>
                      </a:cubicBezTo>
                      <a:cubicBezTo>
                        <a:pt x="4232" y="39476"/>
                        <a:pt x="4205" y="39422"/>
                        <a:pt x="4151" y="39422"/>
                      </a:cubicBezTo>
                      <a:lnTo>
                        <a:pt x="4097" y="39422"/>
                      </a:lnTo>
                      <a:lnTo>
                        <a:pt x="4042" y="39449"/>
                      </a:lnTo>
                      <a:lnTo>
                        <a:pt x="3961" y="39503"/>
                      </a:lnTo>
                      <a:cubicBezTo>
                        <a:pt x="3907" y="39530"/>
                        <a:pt x="3853" y="39557"/>
                        <a:pt x="3798" y="39585"/>
                      </a:cubicBezTo>
                      <a:lnTo>
                        <a:pt x="3608" y="39693"/>
                      </a:lnTo>
                      <a:cubicBezTo>
                        <a:pt x="3581" y="39693"/>
                        <a:pt x="3527" y="39720"/>
                        <a:pt x="3473" y="39747"/>
                      </a:cubicBezTo>
                      <a:lnTo>
                        <a:pt x="3391" y="39666"/>
                      </a:lnTo>
                      <a:lnTo>
                        <a:pt x="3419" y="39666"/>
                      </a:lnTo>
                      <a:lnTo>
                        <a:pt x="3473" y="39612"/>
                      </a:lnTo>
                      <a:lnTo>
                        <a:pt x="3500" y="39585"/>
                      </a:lnTo>
                      <a:cubicBezTo>
                        <a:pt x="3527" y="39557"/>
                        <a:pt x="3527" y="39557"/>
                        <a:pt x="3527" y="39530"/>
                      </a:cubicBezTo>
                      <a:cubicBezTo>
                        <a:pt x="3527" y="39503"/>
                        <a:pt x="3500" y="39476"/>
                        <a:pt x="3500" y="39476"/>
                      </a:cubicBezTo>
                      <a:lnTo>
                        <a:pt x="3419" y="39476"/>
                      </a:lnTo>
                      <a:lnTo>
                        <a:pt x="3391" y="39503"/>
                      </a:lnTo>
                      <a:cubicBezTo>
                        <a:pt x="3364" y="39530"/>
                        <a:pt x="3337" y="39530"/>
                        <a:pt x="3310" y="39557"/>
                      </a:cubicBezTo>
                      <a:lnTo>
                        <a:pt x="3283" y="39585"/>
                      </a:lnTo>
                      <a:cubicBezTo>
                        <a:pt x="3039" y="39395"/>
                        <a:pt x="2876" y="39123"/>
                        <a:pt x="2849" y="38798"/>
                      </a:cubicBezTo>
                      <a:cubicBezTo>
                        <a:pt x="2849" y="38717"/>
                        <a:pt x="3093" y="38174"/>
                        <a:pt x="6429" y="35299"/>
                      </a:cubicBezTo>
                      <a:cubicBezTo>
                        <a:pt x="8192" y="33780"/>
                        <a:pt x="10010" y="32288"/>
                        <a:pt x="10037" y="32288"/>
                      </a:cubicBezTo>
                      <a:lnTo>
                        <a:pt x="10064" y="32261"/>
                      </a:lnTo>
                      <a:lnTo>
                        <a:pt x="10064" y="32234"/>
                      </a:lnTo>
                      <a:cubicBezTo>
                        <a:pt x="10091" y="32125"/>
                        <a:pt x="11881" y="25995"/>
                        <a:pt x="13373" y="21900"/>
                      </a:cubicBezTo>
                      <a:close/>
                      <a:moveTo>
                        <a:pt x="31665" y="38429"/>
                      </a:moveTo>
                      <a:cubicBezTo>
                        <a:pt x="31734" y="38429"/>
                        <a:pt x="31803" y="38448"/>
                        <a:pt x="31872" y="38500"/>
                      </a:cubicBezTo>
                      <a:cubicBezTo>
                        <a:pt x="31980" y="38554"/>
                        <a:pt x="32034" y="38717"/>
                        <a:pt x="31980" y="38825"/>
                      </a:cubicBezTo>
                      <a:cubicBezTo>
                        <a:pt x="31926" y="38988"/>
                        <a:pt x="31817" y="39123"/>
                        <a:pt x="31682" y="39178"/>
                      </a:cubicBezTo>
                      <a:cubicBezTo>
                        <a:pt x="31600" y="39232"/>
                        <a:pt x="31519" y="39259"/>
                        <a:pt x="31465" y="39313"/>
                      </a:cubicBezTo>
                      <a:cubicBezTo>
                        <a:pt x="31383" y="39340"/>
                        <a:pt x="31248" y="39368"/>
                        <a:pt x="31221" y="39449"/>
                      </a:cubicBezTo>
                      <a:cubicBezTo>
                        <a:pt x="31193" y="39503"/>
                        <a:pt x="31221" y="39530"/>
                        <a:pt x="31275" y="39557"/>
                      </a:cubicBezTo>
                      <a:cubicBezTo>
                        <a:pt x="31285" y="39563"/>
                        <a:pt x="31297" y="39565"/>
                        <a:pt x="31311" y="39565"/>
                      </a:cubicBezTo>
                      <a:cubicBezTo>
                        <a:pt x="31369" y="39565"/>
                        <a:pt x="31453" y="39525"/>
                        <a:pt x="31519" y="39503"/>
                      </a:cubicBezTo>
                      <a:cubicBezTo>
                        <a:pt x="31600" y="39476"/>
                        <a:pt x="31655" y="39422"/>
                        <a:pt x="31736" y="39395"/>
                      </a:cubicBezTo>
                      <a:cubicBezTo>
                        <a:pt x="31899" y="39313"/>
                        <a:pt x="32007" y="39205"/>
                        <a:pt x="32116" y="39042"/>
                      </a:cubicBezTo>
                      <a:cubicBezTo>
                        <a:pt x="32116" y="39042"/>
                        <a:pt x="32116" y="39015"/>
                        <a:pt x="32116" y="39015"/>
                      </a:cubicBezTo>
                      <a:cubicBezTo>
                        <a:pt x="32224" y="39069"/>
                        <a:pt x="32333" y="39123"/>
                        <a:pt x="32441" y="39151"/>
                      </a:cubicBezTo>
                      <a:lnTo>
                        <a:pt x="32767" y="39151"/>
                      </a:lnTo>
                      <a:lnTo>
                        <a:pt x="32767" y="39178"/>
                      </a:lnTo>
                      <a:lnTo>
                        <a:pt x="32767" y="39286"/>
                      </a:lnTo>
                      <a:cubicBezTo>
                        <a:pt x="32767" y="39313"/>
                        <a:pt x="32767" y="39368"/>
                        <a:pt x="32739" y="39395"/>
                      </a:cubicBezTo>
                      <a:lnTo>
                        <a:pt x="32739" y="39422"/>
                      </a:lnTo>
                      <a:cubicBezTo>
                        <a:pt x="32712" y="39449"/>
                        <a:pt x="32712" y="39503"/>
                        <a:pt x="32739" y="39530"/>
                      </a:cubicBezTo>
                      <a:cubicBezTo>
                        <a:pt x="32739" y="39549"/>
                        <a:pt x="32767" y="39569"/>
                        <a:pt x="32792" y="39569"/>
                      </a:cubicBezTo>
                      <a:cubicBezTo>
                        <a:pt x="32803" y="39569"/>
                        <a:pt x="32813" y="39565"/>
                        <a:pt x="32821" y="39557"/>
                      </a:cubicBezTo>
                      <a:cubicBezTo>
                        <a:pt x="32875" y="39530"/>
                        <a:pt x="32902" y="39476"/>
                        <a:pt x="32902" y="39422"/>
                      </a:cubicBezTo>
                      <a:cubicBezTo>
                        <a:pt x="32929" y="39368"/>
                        <a:pt x="32929" y="39340"/>
                        <a:pt x="32929" y="39286"/>
                      </a:cubicBezTo>
                      <a:cubicBezTo>
                        <a:pt x="32929" y="39232"/>
                        <a:pt x="32929" y="39205"/>
                        <a:pt x="32929" y="39151"/>
                      </a:cubicBezTo>
                      <a:lnTo>
                        <a:pt x="32929" y="39123"/>
                      </a:lnTo>
                      <a:cubicBezTo>
                        <a:pt x="33092" y="39096"/>
                        <a:pt x="33255" y="39069"/>
                        <a:pt x="33445" y="39015"/>
                      </a:cubicBezTo>
                      <a:cubicBezTo>
                        <a:pt x="33445" y="39042"/>
                        <a:pt x="33445" y="39069"/>
                        <a:pt x="33445" y="39096"/>
                      </a:cubicBezTo>
                      <a:lnTo>
                        <a:pt x="33445" y="39232"/>
                      </a:lnTo>
                      <a:lnTo>
                        <a:pt x="33445" y="39368"/>
                      </a:lnTo>
                      <a:cubicBezTo>
                        <a:pt x="33445" y="39422"/>
                        <a:pt x="33445" y="39503"/>
                        <a:pt x="33526" y="39503"/>
                      </a:cubicBezTo>
                      <a:cubicBezTo>
                        <a:pt x="33580" y="39503"/>
                        <a:pt x="33607" y="39476"/>
                        <a:pt x="33607" y="39422"/>
                      </a:cubicBezTo>
                      <a:cubicBezTo>
                        <a:pt x="33607" y="39395"/>
                        <a:pt x="33607" y="39368"/>
                        <a:pt x="33607" y="39340"/>
                      </a:cubicBezTo>
                      <a:lnTo>
                        <a:pt x="33607" y="39232"/>
                      </a:lnTo>
                      <a:lnTo>
                        <a:pt x="33607" y="39096"/>
                      </a:lnTo>
                      <a:cubicBezTo>
                        <a:pt x="33607" y="39069"/>
                        <a:pt x="33607" y="39015"/>
                        <a:pt x="33607" y="38988"/>
                      </a:cubicBezTo>
                      <a:lnTo>
                        <a:pt x="33987" y="38906"/>
                      </a:lnTo>
                      <a:lnTo>
                        <a:pt x="34177" y="38852"/>
                      </a:lnTo>
                      <a:lnTo>
                        <a:pt x="34177" y="38961"/>
                      </a:lnTo>
                      <a:lnTo>
                        <a:pt x="34177" y="39042"/>
                      </a:lnTo>
                      <a:cubicBezTo>
                        <a:pt x="34177" y="39069"/>
                        <a:pt x="34177" y="39096"/>
                        <a:pt x="34177" y="39123"/>
                      </a:cubicBezTo>
                      <a:cubicBezTo>
                        <a:pt x="34177" y="39151"/>
                        <a:pt x="34204" y="39205"/>
                        <a:pt x="34231" y="39205"/>
                      </a:cubicBezTo>
                      <a:cubicBezTo>
                        <a:pt x="34258" y="39205"/>
                        <a:pt x="34286" y="39205"/>
                        <a:pt x="34286" y="39178"/>
                      </a:cubicBezTo>
                      <a:cubicBezTo>
                        <a:pt x="34313" y="39178"/>
                        <a:pt x="34313" y="39151"/>
                        <a:pt x="34313" y="39123"/>
                      </a:cubicBezTo>
                      <a:lnTo>
                        <a:pt x="34313" y="39042"/>
                      </a:lnTo>
                      <a:cubicBezTo>
                        <a:pt x="34313" y="39042"/>
                        <a:pt x="34313" y="39015"/>
                        <a:pt x="34313" y="38988"/>
                      </a:cubicBezTo>
                      <a:lnTo>
                        <a:pt x="34313" y="38906"/>
                      </a:lnTo>
                      <a:cubicBezTo>
                        <a:pt x="34313" y="38906"/>
                        <a:pt x="34313" y="38879"/>
                        <a:pt x="34313" y="38879"/>
                      </a:cubicBezTo>
                      <a:cubicBezTo>
                        <a:pt x="34584" y="38825"/>
                        <a:pt x="34828" y="38771"/>
                        <a:pt x="35072" y="38717"/>
                      </a:cubicBezTo>
                      <a:cubicBezTo>
                        <a:pt x="35196" y="38692"/>
                        <a:pt x="35342" y="38661"/>
                        <a:pt x="35485" y="38661"/>
                      </a:cubicBezTo>
                      <a:cubicBezTo>
                        <a:pt x="35656" y="38661"/>
                        <a:pt x="35822" y="38705"/>
                        <a:pt x="35940" y="38852"/>
                      </a:cubicBezTo>
                      <a:cubicBezTo>
                        <a:pt x="35994" y="38906"/>
                        <a:pt x="36049" y="39015"/>
                        <a:pt x="36076" y="39096"/>
                      </a:cubicBezTo>
                      <a:cubicBezTo>
                        <a:pt x="36049" y="39151"/>
                        <a:pt x="35994" y="39232"/>
                        <a:pt x="35967" y="39286"/>
                      </a:cubicBezTo>
                      <a:cubicBezTo>
                        <a:pt x="35913" y="39340"/>
                        <a:pt x="35832" y="39395"/>
                        <a:pt x="35777" y="39449"/>
                      </a:cubicBezTo>
                      <a:cubicBezTo>
                        <a:pt x="35669" y="39557"/>
                        <a:pt x="35533" y="39639"/>
                        <a:pt x="35425" y="39747"/>
                      </a:cubicBezTo>
                      <a:cubicBezTo>
                        <a:pt x="35154" y="39937"/>
                        <a:pt x="34882" y="40127"/>
                        <a:pt x="34611" y="40290"/>
                      </a:cubicBezTo>
                      <a:cubicBezTo>
                        <a:pt x="34537" y="40314"/>
                        <a:pt x="34575" y="40429"/>
                        <a:pt x="34644" y="40429"/>
                      </a:cubicBezTo>
                      <a:cubicBezTo>
                        <a:pt x="34651" y="40429"/>
                        <a:pt x="34658" y="40428"/>
                        <a:pt x="34665" y="40425"/>
                      </a:cubicBezTo>
                      <a:cubicBezTo>
                        <a:pt x="34991" y="40263"/>
                        <a:pt x="35289" y="40073"/>
                        <a:pt x="35560" y="39883"/>
                      </a:cubicBezTo>
                      <a:cubicBezTo>
                        <a:pt x="35696" y="39774"/>
                        <a:pt x="35832" y="39666"/>
                        <a:pt x="35967" y="39530"/>
                      </a:cubicBezTo>
                      <a:cubicBezTo>
                        <a:pt x="35994" y="39503"/>
                        <a:pt x="36049" y="39476"/>
                        <a:pt x="36076" y="39422"/>
                      </a:cubicBezTo>
                      <a:lnTo>
                        <a:pt x="36076" y="39422"/>
                      </a:lnTo>
                      <a:cubicBezTo>
                        <a:pt x="36021" y="39585"/>
                        <a:pt x="35967" y="39720"/>
                        <a:pt x="35886" y="39829"/>
                      </a:cubicBezTo>
                      <a:cubicBezTo>
                        <a:pt x="35533" y="40181"/>
                        <a:pt x="35154" y="40534"/>
                        <a:pt x="34774" y="40859"/>
                      </a:cubicBezTo>
                      <a:cubicBezTo>
                        <a:pt x="34313" y="41239"/>
                        <a:pt x="33824" y="41565"/>
                        <a:pt x="33336" y="41890"/>
                      </a:cubicBezTo>
                      <a:cubicBezTo>
                        <a:pt x="33092" y="42026"/>
                        <a:pt x="32821" y="42188"/>
                        <a:pt x="32577" y="42324"/>
                      </a:cubicBezTo>
                      <a:cubicBezTo>
                        <a:pt x="32306" y="42460"/>
                        <a:pt x="32034" y="42595"/>
                        <a:pt x="31736" y="42704"/>
                      </a:cubicBezTo>
                      <a:cubicBezTo>
                        <a:pt x="31583" y="42780"/>
                        <a:pt x="31422" y="42814"/>
                        <a:pt x="31256" y="42814"/>
                      </a:cubicBezTo>
                      <a:cubicBezTo>
                        <a:pt x="31128" y="42814"/>
                        <a:pt x="30998" y="42794"/>
                        <a:pt x="30868" y="42758"/>
                      </a:cubicBezTo>
                      <a:cubicBezTo>
                        <a:pt x="30814" y="42758"/>
                        <a:pt x="30759" y="42731"/>
                        <a:pt x="30705" y="42677"/>
                      </a:cubicBezTo>
                      <a:cubicBezTo>
                        <a:pt x="31112" y="42568"/>
                        <a:pt x="31519" y="42433"/>
                        <a:pt x="31872" y="42270"/>
                      </a:cubicBezTo>
                      <a:cubicBezTo>
                        <a:pt x="32061" y="42161"/>
                        <a:pt x="32251" y="42080"/>
                        <a:pt x="32441" y="41999"/>
                      </a:cubicBezTo>
                      <a:cubicBezTo>
                        <a:pt x="32604" y="41917"/>
                        <a:pt x="32767" y="41782"/>
                        <a:pt x="32902" y="41646"/>
                      </a:cubicBezTo>
                      <a:cubicBezTo>
                        <a:pt x="32929" y="41619"/>
                        <a:pt x="32929" y="41592"/>
                        <a:pt x="32902" y="41565"/>
                      </a:cubicBezTo>
                      <a:cubicBezTo>
                        <a:pt x="32902" y="41537"/>
                        <a:pt x="32875" y="41537"/>
                        <a:pt x="32848" y="41510"/>
                      </a:cubicBezTo>
                      <a:lnTo>
                        <a:pt x="32767" y="41510"/>
                      </a:lnTo>
                      <a:cubicBezTo>
                        <a:pt x="32468" y="41754"/>
                        <a:pt x="32116" y="41944"/>
                        <a:pt x="31763" y="42080"/>
                      </a:cubicBezTo>
                      <a:cubicBezTo>
                        <a:pt x="31383" y="42243"/>
                        <a:pt x="31004" y="42405"/>
                        <a:pt x="30651" y="42568"/>
                      </a:cubicBezTo>
                      <a:cubicBezTo>
                        <a:pt x="30624" y="42568"/>
                        <a:pt x="30624" y="42595"/>
                        <a:pt x="30624" y="42595"/>
                      </a:cubicBezTo>
                      <a:cubicBezTo>
                        <a:pt x="30488" y="42433"/>
                        <a:pt x="30407" y="42243"/>
                        <a:pt x="30380" y="42053"/>
                      </a:cubicBezTo>
                      <a:cubicBezTo>
                        <a:pt x="30244" y="41700"/>
                        <a:pt x="30136" y="41320"/>
                        <a:pt x="30027" y="40968"/>
                      </a:cubicBezTo>
                      <a:lnTo>
                        <a:pt x="29946" y="40669"/>
                      </a:lnTo>
                      <a:cubicBezTo>
                        <a:pt x="30000" y="40642"/>
                        <a:pt x="30027" y="40642"/>
                        <a:pt x="30081" y="40615"/>
                      </a:cubicBezTo>
                      <a:lnTo>
                        <a:pt x="30298" y="40534"/>
                      </a:lnTo>
                      <a:cubicBezTo>
                        <a:pt x="30353" y="40507"/>
                        <a:pt x="30434" y="40452"/>
                        <a:pt x="30488" y="40425"/>
                      </a:cubicBezTo>
                      <a:cubicBezTo>
                        <a:pt x="30570" y="40371"/>
                        <a:pt x="30651" y="40317"/>
                        <a:pt x="30651" y="40235"/>
                      </a:cubicBezTo>
                      <a:cubicBezTo>
                        <a:pt x="30651" y="40208"/>
                        <a:pt x="30651" y="40181"/>
                        <a:pt x="30624" y="40181"/>
                      </a:cubicBezTo>
                      <a:cubicBezTo>
                        <a:pt x="30542" y="40181"/>
                        <a:pt x="30461" y="40235"/>
                        <a:pt x="30407" y="40263"/>
                      </a:cubicBezTo>
                      <a:cubicBezTo>
                        <a:pt x="30353" y="40317"/>
                        <a:pt x="30271" y="40344"/>
                        <a:pt x="30217" y="40371"/>
                      </a:cubicBezTo>
                      <a:cubicBezTo>
                        <a:pt x="30136" y="40425"/>
                        <a:pt x="30081" y="40452"/>
                        <a:pt x="30027" y="40480"/>
                      </a:cubicBezTo>
                      <a:lnTo>
                        <a:pt x="29919" y="40507"/>
                      </a:lnTo>
                      <a:lnTo>
                        <a:pt x="29891" y="40507"/>
                      </a:lnTo>
                      <a:cubicBezTo>
                        <a:pt x="29891" y="40480"/>
                        <a:pt x="29891" y="40452"/>
                        <a:pt x="29864" y="40425"/>
                      </a:cubicBezTo>
                      <a:cubicBezTo>
                        <a:pt x="29837" y="40263"/>
                        <a:pt x="29810" y="40100"/>
                        <a:pt x="29810" y="39937"/>
                      </a:cubicBezTo>
                      <a:cubicBezTo>
                        <a:pt x="29919" y="39937"/>
                        <a:pt x="30000" y="39883"/>
                        <a:pt x="30000" y="39774"/>
                      </a:cubicBezTo>
                      <a:cubicBezTo>
                        <a:pt x="30000" y="39747"/>
                        <a:pt x="29973" y="39720"/>
                        <a:pt x="29946" y="39720"/>
                      </a:cubicBezTo>
                      <a:cubicBezTo>
                        <a:pt x="29932" y="39707"/>
                        <a:pt x="29919" y="39700"/>
                        <a:pt x="29902" y="39700"/>
                      </a:cubicBezTo>
                      <a:cubicBezTo>
                        <a:pt x="29885" y="39700"/>
                        <a:pt x="29864" y="39707"/>
                        <a:pt x="29837" y="39720"/>
                      </a:cubicBezTo>
                      <a:lnTo>
                        <a:pt x="29810" y="39720"/>
                      </a:lnTo>
                      <a:cubicBezTo>
                        <a:pt x="29783" y="39720"/>
                        <a:pt x="29756" y="39720"/>
                        <a:pt x="29729" y="39693"/>
                      </a:cubicBezTo>
                      <a:lnTo>
                        <a:pt x="29702" y="39666"/>
                      </a:lnTo>
                      <a:lnTo>
                        <a:pt x="29674" y="39666"/>
                      </a:lnTo>
                      <a:lnTo>
                        <a:pt x="29647" y="39639"/>
                      </a:lnTo>
                      <a:cubicBezTo>
                        <a:pt x="29620" y="39612"/>
                        <a:pt x="29593" y="39585"/>
                        <a:pt x="29593" y="39557"/>
                      </a:cubicBezTo>
                      <a:cubicBezTo>
                        <a:pt x="29593" y="39530"/>
                        <a:pt x="29593" y="39503"/>
                        <a:pt x="29593" y="39503"/>
                      </a:cubicBezTo>
                      <a:lnTo>
                        <a:pt x="29593" y="39449"/>
                      </a:lnTo>
                      <a:cubicBezTo>
                        <a:pt x="29593" y="39422"/>
                        <a:pt x="29620" y="39395"/>
                        <a:pt x="29647" y="39368"/>
                      </a:cubicBezTo>
                      <a:cubicBezTo>
                        <a:pt x="29674" y="39340"/>
                        <a:pt x="29729" y="39313"/>
                        <a:pt x="29756" y="39286"/>
                      </a:cubicBezTo>
                      <a:lnTo>
                        <a:pt x="29783" y="39259"/>
                      </a:lnTo>
                      <a:cubicBezTo>
                        <a:pt x="29837" y="39313"/>
                        <a:pt x="29864" y="39313"/>
                        <a:pt x="29919" y="39340"/>
                      </a:cubicBezTo>
                      <a:lnTo>
                        <a:pt x="30000" y="39340"/>
                      </a:lnTo>
                      <a:cubicBezTo>
                        <a:pt x="30034" y="39343"/>
                        <a:pt x="30069" y="39344"/>
                        <a:pt x="30103" y="39344"/>
                      </a:cubicBezTo>
                      <a:cubicBezTo>
                        <a:pt x="30471" y="39344"/>
                        <a:pt x="30814" y="39211"/>
                        <a:pt x="31112" y="38988"/>
                      </a:cubicBezTo>
                      <a:cubicBezTo>
                        <a:pt x="31302" y="38852"/>
                        <a:pt x="31519" y="38635"/>
                        <a:pt x="31546" y="38500"/>
                      </a:cubicBezTo>
                      <a:cubicBezTo>
                        <a:pt x="31546" y="38472"/>
                        <a:pt x="31546" y="38472"/>
                        <a:pt x="31546" y="38445"/>
                      </a:cubicBezTo>
                      <a:cubicBezTo>
                        <a:pt x="31586" y="38435"/>
                        <a:pt x="31625" y="38429"/>
                        <a:pt x="31665" y="38429"/>
                      </a:cubicBezTo>
                      <a:close/>
                      <a:moveTo>
                        <a:pt x="2632" y="38825"/>
                      </a:moveTo>
                      <a:cubicBezTo>
                        <a:pt x="2632" y="38852"/>
                        <a:pt x="2632" y="38852"/>
                        <a:pt x="2632" y="38879"/>
                      </a:cubicBezTo>
                      <a:cubicBezTo>
                        <a:pt x="2713" y="39313"/>
                        <a:pt x="2930" y="39693"/>
                        <a:pt x="3283" y="39937"/>
                      </a:cubicBezTo>
                      <a:cubicBezTo>
                        <a:pt x="3419" y="40073"/>
                        <a:pt x="3608" y="40154"/>
                        <a:pt x="3825" y="40208"/>
                      </a:cubicBezTo>
                      <a:lnTo>
                        <a:pt x="3961" y="40154"/>
                      </a:lnTo>
                      <a:lnTo>
                        <a:pt x="3988" y="40181"/>
                      </a:lnTo>
                      <a:cubicBezTo>
                        <a:pt x="4042" y="40235"/>
                        <a:pt x="4070" y="40290"/>
                        <a:pt x="4070" y="40344"/>
                      </a:cubicBezTo>
                      <a:cubicBezTo>
                        <a:pt x="4097" y="40425"/>
                        <a:pt x="4070" y="40480"/>
                        <a:pt x="4015" y="40534"/>
                      </a:cubicBezTo>
                      <a:cubicBezTo>
                        <a:pt x="3968" y="40566"/>
                        <a:pt x="3920" y="40579"/>
                        <a:pt x="3867" y="40579"/>
                      </a:cubicBezTo>
                      <a:cubicBezTo>
                        <a:pt x="3829" y="40579"/>
                        <a:pt x="3789" y="40572"/>
                        <a:pt x="3744" y="40561"/>
                      </a:cubicBezTo>
                      <a:cubicBezTo>
                        <a:pt x="3636" y="40507"/>
                        <a:pt x="3500" y="40452"/>
                        <a:pt x="3364" y="40398"/>
                      </a:cubicBezTo>
                      <a:cubicBezTo>
                        <a:pt x="3357" y="40395"/>
                        <a:pt x="3350" y="40393"/>
                        <a:pt x="3342" y="40393"/>
                      </a:cubicBezTo>
                      <a:cubicBezTo>
                        <a:pt x="3297" y="40393"/>
                        <a:pt x="3263" y="40460"/>
                        <a:pt x="3310" y="40507"/>
                      </a:cubicBezTo>
                      <a:cubicBezTo>
                        <a:pt x="3480" y="40653"/>
                        <a:pt x="3672" y="40755"/>
                        <a:pt x="3886" y="40755"/>
                      </a:cubicBezTo>
                      <a:cubicBezTo>
                        <a:pt x="3911" y="40755"/>
                        <a:pt x="3936" y="40754"/>
                        <a:pt x="3961" y="40751"/>
                      </a:cubicBezTo>
                      <a:lnTo>
                        <a:pt x="3988" y="40751"/>
                      </a:lnTo>
                      <a:cubicBezTo>
                        <a:pt x="3988" y="40832"/>
                        <a:pt x="4015" y="40886"/>
                        <a:pt x="4042" y="40968"/>
                      </a:cubicBezTo>
                      <a:lnTo>
                        <a:pt x="3771" y="40968"/>
                      </a:lnTo>
                      <a:cubicBezTo>
                        <a:pt x="3717" y="40968"/>
                        <a:pt x="3663" y="40941"/>
                        <a:pt x="3608" y="40941"/>
                      </a:cubicBezTo>
                      <a:lnTo>
                        <a:pt x="3419" y="40886"/>
                      </a:lnTo>
                      <a:cubicBezTo>
                        <a:pt x="3391" y="40886"/>
                        <a:pt x="3364" y="40886"/>
                        <a:pt x="3337" y="40914"/>
                      </a:cubicBezTo>
                      <a:cubicBezTo>
                        <a:pt x="3337" y="40941"/>
                        <a:pt x="3337" y="40968"/>
                        <a:pt x="3364" y="40995"/>
                      </a:cubicBezTo>
                      <a:cubicBezTo>
                        <a:pt x="3419" y="41022"/>
                        <a:pt x="3473" y="41076"/>
                        <a:pt x="3554" y="41076"/>
                      </a:cubicBezTo>
                      <a:cubicBezTo>
                        <a:pt x="3608" y="41103"/>
                        <a:pt x="3663" y="41131"/>
                        <a:pt x="3744" y="41131"/>
                      </a:cubicBezTo>
                      <a:cubicBezTo>
                        <a:pt x="3798" y="41158"/>
                        <a:pt x="3880" y="41158"/>
                        <a:pt x="3934" y="41158"/>
                      </a:cubicBezTo>
                      <a:lnTo>
                        <a:pt x="4070" y="41158"/>
                      </a:lnTo>
                      <a:cubicBezTo>
                        <a:pt x="4070" y="41239"/>
                        <a:pt x="4097" y="41293"/>
                        <a:pt x="4097" y="41375"/>
                      </a:cubicBezTo>
                      <a:cubicBezTo>
                        <a:pt x="4042" y="41375"/>
                        <a:pt x="3988" y="41348"/>
                        <a:pt x="3934" y="41348"/>
                      </a:cubicBezTo>
                      <a:lnTo>
                        <a:pt x="3798" y="41348"/>
                      </a:lnTo>
                      <a:cubicBezTo>
                        <a:pt x="3785" y="41334"/>
                        <a:pt x="3764" y="41327"/>
                        <a:pt x="3744" y="41327"/>
                      </a:cubicBezTo>
                      <a:cubicBezTo>
                        <a:pt x="3724" y="41327"/>
                        <a:pt x="3703" y="41334"/>
                        <a:pt x="3690" y="41348"/>
                      </a:cubicBezTo>
                      <a:cubicBezTo>
                        <a:pt x="3663" y="41348"/>
                        <a:pt x="3636" y="41348"/>
                        <a:pt x="3636" y="41375"/>
                      </a:cubicBezTo>
                      <a:cubicBezTo>
                        <a:pt x="3636" y="41402"/>
                        <a:pt x="3636" y="41429"/>
                        <a:pt x="3663" y="41456"/>
                      </a:cubicBezTo>
                      <a:cubicBezTo>
                        <a:pt x="3690" y="41483"/>
                        <a:pt x="3744" y="41483"/>
                        <a:pt x="3771" y="41483"/>
                      </a:cubicBezTo>
                      <a:lnTo>
                        <a:pt x="3907" y="41510"/>
                      </a:lnTo>
                      <a:lnTo>
                        <a:pt x="4015" y="41537"/>
                      </a:lnTo>
                      <a:cubicBezTo>
                        <a:pt x="4042" y="41537"/>
                        <a:pt x="4070" y="41565"/>
                        <a:pt x="4124" y="41565"/>
                      </a:cubicBezTo>
                      <a:cubicBezTo>
                        <a:pt x="4124" y="41619"/>
                        <a:pt x="4124" y="41646"/>
                        <a:pt x="4151" y="41700"/>
                      </a:cubicBezTo>
                      <a:lnTo>
                        <a:pt x="4070" y="41700"/>
                      </a:lnTo>
                      <a:lnTo>
                        <a:pt x="3988" y="41673"/>
                      </a:lnTo>
                      <a:lnTo>
                        <a:pt x="3934" y="41673"/>
                      </a:lnTo>
                      <a:cubicBezTo>
                        <a:pt x="3907" y="41673"/>
                        <a:pt x="3880" y="41700"/>
                        <a:pt x="3880" y="41727"/>
                      </a:cubicBezTo>
                      <a:cubicBezTo>
                        <a:pt x="3853" y="41754"/>
                        <a:pt x="3880" y="41782"/>
                        <a:pt x="3907" y="41809"/>
                      </a:cubicBezTo>
                      <a:lnTo>
                        <a:pt x="3961" y="41836"/>
                      </a:lnTo>
                      <a:cubicBezTo>
                        <a:pt x="3988" y="41836"/>
                        <a:pt x="3988" y="41863"/>
                        <a:pt x="4015" y="41863"/>
                      </a:cubicBezTo>
                      <a:lnTo>
                        <a:pt x="4070" y="41890"/>
                      </a:lnTo>
                      <a:lnTo>
                        <a:pt x="4151" y="41890"/>
                      </a:lnTo>
                      <a:lnTo>
                        <a:pt x="4151" y="42026"/>
                      </a:lnTo>
                      <a:cubicBezTo>
                        <a:pt x="4151" y="42080"/>
                        <a:pt x="4178" y="42161"/>
                        <a:pt x="4205" y="42216"/>
                      </a:cubicBezTo>
                      <a:cubicBezTo>
                        <a:pt x="4178" y="42243"/>
                        <a:pt x="4205" y="42297"/>
                        <a:pt x="4259" y="42324"/>
                      </a:cubicBezTo>
                      <a:cubicBezTo>
                        <a:pt x="4531" y="42405"/>
                        <a:pt x="4802" y="42568"/>
                        <a:pt x="5073" y="42731"/>
                      </a:cubicBezTo>
                      <a:cubicBezTo>
                        <a:pt x="5182" y="42812"/>
                        <a:pt x="5263" y="42921"/>
                        <a:pt x="5344" y="43029"/>
                      </a:cubicBezTo>
                      <a:cubicBezTo>
                        <a:pt x="5371" y="43083"/>
                        <a:pt x="5399" y="43165"/>
                        <a:pt x="5426" y="43219"/>
                      </a:cubicBezTo>
                      <a:cubicBezTo>
                        <a:pt x="5399" y="43192"/>
                        <a:pt x="5399" y="43192"/>
                        <a:pt x="5371" y="43165"/>
                      </a:cubicBezTo>
                      <a:cubicBezTo>
                        <a:pt x="5344" y="43165"/>
                        <a:pt x="5290" y="43138"/>
                        <a:pt x="5263" y="43138"/>
                      </a:cubicBezTo>
                      <a:lnTo>
                        <a:pt x="5155" y="43138"/>
                      </a:lnTo>
                      <a:lnTo>
                        <a:pt x="4910" y="43111"/>
                      </a:lnTo>
                      <a:cubicBezTo>
                        <a:pt x="4775" y="43111"/>
                        <a:pt x="4612" y="43083"/>
                        <a:pt x="4476" y="43056"/>
                      </a:cubicBezTo>
                      <a:cubicBezTo>
                        <a:pt x="4395" y="43083"/>
                        <a:pt x="4368" y="43192"/>
                        <a:pt x="4449" y="43219"/>
                      </a:cubicBezTo>
                      <a:lnTo>
                        <a:pt x="4910" y="43273"/>
                      </a:lnTo>
                      <a:lnTo>
                        <a:pt x="5127" y="43328"/>
                      </a:lnTo>
                      <a:cubicBezTo>
                        <a:pt x="5209" y="43355"/>
                        <a:pt x="5290" y="43355"/>
                        <a:pt x="5371" y="43355"/>
                      </a:cubicBezTo>
                      <a:cubicBezTo>
                        <a:pt x="5399" y="43355"/>
                        <a:pt x="5426" y="43300"/>
                        <a:pt x="5426" y="43273"/>
                      </a:cubicBezTo>
                      <a:cubicBezTo>
                        <a:pt x="5426" y="43300"/>
                        <a:pt x="5426" y="43300"/>
                        <a:pt x="5426" y="43328"/>
                      </a:cubicBezTo>
                      <a:lnTo>
                        <a:pt x="5426" y="43355"/>
                      </a:lnTo>
                      <a:lnTo>
                        <a:pt x="5426" y="43409"/>
                      </a:lnTo>
                      <a:cubicBezTo>
                        <a:pt x="5426" y="43409"/>
                        <a:pt x="5399" y="43436"/>
                        <a:pt x="5399" y="43463"/>
                      </a:cubicBezTo>
                      <a:lnTo>
                        <a:pt x="5344" y="43463"/>
                      </a:lnTo>
                      <a:lnTo>
                        <a:pt x="5209" y="43490"/>
                      </a:lnTo>
                      <a:cubicBezTo>
                        <a:pt x="4985" y="43535"/>
                        <a:pt x="4769" y="43555"/>
                        <a:pt x="4552" y="43555"/>
                      </a:cubicBezTo>
                      <a:cubicBezTo>
                        <a:pt x="4376" y="43555"/>
                        <a:pt x="4198" y="43542"/>
                        <a:pt x="4015" y="43517"/>
                      </a:cubicBezTo>
                      <a:cubicBezTo>
                        <a:pt x="3798" y="43517"/>
                        <a:pt x="3581" y="43463"/>
                        <a:pt x="3364" y="43409"/>
                      </a:cubicBezTo>
                      <a:cubicBezTo>
                        <a:pt x="3256" y="43382"/>
                        <a:pt x="3147" y="43328"/>
                        <a:pt x="3039" y="43300"/>
                      </a:cubicBezTo>
                      <a:lnTo>
                        <a:pt x="2849" y="43219"/>
                      </a:lnTo>
                      <a:cubicBezTo>
                        <a:pt x="2849" y="43192"/>
                        <a:pt x="2822" y="43165"/>
                        <a:pt x="2795" y="43165"/>
                      </a:cubicBezTo>
                      <a:cubicBezTo>
                        <a:pt x="2605" y="43029"/>
                        <a:pt x="2388" y="42921"/>
                        <a:pt x="2171" y="42785"/>
                      </a:cubicBezTo>
                      <a:cubicBezTo>
                        <a:pt x="1981" y="42649"/>
                        <a:pt x="1791" y="42514"/>
                        <a:pt x="1601" y="42351"/>
                      </a:cubicBezTo>
                      <a:cubicBezTo>
                        <a:pt x="1222" y="42053"/>
                        <a:pt x="896" y="41700"/>
                        <a:pt x="571" y="41348"/>
                      </a:cubicBezTo>
                      <a:cubicBezTo>
                        <a:pt x="489" y="41239"/>
                        <a:pt x="408" y="41131"/>
                        <a:pt x="326" y="40995"/>
                      </a:cubicBezTo>
                      <a:cubicBezTo>
                        <a:pt x="245" y="40886"/>
                        <a:pt x="245" y="40805"/>
                        <a:pt x="164" y="40724"/>
                      </a:cubicBezTo>
                      <a:cubicBezTo>
                        <a:pt x="218" y="40669"/>
                        <a:pt x="245" y="40615"/>
                        <a:pt x="272" y="40561"/>
                      </a:cubicBezTo>
                      <a:lnTo>
                        <a:pt x="299" y="40615"/>
                      </a:lnTo>
                      <a:cubicBezTo>
                        <a:pt x="326" y="40669"/>
                        <a:pt x="381" y="40724"/>
                        <a:pt x="408" y="40778"/>
                      </a:cubicBezTo>
                      <a:cubicBezTo>
                        <a:pt x="516" y="40914"/>
                        <a:pt x="598" y="41022"/>
                        <a:pt x="706" y="41131"/>
                      </a:cubicBezTo>
                      <a:lnTo>
                        <a:pt x="1032" y="41456"/>
                      </a:lnTo>
                      <a:cubicBezTo>
                        <a:pt x="1086" y="41537"/>
                        <a:pt x="1140" y="41592"/>
                        <a:pt x="1194" y="41646"/>
                      </a:cubicBezTo>
                      <a:cubicBezTo>
                        <a:pt x="1249" y="41700"/>
                        <a:pt x="1303" y="41754"/>
                        <a:pt x="1384" y="41782"/>
                      </a:cubicBezTo>
                      <a:cubicBezTo>
                        <a:pt x="1411" y="41782"/>
                        <a:pt x="1439" y="41727"/>
                        <a:pt x="1439" y="41700"/>
                      </a:cubicBezTo>
                      <a:cubicBezTo>
                        <a:pt x="1411" y="41646"/>
                        <a:pt x="1384" y="41565"/>
                        <a:pt x="1330" y="41510"/>
                      </a:cubicBezTo>
                      <a:cubicBezTo>
                        <a:pt x="1276" y="41456"/>
                        <a:pt x="1222" y="41402"/>
                        <a:pt x="1167" y="41348"/>
                      </a:cubicBezTo>
                      <a:lnTo>
                        <a:pt x="842" y="40995"/>
                      </a:lnTo>
                      <a:cubicBezTo>
                        <a:pt x="760" y="40886"/>
                        <a:pt x="652" y="40778"/>
                        <a:pt x="571" y="40669"/>
                      </a:cubicBezTo>
                      <a:cubicBezTo>
                        <a:pt x="543" y="40615"/>
                        <a:pt x="489" y="40561"/>
                        <a:pt x="462" y="40507"/>
                      </a:cubicBezTo>
                      <a:cubicBezTo>
                        <a:pt x="408" y="40452"/>
                        <a:pt x="381" y="40398"/>
                        <a:pt x="326" y="40371"/>
                      </a:cubicBezTo>
                      <a:cubicBezTo>
                        <a:pt x="354" y="40344"/>
                        <a:pt x="381" y="40317"/>
                        <a:pt x="408" y="40263"/>
                      </a:cubicBezTo>
                      <a:cubicBezTo>
                        <a:pt x="462" y="40208"/>
                        <a:pt x="489" y="40154"/>
                        <a:pt x="543" y="40100"/>
                      </a:cubicBezTo>
                      <a:lnTo>
                        <a:pt x="571" y="40154"/>
                      </a:lnTo>
                      <a:cubicBezTo>
                        <a:pt x="598" y="40208"/>
                        <a:pt x="625" y="40235"/>
                        <a:pt x="652" y="40290"/>
                      </a:cubicBezTo>
                      <a:cubicBezTo>
                        <a:pt x="679" y="40317"/>
                        <a:pt x="706" y="40344"/>
                        <a:pt x="733" y="40398"/>
                      </a:cubicBezTo>
                      <a:lnTo>
                        <a:pt x="788" y="40452"/>
                      </a:lnTo>
                      <a:cubicBezTo>
                        <a:pt x="815" y="40480"/>
                        <a:pt x="842" y="40480"/>
                        <a:pt x="869" y="40480"/>
                      </a:cubicBezTo>
                      <a:cubicBezTo>
                        <a:pt x="923" y="40480"/>
                        <a:pt x="923" y="40452"/>
                        <a:pt x="923" y="40425"/>
                      </a:cubicBezTo>
                      <a:cubicBezTo>
                        <a:pt x="923" y="40398"/>
                        <a:pt x="923" y="40371"/>
                        <a:pt x="896" y="40344"/>
                      </a:cubicBezTo>
                      <a:lnTo>
                        <a:pt x="869" y="40290"/>
                      </a:lnTo>
                      <a:cubicBezTo>
                        <a:pt x="815" y="40263"/>
                        <a:pt x="788" y="40235"/>
                        <a:pt x="760" y="40208"/>
                      </a:cubicBezTo>
                      <a:lnTo>
                        <a:pt x="733" y="40154"/>
                      </a:lnTo>
                      <a:cubicBezTo>
                        <a:pt x="733" y="40127"/>
                        <a:pt x="733" y="40127"/>
                        <a:pt x="706" y="40100"/>
                      </a:cubicBezTo>
                      <a:lnTo>
                        <a:pt x="706" y="40073"/>
                      </a:lnTo>
                      <a:lnTo>
                        <a:pt x="706" y="40046"/>
                      </a:lnTo>
                      <a:lnTo>
                        <a:pt x="842" y="39910"/>
                      </a:lnTo>
                      <a:cubicBezTo>
                        <a:pt x="1005" y="39801"/>
                        <a:pt x="1167" y="39666"/>
                        <a:pt x="1303" y="39557"/>
                      </a:cubicBezTo>
                      <a:cubicBezTo>
                        <a:pt x="1384" y="39503"/>
                        <a:pt x="1466" y="39449"/>
                        <a:pt x="1547" y="39395"/>
                      </a:cubicBezTo>
                      <a:lnTo>
                        <a:pt x="1710" y="39313"/>
                      </a:lnTo>
                      <a:cubicBezTo>
                        <a:pt x="1710" y="39368"/>
                        <a:pt x="1764" y="39422"/>
                        <a:pt x="1791" y="39476"/>
                      </a:cubicBezTo>
                      <a:cubicBezTo>
                        <a:pt x="1873" y="39612"/>
                        <a:pt x="1981" y="39693"/>
                        <a:pt x="2117" y="39774"/>
                      </a:cubicBezTo>
                      <a:cubicBezTo>
                        <a:pt x="2122" y="39777"/>
                        <a:pt x="2128" y="39779"/>
                        <a:pt x="2134" y="39779"/>
                      </a:cubicBezTo>
                      <a:cubicBezTo>
                        <a:pt x="2181" y="39779"/>
                        <a:pt x="2216" y="39687"/>
                        <a:pt x="2144" y="39639"/>
                      </a:cubicBezTo>
                      <a:cubicBezTo>
                        <a:pt x="2035" y="39585"/>
                        <a:pt x="1954" y="39503"/>
                        <a:pt x="1900" y="39395"/>
                      </a:cubicBezTo>
                      <a:cubicBezTo>
                        <a:pt x="1845" y="39286"/>
                        <a:pt x="1791" y="39151"/>
                        <a:pt x="1873" y="39042"/>
                      </a:cubicBezTo>
                      <a:cubicBezTo>
                        <a:pt x="1981" y="38961"/>
                        <a:pt x="2090" y="38906"/>
                        <a:pt x="2198" y="38879"/>
                      </a:cubicBezTo>
                      <a:cubicBezTo>
                        <a:pt x="2334" y="38852"/>
                        <a:pt x="2469" y="38825"/>
                        <a:pt x="2605" y="38825"/>
                      </a:cubicBezTo>
                      <a:close/>
                      <a:moveTo>
                        <a:pt x="28736" y="0"/>
                      </a:moveTo>
                      <a:cubicBezTo>
                        <a:pt x="28725" y="0"/>
                        <a:pt x="28713" y="4"/>
                        <a:pt x="28698" y="11"/>
                      </a:cubicBezTo>
                      <a:cubicBezTo>
                        <a:pt x="28644" y="11"/>
                        <a:pt x="28590" y="65"/>
                        <a:pt x="28562" y="119"/>
                      </a:cubicBezTo>
                      <a:cubicBezTo>
                        <a:pt x="28508" y="174"/>
                        <a:pt x="28454" y="228"/>
                        <a:pt x="28427" y="282"/>
                      </a:cubicBezTo>
                      <a:lnTo>
                        <a:pt x="28318" y="418"/>
                      </a:lnTo>
                      <a:lnTo>
                        <a:pt x="28318" y="445"/>
                      </a:lnTo>
                      <a:cubicBezTo>
                        <a:pt x="28291" y="363"/>
                        <a:pt x="28264" y="309"/>
                        <a:pt x="28237" y="255"/>
                      </a:cubicBezTo>
                      <a:cubicBezTo>
                        <a:pt x="28210" y="201"/>
                        <a:pt x="28156" y="146"/>
                        <a:pt x="28128" y="146"/>
                      </a:cubicBezTo>
                      <a:cubicBezTo>
                        <a:pt x="28074" y="146"/>
                        <a:pt x="28047" y="146"/>
                        <a:pt x="28047" y="174"/>
                      </a:cubicBezTo>
                      <a:cubicBezTo>
                        <a:pt x="28047" y="201"/>
                        <a:pt x="28047" y="228"/>
                        <a:pt x="28047" y="228"/>
                      </a:cubicBezTo>
                      <a:lnTo>
                        <a:pt x="28047" y="255"/>
                      </a:lnTo>
                      <a:lnTo>
                        <a:pt x="28047" y="309"/>
                      </a:lnTo>
                      <a:cubicBezTo>
                        <a:pt x="28047" y="336"/>
                        <a:pt x="28047" y="336"/>
                        <a:pt x="28047" y="363"/>
                      </a:cubicBezTo>
                      <a:lnTo>
                        <a:pt x="28047" y="391"/>
                      </a:lnTo>
                      <a:cubicBezTo>
                        <a:pt x="28047" y="418"/>
                        <a:pt x="28074" y="445"/>
                        <a:pt x="28074" y="445"/>
                      </a:cubicBezTo>
                      <a:cubicBezTo>
                        <a:pt x="27813" y="344"/>
                        <a:pt x="27521" y="288"/>
                        <a:pt x="27222" y="288"/>
                      </a:cubicBezTo>
                      <a:cubicBezTo>
                        <a:pt x="27118" y="288"/>
                        <a:pt x="27013" y="295"/>
                        <a:pt x="26908" y="309"/>
                      </a:cubicBezTo>
                      <a:cubicBezTo>
                        <a:pt x="26365" y="363"/>
                        <a:pt x="25850" y="635"/>
                        <a:pt x="25470" y="1042"/>
                      </a:cubicBezTo>
                      <a:cubicBezTo>
                        <a:pt x="25253" y="1286"/>
                        <a:pt x="25145" y="1584"/>
                        <a:pt x="25145" y="1910"/>
                      </a:cubicBezTo>
                      <a:cubicBezTo>
                        <a:pt x="25145" y="1910"/>
                        <a:pt x="25145" y="1937"/>
                        <a:pt x="25145" y="1937"/>
                      </a:cubicBezTo>
                      <a:cubicBezTo>
                        <a:pt x="25091" y="2045"/>
                        <a:pt x="25063" y="2208"/>
                        <a:pt x="25063" y="2344"/>
                      </a:cubicBezTo>
                      <a:cubicBezTo>
                        <a:pt x="25009" y="2344"/>
                        <a:pt x="24982" y="2344"/>
                        <a:pt x="24928" y="2371"/>
                      </a:cubicBezTo>
                      <a:cubicBezTo>
                        <a:pt x="24765" y="2452"/>
                        <a:pt x="24657" y="2615"/>
                        <a:pt x="24629" y="2805"/>
                      </a:cubicBezTo>
                      <a:cubicBezTo>
                        <a:pt x="24602" y="2913"/>
                        <a:pt x="24629" y="3022"/>
                        <a:pt x="24657" y="3103"/>
                      </a:cubicBezTo>
                      <a:lnTo>
                        <a:pt x="24467" y="3320"/>
                      </a:lnTo>
                      <a:lnTo>
                        <a:pt x="24223" y="3618"/>
                      </a:lnTo>
                      <a:lnTo>
                        <a:pt x="24168" y="3673"/>
                      </a:lnTo>
                      <a:lnTo>
                        <a:pt x="24141" y="3673"/>
                      </a:lnTo>
                      <a:lnTo>
                        <a:pt x="24087" y="3645"/>
                      </a:lnTo>
                      <a:lnTo>
                        <a:pt x="24033" y="3591"/>
                      </a:lnTo>
                      <a:lnTo>
                        <a:pt x="23978" y="3591"/>
                      </a:lnTo>
                      <a:cubicBezTo>
                        <a:pt x="23951" y="3618"/>
                        <a:pt x="23951" y="3645"/>
                        <a:pt x="23978" y="3645"/>
                      </a:cubicBezTo>
                      <a:cubicBezTo>
                        <a:pt x="23978" y="3673"/>
                        <a:pt x="23978" y="3700"/>
                        <a:pt x="24006" y="3727"/>
                      </a:cubicBezTo>
                      <a:cubicBezTo>
                        <a:pt x="24033" y="3754"/>
                        <a:pt x="24033" y="3754"/>
                        <a:pt x="24060" y="3781"/>
                      </a:cubicBezTo>
                      <a:cubicBezTo>
                        <a:pt x="24060" y="3808"/>
                        <a:pt x="24033" y="3808"/>
                        <a:pt x="24006" y="3835"/>
                      </a:cubicBezTo>
                      <a:lnTo>
                        <a:pt x="23870" y="3835"/>
                      </a:lnTo>
                      <a:cubicBezTo>
                        <a:pt x="23856" y="3822"/>
                        <a:pt x="23850" y="3815"/>
                        <a:pt x="23846" y="3815"/>
                      </a:cubicBezTo>
                      <a:cubicBezTo>
                        <a:pt x="23843" y="3815"/>
                        <a:pt x="23843" y="3822"/>
                        <a:pt x="23843" y="3835"/>
                      </a:cubicBezTo>
                      <a:cubicBezTo>
                        <a:pt x="23816" y="3835"/>
                        <a:pt x="23816" y="3835"/>
                        <a:pt x="23816" y="3862"/>
                      </a:cubicBezTo>
                      <a:cubicBezTo>
                        <a:pt x="23816" y="3890"/>
                        <a:pt x="23816" y="3917"/>
                        <a:pt x="23870" y="3917"/>
                      </a:cubicBezTo>
                      <a:lnTo>
                        <a:pt x="23978" y="3917"/>
                      </a:lnTo>
                      <a:cubicBezTo>
                        <a:pt x="23978" y="3944"/>
                        <a:pt x="23978" y="3944"/>
                        <a:pt x="23978" y="3971"/>
                      </a:cubicBezTo>
                      <a:cubicBezTo>
                        <a:pt x="23978" y="4025"/>
                        <a:pt x="23951" y="4079"/>
                        <a:pt x="23951" y="4134"/>
                      </a:cubicBezTo>
                      <a:lnTo>
                        <a:pt x="23816" y="4134"/>
                      </a:lnTo>
                      <a:cubicBezTo>
                        <a:pt x="23789" y="4134"/>
                        <a:pt x="23761" y="4134"/>
                        <a:pt x="23761" y="4161"/>
                      </a:cubicBezTo>
                      <a:cubicBezTo>
                        <a:pt x="23761" y="4188"/>
                        <a:pt x="23789" y="4215"/>
                        <a:pt x="23816" y="4215"/>
                      </a:cubicBezTo>
                      <a:lnTo>
                        <a:pt x="23897" y="4215"/>
                      </a:lnTo>
                      <a:cubicBezTo>
                        <a:pt x="23897" y="4242"/>
                        <a:pt x="23897" y="4269"/>
                        <a:pt x="23897" y="4269"/>
                      </a:cubicBezTo>
                      <a:lnTo>
                        <a:pt x="23897" y="4296"/>
                      </a:lnTo>
                      <a:lnTo>
                        <a:pt x="23843" y="4378"/>
                      </a:lnTo>
                      <a:lnTo>
                        <a:pt x="23789" y="4513"/>
                      </a:lnTo>
                      <a:cubicBezTo>
                        <a:pt x="23734" y="4378"/>
                        <a:pt x="23680" y="4242"/>
                        <a:pt x="23599" y="4107"/>
                      </a:cubicBezTo>
                      <a:cubicBezTo>
                        <a:pt x="23544" y="4025"/>
                        <a:pt x="23490" y="3944"/>
                        <a:pt x="23436" y="3862"/>
                      </a:cubicBezTo>
                      <a:cubicBezTo>
                        <a:pt x="23382" y="3808"/>
                        <a:pt x="23327" y="3727"/>
                        <a:pt x="23273" y="3645"/>
                      </a:cubicBezTo>
                      <a:cubicBezTo>
                        <a:pt x="23300" y="3618"/>
                        <a:pt x="23273" y="3564"/>
                        <a:pt x="23246" y="3537"/>
                      </a:cubicBezTo>
                      <a:cubicBezTo>
                        <a:pt x="23205" y="3523"/>
                        <a:pt x="23158" y="3517"/>
                        <a:pt x="23114" y="3517"/>
                      </a:cubicBezTo>
                      <a:cubicBezTo>
                        <a:pt x="23070" y="3517"/>
                        <a:pt x="23029" y="3523"/>
                        <a:pt x="23002" y="3537"/>
                      </a:cubicBezTo>
                      <a:cubicBezTo>
                        <a:pt x="22921" y="3591"/>
                        <a:pt x="22866" y="3618"/>
                        <a:pt x="22812" y="3700"/>
                      </a:cubicBezTo>
                      <a:cubicBezTo>
                        <a:pt x="22758" y="3673"/>
                        <a:pt x="22677" y="3673"/>
                        <a:pt x="22622" y="3673"/>
                      </a:cubicBezTo>
                      <a:cubicBezTo>
                        <a:pt x="22568" y="3659"/>
                        <a:pt x="22521" y="3652"/>
                        <a:pt x="22473" y="3652"/>
                      </a:cubicBezTo>
                      <a:cubicBezTo>
                        <a:pt x="22426" y="3652"/>
                        <a:pt x="22378" y="3659"/>
                        <a:pt x="22324" y="3673"/>
                      </a:cubicBezTo>
                      <a:cubicBezTo>
                        <a:pt x="22243" y="3673"/>
                        <a:pt x="22134" y="3673"/>
                        <a:pt x="22053" y="3700"/>
                      </a:cubicBezTo>
                      <a:lnTo>
                        <a:pt x="21944" y="3727"/>
                      </a:lnTo>
                      <a:lnTo>
                        <a:pt x="21944" y="3591"/>
                      </a:lnTo>
                      <a:cubicBezTo>
                        <a:pt x="21917" y="3483"/>
                        <a:pt x="21917" y="3374"/>
                        <a:pt x="21890" y="3266"/>
                      </a:cubicBezTo>
                      <a:cubicBezTo>
                        <a:pt x="21836" y="3049"/>
                        <a:pt x="21754" y="2832"/>
                        <a:pt x="21646" y="2615"/>
                      </a:cubicBezTo>
                      <a:cubicBezTo>
                        <a:pt x="21483" y="2235"/>
                        <a:pt x="21239" y="1855"/>
                        <a:pt x="20968" y="1530"/>
                      </a:cubicBezTo>
                      <a:cubicBezTo>
                        <a:pt x="20995" y="1503"/>
                        <a:pt x="20995" y="1448"/>
                        <a:pt x="20968" y="1448"/>
                      </a:cubicBezTo>
                      <a:cubicBezTo>
                        <a:pt x="20810" y="1359"/>
                        <a:pt x="20635" y="1306"/>
                        <a:pt x="20455" y="1306"/>
                      </a:cubicBezTo>
                      <a:cubicBezTo>
                        <a:pt x="20418" y="1306"/>
                        <a:pt x="20381" y="1308"/>
                        <a:pt x="20344" y="1313"/>
                      </a:cubicBezTo>
                      <a:cubicBezTo>
                        <a:pt x="20127" y="1313"/>
                        <a:pt x="19937" y="1313"/>
                        <a:pt x="19720" y="1367"/>
                      </a:cubicBezTo>
                      <a:cubicBezTo>
                        <a:pt x="19313" y="1448"/>
                        <a:pt x="18906" y="1584"/>
                        <a:pt x="18527" y="1747"/>
                      </a:cubicBezTo>
                      <a:cubicBezTo>
                        <a:pt x="17767" y="2072"/>
                        <a:pt x="17035" y="2452"/>
                        <a:pt x="16330" y="2886"/>
                      </a:cubicBezTo>
                      <a:cubicBezTo>
                        <a:pt x="16140" y="3022"/>
                        <a:pt x="15950" y="3130"/>
                        <a:pt x="15760" y="3266"/>
                      </a:cubicBezTo>
                      <a:cubicBezTo>
                        <a:pt x="15679" y="3347"/>
                        <a:pt x="15570" y="3401"/>
                        <a:pt x="15489" y="3483"/>
                      </a:cubicBezTo>
                      <a:lnTo>
                        <a:pt x="15434" y="3483"/>
                      </a:lnTo>
                      <a:cubicBezTo>
                        <a:pt x="15217" y="3591"/>
                        <a:pt x="15000" y="3727"/>
                        <a:pt x="14811" y="3890"/>
                      </a:cubicBezTo>
                      <a:cubicBezTo>
                        <a:pt x="14621" y="4025"/>
                        <a:pt x="14431" y="4188"/>
                        <a:pt x="14241" y="4351"/>
                      </a:cubicBezTo>
                      <a:cubicBezTo>
                        <a:pt x="13861" y="4676"/>
                        <a:pt x="13509" y="5002"/>
                        <a:pt x="13156" y="5354"/>
                      </a:cubicBezTo>
                      <a:cubicBezTo>
                        <a:pt x="13048" y="5463"/>
                        <a:pt x="12966" y="5544"/>
                        <a:pt x="12858" y="5653"/>
                      </a:cubicBezTo>
                      <a:cubicBezTo>
                        <a:pt x="12831" y="5707"/>
                        <a:pt x="12776" y="5761"/>
                        <a:pt x="12722" y="5815"/>
                      </a:cubicBezTo>
                      <a:cubicBezTo>
                        <a:pt x="12695" y="5842"/>
                        <a:pt x="12668" y="5870"/>
                        <a:pt x="12641" y="5924"/>
                      </a:cubicBezTo>
                      <a:cubicBezTo>
                        <a:pt x="12592" y="5910"/>
                        <a:pt x="12541" y="5903"/>
                        <a:pt x="12490" y="5903"/>
                      </a:cubicBezTo>
                      <a:cubicBezTo>
                        <a:pt x="12342" y="5903"/>
                        <a:pt x="12192" y="5959"/>
                        <a:pt x="12071" y="6059"/>
                      </a:cubicBezTo>
                      <a:cubicBezTo>
                        <a:pt x="11881" y="6195"/>
                        <a:pt x="11691" y="6358"/>
                        <a:pt x="11529" y="6521"/>
                      </a:cubicBezTo>
                      <a:cubicBezTo>
                        <a:pt x="11176" y="6846"/>
                        <a:pt x="10878" y="7199"/>
                        <a:pt x="10606" y="7606"/>
                      </a:cubicBezTo>
                      <a:cubicBezTo>
                        <a:pt x="10335" y="7958"/>
                        <a:pt x="10064" y="8338"/>
                        <a:pt x="9793" y="8718"/>
                      </a:cubicBezTo>
                      <a:cubicBezTo>
                        <a:pt x="9630" y="8907"/>
                        <a:pt x="9467" y="9124"/>
                        <a:pt x="9304" y="9314"/>
                      </a:cubicBezTo>
                      <a:cubicBezTo>
                        <a:pt x="9142" y="9531"/>
                        <a:pt x="9006" y="9748"/>
                        <a:pt x="8898" y="9965"/>
                      </a:cubicBezTo>
                      <a:cubicBezTo>
                        <a:pt x="8626" y="10481"/>
                        <a:pt x="8436" y="11023"/>
                        <a:pt x="8274" y="11593"/>
                      </a:cubicBezTo>
                      <a:cubicBezTo>
                        <a:pt x="8274" y="11647"/>
                        <a:pt x="8301" y="11701"/>
                        <a:pt x="8355" y="11728"/>
                      </a:cubicBezTo>
                      <a:cubicBezTo>
                        <a:pt x="8382" y="11755"/>
                        <a:pt x="8409" y="11810"/>
                        <a:pt x="8464" y="11864"/>
                      </a:cubicBezTo>
                      <a:cubicBezTo>
                        <a:pt x="8382" y="12027"/>
                        <a:pt x="8328" y="12217"/>
                        <a:pt x="8274" y="12434"/>
                      </a:cubicBezTo>
                      <a:cubicBezTo>
                        <a:pt x="8220" y="12651"/>
                        <a:pt x="8165" y="12868"/>
                        <a:pt x="8111" y="13112"/>
                      </a:cubicBezTo>
                      <a:cubicBezTo>
                        <a:pt x="8030" y="13546"/>
                        <a:pt x="7948" y="14007"/>
                        <a:pt x="7894" y="14468"/>
                      </a:cubicBezTo>
                      <a:cubicBezTo>
                        <a:pt x="7840" y="14902"/>
                        <a:pt x="7813" y="15363"/>
                        <a:pt x="7758" y="15824"/>
                      </a:cubicBezTo>
                      <a:cubicBezTo>
                        <a:pt x="7731" y="16258"/>
                        <a:pt x="7677" y="16746"/>
                        <a:pt x="7677" y="17207"/>
                      </a:cubicBezTo>
                      <a:cubicBezTo>
                        <a:pt x="7677" y="17451"/>
                        <a:pt x="7677" y="17696"/>
                        <a:pt x="7704" y="17967"/>
                      </a:cubicBezTo>
                      <a:cubicBezTo>
                        <a:pt x="7704" y="18211"/>
                        <a:pt x="7758" y="18482"/>
                        <a:pt x="7840" y="18726"/>
                      </a:cubicBezTo>
                      <a:cubicBezTo>
                        <a:pt x="7840" y="18726"/>
                        <a:pt x="7867" y="18753"/>
                        <a:pt x="7894" y="18753"/>
                      </a:cubicBezTo>
                      <a:cubicBezTo>
                        <a:pt x="7894" y="18753"/>
                        <a:pt x="7894" y="18753"/>
                        <a:pt x="7921" y="18781"/>
                      </a:cubicBezTo>
                      <a:cubicBezTo>
                        <a:pt x="8274" y="18916"/>
                        <a:pt x="8653" y="18970"/>
                        <a:pt x="9033" y="18970"/>
                      </a:cubicBezTo>
                      <a:cubicBezTo>
                        <a:pt x="9321" y="18990"/>
                        <a:pt x="9609" y="19009"/>
                        <a:pt x="9887" y="19009"/>
                      </a:cubicBezTo>
                      <a:cubicBezTo>
                        <a:pt x="10002" y="19009"/>
                        <a:pt x="10115" y="19005"/>
                        <a:pt x="10227" y="18998"/>
                      </a:cubicBezTo>
                      <a:cubicBezTo>
                        <a:pt x="10986" y="18998"/>
                        <a:pt x="11718" y="18862"/>
                        <a:pt x="12424" y="18618"/>
                      </a:cubicBezTo>
                      <a:cubicBezTo>
                        <a:pt x="12614" y="18564"/>
                        <a:pt x="12803" y="18482"/>
                        <a:pt x="12993" y="18401"/>
                      </a:cubicBezTo>
                      <a:cubicBezTo>
                        <a:pt x="13102" y="18347"/>
                        <a:pt x="13292" y="18292"/>
                        <a:pt x="13346" y="18157"/>
                      </a:cubicBezTo>
                      <a:cubicBezTo>
                        <a:pt x="13454" y="18211"/>
                        <a:pt x="13536" y="18265"/>
                        <a:pt x="13644" y="18292"/>
                      </a:cubicBezTo>
                      <a:cubicBezTo>
                        <a:pt x="13536" y="18482"/>
                        <a:pt x="12668" y="20137"/>
                        <a:pt x="13210" y="21574"/>
                      </a:cubicBezTo>
                      <a:cubicBezTo>
                        <a:pt x="11773" y="25534"/>
                        <a:pt x="10010" y="31502"/>
                        <a:pt x="9820" y="32125"/>
                      </a:cubicBezTo>
                      <a:cubicBezTo>
                        <a:pt x="9576" y="32315"/>
                        <a:pt x="7894" y="33699"/>
                        <a:pt x="6212" y="35136"/>
                      </a:cubicBezTo>
                      <a:cubicBezTo>
                        <a:pt x="3581" y="37415"/>
                        <a:pt x="2849" y="38228"/>
                        <a:pt x="2659" y="38581"/>
                      </a:cubicBezTo>
                      <a:lnTo>
                        <a:pt x="2469" y="38581"/>
                      </a:lnTo>
                      <a:cubicBezTo>
                        <a:pt x="2388" y="38581"/>
                        <a:pt x="2334" y="38581"/>
                        <a:pt x="2252" y="38608"/>
                      </a:cubicBezTo>
                      <a:cubicBezTo>
                        <a:pt x="2117" y="38635"/>
                        <a:pt x="2008" y="38662"/>
                        <a:pt x="1900" y="38717"/>
                      </a:cubicBezTo>
                      <a:cubicBezTo>
                        <a:pt x="1764" y="38771"/>
                        <a:pt x="1683" y="38879"/>
                        <a:pt x="1628" y="38988"/>
                      </a:cubicBezTo>
                      <a:cubicBezTo>
                        <a:pt x="1628" y="39015"/>
                        <a:pt x="1628" y="39042"/>
                        <a:pt x="1628" y="39069"/>
                      </a:cubicBezTo>
                      <a:cubicBezTo>
                        <a:pt x="1466" y="39151"/>
                        <a:pt x="1303" y="39232"/>
                        <a:pt x="1167" y="39340"/>
                      </a:cubicBezTo>
                      <a:cubicBezTo>
                        <a:pt x="1005" y="39476"/>
                        <a:pt x="815" y="39612"/>
                        <a:pt x="652" y="39720"/>
                      </a:cubicBezTo>
                      <a:cubicBezTo>
                        <a:pt x="489" y="39856"/>
                        <a:pt x="354" y="39991"/>
                        <a:pt x="245" y="40154"/>
                      </a:cubicBezTo>
                      <a:cubicBezTo>
                        <a:pt x="137" y="40290"/>
                        <a:pt x="82" y="40425"/>
                        <a:pt x="55" y="40588"/>
                      </a:cubicBezTo>
                      <a:cubicBezTo>
                        <a:pt x="28" y="40588"/>
                        <a:pt x="1" y="40615"/>
                        <a:pt x="1" y="40642"/>
                      </a:cubicBezTo>
                      <a:cubicBezTo>
                        <a:pt x="1" y="40751"/>
                        <a:pt x="55" y="40886"/>
                        <a:pt x="137" y="40968"/>
                      </a:cubicBezTo>
                      <a:cubicBezTo>
                        <a:pt x="191" y="41076"/>
                        <a:pt x="245" y="41185"/>
                        <a:pt x="326" y="41293"/>
                      </a:cubicBezTo>
                      <a:cubicBezTo>
                        <a:pt x="489" y="41483"/>
                        <a:pt x="652" y="41673"/>
                        <a:pt x="815" y="41863"/>
                      </a:cubicBezTo>
                      <a:cubicBezTo>
                        <a:pt x="1167" y="42216"/>
                        <a:pt x="1547" y="42568"/>
                        <a:pt x="1981" y="42839"/>
                      </a:cubicBezTo>
                      <a:cubicBezTo>
                        <a:pt x="2198" y="43002"/>
                        <a:pt x="2442" y="43165"/>
                        <a:pt x="2713" y="43300"/>
                      </a:cubicBezTo>
                      <a:lnTo>
                        <a:pt x="2740" y="43300"/>
                      </a:lnTo>
                      <a:cubicBezTo>
                        <a:pt x="2903" y="43382"/>
                        <a:pt x="3039" y="43436"/>
                        <a:pt x="3229" y="43490"/>
                      </a:cubicBezTo>
                      <a:cubicBezTo>
                        <a:pt x="3419" y="43545"/>
                        <a:pt x="3608" y="43599"/>
                        <a:pt x="3798" y="43653"/>
                      </a:cubicBezTo>
                      <a:cubicBezTo>
                        <a:pt x="4002" y="43680"/>
                        <a:pt x="4198" y="43694"/>
                        <a:pt x="4395" y="43694"/>
                      </a:cubicBezTo>
                      <a:cubicBezTo>
                        <a:pt x="4592" y="43694"/>
                        <a:pt x="4788" y="43680"/>
                        <a:pt x="4992" y="43653"/>
                      </a:cubicBezTo>
                      <a:cubicBezTo>
                        <a:pt x="5073" y="43653"/>
                        <a:pt x="5182" y="43626"/>
                        <a:pt x="5263" y="43626"/>
                      </a:cubicBezTo>
                      <a:lnTo>
                        <a:pt x="5426" y="43572"/>
                      </a:lnTo>
                      <a:cubicBezTo>
                        <a:pt x="5453" y="43572"/>
                        <a:pt x="5507" y="43545"/>
                        <a:pt x="5561" y="43517"/>
                      </a:cubicBezTo>
                      <a:cubicBezTo>
                        <a:pt x="5561" y="43517"/>
                        <a:pt x="5588" y="43490"/>
                        <a:pt x="5588" y="43463"/>
                      </a:cubicBezTo>
                      <a:cubicBezTo>
                        <a:pt x="5697" y="43382"/>
                        <a:pt x="5643" y="43165"/>
                        <a:pt x="5616" y="43029"/>
                      </a:cubicBezTo>
                      <a:cubicBezTo>
                        <a:pt x="5534" y="42866"/>
                        <a:pt x="5426" y="42704"/>
                        <a:pt x="5290" y="42595"/>
                      </a:cubicBezTo>
                      <a:cubicBezTo>
                        <a:pt x="5155" y="42487"/>
                        <a:pt x="4992" y="42378"/>
                        <a:pt x="4829" y="42297"/>
                      </a:cubicBezTo>
                      <a:cubicBezTo>
                        <a:pt x="4666" y="42216"/>
                        <a:pt x="4504" y="42161"/>
                        <a:pt x="4341" y="42107"/>
                      </a:cubicBezTo>
                      <a:cubicBezTo>
                        <a:pt x="4368" y="41999"/>
                        <a:pt x="4368" y="41890"/>
                        <a:pt x="4341" y="41782"/>
                      </a:cubicBezTo>
                      <a:cubicBezTo>
                        <a:pt x="4341" y="41646"/>
                        <a:pt x="4314" y="41510"/>
                        <a:pt x="4287" y="41402"/>
                      </a:cubicBezTo>
                      <a:cubicBezTo>
                        <a:pt x="4259" y="41266"/>
                        <a:pt x="4232" y="41131"/>
                        <a:pt x="4205" y="41022"/>
                      </a:cubicBezTo>
                      <a:cubicBezTo>
                        <a:pt x="4205" y="40914"/>
                        <a:pt x="4178" y="40778"/>
                        <a:pt x="4124" y="40669"/>
                      </a:cubicBezTo>
                      <a:cubicBezTo>
                        <a:pt x="4178" y="40642"/>
                        <a:pt x="4205" y="40588"/>
                        <a:pt x="4232" y="40561"/>
                      </a:cubicBezTo>
                      <a:cubicBezTo>
                        <a:pt x="4287" y="40425"/>
                        <a:pt x="4287" y="40290"/>
                        <a:pt x="4232" y="40181"/>
                      </a:cubicBezTo>
                      <a:cubicBezTo>
                        <a:pt x="4205" y="40127"/>
                        <a:pt x="4178" y="40046"/>
                        <a:pt x="4124" y="40018"/>
                      </a:cubicBezTo>
                      <a:cubicBezTo>
                        <a:pt x="5724" y="39151"/>
                        <a:pt x="12939" y="34946"/>
                        <a:pt x="13020" y="34892"/>
                      </a:cubicBezTo>
                      <a:cubicBezTo>
                        <a:pt x="13644" y="34539"/>
                        <a:pt x="17469" y="28355"/>
                        <a:pt x="18771" y="26212"/>
                      </a:cubicBezTo>
                      <a:cubicBezTo>
                        <a:pt x="21781" y="28274"/>
                        <a:pt x="25009" y="30308"/>
                        <a:pt x="25416" y="30579"/>
                      </a:cubicBezTo>
                      <a:cubicBezTo>
                        <a:pt x="25552" y="30851"/>
                        <a:pt x="26420" y="32858"/>
                        <a:pt x="27342" y="34865"/>
                      </a:cubicBezTo>
                      <a:cubicBezTo>
                        <a:pt x="28698" y="37821"/>
                        <a:pt x="29322" y="38825"/>
                        <a:pt x="29620" y="39178"/>
                      </a:cubicBezTo>
                      <a:cubicBezTo>
                        <a:pt x="29593" y="39205"/>
                        <a:pt x="29566" y="39205"/>
                        <a:pt x="29539" y="39232"/>
                      </a:cubicBezTo>
                      <a:cubicBezTo>
                        <a:pt x="29430" y="39286"/>
                        <a:pt x="29376" y="39395"/>
                        <a:pt x="29349" y="39503"/>
                      </a:cubicBezTo>
                      <a:cubicBezTo>
                        <a:pt x="29349" y="39612"/>
                        <a:pt x="29376" y="39720"/>
                        <a:pt x="29457" y="39801"/>
                      </a:cubicBezTo>
                      <a:cubicBezTo>
                        <a:pt x="29485" y="39883"/>
                        <a:pt x="29566" y="39937"/>
                        <a:pt x="29647" y="39964"/>
                      </a:cubicBezTo>
                      <a:cubicBezTo>
                        <a:pt x="29620" y="40290"/>
                        <a:pt x="29647" y="40615"/>
                        <a:pt x="29783" y="40941"/>
                      </a:cubicBezTo>
                      <a:cubicBezTo>
                        <a:pt x="29864" y="41266"/>
                        <a:pt x="30000" y="41619"/>
                        <a:pt x="30108" y="41971"/>
                      </a:cubicBezTo>
                      <a:cubicBezTo>
                        <a:pt x="30163" y="42134"/>
                        <a:pt x="30217" y="42297"/>
                        <a:pt x="30271" y="42460"/>
                      </a:cubicBezTo>
                      <a:cubicBezTo>
                        <a:pt x="30325" y="42595"/>
                        <a:pt x="30407" y="42731"/>
                        <a:pt x="30515" y="42839"/>
                      </a:cubicBezTo>
                      <a:cubicBezTo>
                        <a:pt x="30697" y="43001"/>
                        <a:pt x="30924" y="43087"/>
                        <a:pt x="31162" y="43087"/>
                      </a:cubicBezTo>
                      <a:cubicBezTo>
                        <a:pt x="31244" y="43087"/>
                        <a:pt x="31327" y="43077"/>
                        <a:pt x="31410" y="43056"/>
                      </a:cubicBezTo>
                      <a:cubicBezTo>
                        <a:pt x="31709" y="42975"/>
                        <a:pt x="32034" y="42866"/>
                        <a:pt x="32306" y="42731"/>
                      </a:cubicBezTo>
                      <a:cubicBezTo>
                        <a:pt x="32604" y="42595"/>
                        <a:pt x="32875" y="42433"/>
                        <a:pt x="33146" y="42297"/>
                      </a:cubicBezTo>
                      <a:cubicBezTo>
                        <a:pt x="33689" y="41971"/>
                        <a:pt x="34204" y="41619"/>
                        <a:pt x="34692" y="41239"/>
                      </a:cubicBezTo>
                      <a:cubicBezTo>
                        <a:pt x="35235" y="40805"/>
                        <a:pt x="35750" y="40317"/>
                        <a:pt x="36211" y="39801"/>
                      </a:cubicBezTo>
                      <a:cubicBezTo>
                        <a:pt x="36266" y="39747"/>
                        <a:pt x="36266" y="39666"/>
                        <a:pt x="36211" y="39639"/>
                      </a:cubicBezTo>
                      <a:cubicBezTo>
                        <a:pt x="36293" y="39395"/>
                        <a:pt x="36293" y="39151"/>
                        <a:pt x="36211" y="38906"/>
                      </a:cubicBezTo>
                      <a:cubicBezTo>
                        <a:pt x="36084" y="38627"/>
                        <a:pt x="35815" y="38443"/>
                        <a:pt x="35514" y="38443"/>
                      </a:cubicBezTo>
                      <a:cubicBezTo>
                        <a:pt x="35493" y="38443"/>
                        <a:pt x="35473" y="38444"/>
                        <a:pt x="35452" y="38445"/>
                      </a:cubicBezTo>
                      <a:cubicBezTo>
                        <a:pt x="35262" y="38445"/>
                        <a:pt x="35099" y="38472"/>
                        <a:pt x="34937" y="38527"/>
                      </a:cubicBezTo>
                      <a:lnTo>
                        <a:pt x="34340" y="38662"/>
                      </a:lnTo>
                      <a:lnTo>
                        <a:pt x="33201" y="38906"/>
                      </a:lnTo>
                      <a:cubicBezTo>
                        <a:pt x="33011" y="38961"/>
                        <a:pt x="32821" y="38988"/>
                        <a:pt x="32631" y="39015"/>
                      </a:cubicBezTo>
                      <a:cubicBezTo>
                        <a:pt x="32550" y="39015"/>
                        <a:pt x="32468" y="38988"/>
                        <a:pt x="32360" y="38988"/>
                      </a:cubicBezTo>
                      <a:cubicBezTo>
                        <a:pt x="32306" y="38961"/>
                        <a:pt x="32224" y="38934"/>
                        <a:pt x="32143" y="38906"/>
                      </a:cubicBezTo>
                      <a:cubicBezTo>
                        <a:pt x="32170" y="38825"/>
                        <a:pt x="32170" y="38717"/>
                        <a:pt x="32143" y="38608"/>
                      </a:cubicBezTo>
                      <a:cubicBezTo>
                        <a:pt x="32116" y="38472"/>
                        <a:pt x="32007" y="38391"/>
                        <a:pt x="31899" y="38337"/>
                      </a:cubicBezTo>
                      <a:cubicBezTo>
                        <a:pt x="31831" y="38296"/>
                        <a:pt x="31756" y="38276"/>
                        <a:pt x="31682" y="38276"/>
                      </a:cubicBezTo>
                      <a:cubicBezTo>
                        <a:pt x="31607" y="38276"/>
                        <a:pt x="31532" y="38296"/>
                        <a:pt x="31465" y="38337"/>
                      </a:cubicBezTo>
                      <a:cubicBezTo>
                        <a:pt x="31193" y="36926"/>
                        <a:pt x="28996" y="28328"/>
                        <a:pt x="28969" y="28247"/>
                      </a:cubicBezTo>
                      <a:cubicBezTo>
                        <a:pt x="28779" y="27487"/>
                        <a:pt x="23463" y="21656"/>
                        <a:pt x="21998" y="20055"/>
                      </a:cubicBezTo>
                      <a:cubicBezTo>
                        <a:pt x="22161" y="20028"/>
                        <a:pt x="22297" y="19947"/>
                        <a:pt x="22405" y="19811"/>
                      </a:cubicBezTo>
                      <a:cubicBezTo>
                        <a:pt x="22487" y="19621"/>
                        <a:pt x="22568" y="19432"/>
                        <a:pt x="22568" y="19215"/>
                      </a:cubicBezTo>
                      <a:cubicBezTo>
                        <a:pt x="22622" y="18970"/>
                        <a:pt x="22649" y="18726"/>
                        <a:pt x="22677" y="18455"/>
                      </a:cubicBezTo>
                      <a:lnTo>
                        <a:pt x="22677" y="18319"/>
                      </a:lnTo>
                      <a:cubicBezTo>
                        <a:pt x="22921" y="18238"/>
                        <a:pt x="23029" y="17940"/>
                        <a:pt x="23083" y="17723"/>
                      </a:cubicBezTo>
                      <a:cubicBezTo>
                        <a:pt x="23192" y="17316"/>
                        <a:pt x="23246" y="16882"/>
                        <a:pt x="23246" y="16475"/>
                      </a:cubicBezTo>
                      <a:lnTo>
                        <a:pt x="23246" y="16122"/>
                      </a:lnTo>
                      <a:cubicBezTo>
                        <a:pt x="23300" y="16231"/>
                        <a:pt x="23355" y="16339"/>
                        <a:pt x="23463" y="16421"/>
                      </a:cubicBezTo>
                      <a:cubicBezTo>
                        <a:pt x="23653" y="16611"/>
                        <a:pt x="23843" y="16773"/>
                        <a:pt x="24060" y="16909"/>
                      </a:cubicBezTo>
                      <a:cubicBezTo>
                        <a:pt x="24277" y="17072"/>
                        <a:pt x="24494" y="17234"/>
                        <a:pt x="24711" y="17397"/>
                      </a:cubicBezTo>
                      <a:cubicBezTo>
                        <a:pt x="25145" y="17696"/>
                        <a:pt x="25606" y="17967"/>
                        <a:pt x="26067" y="18238"/>
                      </a:cubicBezTo>
                      <a:cubicBezTo>
                        <a:pt x="26338" y="18374"/>
                        <a:pt x="26609" y="18509"/>
                        <a:pt x="26881" y="18645"/>
                      </a:cubicBezTo>
                      <a:cubicBezTo>
                        <a:pt x="27016" y="18699"/>
                        <a:pt x="27152" y="18781"/>
                        <a:pt x="27288" y="18835"/>
                      </a:cubicBezTo>
                      <a:cubicBezTo>
                        <a:pt x="27423" y="18916"/>
                        <a:pt x="27559" y="18970"/>
                        <a:pt x="27722" y="18998"/>
                      </a:cubicBezTo>
                      <a:cubicBezTo>
                        <a:pt x="27722" y="19025"/>
                        <a:pt x="27749" y="19025"/>
                        <a:pt x="27749" y="19025"/>
                      </a:cubicBezTo>
                      <a:cubicBezTo>
                        <a:pt x="27803" y="19106"/>
                        <a:pt x="27884" y="19160"/>
                        <a:pt x="27939" y="19242"/>
                      </a:cubicBezTo>
                      <a:cubicBezTo>
                        <a:pt x="28020" y="19296"/>
                        <a:pt x="28101" y="19350"/>
                        <a:pt x="28210" y="19377"/>
                      </a:cubicBezTo>
                      <a:cubicBezTo>
                        <a:pt x="28237" y="19391"/>
                        <a:pt x="28264" y="19398"/>
                        <a:pt x="28291" y="19398"/>
                      </a:cubicBezTo>
                      <a:cubicBezTo>
                        <a:pt x="28318" y="19398"/>
                        <a:pt x="28345" y="19391"/>
                        <a:pt x="28373" y="19377"/>
                      </a:cubicBezTo>
                      <a:cubicBezTo>
                        <a:pt x="28427" y="19513"/>
                        <a:pt x="28508" y="19648"/>
                        <a:pt x="28617" y="19757"/>
                      </a:cubicBezTo>
                      <a:lnTo>
                        <a:pt x="28888" y="20082"/>
                      </a:lnTo>
                      <a:cubicBezTo>
                        <a:pt x="29078" y="20327"/>
                        <a:pt x="29268" y="20544"/>
                        <a:pt x="29457" y="20788"/>
                      </a:cubicBezTo>
                      <a:cubicBezTo>
                        <a:pt x="29539" y="20896"/>
                        <a:pt x="29647" y="20978"/>
                        <a:pt x="29783" y="21005"/>
                      </a:cubicBezTo>
                      <a:cubicBezTo>
                        <a:pt x="29891" y="21005"/>
                        <a:pt x="30000" y="20978"/>
                        <a:pt x="30108" y="20923"/>
                      </a:cubicBezTo>
                      <a:cubicBezTo>
                        <a:pt x="30271" y="20869"/>
                        <a:pt x="30407" y="20761"/>
                        <a:pt x="30542" y="20652"/>
                      </a:cubicBezTo>
                      <a:cubicBezTo>
                        <a:pt x="30570" y="20625"/>
                        <a:pt x="30624" y="20571"/>
                        <a:pt x="30651" y="20544"/>
                      </a:cubicBezTo>
                      <a:cubicBezTo>
                        <a:pt x="30678" y="20489"/>
                        <a:pt x="30732" y="20462"/>
                        <a:pt x="30759" y="20408"/>
                      </a:cubicBezTo>
                      <a:cubicBezTo>
                        <a:pt x="30841" y="20327"/>
                        <a:pt x="30922" y="20245"/>
                        <a:pt x="31004" y="20164"/>
                      </a:cubicBezTo>
                      <a:cubicBezTo>
                        <a:pt x="31166" y="19974"/>
                        <a:pt x="31275" y="19757"/>
                        <a:pt x="31356" y="19513"/>
                      </a:cubicBezTo>
                      <a:cubicBezTo>
                        <a:pt x="31410" y="19323"/>
                        <a:pt x="31492" y="19079"/>
                        <a:pt x="31356" y="18889"/>
                      </a:cubicBezTo>
                      <a:cubicBezTo>
                        <a:pt x="31275" y="18835"/>
                        <a:pt x="31193" y="18781"/>
                        <a:pt x="31112" y="18753"/>
                      </a:cubicBezTo>
                      <a:cubicBezTo>
                        <a:pt x="31031" y="18726"/>
                        <a:pt x="30922" y="18699"/>
                        <a:pt x="30841" y="18645"/>
                      </a:cubicBezTo>
                      <a:cubicBezTo>
                        <a:pt x="30868" y="18536"/>
                        <a:pt x="30895" y="18428"/>
                        <a:pt x="30868" y="18319"/>
                      </a:cubicBezTo>
                      <a:cubicBezTo>
                        <a:pt x="30868" y="18157"/>
                        <a:pt x="30705" y="18157"/>
                        <a:pt x="30570" y="18130"/>
                      </a:cubicBezTo>
                      <a:lnTo>
                        <a:pt x="30108" y="18048"/>
                      </a:lnTo>
                      <a:lnTo>
                        <a:pt x="29864" y="17994"/>
                      </a:lnTo>
                      <a:lnTo>
                        <a:pt x="29593" y="17967"/>
                      </a:lnTo>
                      <a:cubicBezTo>
                        <a:pt x="29566" y="17885"/>
                        <a:pt x="29485" y="17804"/>
                        <a:pt x="29403" y="17723"/>
                      </a:cubicBezTo>
                      <a:cubicBezTo>
                        <a:pt x="29322" y="17614"/>
                        <a:pt x="29213" y="17533"/>
                        <a:pt x="29105" y="17506"/>
                      </a:cubicBezTo>
                      <a:lnTo>
                        <a:pt x="29051" y="17506"/>
                      </a:lnTo>
                      <a:lnTo>
                        <a:pt x="28915" y="17397"/>
                      </a:lnTo>
                      <a:lnTo>
                        <a:pt x="28617" y="17099"/>
                      </a:lnTo>
                      <a:lnTo>
                        <a:pt x="27993" y="16502"/>
                      </a:lnTo>
                      <a:cubicBezTo>
                        <a:pt x="27559" y="16095"/>
                        <a:pt x="27152" y="15716"/>
                        <a:pt x="26718" y="15336"/>
                      </a:cubicBezTo>
                      <a:cubicBezTo>
                        <a:pt x="26555" y="15173"/>
                        <a:pt x="26365" y="15037"/>
                        <a:pt x="26176" y="14902"/>
                      </a:cubicBezTo>
                      <a:cubicBezTo>
                        <a:pt x="26203" y="14848"/>
                        <a:pt x="26203" y="14820"/>
                        <a:pt x="26203" y="14793"/>
                      </a:cubicBezTo>
                      <a:cubicBezTo>
                        <a:pt x="26203" y="14685"/>
                        <a:pt x="26148" y="14603"/>
                        <a:pt x="26067" y="14576"/>
                      </a:cubicBezTo>
                      <a:cubicBezTo>
                        <a:pt x="26067" y="14549"/>
                        <a:pt x="26094" y="14495"/>
                        <a:pt x="26094" y="14468"/>
                      </a:cubicBezTo>
                      <a:cubicBezTo>
                        <a:pt x="26094" y="14386"/>
                        <a:pt x="26067" y="14305"/>
                        <a:pt x="26013" y="14251"/>
                      </a:cubicBezTo>
                      <a:cubicBezTo>
                        <a:pt x="25959" y="14197"/>
                        <a:pt x="25904" y="14197"/>
                        <a:pt x="25823" y="14197"/>
                      </a:cubicBezTo>
                      <a:cubicBezTo>
                        <a:pt x="25823" y="13437"/>
                        <a:pt x="25796" y="12651"/>
                        <a:pt x="25742" y="11891"/>
                      </a:cubicBezTo>
                      <a:cubicBezTo>
                        <a:pt x="25714" y="11023"/>
                        <a:pt x="25606" y="10182"/>
                        <a:pt x="25416" y="9341"/>
                      </a:cubicBezTo>
                      <a:cubicBezTo>
                        <a:pt x="25362" y="9097"/>
                        <a:pt x="25308" y="8880"/>
                        <a:pt x="25226" y="8636"/>
                      </a:cubicBezTo>
                      <a:cubicBezTo>
                        <a:pt x="25199" y="8419"/>
                        <a:pt x="25118" y="8202"/>
                        <a:pt x="25009" y="8012"/>
                      </a:cubicBezTo>
                      <a:cubicBezTo>
                        <a:pt x="25009" y="7958"/>
                        <a:pt x="25036" y="7904"/>
                        <a:pt x="25036" y="7823"/>
                      </a:cubicBezTo>
                      <a:cubicBezTo>
                        <a:pt x="25036" y="7606"/>
                        <a:pt x="24982" y="7361"/>
                        <a:pt x="24874" y="7144"/>
                      </a:cubicBezTo>
                      <a:cubicBezTo>
                        <a:pt x="24874" y="7090"/>
                        <a:pt x="24846" y="7063"/>
                        <a:pt x="24846" y="7036"/>
                      </a:cubicBezTo>
                      <a:cubicBezTo>
                        <a:pt x="24846" y="7036"/>
                        <a:pt x="24819" y="7009"/>
                        <a:pt x="24819" y="7009"/>
                      </a:cubicBezTo>
                      <a:cubicBezTo>
                        <a:pt x="24819" y="7009"/>
                        <a:pt x="24846" y="6982"/>
                        <a:pt x="24846" y="6982"/>
                      </a:cubicBezTo>
                      <a:lnTo>
                        <a:pt x="24901" y="6927"/>
                      </a:lnTo>
                      <a:cubicBezTo>
                        <a:pt x="24982" y="7009"/>
                        <a:pt x="25091" y="7036"/>
                        <a:pt x="25199" y="7063"/>
                      </a:cubicBezTo>
                      <a:cubicBezTo>
                        <a:pt x="25199" y="7063"/>
                        <a:pt x="25199" y="7063"/>
                        <a:pt x="25199" y="7090"/>
                      </a:cubicBezTo>
                      <a:cubicBezTo>
                        <a:pt x="25199" y="7117"/>
                        <a:pt x="25199" y="7144"/>
                        <a:pt x="25226" y="7172"/>
                      </a:cubicBezTo>
                      <a:lnTo>
                        <a:pt x="25253" y="7172"/>
                      </a:lnTo>
                      <a:cubicBezTo>
                        <a:pt x="25280" y="7172"/>
                        <a:pt x="25308" y="7144"/>
                        <a:pt x="25308" y="7144"/>
                      </a:cubicBezTo>
                      <a:lnTo>
                        <a:pt x="25335" y="7090"/>
                      </a:lnTo>
                      <a:cubicBezTo>
                        <a:pt x="25335" y="7090"/>
                        <a:pt x="25362" y="7090"/>
                        <a:pt x="25362" y="7063"/>
                      </a:cubicBezTo>
                      <a:lnTo>
                        <a:pt x="25877" y="7063"/>
                      </a:lnTo>
                      <a:lnTo>
                        <a:pt x="25877" y="7090"/>
                      </a:lnTo>
                      <a:cubicBezTo>
                        <a:pt x="25850" y="7144"/>
                        <a:pt x="25850" y="7172"/>
                        <a:pt x="25877" y="7199"/>
                      </a:cubicBezTo>
                      <a:cubicBezTo>
                        <a:pt x="25877" y="7226"/>
                        <a:pt x="25877" y="7280"/>
                        <a:pt x="25877" y="7307"/>
                      </a:cubicBezTo>
                      <a:cubicBezTo>
                        <a:pt x="25891" y="7321"/>
                        <a:pt x="25904" y="7328"/>
                        <a:pt x="25918" y="7328"/>
                      </a:cubicBezTo>
                      <a:cubicBezTo>
                        <a:pt x="25931" y="7328"/>
                        <a:pt x="25945" y="7321"/>
                        <a:pt x="25959" y="7307"/>
                      </a:cubicBezTo>
                      <a:cubicBezTo>
                        <a:pt x="25986" y="7280"/>
                        <a:pt x="25986" y="7226"/>
                        <a:pt x="26013" y="7199"/>
                      </a:cubicBezTo>
                      <a:cubicBezTo>
                        <a:pt x="26013" y="7172"/>
                        <a:pt x="26013" y="7144"/>
                        <a:pt x="26013" y="7117"/>
                      </a:cubicBezTo>
                      <a:cubicBezTo>
                        <a:pt x="26013" y="7090"/>
                        <a:pt x="26013" y="7063"/>
                        <a:pt x="26013" y="7036"/>
                      </a:cubicBezTo>
                      <a:lnTo>
                        <a:pt x="26203" y="7036"/>
                      </a:lnTo>
                      <a:cubicBezTo>
                        <a:pt x="26203" y="7036"/>
                        <a:pt x="26203" y="7063"/>
                        <a:pt x="26203" y="7090"/>
                      </a:cubicBezTo>
                      <a:cubicBezTo>
                        <a:pt x="26203" y="7117"/>
                        <a:pt x="26230" y="7144"/>
                        <a:pt x="26230" y="7144"/>
                      </a:cubicBezTo>
                      <a:cubicBezTo>
                        <a:pt x="26230" y="7172"/>
                        <a:pt x="26257" y="7199"/>
                        <a:pt x="26284" y="7226"/>
                      </a:cubicBezTo>
                      <a:cubicBezTo>
                        <a:pt x="26302" y="7226"/>
                        <a:pt x="26320" y="7238"/>
                        <a:pt x="26338" y="7238"/>
                      </a:cubicBezTo>
                      <a:cubicBezTo>
                        <a:pt x="26347" y="7238"/>
                        <a:pt x="26356" y="7235"/>
                        <a:pt x="26365" y="7226"/>
                      </a:cubicBezTo>
                      <a:cubicBezTo>
                        <a:pt x="26392" y="7199"/>
                        <a:pt x="26365" y="7172"/>
                        <a:pt x="26365" y="7144"/>
                      </a:cubicBezTo>
                      <a:cubicBezTo>
                        <a:pt x="26338" y="7117"/>
                        <a:pt x="26338" y="7063"/>
                        <a:pt x="26311" y="7036"/>
                      </a:cubicBezTo>
                      <a:lnTo>
                        <a:pt x="26311" y="7009"/>
                      </a:lnTo>
                      <a:lnTo>
                        <a:pt x="26420" y="7009"/>
                      </a:lnTo>
                      <a:lnTo>
                        <a:pt x="26582" y="6982"/>
                      </a:lnTo>
                      <a:cubicBezTo>
                        <a:pt x="26582" y="7009"/>
                        <a:pt x="26609" y="7009"/>
                        <a:pt x="26609" y="7009"/>
                      </a:cubicBezTo>
                      <a:lnTo>
                        <a:pt x="26637" y="7036"/>
                      </a:lnTo>
                      <a:lnTo>
                        <a:pt x="26691" y="7036"/>
                      </a:lnTo>
                      <a:cubicBezTo>
                        <a:pt x="26691" y="7049"/>
                        <a:pt x="26691" y="7056"/>
                        <a:pt x="26694" y="7056"/>
                      </a:cubicBezTo>
                      <a:cubicBezTo>
                        <a:pt x="26698" y="7056"/>
                        <a:pt x="26704" y="7049"/>
                        <a:pt x="26718" y="7036"/>
                      </a:cubicBezTo>
                      <a:cubicBezTo>
                        <a:pt x="26718" y="7009"/>
                        <a:pt x="26718" y="7009"/>
                        <a:pt x="26718" y="7009"/>
                      </a:cubicBezTo>
                      <a:lnTo>
                        <a:pt x="26718" y="6982"/>
                      </a:lnTo>
                      <a:lnTo>
                        <a:pt x="26718" y="6955"/>
                      </a:lnTo>
                      <a:lnTo>
                        <a:pt x="26691" y="6955"/>
                      </a:lnTo>
                      <a:cubicBezTo>
                        <a:pt x="26772" y="6927"/>
                        <a:pt x="26854" y="6900"/>
                        <a:pt x="26908" y="6873"/>
                      </a:cubicBezTo>
                      <a:cubicBezTo>
                        <a:pt x="26927" y="6892"/>
                        <a:pt x="26946" y="6912"/>
                        <a:pt x="26975" y="6912"/>
                      </a:cubicBezTo>
                      <a:cubicBezTo>
                        <a:pt x="26987" y="6912"/>
                        <a:pt x="27000" y="6908"/>
                        <a:pt x="27016" y="6900"/>
                      </a:cubicBezTo>
                      <a:cubicBezTo>
                        <a:pt x="27016" y="6927"/>
                        <a:pt x="27016" y="6955"/>
                        <a:pt x="27043" y="6982"/>
                      </a:cubicBezTo>
                      <a:lnTo>
                        <a:pt x="27043" y="7009"/>
                      </a:lnTo>
                      <a:cubicBezTo>
                        <a:pt x="27043" y="7036"/>
                        <a:pt x="27071" y="7036"/>
                        <a:pt x="27071" y="7063"/>
                      </a:cubicBezTo>
                      <a:cubicBezTo>
                        <a:pt x="27071" y="7063"/>
                        <a:pt x="27098" y="7090"/>
                        <a:pt x="27125" y="7090"/>
                      </a:cubicBezTo>
                      <a:cubicBezTo>
                        <a:pt x="27125" y="7120"/>
                        <a:pt x="27149" y="7142"/>
                        <a:pt x="27176" y="7142"/>
                      </a:cubicBezTo>
                      <a:cubicBezTo>
                        <a:pt x="27198" y="7142"/>
                        <a:pt x="27221" y="7127"/>
                        <a:pt x="27233" y="7090"/>
                      </a:cubicBezTo>
                      <a:cubicBezTo>
                        <a:pt x="27233" y="7063"/>
                        <a:pt x="27233" y="7063"/>
                        <a:pt x="27233" y="7036"/>
                      </a:cubicBezTo>
                      <a:cubicBezTo>
                        <a:pt x="27233" y="7009"/>
                        <a:pt x="27233" y="7009"/>
                        <a:pt x="27233" y="7009"/>
                      </a:cubicBezTo>
                      <a:lnTo>
                        <a:pt x="27233" y="6955"/>
                      </a:lnTo>
                      <a:cubicBezTo>
                        <a:pt x="27206" y="6955"/>
                        <a:pt x="27206" y="6927"/>
                        <a:pt x="27233" y="6927"/>
                      </a:cubicBezTo>
                      <a:cubicBezTo>
                        <a:pt x="27233" y="6900"/>
                        <a:pt x="27206" y="6873"/>
                        <a:pt x="27179" y="6846"/>
                      </a:cubicBezTo>
                      <a:cubicBezTo>
                        <a:pt x="27423" y="6656"/>
                        <a:pt x="27640" y="6439"/>
                        <a:pt x="27857" y="6249"/>
                      </a:cubicBezTo>
                      <a:cubicBezTo>
                        <a:pt x="27911" y="6276"/>
                        <a:pt x="27966" y="6304"/>
                        <a:pt x="28020" y="6304"/>
                      </a:cubicBezTo>
                      <a:cubicBezTo>
                        <a:pt x="28264" y="6304"/>
                        <a:pt x="28481" y="6168"/>
                        <a:pt x="28590" y="5951"/>
                      </a:cubicBezTo>
                      <a:cubicBezTo>
                        <a:pt x="28617" y="5897"/>
                        <a:pt x="28617" y="5842"/>
                        <a:pt x="28617" y="5788"/>
                      </a:cubicBezTo>
                      <a:lnTo>
                        <a:pt x="28617" y="5680"/>
                      </a:lnTo>
                      <a:cubicBezTo>
                        <a:pt x="28617" y="5653"/>
                        <a:pt x="28617" y="5598"/>
                        <a:pt x="28590" y="5571"/>
                      </a:cubicBezTo>
                      <a:cubicBezTo>
                        <a:pt x="28562" y="5571"/>
                        <a:pt x="28562" y="5544"/>
                        <a:pt x="28535" y="5544"/>
                      </a:cubicBezTo>
                      <a:lnTo>
                        <a:pt x="29051" y="5002"/>
                      </a:lnTo>
                      <a:lnTo>
                        <a:pt x="29213" y="4839"/>
                      </a:lnTo>
                      <a:lnTo>
                        <a:pt x="29213" y="4839"/>
                      </a:lnTo>
                      <a:cubicBezTo>
                        <a:pt x="29186" y="4920"/>
                        <a:pt x="29159" y="5002"/>
                        <a:pt x="29132" y="5083"/>
                      </a:cubicBezTo>
                      <a:cubicBezTo>
                        <a:pt x="29105" y="5219"/>
                        <a:pt x="29105" y="5354"/>
                        <a:pt x="29078" y="5490"/>
                      </a:cubicBezTo>
                      <a:cubicBezTo>
                        <a:pt x="29051" y="5625"/>
                        <a:pt x="29051" y="5761"/>
                        <a:pt x="29078" y="5870"/>
                      </a:cubicBezTo>
                      <a:lnTo>
                        <a:pt x="29051" y="5924"/>
                      </a:lnTo>
                      <a:cubicBezTo>
                        <a:pt x="29031" y="5981"/>
                        <a:pt x="29080" y="6039"/>
                        <a:pt x="29129" y="6039"/>
                      </a:cubicBezTo>
                      <a:cubicBezTo>
                        <a:pt x="29150" y="6039"/>
                        <a:pt x="29170" y="6029"/>
                        <a:pt x="29186" y="6005"/>
                      </a:cubicBezTo>
                      <a:cubicBezTo>
                        <a:pt x="29322" y="5815"/>
                        <a:pt x="29457" y="5625"/>
                        <a:pt x="29593" y="5436"/>
                      </a:cubicBezTo>
                      <a:cubicBezTo>
                        <a:pt x="29729" y="5246"/>
                        <a:pt x="29864" y="5083"/>
                        <a:pt x="30000" y="4866"/>
                      </a:cubicBezTo>
                      <a:cubicBezTo>
                        <a:pt x="30271" y="4486"/>
                        <a:pt x="30461" y="4025"/>
                        <a:pt x="30515" y="3564"/>
                      </a:cubicBezTo>
                      <a:cubicBezTo>
                        <a:pt x="30542" y="3076"/>
                        <a:pt x="30515" y="2588"/>
                        <a:pt x="30353" y="2127"/>
                      </a:cubicBezTo>
                      <a:cubicBezTo>
                        <a:pt x="30217" y="1693"/>
                        <a:pt x="29973" y="1313"/>
                        <a:pt x="29593" y="1042"/>
                      </a:cubicBezTo>
                      <a:cubicBezTo>
                        <a:pt x="29403" y="879"/>
                        <a:pt x="29159" y="743"/>
                        <a:pt x="28915" y="635"/>
                      </a:cubicBezTo>
                      <a:cubicBezTo>
                        <a:pt x="28779" y="553"/>
                        <a:pt x="28617" y="526"/>
                        <a:pt x="28454" y="526"/>
                      </a:cubicBezTo>
                      <a:lnTo>
                        <a:pt x="28562" y="391"/>
                      </a:lnTo>
                      <a:cubicBezTo>
                        <a:pt x="28617" y="336"/>
                        <a:pt x="28644" y="282"/>
                        <a:pt x="28671" y="228"/>
                      </a:cubicBezTo>
                      <a:lnTo>
                        <a:pt x="28725" y="146"/>
                      </a:lnTo>
                      <a:cubicBezTo>
                        <a:pt x="28752" y="119"/>
                        <a:pt x="28779" y="92"/>
                        <a:pt x="28779" y="65"/>
                      </a:cubicBezTo>
                      <a:cubicBezTo>
                        <a:pt x="28779" y="25"/>
                        <a:pt x="28765" y="0"/>
                        <a:pt x="2873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28" name="Google Shape;428;p31"/>
                <p:cNvGrpSpPr/>
                <p:nvPr/>
              </p:nvGrpSpPr>
              <p:grpSpPr>
                <a:xfrm>
                  <a:off x="3391950" y="2120375"/>
                  <a:ext cx="383150" cy="430625"/>
                  <a:chOff x="3391950" y="2120375"/>
                  <a:chExt cx="383150" cy="430625"/>
                </a:xfrm>
              </p:grpSpPr>
              <p:grpSp>
                <p:nvGrpSpPr>
                  <p:cNvPr id="429" name="Google Shape;429;p31"/>
                  <p:cNvGrpSpPr/>
                  <p:nvPr/>
                </p:nvGrpSpPr>
                <p:grpSpPr>
                  <a:xfrm>
                    <a:off x="3391950" y="2120375"/>
                    <a:ext cx="383150" cy="430625"/>
                    <a:chOff x="3391950" y="2120375"/>
                    <a:chExt cx="383150" cy="430625"/>
                  </a:xfrm>
                </p:grpSpPr>
                <p:sp>
                  <p:nvSpPr>
                    <p:cNvPr id="430" name="Google Shape;430;p31"/>
                    <p:cNvSpPr/>
                    <p:nvPr/>
                  </p:nvSpPr>
                  <p:spPr>
                    <a:xfrm>
                      <a:off x="3549950" y="2180050"/>
                      <a:ext cx="225150" cy="258375"/>
                    </a:xfrm>
                    <a:custGeom>
                      <a:avLst/>
                      <a:gdLst/>
                      <a:ahLst/>
                      <a:cxnLst/>
                      <a:rect l="l" t="t" r="r" b="b"/>
                      <a:pathLst>
                        <a:path w="9006" h="10335" extrusionOk="0">
                          <a:moveTo>
                            <a:pt x="7432" y="1"/>
                          </a:moveTo>
                          <a:cubicBezTo>
                            <a:pt x="7323" y="1"/>
                            <a:pt x="7242" y="28"/>
                            <a:pt x="7134" y="55"/>
                          </a:cubicBezTo>
                          <a:cubicBezTo>
                            <a:pt x="6998" y="109"/>
                            <a:pt x="6835" y="164"/>
                            <a:pt x="6700" y="218"/>
                          </a:cubicBezTo>
                          <a:lnTo>
                            <a:pt x="6862" y="272"/>
                          </a:lnTo>
                          <a:cubicBezTo>
                            <a:pt x="6971" y="299"/>
                            <a:pt x="7079" y="326"/>
                            <a:pt x="7161" y="381"/>
                          </a:cubicBezTo>
                          <a:cubicBezTo>
                            <a:pt x="7269" y="462"/>
                            <a:pt x="7405" y="570"/>
                            <a:pt x="7459" y="598"/>
                          </a:cubicBezTo>
                          <a:cubicBezTo>
                            <a:pt x="7486" y="625"/>
                            <a:pt x="7540" y="679"/>
                            <a:pt x="7568" y="706"/>
                          </a:cubicBezTo>
                          <a:cubicBezTo>
                            <a:pt x="7622" y="760"/>
                            <a:pt x="7649" y="787"/>
                            <a:pt x="7649" y="842"/>
                          </a:cubicBezTo>
                          <a:cubicBezTo>
                            <a:pt x="7649" y="869"/>
                            <a:pt x="7649" y="869"/>
                            <a:pt x="7622" y="869"/>
                          </a:cubicBezTo>
                          <a:cubicBezTo>
                            <a:pt x="7606" y="877"/>
                            <a:pt x="7592" y="880"/>
                            <a:pt x="7580" y="880"/>
                          </a:cubicBezTo>
                          <a:cubicBezTo>
                            <a:pt x="7549" y="880"/>
                            <a:pt x="7525" y="861"/>
                            <a:pt x="7486" y="842"/>
                          </a:cubicBezTo>
                          <a:cubicBezTo>
                            <a:pt x="7432" y="815"/>
                            <a:pt x="7405" y="760"/>
                            <a:pt x="7351" y="733"/>
                          </a:cubicBezTo>
                          <a:lnTo>
                            <a:pt x="7106" y="543"/>
                          </a:lnTo>
                          <a:cubicBezTo>
                            <a:pt x="7025" y="489"/>
                            <a:pt x="6917" y="435"/>
                            <a:pt x="6808" y="408"/>
                          </a:cubicBezTo>
                          <a:lnTo>
                            <a:pt x="6672" y="381"/>
                          </a:lnTo>
                          <a:cubicBezTo>
                            <a:pt x="6618" y="353"/>
                            <a:pt x="6591" y="353"/>
                            <a:pt x="6564" y="326"/>
                          </a:cubicBezTo>
                          <a:cubicBezTo>
                            <a:pt x="6428" y="408"/>
                            <a:pt x="6320" y="489"/>
                            <a:pt x="6211" y="598"/>
                          </a:cubicBezTo>
                          <a:lnTo>
                            <a:pt x="6184" y="625"/>
                          </a:lnTo>
                          <a:cubicBezTo>
                            <a:pt x="6238" y="611"/>
                            <a:pt x="6300" y="604"/>
                            <a:pt x="6361" y="604"/>
                          </a:cubicBezTo>
                          <a:cubicBezTo>
                            <a:pt x="6422" y="604"/>
                            <a:pt x="6483" y="611"/>
                            <a:pt x="6537" y="625"/>
                          </a:cubicBezTo>
                          <a:cubicBezTo>
                            <a:pt x="7079" y="733"/>
                            <a:pt x="7513" y="1086"/>
                            <a:pt x="7785" y="1574"/>
                          </a:cubicBezTo>
                          <a:cubicBezTo>
                            <a:pt x="8056" y="2062"/>
                            <a:pt x="8300" y="2713"/>
                            <a:pt x="8110" y="3283"/>
                          </a:cubicBezTo>
                          <a:cubicBezTo>
                            <a:pt x="8029" y="3581"/>
                            <a:pt x="7920" y="3880"/>
                            <a:pt x="7757" y="4178"/>
                          </a:cubicBezTo>
                          <a:cubicBezTo>
                            <a:pt x="7595" y="4503"/>
                            <a:pt x="7405" y="4829"/>
                            <a:pt x="7161" y="5127"/>
                          </a:cubicBezTo>
                          <a:cubicBezTo>
                            <a:pt x="6320" y="6185"/>
                            <a:pt x="5262" y="7107"/>
                            <a:pt x="4041" y="7785"/>
                          </a:cubicBezTo>
                          <a:cubicBezTo>
                            <a:pt x="3824" y="7921"/>
                            <a:pt x="3607" y="8057"/>
                            <a:pt x="3363" y="8192"/>
                          </a:cubicBezTo>
                          <a:cubicBezTo>
                            <a:pt x="2957" y="8436"/>
                            <a:pt x="2550" y="8680"/>
                            <a:pt x="2143" y="8925"/>
                          </a:cubicBezTo>
                          <a:cubicBezTo>
                            <a:pt x="1817" y="9114"/>
                            <a:pt x="1519" y="9304"/>
                            <a:pt x="1193" y="9467"/>
                          </a:cubicBezTo>
                          <a:cubicBezTo>
                            <a:pt x="895" y="9630"/>
                            <a:pt x="570" y="9738"/>
                            <a:pt x="217" y="9738"/>
                          </a:cubicBezTo>
                          <a:lnTo>
                            <a:pt x="190" y="9738"/>
                          </a:lnTo>
                          <a:lnTo>
                            <a:pt x="136" y="9982"/>
                          </a:lnTo>
                          <a:lnTo>
                            <a:pt x="271" y="9955"/>
                          </a:lnTo>
                          <a:lnTo>
                            <a:pt x="542" y="9874"/>
                          </a:lnTo>
                          <a:lnTo>
                            <a:pt x="814" y="9820"/>
                          </a:lnTo>
                          <a:lnTo>
                            <a:pt x="949" y="9793"/>
                          </a:lnTo>
                          <a:cubicBezTo>
                            <a:pt x="976" y="9779"/>
                            <a:pt x="997" y="9772"/>
                            <a:pt x="1017" y="9772"/>
                          </a:cubicBezTo>
                          <a:cubicBezTo>
                            <a:pt x="1037" y="9772"/>
                            <a:pt x="1058" y="9779"/>
                            <a:pt x="1085" y="9793"/>
                          </a:cubicBezTo>
                          <a:cubicBezTo>
                            <a:pt x="1085" y="9793"/>
                            <a:pt x="1085" y="9820"/>
                            <a:pt x="1085" y="9847"/>
                          </a:cubicBezTo>
                          <a:cubicBezTo>
                            <a:pt x="1058" y="9874"/>
                            <a:pt x="1004" y="9901"/>
                            <a:pt x="976" y="9901"/>
                          </a:cubicBezTo>
                          <a:cubicBezTo>
                            <a:pt x="922" y="9928"/>
                            <a:pt x="895" y="9955"/>
                            <a:pt x="841" y="9955"/>
                          </a:cubicBezTo>
                          <a:lnTo>
                            <a:pt x="570" y="10037"/>
                          </a:lnTo>
                          <a:lnTo>
                            <a:pt x="298" y="10091"/>
                          </a:lnTo>
                          <a:cubicBezTo>
                            <a:pt x="217" y="10118"/>
                            <a:pt x="136" y="10145"/>
                            <a:pt x="54" y="10145"/>
                          </a:cubicBezTo>
                          <a:cubicBezTo>
                            <a:pt x="54" y="10199"/>
                            <a:pt x="27" y="10281"/>
                            <a:pt x="0" y="10335"/>
                          </a:cubicBezTo>
                          <a:cubicBezTo>
                            <a:pt x="515" y="10281"/>
                            <a:pt x="1004" y="10172"/>
                            <a:pt x="1465" y="10009"/>
                          </a:cubicBezTo>
                          <a:cubicBezTo>
                            <a:pt x="1926" y="9847"/>
                            <a:pt x="2360" y="9684"/>
                            <a:pt x="2821" y="9494"/>
                          </a:cubicBezTo>
                          <a:cubicBezTo>
                            <a:pt x="4286" y="8897"/>
                            <a:pt x="5615" y="8029"/>
                            <a:pt x="6754" y="6945"/>
                          </a:cubicBezTo>
                          <a:lnTo>
                            <a:pt x="6944" y="6755"/>
                          </a:lnTo>
                          <a:cubicBezTo>
                            <a:pt x="8083" y="5561"/>
                            <a:pt x="8788" y="4015"/>
                            <a:pt x="8978" y="2361"/>
                          </a:cubicBezTo>
                          <a:cubicBezTo>
                            <a:pt x="8978" y="2333"/>
                            <a:pt x="9005" y="2306"/>
                            <a:pt x="9005" y="2252"/>
                          </a:cubicBezTo>
                          <a:cubicBezTo>
                            <a:pt x="8978" y="2252"/>
                            <a:pt x="8978" y="2225"/>
                            <a:pt x="8978" y="2198"/>
                          </a:cubicBezTo>
                          <a:cubicBezTo>
                            <a:pt x="8815" y="1954"/>
                            <a:pt x="8680" y="1710"/>
                            <a:pt x="8544" y="1438"/>
                          </a:cubicBezTo>
                          <a:cubicBezTo>
                            <a:pt x="8463" y="1330"/>
                            <a:pt x="8408" y="1249"/>
                            <a:pt x="8300" y="1140"/>
                          </a:cubicBezTo>
                          <a:cubicBezTo>
                            <a:pt x="8219" y="1032"/>
                            <a:pt x="8083" y="896"/>
                            <a:pt x="8002" y="760"/>
                          </a:cubicBezTo>
                          <a:cubicBezTo>
                            <a:pt x="7947" y="733"/>
                            <a:pt x="7920" y="679"/>
                            <a:pt x="7866" y="625"/>
                          </a:cubicBezTo>
                          <a:cubicBezTo>
                            <a:pt x="7839" y="543"/>
                            <a:pt x="7785" y="489"/>
                            <a:pt x="7757" y="408"/>
                          </a:cubicBezTo>
                          <a:cubicBezTo>
                            <a:pt x="7730" y="326"/>
                            <a:pt x="7703" y="245"/>
                            <a:pt x="7676" y="164"/>
                          </a:cubicBezTo>
                          <a:cubicBezTo>
                            <a:pt x="7676" y="109"/>
                            <a:pt x="7649" y="82"/>
                            <a:pt x="7649" y="55"/>
                          </a:cubicBezTo>
                          <a:lnTo>
                            <a:pt x="7540" y="28"/>
                          </a:lnTo>
                          <a:cubicBezTo>
                            <a:pt x="7540" y="1"/>
                            <a:pt x="7540" y="1"/>
                            <a:pt x="754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1" name="Google Shape;431;p31"/>
                    <p:cNvSpPr/>
                    <p:nvPr/>
                  </p:nvSpPr>
                  <p:spPr>
                    <a:xfrm>
                      <a:off x="3514000" y="2329925"/>
                      <a:ext cx="66475" cy="119350"/>
                    </a:xfrm>
                    <a:custGeom>
                      <a:avLst/>
                      <a:gdLst/>
                      <a:ahLst/>
                      <a:cxnLst/>
                      <a:rect l="l" t="t" r="r" b="b"/>
                      <a:pathLst>
                        <a:path w="2659" h="4774" extrusionOk="0">
                          <a:moveTo>
                            <a:pt x="2659" y="0"/>
                          </a:moveTo>
                          <a:lnTo>
                            <a:pt x="2225" y="82"/>
                          </a:lnTo>
                          <a:lnTo>
                            <a:pt x="2197" y="82"/>
                          </a:lnTo>
                          <a:cubicBezTo>
                            <a:pt x="2143" y="109"/>
                            <a:pt x="2116" y="136"/>
                            <a:pt x="2062" y="163"/>
                          </a:cubicBezTo>
                          <a:cubicBezTo>
                            <a:pt x="2021" y="176"/>
                            <a:pt x="1980" y="183"/>
                            <a:pt x="1943" y="183"/>
                          </a:cubicBezTo>
                          <a:cubicBezTo>
                            <a:pt x="1906" y="183"/>
                            <a:pt x="1872" y="176"/>
                            <a:pt x="1845" y="163"/>
                          </a:cubicBezTo>
                          <a:cubicBezTo>
                            <a:pt x="1818" y="217"/>
                            <a:pt x="1818" y="271"/>
                            <a:pt x="1791" y="353"/>
                          </a:cubicBezTo>
                          <a:cubicBezTo>
                            <a:pt x="1774" y="386"/>
                            <a:pt x="1736" y="409"/>
                            <a:pt x="1697" y="409"/>
                          </a:cubicBezTo>
                          <a:cubicBezTo>
                            <a:pt x="1673" y="409"/>
                            <a:pt x="1649" y="401"/>
                            <a:pt x="1628" y="380"/>
                          </a:cubicBezTo>
                          <a:lnTo>
                            <a:pt x="1601" y="353"/>
                          </a:lnTo>
                          <a:cubicBezTo>
                            <a:pt x="1574" y="407"/>
                            <a:pt x="1574" y="434"/>
                            <a:pt x="1574" y="461"/>
                          </a:cubicBezTo>
                          <a:cubicBezTo>
                            <a:pt x="1574" y="570"/>
                            <a:pt x="1546" y="678"/>
                            <a:pt x="1519" y="760"/>
                          </a:cubicBezTo>
                          <a:cubicBezTo>
                            <a:pt x="1465" y="950"/>
                            <a:pt x="1384" y="1139"/>
                            <a:pt x="1302" y="1329"/>
                          </a:cubicBezTo>
                          <a:cubicBezTo>
                            <a:pt x="1167" y="1655"/>
                            <a:pt x="1031" y="2007"/>
                            <a:pt x="868" y="2333"/>
                          </a:cubicBezTo>
                          <a:lnTo>
                            <a:pt x="407" y="3391"/>
                          </a:lnTo>
                          <a:cubicBezTo>
                            <a:pt x="272" y="3689"/>
                            <a:pt x="136" y="4014"/>
                            <a:pt x="0" y="4286"/>
                          </a:cubicBezTo>
                          <a:cubicBezTo>
                            <a:pt x="28" y="4313"/>
                            <a:pt x="82" y="4340"/>
                            <a:pt x="136" y="4340"/>
                          </a:cubicBezTo>
                          <a:lnTo>
                            <a:pt x="299" y="4448"/>
                          </a:lnTo>
                          <a:cubicBezTo>
                            <a:pt x="407" y="4503"/>
                            <a:pt x="543" y="4557"/>
                            <a:pt x="651" y="4611"/>
                          </a:cubicBezTo>
                          <a:cubicBezTo>
                            <a:pt x="787" y="4665"/>
                            <a:pt x="896" y="4720"/>
                            <a:pt x="1031" y="4747"/>
                          </a:cubicBezTo>
                          <a:lnTo>
                            <a:pt x="1085" y="4774"/>
                          </a:lnTo>
                          <a:lnTo>
                            <a:pt x="1438" y="3662"/>
                          </a:lnTo>
                          <a:cubicBezTo>
                            <a:pt x="1628" y="3038"/>
                            <a:pt x="1818" y="2414"/>
                            <a:pt x="2035" y="1790"/>
                          </a:cubicBezTo>
                          <a:cubicBezTo>
                            <a:pt x="2143" y="1492"/>
                            <a:pt x="2252" y="1166"/>
                            <a:pt x="2333" y="868"/>
                          </a:cubicBezTo>
                          <a:cubicBezTo>
                            <a:pt x="2442" y="570"/>
                            <a:pt x="2550" y="271"/>
                            <a:pt x="265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2" name="Google Shape;432;p31"/>
                    <p:cNvSpPr/>
                    <p:nvPr/>
                  </p:nvSpPr>
                  <p:spPr>
                    <a:xfrm>
                      <a:off x="3618425" y="2120375"/>
                      <a:ext cx="120050" cy="69200"/>
                    </a:xfrm>
                    <a:custGeom>
                      <a:avLst/>
                      <a:gdLst/>
                      <a:ahLst/>
                      <a:cxnLst/>
                      <a:rect l="l" t="t" r="r" b="b"/>
                      <a:pathLst>
                        <a:path w="4802" h="2768" extrusionOk="0">
                          <a:moveTo>
                            <a:pt x="3255" y="1"/>
                          </a:moveTo>
                          <a:cubicBezTo>
                            <a:pt x="3011" y="1"/>
                            <a:pt x="2794" y="28"/>
                            <a:pt x="2577" y="109"/>
                          </a:cubicBezTo>
                          <a:cubicBezTo>
                            <a:pt x="2170" y="218"/>
                            <a:pt x="1791" y="354"/>
                            <a:pt x="1411" y="516"/>
                          </a:cubicBezTo>
                          <a:cubicBezTo>
                            <a:pt x="1085" y="652"/>
                            <a:pt x="760" y="815"/>
                            <a:pt x="434" y="977"/>
                          </a:cubicBezTo>
                          <a:lnTo>
                            <a:pt x="489" y="1086"/>
                          </a:lnTo>
                          <a:cubicBezTo>
                            <a:pt x="516" y="1140"/>
                            <a:pt x="543" y="1221"/>
                            <a:pt x="570" y="1276"/>
                          </a:cubicBezTo>
                          <a:cubicBezTo>
                            <a:pt x="624" y="1357"/>
                            <a:pt x="651" y="1411"/>
                            <a:pt x="706" y="1466"/>
                          </a:cubicBezTo>
                          <a:cubicBezTo>
                            <a:pt x="760" y="1547"/>
                            <a:pt x="814" y="1601"/>
                            <a:pt x="814" y="1683"/>
                          </a:cubicBezTo>
                          <a:cubicBezTo>
                            <a:pt x="814" y="1710"/>
                            <a:pt x="787" y="1737"/>
                            <a:pt x="760" y="1737"/>
                          </a:cubicBezTo>
                          <a:cubicBezTo>
                            <a:pt x="706" y="1737"/>
                            <a:pt x="651" y="1710"/>
                            <a:pt x="651" y="1655"/>
                          </a:cubicBezTo>
                          <a:lnTo>
                            <a:pt x="570" y="1574"/>
                          </a:lnTo>
                          <a:cubicBezTo>
                            <a:pt x="516" y="1493"/>
                            <a:pt x="489" y="1438"/>
                            <a:pt x="434" y="1357"/>
                          </a:cubicBezTo>
                          <a:cubicBezTo>
                            <a:pt x="407" y="1276"/>
                            <a:pt x="380" y="1221"/>
                            <a:pt x="326" y="1140"/>
                          </a:cubicBezTo>
                          <a:cubicBezTo>
                            <a:pt x="326" y="1113"/>
                            <a:pt x="326" y="1086"/>
                            <a:pt x="299" y="1032"/>
                          </a:cubicBezTo>
                          <a:cubicBezTo>
                            <a:pt x="190" y="1086"/>
                            <a:pt x="109" y="1167"/>
                            <a:pt x="1" y="1194"/>
                          </a:cubicBezTo>
                          <a:cubicBezTo>
                            <a:pt x="55" y="1303"/>
                            <a:pt x="109" y="1438"/>
                            <a:pt x="190" y="1547"/>
                          </a:cubicBezTo>
                          <a:cubicBezTo>
                            <a:pt x="272" y="1655"/>
                            <a:pt x="353" y="1791"/>
                            <a:pt x="462" y="1900"/>
                          </a:cubicBezTo>
                          <a:cubicBezTo>
                            <a:pt x="543" y="2008"/>
                            <a:pt x="651" y="2117"/>
                            <a:pt x="733" y="2225"/>
                          </a:cubicBezTo>
                          <a:cubicBezTo>
                            <a:pt x="787" y="2279"/>
                            <a:pt x="841" y="2306"/>
                            <a:pt x="896" y="2361"/>
                          </a:cubicBezTo>
                          <a:cubicBezTo>
                            <a:pt x="1004" y="2361"/>
                            <a:pt x="1113" y="2388"/>
                            <a:pt x="1221" y="2388"/>
                          </a:cubicBezTo>
                          <a:cubicBezTo>
                            <a:pt x="1357" y="2361"/>
                            <a:pt x="1465" y="2334"/>
                            <a:pt x="1574" y="2306"/>
                          </a:cubicBezTo>
                          <a:cubicBezTo>
                            <a:pt x="1818" y="2252"/>
                            <a:pt x="2035" y="2225"/>
                            <a:pt x="2279" y="2198"/>
                          </a:cubicBezTo>
                          <a:cubicBezTo>
                            <a:pt x="2523" y="2198"/>
                            <a:pt x="2767" y="2279"/>
                            <a:pt x="3011" y="2388"/>
                          </a:cubicBezTo>
                          <a:cubicBezTo>
                            <a:pt x="3174" y="2469"/>
                            <a:pt x="3337" y="2605"/>
                            <a:pt x="3418" y="2768"/>
                          </a:cubicBezTo>
                          <a:cubicBezTo>
                            <a:pt x="3689" y="2551"/>
                            <a:pt x="3988" y="2415"/>
                            <a:pt x="4313" y="2306"/>
                          </a:cubicBezTo>
                          <a:lnTo>
                            <a:pt x="4476" y="2279"/>
                          </a:lnTo>
                          <a:cubicBezTo>
                            <a:pt x="4476" y="2117"/>
                            <a:pt x="4422" y="1954"/>
                            <a:pt x="4367" y="1791"/>
                          </a:cubicBezTo>
                          <a:cubicBezTo>
                            <a:pt x="4286" y="1601"/>
                            <a:pt x="4205" y="1438"/>
                            <a:pt x="4123" y="1276"/>
                          </a:cubicBezTo>
                          <a:cubicBezTo>
                            <a:pt x="4104" y="1237"/>
                            <a:pt x="4139" y="1199"/>
                            <a:pt x="4181" y="1199"/>
                          </a:cubicBezTo>
                          <a:cubicBezTo>
                            <a:pt x="4198" y="1199"/>
                            <a:pt x="4216" y="1206"/>
                            <a:pt x="4232" y="1221"/>
                          </a:cubicBezTo>
                          <a:cubicBezTo>
                            <a:pt x="4340" y="1384"/>
                            <a:pt x="4449" y="1547"/>
                            <a:pt x="4530" y="1737"/>
                          </a:cubicBezTo>
                          <a:cubicBezTo>
                            <a:pt x="4612" y="1900"/>
                            <a:pt x="4666" y="2062"/>
                            <a:pt x="4666" y="2252"/>
                          </a:cubicBezTo>
                          <a:lnTo>
                            <a:pt x="4801" y="2252"/>
                          </a:lnTo>
                          <a:lnTo>
                            <a:pt x="4801" y="2225"/>
                          </a:lnTo>
                          <a:lnTo>
                            <a:pt x="4801" y="2062"/>
                          </a:lnTo>
                          <a:cubicBezTo>
                            <a:pt x="4774" y="1954"/>
                            <a:pt x="4747" y="1845"/>
                            <a:pt x="4720" y="1764"/>
                          </a:cubicBezTo>
                          <a:cubicBezTo>
                            <a:pt x="4666" y="1547"/>
                            <a:pt x="4612" y="1357"/>
                            <a:pt x="4503" y="1167"/>
                          </a:cubicBezTo>
                          <a:cubicBezTo>
                            <a:pt x="4340" y="760"/>
                            <a:pt x="4069" y="408"/>
                            <a:pt x="3852" y="55"/>
                          </a:cubicBezTo>
                          <a:cubicBezTo>
                            <a:pt x="3662" y="1"/>
                            <a:pt x="3445" y="1"/>
                            <a:pt x="3255"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 name="Google Shape;433;p31"/>
                    <p:cNvSpPr/>
                    <p:nvPr/>
                  </p:nvSpPr>
                  <p:spPr>
                    <a:xfrm>
                      <a:off x="3514000" y="2155650"/>
                      <a:ext cx="187175" cy="91575"/>
                    </a:xfrm>
                    <a:custGeom>
                      <a:avLst/>
                      <a:gdLst/>
                      <a:ahLst/>
                      <a:cxnLst/>
                      <a:rect l="l" t="t" r="r" b="b"/>
                      <a:pathLst>
                        <a:path w="7487" h="3663" extrusionOk="0">
                          <a:moveTo>
                            <a:pt x="3988" y="0"/>
                          </a:moveTo>
                          <a:lnTo>
                            <a:pt x="3744" y="163"/>
                          </a:lnTo>
                          <a:cubicBezTo>
                            <a:pt x="3744" y="163"/>
                            <a:pt x="3771" y="217"/>
                            <a:pt x="3771" y="217"/>
                          </a:cubicBezTo>
                          <a:lnTo>
                            <a:pt x="3798" y="272"/>
                          </a:lnTo>
                          <a:cubicBezTo>
                            <a:pt x="3798" y="272"/>
                            <a:pt x="3798" y="272"/>
                            <a:pt x="3798" y="299"/>
                          </a:cubicBezTo>
                          <a:cubicBezTo>
                            <a:pt x="3798" y="299"/>
                            <a:pt x="3825" y="326"/>
                            <a:pt x="3825" y="353"/>
                          </a:cubicBezTo>
                          <a:cubicBezTo>
                            <a:pt x="3852" y="407"/>
                            <a:pt x="3906" y="434"/>
                            <a:pt x="3933" y="489"/>
                          </a:cubicBezTo>
                          <a:lnTo>
                            <a:pt x="3961" y="516"/>
                          </a:lnTo>
                          <a:cubicBezTo>
                            <a:pt x="3961" y="543"/>
                            <a:pt x="3988" y="543"/>
                            <a:pt x="3988" y="570"/>
                          </a:cubicBezTo>
                          <a:cubicBezTo>
                            <a:pt x="3988" y="597"/>
                            <a:pt x="3988" y="597"/>
                            <a:pt x="3988" y="624"/>
                          </a:cubicBezTo>
                          <a:cubicBezTo>
                            <a:pt x="3988" y="651"/>
                            <a:pt x="3961" y="651"/>
                            <a:pt x="3933" y="651"/>
                          </a:cubicBezTo>
                          <a:cubicBezTo>
                            <a:pt x="3933" y="665"/>
                            <a:pt x="3927" y="672"/>
                            <a:pt x="3916" y="672"/>
                          </a:cubicBezTo>
                          <a:cubicBezTo>
                            <a:pt x="3906" y="672"/>
                            <a:pt x="3893" y="665"/>
                            <a:pt x="3879" y="651"/>
                          </a:cubicBezTo>
                          <a:cubicBezTo>
                            <a:pt x="3879" y="651"/>
                            <a:pt x="3852" y="651"/>
                            <a:pt x="3852" y="624"/>
                          </a:cubicBezTo>
                          <a:lnTo>
                            <a:pt x="3771" y="570"/>
                          </a:lnTo>
                          <a:cubicBezTo>
                            <a:pt x="3744" y="516"/>
                            <a:pt x="3716" y="489"/>
                            <a:pt x="3689" y="434"/>
                          </a:cubicBezTo>
                          <a:cubicBezTo>
                            <a:pt x="3635" y="380"/>
                            <a:pt x="3608" y="326"/>
                            <a:pt x="3581" y="272"/>
                          </a:cubicBezTo>
                          <a:cubicBezTo>
                            <a:pt x="3581" y="244"/>
                            <a:pt x="3554" y="217"/>
                            <a:pt x="3554" y="190"/>
                          </a:cubicBezTo>
                          <a:lnTo>
                            <a:pt x="3527" y="217"/>
                          </a:lnTo>
                          <a:cubicBezTo>
                            <a:pt x="3364" y="326"/>
                            <a:pt x="3174" y="434"/>
                            <a:pt x="3011" y="543"/>
                          </a:cubicBezTo>
                          <a:cubicBezTo>
                            <a:pt x="2848" y="651"/>
                            <a:pt x="2713" y="760"/>
                            <a:pt x="2550" y="841"/>
                          </a:cubicBezTo>
                          <a:lnTo>
                            <a:pt x="2387" y="950"/>
                          </a:lnTo>
                          <a:lnTo>
                            <a:pt x="2062" y="1194"/>
                          </a:lnTo>
                          <a:cubicBezTo>
                            <a:pt x="1682" y="1492"/>
                            <a:pt x="1302" y="1791"/>
                            <a:pt x="977" y="2143"/>
                          </a:cubicBezTo>
                          <a:cubicBezTo>
                            <a:pt x="787" y="2306"/>
                            <a:pt x="624" y="2469"/>
                            <a:pt x="462" y="2631"/>
                          </a:cubicBezTo>
                          <a:lnTo>
                            <a:pt x="217" y="2903"/>
                          </a:lnTo>
                          <a:lnTo>
                            <a:pt x="82" y="3038"/>
                          </a:lnTo>
                          <a:cubicBezTo>
                            <a:pt x="55" y="3065"/>
                            <a:pt x="28" y="3092"/>
                            <a:pt x="0" y="3120"/>
                          </a:cubicBezTo>
                          <a:cubicBezTo>
                            <a:pt x="82" y="3201"/>
                            <a:pt x="163" y="3282"/>
                            <a:pt x="272" y="3337"/>
                          </a:cubicBezTo>
                          <a:lnTo>
                            <a:pt x="353" y="3391"/>
                          </a:lnTo>
                          <a:lnTo>
                            <a:pt x="462" y="3499"/>
                          </a:lnTo>
                          <a:cubicBezTo>
                            <a:pt x="489" y="3526"/>
                            <a:pt x="516" y="3554"/>
                            <a:pt x="543" y="3581"/>
                          </a:cubicBezTo>
                          <a:lnTo>
                            <a:pt x="597" y="3635"/>
                          </a:lnTo>
                          <a:lnTo>
                            <a:pt x="597" y="3662"/>
                          </a:lnTo>
                          <a:lnTo>
                            <a:pt x="814" y="3581"/>
                          </a:lnTo>
                          <a:cubicBezTo>
                            <a:pt x="1926" y="3255"/>
                            <a:pt x="3038" y="2957"/>
                            <a:pt x="4150" y="2713"/>
                          </a:cubicBezTo>
                          <a:cubicBezTo>
                            <a:pt x="4720" y="2604"/>
                            <a:pt x="5290" y="2496"/>
                            <a:pt x="5859" y="2387"/>
                          </a:cubicBezTo>
                          <a:lnTo>
                            <a:pt x="6700" y="2225"/>
                          </a:lnTo>
                          <a:lnTo>
                            <a:pt x="6971" y="2197"/>
                          </a:lnTo>
                          <a:cubicBezTo>
                            <a:pt x="6971" y="2170"/>
                            <a:pt x="6971" y="2170"/>
                            <a:pt x="6971" y="2143"/>
                          </a:cubicBezTo>
                          <a:cubicBezTo>
                            <a:pt x="6863" y="2089"/>
                            <a:pt x="6754" y="2035"/>
                            <a:pt x="6646" y="2008"/>
                          </a:cubicBezTo>
                          <a:cubicBezTo>
                            <a:pt x="6510" y="1953"/>
                            <a:pt x="6375" y="1926"/>
                            <a:pt x="6239" y="1899"/>
                          </a:cubicBezTo>
                          <a:cubicBezTo>
                            <a:pt x="6191" y="1899"/>
                            <a:pt x="6164" y="1813"/>
                            <a:pt x="6273" y="1813"/>
                          </a:cubicBezTo>
                          <a:cubicBezTo>
                            <a:pt x="6286" y="1813"/>
                            <a:pt x="6302" y="1815"/>
                            <a:pt x="6320" y="1818"/>
                          </a:cubicBezTo>
                          <a:cubicBezTo>
                            <a:pt x="6375" y="1791"/>
                            <a:pt x="6456" y="1791"/>
                            <a:pt x="6564" y="1791"/>
                          </a:cubicBezTo>
                          <a:cubicBezTo>
                            <a:pt x="6619" y="1791"/>
                            <a:pt x="6700" y="1818"/>
                            <a:pt x="6781" y="1845"/>
                          </a:cubicBezTo>
                          <a:cubicBezTo>
                            <a:pt x="6917" y="1872"/>
                            <a:pt x="7026" y="1926"/>
                            <a:pt x="7161" y="2008"/>
                          </a:cubicBezTo>
                          <a:cubicBezTo>
                            <a:pt x="7243" y="1872"/>
                            <a:pt x="7351" y="1736"/>
                            <a:pt x="7487" y="1601"/>
                          </a:cubicBezTo>
                          <a:cubicBezTo>
                            <a:pt x="7297" y="1411"/>
                            <a:pt x="7026" y="1275"/>
                            <a:pt x="6754" y="1275"/>
                          </a:cubicBezTo>
                          <a:lnTo>
                            <a:pt x="6700" y="1275"/>
                          </a:lnTo>
                          <a:cubicBezTo>
                            <a:pt x="6596" y="1254"/>
                            <a:pt x="6489" y="1246"/>
                            <a:pt x="6380" y="1246"/>
                          </a:cubicBezTo>
                          <a:cubicBezTo>
                            <a:pt x="6205" y="1246"/>
                            <a:pt x="6027" y="1269"/>
                            <a:pt x="5859" y="1302"/>
                          </a:cubicBezTo>
                          <a:cubicBezTo>
                            <a:pt x="5724" y="1329"/>
                            <a:pt x="5561" y="1357"/>
                            <a:pt x="5425" y="1357"/>
                          </a:cubicBezTo>
                          <a:cubicBezTo>
                            <a:pt x="5317" y="1329"/>
                            <a:pt x="5208" y="1302"/>
                            <a:pt x="5127" y="1248"/>
                          </a:cubicBezTo>
                          <a:lnTo>
                            <a:pt x="5073" y="1248"/>
                          </a:lnTo>
                          <a:cubicBezTo>
                            <a:pt x="4801" y="1112"/>
                            <a:pt x="4557" y="895"/>
                            <a:pt x="4367" y="651"/>
                          </a:cubicBezTo>
                          <a:cubicBezTo>
                            <a:pt x="4286" y="543"/>
                            <a:pt x="4178" y="407"/>
                            <a:pt x="4123" y="272"/>
                          </a:cubicBezTo>
                          <a:cubicBezTo>
                            <a:pt x="4069" y="217"/>
                            <a:pt x="4042" y="136"/>
                            <a:pt x="4015" y="82"/>
                          </a:cubicBezTo>
                          <a:cubicBezTo>
                            <a:pt x="3988" y="55"/>
                            <a:pt x="3988" y="27"/>
                            <a:pt x="3988"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4" name="Google Shape;434;p31"/>
                    <p:cNvSpPr/>
                    <p:nvPr/>
                  </p:nvSpPr>
                  <p:spPr>
                    <a:xfrm>
                      <a:off x="3406175" y="2234725"/>
                      <a:ext cx="117350" cy="174550"/>
                    </a:xfrm>
                    <a:custGeom>
                      <a:avLst/>
                      <a:gdLst/>
                      <a:ahLst/>
                      <a:cxnLst/>
                      <a:rect l="l" t="t" r="r" b="b"/>
                      <a:pathLst>
                        <a:path w="4694" h="6982" extrusionOk="0">
                          <a:moveTo>
                            <a:pt x="4023" y="1"/>
                          </a:moveTo>
                          <a:cubicBezTo>
                            <a:pt x="3924" y="1"/>
                            <a:pt x="3832" y="31"/>
                            <a:pt x="3771" y="92"/>
                          </a:cubicBezTo>
                          <a:cubicBezTo>
                            <a:pt x="3662" y="146"/>
                            <a:pt x="3554" y="228"/>
                            <a:pt x="3473" y="309"/>
                          </a:cubicBezTo>
                          <a:cubicBezTo>
                            <a:pt x="3391" y="363"/>
                            <a:pt x="3310" y="418"/>
                            <a:pt x="3256" y="499"/>
                          </a:cubicBezTo>
                          <a:lnTo>
                            <a:pt x="3283" y="526"/>
                          </a:lnTo>
                          <a:lnTo>
                            <a:pt x="3337" y="608"/>
                          </a:lnTo>
                          <a:cubicBezTo>
                            <a:pt x="3364" y="635"/>
                            <a:pt x="3391" y="662"/>
                            <a:pt x="3418" y="689"/>
                          </a:cubicBezTo>
                          <a:lnTo>
                            <a:pt x="3445" y="716"/>
                          </a:lnTo>
                          <a:cubicBezTo>
                            <a:pt x="3473" y="743"/>
                            <a:pt x="3473" y="797"/>
                            <a:pt x="3445" y="825"/>
                          </a:cubicBezTo>
                          <a:cubicBezTo>
                            <a:pt x="3445" y="852"/>
                            <a:pt x="3418" y="852"/>
                            <a:pt x="3391" y="852"/>
                          </a:cubicBezTo>
                          <a:cubicBezTo>
                            <a:pt x="3364" y="852"/>
                            <a:pt x="3337" y="852"/>
                            <a:pt x="3310" y="825"/>
                          </a:cubicBezTo>
                          <a:lnTo>
                            <a:pt x="3283" y="770"/>
                          </a:lnTo>
                          <a:lnTo>
                            <a:pt x="3201" y="689"/>
                          </a:lnTo>
                          <a:lnTo>
                            <a:pt x="3147" y="608"/>
                          </a:lnTo>
                          <a:cubicBezTo>
                            <a:pt x="3066" y="689"/>
                            <a:pt x="2984" y="770"/>
                            <a:pt x="2930" y="825"/>
                          </a:cubicBezTo>
                          <a:cubicBezTo>
                            <a:pt x="2306" y="1476"/>
                            <a:pt x="1845" y="2235"/>
                            <a:pt x="1276" y="2940"/>
                          </a:cubicBezTo>
                          <a:cubicBezTo>
                            <a:pt x="1140" y="3130"/>
                            <a:pt x="977" y="3320"/>
                            <a:pt x="842" y="3537"/>
                          </a:cubicBezTo>
                          <a:cubicBezTo>
                            <a:pt x="706" y="3754"/>
                            <a:pt x="570" y="3944"/>
                            <a:pt x="489" y="4188"/>
                          </a:cubicBezTo>
                          <a:cubicBezTo>
                            <a:pt x="272" y="4622"/>
                            <a:pt x="109" y="5056"/>
                            <a:pt x="1" y="5544"/>
                          </a:cubicBezTo>
                          <a:cubicBezTo>
                            <a:pt x="136" y="5625"/>
                            <a:pt x="299" y="5761"/>
                            <a:pt x="435" y="5870"/>
                          </a:cubicBezTo>
                          <a:cubicBezTo>
                            <a:pt x="516" y="5951"/>
                            <a:pt x="597" y="6005"/>
                            <a:pt x="706" y="6087"/>
                          </a:cubicBezTo>
                          <a:lnTo>
                            <a:pt x="923" y="6249"/>
                          </a:lnTo>
                          <a:cubicBezTo>
                            <a:pt x="1113" y="6385"/>
                            <a:pt x="1276" y="6521"/>
                            <a:pt x="1438" y="6629"/>
                          </a:cubicBezTo>
                          <a:lnTo>
                            <a:pt x="1710" y="6819"/>
                          </a:lnTo>
                          <a:cubicBezTo>
                            <a:pt x="1791" y="6873"/>
                            <a:pt x="1872" y="6927"/>
                            <a:pt x="1954" y="6982"/>
                          </a:cubicBezTo>
                          <a:cubicBezTo>
                            <a:pt x="2116" y="6032"/>
                            <a:pt x="2306" y="5056"/>
                            <a:pt x="2469" y="4079"/>
                          </a:cubicBezTo>
                          <a:lnTo>
                            <a:pt x="2550" y="3673"/>
                          </a:lnTo>
                          <a:cubicBezTo>
                            <a:pt x="2632" y="3320"/>
                            <a:pt x="2686" y="3022"/>
                            <a:pt x="2795" y="2669"/>
                          </a:cubicBezTo>
                          <a:cubicBezTo>
                            <a:pt x="2849" y="2452"/>
                            <a:pt x="2930" y="2208"/>
                            <a:pt x="3011" y="1991"/>
                          </a:cubicBezTo>
                          <a:cubicBezTo>
                            <a:pt x="3066" y="1855"/>
                            <a:pt x="3120" y="1774"/>
                            <a:pt x="3174" y="1665"/>
                          </a:cubicBezTo>
                          <a:cubicBezTo>
                            <a:pt x="3201" y="1557"/>
                            <a:pt x="3283" y="1448"/>
                            <a:pt x="3337" y="1367"/>
                          </a:cubicBezTo>
                          <a:cubicBezTo>
                            <a:pt x="3364" y="1340"/>
                            <a:pt x="3391" y="1340"/>
                            <a:pt x="3418" y="1340"/>
                          </a:cubicBezTo>
                          <a:cubicBezTo>
                            <a:pt x="3445" y="1286"/>
                            <a:pt x="3445" y="1259"/>
                            <a:pt x="3445" y="1204"/>
                          </a:cubicBezTo>
                          <a:cubicBezTo>
                            <a:pt x="3445" y="1123"/>
                            <a:pt x="3473" y="1042"/>
                            <a:pt x="3527" y="1014"/>
                          </a:cubicBezTo>
                          <a:cubicBezTo>
                            <a:pt x="3554" y="974"/>
                            <a:pt x="3595" y="953"/>
                            <a:pt x="3635" y="953"/>
                          </a:cubicBezTo>
                          <a:cubicBezTo>
                            <a:pt x="3676" y="953"/>
                            <a:pt x="3717" y="974"/>
                            <a:pt x="3744" y="1014"/>
                          </a:cubicBezTo>
                          <a:cubicBezTo>
                            <a:pt x="3771" y="1014"/>
                            <a:pt x="3798" y="1042"/>
                            <a:pt x="3798" y="1069"/>
                          </a:cubicBezTo>
                          <a:cubicBezTo>
                            <a:pt x="4042" y="825"/>
                            <a:pt x="4368" y="635"/>
                            <a:pt x="4693" y="553"/>
                          </a:cubicBezTo>
                          <a:cubicBezTo>
                            <a:pt x="4693" y="526"/>
                            <a:pt x="4666" y="499"/>
                            <a:pt x="4639" y="499"/>
                          </a:cubicBezTo>
                          <a:cubicBezTo>
                            <a:pt x="4585" y="445"/>
                            <a:pt x="4503" y="391"/>
                            <a:pt x="4449" y="336"/>
                          </a:cubicBezTo>
                          <a:cubicBezTo>
                            <a:pt x="4368" y="282"/>
                            <a:pt x="4286" y="228"/>
                            <a:pt x="4232" y="146"/>
                          </a:cubicBezTo>
                          <a:cubicBezTo>
                            <a:pt x="4205" y="119"/>
                            <a:pt x="4178" y="65"/>
                            <a:pt x="4151" y="11"/>
                          </a:cubicBezTo>
                          <a:lnTo>
                            <a:pt x="4124" y="11"/>
                          </a:lnTo>
                          <a:cubicBezTo>
                            <a:pt x="4090" y="4"/>
                            <a:pt x="4056" y="1"/>
                            <a:pt x="402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5" name="Google Shape;435;p31"/>
                    <p:cNvSpPr/>
                    <p:nvPr/>
                  </p:nvSpPr>
                  <p:spPr>
                    <a:xfrm>
                      <a:off x="3391950" y="2388900"/>
                      <a:ext cx="147850" cy="162100"/>
                    </a:xfrm>
                    <a:custGeom>
                      <a:avLst/>
                      <a:gdLst/>
                      <a:ahLst/>
                      <a:cxnLst/>
                      <a:rect l="l" t="t" r="r" b="b"/>
                      <a:pathLst>
                        <a:path w="5914" h="6484" extrusionOk="0">
                          <a:moveTo>
                            <a:pt x="651" y="1"/>
                          </a:moveTo>
                          <a:lnTo>
                            <a:pt x="570" y="299"/>
                          </a:lnTo>
                          <a:cubicBezTo>
                            <a:pt x="515" y="543"/>
                            <a:pt x="461" y="788"/>
                            <a:pt x="407" y="1032"/>
                          </a:cubicBezTo>
                          <a:cubicBezTo>
                            <a:pt x="244" y="1927"/>
                            <a:pt x="136" y="2822"/>
                            <a:pt x="82" y="3744"/>
                          </a:cubicBezTo>
                          <a:cubicBezTo>
                            <a:pt x="27" y="4178"/>
                            <a:pt x="0" y="4639"/>
                            <a:pt x="0" y="5100"/>
                          </a:cubicBezTo>
                          <a:cubicBezTo>
                            <a:pt x="0" y="5209"/>
                            <a:pt x="0" y="5371"/>
                            <a:pt x="0" y="5480"/>
                          </a:cubicBezTo>
                          <a:cubicBezTo>
                            <a:pt x="0" y="5561"/>
                            <a:pt x="27" y="5670"/>
                            <a:pt x="27" y="5751"/>
                          </a:cubicBezTo>
                          <a:cubicBezTo>
                            <a:pt x="54" y="5968"/>
                            <a:pt x="82" y="6158"/>
                            <a:pt x="82" y="6375"/>
                          </a:cubicBezTo>
                          <a:cubicBezTo>
                            <a:pt x="217" y="6402"/>
                            <a:pt x="353" y="6429"/>
                            <a:pt x="461" y="6456"/>
                          </a:cubicBezTo>
                          <a:cubicBezTo>
                            <a:pt x="461" y="6429"/>
                            <a:pt x="434" y="6375"/>
                            <a:pt x="434" y="6348"/>
                          </a:cubicBezTo>
                          <a:cubicBezTo>
                            <a:pt x="434" y="6294"/>
                            <a:pt x="407" y="6239"/>
                            <a:pt x="407" y="6185"/>
                          </a:cubicBezTo>
                          <a:cubicBezTo>
                            <a:pt x="380" y="6077"/>
                            <a:pt x="353" y="5941"/>
                            <a:pt x="353" y="5833"/>
                          </a:cubicBezTo>
                          <a:lnTo>
                            <a:pt x="353" y="5534"/>
                          </a:lnTo>
                          <a:lnTo>
                            <a:pt x="353" y="5507"/>
                          </a:lnTo>
                          <a:cubicBezTo>
                            <a:pt x="326" y="5371"/>
                            <a:pt x="353" y="5263"/>
                            <a:pt x="407" y="5154"/>
                          </a:cubicBezTo>
                          <a:cubicBezTo>
                            <a:pt x="421" y="5141"/>
                            <a:pt x="441" y="5134"/>
                            <a:pt x="461" y="5134"/>
                          </a:cubicBezTo>
                          <a:cubicBezTo>
                            <a:pt x="482" y="5134"/>
                            <a:pt x="502" y="5141"/>
                            <a:pt x="515" y="5154"/>
                          </a:cubicBezTo>
                          <a:cubicBezTo>
                            <a:pt x="543" y="5263"/>
                            <a:pt x="543" y="5371"/>
                            <a:pt x="543" y="5507"/>
                          </a:cubicBezTo>
                          <a:lnTo>
                            <a:pt x="543" y="5534"/>
                          </a:lnTo>
                          <a:cubicBezTo>
                            <a:pt x="543" y="5643"/>
                            <a:pt x="515" y="5751"/>
                            <a:pt x="543" y="5860"/>
                          </a:cubicBezTo>
                          <a:cubicBezTo>
                            <a:pt x="543" y="5995"/>
                            <a:pt x="570" y="6104"/>
                            <a:pt x="597" y="6212"/>
                          </a:cubicBezTo>
                          <a:cubicBezTo>
                            <a:pt x="624" y="6294"/>
                            <a:pt x="624" y="6375"/>
                            <a:pt x="624" y="6484"/>
                          </a:cubicBezTo>
                          <a:lnTo>
                            <a:pt x="760" y="6484"/>
                          </a:lnTo>
                          <a:cubicBezTo>
                            <a:pt x="732" y="6402"/>
                            <a:pt x="732" y="6348"/>
                            <a:pt x="705" y="6294"/>
                          </a:cubicBezTo>
                          <a:cubicBezTo>
                            <a:pt x="705" y="6158"/>
                            <a:pt x="678" y="6050"/>
                            <a:pt x="678" y="5914"/>
                          </a:cubicBezTo>
                          <a:lnTo>
                            <a:pt x="678" y="5561"/>
                          </a:lnTo>
                          <a:cubicBezTo>
                            <a:pt x="678" y="5426"/>
                            <a:pt x="678" y="5263"/>
                            <a:pt x="678" y="5182"/>
                          </a:cubicBezTo>
                          <a:cubicBezTo>
                            <a:pt x="692" y="5141"/>
                            <a:pt x="726" y="5114"/>
                            <a:pt x="756" y="5114"/>
                          </a:cubicBezTo>
                          <a:cubicBezTo>
                            <a:pt x="787" y="5114"/>
                            <a:pt x="814" y="5141"/>
                            <a:pt x="814" y="5209"/>
                          </a:cubicBezTo>
                          <a:cubicBezTo>
                            <a:pt x="814" y="5317"/>
                            <a:pt x="841" y="5480"/>
                            <a:pt x="841" y="5561"/>
                          </a:cubicBezTo>
                          <a:cubicBezTo>
                            <a:pt x="841" y="5670"/>
                            <a:pt x="841" y="5751"/>
                            <a:pt x="868" y="5860"/>
                          </a:cubicBezTo>
                          <a:cubicBezTo>
                            <a:pt x="868" y="5941"/>
                            <a:pt x="895" y="6050"/>
                            <a:pt x="895" y="6158"/>
                          </a:cubicBezTo>
                          <a:lnTo>
                            <a:pt x="922" y="6321"/>
                          </a:lnTo>
                          <a:cubicBezTo>
                            <a:pt x="949" y="6348"/>
                            <a:pt x="949" y="6375"/>
                            <a:pt x="949" y="6402"/>
                          </a:cubicBezTo>
                          <a:lnTo>
                            <a:pt x="949" y="6456"/>
                          </a:lnTo>
                          <a:lnTo>
                            <a:pt x="1275" y="6456"/>
                          </a:lnTo>
                          <a:cubicBezTo>
                            <a:pt x="1519" y="6474"/>
                            <a:pt x="1763" y="6484"/>
                            <a:pt x="2006" y="6484"/>
                          </a:cubicBezTo>
                          <a:cubicBezTo>
                            <a:pt x="2493" y="6484"/>
                            <a:pt x="2975" y="6447"/>
                            <a:pt x="3445" y="6375"/>
                          </a:cubicBezTo>
                          <a:cubicBezTo>
                            <a:pt x="3770" y="6321"/>
                            <a:pt x="4096" y="6239"/>
                            <a:pt x="4421" y="6131"/>
                          </a:cubicBezTo>
                          <a:cubicBezTo>
                            <a:pt x="4584" y="6077"/>
                            <a:pt x="4747" y="6022"/>
                            <a:pt x="4910" y="5941"/>
                          </a:cubicBezTo>
                          <a:lnTo>
                            <a:pt x="5127" y="5833"/>
                          </a:lnTo>
                          <a:cubicBezTo>
                            <a:pt x="5154" y="5805"/>
                            <a:pt x="5289" y="5778"/>
                            <a:pt x="5289" y="5724"/>
                          </a:cubicBezTo>
                          <a:cubicBezTo>
                            <a:pt x="5289" y="5724"/>
                            <a:pt x="5289" y="5724"/>
                            <a:pt x="5289" y="5697"/>
                          </a:cubicBezTo>
                          <a:cubicBezTo>
                            <a:pt x="5208" y="5588"/>
                            <a:pt x="5181" y="5453"/>
                            <a:pt x="5208" y="5317"/>
                          </a:cubicBezTo>
                          <a:cubicBezTo>
                            <a:pt x="5208" y="5290"/>
                            <a:pt x="5208" y="5263"/>
                            <a:pt x="5235" y="5236"/>
                          </a:cubicBezTo>
                          <a:cubicBezTo>
                            <a:pt x="5235" y="5209"/>
                            <a:pt x="5262" y="5182"/>
                            <a:pt x="5262" y="5127"/>
                          </a:cubicBezTo>
                          <a:cubicBezTo>
                            <a:pt x="5452" y="4341"/>
                            <a:pt x="5669" y="3554"/>
                            <a:pt x="5913" y="2768"/>
                          </a:cubicBezTo>
                          <a:lnTo>
                            <a:pt x="5886" y="2768"/>
                          </a:lnTo>
                          <a:cubicBezTo>
                            <a:pt x="5479" y="2659"/>
                            <a:pt x="5099" y="2496"/>
                            <a:pt x="4747" y="2306"/>
                          </a:cubicBezTo>
                          <a:cubicBezTo>
                            <a:pt x="4693" y="2388"/>
                            <a:pt x="4638" y="2523"/>
                            <a:pt x="4584" y="2632"/>
                          </a:cubicBezTo>
                          <a:cubicBezTo>
                            <a:pt x="4530" y="2740"/>
                            <a:pt x="4476" y="2876"/>
                            <a:pt x="4421" y="2985"/>
                          </a:cubicBezTo>
                          <a:cubicBezTo>
                            <a:pt x="4448" y="3039"/>
                            <a:pt x="4448" y="3093"/>
                            <a:pt x="4421" y="3120"/>
                          </a:cubicBezTo>
                          <a:cubicBezTo>
                            <a:pt x="4448" y="3174"/>
                            <a:pt x="4503" y="3256"/>
                            <a:pt x="4530" y="3310"/>
                          </a:cubicBezTo>
                          <a:cubicBezTo>
                            <a:pt x="4557" y="3391"/>
                            <a:pt x="4611" y="3500"/>
                            <a:pt x="4638" y="3581"/>
                          </a:cubicBezTo>
                          <a:cubicBezTo>
                            <a:pt x="4720" y="3717"/>
                            <a:pt x="4774" y="3880"/>
                            <a:pt x="4828" y="4070"/>
                          </a:cubicBezTo>
                          <a:cubicBezTo>
                            <a:pt x="4855" y="4232"/>
                            <a:pt x="4801" y="4395"/>
                            <a:pt x="4693" y="4503"/>
                          </a:cubicBezTo>
                          <a:cubicBezTo>
                            <a:pt x="4638" y="4585"/>
                            <a:pt x="4584" y="4666"/>
                            <a:pt x="4530" y="4720"/>
                          </a:cubicBezTo>
                          <a:cubicBezTo>
                            <a:pt x="4503" y="4802"/>
                            <a:pt x="4421" y="4856"/>
                            <a:pt x="4367" y="4883"/>
                          </a:cubicBezTo>
                          <a:lnTo>
                            <a:pt x="4340" y="4937"/>
                          </a:lnTo>
                          <a:cubicBezTo>
                            <a:pt x="4313" y="4965"/>
                            <a:pt x="4313" y="5019"/>
                            <a:pt x="4286" y="5046"/>
                          </a:cubicBezTo>
                          <a:lnTo>
                            <a:pt x="4231" y="5127"/>
                          </a:lnTo>
                          <a:cubicBezTo>
                            <a:pt x="4231" y="5182"/>
                            <a:pt x="4177" y="5236"/>
                            <a:pt x="4150" y="5263"/>
                          </a:cubicBezTo>
                          <a:cubicBezTo>
                            <a:pt x="4096" y="5317"/>
                            <a:pt x="4042" y="5371"/>
                            <a:pt x="3987" y="5426"/>
                          </a:cubicBezTo>
                          <a:cubicBezTo>
                            <a:pt x="3852" y="5507"/>
                            <a:pt x="3689" y="5561"/>
                            <a:pt x="3553" y="5588"/>
                          </a:cubicBezTo>
                          <a:cubicBezTo>
                            <a:pt x="3458" y="5620"/>
                            <a:pt x="3353" y="5633"/>
                            <a:pt x="3250" y="5633"/>
                          </a:cubicBezTo>
                          <a:cubicBezTo>
                            <a:pt x="3177" y="5633"/>
                            <a:pt x="3105" y="5627"/>
                            <a:pt x="3038" y="5616"/>
                          </a:cubicBezTo>
                          <a:cubicBezTo>
                            <a:pt x="2984" y="5588"/>
                            <a:pt x="2902" y="5561"/>
                            <a:pt x="2848" y="5507"/>
                          </a:cubicBezTo>
                          <a:cubicBezTo>
                            <a:pt x="2848" y="5507"/>
                            <a:pt x="2848" y="5480"/>
                            <a:pt x="2848" y="5480"/>
                          </a:cubicBezTo>
                          <a:cubicBezTo>
                            <a:pt x="2821" y="5480"/>
                            <a:pt x="2794" y="5480"/>
                            <a:pt x="2767" y="5507"/>
                          </a:cubicBezTo>
                          <a:lnTo>
                            <a:pt x="2713" y="5507"/>
                          </a:lnTo>
                          <a:cubicBezTo>
                            <a:pt x="2658" y="5480"/>
                            <a:pt x="2577" y="5453"/>
                            <a:pt x="2523" y="5453"/>
                          </a:cubicBezTo>
                          <a:cubicBezTo>
                            <a:pt x="2505" y="5444"/>
                            <a:pt x="2483" y="5441"/>
                            <a:pt x="2461" y="5441"/>
                          </a:cubicBezTo>
                          <a:cubicBezTo>
                            <a:pt x="2417" y="5441"/>
                            <a:pt x="2369" y="5453"/>
                            <a:pt x="2333" y="5453"/>
                          </a:cubicBezTo>
                          <a:cubicBezTo>
                            <a:pt x="2251" y="5426"/>
                            <a:pt x="2170" y="5399"/>
                            <a:pt x="2116" y="5371"/>
                          </a:cubicBezTo>
                          <a:cubicBezTo>
                            <a:pt x="2062" y="5344"/>
                            <a:pt x="2007" y="5290"/>
                            <a:pt x="1953" y="5236"/>
                          </a:cubicBezTo>
                          <a:cubicBezTo>
                            <a:pt x="1953" y="5209"/>
                            <a:pt x="1926" y="5209"/>
                            <a:pt x="1926" y="5182"/>
                          </a:cubicBezTo>
                          <a:lnTo>
                            <a:pt x="1845" y="5182"/>
                          </a:lnTo>
                          <a:cubicBezTo>
                            <a:pt x="1823" y="5189"/>
                            <a:pt x="1801" y="5192"/>
                            <a:pt x="1780" y="5192"/>
                          </a:cubicBezTo>
                          <a:cubicBezTo>
                            <a:pt x="1722" y="5192"/>
                            <a:pt x="1667" y="5167"/>
                            <a:pt x="1628" y="5127"/>
                          </a:cubicBezTo>
                          <a:cubicBezTo>
                            <a:pt x="1628" y="5100"/>
                            <a:pt x="1600" y="5100"/>
                            <a:pt x="1600" y="5073"/>
                          </a:cubicBezTo>
                          <a:lnTo>
                            <a:pt x="1573" y="5073"/>
                          </a:lnTo>
                          <a:cubicBezTo>
                            <a:pt x="1492" y="4992"/>
                            <a:pt x="1411" y="4910"/>
                            <a:pt x="1356" y="4829"/>
                          </a:cubicBezTo>
                          <a:cubicBezTo>
                            <a:pt x="1302" y="4748"/>
                            <a:pt x="1248" y="4666"/>
                            <a:pt x="1221" y="4558"/>
                          </a:cubicBezTo>
                          <a:cubicBezTo>
                            <a:pt x="1166" y="4341"/>
                            <a:pt x="1194" y="4124"/>
                            <a:pt x="1329" y="3934"/>
                          </a:cubicBezTo>
                          <a:cubicBezTo>
                            <a:pt x="1465" y="3717"/>
                            <a:pt x="1600" y="3500"/>
                            <a:pt x="1736" y="3310"/>
                          </a:cubicBezTo>
                          <a:cubicBezTo>
                            <a:pt x="1872" y="3066"/>
                            <a:pt x="2034" y="2876"/>
                            <a:pt x="2197" y="2686"/>
                          </a:cubicBezTo>
                          <a:cubicBezTo>
                            <a:pt x="2224" y="2659"/>
                            <a:pt x="2224" y="2659"/>
                            <a:pt x="2251" y="2659"/>
                          </a:cubicBezTo>
                          <a:cubicBezTo>
                            <a:pt x="2279" y="2388"/>
                            <a:pt x="2306" y="2117"/>
                            <a:pt x="2387" y="1845"/>
                          </a:cubicBezTo>
                          <a:lnTo>
                            <a:pt x="2496" y="1167"/>
                          </a:lnTo>
                          <a:cubicBezTo>
                            <a:pt x="2034" y="869"/>
                            <a:pt x="1573" y="598"/>
                            <a:pt x="1112" y="272"/>
                          </a:cubicBezTo>
                          <a:cubicBezTo>
                            <a:pt x="1085" y="326"/>
                            <a:pt x="1058" y="408"/>
                            <a:pt x="1058" y="435"/>
                          </a:cubicBezTo>
                          <a:cubicBezTo>
                            <a:pt x="1031" y="571"/>
                            <a:pt x="1004" y="679"/>
                            <a:pt x="977" y="815"/>
                          </a:cubicBezTo>
                          <a:cubicBezTo>
                            <a:pt x="949" y="923"/>
                            <a:pt x="922" y="1059"/>
                            <a:pt x="895" y="1167"/>
                          </a:cubicBezTo>
                          <a:cubicBezTo>
                            <a:pt x="895" y="1276"/>
                            <a:pt x="868" y="1411"/>
                            <a:pt x="814" y="1520"/>
                          </a:cubicBezTo>
                          <a:cubicBezTo>
                            <a:pt x="814" y="1533"/>
                            <a:pt x="800" y="1540"/>
                            <a:pt x="783" y="1540"/>
                          </a:cubicBezTo>
                          <a:cubicBezTo>
                            <a:pt x="766" y="1540"/>
                            <a:pt x="746" y="1533"/>
                            <a:pt x="732" y="1520"/>
                          </a:cubicBezTo>
                          <a:cubicBezTo>
                            <a:pt x="705" y="1411"/>
                            <a:pt x="705" y="1276"/>
                            <a:pt x="732" y="1167"/>
                          </a:cubicBezTo>
                          <a:cubicBezTo>
                            <a:pt x="760" y="1032"/>
                            <a:pt x="787" y="923"/>
                            <a:pt x="814" y="788"/>
                          </a:cubicBezTo>
                          <a:cubicBezTo>
                            <a:pt x="841" y="679"/>
                            <a:pt x="868" y="543"/>
                            <a:pt x="895" y="435"/>
                          </a:cubicBezTo>
                          <a:cubicBezTo>
                            <a:pt x="922" y="354"/>
                            <a:pt x="922" y="272"/>
                            <a:pt x="949" y="218"/>
                          </a:cubicBezTo>
                          <a:lnTo>
                            <a:pt x="651"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36" name="Google Shape;436;p31"/>
                  <p:cNvSpPr/>
                  <p:nvPr/>
                </p:nvSpPr>
                <p:spPr>
                  <a:xfrm>
                    <a:off x="3661825" y="2127425"/>
                    <a:ext cx="50875" cy="43000"/>
                  </a:xfrm>
                  <a:custGeom>
                    <a:avLst/>
                    <a:gdLst/>
                    <a:ahLst/>
                    <a:cxnLst/>
                    <a:rect l="l" t="t" r="r" b="b"/>
                    <a:pathLst>
                      <a:path w="2035" h="1720" extrusionOk="0">
                        <a:moveTo>
                          <a:pt x="1720" y="0"/>
                        </a:moveTo>
                        <a:cubicBezTo>
                          <a:pt x="1636" y="0"/>
                          <a:pt x="1556" y="68"/>
                          <a:pt x="1492" y="153"/>
                        </a:cubicBezTo>
                        <a:cubicBezTo>
                          <a:pt x="1411" y="234"/>
                          <a:pt x="1330" y="316"/>
                          <a:pt x="1248" y="424"/>
                        </a:cubicBezTo>
                        <a:cubicBezTo>
                          <a:pt x="1221" y="478"/>
                          <a:pt x="1194" y="533"/>
                          <a:pt x="1167" y="587"/>
                        </a:cubicBezTo>
                        <a:cubicBezTo>
                          <a:pt x="1167" y="478"/>
                          <a:pt x="1194" y="343"/>
                          <a:pt x="1194" y="234"/>
                        </a:cubicBezTo>
                        <a:cubicBezTo>
                          <a:pt x="1212" y="162"/>
                          <a:pt x="1146" y="102"/>
                          <a:pt x="1075" y="102"/>
                        </a:cubicBezTo>
                        <a:cubicBezTo>
                          <a:pt x="1040" y="102"/>
                          <a:pt x="1004" y="117"/>
                          <a:pt x="977" y="153"/>
                        </a:cubicBezTo>
                        <a:cubicBezTo>
                          <a:pt x="896" y="261"/>
                          <a:pt x="841" y="397"/>
                          <a:pt x="814" y="533"/>
                        </a:cubicBezTo>
                        <a:lnTo>
                          <a:pt x="787" y="478"/>
                        </a:lnTo>
                        <a:cubicBezTo>
                          <a:pt x="760" y="370"/>
                          <a:pt x="651" y="289"/>
                          <a:pt x="543" y="261"/>
                        </a:cubicBezTo>
                        <a:cubicBezTo>
                          <a:pt x="407" y="261"/>
                          <a:pt x="299" y="343"/>
                          <a:pt x="299" y="478"/>
                        </a:cubicBezTo>
                        <a:cubicBezTo>
                          <a:pt x="299" y="695"/>
                          <a:pt x="353" y="885"/>
                          <a:pt x="489" y="1048"/>
                        </a:cubicBezTo>
                        <a:cubicBezTo>
                          <a:pt x="516" y="1075"/>
                          <a:pt x="543" y="1129"/>
                          <a:pt x="570" y="1156"/>
                        </a:cubicBezTo>
                        <a:lnTo>
                          <a:pt x="516" y="1156"/>
                        </a:lnTo>
                        <a:cubicBezTo>
                          <a:pt x="353" y="1184"/>
                          <a:pt x="217" y="1265"/>
                          <a:pt x="82" y="1373"/>
                        </a:cubicBezTo>
                        <a:cubicBezTo>
                          <a:pt x="0" y="1428"/>
                          <a:pt x="55" y="1590"/>
                          <a:pt x="163" y="1590"/>
                        </a:cubicBezTo>
                        <a:cubicBezTo>
                          <a:pt x="254" y="1609"/>
                          <a:pt x="347" y="1618"/>
                          <a:pt x="441" y="1618"/>
                        </a:cubicBezTo>
                        <a:cubicBezTo>
                          <a:pt x="630" y="1618"/>
                          <a:pt x="823" y="1581"/>
                          <a:pt x="1004" y="1509"/>
                        </a:cubicBezTo>
                        <a:cubicBezTo>
                          <a:pt x="1140" y="1563"/>
                          <a:pt x="1275" y="1645"/>
                          <a:pt x="1384" y="1699"/>
                        </a:cubicBezTo>
                        <a:cubicBezTo>
                          <a:pt x="1424" y="1713"/>
                          <a:pt x="1465" y="1719"/>
                          <a:pt x="1506" y="1719"/>
                        </a:cubicBezTo>
                        <a:cubicBezTo>
                          <a:pt x="1547" y="1719"/>
                          <a:pt x="1587" y="1713"/>
                          <a:pt x="1628" y="1699"/>
                        </a:cubicBezTo>
                        <a:cubicBezTo>
                          <a:pt x="1709" y="1645"/>
                          <a:pt x="1763" y="1563"/>
                          <a:pt x="1763" y="1455"/>
                        </a:cubicBezTo>
                        <a:cubicBezTo>
                          <a:pt x="1736" y="1401"/>
                          <a:pt x="1709" y="1319"/>
                          <a:pt x="1682" y="1292"/>
                        </a:cubicBezTo>
                        <a:cubicBezTo>
                          <a:pt x="1763" y="1238"/>
                          <a:pt x="1845" y="1184"/>
                          <a:pt x="1926" y="1156"/>
                        </a:cubicBezTo>
                        <a:cubicBezTo>
                          <a:pt x="2035" y="1075"/>
                          <a:pt x="2008" y="912"/>
                          <a:pt x="1899" y="885"/>
                        </a:cubicBezTo>
                        <a:cubicBezTo>
                          <a:pt x="1818" y="872"/>
                          <a:pt x="1743" y="865"/>
                          <a:pt x="1669" y="865"/>
                        </a:cubicBezTo>
                        <a:cubicBezTo>
                          <a:pt x="1594" y="865"/>
                          <a:pt x="1519" y="872"/>
                          <a:pt x="1438" y="885"/>
                        </a:cubicBezTo>
                        <a:lnTo>
                          <a:pt x="1628" y="641"/>
                        </a:lnTo>
                        <a:cubicBezTo>
                          <a:pt x="1709" y="533"/>
                          <a:pt x="1791" y="424"/>
                          <a:pt x="1872" y="289"/>
                        </a:cubicBezTo>
                        <a:cubicBezTo>
                          <a:pt x="1953" y="207"/>
                          <a:pt x="1899" y="44"/>
                          <a:pt x="1791" y="17"/>
                        </a:cubicBezTo>
                        <a:cubicBezTo>
                          <a:pt x="1767" y="5"/>
                          <a:pt x="1743" y="0"/>
                          <a:pt x="172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gr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493"/>
        <p:cNvGrpSpPr/>
        <p:nvPr/>
      </p:nvGrpSpPr>
      <p:grpSpPr>
        <a:xfrm>
          <a:off x="0" y="0"/>
          <a:ext cx="0" cy="0"/>
          <a:chOff x="0" y="0"/>
          <a:chExt cx="0" cy="0"/>
        </a:xfrm>
      </p:grpSpPr>
      <p:sp>
        <p:nvSpPr>
          <p:cNvPr id="494" name="Google Shape;494;p34"/>
          <p:cNvSpPr txBox="1">
            <a:spLocks noGrp="1"/>
          </p:cNvSpPr>
          <p:nvPr>
            <p:ph type="subTitle" idx="1"/>
          </p:nvPr>
        </p:nvSpPr>
        <p:spPr>
          <a:xfrm flipH="1">
            <a:off x="3539673" y="1440649"/>
            <a:ext cx="5296797" cy="3366757"/>
          </a:xfrm>
          <a:prstGeom prst="rect">
            <a:avLst/>
          </a:prstGeom>
        </p:spPr>
        <p:txBody>
          <a:bodyPr spcFirstLastPara="1" wrap="square" lIns="91425" tIns="91425" rIns="91425" bIns="91425" anchor="ctr" anchorCtr="0">
            <a:noAutofit/>
          </a:bodyPr>
          <a:lstStyle/>
          <a:p>
            <a:pPr algn="just" rtl="0" fontAlgn="base">
              <a:spcBef>
                <a:spcPts val="0"/>
              </a:spcBef>
              <a:spcAft>
                <a:spcPts val="0"/>
              </a:spcAft>
              <a:buFont typeface="Arial" panose="020B0604020202020204" pitchFamily="34" charset="0"/>
              <a:buChar char="•"/>
            </a:pPr>
            <a:r>
              <a:rPr lang="en-US" sz="1600" b="0" i="0" u="none" strike="noStrike" dirty="0">
                <a:solidFill>
                  <a:schemeClr val="tx1">
                    <a:lumMod val="90000"/>
                    <a:lumOff val="10000"/>
                  </a:schemeClr>
                </a:solidFill>
                <a:effectLst/>
                <a:latin typeface="Work Sans" pitchFamily="2" charset="0"/>
              </a:rPr>
              <a:t>Hospitality industry is a huge sector, which includes all the economic activities that indirectly or directly depend upon or contribute to the tourism and travel industry. </a:t>
            </a:r>
          </a:p>
          <a:p>
            <a:pPr algn="just" rtl="0" fontAlgn="base">
              <a:spcBef>
                <a:spcPts val="0"/>
              </a:spcBef>
              <a:spcAft>
                <a:spcPts val="0"/>
              </a:spcAft>
              <a:buFont typeface="Arial" panose="020B0604020202020204" pitchFamily="34" charset="0"/>
              <a:buChar char="•"/>
            </a:pPr>
            <a:r>
              <a:rPr lang="en-US" sz="1600" b="0" i="0" u="none" strike="noStrike" dirty="0">
                <a:solidFill>
                  <a:schemeClr val="tx1">
                    <a:lumMod val="90000"/>
                    <a:lumOff val="10000"/>
                  </a:schemeClr>
                </a:solidFill>
                <a:effectLst/>
                <a:latin typeface="Work Sans" pitchFamily="2" charset="0"/>
              </a:rPr>
              <a:t>In addition to this, this industry includes bars, night clubs, catering restaurants, resorts and hotels. </a:t>
            </a:r>
          </a:p>
          <a:p>
            <a:pPr algn="just" rtl="0" fontAlgn="base">
              <a:spcBef>
                <a:spcPts val="0"/>
              </a:spcBef>
              <a:spcAft>
                <a:spcPts val="0"/>
              </a:spcAft>
              <a:buFont typeface="Arial" panose="020B0604020202020204" pitchFamily="34" charset="0"/>
              <a:buChar char="•"/>
            </a:pPr>
            <a:r>
              <a:rPr lang="en-US" sz="1600" b="0" i="0" u="none" strike="noStrike" dirty="0">
                <a:solidFill>
                  <a:schemeClr val="tx1">
                    <a:lumMod val="90000"/>
                    <a:lumOff val="10000"/>
                  </a:schemeClr>
                </a:solidFill>
                <a:effectLst/>
                <a:latin typeface="Work Sans" pitchFamily="2" charset="0"/>
              </a:rPr>
              <a:t>Moreover, there is a huge impact of the importance and the role of guest service, hospitality and quality services in the hospitality industry. </a:t>
            </a:r>
          </a:p>
        </p:txBody>
      </p:sp>
      <p:sp>
        <p:nvSpPr>
          <p:cNvPr id="495" name="Google Shape;495;p34"/>
          <p:cNvSpPr txBox="1">
            <a:spLocks noGrp="1"/>
          </p:cNvSpPr>
          <p:nvPr>
            <p:ph type="title"/>
          </p:nvPr>
        </p:nvSpPr>
        <p:spPr>
          <a:xfrm flipH="1">
            <a:off x="4032498" y="863626"/>
            <a:ext cx="3582600" cy="605784"/>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US" sz="3600" b="1" i="0" u="none" strike="noStrike" dirty="0">
                <a:solidFill>
                  <a:schemeClr val="accent1"/>
                </a:solidFill>
                <a:effectLst/>
                <a:latin typeface="Alfa Slab One" panose="020B0604020202020204" charset="0"/>
              </a:rPr>
              <a:t>Introduction </a:t>
            </a:r>
            <a:endParaRPr sz="6600" dirty="0">
              <a:solidFill>
                <a:schemeClr val="accent1"/>
              </a:solidFill>
              <a:latin typeface="Alfa Slab One" panose="020B0604020202020204" charset="0"/>
            </a:endParaRPr>
          </a:p>
        </p:txBody>
      </p:sp>
      <p:grpSp>
        <p:nvGrpSpPr>
          <p:cNvPr id="496" name="Google Shape;496;p34"/>
          <p:cNvGrpSpPr/>
          <p:nvPr/>
        </p:nvGrpSpPr>
        <p:grpSpPr>
          <a:xfrm flipH="1">
            <a:off x="403448" y="1166518"/>
            <a:ext cx="3756991" cy="2810464"/>
            <a:chOff x="4664634" y="1166559"/>
            <a:chExt cx="3756991" cy="2810464"/>
          </a:xfrm>
        </p:grpSpPr>
        <p:grpSp>
          <p:nvGrpSpPr>
            <p:cNvPr id="497" name="Google Shape;497;p34"/>
            <p:cNvGrpSpPr/>
            <p:nvPr/>
          </p:nvGrpSpPr>
          <p:grpSpPr>
            <a:xfrm>
              <a:off x="4664634" y="1166559"/>
              <a:ext cx="3713555" cy="2810464"/>
              <a:chOff x="903750" y="1720229"/>
              <a:chExt cx="3776625" cy="2858196"/>
            </a:xfrm>
          </p:grpSpPr>
          <p:sp>
            <p:nvSpPr>
              <p:cNvPr id="498" name="Google Shape;498;p34"/>
              <p:cNvSpPr/>
              <p:nvPr/>
            </p:nvSpPr>
            <p:spPr>
              <a:xfrm>
                <a:off x="969989" y="1720229"/>
                <a:ext cx="3638100" cy="2256282"/>
              </a:xfrm>
              <a:custGeom>
                <a:avLst/>
                <a:gdLst/>
                <a:ahLst/>
                <a:cxnLst/>
                <a:rect l="l" t="t" r="r" b="b"/>
                <a:pathLst>
                  <a:path w="159147" h="98700" extrusionOk="0">
                    <a:moveTo>
                      <a:pt x="111209" y="0"/>
                    </a:moveTo>
                    <a:cubicBezTo>
                      <a:pt x="80230" y="0"/>
                      <a:pt x="41910" y="6527"/>
                      <a:pt x="26600" y="12351"/>
                    </a:cubicBezTo>
                    <a:cubicBezTo>
                      <a:pt x="1" y="22442"/>
                      <a:pt x="41101" y="94077"/>
                      <a:pt x="41973" y="96058"/>
                    </a:cubicBezTo>
                    <a:lnTo>
                      <a:pt x="142612" y="98699"/>
                    </a:lnTo>
                    <a:cubicBezTo>
                      <a:pt x="145808" y="95583"/>
                      <a:pt x="159147" y="47192"/>
                      <a:pt x="156796" y="20725"/>
                    </a:cubicBezTo>
                    <a:cubicBezTo>
                      <a:pt x="156585" y="18295"/>
                      <a:pt x="156188" y="15891"/>
                      <a:pt x="155581" y="13540"/>
                    </a:cubicBezTo>
                    <a:cubicBezTo>
                      <a:pt x="154604" y="9842"/>
                      <a:pt x="151381" y="7042"/>
                      <a:pt x="146600" y="4955"/>
                    </a:cubicBezTo>
                    <a:cubicBezTo>
                      <a:pt x="138420" y="1410"/>
                      <a:pt x="125607" y="0"/>
                      <a:pt x="11120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 name="Google Shape;499;p34"/>
              <p:cNvSpPr/>
              <p:nvPr/>
            </p:nvSpPr>
            <p:spPr>
              <a:xfrm>
                <a:off x="903750" y="3792925"/>
                <a:ext cx="3776625" cy="785500"/>
              </a:xfrm>
              <a:custGeom>
                <a:avLst/>
                <a:gdLst/>
                <a:ahLst/>
                <a:cxnLst/>
                <a:rect l="l" t="t" r="r" b="b"/>
                <a:pathLst>
                  <a:path w="151065" h="31420" extrusionOk="0">
                    <a:moveTo>
                      <a:pt x="60359" y="1"/>
                    </a:moveTo>
                    <a:cubicBezTo>
                      <a:pt x="51340" y="1"/>
                      <a:pt x="42336" y="529"/>
                      <a:pt x="33679" y="2904"/>
                    </a:cubicBezTo>
                    <a:lnTo>
                      <a:pt x="27472" y="7473"/>
                    </a:lnTo>
                    <a:cubicBezTo>
                      <a:pt x="20868" y="8504"/>
                      <a:pt x="14291" y="9877"/>
                      <a:pt x="7819" y="11594"/>
                    </a:cubicBezTo>
                    <a:cubicBezTo>
                      <a:pt x="5416" y="12228"/>
                      <a:pt x="2959" y="12968"/>
                      <a:pt x="1004" y="14473"/>
                    </a:cubicBezTo>
                    <a:cubicBezTo>
                      <a:pt x="661" y="14685"/>
                      <a:pt x="397" y="15002"/>
                      <a:pt x="265" y="15398"/>
                    </a:cubicBezTo>
                    <a:cubicBezTo>
                      <a:pt x="1" y="16401"/>
                      <a:pt x="1295" y="17088"/>
                      <a:pt x="2299" y="17326"/>
                    </a:cubicBezTo>
                    <a:cubicBezTo>
                      <a:pt x="14054" y="20259"/>
                      <a:pt x="26103" y="21767"/>
                      <a:pt x="38194" y="21767"/>
                    </a:cubicBezTo>
                    <a:cubicBezTo>
                      <a:pt x="39172" y="21767"/>
                      <a:pt x="40150" y="21757"/>
                      <a:pt x="41128" y="21737"/>
                    </a:cubicBezTo>
                    <a:cubicBezTo>
                      <a:pt x="41973" y="21737"/>
                      <a:pt x="43135" y="22160"/>
                      <a:pt x="42845" y="22926"/>
                    </a:cubicBezTo>
                    <a:cubicBezTo>
                      <a:pt x="42713" y="23296"/>
                      <a:pt x="42316" y="23454"/>
                      <a:pt x="41973" y="23560"/>
                    </a:cubicBezTo>
                    <a:lnTo>
                      <a:pt x="28026" y="28341"/>
                    </a:lnTo>
                    <a:cubicBezTo>
                      <a:pt x="47338" y="30400"/>
                      <a:pt x="66734" y="31420"/>
                      <a:pt x="86139" y="31420"/>
                    </a:cubicBezTo>
                    <a:cubicBezTo>
                      <a:pt x="88392" y="31420"/>
                      <a:pt x="90646" y="31406"/>
                      <a:pt x="92900" y="31378"/>
                    </a:cubicBezTo>
                    <a:cubicBezTo>
                      <a:pt x="95277" y="31378"/>
                      <a:pt x="97628" y="31246"/>
                      <a:pt x="99979" y="31009"/>
                    </a:cubicBezTo>
                    <a:cubicBezTo>
                      <a:pt x="101722" y="30797"/>
                      <a:pt x="103650" y="30322"/>
                      <a:pt x="104496" y="28790"/>
                    </a:cubicBezTo>
                    <a:cubicBezTo>
                      <a:pt x="105232" y="27478"/>
                      <a:pt x="104164" y="25424"/>
                      <a:pt x="102846" y="25424"/>
                    </a:cubicBezTo>
                    <a:cubicBezTo>
                      <a:pt x="102810" y="25424"/>
                      <a:pt x="102774" y="25425"/>
                      <a:pt x="102738" y="25429"/>
                    </a:cubicBezTo>
                    <a:lnTo>
                      <a:pt x="102738" y="25429"/>
                    </a:lnTo>
                    <a:cubicBezTo>
                      <a:pt x="108773" y="23748"/>
                      <a:pt x="115010" y="23409"/>
                      <a:pt x="121310" y="23409"/>
                    </a:cubicBezTo>
                    <a:cubicBezTo>
                      <a:pt x="125585" y="23409"/>
                      <a:pt x="129890" y="23565"/>
                      <a:pt x="134180" y="23565"/>
                    </a:cubicBezTo>
                    <a:cubicBezTo>
                      <a:pt x="138257" y="23565"/>
                      <a:pt x="142321" y="23424"/>
                      <a:pt x="146336" y="22873"/>
                    </a:cubicBezTo>
                    <a:cubicBezTo>
                      <a:pt x="148211" y="22635"/>
                      <a:pt x="150377" y="22054"/>
                      <a:pt x="151064" y="20284"/>
                    </a:cubicBezTo>
                    <a:cubicBezTo>
                      <a:pt x="146257" y="16798"/>
                      <a:pt x="139310" y="18515"/>
                      <a:pt x="133948" y="15926"/>
                    </a:cubicBezTo>
                    <a:cubicBezTo>
                      <a:pt x="133261" y="15609"/>
                      <a:pt x="132521" y="15054"/>
                      <a:pt x="132548" y="14315"/>
                    </a:cubicBezTo>
                    <a:cubicBezTo>
                      <a:pt x="132548" y="13654"/>
                      <a:pt x="133182" y="13126"/>
                      <a:pt x="133789" y="12809"/>
                    </a:cubicBezTo>
                    <a:cubicBezTo>
                      <a:pt x="136880" y="11145"/>
                      <a:pt x="140947" y="11409"/>
                      <a:pt x="143615" y="9058"/>
                    </a:cubicBezTo>
                    <a:cubicBezTo>
                      <a:pt x="144064" y="8715"/>
                      <a:pt x="144381" y="8239"/>
                      <a:pt x="144566" y="7685"/>
                    </a:cubicBezTo>
                    <a:cubicBezTo>
                      <a:pt x="144989" y="6074"/>
                      <a:pt x="143193" y="4779"/>
                      <a:pt x="141608" y="4172"/>
                    </a:cubicBezTo>
                    <a:cubicBezTo>
                      <a:pt x="137672" y="2693"/>
                      <a:pt x="133446" y="2191"/>
                      <a:pt x="129246" y="1874"/>
                    </a:cubicBezTo>
                    <a:cubicBezTo>
                      <a:pt x="121876" y="1293"/>
                      <a:pt x="114480" y="1108"/>
                      <a:pt x="107111" y="949"/>
                    </a:cubicBezTo>
                    <a:lnTo>
                      <a:pt x="70606" y="157"/>
                    </a:lnTo>
                    <a:cubicBezTo>
                      <a:pt x="67200" y="77"/>
                      <a:pt x="63779" y="1"/>
                      <a:pt x="6035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00" name="Google Shape;500;p34"/>
            <p:cNvGrpSpPr/>
            <p:nvPr/>
          </p:nvGrpSpPr>
          <p:grpSpPr>
            <a:xfrm>
              <a:off x="4844493" y="1440690"/>
              <a:ext cx="3577133" cy="2405654"/>
              <a:chOff x="4844493" y="1440690"/>
              <a:chExt cx="3577133" cy="2405654"/>
            </a:xfrm>
          </p:grpSpPr>
          <p:grpSp>
            <p:nvGrpSpPr>
              <p:cNvPr id="501" name="Google Shape;501;p34"/>
              <p:cNvGrpSpPr/>
              <p:nvPr/>
            </p:nvGrpSpPr>
            <p:grpSpPr>
              <a:xfrm>
                <a:off x="4844493" y="1440690"/>
                <a:ext cx="3577133" cy="1993090"/>
                <a:chOff x="1086675" y="1999038"/>
                <a:chExt cx="3637925" cy="2026962"/>
              </a:xfrm>
            </p:grpSpPr>
            <p:grpSp>
              <p:nvGrpSpPr>
                <p:cNvPr id="502" name="Google Shape;502;p34"/>
                <p:cNvGrpSpPr/>
                <p:nvPr/>
              </p:nvGrpSpPr>
              <p:grpSpPr>
                <a:xfrm>
                  <a:off x="1519875" y="1999038"/>
                  <a:ext cx="2517950" cy="1385762"/>
                  <a:chOff x="1519875" y="1999038"/>
                  <a:chExt cx="2517950" cy="1385762"/>
                </a:xfrm>
              </p:grpSpPr>
              <p:grpSp>
                <p:nvGrpSpPr>
                  <p:cNvPr id="503" name="Google Shape;503;p34"/>
                  <p:cNvGrpSpPr/>
                  <p:nvPr/>
                </p:nvGrpSpPr>
                <p:grpSpPr>
                  <a:xfrm>
                    <a:off x="2415300" y="1999038"/>
                    <a:ext cx="678875" cy="217275"/>
                    <a:chOff x="2415300" y="1955100"/>
                    <a:chExt cx="678875" cy="217275"/>
                  </a:xfrm>
                </p:grpSpPr>
                <p:sp>
                  <p:nvSpPr>
                    <p:cNvPr id="504" name="Google Shape;504;p34"/>
                    <p:cNvSpPr/>
                    <p:nvPr/>
                  </p:nvSpPr>
                  <p:spPr>
                    <a:xfrm>
                      <a:off x="2421925" y="1961700"/>
                      <a:ext cx="665650" cy="204075"/>
                    </a:xfrm>
                    <a:custGeom>
                      <a:avLst/>
                      <a:gdLst/>
                      <a:ahLst/>
                      <a:cxnLst/>
                      <a:rect l="l" t="t" r="r" b="b"/>
                      <a:pathLst>
                        <a:path w="26626" h="8163" extrusionOk="0">
                          <a:moveTo>
                            <a:pt x="2879" y="1"/>
                          </a:moveTo>
                          <a:cubicBezTo>
                            <a:pt x="1294" y="1"/>
                            <a:pt x="0" y="1295"/>
                            <a:pt x="0" y="2880"/>
                          </a:cubicBezTo>
                          <a:lnTo>
                            <a:pt x="0" y="8163"/>
                          </a:lnTo>
                          <a:lnTo>
                            <a:pt x="3091" y="8163"/>
                          </a:lnTo>
                          <a:lnTo>
                            <a:pt x="3091" y="6208"/>
                          </a:lnTo>
                          <a:cubicBezTo>
                            <a:pt x="3091" y="4491"/>
                            <a:pt x="4517" y="3065"/>
                            <a:pt x="6234" y="3065"/>
                          </a:cubicBezTo>
                          <a:lnTo>
                            <a:pt x="20392" y="3065"/>
                          </a:lnTo>
                          <a:cubicBezTo>
                            <a:pt x="22135" y="3065"/>
                            <a:pt x="23535" y="4491"/>
                            <a:pt x="23535" y="6208"/>
                          </a:cubicBezTo>
                          <a:lnTo>
                            <a:pt x="23535" y="8163"/>
                          </a:lnTo>
                          <a:lnTo>
                            <a:pt x="26626" y="8163"/>
                          </a:lnTo>
                          <a:lnTo>
                            <a:pt x="26626" y="2880"/>
                          </a:lnTo>
                          <a:cubicBezTo>
                            <a:pt x="26626" y="1295"/>
                            <a:pt x="25331" y="1"/>
                            <a:pt x="23747"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 name="Google Shape;505;p34"/>
                    <p:cNvSpPr/>
                    <p:nvPr/>
                  </p:nvSpPr>
                  <p:spPr>
                    <a:xfrm>
                      <a:off x="2415300" y="1955100"/>
                      <a:ext cx="678875" cy="217275"/>
                    </a:xfrm>
                    <a:custGeom>
                      <a:avLst/>
                      <a:gdLst/>
                      <a:ahLst/>
                      <a:cxnLst/>
                      <a:rect l="l" t="t" r="r" b="b"/>
                      <a:pathLst>
                        <a:path w="27155" h="8691" extrusionOk="0">
                          <a:moveTo>
                            <a:pt x="24012" y="265"/>
                          </a:moveTo>
                          <a:cubicBezTo>
                            <a:pt x="25596" y="265"/>
                            <a:pt x="26891" y="1559"/>
                            <a:pt x="26891" y="3144"/>
                          </a:cubicBezTo>
                          <a:lnTo>
                            <a:pt x="26891" y="8427"/>
                          </a:lnTo>
                          <a:lnTo>
                            <a:pt x="26389" y="8427"/>
                          </a:lnTo>
                          <a:cubicBezTo>
                            <a:pt x="26442" y="8295"/>
                            <a:pt x="26468" y="8189"/>
                            <a:pt x="26468" y="8057"/>
                          </a:cubicBezTo>
                          <a:cubicBezTo>
                            <a:pt x="26495" y="7898"/>
                            <a:pt x="26495" y="7713"/>
                            <a:pt x="26495" y="7555"/>
                          </a:cubicBezTo>
                          <a:cubicBezTo>
                            <a:pt x="26521" y="7396"/>
                            <a:pt x="26495" y="7238"/>
                            <a:pt x="26495" y="7079"/>
                          </a:cubicBezTo>
                          <a:cubicBezTo>
                            <a:pt x="26521" y="6921"/>
                            <a:pt x="26495" y="6736"/>
                            <a:pt x="26415" y="6604"/>
                          </a:cubicBezTo>
                          <a:cubicBezTo>
                            <a:pt x="26415" y="6589"/>
                            <a:pt x="26398" y="6574"/>
                            <a:pt x="26378" y="6574"/>
                          </a:cubicBezTo>
                          <a:cubicBezTo>
                            <a:pt x="26363" y="6574"/>
                            <a:pt x="26347" y="6582"/>
                            <a:pt x="26336" y="6604"/>
                          </a:cubicBezTo>
                          <a:cubicBezTo>
                            <a:pt x="26310" y="6736"/>
                            <a:pt x="26283" y="6895"/>
                            <a:pt x="26310" y="7027"/>
                          </a:cubicBezTo>
                          <a:lnTo>
                            <a:pt x="26310" y="7555"/>
                          </a:lnTo>
                          <a:cubicBezTo>
                            <a:pt x="26310" y="7713"/>
                            <a:pt x="26283" y="7872"/>
                            <a:pt x="26283" y="8030"/>
                          </a:cubicBezTo>
                          <a:lnTo>
                            <a:pt x="26230" y="8268"/>
                          </a:lnTo>
                          <a:cubicBezTo>
                            <a:pt x="26230" y="8321"/>
                            <a:pt x="26230" y="8374"/>
                            <a:pt x="26230" y="8427"/>
                          </a:cubicBezTo>
                          <a:lnTo>
                            <a:pt x="23800" y="8427"/>
                          </a:lnTo>
                          <a:lnTo>
                            <a:pt x="23800" y="6472"/>
                          </a:lnTo>
                          <a:cubicBezTo>
                            <a:pt x="23800" y="4729"/>
                            <a:pt x="22374" y="3329"/>
                            <a:pt x="20657" y="3329"/>
                          </a:cubicBezTo>
                          <a:lnTo>
                            <a:pt x="6499" y="3329"/>
                          </a:lnTo>
                          <a:cubicBezTo>
                            <a:pt x="4782" y="3329"/>
                            <a:pt x="3356" y="4729"/>
                            <a:pt x="3356" y="6472"/>
                          </a:cubicBezTo>
                          <a:lnTo>
                            <a:pt x="3356" y="8427"/>
                          </a:lnTo>
                          <a:lnTo>
                            <a:pt x="1639" y="8427"/>
                          </a:lnTo>
                          <a:lnTo>
                            <a:pt x="1639" y="8242"/>
                          </a:lnTo>
                          <a:lnTo>
                            <a:pt x="1639" y="8136"/>
                          </a:lnTo>
                          <a:cubicBezTo>
                            <a:pt x="1639" y="8083"/>
                            <a:pt x="1639" y="8030"/>
                            <a:pt x="1612" y="8004"/>
                          </a:cubicBezTo>
                          <a:cubicBezTo>
                            <a:pt x="1599" y="7991"/>
                            <a:pt x="1586" y="7984"/>
                            <a:pt x="1573" y="7984"/>
                          </a:cubicBezTo>
                          <a:cubicBezTo>
                            <a:pt x="1559" y="7984"/>
                            <a:pt x="1546" y="7991"/>
                            <a:pt x="1533" y="8004"/>
                          </a:cubicBezTo>
                          <a:cubicBezTo>
                            <a:pt x="1507" y="8030"/>
                            <a:pt x="1507" y="8030"/>
                            <a:pt x="1507" y="8057"/>
                          </a:cubicBezTo>
                          <a:cubicBezTo>
                            <a:pt x="1480" y="8083"/>
                            <a:pt x="1480" y="8110"/>
                            <a:pt x="1480" y="8136"/>
                          </a:cubicBezTo>
                          <a:lnTo>
                            <a:pt x="1480" y="8242"/>
                          </a:lnTo>
                          <a:lnTo>
                            <a:pt x="1480" y="8427"/>
                          </a:lnTo>
                          <a:lnTo>
                            <a:pt x="1242" y="8427"/>
                          </a:lnTo>
                          <a:cubicBezTo>
                            <a:pt x="1269" y="8347"/>
                            <a:pt x="1295" y="8242"/>
                            <a:pt x="1295" y="8136"/>
                          </a:cubicBezTo>
                          <a:cubicBezTo>
                            <a:pt x="1322" y="8004"/>
                            <a:pt x="1322" y="7845"/>
                            <a:pt x="1348" y="7713"/>
                          </a:cubicBezTo>
                          <a:cubicBezTo>
                            <a:pt x="1348" y="7581"/>
                            <a:pt x="1348" y="7449"/>
                            <a:pt x="1348" y="7291"/>
                          </a:cubicBezTo>
                          <a:cubicBezTo>
                            <a:pt x="1375" y="7159"/>
                            <a:pt x="1375" y="7000"/>
                            <a:pt x="1348" y="6868"/>
                          </a:cubicBezTo>
                          <a:cubicBezTo>
                            <a:pt x="1335" y="6815"/>
                            <a:pt x="1289" y="6789"/>
                            <a:pt x="1242" y="6789"/>
                          </a:cubicBezTo>
                          <a:cubicBezTo>
                            <a:pt x="1196" y="6789"/>
                            <a:pt x="1150" y="6815"/>
                            <a:pt x="1137" y="6868"/>
                          </a:cubicBezTo>
                          <a:cubicBezTo>
                            <a:pt x="1110" y="7000"/>
                            <a:pt x="1110" y="7159"/>
                            <a:pt x="1110" y="7291"/>
                          </a:cubicBezTo>
                          <a:lnTo>
                            <a:pt x="1110" y="7713"/>
                          </a:lnTo>
                          <a:cubicBezTo>
                            <a:pt x="1110" y="7845"/>
                            <a:pt x="1110" y="7978"/>
                            <a:pt x="1084" y="8110"/>
                          </a:cubicBezTo>
                          <a:cubicBezTo>
                            <a:pt x="1084" y="8162"/>
                            <a:pt x="1058" y="8242"/>
                            <a:pt x="1058" y="8321"/>
                          </a:cubicBezTo>
                          <a:cubicBezTo>
                            <a:pt x="1058" y="8347"/>
                            <a:pt x="1058" y="8400"/>
                            <a:pt x="1084" y="8427"/>
                          </a:cubicBezTo>
                          <a:lnTo>
                            <a:pt x="899" y="8427"/>
                          </a:lnTo>
                          <a:lnTo>
                            <a:pt x="899" y="8242"/>
                          </a:lnTo>
                          <a:cubicBezTo>
                            <a:pt x="899" y="8136"/>
                            <a:pt x="899" y="8030"/>
                            <a:pt x="925" y="7925"/>
                          </a:cubicBezTo>
                          <a:cubicBezTo>
                            <a:pt x="925" y="7793"/>
                            <a:pt x="925" y="7687"/>
                            <a:pt x="952" y="7581"/>
                          </a:cubicBezTo>
                          <a:cubicBezTo>
                            <a:pt x="952" y="7476"/>
                            <a:pt x="952" y="7370"/>
                            <a:pt x="925" y="7264"/>
                          </a:cubicBezTo>
                          <a:cubicBezTo>
                            <a:pt x="912" y="7238"/>
                            <a:pt x="892" y="7225"/>
                            <a:pt x="873" y="7225"/>
                          </a:cubicBezTo>
                          <a:cubicBezTo>
                            <a:pt x="853" y="7225"/>
                            <a:pt x="833" y="7238"/>
                            <a:pt x="820" y="7264"/>
                          </a:cubicBezTo>
                          <a:cubicBezTo>
                            <a:pt x="767" y="7344"/>
                            <a:pt x="741" y="7476"/>
                            <a:pt x="741" y="7581"/>
                          </a:cubicBezTo>
                          <a:cubicBezTo>
                            <a:pt x="741" y="7687"/>
                            <a:pt x="714" y="7819"/>
                            <a:pt x="714" y="7925"/>
                          </a:cubicBezTo>
                          <a:cubicBezTo>
                            <a:pt x="714" y="8004"/>
                            <a:pt x="714" y="8136"/>
                            <a:pt x="688" y="8242"/>
                          </a:cubicBezTo>
                          <a:cubicBezTo>
                            <a:pt x="688" y="8295"/>
                            <a:pt x="688" y="8374"/>
                            <a:pt x="688" y="8427"/>
                          </a:cubicBezTo>
                          <a:lnTo>
                            <a:pt x="292" y="8427"/>
                          </a:lnTo>
                          <a:lnTo>
                            <a:pt x="292" y="3144"/>
                          </a:lnTo>
                          <a:cubicBezTo>
                            <a:pt x="292" y="1559"/>
                            <a:pt x="1586" y="265"/>
                            <a:pt x="3171" y="265"/>
                          </a:cubicBezTo>
                          <a:close/>
                          <a:moveTo>
                            <a:pt x="3144" y="0"/>
                          </a:moveTo>
                          <a:cubicBezTo>
                            <a:pt x="1427" y="0"/>
                            <a:pt x="1" y="1400"/>
                            <a:pt x="1" y="3144"/>
                          </a:cubicBezTo>
                          <a:lnTo>
                            <a:pt x="1" y="8691"/>
                          </a:lnTo>
                          <a:lnTo>
                            <a:pt x="3646" y="8691"/>
                          </a:lnTo>
                          <a:lnTo>
                            <a:pt x="3646" y="8427"/>
                          </a:lnTo>
                          <a:lnTo>
                            <a:pt x="3620" y="8427"/>
                          </a:lnTo>
                          <a:lnTo>
                            <a:pt x="3620" y="6472"/>
                          </a:lnTo>
                          <a:cubicBezTo>
                            <a:pt x="3620" y="4887"/>
                            <a:pt x="4914" y="3593"/>
                            <a:pt x="6499" y="3593"/>
                          </a:cubicBezTo>
                          <a:lnTo>
                            <a:pt x="20657" y="3593"/>
                          </a:lnTo>
                          <a:cubicBezTo>
                            <a:pt x="22242" y="3593"/>
                            <a:pt x="23510" y="4887"/>
                            <a:pt x="23536" y="6472"/>
                          </a:cubicBezTo>
                          <a:lnTo>
                            <a:pt x="23536" y="8427"/>
                          </a:lnTo>
                          <a:lnTo>
                            <a:pt x="23483" y="8427"/>
                          </a:lnTo>
                          <a:lnTo>
                            <a:pt x="23483" y="8691"/>
                          </a:lnTo>
                          <a:lnTo>
                            <a:pt x="27155" y="8691"/>
                          </a:lnTo>
                          <a:lnTo>
                            <a:pt x="27155" y="3144"/>
                          </a:lnTo>
                          <a:cubicBezTo>
                            <a:pt x="27155" y="1400"/>
                            <a:pt x="25755" y="0"/>
                            <a:pt x="2401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06" name="Google Shape;506;p34"/>
                  <p:cNvSpPr/>
                  <p:nvPr/>
                </p:nvSpPr>
                <p:spPr>
                  <a:xfrm>
                    <a:off x="1525150" y="2211325"/>
                    <a:ext cx="2506750" cy="1167525"/>
                  </a:xfrm>
                  <a:custGeom>
                    <a:avLst/>
                    <a:gdLst/>
                    <a:ahLst/>
                    <a:cxnLst/>
                    <a:rect l="l" t="t" r="r" b="b"/>
                    <a:pathLst>
                      <a:path w="100270" h="46701" extrusionOk="0">
                        <a:moveTo>
                          <a:pt x="6657" y="0"/>
                        </a:moveTo>
                        <a:cubicBezTo>
                          <a:pt x="2985" y="0"/>
                          <a:pt x="0" y="2959"/>
                          <a:pt x="0" y="6657"/>
                        </a:cubicBezTo>
                        <a:lnTo>
                          <a:pt x="0" y="40044"/>
                        </a:lnTo>
                        <a:cubicBezTo>
                          <a:pt x="0" y="43716"/>
                          <a:pt x="2985" y="46674"/>
                          <a:pt x="6657" y="46701"/>
                        </a:cubicBezTo>
                        <a:lnTo>
                          <a:pt x="93613" y="46701"/>
                        </a:lnTo>
                        <a:cubicBezTo>
                          <a:pt x="97284" y="46701"/>
                          <a:pt x="100269" y="43716"/>
                          <a:pt x="100269" y="40044"/>
                        </a:cubicBezTo>
                        <a:lnTo>
                          <a:pt x="100269" y="6657"/>
                        </a:lnTo>
                        <a:cubicBezTo>
                          <a:pt x="100269" y="2985"/>
                          <a:pt x="97284" y="0"/>
                          <a:pt x="9361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7" name="Google Shape;507;p34"/>
                  <p:cNvSpPr/>
                  <p:nvPr/>
                </p:nvSpPr>
                <p:spPr>
                  <a:xfrm>
                    <a:off x="1519875" y="2205375"/>
                    <a:ext cx="2517950" cy="1179425"/>
                  </a:xfrm>
                  <a:custGeom>
                    <a:avLst/>
                    <a:gdLst/>
                    <a:ahLst/>
                    <a:cxnLst/>
                    <a:rect l="l" t="t" r="r" b="b"/>
                    <a:pathLst>
                      <a:path w="100718" h="47177" extrusionOk="0">
                        <a:moveTo>
                          <a:pt x="93824" y="449"/>
                        </a:moveTo>
                        <a:cubicBezTo>
                          <a:pt x="97363" y="476"/>
                          <a:pt x="100242" y="3329"/>
                          <a:pt x="100242" y="6895"/>
                        </a:cubicBezTo>
                        <a:lnTo>
                          <a:pt x="100242" y="40282"/>
                        </a:lnTo>
                        <a:cubicBezTo>
                          <a:pt x="100242" y="43822"/>
                          <a:pt x="97363" y="46701"/>
                          <a:pt x="93824" y="46701"/>
                        </a:cubicBezTo>
                        <a:lnTo>
                          <a:pt x="6868" y="46701"/>
                        </a:lnTo>
                        <a:cubicBezTo>
                          <a:pt x="3328" y="46701"/>
                          <a:pt x="449" y="43822"/>
                          <a:pt x="449" y="40282"/>
                        </a:cubicBezTo>
                        <a:lnTo>
                          <a:pt x="449" y="6895"/>
                        </a:lnTo>
                        <a:cubicBezTo>
                          <a:pt x="449" y="3329"/>
                          <a:pt x="3328" y="476"/>
                          <a:pt x="6868" y="449"/>
                        </a:cubicBezTo>
                        <a:close/>
                        <a:moveTo>
                          <a:pt x="6868" y="0"/>
                        </a:moveTo>
                        <a:cubicBezTo>
                          <a:pt x="3064" y="0"/>
                          <a:pt x="0" y="3091"/>
                          <a:pt x="0" y="6895"/>
                        </a:cubicBezTo>
                        <a:lnTo>
                          <a:pt x="0" y="40282"/>
                        </a:lnTo>
                        <a:cubicBezTo>
                          <a:pt x="0" y="44086"/>
                          <a:pt x="3064" y="47150"/>
                          <a:pt x="6868" y="47176"/>
                        </a:cubicBezTo>
                        <a:lnTo>
                          <a:pt x="93824" y="47176"/>
                        </a:lnTo>
                        <a:cubicBezTo>
                          <a:pt x="97627" y="47150"/>
                          <a:pt x="100718" y="44086"/>
                          <a:pt x="100718" y="40282"/>
                        </a:cubicBezTo>
                        <a:lnTo>
                          <a:pt x="100718" y="6895"/>
                        </a:lnTo>
                        <a:cubicBezTo>
                          <a:pt x="100718" y="3091"/>
                          <a:pt x="97627" y="0"/>
                          <a:pt x="9382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08" name="Google Shape;508;p34"/>
                <p:cNvGrpSpPr/>
                <p:nvPr/>
              </p:nvGrpSpPr>
              <p:grpSpPr>
                <a:xfrm>
                  <a:off x="1086675" y="3386100"/>
                  <a:ext cx="3637925" cy="639900"/>
                  <a:chOff x="1086675" y="3386100"/>
                  <a:chExt cx="3637925" cy="639900"/>
                </a:xfrm>
              </p:grpSpPr>
              <p:sp>
                <p:nvSpPr>
                  <p:cNvPr id="509" name="Google Shape;509;p34"/>
                  <p:cNvSpPr/>
                  <p:nvPr/>
                </p:nvSpPr>
                <p:spPr>
                  <a:xfrm>
                    <a:off x="1476275" y="3491075"/>
                    <a:ext cx="2660625" cy="525025"/>
                  </a:xfrm>
                  <a:custGeom>
                    <a:avLst/>
                    <a:gdLst/>
                    <a:ahLst/>
                    <a:cxnLst/>
                    <a:rect l="l" t="t" r="r" b="b"/>
                    <a:pathLst>
                      <a:path w="106425" h="21001" extrusionOk="0">
                        <a:moveTo>
                          <a:pt x="1" y="1"/>
                        </a:moveTo>
                        <a:lnTo>
                          <a:pt x="1" y="1190"/>
                        </a:lnTo>
                        <a:lnTo>
                          <a:pt x="11570" y="1190"/>
                        </a:lnTo>
                        <a:cubicBezTo>
                          <a:pt x="11993" y="1190"/>
                          <a:pt x="12442" y="1216"/>
                          <a:pt x="12865" y="1242"/>
                        </a:cubicBezTo>
                        <a:cubicBezTo>
                          <a:pt x="12944" y="1269"/>
                          <a:pt x="12944" y="1401"/>
                          <a:pt x="12865" y="1401"/>
                        </a:cubicBezTo>
                        <a:cubicBezTo>
                          <a:pt x="12363" y="1454"/>
                          <a:pt x="11887" y="1480"/>
                          <a:pt x="11412" y="1480"/>
                        </a:cubicBezTo>
                        <a:lnTo>
                          <a:pt x="1" y="1480"/>
                        </a:lnTo>
                        <a:lnTo>
                          <a:pt x="1" y="15189"/>
                        </a:lnTo>
                        <a:cubicBezTo>
                          <a:pt x="1" y="15876"/>
                          <a:pt x="106" y="16563"/>
                          <a:pt x="344" y="17223"/>
                        </a:cubicBezTo>
                        <a:cubicBezTo>
                          <a:pt x="688" y="17197"/>
                          <a:pt x="1031" y="17197"/>
                          <a:pt x="1374" y="17197"/>
                        </a:cubicBezTo>
                        <a:lnTo>
                          <a:pt x="8453" y="17197"/>
                        </a:lnTo>
                        <a:cubicBezTo>
                          <a:pt x="9695" y="17197"/>
                          <a:pt x="10910" y="17170"/>
                          <a:pt x="12204" y="17144"/>
                        </a:cubicBezTo>
                        <a:cubicBezTo>
                          <a:pt x="13472" y="17144"/>
                          <a:pt x="14740" y="17091"/>
                          <a:pt x="16034" y="17065"/>
                        </a:cubicBezTo>
                        <a:cubicBezTo>
                          <a:pt x="17302" y="17038"/>
                          <a:pt x="18570" y="16985"/>
                          <a:pt x="19838" y="16985"/>
                        </a:cubicBezTo>
                        <a:cubicBezTo>
                          <a:pt x="20023" y="16985"/>
                          <a:pt x="20023" y="17223"/>
                          <a:pt x="19838" y="17223"/>
                        </a:cubicBezTo>
                        <a:cubicBezTo>
                          <a:pt x="18438" y="17329"/>
                          <a:pt x="16985" y="17329"/>
                          <a:pt x="15559" y="17382"/>
                        </a:cubicBezTo>
                        <a:cubicBezTo>
                          <a:pt x="13446" y="17408"/>
                          <a:pt x="11333" y="17461"/>
                          <a:pt x="9219" y="17461"/>
                        </a:cubicBezTo>
                        <a:lnTo>
                          <a:pt x="2193" y="17461"/>
                        </a:lnTo>
                        <a:cubicBezTo>
                          <a:pt x="1612" y="17434"/>
                          <a:pt x="1031" y="17461"/>
                          <a:pt x="450" y="17408"/>
                        </a:cubicBezTo>
                        <a:lnTo>
                          <a:pt x="450" y="17408"/>
                        </a:lnTo>
                        <a:cubicBezTo>
                          <a:pt x="556" y="17672"/>
                          <a:pt x="661" y="17910"/>
                          <a:pt x="820" y="18148"/>
                        </a:cubicBezTo>
                        <a:cubicBezTo>
                          <a:pt x="1216" y="18121"/>
                          <a:pt x="1612" y="18121"/>
                          <a:pt x="2035" y="18121"/>
                        </a:cubicBezTo>
                        <a:lnTo>
                          <a:pt x="4227" y="18095"/>
                        </a:lnTo>
                        <a:lnTo>
                          <a:pt x="5337" y="18095"/>
                        </a:lnTo>
                        <a:cubicBezTo>
                          <a:pt x="5565" y="18095"/>
                          <a:pt x="5806" y="18083"/>
                          <a:pt x="6051" y="18083"/>
                        </a:cubicBezTo>
                        <a:cubicBezTo>
                          <a:pt x="6173" y="18083"/>
                          <a:pt x="6296" y="18086"/>
                          <a:pt x="6420" y="18095"/>
                        </a:cubicBezTo>
                        <a:cubicBezTo>
                          <a:pt x="6578" y="18095"/>
                          <a:pt x="6578" y="18332"/>
                          <a:pt x="6420" y="18332"/>
                        </a:cubicBezTo>
                        <a:cubicBezTo>
                          <a:pt x="5997" y="18359"/>
                          <a:pt x="5574" y="18359"/>
                          <a:pt x="5178" y="18359"/>
                        </a:cubicBezTo>
                        <a:lnTo>
                          <a:pt x="2959" y="18359"/>
                        </a:lnTo>
                        <a:cubicBezTo>
                          <a:pt x="2272" y="18359"/>
                          <a:pt x="1612" y="18359"/>
                          <a:pt x="925" y="18332"/>
                        </a:cubicBezTo>
                        <a:lnTo>
                          <a:pt x="925" y="18332"/>
                        </a:lnTo>
                        <a:cubicBezTo>
                          <a:pt x="1982" y="19997"/>
                          <a:pt x="3831" y="21000"/>
                          <a:pt x="5812" y="21000"/>
                        </a:cubicBezTo>
                        <a:lnTo>
                          <a:pt x="100613" y="21000"/>
                        </a:lnTo>
                        <a:cubicBezTo>
                          <a:pt x="102224" y="21000"/>
                          <a:pt x="103756" y="20340"/>
                          <a:pt x="104866" y="19151"/>
                        </a:cubicBezTo>
                        <a:lnTo>
                          <a:pt x="104866" y="19151"/>
                        </a:lnTo>
                        <a:lnTo>
                          <a:pt x="104390" y="19178"/>
                        </a:lnTo>
                        <a:lnTo>
                          <a:pt x="103598" y="19231"/>
                        </a:lnTo>
                        <a:cubicBezTo>
                          <a:pt x="102505" y="19307"/>
                          <a:pt x="101413" y="19349"/>
                          <a:pt x="100320" y="19349"/>
                        </a:cubicBezTo>
                        <a:cubicBezTo>
                          <a:pt x="99537" y="19349"/>
                          <a:pt x="98754" y="19327"/>
                          <a:pt x="97972" y="19283"/>
                        </a:cubicBezTo>
                        <a:cubicBezTo>
                          <a:pt x="97866" y="19283"/>
                          <a:pt x="97866" y="19125"/>
                          <a:pt x="97972" y="19125"/>
                        </a:cubicBezTo>
                        <a:lnTo>
                          <a:pt x="99556" y="19125"/>
                        </a:lnTo>
                        <a:cubicBezTo>
                          <a:pt x="100481" y="19125"/>
                          <a:pt x="101405" y="19098"/>
                          <a:pt x="102330" y="19072"/>
                        </a:cubicBezTo>
                        <a:cubicBezTo>
                          <a:pt x="102805" y="19046"/>
                          <a:pt x="103254" y="19019"/>
                          <a:pt x="103730" y="18966"/>
                        </a:cubicBezTo>
                        <a:cubicBezTo>
                          <a:pt x="103968" y="18966"/>
                          <a:pt x="104205" y="18940"/>
                          <a:pt x="104417" y="18914"/>
                        </a:cubicBezTo>
                        <a:cubicBezTo>
                          <a:pt x="104654" y="18914"/>
                          <a:pt x="104866" y="18861"/>
                          <a:pt x="105077" y="18861"/>
                        </a:cubicBezTo>
                        <a:cubicBezTo>
                          <a:pt x="105341" y="18570"/>
                          <a:pt x="105552" y="18253"/>
                          <a:pt x="105711" y="17936"/>
                        </a:cubicBezTo>
                        <a:cubicBezTo>
                          <a:pt x="105632" y="17936"/>
                          <a:pt x="105526" y="17963"/>
                          <a:pt x="105447" y="17963"/>
                        </a:cubicBezTo>
                        <a:lnTo>
                          <a:pt x="105024" y="18015"/>
                        </a:lnTo>
                        <a:cubicBezTo>
                          <a:pt x="104734" y="18015"/>
                          <a:pt x="104469" y="18042"/>
                          <a:pt x="104179" y="18068"/>
                        </a:cubicBezTo>
                        <a:cubicBezTo>
                          <a:pt x="103202" y="18134"/>
                          <a:pt x="102218" y="18167"/>
                          <a:pt x="101234" y="18167"/>
                        </a:cubicBezTo>
                        <a:cubicBezTo>
                          <a:pt x="100250" y="18167"/>
                          <a:pt x="99266" y="18134"/>
                          <a:pt x="98288" y="18068"/>
                        </a:cubicBezTo>
                        <a:cubicBezTo>
                          <a:pt x="98183" y="18068"/>
                          <a:pt x="98156" y="17910"/>
                          <a:pt x="98288" y="17910"/>
                        </a:cubicBezTo>
                        <a:lnTo>
                          <a:pt x="99953" y="17910"/>
                        </a:lnTo>
                        <a:cubicBezTo>
                          <a:pt x="100930" y="17910"/>
                          <a:pt x="101907" y="17883"/>
                          <a:pt x="102885" y="17857"/>
                        </a:cubicBezTo>
                        <a:cubicBezTo>
                          <a:pt x="103360" y="17831"/>
                          <a:pt x="103862" y="17804"/>
                          <a:pt x="104337" y="17778"/>
                        </a:cubicBezTo>
                        <a:cubicBezTo>
                          <a:pt x="104575" y="17751"/>
                          <a:pt x="104813" y="17751"/>
                          <a:pt x="105077" y="17725"/>
                        </a:cubicBezTo>
                        <a:lnTo>
                          <a:pt x="105447" y="17698"/>
                        </a:lnTo>
                        <a:cubicBezTo>
                          <a:pt x="105513" y="17685"/>
                          <a:pt x="105572" y="17679"/>
                          <a:pt x="105628" y="17679"/>
                        </a:cubicBezTo>
                        <a:cubicBezTo>
                          <a:pt x="105684" y="17679"/>
                          <a:pt x="105737" y="17685"/>
                          <a:pt x="105790" y="17698"/>
                        </a:cubicBezTo>
                        <a:lnTo>
                          <a:pt x="105843" y="17698"/>
                        </a:lnTo>
                        <a:cubicBezTo>
                          <a:pt x="105922" y="17487"/>
                          <a:pt x="106028" y="17276"/>
                          <a:pt x="106107" y="17038"/>
                        </a:cubicBezTo>
                        <a:lnTo>
                          <a:pt x="106107" y="17038"/>
                        </a:lnTo>
                        <a:cubicBezTo>
                          <a:pt x="106001" y="17091"/>
                          <a:pt x="105922" y="17091"/>
                          <a:pt x="105843" y="17091"/>
                        </a:cubicBezTo>
                        <a:lnTo>
                          <a:pt x="105552" y="17117"/>
                        </a:lnTo>
                        <a:lnTo>
                          <a:pt x="104945" y="17170"/>
                        </a:lnTo>
                        <a:cubicBezTo>
                          <a:pt x="103916" y="17251"/>
                          <a:pt x="102871" y="17285"/>
                          <a:pt x="101823" y="17285"/>
                        </a:cubicBezTo>
                        <a:cubicBezTo>
                          <a:pt x="101499" y="17285"/>
                          <a:pt x="101175" y="17282"/>
                          <a:pt x="100851" y="17276"/>
                        </a:cubicBezTo>
                        <a:cubicBezTo>
                          <a:pt x="100745" y="17249"/>
                          <a:pt x="100745" y="17117"/>
                          <a:pt x="100851" y="17091"/>
                        </a:cubicBezTo>
                        <a:lnTo>
                          <a:pt x="102013" y="17065"/>
                        </a:lnTo>
                        <a:cubicBezTo>
                          <a:pt x="102673" y="17038"/>
                          <a:pt x="103360" y="17012"/>
                          <a:pt x="104047" y="16959"/>
                        </a:cubicBezTo>
                        <a:lnTo>
                          <a:pt x="105077" y="16906"/>
                        </a:lnTo>
                        <a:lnTo>
                          <a:pt x="105579" y="16853"/>
                        </a:lnTo>
                        <a:lnTo>
                          <a:pt x="105843" y="16827"/>
                        </a:lnTo>
                        <a:cubicBezTo>
                          <a:pt x="105883" y="16814"/>
                          <a:pt x="105922" y="16807"/>
                          <a:pt x="105962" y="16807"/>
                        </a:cubicBezTo>
                        <a:cubicBezTo>
                          <a:pt x="106001" y="16807"/>
                          <a:pt x="106041" y="16814"/>
                          <a:pt x="106081" y="16827"/>
                        </a:cubicBezTo>
                        <a:cubicBezTo>
                          <a:pt x="106107" y="16827"/>
                          <a:pt x="106134" y="16853"/>
                          <a:pt x="106160" y="16880"/>
                        </a:cubicBezTo>
                        <a:cubicBezTo>
                          <a:pt x="106186" y="16774"/>
                          <a:pt x="106213" y="16642"/>
                          <a:pt x="106239" y="16536"/>
                        </a:cubicBezTo>
                        <a:lnTo>
                          <a:pt x="106239" y="16536"/>
                        </a:lnTo>
                        <a:cubicBezTo>
                          <a:pt x="105288" y="16563"/>
                          <a:pt x="104337" y="16589"/>
                          <a:pt x="103360" y="16616"/>
                        </a:cubicBezTo>
                        <a:lnTo>
                          <a:pt x="99636" y="16721"/>
                        </a:lnTo>
                        <a:lnTo>
                          <a:pt x="97998" y="16774"/>
                        </a:lnTo>
                        <a:cubicBezTo>
                          <a:pt x="97100" y="16800"/>
                          <a:pt x="96202" y="16827"/>
                          <a:pt x="95304" y="16853"/>
                        </a:cubicBezTo>
                        <a:cubicBezTo>
                          <a:pt x="94406" y="16880"/>
                          <a:pt x="93507" y="16906"/>
                          <a:pt x="92609" y="16906"/>
                        </a:cubicBezTo>
                        <a:cubicBezTo>
                          <a:pt x="92504" y="16906"/>
                          <a:pt x="92504" y="16748"/>
                          <a:pt x="92609" y="16748"/>
                        </a:cubicBezTo>
                        <a:cubicBezTo>
                          <a:pt x="93640" y="16668"/>
                          <a:pt x="94643" y="16642"/>
                          <a:pt x="95647" y="16616"/>
                        </a:cubicBezTo>
                        <a:cubicBezTo>
                          <a:pt x="97338" y="16536"/>
                          <a:pt x="99002" y="16483"/>
                          <a:pt x="100666" y="16431"/>
                        </a:cubicBezTo>
                        <a:lnTo>
                          <a:pt x="101009" y="16431"/>
                        </a:lnTo>
                        <a:cubicBezTo>
                          <a:pt x="102779" y="16378"/>
                          <a:pt x="104522" y="16299"/>
                          <a:pt x="106292" y="16272"/>
                        </a:cubicBezTo>
                        <a:cubicBezTo>
                          <a:pt x="106318" y="16193"/>
                          <a:pt x="106318" y="16114"/>
                          <a:pt x="106318" y="16034"/>
                        </a:cubicBezTo>
                        <a:lnTo>
                          <a:pt x="101696" y="16034"/>
                        </a:lnTo>
                        <a:cubicBezTo>
                          <a:pt x="100904" y="16034"/>
                          <a:pt x="100111" y="16034"/>
                          <a:pt x="99319" y="15982"/>
                        </a:cubicBezTo>
                        <a:cubicBezTo>
                          <a:pt x="99213" y="15982"/>
                          <a:pt x="99213" y="15823"/>
                          <a:pt x="99319" y="15823"/>
                        </a:cubicBezTo>
                        <a:cubicBezTo>
                          <a:pt x="99821" y="15797"/>
                          <a:pt x="100349" y="15797"/>
                          <a:pt x="100877" y="15797"/>
                        </a:cubicBezTo>
                        <a:lnTo>
                          <a:pt x="105711" y="15797"/>
                        </a:lnTo>
                        <a:cubicBezTo>
                          <a:pt x="105869" y="15797"/>
                          <a:pt x="106016" y="15785"/>
                          <a:pt x="106159" y="15785"/>
                        </a:cubicBezTo>
                        <a:cubicBezTo>
                          <a:pt x="106230" y="15785"/>
                          <a:pt x="106301" y="15788"/>
                          <a:pt x="106371" y="15797"/>
                        </a:cubicBezTo>
                        <a:cubicBezTo>
                          <a:pt x="106398" y="15717"/>
                          <a:pt x="106398" y="15638"/>
                          <a:pt x="106398" y="15585"/>
                        </a:cubicBezTo>
                        <a:lnTo>
                          <a:pt x="106371" y="15585"/>
                        </a:lnTo>
                        <a:lnTo>
                          <a:pt x="106371" y="12416"/>
                        </a:lnTo>
                        <a:lnTo>
                          <a:pt x="106398" y="12416"/>
                        </a:lnTo>
                        <a:lnTo>
                          <a:pt x="106398" y="2167"/>
                        </a:lnTo>
                        <a:lnTo>
                          <a:pt x="105500" y="2167"/>
                        </a:lnTo>
                        <a:cubicBezTo>
                          <a:pt x="103941" y="2167"/>
                          <a:pt x="102383" y="2167"/>
                          <a:pt x="100824" y="2114"/>
                        </a:cubicBezTo>
                        <a:cubicBezTo>
                          <a:pt x="100719" y="2114"/>
                          <a:pt x="100719" y="1956"/>
                          <a:pt x="100824" y="1956"/>
                        </a:cubicBezTo>
                        <a:cubicBezTo>
                          <a:pt x="101273" y="1929"/>
                          <a:pt x="101722" y="1903"/>
                          <a:pt x="102171" y="1903"/>
                        </a:cubicBezTo>
                        <a:lnTo>
                          <a:pt x="106398" y="1903"/>
                        </a:lnTo>
                        <a:lnTo>
                          <a:pt x="106398" y="1322"/>
                        </a:lnTo>
                        <a:cubicBezTo>
                          <a:pt x="106292" y="1348"/>
                          <a:pt x="106186" y="1348"/>
                          <a:pt x="106081" y="1348"/>
                        </a:cubicBezTo>
                        <a:lnTo>
                          <a:pt x="97813" y="1348"/>
                        </a:lnTo>
                        <a:cubicBezTo>
                          <a:pt x="96889" y="1348"/>
                          <a:pt x="95964" y="1355"/>
                          <a:pt x="95040" y="1355"/>
                        </a:cubicBezTo>
                        <a:cubicBezTo>
                          <a:pt x="94115" y="1355"/>
                          <a:pt x="93191" y="1348"/>
                          <a:pt x="92266" y="1322"/>
                        </a:cubicBezTo>
                        <a:cubicBezTo>
                          <a:pt x="92134" y="1322"/>
                          <a:pt x="92134" y="1110"/>
                          <a:pt x="92266" y="1110"/>
                        </a:cubicBezTo>
                        <a:cubicBezTo>
                          <a:pt x="93296" y="1084"/>
                          <a:pt x="94353" y="1084"/>
                          <a:pt x="95383" y="1084"/>
                        </a:cubicBezTo>
                        <a:lnTo>
                          <a:pt x="106160" y="1084"/>
                        </a:lnTo>
                        <a:cubicBezTo>
                          <a:pt x="106239" y="1084"/>
                          <a:pt x="106318" y="1084"/>
                          <a:pt x="106424" y="1110"/>
                        </a:cubicBezTo>
                        <a:lnTo>
                          <a:pt x="106424"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nvGrpSpPr>
                  <p:cNvPr id="510" name="Google Shape;510;p34"/>
                  <p:cNvGrpSpPr/>
                  <p:nvPr/>
                </p:nvGrpSpPr>
                <p:grpSpPr>
                  <a:xfrm>
                    <a:off x="1086675" y="3386100"/>
                    <a:ext cx="3637925" cy="639900"/>
                    <a:chOff x="1086675" y="3386100"/>
                    <a:chExt cx="3637925" cy="639900"/>
                  </a:xfrm>
                </p:grpSpPr>
                <p:sp>
                  <p:nvSpPr>
                    <p:cNvPr id="511" name="Google Shape;511;p34"/>
                    <p:cNvSpPr/>
                    <p:nvPr/>
                  </p:nvSpPr>
                  <p:spPr>
                    <a:xfrm>
                      <a:off x="4146100" y="3811350"/>
                      <a:ext cx="358600" cy="60125"/>
                    </a:xfrm>
                    <a:custGeom>
                      <a:avLst/>
                      <a:gdLst/>
                      <a:ahLst/>
                      <a:cxnLst/>
                      <a:rect l="l" t="t" r="r" b="b"/>
                      <a:pathLst>
                        <a:path w="14344" h="2405" extrusionOk="0">
                          <a:moveTo>
                            <a:pt x="14344" y="1"/>
                          </a:moveTo>
                          <a:lnTo>
                            <a:pt x="1" y="27"/>
                          </a:lnTo>
                          <a:lnTo>
                            <a:pt x="1" y="1797"/>
                          </a:lnTo>
                          <a:cubicBezTo>
                            <a:pt x="159" y="1771"/>
                            <a:pt x="318" y="1771"/>
                            <a:pt x="450" y="1771"/>
                          </a:cubicBezTo>
                          <a:lnTo>
                            <a:pt x="1612" y="1771"/>
                          </a:lnTo>
                          <a:cubicBezTo>
                            <a:pt x="1652" y="1764"/>
                            <a:pt x="1695" y="1761"/>
                            <a:pt x="1739" y="1761"/>
                          </a:cubicBezTo>
                          <a:cubicBezTo>
                            <a:pt x="1873" y="1761"/>
                            <a:pt x="2022" y="1790"/>
                            <a:pt x="2140" y="1850"/>
                          </a:cubicBezTo>
                          <a:cubicBezTo>
                            <a:pt x="2193" y="1876"/>
                            <a:pt x="2193" y="1956"/>
                            <a:pt x="2140" y="1982"/>
                          </a:cubicBezTo>
                          <a:cubicBezTo>
                            <a:pt x="2038" y="2033"/>
                            <a:pt x="1914" y="2062"/>
                            <a:pt x="1796" y="2062"/>
                          </a:cubicBezTo>
                          <a:cubicBezTo>
                            <a:pt x="1731" y="2062"/>
                            <a:pt x="1668" y="2053"/>
                            <a:pt x="1612" y="2035"/>
                          </a:cubicBezTo>
                          <a:lnTo>
                            <a:pt x="450" y="2035"/>
                          </a:lnTo>
                          <a:cubicBezTo>
                            <a:pt x="406" y="2044"/>
                            <a:pt x="359" y="2046"/>
                            <a:pt x="310" y="2046"/>
                          </a:cubicBezTo>
                          <a:cubicBezTo>
                            <a:pt x="212" y="2046"/>
                            <a:pt x="107" y="2035"/>
                            <a:pt x="1" y="2035"/>
                          </a:cubicBezTo>
                          <a:lnTo>
                            <a:pt x="1" y="2405"/>
                          </a:lnTo>
                          <a:lnTo>
                            <a:pt x="14344" y="2405"/>
                          </a:lnTo>
                          <a:lnTo>
                            <a:pt x="14344" y="2008"/>
                          </a:lnTo>
                          <a:lnTo>
                            <a:pt x="12257" y="2008"/>
                          </a:lnTo>
                          <a:cubicBezTo>
                            <a:pt x="11729" y="2008"/>
                            <a:pt x="11253" y="2008"/>
                            <a:pt x="10752" y="1956"/>
                          </a:cubicBezTo>
                          <a:cubicBezTo>
                            <a:pt x="10646" y="1956"/>
                            <a:pt x="10646" y="1797"/>
                            <a:pt x="10752" y="1797"/>
                          </a:cubicBezTo>
                          <a:cubicBezTo>
                            <a:pt x="11306" y="1771"/>
                            <a:pt x="11887" y="1771"/>
                            <a:pt x="12442" y="1771"/>
                          </a:cubicBezTo>
                          <a:lnTo>
                            <a:pt x="13948" y="1771"/>
                          </a:lnTo>
                          <a:cubicBezTo>
                            <a:pt x="14014" y="1757"/>
                            <a:pt x="14086" y="1751"/>
                            <a:pt x="14156" y="1751"/>
                          </a:cubicBezTo>
                          <a:cubicBezTo>
                            <a:pt x="14225" y="1751"/>
                            <a:pt x="14291" y="1757"/>
                            <a:pt x="14344" y="1771"/>
                          </a:cubicBezTo>
                          <a:lnTo>
                            <a:pt x="14344"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2" name="Google Shape;512;p34"/>
                    <p:cNvSpPr/>
                    <p:nvPr/>
                  </p:nvSpPr>
                  <p:spPr>
                    <a:xfrm>
                      <a:off x="4514600" y="3789575"/>
                      <a:ext cx="200100" cy="103025"/>
                    </a:xfrm>
                    <a:custGeom>
                      <a:avLst/>
                      <a:gdLst/>
                      <a:ahLst/>
                      <a:cxnLst/>
                      <a:rect l="l" t="t" r="r" b="b"/>
                      <a:pathLst>
                        <a:path w="8004" h="4121" extrusionOk="0">
                          <a:moveTo>
                            <a:pt x="1109" y="0"/>
                          </a:moveTo>
                          <a:cubicBezTo>
                            <a:pt x="608" y="0"/>
                            <a:pt x="159" y="344"/>
                            <a:pt x="26" y="845"/>
                          </a:cubicBezTo>
                          <a:cubicBezTo>
                            <a:pt x="132" y="819"/>
                            <a:pt x="211" y="819"/>
                            <a:pt x="291" y="819"/>
                          </a:cubicBezTo>
                          <a:cubicBezTo>
                            <a:pt x="476" y="793"/>
                            <a:pt x="634" y="793"/>
                            <a:pt x="819" y="793"/>
                          </a:cubicBezTo>
                          <a:lnTo>
                            <a:pt x="1321" y="793"/>
                          </a:lnTo>
                          <a:cubicBezTo>
                            <a:pt x="1400" y="793"/>
                            <a:pt x="1479" y="793"/>
                            <a:pt x="1585" y="819"/>
                          </a:cubicBezTo>
                          <a:cubicBezTo>
                            <a:pt x="1664" y="819"/>
                            <a:pt x="1743" y="845"/>
                            <a:pt x="1796" y="872"/>
                          </a:cubicBezTo>
                          <a:cubicBezTo>
                            <a:pt x="1849" y="898"/>
                            <a:pt x="1849" y="978"/>
                            <a:pt x="1796" y="1030"/>
                          </a:cubicBezTo>
                          <a:cubicBezTo>
                            <a:pt x="1684" y="1049"/>
                            <a:pt x="1572" y="1068"/>
                            <a:pt x="1460" y="1068"/>
                          </a:cubicBezTo>
                          <a:cubicBezTo>
                            <a:pt x="1414" y="1068"/>
                            <a:pt x="1367" y="1064"/>
                            <a:pt x="1321" y="1057"/>
                          </a:cubicBezTo>
                          <a:cubicBezTo>
                            <a:pt x="1215" y="1057"/>
                            <a:pt x="1098" y="1045"/>
                            <a:pt x="984" y="1045"/>
                          </a:cubicBezTo>
                          <a:cubicBezTo>
                            <a:pt x="928" y="1045"/>
                            <a:pt x="872" y="1048"/>
                            <a:pt x="819" y="1057"/>
                          </a:cubicBezTo>
                          <a:cubicBezTo>
                            <a:pt x="660" y="1083"/>
                            <a:pt x="502" y="1083"/>
                            <a:pt x="343" y="1083"/>
                          </a:cubicBezTo>
                          <a:cubicBezTo>
                            <a:pt x="211" y="1083"/>
                            <a:pt x="106" y="1110"/>
                            <a:pt x="0" y="1110"/>
                          </a:cubicBezTo>
                          <a:lnTo>
                            <a:pt x="0" y="1347"/>
                          </a:lnTo>
                          <a:lnTo>
                            <a:pt x="925" y="1347"/>
                          </a:lnTo>
                          <a:cubicBezTo>
                            <a:pt x="1004" y="1347"/>
                            <a:pt x="1057" y="1347"/>
                            <a:pt x="1136" y="1374"/>
                          </a:cubicBezTo>
                          <a:cubicBezTo>
                            <a:pt x="1189" y="1374"/>
                            <a:pt x="1242" y="1400"/>
                            <a:pt x="1294" y="1400"/>
                          </a:cubicBezTo>
                          <a:cubicBezTo>
                            <a:pt x="1347" y="1427"/>
                            <a:pt x="1347" y="1479"/>
                            <a:pt x="1294" y="1506"/>
                          </a:cubicBezTo>
                          <a:cubicBezTo>
                            <a:pt x="1242" y="1532"/>
                            <a:pt x="1189" y="1559"/>
                            <a:pt x="1136" y="1559"/>
                          </a:cubicBezTo>
                          <a:cubicBezTo>
                            <a:pt x="1083" y="1559"/>
                            <a:pt x="1030" y="1585"/>
                            <a:pt x="977" y="1585"/>
                          </a:cubicBezTo>
                          <a:lnTo>
                            <a:pt x="0" y="1585"/>
                          </a:lnTo>
                          <a:lnTo>
                            <a:pt x="0" y="2985"/>
                          </a:lnTo>
                          <a:lnTo>
                            <a:pt x="1796" y="2985"/>
                          </a:lnTo>
                          <a:cubicBezTo>
                            <a:pt x="1875" y="2985"/>
                            <a:pt x="1981" y="2985"/>
                            <a:pt x="2060" y="3038"/>
                          </a:cubicBezTo>
                          <a:cubicBezTo>
                            <a:pt x="2140" y="3064"/>
                            <a:pt x="2140" y="3143"/>
                            <a:pt x="2060" y="3196"/>
                          </a:cubicBezTo>
                          <a:cubicBezTo>
                            <a:pt x="2004" y="3215"/>
                            <a:pt x="1935" y="3234"/>
                            <a:pt x="1871" y="3234"/>
                          </a:cubicBezTo>
                          <a:cubicBezTo>
                            <a:pt x="1845" y="3234"/>
                            <a:pt x="1819" y="3230"/>
                            <a:pt x="1796" y="3223"/>
                          </a:cubicBezTo>
                          <a:lnTo>
                            <a:pt x="951" y="3223"/>
                          </a:lnTo>
                          <a:cubicBezTo>
                            <a:pt x="634" y="3196"/>
                            <a:pt x="343" y="3196"/>
                            <a:pt x="26" y="3170"/>
                          </a:cubicBezTo>
                          <a:lnTo>
                            <a:pt x="26" y="3170"/>
                          </a:lnTo>
                          <a:cubicBezTo>
                            <a:pt x="79" y="3698"/>
                            <a:pt x="555" y="4121"/>
                            <a:pt x="1109" y="4121"/>
                          </a:cubicBezTo>
                          <a:lnTo>
                            <a:pt x="6894" y="4121"/>
                          </a:lnTo>
                          <a:cubicBezTo>
                            <a:pt x="7502" y="4121"/>
                            <a:pt x="8004" y="3619"/>
                            <a:pt x="8004" y="3011"/>
                          </a:cubicBezTo>
                          <a:cubicBezTo>
                            <a:pt x="7644" y="3011"/>
                            <a:pt x="7281" y="3016"/>
                            <a:pt x="6917" y="3016"/>
                          </a:cubicBezTo>
                          <a:cubicBezTo>
                            <a:pt x="6370" y="3016"/>
                            <a:pt x="5822" y="3006"/>
                            <a:pt x="5283" y="2959"/>
                          </a:cubicBezTo>
                          <a:cubicBezTo>
                            <a:pt x="5177" y="2932"/>
                            <a:pt x="5177" y="2827"/>
                            <a:pt x="5283" y="2800"/>
                          </a:cubicBezTo>
                          <a:cubicBezTo>
                            <a:pt x="5732" y="2774"/>
                            <a:pt x="6188" y="2767"/>
                            <a:pt x="6643" y="2767"/>
                          </a:cubicBezTo>
                          <a:cubicBezTo>
                            <a:pt x="7099" y="2767"/>
                            <a:pt x="7555" y="2774"/>
                            <a:pt x="8004" y="2774"/>
                          </a:cubicBezTo>
                          <a:lnTo>
                            <a:pt x="8004" y="1691"/>
                          </a:lnTo>
                          <a:lnTo>
                            <a:pt x="7528" y="1691"/>
                          </a:lnTo>
                          <a:lnTo>
                            <a:pt x="7000" y="1664"/>
                          </a:lnTo>
                          <a:cubicBezTo>
                            <a:pt x="6630" y="1638"/>
                            <a:pt x="6260" y="1638"/>
                            <a:pt x="5890" y="1638"/>
                          </a:cubicBezTo>
                          <a:cubicBezTo>
                            <a:pt x="5811" y="1611"/>
                            <a:pt x="5811" y="1479"/>
                            <a:pt x="5890" y="1453"/>
                          </a:cubicBezTo>
                          <a:cubicBezTo>
                            <a:pt x="6287" y="1427"/>
                            <a:pt x="6656" y="1427"/>
                            <a:pt x="7026" y="1427"/>
                          </a:cubicBezTo>
                          <a:lnTo>
                            <a:pt x="8004" y="1427"/>
                          </a:lnTo>
                          <a:lnTo>
                            <a:pt x="8004" y="1136"/>
                          </a:lnTo>
                          <a:cubicBezTo>
                            <a:pt x="8004" y="1110"/>
                            <a:pt x="8004" y="1110"/>
                            <a:pt x="8004" y="1083"/>
                          </a:cubicBezTo>
                          <a:cubicBezTo>
                            <a:pt x="7951" y="1083"/>
                            <a:pt x="7872" y="1057"/>
                            <a:pt x="7792" y="1057"/>
                          </a:cubicBezTo>
                          <a:lnTo>
                            <a:pt x="7502" y="1030"/>
                          </a:lnTo>
                          <a:lnTo>
                            <a:pt x="6921" y="1004"/>
                          </a:lnTo>
                          <a:cubicBezTo>
                            <a:pt x="6736" y="991"/>
                            <a:pt x="6544" y="984"/>
                            <a:pt x="6349" y="984"/>
                          </a:cubicBezTo>
                          <a:cubicBezTo>
                            <a:pt x="6155" y="984"/>
                            <a:pt x="5957" y="991"/>
                            <a:pt x="5758" y="1004"/>
                          </a:cubicBezTo>
                          <a:cubicBezTo>
                            <a:pt x="5626" y="1004"/>
                            <a:pt x="5653" y="819"/>
                            <a:pt x="5758" y="819"/>
                          </a:cubicBezTo>
                          <a:cubicBezTo>
                            <a:pt x="6155" y="766"/>
                            <a:pt x="6551" y="740"/>
                            <a:pt x="6947" y="740"/>
                          </a:cubicBezTo>
                          <a:cubicBezTo>
                            <a:pt x="7132" y="740"/>
                            <a:pt x="7343" y="766"/>
                            <a:pt x="7528" y="766"/>
                          </a:cubicBezTo>
                          <a:lnTo>
                            <a:pt x="7845" y="793"/>
                          </a:lnTo>
                          <a:lnTo>
                            <a:pt x="7977" y="793"/>
                          </a:lnTo>
                          <a:cubicBezTo>
                            <a:pt x="7819" y="344"/>
                            <a:pt x="7396" y="0"/>
                            <a:pt x="692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13" name="Google Shape;513;p34"/>
                    <p:cNvGrpSpPr/>
                    <p:nvPr/>
                  </p:nvGrpSpPr>
                  <p:grpSpPr>
                    <a:xfrm>
                      <a:off x="1086675" y="3386100"/>
                      <a:ext cx="3637925" cy="639900"/>
                      <a:chOff x="1086675" y="3386100"/>
                      <a:chExt cx="3637925" cy="639900"/>
                    </a:xfrm>
                  </p:grpSpPr>
                  <p:sp>
                    <p:nvSpPr>
                      <p:cNvPr id="514" name="Google Shape;514;p34"/>
                      <p:cNvSpPr/>
                      <p:nvPr/>
                    </p:nvSpPr>
                    <p:spPr>
                      <a:xfrm>
                        <a:off x="1402325" y="3759850"/>
                        <a:ext cx="33050" cy="138050"/>
                      </a:xfrm>
                      <a:custGeom>
                        <a:avLst/>
                        <a:gdLst/>
                        <a:ahLst/>
                        <a:cxnLst/>
                        <a:rect l="l" t="t" r="r" b="b"/>
                        <a:pathLst>
                          <a:path w="1322" h="5522" extrusionOk="0">
                            <a:moveTo>
                              <a:pt x="0" y="1"/>
                            </a:moveTo>
                            <a:lnTo>
                              <a:pt x="0" y="5521"/>
                            </a:lnTo>
                            <a:lnTo>
                              <a:pt x="423" y="5521"/>
                            </a:lnTo>
                            <a:lnTo>
                              <a:pt x="423" y="5231"/>
                            </a:lnTo>
                            <a:cubicBezTo>
                              <a:pt x="423" y="5046"/>
                              <a:pt x="423" y="4861"/>
                              <a:pt x="423" y="4702"/>
                            </a:cubicBezTo>
                            <a:lnTo>
                              <a:pt x="423" y="4148"/>
                            </a:lnTo>
                            <a:cubicBezTo>
                              <a:pt x="423" y="3989"/>
                              <a:pt x="423" y="3831"/>
                              <a:pt x="476" y="3672"/>
                            </a:cubicBezTo>
                            <a:cubicBezTo>
                              <a:pt x="502" y="3646"/>
                              <a:pt x="535" y="3633"/>
                              <a:pt x="565" y="3633"/>
                            </a:cubicBezTo>
                            <a:cubicBezTo>
                              <a:pt x="595" y="3633"/>
                              <a:pt x="621" y="3646"/>
                              <a:pt x="634" y="3672"/>
                            </a:cubicBezTo>
                            <a:cubicBezTo>
                              <a:pt x="661" y="3831"/>
                              <a:pt x="687" y="3989"/>
                              <a:pt x="661" y="4148"/>
                            </a:cubicBezTo>
                            <a:cubicBezTo>
                              <a:pt x="634" y="4332"/>
                              <a:pt x="634" y="4517"/>
                              <a:pt x="634" y="4702"/>
                            </a:cubicBezTo>
                            <a:lnTo>
                              <a:pt x="608" y="5231"/>
                            </a:lnTo>
                            <a:lnTo>
                              <a:pt x="608" y="5521"/>
                            </a:lnTo>
                            <a:lnTo>
                              <a:pt x="1004" y="5521"/>
                            </a:lnTo>
                            <a:lnTo>
                              <a:pt x="1004" y="5046"/>
                            </a:lnTo>
                            <a:cubicBezTo>
                              <a:pt x="1004" y="4940"/>
                              <a:pt x="1004" y="4861"/>
                              <a:pt x="1004" y="4755"/>
                            </a:cubicBezTo>
                            <a:cubicBezTo>
                              <a:pt x="1031" y="4676"/>
                              <a:pt x="1031" y="4570"/>
                              <a:pt x="1031" y="4465"/>
                            </a:cubicBezTo>
                            <a:cubicBezTo>
                              <a:pt x="1031" y="4438"/>
                              <a:pt x="1057" y="4425"/>
                              <a:pt x="1083" y="4425"/>
                            </a:cubicBezTo>
                            <a:cubicBezTo>
                              <a:pt x="1110" y="4425"/>
                              <a:pt x="1136" y="4438"/>
                              <a:pt x="1136" y="4465"/>
                            </a:cubicBezTo>
                            <a:cubicBezTo>
                              <a:pt x="1163" y="4570"/>
                              <a:pt x="1189" y="4676"/>
                              <a:pt x="1189" y="4755"/>
                            </a:cubicBezTo>
                            <a:lnTo>
                              <a:pt x="1189" y="5046"/>
                            </a:lnTo>
                            <a:lnTo>
                              <a:pt x="1189" y="5521"/>
                            </a:lnTo>
                            <a:lnTo>
                              <a:pt x="1321" y="5521"/>
                            </a:lnTo>
                            <a:lnTo>
                              <a:pt x="1321"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 name="Google Shape;515;p34"/>
                      <p:cNvSpPr/>
                      <p:nvPr/>
                    </p:nvSpPr>
                    <p:spPr>
                      <a:xfrm>
                        <a:off x="1444575" y="3744000"/>
                        <a:ext cx="21175" cy="177000"/>
                      </a:xfrm>
                      <a:custGeom>
                        <a:avLst/>
                        <a:gdLst/>
                        <a:ahLst/>
                        <a:cxnLst/>
                        <a:rect l="l" t="t" r="r" b="b"/>
                        <a:pathLst>
                          <a:path w="847" h="7080" extrusionOk="0">
                            <a:moveTo>
                              <a:pt x="1" y="1"/>
                            </a:moveTo>
                            <a:lnTo>
                              <a:pt x="1" y="7080"/>
                            </a:lnTo>
                            <a:lnTo>
                              <a:pt x="371" y="7080"/>
                            </a:lnTo>
                            <a:cubicBezTo>
                              <a:pt x="371" y="6948"/>
                              <a:pt x="371" y="6815"/>
                              <a:pt x="371" y="6710"/>
                            </a:cubicBezTo>
                            <a:lnTo>
                              <a:pt x="371" y="6287"/>
                            </a:lnTo>
                            <a:lnTo>
                              <a:pt x="371" y="5865"/>
                            </a:lnTo>
                            <a:cubicBezTo>
                              <a:pt x="344" y="5732"/>
                              <a:pt x="371" y="5574"/>
                              <a:pt x="424" y="5468"/>
                            </a:cubicBezTo>
                            <a:cubicBezTo>
                              <a:pt x="437" y="5429"/>
                              <a:pt x="463" y="5409"/>
                              <a:pt x="493" y="5409"/>
                            </a:cubicBezTo>
                            <a:cubicBezTo>
                              <a:pt x="523" y="5409"/>
                              <a:pt x="556" y="5429"/>
                              <a:pt x="582" y="5468"/>
                            </a:cubicBezTo>
                            <a:cubicBezTo>
                              <a:pt x="608" y="5574"/>
                              <a:pt x="635" y="5732"/>
                              <a:pt x="608" y="5865"/>
                            </a:cubicBezTo>
                            <a:lnTo>
                              <a:pt x="608" y="6287"/>
                            </a:lnTo>
                            <a:cubicBezTo>
                              <a:pt x="582" y="6419"/>
                              <a:pt x="582" y="6551"/>
                              <a:pt x="582" y="6710"/>
                            </a:cubicBezTo>
                            <a:cubicBezTo>
                              <a:pt x="582" y="6815"/>
                              <a:pt x="582" y="6948"/>
                              <a:pt x="556" y="7080"/>
                            </a:cubicBezTo>
                            <a:lnTo>
                              <a:pt x="846" y="7080"/>
                            </a:lnTo>
                            <a:lnTo>
                              <a:pt x="846" y="1"/>
                            </a:lnTo>
                            <a:lnTo>
                              <a:pt x="608" y="1"/>
                            </a:lnTo>
                            <a:lnTo>
                              <a:pt x="608" y="529"/>
                            </a:lnTo>
                            <a:cubicBezTo>
                              <a:pt x="608" y="740"/>
                              <a:pt x="608" y="952"/>
                              <a:pt x="582" y="1163"/>
                            </a:cubicBezTo>
                            <a:cubicBezTo>
                              <a:pt x="582" y="1202"/>
                              <a:pt x="549" y="1222"/>
                              <a:pt x="516" y="1222"/>
                            </a:cubicBezTo>
                            <a:cubicBezTo>
                              <a:pt x="483" y="1222"/>
                              <a:pt x="450" y="1202"/>
                              <a:pt x="450" y="1163"/>
                            </a:cubicBezTo>
                            <a:cubicBezTo>
                              <a:pt x="397" y="952"/>
                              <a:pt x="371" y="740"/>
                              <a:pt x="397" y="529"/>
                            </a:cubicBezTo>
                            <a:cubicBezTo>
                              <a:pt x="397" y="344"/>
                              <a:pt x="424" y="186"/>
                              <a:pt x="45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16" name="Google Shape;516;p34"/>
                      <p:cNvGrpSpPr/>
                      <p:nvPr/>
                    </p:nvGrpSpPr>
                    <p:grpSpPr>
                      <a:xfrm>
                        <a:off x="1086675" y="3386100"/>
                        <a:ext cx="3637925" cy="639900"/>
                        <a:chOff x="1086675" y="3386100"/>
                        <a:chExt cx="3637925" cy="639900"/>
                      </a:xfrm>
                    </p:grpSpPr>
                    <p:sp>
                      <p:nvSpPr>
                        <p:cNvPr id="517" name="Google Shape;517;p34"/>
                        <p:cNvSpPr/>
                        <p:nvPr/>
                      </p:nvSpPr>
                      <p:spPr>
                        <a:xfrm>
                          <a:off x="1132225" y="3699750"/>
                          <a:ext cx="231150" cy="23150"/>
                        </a:xfrm>
                        <a:custGeom>
                          <a:avLst/>
                          <a:gdLst/>
                          <a:ahLst/>
                          <a:cxnLst/>
                          <a:rect l="l" t="t" r="r" b="b"/>
                          <a:pathLst>
                            <a:path w="9246" h="926" extrusionOk="0">
                              <a:moveTo>
                                <a:pt x="1744" y="1"/>
                              </a:moveTo>
                              <a:lnTo>
                                <a:pt x="1" y="925"/>
                              </a:lnTo>
                              <a:lnTo>
                                <a:pt x="9246" y="925"/>
                              </a:lnTo>
                              <a:cubicBezTo>
                                <a:pt x="8955" y="661"/>
                                <a:pt x="8559" y="291"/>
                                <a:pt x="8216"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 name="Google Shape;518;p34"/>
                        <p:cNvSpPr/>
                        <p:nvPr/>
                      </p:nvSpPr>
                      <p:spPr>
                        <a:xfrm>
                          <a:off x="1132900" y="3934850"/>
                          <a:ext cx="231150" cy="23125"/>
                        </a:xfrm>
                        <a:custGeom>
                          <a:avLst/>
                          <a:gdLst/>
                          <a:ahLst/>
                          <a:cxnLst/>
                          <a:rect l="l" t="t" r="r" b="b"/>
                          <a:pathLst>
                            <a:path w="9246" h="925" extrusionOk="0">
                              <a:moveTo>
                                <a:pt x="0" y="0"/>
                              </a:moveTo>
                              <a:lnTo>
                                <a:pt x="1717" y="925"/>
                              </a:lnTo>
                              <a:lnTo>
                                <a:pt x="8189" y="925"/>
                              </a:lnTo>
                              <a:cubicBezTo>
                                <a:pt x="8506" y="634"/>
                                <a:pt x="8928" y="264"/>
                                <a:pt x="9245"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 name="Google Shape;519;p34"/>
                        <p:cNvSpPr/>
                        <p:nvPr/>
                      </p:nvSpPr>
                      <p:spPr>
                        <a:xfrm>
                          <a:off x="1095925" y="3732775"/>
                          <a:ext cx="296525" cy="192850"/>
                        </a:xfrm>
                        <a:custGeom>
                          <a:avLst/>
                          <a:gdLst/>
                          <a:ahLst/>
                          <a:cxnLst/>
                          <a:rect l="l" t="t" r="r" b="b"/>
                          <a:pathLst>
                            <a:path w="11861" h="7714" extrusionOk="0">
                              <a:moveTo>
                                <a:pt x="898" y="1"/>
                              </a:moveTo>
                              <a:cubicBezTo>
                                <a:pt x="423" y="1"/>
                                <a:pt x="27" y="397"/>
                                <a:pt x="27" y="872"/>
                              </a:cubicBezTo>
                              <a:lnTo>
                                <a:pt x="27" y="5495"/>
                              </a:lnTo>
                              <a:lnTo>
                                <a:pt x="423" y="5495"/>
                              </a:lnTo>
                              <a:cubicBezTo>
                                <a:pt x="449" y="5521"/>
                                <a:pt x="476" y="5548"/>
                                <a:pt x="502" y="5574"/>
                              </a:cubicBezTo>
                              <a:cubicBezTo>
                                <a:pt x="502" y="5600"/>
                                <a:pt x="502" y="5627"/>
                                <a:pt x="502" y="5653"/>
                              </a:cubicBezTo>
                              <a:cubicBezTo>
                                <a:pt x="476" y="5680"/>
                                <a:pt x="449" y="5706"/>
                                <a:pt x="423" y="5706"/>
                              </a:cubicBezTo>
                              <a:lnTo>
                                <a:pt x="27" y="5706"/>
                              </a:lnTo>
                              <a:lnTo>
                                <a:pt x="27" y="6314"/>
                              </a:lnTo>
                              <a:lnTo>
                                <a:pt x="687" y="6314"/>
                              </a:lnTo>
                              <a:lnTo>
                                <a:pt x="1374" y="6287"/>
                              </a:lnTo>
                              <a:lnTo>
                                <a:pt x="2510" y="6287"/>
                              </a:lnTo>
                              <a:cubicBezTo>
                                <a:pt x="2615" y="6287"/>
                                <a:pt x="2747" y="6287"/>
                                <a:pt x="2853" y="6340"/>
                              </a:cubicBezTo>
                              <a:cubicBezTo>
                                <a:pt x="2932" y="6393"/>
                                <a:pt x="2932" y="6472"/>
                                <a:pt x="2853" y="6525"/>
                              </a:cubicBezTo>
                              <a:cubicBezTo>
                                <a:pt x="2747" y="6578"/>
                                <a:pt x="2615" y="6578"/>
                                <a:pt x="2510" y="6578"/>
                              </a:cubicBezTo>
                              <a:lnTo>
                                <a:pt x="0" y="6578"/>
                              </a:lnTo>
                              <a:lnTo>
                                <a:pt x="0" y="6815"/>
                              </a:lnTo>
                              <a:cubicBezTo>
                                <a:pt x="0" y="6921"/>
                                <a:pt x="27" y="7027"/>
                                <a:pt x="53" y="7106"/>
                              </a:cubicBezTo>
                              <a:cubicBezTo>
                                <a:pt x="123" y="7097"/>
                                <a:pt x="194" y="7094"/>
                                <a:pt x="264" y="7094"/>
                              </a:cubicBezTo>
                              <a:cubicBezTo>
                                <a:pt x="405" y="7094"/>
                                <a:pt x="546" y="7106"/>
                                <a:pt x="687" y="7106"/>
                              </a:cubicBezTo>
                              <a:cubicBezTo>
                                <a:pt x="951" y="7106"/>
                                <a:pt x="1215" y="7132"/>
                                <a:pt x="1479" y="7132"/>
                              </a:cubicBezTo>
                              <a:lnTo>
                                <a:pt x="2642" y="7132"/>
                              </a:lnTo>
                              <a:cubicBezTo>
                                <a:pt x="2774" y="7132"/>
                                <a:pt x="2879" y="7159"/>
                                <a:pt x="3011" y="7212"/>
                              </a:cubicBezTo>
                              <a:cubicBezTo>
                                <a:pt x="3091" y="7238"/>
                                <a:pt x="3064" y="7317"/>
                                <a:pt x="3011" y="7344"/>
                              </a:cubicBezTo>
                              <a:cubicBezTo>
                                <a:pt x="2879" y="7370"/>
                                <a:pt x="2747" y="7370"/>
                                <a:pt x="2615" y="7370"/>
                              </a:cubicBezTo>
                              <a:lnTo>
                                <a:pt x="2219" y="7370"/>
                              </a:lnTo>
                              <a:lnTo>
                                <a:pt x="1479" y="7344"/>
                              </a:lnTo>
                              <a:cubicBezTo>
                                <a:pt x="1215" y="7344"/>
                                <a:pt x="951" y="7317"/>
                                <a:pt x="687" y="7317"/>
                              </a:cubicBezTo>
                              <a:cubicBezTo>
                                <a:pt x="502" y="7317"/>
                                <a:pt x="344" y="7317"/>
                                <a:pt x="159" y="7291"/>
                              </a:cubicBezTo>
                              <a:lnTo>
                                <a:pt x="159" y="7291"/>
                              </a:lnTo>
                              <a:cubicBezTo>
                                <a:pt x="317" y="7555"/>
                                <a:pt x="608" y="7714"/>
                                <a:pt x="898" y="7714"/>
                              </a:cubicBezTo>
                              <a:lnTo>
                                <a:pt x="10989" y="7714"/>
                              </a:lnTo>
                              <a:cubicBezTo>
                                <a:pt x="11279" y="7714"/>
                                <a:pt x="11517" y="7581"/>
                                <a:pt x="11702" y="7344"/>
                              </a:cubicBezTo>
                              <a:cubicBezTo>
                                <a:pt x="11173" y="7344"/>
                                <a:pt x="10649" y="7348"/>
                                <a:pt x="10126" y="7348"/>
                              </a:cubicBezTo>
                              <a:cubicBezTo>
                                <a:pt x="9341" y="7348"/>
                                <a:pt x="8558" y="7338"/>
                                <a:pt x="7766" y="7291"/>
                              </a:cubicBezTo>
                              <a:cubicBezTo>
                                <a:pt x="7660" y="7291"/>
                                <a:pt x="7660" y="7159"/>
                                <a:pt x="7766" y="7159"/>
                              </a:cubicBezTo>
                              <a:cubicBezTo>
                                <a:pt x="8440" y="7132"/>
                                <a:pt x="9113" y="7126"/>
                                <a:pt x="9787" y="7126"/>
                              </a:cubicBezTo>
                              <a:cubicBezTo>
                                <a:pt x="10460" y="7126"/>
                                <a:pt x="11134" y="7132"/>
                                <a:pt x="11807" y="7132"/>
                              </a:cubicBezTo>
                              <a:cubicBezTo>
                                <a:pt x="11834" y="7053"/>
                                <a:pt x="11860" y="6974"/>
                                <a:pt x="11860" y="6895"/>
                              </a:cubicBezTo>
                              <a:lnTo>
                                <a:pt x="11517" y="6895"/>
                              </a:lnTo>
                              <a:lnTo>
                                <a:pt x="11200" y="6842"/>
                              </a:lnTo>
                              <a:cubicBezTo>
                                <a:pt x="11094" y="6842"/>
                                <a:pt x="11094" y="6657"/>
                                <a:pt x="11200" y="6657"/>
                              </a:cubicBezTo>
                              <a:lnTo>
                                <a:pt x="11860" y="6657"/>
                              </a:lnTo>
                              <a:lnTo>
                                <a:pt x="11860" y="6366"/>
                              </a:lnTo>
                              <a:lnTo>
                                <a:pt x="10989" y="6366"/>
                              </a:lnTo>
                              <a:cubicBezTo>
                                <a:pt x="10983" y="6368"/>
                                <a:pt x="10978" y="6368"/>
                                <a:pt x="10973" y="6368"/>
                              </a:cubicBezTo>
                              <a:cubicBezTo>
                                <a:pt x="10888" y="6368"/>
                                <a:pt x="10888" y="6179"/>
                                <a:pt x="10973" y="6179"/>
                              </a:cubicBezTo>
                              <a:cubicBezTo>
                                <a:pt x="10978" y="6179"/>
                                <a:pt x="10983" y="6180"/>
                                <a:pt x="10989" y="6181"/>
                              </a:cubicBezTo>
                              <a:cubicBezTo>
                                <a:pt x="11147" y="6155"/>
                                <a:pt x="11358" y="6129"/>
                                <a:pt x="11464" y="6129"/>
                              </a:cubicBezTo>
                              <a:cubicBezTo>
                                <a:pt x="11596" y="6129"/>
                                <a:pt x="11728" y="6102"/>
                                <a:pt x="11860" y="6102"/>
                              </a:cubicBezTo>
                              <a:lnTo>
                                <a:pt x="11860" y="872"/>
                              </a:lnTo>
                              <a:cubicBezTo>
                                <a:pt x="11860" y="502"/>
                                <a:pt x="11649" y="185"/>
                                <a:pt x="11306" y="53"/>
                              </a:cubicBezTo>
                              <a:lnTo>
                                <a:pt x="11173" y="27"/>
                              </a:lnTo>
                              <a:cubicBezTo>
                                <a:pt x="11094" y="1"/>
                                <a:pt x="11041" y="1"/>
                                <a:pt x="10989"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 name="Google Shape;520;p34"/>
                        <p:cNvSpPr/>
                        <p:nvPr/>
                      </p:nvSpPr>
                      <p:spPr>
                        <a:xfrm>
                          <a:off x="1086675" y="3386100"/>
                          <a:ext cx="3637925" cy="639900"/>
                        </a:xfrm>
                        <a:custGeom>
                          <a:avLst/>
                          <a:gdLst/>
                          <a:ahLst/>
                          <a:cxnLst/>
                          <a:rect l="l" t="t" r="r" b="b"/>
                          <a:pathLst>
                            <a:path w="145517" h="25596" extrusionOk="0">
                              <a:moveTo>
                                <a:pt x="121770" y="449"/>
                              </a:moveTo>
                              <a:lnTo>
                                <a:pt x="121770" y="2140"/>
                              </a:lnTo>
                              <a:lnTo>
                                <a:pt x="118997" y="2140"/>
                              </a:lnTo>
                              <a:cubicBezTo>
                                <a:pt x="118653" y="2140"/>
                                <a:pt x="118337" y="2166"/>
                                <a:pt x="117993" y="2192"/>
                              </a:cubicBezTo>
                              <a:cubicBezTo>
                                <a:pt x="117887" y="2192"/>
                                <a:pt x="117887" y="2351"/>
                                <a:pt x="117993" y="2351"/>
                              </a:cubicBezTo>
                              <a:cubicBezTo>
                                <a:pt x="118337" y="2377"/>
                                <a:pt x="118653" y="2377"/>
                                <a:pt x="118997" y="2377"/>
                              </a:cubicBezTo>
                              <a:lnTo>
                                <a:pt x="119974" y="2377"/>
                              </a:lnTo>
                              <a:cubicBezTo>
                                <a:pt x="120379" y="2377"/>
                                <a:pt x="120772" y="2389"/>
                                <a:pt x="121170" y="2389"/>
                              </a:cubicBezTo>
                              <a:cubicBezTo>
                                <a:pt x="121368" y="2389"/>
                                <a:pt x="121568" y="2386"/>
                                <a:pt x="121770" y="2377"/>
                              </a:cubicBezTo>
                              <a:lnTo>
                                <a:pt x="121770" y="2879"/>
                              </a:lnTo>
                              <a:cubicBezTo>
                                <a:pt x="121638" y="2866"/>
                                <a:pt x="121506" y="2859"/>
                                <a:pt x="121377" y="2859"/>
                              </a:cubicBezTo>
                              <a:cubicBezTo>
                                <a:pt x="121249" y="2859"/>
                                <a:pt x="121123" y="2866"/>
                                <a:pt x="121004" y="2879"/>
                              </a:cubicBezTo>
                              <a:lnTo>
                                <a:pt x="113080" y="2879"/>
                              </a:lnTo>
                              <a:cubicBezTo>
                                <a:pt x="113031" y="2872"/>
                                <a:pt x="112983" y="2869"/>
                                <a:pt x="112936" y="2869"/>
                              </a:cubicBezTo>
                              <a:cubicBezTo>
                                <a:pt x="112808" y="2869"/>
                                <a:pt x="112687" y="2893"/>
                                <a:pt x="112552" y="2932"/>
                              </a:cubicBezTo>
                              <a:cubicBezTo>
                                <a:pt x="112473" y="2958"/>
                                <a:pt x="112473" y="3064"/>
                                <a:pt x="112552" y="3091"/>
                              </a:cubicBezTo>
                              <a:cubicBezTo>
                                <a:pt x="112710" y="3143"/>
                                <a:pt x="112842" y="3143"/>
                                <a:pt x="113001" y="3143"/>
                              </a:cubicBezTo>
                              <a:lnTo>
                                <a:pt x="121374" y="3143"/>
                              </a:lnTo>
                              <a:cubicBezTo>
                                <a:pt x="121506" y="3143"/>
                                <a:pt x="121638" y="3143"/>
                                <a:pt x="121770" y="3117"/>
                              </a:cubicBezTo>
                              <a:lnTo>
                                <a:pt x="121770" y="3883"/>
                              </a:lnTo>
                              <a:lnTo>
                                <a:pt x="15823" y="3883"/>
                              </a:lnTo>
                              <a:lnTo>
                                <a:pt x="15823" y="3143"/>
                              </a:lnTo>
                              <a:cubicBezTo>
                                <a:pt x="16192" y="3170"/>
                                <a:pt x="16562" y="3170"/>
                                <a:pt x="16932" y="3170"/>
                              </a:cubicBezTo>
                              <a:lnTo>
                                <a:pt x="18596" y="3223"/>
                              </a:lnTo>
                              <a:lnTo>
                                <a:pt x="21898" y="3328"/>
                              </a:lnTo>
                              <a:lnTo>
                                <a:pt x="22796" y="3355"/>
                              </a:lnTo>
                              <a:cubicBezTo>
                                <a:pt x="23113" y="3355"/>
                                <a:pt x="23430" y="3355"/>
                                <a:pt x="23747" y="3302"/>
                              </a:cubicBezTo>
                              <a:cubicBezTo>
                                <a:pt x="23826" y="3302"/>
                                <a:pt x="23826" y="3170"/>
                                <a:pt x="23747" y="3170"/>
                              </a:cubicBezTo>
                              <a:cubicBezTo>
                                <a:pt x="23312" y="3105"/>
                                <a:pt x="22860" y="3057"/>
                                <a:pt x="22404" y="3057"/>
                              </a:cubicBezTo>
                              <a:cubicBezTo>
                                <a:pt x="22306" y="3057"/>
                                <a:pt x="22207" y="3059"/>
                                <a:pt x="22109" y="3064"/>
                              </a:cubicBezTo>
                              <a:lnTo>
                                <a:pt x="20471" y="3011"/>
                              </a:lnTo>
                              <a:lnTo>
                                <a:pt x="17170" y="2932"/>
                              </a:lnTo>
                              <a:lnTo>
                                <a:pt x="15823" y="2932"/>
                              </a:lnTo>
                              <a:lnTo>
                                <a:pt x="15823" y="449"/>
                              </a:lnTo>
                              <a:close/>
                              <a:moveTo>
                                <a:pt x="10038" y="12547"/>
                              </a:moveTo>
                              <a:cubicBezTo>
                                <a:pt x="10381" y="12837"/>
                                <a:pt x="10777" y="13207"/>
                                <a:pt x="11068" y="13471"/>
                              </a:cubicBezTo>
                              <a:lnTo>
                                <a:pt x="1823" y="13471"/>
                              </a:lnTo>
                              <a:lnTo>
                                <a:pt x="3566" y="12547"/>
                              </a:lnTo>
                              <a:close/>
                              <a:moveTo>
                                <a:pt x="136721" y="17037"/>
                              </a:moveTo>
                              <a:lnTo>
                                <a:pt x="136721" y="18754"/>
                              </a:lnTo>
                              <a:lnTo>
                                <a:pt x="134819" y="18754"/>
                              </a:lnTo>
                              <a:cubicBezTo>
                                <a:pt x="134264" y="18754"/>
                                <a:pt x="133683" y="18754"/>
                                <a:pt x="133129" y="18807"/>
                              </a:cubicBezTo>
                              <a:cubicBezTo>
                                <a:pt x="133023" y="18807"/>
                                <a:pt x="133023" y="18966"/>
                                <a:pt x="133129" y="18966"/>
                              </a:cubicBezTo>
                              <a:cubicBezTo>
                                <a:pt x="133379" y="18992"/>
                                <a:pt x="133624" y="18999"/>
                                <a:pt x="133871" y="18999"/>
                              </a:cubicBezTo>
                              <a:cubicBezTo>
                                <a:pt x="134119" y="18999"/>
                                <a:pt x="134370" y="18992"/>
                                <a:pt x="134634" y="18992"/>
                              </a:cubicBezTo>
                              <a:lnTo>
                                <a:pt x="136483" y="18992"/>
                              </a:lnTo>
                              <a:cubicBezTo>
                                <a:pt x="136523" y="19005"/>
                                <a:pt x="136562" y="19012"/>
                                <a:pt x="136602" y="19012"/>
                              </a:cubicBezTo>
                              <a:cubicBezTo>
                                <a:pt x="136642" y="19012"/>
                                <a:pt x="136681" y="19005"/>
                                <a:pt x="136721" y="18992"/>
                              </a:cubicBezTo>
                              <a:lnTo>
                                <a:pt x="136721" y="19415"/>
                              </a:lnTo>
                              <a:lnTo>
                                <a:pt x="122378" y="19415"/>
                              </a:lnTo>
                              <a:lnTo>
                                <a:pt x="122378" y="19045"/>
                              </a:lnTo>
                              <a:lnTo>
                                <a:pt x="123989" y="19045"/>
                              </a:lnTo>
                              <a:cubicBezTo>
                                <a:pt x="124047" y="19054"/>
                                <a:pt x="124112" y="19061"/>
                                <a:pt x="124179" y="19061"/>
                              </a:cubicBezTo>
                              <a:cubicBezTo>
                                <a:pt x="124295" y="19061"/>
                                <a:pt x="124417" y="19042"/>
                                <a:pt x="124517" y="18992"/>
                              </a:cubicBezTo>
                              <a:cubicBezTo>
                                <a:pt x="124570" y="18966"/>
                                <a:pt x="124570" y="18886"/>
                                <a:pt x="124517" y="18833"/>
                              </a:cubicBezTo>
                              <a:cubicBezTo>
                                <a:pt x="124401" y="18795"/>
                                <a:pt x="124257" y="18770"/>
                                <a:pt x="124126" y="18770"/>
                              </a:cubicBezTo>
                              <a:cubicBezTo>
                                <a:pt x="124078" y="18770"/>
                                <a:pt x="124032" y="18774"/>
                                <a:pt x="123989" y="18781"/>
                              </a:cubicBezTo>
                              <a:lnTo>
                                <a:pt x="122827" y="18781"/>
                              </a:lnTo>
                              <a:cubicBezTo>
                                <a:pt x="122695" y="18781"/>
                                <a:pt x="122536" y="18781"/>
                                <a:pt x="122378" y="18807"/>
                              </a:cubicBezTo>
                              <a:lnTo>
                                <a:pt x="122378" y="17037"/>
                              </a:lnTo>
                              <a:close/>
                              <a:moveTo>
                                <a:pt x="144038" y="16139"/>
                              </a:moveTo>
                              <a:cubicBezTo>
                                <a:pt x="144513" y="16139"/>
                                <a:pt x="144936" y="16456"/>
                                <a:pt x="145094" y="16932"/>
                              </a:cubicBezTo>
                              <a:lnTo>
                                <a:pt x="144962" y="16932"/>
                              </a:lnTo>
                              <a:lnTo>
                                <a:pt x="144645" y="16879"/>
                              </a:lnTo>
                              <a:cubicBezTo>
                                <a:pt x="144460" y="16879"/>
                                <a:pt x="144249" y="16879"/>
                                <a:pt x="144064" y="16852"/>
                              </a:cubicBezTo>
                              <a:cubicBezTo>
                                <a:pt x="143668" y="16852"/>
                                <a:pt x="143272" y="16879"/>
                                <a:pt x="142875" y="16932"/>
                              </a:cubicBezTo>
                              <a:cubicBezTo>
                                <a:pt x="142770" y="16932"/>
                                <a:pt x="142743" y="17117"/>
                                <a:pt x="142875" y="17117"/>
                              </a:cubicBezTo>
                              <a:cubicBezTo>
                                <a:pt x="143074" y="17103"/>
                                <a:pt x="143272" y="17097"/>
                                <a:pt x="143466" y="17097"/>
                              </a:cubicBezTo>
                              <a:cubicBezTo>
                                <a:pt x="143661" y="17097"/>
                                <a:pt x="143853" y="17103"/>
                                <a:pt x="144038" y="17117"/>
                              </a:cubicBezTo>
                              <a:lnTo>
                                <a:pt x="144619" y="17143"/>
                              </a:lnTo>
                              <a:lnTo>
                                <a:pt x="144909" y="17169"/>
                              </a:lnTo>
                              <a:cubicBezTo>
                                <a:pt x="144989" y="17196"/>
                                <a:pt x="145068" y="17196"/>
                                <a:pt x="145121" y="17196"/>
                              </a:cubicBezTo>
                              <a:lnTo>
                                <a:pt x="145121" y="17249"/>
                              </a:lnTo>
                              <a:lnTo>
                                <a:pt x="145121" y="17566"/>
                              </a:lnTo>
                              <a:cubicBezTo>
                                <a:pt x="145068" y="17539"/>
                                <a:pt x="144989" y="17539"/>
                                <a:pt x="144936" y="17539"/>
                              </a:cubicBezTo>
                              <a:lnTo>
                                <a:pt x="144143" y="17539"/>
                              </a:lnTo>
                              <a:cubicBezTo>
                                <a:pt x="143773" y="17539"/>
                                <a:pt x="143404" y="17539"/>
                                <a:pt x="143034" y="17566"/>
                              </a:cubicBezTo>
                              <a:cubicBezTo>
                                <a:pt x="142928" y="17566"/>
                                <a:pt x="142902" y="17724"/>
                                <a:pt x="143034" y="17724"/>
                              </a:cubicBezTo>
                              <a:cubicBezTo>
                                <a:pt x="143404" y="17724"/>
                                <a:pt x="143747" y="17724"/>
                                <a:pt x="144117" y="17750"/>
                              </a:cubicBezTo>
                              <a:lnTo>
                                <a:pt x="144645" y="17777"/>
                              </a:lnTo>
                              <a:lnTo>
                                <a:pt x="144909" y="17803"/>
                              </a:lnTo>
                              <a:lnTo>
                                <a:pt x="145121" y="17803"/>
                              </a:lnTo>
                              <a:lnTo>
                                <a:pt x="145121" y="18913"/>
                              </a:lnTo>
                              <a:cubicBezTo>
                                <a:pt x="144522" y="18913"/>
                                <a:pt x="143911" y="18889"/>
                                <a:pt x="143305" y="18889"/>
                              </a:cubicBezTo>
                              <a:cubicBezTo>
                                <a:pt x="143002" y="18889"/>
                                <a:pt x="142699" y="18895"/>
                                <a:pt x="142400" y="18913"/>
                              </a:cubicBezTo>
                              <a:cubicBezTo>
                                <a:pt x="142321" y="18939"/>
                                <a:pt x="142321" y="19071"/>
                                <a:pt x="142400" y="19071"/>
                              </a:cubicBezTo>
                              <a:cubicBezTo>
                                <a:pt x="143298" y="19150"/>
                                <a:pt x="144223" y="19124"/>
                                <a:pt x="145121" y="19150"/>
                              </a:cubicBezTo>
                              <a:cubicBezTo>
                                <a:pt x="145121" y="19758"/>
                                <a:pt x="144645" y="20233"/>
                                <a:pt x="144011" y="20233"/>
                              </a:cubicBezTo>
                              <a:lnTo>
                                <a:pt x="138226" y="20233"/>
                              </a:lnTo>
                              <a:cubicBezTo>
                                <a:pt x="137672" y="20233"/>
                                <a:pt x="137196" y="19837"/>
                                <a:pt x="137143" y="19282"/>
                              </a:cubicBezTo>
                              <a:lnTo>
                                <a:pt x="137143" y="19282"/>
                              </a:lnTo>
                              <a:cubicBezTo>
                                <a:pt x="137460" y="19309"/>
                                <a:pt x="137751" y="19309"/>
                                <a:pt x="138068" y="19335"/>
                              </a:cubicBezTo>
                              <a:lnTo>
                                <a:pt x="138913" y="19335"/>
                              </a:lnTo>
                              <a:cubicBezTo>
                                <a:pt x="138944" y="19343"/>
                                <a:pt x="138973" y="19346"/>
                                <a:pt x="139000" y="19346"/>
                              </a:cubicBezTo>
                              <a:cubicBezTo>
                                <a:pt x="139065" y="19346"/>
                                <a:pt x="139121" y="19328"/>
                                <a:pt x="139177" y="19309"/>
                              </a:cubicBezTo>
                              <a:cubicBezTo>
                                <a:pt x="139257" y="19282"/>
                                <a:pt x="139257" y="19203"/>
                                <a:pt x="139177" y="19150"/>
                              </a:cubicBezTo>
                              <a:cubicBezTo>
                                <a:pt x="139098" y="19124"/>
                                <a:pt x="139019" y="19098"/>
                                <a:pt x="138913" y="19098"/>
                              </a:cubicBezTo>
                              <a:lnTo>
                                <a:pt x="137117" y="19098"/>
                              </a:lnTo>
                              <a:lnTo>
                                <a:pt x="137117" y="17698"/>
                              </a:lnTo>
                              <a:lnTo>
                                <a:pt x="138094" y="17698"/>
                              </a:lnTo>
                              <a:cubicBezTo>
                                <a:pt x="138147" y="17698"/>
                                <a:pt x="138200" y="17671"/>
                                <a:pt x="138253" y="17671"/>
                              </a:cubicBezTo>
                              <a:cubicBezTo>
                                <a:pt x="138306" y="17671"/>
                                <a:pt x="138359" y="17645"/>
                                <a:pt x="138411" y="17645"/>
                              </a:cubicBezTo>
                              <a:cubicBezTo>
                                <a:pt x="138438" y="17618"/>
                                <a:pt x="138438" y="17566"/>
                                <a:pt x="138411" y="17539"/>
                              </a:cubicBezTo>
                              <a:cubicBezTo>
                                <a:pt x="138359" y="17513"/>
                                <a:pt x="138306" y="17486"/>
                                <a:pt x="138253" y="17486"/>
                              </a:cubicBezTo>
                              <a:cubicBezTo>
                                <a:pt x="138174" y="17486"/>
                                <a:pt x="138121" y="17460"/>
                                <a:pt x="138042" y="17460"/>
                              </a:cubicBezTo>
                              <a:lnTo>
                                <a:pt x="137117" y="17460"/>
                              </a:lnTo>
                              <a:lnTo>
                                <a:pt x="137117" y="17222"/>
                              </a:lnTo>
                              <a:cubicBezTo>
                                <a:pt x="137223" y="17222"/>
                                <a:pt x="137328" y="17196"/>
                                <a:pt x="137434" y="17196"/>
                              </a:cubicBezTo>
                              <a:cubicBezTo>
                                <a:pt x="137619" y="17196"/>
                                <a:pt x="137777" y="17196"/>
                                <a:pt x="137936" y="17169"/>
                              </a:cubicBezTo>
                              <a:cubicBezTo>
                                <a:pt x="137989" y="17161"/>
                                <a:pt x="138045" y="17158"/>
                                <a:pt x="138101" y="17158"/>
                              </a:cubicBezTo>
                              <a:cubicBezTo>
                                <a:pt x="138215" y="17158"/>
                                <a:pt x="138332" y="17169"/>
                                <a:pt x="138438" y="17169"/>
                              </a:cubicBezTo>
                              <a:cubicBezTo>
                                <a:pt x="138503" y="17180"/>
                                <a:pt x="138569" y="17187"/>
                                <a:pt x="138635" y="17187"/>
                              </a:cubicBezTo>
                              <a:cubicBezTo>
                                <a:pt x="138728" y="17187"/>
                                <a:pt x="138820" y="17174"/>
                                <a:pt x="138913" y="17143"/>
                              </a:cubicBezTo>
                              <a:cubicBezTo>
                                <a:pt x="138966" y="17117"/>
                                <a:pt x="138966" y="17037"/>
                                <a:pt x="138913" y="16984"/>
                              </a:cubicBezTo>
                              <a:cubicBezTo>
                                <a:pt x="138834" y="16958"/>
                                <a:pt x="138755" y="16932"/>
                                <a:pt x="138702" y="16932"/>
                              </a:cubicBezTo>
                              <a:cubicBezTo>
                                <a:pt x="138596" y="16905"/>
                                <a:pt x="138517" y="16905"/>
                                <a:pt x="138438" y="16905"/>
                              </a:cubicBezTo>
                              <a:lnTo>
                                <a:pt x="137910" y="16905"/>
                              </a:lnTo>
                              <a:cubicBezTo>
                                <a:pt x="137751" y="16905"/>
                                <a:pt x="137593" y="16905"/>
                                <a:pt x="137408" y="16932"/>
                              </a:cubicBezTo>
                              <a:cubicBezTo>
                                <a:pt x="137328" y="16932"/>
                                <a:pt x="137223" y="16958"/>
                                <a:pt x="137143" y="16958"/>
                              </a:cubicBezTo>
                              <a:cubicBezTo>
                                <a:pt x="137276" y="16483"/>
                                <a:pt x="137725" y="16139"/>
                                <a:pt x="138226" y="16139"/>
                              </a:cubicBezTo>
                              <a:close/>
                              <a:moveTo>
                                <a:pt x="13947" y="14951"/>
                              </a:moveTo>
                              <a:lnTo>
                                <a:pt x="13947" y="20471"/>
                              </a:lnTo>
                              <a:lnTo>
                                <a:pt x="13815" y="20471"/>
                              </a:lnTo>
                              <a:lnTo>
                                <a:pt x="13815" y="19996"/>
                              </a:lnTo>
                              <a:lnTo>
                                <a:pt x="13815" y="19705"/>
                              </a:lnTo>
                              <a:cubicBezTo>
                                <a:pt x="13815" y="19626"/>
                                <a:pt x="13789" y="19520"/>
                                <a:pt x="13762" y="19415"/>
                              </a:cubicBezTo>
                              <a:cubicBezTo>
                                <a:pt x="13762" y="19388"/>
                                <a:pt x="13742" y="19375"/>
                                <a:pt x="13723" y="19375"/>
                              </a:cubicBezTo>
                              <a:cubicBezTo>
                                <a:pt x="13703" y="19375"/>
                                <a:pt x="13683" y="19388"/>
                                <a:pt x="13683" y="19415"/>
                              </a:cubicBezTo>
                              <a:cubicBezTo>
                                <a:pt x="13683" y="19520"/>
                                <a:pt x="13657" y="19626"/>
                                <a:pt x="13630" y="19705"/>
                              </a:cubicBezTo>
                              <a:cubicBezTo>
                                <a:pt x="13630" y="19811"/>
                                <a:pt x="13630" y="19890"/>
                                <a:pt x="13630" y="19996"/>
                              </a:cubicBezTo>
                              <a:lnTo>
                                <a:pt x="13630" y="20471"/>
                              </a:lnTo>
                              <a:lnTo>
                                <a:pt x="13234" y="20471"/>
                              </a:lnTo>
                              <a:lnTo>
                                <a:pt x="13234" y="20181"/>
                              </a:lnTo>
                              <a:lnTo>
                                <a:pt x="13260" y="19652"/>
                              </a:lnTo>
                              <a:cubicBezTo>
                                <a:pt x="13260" y="19467"/>
                                <a:pt x="13260" y="19282"/>
                                <a:pt x="13287" y="19124"/>
                              </a:cubicBezTo>
                              <a:cubicBezTo>
                                <a:pt x="13313" y="18939"/>
                                <a:pt x="13287" y="18781"/>
                                <a:pt x="13260" y="18622"/>
                              </a:cubicBezTo>
                              <a:cubicBezTo>
                                <a:pt x="13247" y="18596"/>
                                <a:pt x="13221" y="18583"/>
                                <a:pt x="13191" y="18583"/>
                              </a:cubicBezTo>
                              <a:cubicBezTo>
                                <a:pt x="13161" y="18583"/>
                                <a:pt x="13128" y="18596"/>
                                <a:pt x="13102" y="18622"/>
                              </a:cubicBezTo>
                              <a:cubicBezTo>
                                <a:pt x="13049" y="18781"/>
                                <a:pt x="13049" y="18939"/>
                                <a:pt x="13049" y="19124"/>
                              </a:cubicBezTo>
                              <a:lnTo>
                                <a:pt x="13049" y="19652"/>
                              </a:lnTo>
                              <a:cubicBezTo>
                                <a:pt x="13049" y="19811"/>
                                <a:pt x="13049" y="19996"/>
                                <a:pt x="13049" y="20181"/>
                              </a:cubicBezTo>
                              <a:lnTo>
                                <a:pt x="13049" y="20471"/>
                              </a:lnTo>
                              <a:lnTo>
                                <a:pt x="12626" y="20471"/>
                              </a:lnTo>
                              <a:lnTo>
                                <a:pt x="12626" y="14951"/>
                              </a:lnTo>
                              <a:close/>
                              <a:moveTo>
                                <a:pt x="15162" y="14317"/>
                              </a:moveTo>
                              <a:lnTo>
                                <a:pt x="15162" y="21396"/>
                              </a:lnTo>
                              <a:lnTo>
                                <a:pt x="14872" y="21396"/>
                              </a:lnTo>
                              <a:cubicBezTo>
                                <a:pt x="14898" y="21264"/>
                                <a:pt x="14898" y="21131"/>
                                <a:pt x="14898" y="21026"/>
                              </a:cubicBezTo>
                              <a:cubicBezTo>
                                <a:pt x="14898" y="20867"/>
                                <a:pt x="14898" y="20735"/>
                                <a:pt x="14924" y="20603"/>
                              </a:cubicBezTo>
                              <a:lnTo>
                                <a:pt x="14924" y="20181"/>
                              </a:lnTo>
                              <a:cubicBezTo>
                                <a:pt x="14951" y="20048"/>
                                <a:pt x="14924" y="19890"/>
                                <a:pt x="14898" y="19784"/>
                              </a:cubicBezTo>
                              <a:cubicBezTo>
                                <a:pt x="14872" y="19745"/>
                                <a:pt x="14839" y="19725"/>
                                <a:pt x="14809" y="19725"/>
                              </a:cubicBezTo>
                              <a:cubicBezTo>
                                <a:pt x="14779" y="19725"/>
                                <a:pt x="14753" y="19745"/>
                                <a:pt x="14740" y="19784"/>
                              </a:cubicBezTo>
                              <a:cubicBezTo>
                                <a:pt x="14687" y="19890"/>
                                <a:pt x="14660" y="20048"/>
                                <a:pt x="14687" y="20181"/>
                              </a:cubicBezTo>
                              <a:lnTo>
                                <a:pt x="14687" y="20603"/>
                              </a:lnTo>
                              <a:lnTo>
                                <a:pt x="14687" y="21026"/>
                              </a:lnTo>
                              <a:cubicBezTo>
                                <a:pt x="14687" y="21131"/>
                                <a:pt x="14687" y="21264"/>
                                <a:pt x="14687" y="21396"/>
                              </a:cubicBezTo>
                              <a:lnTo>
                                <a:pt x="14317" y="21396"/>
                              </a:lnTo>
                              <a:lnTo>
                                <a:pt x="14317" y="14317"/>
                              </a:lnTo>
                              <a:lnTo>
                                <a:pt x="14766" y="14317"/>
                              </a:lnTo>
                              <a:cubicBezTo>
                                <a:pt x="14740" y="14502"/>
                                <a:pt x="14713" y="14660"/>
                                <a:pt x="14713" y="14845"/>
                              </a:cubicBezTo>
                              <a:cubicBezTo>
                                <a:pt x="14687" y="15056"/>
                                <a:pt x="14713" y="15268"/>
                                <a:pt x="14766" y="15479"/>
                              </a:cubicBezTo>
                              <a:cubicBezTo>
                                <a:pt x="14766" y="15518"/>
                                <a:pt x="14799" y="15538"/>
                                <a:pt x="14832" y="15538"/>
                              </a:cubicBezTo>
                              <a:cubicBezTo>
                                <a:pt x="14865" y="15538"/>
                                <a:pt x="14898" y="15518"/>
                                <a:pt x="14898" y="15479"/>
                              </a:cubicBezTo>
                              <a:cubicBezTo>
                                <a:pt x="14924" y="15268"/>
                                <a:pt x="14924" y="15056"/>
                                <a:pt x="14924" y="14845"/>
                              </a:cubicBezTo>
                              <a:lnTo>
                                <a:pt x="14924" y="14317"/>
                              </a:lnTo>
                              <a:close/>
                              <a:moveTo>
                                <a:pt x="11359" y="13868"/>
                              </a:moveTo>
                              <a:cubicBezTo>
                                <a:pt x="11411" y="13868"/>
                                <a:pt x="11464" y="13868"/>
                                <a:pt x="11543" y="13894"/>
                              </a:cubicBezTo>
                              <a:lnTo>
                                <a:pt x="11676" y="13920"/>
                              </a:lnTo>
                              <a:cubicBezTo>
                                <a:pt x="12019" y="14052"/>
                                <a:pt x="12230" y="14396"/>
                                <a:pt x="12230" y="14766"/>
                              </a:cubicBezTo>
                              <a:lnTo>
                                <a:pt x="12230" y="19969"/>
                              </a:lnTo>
                              <a:cubicBezTo>
                                <a:pt x="12098" y="19969"/>
                                <a:pt x="11966" y="19996"/>
                                <a:pt x="11834" y="19996"/>
                              </a:cubicBezTo>
                              <a:cubicBezTo>
                                <a:pt x="11728" y="19996"/>
                                <a:pt x="11517" y="20022"/>
                                <a:pt x="11359" y="20048"/>
                              </a:cubicBezTo>
                              <a:cubicBezTo>
                                <a:pt x="11353" y="20047"/>
                                <a:pt x="11348" y="20046"/>
                                <a:pt x="11343" y="20046"/>
                              </a:cubicBezTo>
                              <a:cubicBezTo>
                                <a:pt x="11258" y="20046"/>
                                <a:pt x="11258" y="20235"/>
                                <a:pt x="11343" y="20235"/>
                              </a:cubicBezTo>
                              <a:cubicBezTo>
                                <a:pt x="11348" y="20235"/>
                                <a:pt x="11353" y="20235"/>
                                <a:pt x="11359" y="20233"/>
                              </a:cubicBezTo>
                              <a:lnTo>
                                <a:pt x="12230" y="20233"/>
                              </a:lnTo>
                              <a:lnTo>
                                <a:pt x="12230" y="20550"/>
                              </a:lnTo>
                              <a:cubicBezTo>
                                <a:pt x="12191" y="20537"/>
                                <a:pt x="12158" y="20531"/>
                                <a:pt x="12128" y="20531"/>
                              </a:cubicBezTo>
                              <a:cubicBezTo>
                                <a:pt x="12098" y="20531"/>
                                <a:pt x="12072" y="20537"/>
                                <a:pt x="12045" y="20550"/>
                              </a:cubicBezTo>
                              <a:lnTo>
                                <a:pt x="11570" y="20550"/>
                              </a:lnTo>
                              <a:cubicBezTo>
                                <a:pt x="11464" y="20550"/>
                                <a:pt x="11464" y="20735"/>
                                <a:pt x="11570" y="20735"/>
                              </a:cubicBezTo>
                              <a:lnTo>
                                <a:pt x="11887" y="20762"/>
                              </a:lnTo>
                              <a:lnTo>
                                <a:pt x="12230" y="20762"/>
                              </a:lnTo>
                              <a:cubicBezTo>
                                <a:pt x="12230" y="20841"/>
                                <a:pt x="12204" y="20920"/>
                                <a:pt x="12177" y="20999"/>
                              </a:cubicBezTo>
                              <a:cubicBezTo>
                                <a:pt x="11504" y="20999"/>
                                <a:pt x="10830" y="20993"/>
                                <a:pt x="10157" y="20993"/>
                              </a:cubicBezTo>
                              <a:cubicBezTo>
                                <a:pt x="9483" y="20993"/>
                                <a:pt x="8810" y="20999"/>
                                <a:pt x="8136" y="21026"/>
                              </a:cubicBezTo>
                              <a:cubicBezTo>
                                <a:pt x="8057" y="21052"/>
                                <a:pt x="8057" y="21158"/>
                                <a:pt x="8136" y="21184"/>
                              </a:cubicBezTo>
                              <a:cubicBezTo>
                                <a:pt x="8796" y="21211"/>
                                <a:pt x="9450" y="21217"/>
                                <a:pt x="10104" y="21217"/>
                              </a:cubicBezTo>
                              <a:cubicBezTo>
                                <a:pt x="10758" y="21217"/>
                                <a:pt x="11411" y="21211"/>
                                <a:pt x="12072" y="21211"/>
                              </a:cubicBezTo>
                              <a:cubicBezTo>
                                <a:pt x="11887" y="21448"/>
                                <a:pt x="11649" y="21581"/>
                                <a:pt x="11359" y="21581"/>
                              </a:cubicBezTo>
                              <a:lnTo>
                                <a:pt x="1268" y="21581"/>
                              </a:lnTo>
                              <a:cubicBezTo>
                                <a:pt x="978" y="21581"/>
                                <a:pt x="687" y="21422"/>
                                <a:pt x="529" y="21158"/>
                              </a:cubicBezTo>
                              <a:lnTo>
                                <a:pt x="529" y="21158"/>
                              </a:lnTo>
                              <a:cubicBezTo>
                                <a:pt x="714" y="21184"/>
                                <a:pt x="872" y="21184"/>
                                <a:pt x="1057" y="21184"/>
                              </a:cubicBezTo>
                              <a:cubicBezTo>
                                <a:pt x="1321" y="21184"/>
                                <a:pt x="1585" y="21211"/>
                                <a:pt x="1849" y="21211"/>
                              </a:cubicBezTo>
                              <a:lnTo>
                                <a:pt x="2589" y="21237"/>
                              </a:lnTo>
                              <a:lnTo>
                                <a:pt x="2985" y="21237"/>
                              </a:lnTo>
                              <a:cubicBezTo>
                                <a:pt x="3117" y="21237"/>
                                <a:pt x="3249" y="21237"/>
                                <a:pt x="3381" y="21211"/>
                              </a:cubicBezTo>
                              <a:cubicBezTo>
                                <a:pt x="3434" y="21184"/>
                                <a:pt x="3461" y="21105"/>
                                <a:pt x="3381" y="21079"/>
                              </a:cubicBezTo>
                              <a:cubicBezTo>
                                <a:pt x="3249" y="21026"/>
                                <a:pt x="3144" y="20999"/>
                                <a:pt x="3012" y="20999"/>
                              </a:cubicBezTo>
                              <a:lnTo>
                                <a:pt x="1849" y="20999"/>
                              </a:lnTo>
                              <a:cubicBezTo>
                                <a:pt x="1585" y="20999"/>
                                <a:pt x="1321" y="20973"/>
                                <a:pt x="1057" y="20973"/>
                              </a:cubicBezTo>
                              <a:cubicBezTo>
                                <a:pt x="916" y="20973"/>
                                <a:pt x="775" y="20961"/>
                                <a:pt x="634" y="20961"/>
                              </a:cubicBezTo>
                              <a:cubicBezTo>
                                <a:pt x="564" y="20961"/>
                                <a:pt x="493" y="20964"/>
                                <a:pt x="423" y="20973"/>
                              </a:cubicBezTo>
                              <a:cubicBezTo>
                                <a:pt x="397" y="20894"/>
                                <a:pt x="370" y="20788"/>
                                <a:pt x="370" y="20709"/>
                              </a:cubicBezTo>
                              <a:lnTo>
                                <a:pt x="370" y="20445"/>
                              </a:lnTo>
                              <a:lnTo>
                                <a:pt x="2880" y="20445"/>
                              </a:lnTo>
                              <a:cubicBezTo>
                                <a:pt x="2985" y="20445"/>
                                <a:pt x="3117" y="20445"/>
                                <a:pt x="3223" y="20392"/>
                              </a:cubicBezTo>
                              <a:cubicBezTo>
                                <a:pt x="3302" y="20339"/>
                                <a:pt x="3302" y="20260"/>
                                <a:pt x="3223" y="20207"/>
                              </a:cubicBezTo>
                              <a:cubicBezTo>
                                <a:pt x="3117" y="20154"/>
                                <a:pt x="2985" y="20154"/>
                                <a:pt x="2880" y="20154"/>
                              </a:cubicBezTo>
                              <a:lnTo>
                                <a:pt x="1744" y="20154"/>
                              </a:lnTo>
                              <a:lnTo>
                                <a:pt x="1057" y="20181"/>
                              </a:lnTo>
                              <a:lnTo>
                                <a:pt x="397" y="20181"/>
                              </a:lnTo>
                              <a:lnTo>
                                <a:pt x="397" y="19573"/>
                              </a:lnTo>
                              <a:lnTo>
                                <a:pt x="793" y="19573"/>
                              </a:lnTo>
                              <a:cubicBezTo>
                                <a:pt x="819" y="19573"/>
                                <a:pt x="846" y="19547"/>
                                <a:pt x="872" y="19520"/>
                              </a:cubicBezTo>
                              <a:cubicBezTo>
                                <a:pt x="872" y="19494"/>
                                <a:pt x="872" y="19467"/>
                                <a:pt x="872" y="19441"/>
                              </a:cubicBezTo>
                              <a:cubicBezTo>
                                <a:pt x="846" y="19415"/>
                                <a:pt x="819" y="19388"/>
                                <a:pt x="793" y="19362"/>
                              </a:cubicBezTo>
                              <a:lnTo>
                                <a:pt x="397" y="19362"/>
                              </a:lnTo>
                              <a:lnTo>
                                <a:pt x="397" y="14739"/>
                              </a:lnTo>
                              <a:cubicBezTo>
                                <a:pt x="397" y="14264"/>
                                <a:pt x="793" y="13868"/>
                                <a:pt x="1268" y="13868"/>
                              </a:cubicBezTo>
                              <a:close/>
                              <a:moveTo>
                                <a:pt x="11094" y="21950"/>
                              </a:moveTo>
                              <a:cubicBezTo>
                                <a:pt x="10777" y="22214"/>
                                <a:pt x="10355" y="22584"/>
                                <a:pt x="10038" y="22875"/>
                              </a:cubicBezTo>
                              <a:lnTo>
                                <a:pt x="3566" y="22875"/>
                              </a:lnTo>
                              <a:lnTo>
                                <a:pt x="1849" y="21950"/>
                              </a:lnTo>
                              <a:close/>
                              <a:moveTo>
                                <a:pt x="122008" y="4200"/>
                              </a:moveTo>
                              <a:lnTo>
                                <a:pt x="122008" y="5309"/>
                              </a:lnTo>
                              <a:cubicBezTo>
                                <a:pt x="121902" y="5283"/>
                                <a:pt x="121823" y="5283"/>
                                <a:pt x="121744" y="5283"/>
                              </a:cubicBezTo>
                              <a:lnTo>
                                <a:pt x="110967" y="5283"/>
                              </a:lnTo>
                              <a:cubicBezTo>
                                <a:pt x="109937" y="5283"/>
                                <a:pt x="108880" y="5283"/>
                                <a:pt x="107850" y="5309"/>
                              </a:cubicBezTo>
                              <a:cubicBezTo>
                                <a:pt x="107718" y="5309"/>
                                <a:pt x="107718" y="5494"/>
                                <a:pt x="107850" y="5494"/>
                              </a:cubicBezTo>
                              <a:cubicBezTo>
                                <a:pt x="108959" y="5542"/>
                                <a:pt x="110069" y="5551"/>
                                <a:pt x="111178" y="5551"/>
                              </a:cubicBezTo>
                              <a:cubicBezTo>
                                <a:pt x="111918" y="5551"/>
                                <a:pt x="112657" y="5547"/>
                                <a:pt x="113397" y="5547"/>
                              </a:cubicBezTo>
                              <a:lnTo>
                                <a:pt x="121665" y="5547"/>
                              </a:lnTo>
                              <a:cubicBezTo>
                                <a:pt x="121770" y="5547"/>
                                <a:pt x="121876" y="5521"/>
                                <a:pt x="121982" y="5521"/>
                              </a:cubicBezTo>
                              <a:lnTo>
                                <a:pt x="121982" y="6102"/>
                              </a:lnTo>
                              <a:lnTo>
                                <a:pt x="117755" y="6102"/>
                              </a:lnTo>
                              <a:cubicBezTo>
                                <a:pt x="117306" y="6102"/>
                                <a:pt x="116857" y="6128"/>
                                <a:pt x="116408" y="6128"/>
                              </a:cubicBezTo>
                              <a:cubicBezTo>
                                <a:pt x="116303" y="6128"/>
                                <a:pt x="116303" y="6313"/>
                                <a:pt x="116408" y="6313"/>
                              </a:cubicBezTo>
                              <a:cubicBezTo>
                                <a:pt x="117967" y="6366"/>
                                <a:pt x="119525" y="6366"/>
                                <a:pt x="121084" y="6366"/>
                              </a:cubicBezTo>
                              <a:lnTo>
                                <a:pt x="121982" y="6366"/>
                              </a:lnTo>
                              <a:lnTo>
                                <a:pt x="121982" y="16615"/>
                              </a:lnTo>
                              <a:lnTo>
                                <a:pt x="121955" y="16615"/>
                              </a:lnTo>
                              <a:lnTo>
                                <a:pt x="121955" y="19758"/>
                              </a:lnTo>
                              <a:lnTo>
                                <a:pt x="121982" y="19758"/>
                              </a:lnTo>
                              <a:cubicBezTo>
                                <a:pt x="121982" y="19837"/>
                                <a:pt x="121982" y="19890"/>
                                <a:pt x="121955" y="19969"/>
                              </a:cubicBezTo>
                              <a:cubicBezTo>
                                <a:pt x="121885" y="19960"/>
                                <a:pt x="121814" y="19958"/>
                                <a:pt x="121743" y="19958"/>
                              </a:cubicBezTo>
                              <a:cubicBezTo>
                                <a:pt x="121600" y="19958"/>
                                <a:pt x="121453" y="19969"/>
                                <a:pt x="121295" y="19969"/>
                              </a:cubicBezTo>
                              <a:lnTo>
                                <a:pt x="119235" y="19969"/>
                              </a:lnTo>
                              <a:lnTo>
                                <a:pt x="116461" y="19996"/>
                              </a:lnTo>
                              <a:cubicBezTo>
                                <a:pt x="115933" y="19996"/>
                                <a:pt x="115405" y="19996"/>
                                <a:pt x="114903" y="20048"/>
                              </a:cubicBezTo>
                              <a:cubicBezTo>
                                <a:pt x="114797" y="20048"/>
                                <a:pt x="114797" y="20207"/>
                                <a:pt x="114903" y="20207"/>
                              </a:cubicBezTo>
                              <a:cubicBezTo>
                                <a:pt x="115352" y="20233"/>
                                <a:pt x="115807" y="20240"/>
                                <a:pt x="116266" y="20240"/>
                              </a:cubicBezTo>
                              <a:cubicBezTo>
                                <a:pt x="116725" y="20240"/>
                                <a:pt x="117187" y="20233"/>
                                <a:pt x="117650" y="20233"/>
                              </a:cubicBezTo>
                              <a:lnTo>
                                <a:pt x="121902" y="20233"/>
                              </a:lnTo>
                              <a:cubicBezTo>
                                <a:pt x="121902" y="20313"/>
                                <a:pt x="121902" y="20392"/>
                                <a:pt x="121876" y="20471"/>
                              </a:cubicBezTo>
                              <a:cubicBezTo>
                                <a:pt x="120106" y="20524"/>
                                <a:pt x="118337" y="20603"/>
                                <a:pt x="116593" y="20656"/>
                              </a:cubicBezTo>
                              <a:cubicBezTo>
                                <a:pt x="114823" y="20709"/>
                                <a:pt x="113001" y="20762"/>
                                <a:pt x="111205" y="20841"/>
                              </a:cubicBezTo>
                              <a:cubicBezTo>
                                <a:pt x="110201" y="20867"/>
                                <a:pt x="109197" y="20894"/>
                                <a:pt x="108193" y="20973"/>
                              </a:cubicBezTo>
                              <a:cubicBezTo>
                                <a:pt x="108088" y="20973"/>
                                <a:pt x="108088" y="21131"/>
                                <a:pt x="108193" y="21131"/>
                              </a:cubicBezTo>
                              <a:cubicBezTo>
                                <a:pt x="109091" y="21131"/>
                                <a:pt x="109963" y="21105"/>
                                <a:pt x="110861" y="21079"/>
                              </a:cubicBezTo>
                              <a:lnTo>
                                <a:pt x="113556" y="20999"/>
                              </a:lnTo>
                              <a:lnTo>
                                <a:pt x="118944" y="20841"/>
                              </a:lnTo>
                              <a:cubicBezTo>
                                <a:pt x="119895" y="20815"/>
                                <a:pt x="120846" y="20788"/>
                                <a:pt x="121823" y="20762"/>
                              </a:cubicBezTo>
                              <a:lnTo>
                                <a:pt x="121823" y="20762"/>
                              </a:lnTo>
                              <a:cubicBezTo>
                                <a:pt x="121797" y="20867"/>
                                <a:pt x="121744" y="20999"/>
                                <a:pt x="121718" y="21105"/>
                              </a:cubicBezTo>
                              <a:cubicBezTo>
                                <a:pt x="121691" y="21079"/>
                                <a:pt x="121665" y="21079"/>
                                <a:pt x="121665" y="21052"/>
                              </a:cubicBezTo>
                              <a:lnTo>
                                <a:pt x="121427" y="21052"/>
                              </a:lnTo>
                              <a:lnTo>
                                <a:pt x="121136" y="21079"/>
                              </a:lnTo>
                              <a:lnTo>
                                <a:pt x="120635" y="21131"/>
                              </a:lnTo>
                              <a:cubicBezTo>
                                <a:pt x="120318" y="21158"/>
                                <a:pt x="119948" y="21184"/>
                                <a:pt x="119604" y="21211"/>
                              </a:cubicBezTo>
                              <a:cubicBezTo>
                                <a:pt x="118918" y="21237"/>
                                <a:pt x="118257" y="21264"/>
                                <a:pt x="117570" y="21290"/>
                              </a:cubicBezTo>
                              <a:lnTo>
                                <a:pt x="116408" y="21316"/>
                              </a:lnTo>
                              <a:cubicBezTo>
                                <a:pt x="116303" y="21343"/>
                                <a:pt x="116303" y="21475"/>
                                <a:pt x="116408" y="21501"/>
                              </a:cubicBezTo>
                              <a:cubicBezTo>
                                <a:pt x="116733" y="21508"/>
                                <a:pt x="117057" y="21511"/>
                                <a:pt x="117381" y="21511"/>
                              </a:cubicBezTo>
                              <a:cubicBezTo>
                                <a:pt x="118430" y="21511"/>
                                <a:pt x="119480" y="21476"/>
                                <a:pt x="120529" y="21396"/>
                              </a:cubicBezTo>
                              <a:lnTo>
                                <a:pt x="121110" y="21343"/>
                              </a:lnTo>
                              <a:lnTo>
                                <a:pt x="121401" y="21316"/>
                              </a:lnTo>
                              <a:cubicBezTo>
                                <a:pt x="121480" y="21316"/>
                                <a:pt x="121585" y="21316"/>
                                <a:pt x="121665" y="21264"/>
                              </a:cubicBezTo>
                              <a:lnTo>
                                <a:pt x="121665" y="21264"/>
                              </a:lnTo>
                              <a:cubicBezTo>
                                <a:pt x="121585" y="21501"/>
                                <a:pt x="121506" y="21713"/>
                                <a:pt x="121401" y="21924"/>
                              </a:cubicBezTo>
                              <a:lnTo>
                                <a:pt x="121374" y="21924"/>
                              </a:lnTo>
                              <a:cubicBezTo>
                                <a:pt x="121308" y="21911"/>
                                <a:pt x="121249" y="21904"/>
                                <a:pt x="121189" y="21904"/>
                              </a:cubicBezTo>
                              <a:cubicBezTo>
                                <a:pt x="121130" y="21904"/>
                                <a:pt x="121070" y="21911"/>
                                <a:pt x="121004" y="21924"/>
                              </a:cubicBezTo>
                              <a:lnTo>
                                <a:pt x="120635" y="21950"/>
                              </a:lnTo>
                              <a:lnTo>
                                <a:pt x="119895" y="22003"/>
                              </a:lnTo>
                              <a:cubicBezTo>
                                <a:pt x="119419" y="22030"/>
                                <a:pt x="118944" y="22056"/>
                                <a:pt x="118442" y="22082"/>
                              </a:cubicBezTo>
                              <a:cubicBezTo>
                                <a:pt x="117465" y="22135"/>
                                <a:pt x="116488" y="22135"/>
                                <a:pt x="115510" y="22135"/>
                              </a:cubicBezTo>
                              <a:lnTo>
                                <a:pt x="113846" y="22135"/>
                              </a:lnTo>
                              <a:cubicBezTo>
                                <a:pt x="113740" y="22135"/>
                                <a:pt x="113740" y="22294"/>
                                <a:pt x="113846" y="22320"/>
                              </a:cubicBezTo>
                              <a:cubicBezTo>
                                <a:pt x="114727" y="22380"/>
                                <a:pt x="115613" y="22407"/>
                                <a:pt x="116499" y="22407"/>
                              </a:cubicBezTo>
                              <a:cubicBezTo>
                                <a:pt x="117580" y="22407"/>
                                <a:pt x="118662" y="22366"/>
                                <a:pt x="119736" y="22294"/>
                              </a:cubicBezTo>
                              <a:lnTo>
                                <a:pt x="120582" y="22241"/>
                              </a:lnTo>
                              <a:lnTo>
                                <a:pt x="121004" y="22188"/>
                              </a:lnTo>
                              <a:cubicBezTo>
                                <a:pt x="121084" y="22188"/>
                                <a:pt x="121189" y="22188"/>
                                <a:pt x="121295" y="22162"/>
                              </a:cubicBezTo>
                              <a:lnTo>
                                <a:pt x="121295" y="22162"/>
                              </a:lnTo>
                              <a:cubicBezTo>
                                <a:pt x="121110" y="22505"/>
                                <a:pt x="120899" y="22822"/>
                                <a:pt x="120661" y="23113"/>
                              </a:cubicBezTo>
                              <a:cubicBezTo>
                                <a:pt x="120450" y="23113"/>
                                <a:pt x="120212" y="23139"/>
                                <a:pt x="120001" y="23165"/>
                              </a:cubicBezTo>
                              <a:lnTo>
                                <a:pt x="119287" y="23218"/>
                              </a:lnTo>
                              <a:cubicBezTo>
                                <a:pt x="118838" y="23245"/>
                                <a:pt x="118363" y="23271"/>
                                <a:pt x="117914" y="23297"/>
                              </a:cubicBezTo>
                              <a:cubicBezTo>
                                <a:pt x="116989" y="23324"/>
                                <a:pt x="116038" y="23350"/>
                                <a:pt x="115114" y="23350"/>
                              </a:cubicBezTo>
                              <a:lnTo>
                                <a:pt x="113529" y="23350"/>
                              </a:lnTo>
                              <a:cubicBezTo>
                                <a:pt x="113423" y="23350"/>
                                <a:pt x="113423" y="23509"/>
                                <a:pt x="113529" y="23509"/>
                              </a:cubicBezTo>
                              <a:cubicBezTo>
                                <a:pt x="114312" y="23553"/>
                                <a:pt x="115095" y="23574"/>
                                <a:pt x="115878" y="23574"/>
                              </a:cubicBezTo>
                              <a:cubicBezTo>
                                <a:pt x="116970" y="23574"/>
                                <a:pt x="118063" y="23533"/>
                                <a:pt x="119155" y="23456"/>
                              </a:cubicBezTo>
                              <a:lnTo>
                                <a:pt x="119948" y="23403"/>
                              </a:lnTo>
                              <a:lnTo>
                                <a:pt x="120423" y="23377"/>
                              </a:lnTo>
                              <a:lnTo>
                                <a:pt x="120423" y="23377"/>
                              </a:lnTo>
                              <a:cubicBezTo>
                                <a:pt x="119334" y="24543"/>
                                <a:pt x="117839" y="25226"/>
                                <a:pt x="116260" y="25226"/>
                              </a:cubicBezTo>
                              <a:cubicBezTo>
                                <a:pt x="116230" y="25226"/>
                                <a:pt x="116200" y="25226"/>
                                <a:pt x="116171" y="25226"/>
                              </a:cubicBezTo>
                              <a:lnTo>
                                <a:pt x="21396" y="25226"/>
                              </a:lnTo>
                              <a:cubicBezTo>
                                <a:pt x="19415" y="25226"/>
                                <a:pt x="17566" y="24222"/>
                                <a:pt x="16509" y="22558"/>
                              </a:cubicBezTo>
                              <a:lnTo>
                                <a:pt x="16509" y="22558"/>
                              </a:lnTo>
                              <a:cubicBezTo>
                                <a:pt x="17196" y="22584"/>
                                <a:pt x="17856" y="22584"/>
                                <a:pt x="18543" y="22584"/>
                              </a:cubicBezTo>
                              <a:lnTo>
                                <a:pt x="20762" y="22584"/>
                              </a:lnTo>
                              <a:cubicBezTo>
                                <a:pt x="21158" y="22584"/>
                                <a:pt x="21581" y="22584"/>
                                <a:pt x="22004" y="22558"/>
                              </a:cubicBezTo>
                              <a:cubicBezTo>
                                <a:pt x="22162" y="22558"/>
                                <a:pt x="22162" y="22347"/>
                                <a:pt x="22004" y="22347"/>
                              </a:cubicBezTo>
                              <a:cubicBezTo>
                                <a:pt x="21880" y="22338"/>
                                <a:pt x="21757" y="22335"/>
                                <a:pt x="21635" y="22335"/>
                              </a:cubicBezTo>
                              <a:cubicBezTo>
                                <a:pt x="21390" y="22335"/>
                                <a:pt x="21149" y="22347"/>
                                <a:pt x="20921" y="22347"/>
                              </a:cubicBezTo>
                              <a:lnTo>
                                <a:pt x="17619" y="22347"/>
                              </a:lnTo>
                              <a:cubicBezTo>
                                <a:pt x="17196" y="22347"/>
                                <a:pt x="16800" y="22347"/>
                                <a:pt x="16404" y="22399"/>
                              </a:cubicBezTo>
                              <a:cubicBezTo>
                                <a:pt x="16245" y="22162"/>
                                <a:pt x="16140" y="21897"/>
                                <a:pt x="16034" y="21633"/>
                              </a:cubicBezTo>
                              <a:lnTo>
                                <a:pt x="16034" y="21633"/>
                              </a:lnTo>
                              <a:cubicBezTo>
                                <a:pt x="16615" y="21686"/>
                                <a:pt x="17196" y="21686"/>
                                <a:pt x="17777" y="21686"/>
                              </a:cubicBezTo>
                              <a:cubicBezTo>
                                <a:pt x="18438" y="21686"/>
                                <a:pt x="19072" y="21686"/>
                                <a:pt x="19705" y="21713"/>
                              </a:cubicBezTo>
                              <a:lnTo>
                                <a:pt x="23536" y="21713"/>
                              </a:lnTo>
                              <a:cubicBezTo>
                                <a:pt x="26071" y="21686"/>
                                <a:pt x="28607" y="21660"/>
                                <a:pt x="31143" y="21581"/>
                              </a:cubicBezTo>
                              <a:cubicBezTo>
                                <a:pt x="32569" y="21554"/>
                                <a:pt x="34022" y="21554"/>
                                <a:pt x="35422" y="21448"/>
                              </a:cubicBezTo>
                              <a:cubicBezTo>
                                <a:pt x="35607" y="21448"/>
                                <a:pt x="35607" y="21211"/>
                                <a:pt x="35422" y="21211"/>
                              </a:cubicBezTo>
                              <a:cubicBezTo>
                                <a:pt x="34154" y="21211"/>
                                <a:pt x="32886" y="21264"/>
                                <a:pt x="31618" y="21290"/>
                              </a:cubicBezTo>
                              <a:cubicBezTo>
                                <a:pt x="30324" y="21316"/>
                                <a:pt x="29056" y="21343"/>
                                <a:pt x="27788" y="21369"/>
                              </a:cubicBezTo>
                              <a:cubicBezTo>
                                <a:pt x="25252" y="21422"/>
                                <a:pt x="22717" y="21422"/>
                                <a:pt x="20155" y="21422"/>
                              </a:cubicBezTo>
                              <a:lnTo>
                                <a:pt x="16958" y="21422"/>
                              </a:lnTo>
                              <a:cubicBezTo>
                                <a:pt x="16615" y="21422"/>
                                <a:pt x="16272" y="21422"/>
                                <a:pt x="15928" y="21448"/>
                              </a:cubicBezTo>
                              <a:cubicBezTo>
                                <a:pt x="15690" y="20815"/>
                                <a:pt x="15585" y="20128"/>
                                <a:pt x="15585" y="19441"/>
                              </a:cubicBezTo>
                              <a:lnTo>
                                <a:pt x="15585" y="5679"/>
                              </a:lnTo>
                              <a:lnTo>
                                <a:pt x="26996" y="5679"/>
                              </a:lnTo>
                              <a:cubicBezTo>
                                <a:pt x="27471" y="5679"/>
                                <a:pt x="27947" y="5653"/>
                                <a:pt x="28449" y="5600"/>
                              </a:cubicBezTo>
                              <a:cubicBezTo>
                                <a:pt x="28528" y="5600"/>
                                <a:pt x="28528" y="5468"/>
                                <a:pt x="28449" y="5441"/>
                              </a:cubicBezTo>
                              <a:cubicBezTo>
                                <a:pt x="28026" y="5415"/>
                                <a:pt x="27577" y="5389"/>
                                <a:pt x="27154" y="5389"/>
                              </a:cubicBezTo>
                              <a:lnTo>
                                <a:pt x="15585" y="5389"/>
                              </a:lnTo>
                              <a:lnTo>
                                <a:pt x="15585" y="4200"/>
                              </a:lnTo>
                              <a:close/>
                              <a:moveTo>
                                <a:pt x="15321" y="0"/>
                              </a:moveTo>
                              <a:lnTo>
                                <a:pt x="15294" y="159"/>
                              </a:lnTo>
                              <a:cubicBezTo>
                                <a:pt x="15241" y="476"/>
                                <a:pt x="15215" y="766"/>
                                <a:pt x="15215" y="1083"/>
                              </a:cubicBezTo>
                              <a:lnTo>
                                <a:pt x="15215" y="13947"/>
                              </a:lnTo>
                              <a:lnTo>
                                <a:pt x="13947" y="13947"/>
                              </a:lnTo>
                              <a:lnTo>
                                <a:pt x="13947" y="14554"/>
                              </a:lnTo>
                              <a:lnTo>
                                <a:pt x="12626" y="14554"/>
                              </a:lnTo>
                              <a:cubicBezTo>
                                <a:pt x="12547" y="14052"/>
                                <a:pt x="12177" y="13656"/>
                                <a:pt x="11702" y="13524"/>
                              </a:cubicBezTo>
                              <a:lnTo>
                                <a:pt x="11491" y="13339"/>
                              </a:lnTo>
                              <a:lnTo>
                                <a:pt x="10989" y="12864"/>
                              </a:lnTo>
                              <a:lnTo>
                                <a:pt x="10249" y="12203"/>
                              </a:lnTo>
                              <a:lnTo>
                                <a:pt x="10196" y="12177"/>
                              </a:lnTo>
                              <a:lnTo>
                                <a:pt x="3461" y="12177"/>
                              </a:lnTo>
                              <a:lnTo>
                                <a:pt x="978" y="13498"/>
                              </a:lnTo>
                              <a:lnTo>
                                <a:pt x="951" y="13498"/>
                              </a:lnTo>
                              <a:cubicBezTo>
                                <a:pt x="397" y="13656"/>
                                <a:pt x="0" y="14158"/>
                                <a:pt x="0" y="14739"/>
                              </a:cubicBezTo>
                              <a:lnTo>
                                <a:pt x="0" y="20656"/>
                              </a:lnTo>
                              <a:cubicBezTo>
                                <a:pt x="0" y="21237"/>
                                <a:pt x="397" y="21739"/>
                                <a:pt x="951" y="21871"/>
                              </a:cubicBezTo>
                              <a:lnTo>
                                <a:pt x="978" y="21897"/>
                              </a:lnTo>
                              <a:lnTo>
                                <a:pt x="3461" y="23218"/>
                              </a:lnTo>
                              <a:lnTo>
                                <a:pt x="10196" y="23218"/>
                              </a:lnTo>
                              <a:lnTo>
                                <a:pt x="10249" y="23165"/>
                              </a:lnTo>
                              <a:lnTo>
                                <a:pt x="10989" y="22505"/>
                              </a:lnTo>
                              <a:lnTo>
                                <a:pt x="11491" y="22056"/>
                              </a:lnTo>
                              <a:lnTo>
                                <a:pt x="11676" y="21871"/>
                              </a:lnTo>
                              <a:cubicBezTo>
                                <a:pt x="12177" y="21739"/>
                                <a:pt x="12521" y="21343"/>
                                <a:pt x="12600" y="20841"/>
                              </a:cubicBezTo>
                              <a:lnTo>
                                <a:pt x="13921" y="20841"/>
                              </a:lnTo>
                              <a:lnTo>
                                <a:pt x="13921" y="21765"/>
                              </a:lnTo>
                              <a:lnTo>
                                <a:pt x="15532" y="21765"/>
                              </a:lnTo>
                              <a:lnTo>
                                <a:pt x="15532" y="21422"/>
                              </a:lnTo>
                              <a:cubicBezTo>
                                <a:pt x="16404" y="23905"/>
                                <a:pt x="18755" y="25569"/>
                                <a:pt x="21396" y="25595"/>
                              </a:cubicBezTo>
                              <a:lnTo>
                                <a:pt x="116197" y="25595"/>
                              </a:lnTo>
                              <a:cubicBezTo>
                                <a:pt x="119446" y="25569"/>
                                <a:pt x="122167" y="23033"/>
                                <a:pt x="122378" y="19784"/>
                              </a:cubicBezTo>
                              <a:lnTo>
                                <a:pt x="136906" y="19784"/>
                              </a:lnTo>
                              <a:cubicBezTo>
                                <a:pt x="137143" y="20286"/>
                                <a:pt x="137672" y="20630"/>
                                <a:pt x="138253" y="20630"/>
                              </a:cubicBezTo>
                              <a:lnTo>
                                <a:pt x="144038" y="20630"/>
                              </a:lnTo>
                              <a:cubicBezTo>
                                <a:pt x="144856" y="20630"/>
                                <a:pt x="145517" y="19943"/>
                                <a:pt x="145517" y="19124"/>
                              </a:cubicBezTo>
                              <a:lnTo>
                                <a:pt x="145517" y="17275"/>
                              </a:lnTo>
                              <a:cubicBezTo>
                                <a:pt x="145517" y="16456"/>
                                <a:pt x="144856" y="15796"/>
                                <a:pt x="144038" y="15796"/>
                              </a:cubicBezTo>
                              <a:lnTo>
                                <a:pt x="144011" y="15769"/>
                              </a:lnTo>
                              <a:lnTo>
                                <a:pt x="138226" y="15769"/>
                              </a:lnTo>
                              <a:cubicBezTo>
                                <a:pt x="137645" y="15769"/>
                                <a:pt x="137143" y="16113"/>
                                <a:pt x="136879" y="16615"/>
                              </a:cubicBezTo>
                              <a:lnTo>
                                <a:pt x="122378" y="16615"/>
                              </a:lnTo>
                              <a:lnTo>
                                <a:pt x="122378" y="6366"/>
                              </a:lnTo>
                              <a:lnTo>
                                <a:pt x="122431" y="6366"/>
                              </a:lnTo>
                              <a:cubicBezTo>
                                <a:pt x="122510" y="6313"/>
                                <a:pt x="122510" y="6181"/>
                                <a:pt x="122431" y="6155"/>
                              </a:cubicBezTo>
                              <a:lnTo>
                                <a:pt x="122378" y="6155"/>
                              </a:lnTo>
                              <a:lnTo>
                                <a:pt x="122378" y="1083"/>
                              </a:lnTo>
                              <a:cubicBezTo>
                                <a:pt x="122378" y="766"/>
                                <a:pt x="122351" y="476"/>
                                <a:pt x="122325" y="159"/>
                              </a:cubicBezTo>
                              <a:lnTo>
                                <a:pt x="12229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grpSp>
          </p:grpSp>
          <p:grpSp>
            <p:nvGrpSpPr>
              <p:cNvPr id="521" name="Google Shape;521;p34"/>
              <p:cNvGrpSpPr/>
              <p:nvPr/>
            </p:nvGrpSpPr>
            <p:grpSpPr>
              <a:xfrm>
                <a:off x="5674979" y="1889451"/>
                <a:ext cx="2109672" cy="971637"/>
                <a:chOff x="1931275" y="2455425"/>
                <a:chExt cx="2145525" cy="988150"/>
              </a:xfrm>
            </p:grpSpPr>
            <p:grpSp>
              <p:nvGrpSpPr>
                <p:cNvPr id="522" name="Google Shape;522;p34"/>
                <p:cNvGrpSpPr/>
                <p:nvPr/>
              </p:nvGrpSpPr>
              <p:grpSpPr>
                <a:xfrm>
                  <a:off x="2425875" y="2455425"/>
                  <a:ext cx="1650925" cy="985500"/>
                  <a:chOff x="2425875" y="2455425"/>
                  <a:chExt cx="1650925" cy="985500"/>
                </a:xfrm>
              </p:grpSpPr>
              <p:sp>
                <p:nvSpPr>
                  <p:cNvPr id="523" name="Google Shape;523;p34"/>
                  <p:cNvSpPr/>
                  <p:nvPr/>
                </p:nvSpPr>
                <p:spPr>
                  <a:xfrm>
                    <a:off x="3296225" y="2461450"/>
                    <a:ext cx="439175" cy="225425"/>
                  </a:xfrm>
                  <a:custGeom>
                    <a:avLst/>
                    <a:gdLst/>
                    <a:ahLst/>
                    <a:cxnLst/>
                    <a:rect l="l" t="t" r="r" b="b"/>
                    <a:pathLst>
                      <a:path w="17567" h="9017" extrusionOk="0">
                        <a:moveTo>
                          <a:pt x="12248" y="1"/>
                        </a:moveTo>
                        <a:cubicBezTo>
                          <a:pt x="12090" y="1"/>
                          <a:pt x="11926" y="11"/>
                          <a:pt x="11755" y="33"/>
                        </a:cubicBezTo>
                        <a:cubicBezTo>
                          <a:pt x="8770" y="376"/>
                          <a:pt x="4201" y="3704"/>
                          <a:pt x="846" y="6451"/>
                        </a:cubicBezTo>
                        <a:lnTo>
                          <a:pt x="661" y="6610"/>
                        </a:lnTo>
                        <a:cubicBezTo>
                          <a:pt x="687" y="6636"/>
                          <a:pt x="687" y="6663"/>
                          <a:pt x="661" y="6689"/>
                        </a:cubicBezTo>
                        <a:cubicBezTo>
                          <a:pt x="423" y="6847"/>
                          <a:pt x="238" y="7059"/>
                          <a:pt x="80" y="7297"/>
                        </a:cubicBezTo>
                        <a:cubicBezTo>
                          <a:pt x="1" y="7481"/>
                          <a:pt x="27" y="7693"/>
                          <a:pt x="133" y="7851"/>
                        </a:cubicBezTo>
                        <a:cubicBezTo>
                          <a:pt x="211" y="7952"/>
                          <a:pt x="309" y="7986"/>
                          <a:pt x="413" y="7986"/>
                        </a:cubicBezTo>
                        <a:cubicBezTo>
                          <a:pt x="555" y="7986"/>
                          <a:pt x="709" y="7923"/>
                          <a:pt x="846" y="7878"/>
                        </a:cubicBezTo>
                        <a:lnTo>
                          <a:pt x="2563" y="7244"/>
                        </a:lnTo>
                        <a:cubicBezTo>
                          <a:pt x="2570" y="7240"/>
                          <a:pt x="2577" y="7238"/>
                          <a:pt x="2584" y="7238"/>
                        </a:cubicBezTo>
                        <a:cubicBezTo>
                          <a:pt x="2629" y="7238"/>
                          <a:pt x="2669" y="7304"/>
                          <a:pt x="2669" y="7349"/>
                        </a:cubicBezTo>
                        <a:cubicBezTo>
                          <a:pt x="2642" y="7481"/>
                          <a:pt x="2616" y="7640"/>
                          <a:pt x="2616" y="7772"/>
                        </a:cubicBezTo>
                        <a:cubicBezTo>
                          <a:pt x="2589" y="8036"/>
                          <a:pt x="2616" y="8300"/>
                          <a:pt x="2721" y="8564"/>
                        </a:cubicBezTo>
                        <a:cubicBezTo>
                          <a:pt x="2827" y="8829"/>
                          <a:pt x="3065" y="8987"/>
                          <a:pt x="3329" y="9013"/>
                        </a:cubicBezTo>
                        <a:cubicBezTo>
                          <a:pt x="3355" y="9015"/>
                          <a:pt x="3381" y="9016"/>
                          <a:pt x="3407" y="9016"/>
                        </a:cubicBezTo>
                        <a:cubicBezTo>
                          <a:pt x="4079" y="9016"/>
                          <a:pt x="4560" y="8366"/>
                          <a:pt x="4993" y="8010"/>
                        </a:cubicBezTo>
                        <a:cubicBezTo>
                          <a:pt x="5274" y="7778"/>
                          <a:pt x="5648" y="7588"/>
                          <a:pt x="6011" y="7588"/>
                        </a:cubicBezTo>
                        <a:cubicBezTo>
                          <a:pt x="6229" y="7588"/>
                          <a:pt x="6443" y="7657"/>
                          <a:pt x="6631" y="7825"/>
                        </a:cubicBezTo>
                        <a:cubicBezTo>
                          <a:pt x="6816" y="8010"/>
                          <a:pt x="6948" y="8195"/>
                          <a:pt x="7080" y="8406"/>
                        </a:cubicBezTo>
                        <a:cubicBezTo>
                          <a:pt x="7185" y="8591"/>
                          <a:pt x="7397" y="8696"/>
                          <a:pt x="7634" y="8696"/>
                        </a:cubicBezTo>
                        <a:cubicBezTo>
                          <a:pt x="7951" y="8644"/>
                          <a:pt x="8083" y="8274"/>
                          <a:pt x="8136" y="8010"/>
                        </a:cubicBezTo>
                        <a:cubicBezTo>
                          <a:pt x="8163" y="7666"/>
                          <a:pt x="8295" y="7349"/>
                          <a:pt x="8480" y="7085"/>
                        </a:cubicBezTo>
                        <a:cubicBezTo>
                          <a:pt x="8599" y="6951"/>
                          <a:pt x="8759" y="6885"/>
                          <a:pt x="8924" y="6885"/>
                        </a:cubicBezTo>
                        <a:cubicBezTo>
                          <a:pt x="9052" y="6885"/>
                          <a:pt x="9183" y="6925"/>
                          <a:pt x="9299" y="7006"/>
                        </a:cubicBezTo>
                        <a:cubicBezTo>
                          <a:pt x="9431" y="7112"/>
                          <a:pt x="9563" y="7217"/>
                          <a:pt x="9668" y="7349"/>
                        </a:cubicBezTo>
                        <a:lnTo>
                          <a:pt x="10091" y="7772"/>
                        </a:lnTo>
                        <a:lnTo>
                          <a:pt x="10461" y="8221"/>
                        </a:lnTo>
                        <a:cubicBezTo>
                          <a:pt x="10566" y="8353"/>
                          <a:pt x="10698" y="8459"/>
                          <a:pt x="10857" y="8512"/>
                        </a:cubicBezTo>
                        <a:cubicBezTo>
                          <a:pt x="10906" y="8532"/>
                          <a:pt x="10950" y="8541"/>
                          <a:pt x="10990" y="8541"/>
                        </a:cubicBezTo>
                        <a:cubicBezTo>
                          <a:pt x="11211" y="8541"/>
                          <a:pt x="11306" y="8264"/>
                          <a:pt x="11306" y="8063"/>
                        </a:cubicBezTo>
                        <a:cubicBezTo>
                          <a:pt x="11332" y="7746"/>
                          <a:pt x="11253" y="7429"/>
                          <a:pt x="11438" y="7164"/>
                        </a:cubicBezTo>
                        <a:cubicBezTo>
                          <a:pt x="11561" y="7001"/>
                          <a:pt x="11747" y="6900"/>
                          <a:pt x="11948" y="6900"/>
                        </a:cubicBezTo>
                        <a:cubicBezTo>
                          <a:pt x="12006" y="6900"/>
                          <a:pt x="12065" y="6909"/>
                          <a:pt x="12125" y="6927"/>
                        </a:cubicBezTo>
                        <a:cubicBezTo>
                          <a:pt x="12415" y="6980"/>
                          <a:pt x="12680" y="7112"/>
                          <a:pt x="12917" y="7297"/>
                        </a:cubicBezTo>
                        <a:cubicBezTo>
                          <a:pt x="13155" y="7534"/>
                          <a:pt x="13472" y="7666"/>
                          <a:pt x="13789" y="7666"/>
                        </a:cubicBezTo>
                        <a:cubicBezTo>
                          <a:pt x="14080" y="7587"/>
                          <a:pt x="14291" y="7376"/>
                          <a:pt x="14344" y="7085"/>
                        </a:cubicBezTo>
                        <a:cubicBezTo>
                          <a:pt x="14396" y="6715"/>
                          <a:pt x="14344" y="6319"/>
                          <a:pt x="14185" y="5976"/>
                        </a:cubicBezTo>
                        <a:cubicBezTo>
                          <a:pt x="14185" y="5923"/>
                          <a:pt x="14212" y="5870"/>
                          <a:pt x="14291" y="5844"/>
                        </a:cubicBezTo>
                        <a:cubicBezTo>
                          <a:pt x="14661" y="5870"/>
                          <a:pt x="15004" y="6029"/>
                          <a:pt x="15268" y="6293"/>
                        </a:cubicBezTo>
                        <a:cubicBezTo>
                          <a:pt x="15453" y="6455"/>
                          <a:pt x="15699" y="6535"/>
                          <a:pt x="15952" y="6535"/>
                        </a:cubicBezTo>
                        <a:cubicBezTo>
                          <a:pt x="15988" y="6535"/>
                          <a:pt x="16024" y="6534"/>
                          <a:pt x="16061" y="6530"/>
                        </a:cubicBezTo>
                        <a:cubicBezTo>
                          <a:pt x="16351" y="6451"/>
                          <a:pt x="16378" y="6187"/>
                          <a:pt x="16378" y="5897"/>
                        </a:cubicBezTo>
                        <a:cubicBezTo>
                          <a:pt x="16404" y="5632"/>
                          <a:pt x="16483" y="5342"/>
                          <a:pt x="16774" y="5236"/>
                        </a:cubicBezTo>
                        <a:cubicBezTo>
                          <a:pt x="16807" y="5233"/>
                          <a:pt x="16840" y="5231"/>
                          <a:pt x="16874" y="5231"/>
                        </a:cubicBezTo>
                        <a:cubicBezTo>
                          <a:pt x="17109" y="5231"/>
                          <a:pt x="17352" y="5312"/>
                          <a:pt x="17513" y="5474"/>
                        </a:cubicBezTo>
                        <a:cubicBezTo>
                          <a:pt x="17540" y="5395"/>
                          <a:pt x="17540" y="5315"/>
                          <a:pt x="17566" y="5236"/>
                        </a:cubicBezTo>
                        <a:cubicBezTo>
                          <a:pt x="15981" y="2938"/>
                          <a:pt x="14661" y="1221"/>
                          <a:pt x="13789" y="482"/>
                        </a:cubicBezTo>
                        <a:cubicBezTo>
                          <a:pt x="13388" y="165"/>
                          <a:pt x="12870" y="1"/>
                          <a:pt x="1224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24" name="Google Shape;524;p34"/>
                  <p:cNvGrpSpPr/>
                  <p:nvPr/>
                </p:nvGrpSpPr>
                <p:grpSpPr>
                  <a:xfrm>
                    <a:off x="2425875" y="2455425"/>
                    <a:ext cx="1650925" cy="985500"/>
                    <a:chOff x="2425875" y="2455425"/>
                    <a:chExt cx="1650925" cy="985500"/>
                  </a:xfrm>
                </p:grpSpPr>
                <p:sp>
                  <p:nvSpPr>
                    <p:cNvPr id="525" name="Google Shape;525;p34"/>
                    <p:cNvSpPr/>
                    <p:nvPr/>
                  </p:nvSpPr>
                  <p:spPr>
                    <a:xfrm>
                      <a:off x="2798975" y="2640550"/>
                      <a:ext cx="326900" cy="220575"/>
                    </a:xfrm>
                    <a:custGeom>
                      <a:avLst/>
                      <a:gdLst/>
                      <a:ahLst/>
                      <a:cxnLst/>
                      <a:rect l="l" t="t" r="r" b="b"/>
                      <a:pathLst>
                        <a:path w="13076" h="8823" extrusionOk="0">
                          <a:moveTo>
                            <a:pt x="7265" y="0"/>
                          </a:moveTo>
                          <a:cubicBezTo>
                            <a:pt x="7159" y="0"/>
                            <a:pt x="7053" y="27"/>
                            <a:pt x="6921" y="53"/>
                          </a:cubicBezTo>
                          <a:cubicBezTo>
                            <a:pt x="5627" y="317"/>
                            <a:pt x="3778" y="2008"/>
                            <a:pt x="1691" y="4438"/>
                          </a:cubicBezTo>
                          <a:cubicBezTo>
                            <a:pt x="1401" y="4781"/>
                            <a:pt x="1110" y="5151"/>
                            <a:pt x="793" y="5547"/>
                          </a:cubicBezTo>
                          <a:cubicBezTo>
                            <a:pt x="793" y="5574"/>
                            <a:pt x="767" y="5627"/>
                            <a:pt x="740" y="5653"/>
                          </a:cubicBezTo>
                          <a:lnTo>
                            <a:pt x="714" y="5759"/>
                          </a:lnTo>
                          <a:cubicBezTo>
                            <a:pt x="661" y="5812"/>
                            <a:pt x="635" y="5891"/>
                            <a:pt x="608" y="5944"/>
                          </a:cubicBezTo>
                          <a:cubicBezTo>
                            <a:pt x="555" y="5996"/>
                            <a:pt x="503" y="6076"/>
                            <a:pt x="476" y="6129"/>
                          </a:cubicBezTo>
                          <a:cubicBezTo>
                            <a:pt x="423" y="6181"/>
                            <a:pt x="370" y="6234"/>
                            <a:pt x="318" y="6287"/>
                          </a:cubicBezTo>
                          <a:cubicBezTo>
                            <a:pt x="238" y="6419"/>
                            <a:pt x="159" y="6551"/>
                            <a:pt x="80" y="6683"/>
                          </a:cubicBezTo>
                          <a:cubicBezTo>
                            <a:pt x="1" y="6842"/>
                            <a:pt x="1" y="7027"/>
                            <a:pt x="27" y="7185"/>
                          </a:cubicBezTo>
                          <a:cubicBezTo>
                            <a:pt x="54" y="7344"/>
                            <a:pt x="159" y="7476"/>
                            <a:pt x="291" y="7528"/>
                          </a:cubicBezTo>
                          <a:cubicBezTo>
                            <a:pt x="341" y="7548"/>
                            <a:pt x="389" y="7557"/>
                            <a:pt x="437" y="7557"/>
                          </a:cubicBezTo>
                          <a:cubicBezTo>
                            <a:pt x="642" y="7557"/>
                            <a:pt x="828" y="7393"/>
                            <a:pt x="978" y="7264"/>
                          </a:cubicBezTo>
                          <a:cubicBezTo>
                            <a:pt x="1189" y="7053"/>
                            <a:pt x="1453" y="6921"/>
                            <a:pt x="1744" y="6868"/>
                          </a:cubicBezTo>
                          <a:cubicBezTo>
                            <a:pt x="2087" y="6895"/>
                            <a:pt x="2378" y="7079"/>
                            <a:pt x="2536" y="7344"/>
                          </a:cubicBezTo>
                          <a:cubicBezTo>
                            <a:pt x="2748" y="7634"/>
                            <a:pt x="2853" y="7978"/>
                            <a:pt x="3038" y="8242"/>
                          </a:cubicBezTo>
                          <a:cubicBezTo>
                            <a:pt x="3185" y="8511"/>
                            <a:pt x="3446" y="8667"/>
                            <a:pt x="3715" y="8667"/>
                          </a:cubicBezTo>
                          <a:cubicBezTo>
                            <a:pt x="3736" y="8667"/>
                            <a:pt x="3757" y="8666"/>
                            <a:pt x="3778" y="8664"/>
                          </a:cubicBezTo>
                          <a:cubicBezTo>
                            <a:pt x="4042" y="8559"/>
                            <a:pt x="4253" y="8400"/>
                            <a:pt x="4385" y="8162"/>
                          </a:cubicBezTo>
                          <a:cubicBezTo>
                            <a:pt x="4570" y="7925"/>
                            <a:pt x="4808" y="7740"/>
                            <a:pt x="5046" y="7581"/>
                          </a:cubicBezTo>
                          <a:cubicBezTo>
                            <a:pt x="5206" y="7528"/>
                            <a:pt x="5365" y="7501"/>
                            <a:pt x="5522" y="7501"/>
                          </a:cubicBezTo>
                          <a:cubicBezTo>
                            <a:pt x="5753" y="7501"/>
                            <a:pt x="5977" y="7561"/>
                            <a:pt x="6182" y="7687"/>
                          </a:cubicBezTo>
                          <a:cubicBezTo>
                            <a:pt x="6525" y="7898"/>
                            <a:pt x="6868" y="8162"/>
                            <a:pt x="7185" y="8427"/>
                          </a:cubicBezTo>
                          <a:cubicBezTo>
                            <a:pt x="7450" y="8691"/>
                            <a:pt x="7819" y="8823"/>
                            <a:pt x="8189" y="8823"/>
                          </a:cubicBezTo>
                          <a:cubicBezTo>
                            <a:pt x="8348" y="8823"/>
                            <a:pt x="8506" y="8744"/>
                            <a:pt x="8638" y="8638"/>
                          </a:cubicBezTo>
                          <a:cubicBezTo>
                            <a:pt x="8744" y="8559"/>
                            <a:pt x="8797" y="8453"/>
                            <a:pt x="8849" y="8321"/>
                          </a:cubicBezTo>
                          <a:cubicBezTo>
                            <a:pt x="8955" y="8083"/>
                            <a:pt x="9034" y="7819"/>
                            <a:pt x="9087" y="7528"/>
                          </a:cubicBezTo>
                          <a:cubicBezTo>
                            <a:pt x="9140" y="7291"/>
                            <a:pt x="9272" y="7079"/>
                            <a:pt x="9483" y="6921"/>
                          </a:cubicBezTo>
                          <a:cubicBezTo>
                            <a:pt x="9643" y="6848"/>
                            <a:pt x="9811" y="6808"/>
                            <a:pt x="9978" y="6808"/>
                          </a:cubicBezTo>
                          <a:cubicBezTo>
                            <a:pt x="10114" y="6808"/>
                            <a:pt x="10251" y="6835"/>
                            <a:pt x="10382" y="6895"/>
                          </a:cubicBezTo>
                          <a:cubicBezTo>
                            <a:pt x="10536" y="6929"/>
                            <a:pt x="10734" y="6996"/>
                            <a:pt x="10913" y="6996"/>
                          </a:cubicBezTo>
                          <a:cubicBezTo>
                            <a:pt x="11009" y="6996"/>
                            <a:pt x="11100" y="6977"/>
                            <a:pt x="11174" y="6921"/>
                          </a:cubicBezTo>
                          <a:cubicBezTo>
                            <a:pt x="11385" y="6736"/>
                            <a:pt x="11332" y="6393"/>
                            <a:pt x="11332" y="6155"/>
                          </a:cubicBezTo>
                          <a:cubicBezTo>
                            <a:pt x="11280" y="5864"/>
                            <a:pt x="11359" y="5574"/>
                            <a:pt x="11544" y="5363"/>
                          </a:cubicBezTo>
                          <a:cubicBezTo>
                            <a:pt x="11683" y="5235"/>
                            <a:pt x="11843" y="5199"/>
                            <a:pt x="12008" y="5199"/>
                          </a:cubicBezTo>
                          <a:cubicBezTo>
                            <a:pt x="12217" y="5199"/>
                            <a:pt x="12434" y="5257"/>
                            <a:pt x="12627" y="5257"/>
                          </a:cubicBezTo>
                          <a:cubicBezTo>
                            <a:pt x="12647" y="5260"/>
                            <a:pt x="12668" y="5262"/>
                            <a:pt x="12689" y="5262"/>
                          </a:cubicBezTo>
                          <a:cubicBezTo>
                            <a:pt x="12831" y="5262"/>
                            <a:pt x="12980" y="5187"/>
                            <a:pt x="13049" y="5072"/>
                          </a:cubicBezTo>
                          <a:cubicBezTo>
                            <a:pt x="13076" y="4966"/>
                            <a:pt x="13023" y="4861"/>
                            <a:pt x="12944" y="4808"/>
                          </a:cubicBezTo>
                          <a:cubicBezTo>
                            <a:pt x="12891" y="4781"/>
                            <a:pt x="12891" y="4755"/>
                            <a:pt x="12891" y="4702"/>
                          </a:cubicBezTo>
                          <a:cubicBezTo>
                            <a:pt x="12125" y="3936"/>
                            <a:pt x="11438" y="3249"/>
                            <a:pt x="10778" y="2642"/>
                          </a:cubicBezTo>
                          <a:cubicBezTo>
                            <a:pt x="9880" y="1770"/>
                            <a:pt x="8929" y="951"/>
                            <a:pt x="7899" y="185"/>
                          </a:cubicBezTo>
                          <a:cubicBezTo>
                            <a:pt x="7714" y="80"/>
                            <a:pt x="7502" y="0"/>
                            <a:pt x="726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6" name="Google Shape;526;p34"/>
                    <p:cNvSpPr/>
                    <p:nvPr/>
                  </p:nvSpPr>
                  <p:spPr>
                    <a:xfrm>
                      <a:off x="2432475" y="2766025"/>
                      <a:ext cx="1171500" cy="669125"/>
                    </a:xfrm>
                    <a:custGeom>
                      <a:avLst/>
                      <a:gdLst/>
                      <a:ahLst/>
                      <a:cxnLst/>
                      <a:rect l="l" t="t" r="r" b="b"/>
                      <a:pathLst>
                        <a:path w="46860" h="26765" extrusionOk="0">
                          <a:moveTo>
                            <a:pt x="27947" y="0"/>
                          </a:moveTo>
                          <a:cubicBezTo>
                            <a:pt x="27921" y="159"/>
                            <a:pt x="27841" y="264"/>
                            <a:pt x="27736" y="344"/>
                          </a:cubicBezTo>
                          <a:cubicBezTo>
                            <a:pt x="27613" y="414"/>
                            <a:pt x="27478" y="449"/>
                            <a:pt x="27346" y="449"/>
                          </a:cubicBezTo>
                          <a:cubicBezTo>
                            <a:pt x="27281" y="449"/>
                            <a:pt x="27216" y="440"/>
                            <a:pt x="27155" y="423"/>
                          </a:cubicBezTo>
                          <a:cubicBezTo>
                            <a:pt x="27027" y="412"/>
                            <a:pt x="26877" y="389"/>
                            <a:pt x="26736" y="389"/>
                          </a:cubicBezTo>
                          <a:cubicBezTo>
                            <a:pt x="26527" y="389"/>
                            <a:pt x="26335" y="440"/>
                            <a:pt x="26257" y="660"/>
                          </a:cubicBezTo>
                          <a:cubicBezTo>
                            <a:pt x="26204" y="951"/>
                            <a:pt x="26204" y="1242"/>
                            <a:pt x="26204" y="1532"/>
                          </a:cubicBezTo>
                          <a:cubicBezTo>
                            <a:pt x="26230" y="1849"/>
                            <a:pt x="26019" y="2113"/>
                            <a:pt x="25728" y="2193"/>
                          </a:cubicBezTo>
                          <a:cubicBezTo>
                            <a:pt x="25385" y="2193"/>
                            <a:pt x="25068" y="2140"/>
                            <a:pt x="24777" y="2034"/>
                          </a:cubicBezTo>
                          <a:cubicBezTo>
                            <a:pt x="24708" y="2006"/>
                            <a:pt x="24638" y="1993"/>
                            <a:pt x="24571" y="1993"/>
                          </a:cubicBezTo>
                          <a:cubicBezTo>
                            <a:pt x="24382" y="1993"/>
                            <a:pt x="24207" y="2097"/>
                            <a:pt x="24091" y="2272"/>
                          </a:cubicBezTo>
                          <a:cubicBezTo>
                            <a:pt x="23959" y="2509"/>
                            <a:pt x="23879" y="2774"/>
                            <a:pt x="23826" y="3038"/>
                          </a:cubicBezTo>
                          <a:cubicBezTo>
                            <a:pt x="23774" y="3302"/>
                            <a:pt x="23642" y="3566"/>
                            <a:pt x="23457" y="3777"/>
                          </a:cubicBezTo>
                          <a:cubicBezTo>
                            <a:pt x="23263" y="3918"/>
                            <a:pt x="23022" y="3989"/>
                            <a:pt x="22782" y="3989"/>
                          </a:cubicBezTo>
                          <a:cubicBezTo>
                            <a:pt x="22661" y="3989"/>
                            <a:pt x="22541" y="3971"/>
                            <a:pt x="22427" y="3936"/>
                          </a:cubicBezTo>
                          <a:cubicBezTo>
                            <a:pt x="22030" y="3777"/>
                            <a:pt x="21687" y="3566"/>
                            <a:pt x="21396" y="3275"/>
                          </a:cubicBezTo>
                          <a:cubicBezTo>
                            <a:pt x="21106" y="2959"/>
                            <a:pt x="20736" y="2747"/>
                            <a:pt x="20313" y="2668"/>
                          </a:cubicBezTo>
                          <a:cubicBezTo>
                            <a:pt x="20270" y="2662"/>
                            <a:pt x="20226" y="2658"/>
                            <a:pt x="20183" y="2658"/>
                          </a:cubicBezTo>
                          <a:cubicBezTo>
                            <a:pt x="20043" y="2658"/>
                            <a:pt x="19906" y="2693"/>
                            <a:pt x="19785" y="2774"/>
                          </a:cubicBezTo>
                          <a:cubicBezTo>
                            <a:pt x="19679" y="2853"/>
                            <a:pt x="19547" y="2932"/>
                            <a:pt x="19468" y="3038"/>
                          </a:cubicBezTo>
                          <a:cubicBezTo>
                            <a:pt x="19283" y="3275"/>
                            <a:pt x="19072" y="3487"/>
                            <a:pt x="18834" y="3698"/>
                          </a:cubicBezTo>
                          <a:cubicBezTo>
                            <a:pt x="18697" y="3780"/>
                            <a:pt x="18546" y="3827"/>
                            <a:pt x="18395" y="3827"/>
                          </a:cubicBezTo>
                          <a:cubicBezTo>
                            <a:pt x="18255" y="3827"/>
                            <a:pt x="18116" y="3787"/>
                            <a:pt x="17989" y="3698"/>
                          </a:cubicBezTo>
                          <a:cubicBezTo>
                            <a:pt x="17698" y="3487"/>
                            <a:pt x="17487" y="3196"/>
                            <a:pt x="17355" y="2879"/>
                          </a:cubicBezTo>
                          <a:cubicBezTo>
                            <a:pt x="17249" y="2562"/>
                            <a:pt x="17038" y="2272"/>
                            <a:pt x="16747" y="2087"/>
                          </a:cubicBezTo>
                          <a:cubicBezTo>
                            <a:pt x="16663" y="2056"/>
                            <a:pt x="16576" y="2041"/>
                            <a:pt x="16490" y="2041"/>
                          </a:cubicBezTo>
                          <a:cubicBezTo>
                            <a:pt x="16283" y="2041"/>
                            <a:pt x="16086" y="2130"/>
                            <a:pt x="15955" y="2298"/>
                          </a:cubicBezTo>
                          <a:cubicBezTo>
                            <a:pt x="15744" y="2509"/>
                            <a:pt x="15480" y="2642"/>
                            <a:pt x="15215" y="2721"/>
                          </a:cubicBezTo>
                          <a:cubicBezTo>
                            <a:pt x="14846" y="2721"/>
                            <a:pt x="14555" y="2457"/>
                            <a:pt x="14555" y="2113"/>
                          </a:cubicBezTo>
                          <a:cubicBezTo>
                            <a:pt x="14529" y="1928"/>
                            <a:pt x="14555" y="1743"/>
                            <a:pt x="14634" y="1585"/>
                          </a:cubicBezTo>
                          <a:lnTo>
                            <a:pt x="14634" y="1585"/>
                          </a:lnTo>
                          <a:cubicBezTo>
                            <a:pt x="11042" y="6207"/>
                            <a:pt x="7053" y="12362"/>
                            <a:pt x="4227" y="16879"/>
                          </a:cubicBezTo>
                          <a:cubicBezTo>
                            <a:pt x="3170" y="18569"/>
                            <a:pt x="2272" y="20049"/>
                            <a:pt x="1612" y="21132"/>
                          </a:cubicBezTo>
                          <a:cubicBezTo>
                            <a:pt x="846" y="22373"/>
                            <a:pt x="371" y="23139"/>
                            <a:pt x="265" y="23297"/>
                          </a:cubicBezTo>
                          <a:cubicBezTo>
                            <a:pt x="54" y="23482"/>
                            <a:pt x="1" y="23773"/>
                            <a:pt x="133" y="24011"/>
                          </a:cubicBezTo>
                          <a:cubicBezTo>
                            <a:pt x="793" y="25305"/>
                            <a:pt x="6367" y="26256"/>
                            <a:pt x="15004" y="26626"/>
                          </a:cubicBezTo>
                          <a:cubicBezTo>
                            <a:pt x="17335" y="26720"/>
                            <a:pt x="19782" y="26765"/>
                            <a:pt x="22237" y="26765"/>
                          </a:cubicBezTo>
                          <a:cubicBezTo>
                            <a:pt x="28070" y="26765"/>
                            <a:pt x="33945" y="26509"/>
                            <a:pt x="38407" y="26045"/>
                          </a:cubicBezTo>
                          <a:cubicBezTo>
                            <a:pt x="40256" y="25886"/>
                            <a:pt x="42079" y="25596"/>
                            <a:pt x="43901" y="25173"/>
                          </a:cubicBezTo>
                          <a:lnTo>
                            <a:pt x="43928" y="25173"/>
                          </a:lnTo>
                          <a:cubicBezTo>
                            <a:pt x="44007" y="25120"/>
                            <a:pt x="44113" y="25094"/>
                            <a:pt x="44245" y="25067"/>
                          </a:cubicBezTo>
                          <a:lnTo>
                            <a:pt x="44588" y="24935"/>
                          </a:lnTo>
                          <a:lnTo>
                            <a:pt x="44931" y="24856"/>
                          </a:lnTo>
                          <a:cubicBezTo>
                            <a:pt x="45037" y="24830"/>
                            <a:pt x="45116" y="24803"/>
                            <a:pt x="45222" y="24803"/>
                          </a:cubicBezTo>
                          <a:cubicBezTo>
                            <a:pt x="46041" y="24460"/>
                            <a:pt x="46305" y="24169"/>
                            <a:pt x="46384" y="23958"/>
                          </a:cubicBezTo>
                          <a:cubicBezTo>
                            <a:pt x="46860" y="22347"/>
                            <a:pt x="43267" y="16984"/>
                            <a:pt x="36558" y="9298"/>
                          </a:cubicBezTo>
                          <a:cubicBezTo>
                            <a:pt x="35449" y="8004"/>
                            <a:pt x="34287" y="6709"/>
                            <a:pt x="33124" y="5468"/>
                          </a:cubicBezTo>
                          <a:cubicBezTo>
                            <a:pt x="31328" y="3513"/>
                            <a:pt x="29558" y="1638"/>
                            <a:pt x="2794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7" name="Google Shape;527;p34"/>
                    <p:cNvSpPr/>
                    <p:nvPr/>
                  </p:nvSpPr>
                  <p:spPr>
                    <a:xfrm>
                      <a:off x="3148975" y="2597275"/>
                      <a:ext cx="923200" cy="797425"/>
                    </a:xfrm>
                    <a:custGeom>
                      <a:avLst/>
                      <a:gdLst/>
                      <a:ahLst/>
                      <a:cxnLst/>
                      <a:rect l="l" t="t" r="r" b="b"/>
                      <a:pathLst>
                        <a:path w="36928" h="31897" extrusionOk="0">
                          <a:moveTo>
                            <a:pt x="22826" y="1"/>
                          </a:moveTo>
                          <a:cubicBezTo>
                            <a:pt x="22718" y="1"/>
                            <a:pt x="22621" y="47"/>
                            <a:pt x="22558" y="173"/>
                          </a:cubicBezTo>
                          <a:cubicBezTo>
                            <a:pt x="22452" y="384"/>
                            <a:pt x="22505" y="675"/>
                            <a:pt x="22426" y="939"/>
                          </a:cubicBezTo>
                          <a:cubicBezTo>
                            <a:pt x="22353" y="1159"/>
                            <a:pt x="22120" y="1312"/>
                            <a:pt x="21876" y="1312"/>
                          </a:cubicBezTo>
                          <a:cubicBezTo>
                            <a:pt x="21857" y="1312"/>
                            <a:pt x="21838" y="1311"/>
                            <a:pt x="21819" y="1309"/>
                          </a:cubicBezTo>
                          <a:cubicBezTo>
                            <a:pt x="21528" y="1282"/>
                            <a:pt x="21264" y="1177"/>
                            <a:pt x="21052" y="992"/>
                          </a:cubicBezTo>
                          <a:cubicBezTo>
                            <a:pt x="20841" y="807"/>
                            <a:pt x="20603" y="675"/>
                            <a:pt x="20313" y="596"/>
                          </a:cubicBezTo>
                          <a:lnTo>
                            <a:pt x="20313" y="596"/>
                          </a:lnTo>
                          <a:cubicBezTo>
                            <a:pt x="20366" y="754"/>
                            <a:pt x="20392" y="913"/>
                            <a:pt x="20445" y="1045"/>
                          </a:cubicBezTo>
                          <a:cubicBezTo>
                            <a:pt x="20498" y="1388"/>
                            <a:pt x="20445" y="1731"/>
                            <a:pt x="20286" y="2022"/>
                          </a:cubicBezTo>
                          <a:cubicBezTo>
                            <a:pt x="20128" y="2286"/>
                            <a:pt x="19837" y="2418"/>
                            <a:pt x="19547" y="2418"/>
                          </a:cubicBezTo>
                          <a:cubicBezTo>
                            <a:pt x="18909" y="2342"/>
                            <a:pt x="18543" y="1649"/>
                            <a:pt x="17924" y="1649"/>
                          </a:cubicBezTo>
                          <a:cubicBezTo>
                            <a:pt x="17901" y="1649"/>
                            <a:pt x="17879" y="1650"/>
                            <a:pt x="17856" y="1652"/>
                          </a:cubicBezTo>
                          <a:cubicBezTo>
                            <a:pt x="17724" y="1652"/>
                            <a:pt x="17592" y="1705"/>
                            <a:pt x="17513" y="1837"/>
                          </a:cubicBezTo>
                          <a:cubicBezTo>
                            <a:pt x="17434" y="1969"/>
                            <a:pt x="17407" y="2128"/>
                            <a:pt x="17434" y="2286"/>
                          </a:cubicBezTo>
                          <a:cubicBezTo>
                            <a:pt x="17460" y="2577"/>
                            <a:pt x="17407" y="2867"/>
                            <a:pt x="17249" y="3105"/>
                          </a:cubicBezTo>
                          <a:cubicBezTo>
                            <a:pt x="17170" y="3211"/>
                            <a:pt x="17038" y="3263"/>
                            <a:pt x="16932" y="3290"/>
                          </a:cubicBezTo>
                          <a:cubicBezTo>
                            <a:pt x="16773" y="3290"/>
                            <a:pt x="16615" y="3211"/>
                            <a:pt x="16509" y="3105"/>
                          </a:cubicBezTo>
                          <a:cubicBezTo>
                            <a:pt x="16351" y="2973"/>
                            <a:pt x="16219" y="2841"/>
                            <a:pt x="16087" y="2709"/>
                          </a:cubicBezTo>
                          <a:lnTo>
                            <a:pt x="15664" y="2260"/>
                          </a:lnTo>
                          <a:lnTo>
                            <a:pt x="15241" y="1837"/>
                          </a:lnTo>
                          <a:cubicBezTo>
                            <a:pt x="15136" y="1705"/>
                            <a:pt x="15004" y="1626"/>
                            <a:pt x="14845" y="1626"/>
                          </a:cubicBezTo>
                          <a:cubicBezTo>
                            <a:pt x="14475" y="1679"/>
                            <a:pt x="14343" y="2101"/>
                            <a:pt x="14264" y="2392"/>
                          </a:cubicBezTo>
                          <a:cubicBezTo>
                            <a:pt x="14238" y="2709"/>
                            <a:pt x="14106" y="3026"/>
                            <a:pt x="13894" y="3290"/>
                          </a:cubicBezTo>
                          <a:cubicBezTo>
                            <a:pt x="13771" y="3398"/>
                            <a:pt x="13621" y="3452"/>
                            <a:pt x="13470" y="3452"/>
                          </a:cubicBezTo>
                          <a:cubicBezTo>
                            <a:pt x="13362" y="3452"/>
                            <a:pt x="13254" y="3424"/>
                            <a:pt x="13155" y="3369"/>
                          </a:cubicBezTo>
                          <a:cubicBezTo>
                            <a:pt x="12732" y="3105"/>
                            <a:pt x="12626" y="2445"/>
                            <a:pt x="12072" y="2339"/>
                          </a:cubicBezTo>
                          <a:cubicBezTo>
                            <a:pt x="12030" y="2336"/>
                            <a:pt x="11988" y="2334"/>
                            <a:pt x="11947" y="2334"/>
                          </a:cubicBezTo>
                          <a:cubicBezTo>
                            <a:pt x="11646" y="2334"/>
                            <a:pt x="11353" y="2421"/>
                            <a:pt x="11121" y="2630"/>
                          </a:cubicBezTo>
                          <a:cubicBezTo>
                            <a:pt x="10830" y="2841"/>
                            <a:pt x="10592" y="3105"/>
                            <a:pt x="10328" y="3343"/>
                          </a:cubicBezTo>
                          <a:cubicBezTo>
                            <a:pt x="10039" y="3568"/>
                            <a:pt x="9652" y="3763"/>
                            <a:pt x="9281" y="3763"/>
                          </a:cubicBezTo>
                          <a:cubicBezTo>
                            <a:pt x="9041" y="3763"/>
                            <a:pt x="8808" y="3682"/>
                            <a:pt x="8611" y="3475"/>
                          </a:cubicBezTo>
                          <a:cubicBezTo>
                            <a:pt x="8294" y="3105"/>
                            <a:pt x="8294" y="2524"/>
                            <a:pt x="8374" y="2048"/>
                          </a:cubicBezTo>
                          <a:lnTo>
                            <a:pt x="8374" y="2048"/>
                          </a:lnTo>
                          <a:lnTo>
                            <a:pt x="7370" y="2392"/>
                          </a:lnTo>
                          <a:lnTo>
                            <a:pt x="6868" y="2577"/>
                          </a:lnTo>
                          <a:cubicBezTo>
                            <a:pt x="6710" y="2630"/>
                            <a:pt x="6551" y="2682"/>
                            <a:pt x="6393" y="2709"/>
                          </a:cubicBezTo>
                          <a:cubicBezTo>
                            <a:pt x="6361" y="2716"/>
                            <a:pt x="6330" y="2719"/>
                            <a:pt x="6299" y="2719"/>
                          </a:cubicBezTo>
                          <a:cubicBezTo>
                            <a:pt x="6095" y="2719"/>
                            <a:pt x="5903" y="2575"/>
                            <a:pt x="5811" y="2392"/>
                          </a:cubicBezTo>
                          <a:cubicBezTo>
                            <a:pt x="5732" y="2207"/>
                            <a:pt x="5732" y="1996"/>
                            <a:pt x="5811" y="1811"/>
                          </a:cubicBezTo>
                          <a:lnTo>
                            <a:pt x="5811" y="1811"/>
                          </a:lnTo>
                          <a:cubicBezTo>
                            <a:pt x="2800" y="4373"/>
                            <a:pt x="423" y="6724"/>
                            <a:pt x="0" y="7146"/>
                          </a:cubicBezTo>
                          <a:cubicBezTo>
                            <a:pt x="2510" y="9682"/>
                            <a:pt x="5389" y="12799"/>
                            <a:pt x="8057" y="15863"/>
                          </a:cubicBezTo>
                          <a:cubicBezTo>
                            <a:pt x="8823" y="16735"/>
                            <a:pt x="9668" y="17712"/>
                            <a:pt x="10540" y="18769"/>
                          </a:cubicBezTo>
                          <a:cubicBezTo>
                            <a:pt x="14264" y="23259"/>
                            <a:pt x="18490" y="28912"/>
                            <a:pt x="17936" y="30787"/>
                          </a:cubicBezTo>
                          <a:cubicBezTo>
                            <a:pt x="17830" y="31183"/>
                            <a:pt x="17249" y="31553"/>
                            <a:pt x="16271" y="31896"/>
                          </a:cubicBezTo>
                          <a:cubicBezTo>
                            <a:pt x="18041" y="31764"/>
                            <a:pt x="21819" y="31500"/>
                            <a:pt x="25622" y="30946"/>
                          </a:cubicBezTo>
                          <a:cubicBezTo>
                            <a:pt x="32437" y="29968"/>
                            <a:pt x="36267" y="28542"/>
                            <a:pt x="36637" y="26851"/>
                          </a:cubicBezTo>
                          <a:cubicBezTo>
                            <a:pt x="36927" y="25636"/>
                            <a:pt x="35950" y="22599"/>
                            <a:pt x="33996" y="18372"/>
                          </a:cubicBezTo>
                          <a:cubicBezTo>
                            <a:pt x="32965" y="16127"/>
                            <a:pt x="31645" y="13539"/>
                            <a:pt x="30086" y="10739"/>
                          </a:cubicBezTo>
                          <a:cubicBezTo>
                            <a:pt x="27894" y="6697"/>
                            <a:pt x="25596" y="2920"/>
                            <a:pt x="23641" y="41"/>
                          </a:cubicBezTo>
                          <a:cubicBezTo>
                            <a:pt x="23615" y="120"/>
                            <a:pt x="23588" y="173"/>
                            <a:pt x="23588" y="252"/>
                          </a:cubicBezTo>
                          <a:cubicBezTo>
                            <a:pt x="23572" y="285"/>
                            <a:pt x="23535" y="307"/>
                            <a:pt x="23497" y="307"/>
                          </a:cubicBezTo>
                          <a:cubicBezTo>
                            <a:pt x="23474" y="307"/>
                            <a:pt x="23450" y="299"/>
                            <a:pt x="23430" y="279"/>
                          </a:cubicBezTo>
                          <a:cubicBezTo>
                            <a:pt x="23290" y="174"/>
                            <a:pt x="23036" y="1"/>
                            <a:pt x="22826"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8" name="Google Shape;528;p34"/>
                    <p:cNvSpPr/>
                    <p:nvPr/>
                  </p:nvSpPr>
                  <p:spPr>
                    <a:xfrm>
                      <a:off x="2648425" y="2766025"/>
                      <a:ext cx="540200" cy="250300"/>
                    </a:xfrm>
                    <a:custGeom>
                      <a:avLst/>
                      <a:gdLst/>
                      <a:ahLst/>
                      <a:cxnLst/>
                      <a:rect l="l" t="t" r="r" b="b"/>
                      <a:pathLst>
                        <a:path w="21608" h="10012" extrusionOk="0">
                          <a:moveTo>
                            <a:pt x="19309" y="0"/>
                          </a:moveTo>
                          <a:cubicBezTo>
                            <a:pt x="19283" y="159"/>
                            <a:pt x="19203" y="264"/>
                            <a:pt x="19098" y="344"/>
                          </a:cubicBezTo>
                          <a:cubicBezTo>
                            <a:pt x="18975" y="414"/>
                            <a:pt x="18840" y="449"/>
                            <a:pt x="18708" y="449"/>
                          </a:cubicBezTo>
                          <a:cubicBezTo>
                            <a:pt x="18643" y="449"/>
                            <a:pt x="18578" y="440"/>
                            <a:pt x="18517" y="423"/>
                          </a:cubicBezTo>
                          <a:cubicBezTo>
                            <a:pt x="18389" y="412"/>
                            <a:pt x="18239" y="389"/>
                            <a:pt x="18098" y="389"/>
                          </a:cubicBezTo>
                          <a:cubicBezTo>
                            <a:pt x="17889" y="389"/>
                            <a:pt x="17697" y="440"/>
                            <a:pt x="17619" y="660"/>
                          </a:cubicBezTo>
                          <a:cubicBezTo>
                            <a:pt x="17566" y="951"/>
                            <a:pt x="17566" y="1242"/>
                            <a:pt x="17566" y="1532"/>
                          </a:cubicBezTo>
                          <a:cubicBezTo>
                            <a:pt x="17592" y="1849"/>
                            <a:pt x="17381" y="2113"/>
                            <a:pt x="17090" y="2193"/>
                          </a:cubicBezTo>
                          <a:cubicBezTo>
                            <a:pt x="16747" y="2193"/>
                            <a:pt x="16430" y="2140"/>
                            <a:pt x="16139" y="2034"/>
                          </a:cubicBezTo>
                          <a:cubicBezTo>
                            <a:pt x="16070" y="2006"/>
                            <a:pt x="16000" y="1993"/>
                            <a:pt x="15933" y="1993"/>
                          </a:cubicBezTo>
                          <a:cubicBezTo>
                            <a:pt x="15744" y="1993"/>
                            <a:pt x="15569" y="2097"/>
                            <a:pt x="15453" y="2272"/>
                          </a:cubicBezTo>
                          <a:cubicBezTo>
                            <a:pt x="15321" y="2509"/>
                            <a:pt x="15241" y="2774"/>
                            <a:pt x="15188" y="3038"/>
                          </a:cubicBezTo>
                          <a:cubicBezTo>
                            <a:pt x="15136" y="3328"/>
                            <a:pt x="14977" y="3566"/>
                            <a:pt x="14792" y="3777"/>
                          </a:cubicBezTo>
                          <a:cubicBezTo>
                            <a:pt x="14605" y="3930"/>
                            <a:pt x="14375" y="4007"/>
                            <a:pt x="14143" y="4007"/>
                          </a:cubicBezTo>
                          <a:cubicBezTo>
                            <a:pt x="14014" y="4007"/>
                            <a:pt x="13885" y="3983"/>
                            <a:pt x="13762" y="3936"/>
                          </a:cubicBezTo>
                          <a:cubicBezTo>
                            <a:pt x="13366" y="3804"/>
                            <a:pt x="13022" y="3566"/>
                            <a:pt x="12732" y="3275"/>
                          </a:cubicBezTo>
                          <a:cubicBezTo>
                            <a:pt x="12441" y="2985"/>
                            <a:pt x="12072" y="2774"/>
                            <a:pt x="11649" y="2694"/>
                          </a:cubicBezTo>
                          <a:cubicBezTo>
                            <a:pt x="11597" y="2680"/>
                            <a:pt x="11546" y="2673"/>
                            <a:pt x="11495" y="2673"/>
                          </a:cubicBezTo>
                          <a:cubicBezTo>
                            <a:pt x="11363" y="2673"/>
                            <a:pt x="11235" y="2717"/>
                            <a:pt x="11121" y="2774"/>
                          </a:cubicBezTo>
                          <a:cubicBezTo>
                            <a:pt x="11015" y="2853"/>
                            <a:pt x="10883" y="2959"/>
                            <a:pt x="10804" y="3064"/>
                          </a:cubicBezTo>
                          <a:cubicBezTo>
                            <a:pt x="10619" y="3302"/>
                            <a:pt x="10407" y="3513"/>
                            <a:pt x="10170" y="3698"/>
                          </a:cubicBezTo>
                          <a:cubicBezTo>
                            <a:pt x="10033" y="3794"/>
                            <a:pt x="9881" y="3840"/>
                            <a:pt x="9730" y="3840"/>
                          </a:cubicBezTo>
                          <a:cubicBezTo>
                            <a:pt x="9591" y="3840"/>
                            <a:pt x="9451" y="3801"/>
                            <a:pt x="9324" y="3725"/>
                          </a:cubicBezTo>
                          <a:cubicBezTo>
                            <a:pt x="9034" y="3487"/>
                            <a:pt x="8823" y="3223"/>
                            <a:pt x="8691" y="2906"/>
                          </a:cubicBezTo>
                          <a:cubicBezTo>
                            <a:pt x="8585" y="2562"/>
                            <a:pt x="8374" y="2298"/>
                            <a:pt x="8083" y="2087"/>
                          </a:cubicBezTo>
                          <a:cubicBezTo>
                            <a:pt x="8009" y="2067"/>
                            <a:pt x="7933" y="2057"/>
                            <a:pt x="7858" y="2057"/>
                          </a:cubicBezTo>
                          <a:cubicBezTo>
                            <a:pt x="7639" y="2057"/>
                            <a:pt x="7428" y="2141"/>
                            <a:pt x="7291" y="2298"/>
                          </a:cubicBezTo>
                          <a:cubicBezTo>
                            <a:pt x="7079" y="2509"/>
                            <a:pt x="6815" y="2668"/>
                            <a:pt x="6551" y="2721"/>
                          </a:cubicBezTo>
                          <a:cubicBezTo>
                            <a:pt x="6534" y="2722"/>
                            <a:pt x="6517" y="2723"/>
                            <a:pt x="6500" y="2723"/>
                          </a:cubicBezTo>
                          <a:cubicBezTo>
                            <a:pt x="6155" y="2723"/>
                            <a:pt x="5891" y="2467"/>
                            <a:pt x="5891" y="2140"/>
                          </a:cubicBezTo>
                          <a:cubicBezTo>
                            <a:pt x="5864" y="1955"/>
                            <a:pt x="5891" y="1770"/>
                            <a:pt x="5970" y="1585"/>
                          </a:cubicBezTo>
                          <a:lnTo>
                            <a:pt x="5970" y="1585"/>
                          </a:lnTo>
                          <a:cubicBezTo>
                            <a:pt x="4015" y="4121"/>
                            <a:pt x="1928" y="7079"/>
                            <a:pt x="0" y="10011"/>
                          </a:cubicBezTo>
                          <a:lnTo>
                            <a:pt x="1876" y="9139"/>
                          </a:lnTo>
                          <a:cubicBezTo>
                            <a:pt x="2156" y="9009"/>
                            <a:pt x="2462" y="8878"/>
                            <a:pt x="2749" y="8878"/>
                          </a:cubicBezTo>
                          <a:cubicBezTo>
                            <a:pt x="2867" y="8878"/>
                            <a:pt x="2982" y="8900"/>
                            <a:pt x="3091" y="8955"/>
                          </a:cubicBezTo>
                          <a:cubicBezTo>
                            <a:pt x="3355" y="9087"/>
                            <a:pt x="3513" y="9351"/>
                            <a:pt x="3751" y="9509"/>
                          </a:cubicBezTo>
                          <a:cubicBezTo>
                            <a:pt x="3898" y="9590"/>
                            <a:pt x="4055" y="9626"/>
                            <a:pt x="4214" y="9626"/>
                          </a:cubicBezTo>
                          <a:cubicBezTo>
                            <a:pt x="4626" y="9626"/>
                            <a:pt x="5050" y="9384"/>
                            <a:pt x="5336" y="9060"/>
                          </a:cubicBezTo>
                          <a:cubicBezTo>
                            <a:pt x="5706" y="8611"/>
                            <a:pt x="5891" y="8056"/>
                            <a:pt x="6155" y="7528"/>
                          </a:cubicBezTo>
                          <a:cubicBezTo>
                            <a:pt x="6445" y="7026"/>
                            <a:pt x="6894" y="6524"/>
                            <a:pt x="7475" y="6472"/>
                          </a:cubicBezTo>
                          <a:cubicBezTo>
                            <a:pt x="7494" y="6471"/>
                            <a:pt x="7512" y="6470"/>
                            <a:pt x="7530" y="6470"/>
                          </a:cubicBezTo>
                          <a:cubicBezTo>
                            <a:pt x="8113" y="6470"/>
                            <a:pt x="8602" y="6874"/>
                            <a:pt x="9140" y="7079"/>
                          </a:cubicBezTo>
                          <a:cubicBezTo>
                            <a:pt x="9469" y="7215"/>
                            <a:pt x="9817" y="7272"/>
                            <a:pt x="10169" y="7272"/>
                          </a:cubicBezTo>
                          <a:cubicBezTo>
                            <a:pt x="10776" y="7272"/>
                            <a:pt x="11398" y="7102"/>
                            <a:pt x="11966" y="6868"/>
                          </a:cubicBezTo>
                          <a:cubicBezTo>
                            <a:pt x="12864" y="6498"/>
                            <a:pt x="13709" y="5970"/>
                            <a:pt x="14634" y="5679"/>
                          </a:cubicBezTo>
                          <a:cubicBezTo>
                            <a:pt x="14824" y="5622"/>
                            <a:pt x="15028" y="5579"/>
                            <a:pt x="15226" y="5579"/>
                          </a:cubicBezTo>
                          <a:cubicBezTo>
                            <a:pt x="15303" y="5579"/>
                            <a:pt x="15379" y="5585"/>
                            <a:pt x="15453" y="5600"/>
                          </a:cubicBezTo>
                          <a:cubicBezTo>
                            <a:pt x="15954" y="5679"/>
                            <a:pt x="16298" y="6128"/>
                            <a:pt x="16747" y="6313"/>
                          </a:cubicBezTo>
                          <a:cubicBezTo>
                            <a:pt x="16925" y="6387"/>
                            <a:pt x="17107" y="6421"/>
                            <a:pt x="17287" y="6421"/>
                          </a:cubicBezTo>
                          <a:cubicBezTo>
                            <a:pt x="18070" y="6421"/>
                            <a:pt x="18842" y="5795"/>
                            <a:pt x="19336" y="5151"/>
                          </a:cubicBezTo>
                          <a:cubicBezTo>
                            <a:pt x="19600" y="4755"/>
                            <a:pt x="19917" y="4385"/>
                            <a:pt x="20286" y="4068"/>
                          </a:cubicBezTo>
                          <a:cubicBezTo>
                            <a:pt x="20514" y="3901"/>
                            <a:pt x="20776" y="3813"/>
                            <a:pt x="21039" y="3813"/>
                          </a:cubicBezTo>
                          <a:cubicBezTo>
                            <a:pt x="21233" y="3813"/>
                            <a:pt x="21427" y="3861"/>
                            <a:pt x="21607" y="3962"/>
                          </a:cubicBezTo>
                          <a:cubicBezTo>
                            <a:pt x="21554" y="3328"/>
                            <a:pt x="21475" y="2721"/>
                            <a:pt x="21343" y="2087"/>
                          </a:cubicBezTo>
                          <a:cubicBezTo>
                            <a:pt x="20630" y="1374"/>
                            <a:pt x="19969" y="660"/>
                            <a:pt x="19309" y="0"/>
                          </a:cubicBezTo>
                          <a:close/>
                        </a:path>
                      </a:pathLst>
                    </a:custGeom>
                    <a:solidFill>
                      <a:srgbClr val="000000">
                        <a:alpha val="140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9" name="Google Shape;529;p34"/>
                    <p:cNvSpPr/>
                    <p:nvPr/>
                  </p:nvSpPr>
                  <p:spPr>
                    <a:xfrm>
                      <a:off x="3149625" y="2597300"/>
                      <a:ext cx="642550" cy="262500"/>
                    </a:xfrm>
                    <a:custGeom>
                      <a:avLst/>
                      <a:gdLst/>
                      <a:ahLst/>
                      <a:cxnLst/>
                      <a:rect l="l" t="t" r="r" b="b"/>
                      <a:pathLst>
                        <a:path w="25702" h="10500" extrusionOk="0">
                          <a:moveTo>
                            <a:pt x="22822" y="1"/>
                          </a:moveTo>
                          <a:cubicBezTo>
                            <a:pt x="22716" y="1"/>
                            <a:pt x="22621" y="47"/>
                            <a:pt x="22559" y="172"/>
                          </a:cubicBezTo>
                          <a:cubicBezTo>
                            <a:pt x="22426" y="410"/>
                            <a:pt x="22506" y="700"/>
                            <a:pt x="22400" y="938"/>
                          </a:cubicBezTo>
                          <a:cubicBezTo>
                            <a:pt x="22327" y="1158"/>
                            <a:pt x="22117" y="1311"/>
                            <a:pt x="21876" y="1311"/>
                          </a:cubicBezTo>
                          <a:cubicBezTo>
                            <a:pt x="21857" y="1311"/>
                            <a:pt x="21838" y="1310"/>
                            <a:pt x="21819" y="1308"/>
                          </a:cubicBezTo>
                          <a:cubicBezTo>
                            <a:pt x="21528" y="1281"/>
                            <a:pt x="21264" y="1176"/>
                            <a:pt x="21026" y="991"/>
                          </a:cubicBezTo>
                          <a:cubicBezTo>
                            <a:pt x="20815" y="806"/>
                            <a:pt x="20577" y="674"/>
                            <a:pt x="20313" y="621"/>
                          </a:cubicBezTo>
                          <a:lnTo>
                            <a:pt x="20313" y="621"/>
                          </a:lnTo>
                          <a:cubicBezTo>
                            <a:pt x="20340" y="753"/>
                            <a:pt x="20393" y="912"/>
                            <a:pt x="20419" y="1070"/>
                          </a:cubicBezTo>
                          <a:cubicBezTo>
                            <a:pt x="20498" y="1387"/>
                            <a:pt x="20419" y="1730"/>
                            <a:pt x="20260" y="2021"/>
                          </a:cubicBezTo>
                          <a:cubicBezTo>
                            <a:pt x="20113" y="2266"/>
                            <a:pt x="19853" y="2420"/>
                            <a:pt x="19584" y="2420"/>
                          </a:cubicBezTo>
                          <a:cubicBezTo>
                            <a:pt x="19563" y="2420"/>
                            <a:pt x="19542" y="2419"/>
                            <a:pt x="19521" y="2417"/>
                          </a:cubicBezTo>
                          <a:cubicBezTo>
                            <a:pt x="18898" y="2365"/>
                            <a:pt x="18505" y="1650"/>
                            <a:pt x="17865" y="1650"/>
                          </a:cubicBezTo>
                          <a:cubicBezTo>
                            <a:pt x="17853" y="1650"/>
                            <a:pt x="17842" y="1651"/>
                            <a:pt x="17830" y="1651"/>
                          </a:cubicBezTo>
                          <a:cubicBezTo>
                            <a:pt x="17698" y="1651"/>
                            <a:pt x="17566" y="1730"/>
                            <a:pt x="17487" y="1836"/>
                          </a:cubicBezTo>
                          <a:cubicBezTo>
                            <a:pt x="17408" y="1968"/>
                            <a:pt x="17381" y="2127"/>
                            <a:pt x="17408" y="2285"/>
                          </a:cubicBezTo>
                          <a:cubicBezTo>
                            <a:pt x="17434" y="2576"/>
                            <a:pt x="17381" y="2866"/>
                            <a:pt x="17223" y="3104"/>
                          </a:cubicBezTo>
                          <a:cubicBezTo>
                            <a:pt x="17144" y="3210"/>
                            <a:pt x="17038" y="3289"/>
                            <a:pt x="16906" y="3289"/>
                          </a:cubicBezTo>
                          <a:cubicBezTo>
                            <a:pt x="16747" y="3289"/>
                            <a:pt x="16589" y="3210"/>
                            <a:pt x="16483" y="3104"/>
                          </a:cubicBezTo>
                          <a:cubicBezTo>
                            <a:pt x="16325" y="2998"/>
                            <a:pt x="16193" y="2866"/>
                            <a:pt x="16087" y="2708"/>
                          </a:cubicBezTo>
                          <a:lnTo>
                            <a:pt x="15638" y="2259"/>
                          </a:lnTo>
                          <a:lnTo>
                            <a:pt x="15215" y="1836"/>
                          </a:lnTo>
                          <a:cubicBezTo>
                            <a:pt x="15136" y="1704"/>
                            <a:pt x="14978" y="1625"/>
                            <a:pt x="14819" y="1625"/>
                          </a:cubicBezTo>
                          <a:cubicBezTo>
                            <a:pt x="14449" y="1678"/>
                            <a:pt x="14317" y="2100"/>
                            <a:pt x="14264" y="2391"/>
                          </a:cubicBezTo>
                          <a:cubicBezTo>
                            <a:pt x="14238" y="2734"/>
                            <a:pt x="14080" y="3051"/>
                            <a:pt x="13868" y="3289"/>
                          </a:cubicBezTo>
                          <a:cubicBezTo>
                            <a:pt x="13760" y="3397"/>
                            <a:pt x="13608" y="3451"/>
                            <a:pt x="13457" y="3451"/>
                          </a:cubicBezTo>
                          <a:cubicBezTo>
                            <a:pt x="13349" y="3451"/>
                            <a:pt x="13243" y="3423"/>
                            <a:pt x="13155" y="3368"/>
                          </a:cubicBezTo>
                          <a:cubicBezTo>
                            <a:pt x="12706" y="3104"/>
                            <a:pt x="12600" y="2444"/>
                            <a:pt x="12046" y="2338"/>
                          </a:cubicBezTo>
                          <a:cubicBezTo>
                            <a:pt x="12014" y="2335"/>
                            <a:pt x="11981" y="2334"/>
                            <a:pt x="11949" y="2334"/>
                          </a:cubicBezTo>
                          <a:cubicBezTo>
                            <a:pt x="11660" y="2334"/>
                            <a:pt x="11359" y="2439"/>
                            <a:pt x="11121" y="2629"/>
                          </a:cubicBezTo>
                          <a:cubicBezTo>
                            <a:pt x="10831" y="2840"/>
                            <a:pt x="10593" y="3104"/>
                            <a:pt x="10302" y="3342"/>
                          </a:cubicBezTo>
                          <a:cubicBezTo>
                            <a:pt x="10029" y="3567"/>
                            <a:pt x="9639" y="3762"/>
                            <a:pt x="9268" y="3762"/>
                          </a:cubicBezTo>
                          <a:cubicBezTo>
                            <a:pt x="9029" y="3762"/>
                            <a:pt x="8798" y="3681"/>
                            <a:pt x="8612" y="3474"/>
                          </a:cubicBezTo>
                          <a:cubicBezTo>
                            <a:pt x="8268" y="3104"/>
                            <a:pt x="8295" y="2523"/>
                            <a:pt x="8348" y="2047"/>
                          </a:cubicBezTo>
                          <a:lnTo>
                            <a:pt x="8348" y="2047"/>
                          </a:lnTo>
                          <a:lnTo>
                            <a:pt x="7370" y="2391"/>
                          </a:lnTo>
                          <a:lnTo>
                            <a:pt x="6842" y="2576"/>
                          </a:lnTo>
                          <a:cubicBezTo>
                            <a:pt x="6710" y="2655"/>
                            <a:pt x="6551" y="2681"/>
                            <a:pt x="6367" y="2734"/>
                          </a:cubicBezTo>
                          <a:cubicBezTo>
                            <a:pt x="6346" y="2736"/>
                            <a:pt x="6326" y="2738"/>
                            <a:pt x="6306" y="2738"/>
                          </a:cubicBezTo>
                          <a:cubicBezTo>
                            <a:pt x="6090" y="2738"/>
                            <a:pt x="5884" y="2608"/>
                            <a:pt x="5812" y="2391"/>
                          </a:cubicBezTo>
                          <a:cubicBezTo>
                            <a:pt x="5733" y="2206"/>
                            <a:pt x="5733" y="1995"/>
                            <a:pt x="5812" y="1810"/>
                          </a:cubicBezTo>
                          <a:lnTo>
                            <a:pt x="5812" y="1810"/>
                          </a:lnTo>
                          <a:cubicBezTo>
                            <a:pt x="2774" y="4372"/>
                            <a:pt x="397" y="6723"/>
                            <a:pt x="1" y="7172"/>
                          </a:cubicBezTo>
                          <a:cubicBezTo>
                            <a:pt x="1004" y="8202"/>
                            <a:pt x="2114" y="9338"/>
                            <a:pt x="3197" y="10500"/>
                          </a:cubicBezTo>
                          <a:cubicBezTo>
                            <a:pt x="3619" y="10104"/>
                            <a:pt x="4016" y="9575"/>
                            <a:pt x="4306" y="9311"/>
                          </a:cubicBezTo>
                          <a:cubicBezTo>
                            <a:pt x="4993" y="8677"/>
                            <a:pt x="5706" y="8096"/>
                            <a:pt x="6419" y="7515"/>
                          </a:cubicBezTo>
                          <a:cubicBezTo>
                            <a:pt x="6684" y="7277"/>
                            <a:pt x="7000" y="7093"/>
                            <a:pt x="7344" y="6987"/>
                          </a:cubicBezTo>
                          <a:cubicBezTo>
                            <a:pt x="7448" y="6963"/>
                            <a:pt x="7550" y="6952"/>
                            <a:pt x="7651" y="6952"/>
                          </a:cubicBezTo>
                          <a:cubicBezTo>
                            <a:pt x="8557" y="6952"/>
                            <a:pt x="9379" y="7814"/>
                            <a:pt x="10329" y="7885"/>
                          </a:cubicBezTo>
                          <a:cubicBezTo>
                            <a:pt x="10378" y="7889"/>
                            <a:pt x="10427" y="7891"/>
                            <a:pt x="10475" y="7891"/>
                          </a:cubicBezTo>
                          <a:cubicBezTo>
                            <a:pt x="11669" y="7891"/>
                            <a:pt x="12568" y="6678"/>
                            <a:pt x="13736" y="6221"/>
                          </a:cubicBezTo>
                          <a:cubicBezTo>
                            <a:pt x="14165" y="6053"/>
                            <a:pt x="14622" y="5998"/>
                            <a:pt x="15091" y="5998"/>
                          </a:cubicBezTo>
                          <a:cubicBezTo>
                            <a:pt x="15991" y="5998"/>
                            <a:pt x="16935" y="6200"/>
                            <a:pt x="17816" y="6200"/>
                          </a:cubicBezTo>
                          <a:cubicBezTo>
                            <a:pt x="18427" y="6200"/>
                            <a:pt x="19008" y="6103"/>
                            <a:pt x="19521" y="5772"/>
                          </a:cubicBezTo>
                          <a:cubicBezTo>
                            <a:pt x="20181" y="5349"/>
                            <a:pt x="20551" y="4662"/>
                            <a:pt x="21079" y="4108"/>
                          </a:cubicBezTo>
                          <a:cubicBezTo>
                            <a:pt x="21489" y="3677"/>
                            <a:pt x="22058" y="3327"/>
                            <a:pt x="22613" y="3327"/>
                          </a:cubicBezTo>
                          <a:cubicBezTo>
                            <a:pt x="22774" y="3327"/>
                            <a:pt x="22933" y="3356"/>
                            <a:pt x="23087" y="3421"/>
                          </a:cubicBezTo>
                          <a:cubicBezTo>
                            <a:pt x="23536" y="3606"/>
                            <a:pt x="23826" y="4028"/>
                            <a:pt x="24275" y="4134"/>
                          </a:cubicBezTo>
                          <a:cubicBezTo>
                            <a:pt x="24353" y="4150"/>
                            <a:pt x="24430" y="4157"/>
                            <a:pt x="24507" y="4157"/>
                          </a:cubicBezTo>
                          <a:cubicBezTo>
                            <a:pt x="24953" y="4157"/>
                            <a:pt x="25371" y="3902"/>
                            <a:pt x="25596" y="3474"/>
                          </a:cubicBezTo>
                          <a:cubicBezTo>
                            <a:pt x="25623" y="3395"/>
                            <a:pt x="25675" y="3342"/>
                            <a:pt x="25702" y="3262"/>
                          </a:cubicBezTo>
                          <a:cubicBezTo>
                            <a:pt x="24989" y="2100"/>
                            <a:pt x="24275" y="1017"/>
                            <a:pt x="23615" y="40"/>
                          </a:cubicBezTo>
                          <a:cubicBezTo>
                            <a:pt x="23589" y="119"/>
                            <a:pt x="23562" y="172"/>
                            <a:pt x="23562" y="251"/>
                          </a:cubicBezTo>
                          <a:cubicBezTo>
                            <a:pt x="23546" y="301"/>
                            <a:pt x="23508" y="320"/>
                            <a:pt x="23469" y="320"/>
                          </a:cubicBezTo>
                          <a:cubicBezTo>
                            <a:pt x="23446" y="320"/>
                            <a:pt x="23423" y="314"/>
                            <a:pt x="23404" y="304"/>
                          </a:cubicBezTo>
                          <a:cubicBezTo>
                            <a:pt x="23281" y="181"/>
                            <a:pt x="23031" y="1"/>
                            <a:pt x="22822" y="1"/>
                          </a:cubicBezTo>
                          <a:close/>
                        </a:path>
                      </a:pathLst>
                    </a:custGeom>
                    <a:solidFill>
                      <a:srgbClr val="000000">
                        <a:alpha val="140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 name="Google Shape;530;p34"/>
                    <p:cNvSpPr/>
                    <p:nvPr/>
                  </p:nvSpPr>
                  <p:spPr>
                    <a:xfrm>
                      <a:off x="2425875" y="2455425"/>
                      <a:ext cx="1650925" cy="985500"/>
                    </a:xfrm>
                    <a:custGeom>
                      <a:avLst/>
                      <a:gdLst/>
                      <a:ahLst/>
                      <a:cxnLst/>
                      <a:rect l="l" t="t" r="r" b="b"/>
                      <a:pathLst>
                        <a:path w="66037" h="39420" extrusionOk="0">
                          <a:moveTo>
                            <a:pt x="47062" y="242"/>
                          </a:moveTo>
                          <a:cubicBezTo>
                            <a:pt x="47684" y="242"/>
                            <a:pt x="48202" y="406"/>
                            <a:pt x="48603" y="723"/>
                          </a:cubicBezTo>
                          <a:cubicBezTo>
                            <a:pt x="49475" y="1462"/>
                            <a:pt x="50795" y="3179"/>
                            <a:pt x="52380" y="5477"/>
                          </a:cubicBezTo>
                          <a:cubicBezTo>
                            <a:pt x="52354" y="5556"/>
                            <a:pt x="52354" y="5636"/>
                            <a:pt x="52327" y="5715"/>
                          </a:cubicBezTo>
                          <a:cubicBezTo>
                            <a:pt x="52166" y="5553"/>
                            <a:pt x="51923" y="5472"/>
                            <a:pt x="51688" y="5472"/>
                          </a:cubicBezTo>
                          <a:cubicBezTo>
                            <a:pt x="51654" y="5472"/>
                            <a:pt x="51621" y="5474"/>
                            <a:pt x="51588" y="5477"/>
                          </a:cubicBezTo>
                          <a:cubicBezTo>
                            <a:pt x="51297" y="5583"/>
                            <a:pt x="51218" y="5873"/>
                            <a:pt x="51192" y="6138"/>
                          </a:cubicBezTo>
                          <a:cubicBezTo>
                            <a:pt x="51192" y="6428"/>
                            <a:pt x="51165" y="6692"/>
                            <a:pt x="50875" y="6771"/>
                          </a:cubicBezTo>
                          <a:cubicBezTo>
                            <a:pt x="50838" y="6775"/>
                            <a:pt x="50802" y="6776"/>
                            <a:pt x="50766" y="6776"/>
                          </a:cubicBezTo>
                          <a:cubicBezTo>
                            <a:pt x="50513" y="6776"/>
                            <a:pt x="50267" y="6696"/>
                            <a:pt x="50082" y="6534"/>
                          </a:cubicBezTo>
                          <a:cubicBezTo>
                            <a:pt x="49818" y="6270"/>
                            <a:pt x="49475" y="6111"/>
                            <a:pt x="49105" y="6085"/>
                          </a:cubicBezTo>
                          <a:cubicBezTo>
                            <a:pt x="49026" y="6111"/>
                            <a:pt x="48999" y="6164"/>
                            <a:pt x="48999" y="6217"/>
                          </a:cubicBezTo>
                          <a:cubicBezTo>
                            <a:pt x="49158" y="6560"/>
                            <a:pt x="49210" y="6956"/>
                            <a:pt x="49158" y="7326"/>
                          </a:cubicBezTo>
                          <a:cubicBezTo>
                            <a:pt x="49105" y="7617"/>
                            <a:pt x="48894" y="7828"/>
                            <a:pt x="48603" y="7907"/>
                          </a:cubicBezTo>
                          <a:cubicBezTo>
                            <a:pt x="48286" y="7907"/>
                            <a:pt x="47969" y="7775"/>
                            <a:pt x="47731" y="7538"/>
                          </a:cubicBezTo>
                          <a:cubicBezTo>
                            <a:pt x="47494" y="7353"/>
                            <a:pt x="47229" y="7221"/>
                            <a:pt x="46939" y="7168"/>
                          </a:cubicBezTo>
                          <a:cubicBezTo>
                            <a:pt x="46879" y="7150"/>
                            <a:pt x="46820" y="7141"/>
                            <a:pt x="46762" y="7141"/>
                          </a:cubicBezTo>
                          <a:cubicBezTo>
                            <a:pt x="46561" y="7141"/>
                            <a:pt x="46375" y="7242"/>
                            <a:pt x="46252" y="7405"/>
                          </a:cubicBezTo>
                          <a:cubicBezTo>
                            <a:pt x="46067" y="7670"/>
                            <a:pt x="46146" y="7987"/>
                            <a:pt x="46120" y="8304"/>
                          </a:cubicBezTo>
                          <a:cubicBezTo>
                            <a:pt x="46120" y="8488"/>
                            <a:pt x="46020" y="8772"/>
                            <a:pt x="45784" y="8772"/>
                          </a:cubicBezTo>
                          <a:cubicBezTo>
                            <a:pt x="45749" y="8772"/>
                            <a:pt x="45712" y="8766"/>
                            <a:pt x="45671" y="8753"/>
                          </a:cubicBezTo>
                          <a:cubicBezTo>
                            <a:pt x="45512" y="8700"/>
                            <a:pt x="45380" y="8594"/>
                            <a:pt x="45275" y="8462"/>
                          </a:cubicBezTo>
                          <a:lnTo>
                            <a:pt x="44905" y="8013"/>
                          </a:lnTo>
                          <a:cubicBezTo>
                            <a:pt x="44746" y="7881"/>
                            <a:pt x="44614" y="7722"/>
                            <a:pt x="44482" y="7590"/>
                          </a:cubicBezTo>
                          <a:cubicBezTo>
                            <a:pt x="44377" y="7458"/>
                            <a:pt x="44245" y="7353"/>
                            <a:pt x="44113" y="7247"/>
                          </a:cubicBezTo>
                          <a:cubicBezTo>
                            <a:pt x="43997" y="7166"/>
                            <a:pt x="43866" y="7126"/>
                            <a:pt x="43738" y="7126"/>
                          </a:cubicBezTo>
                          <a:cubicBezTo>
                            <a:pt x="43573" y="7126"/>
                            <a:pt x="43413" y="7192"/>
                            <a:pt x="43294" y="7326"/>
                          </a:cubicBezTo>
                          <a:cubicBezTo>
                            <a:pt x="43109" y="7590"/>
                            <a:pt x="42977" y="7907"/>
                            <a:pt x="42950" y="8251"/>
                          </a:cubicBezTo>
                          <a:cubicBezTo>
                            <a:pt x="42897" y="8515"/>
                            <a:pt x="42765" y="8885"/>
                            <a:pt x="42448" y="8937"/>
                          </a:cubicBezTo>
                          <a:cubicBezTo>
                            <a:pt x="42211" y="8937"/>
                            <a:pt x="41999" y="8832"/>
                            <a:pt x="41894" y="8647"/>
                          </a:cubicBezTo>
                          <a:cubicBezTo>
                            <a:pt x="41762" y="8436"/>
                            <a:pt x="41630" y="8224"/>
                            <a:pt x="41445" y="8066"/>
                          </a:cubicBezTo>
                          <a:cubicBezTo>
                            <a:pt x="41257" y="7898"/>
                            <a:pt x="41043" y="7829"/>
                            <a:pt x="40825" y="7829"/>
                          </a:cubicBezTo>
                          <a:cubicBezTo>
                            <a:pt x="40462" y="7829"/>
                            <a:pt x="40088" y="8019"/>
                            <a:pt x="39807" y="8251"/>
                          </a:cubicBezTo>
                          <a:cubicBezTo>
                            <a:pt x="39367" y="8613"/>
                            <a:pt x="38876" y="9255"/>
                            <a:pt x="38184" y="9255"/>
                          </a:cubicBezTo>
                          <a:cubicBezTo>
                            <a:pt x="38171" y="9255"/>
                            <a:pt x="38157" y="9255"/>
                            <a:pt x="38143" y="9254"/>
                          </a:cubicBezTo>
                          <a:cubicBezTo>
                            <a:pt x="37879" y="9228"/>
                            <a:pt x="37641" y="9043"/>
                            <a:pt x="37535" y="8805"/>
                          </a:cubicBezTo>
                          <a:cubicBezTo>
                            <a:pt x="37430" y="8541"/>
                            <a:pt x="37403" y="8277"/>
                            <a:pt x="37430" y="8013"/>
                          </a:cubicBezTo>
                          <a:cubicBezTo>
                            <a:pt x="37430" y="7881"/>
                            <a:pt x="37456" y="7722"/>
                            <a:pt x="37483" y="7590"/>
                          </a:cubicBezTo>
                          <a:cubicBezTo>
                            <a:pt x="37483" y="7545"/>
                            <a:pt x="37443" y="7479"/>
                            <a:pt x="37398" y="7479"/>
                          </a:cubicBezTo>
                          <a:cubicBezTo>
                            <a:pt x="37391" y="7479"/>
                            <a:pt x="37384" y="7481"/>
                            <a:pt x="37377" y="7485"/>
                          </a:cubicBezTo>
                          <a:lnTo>
                            <a:pt x="35660" y="8092"/>
                          </a:lnTo>
                          <a:cubicBezTo>
                            <a:pt x="35517" y="8140"/>
                            <a:pt x="35356" y="8206"/>
                            <a:pt x="35209" y="8206"/>
                          </a:cubicBezTo>
                          <a:cubicBezTo>
                            <a:pt x="35112" y="8206"/>
                            <a:pt x="35021" y="8177"/>
                            <a:pt x="34947" y="8092"/>
                          </a:cubicBezTo>
                          <a:cubicBezTo>
                            <a:pt x="34841" y="7934"/>
                            <a:pt x="34815" y="7722"/>
                            <a:pt x="34894" y="7538"/>
                          </a:cubicBezTo>
                          <a:cubicBezTo>
                            <a:pt x="35052" y="7300"/>
                            <a:pt x="35237" y="7088"/>
                            <a:pt x="35475" y="6930"/>
                          </a:cubicBezTo>
                          <a:cubicBezTo>
                            <a:pt x="35501" y="6904"/>
                            <a:pt x="35501" y="6877"/>
                            <a:pt x="35475" y="6851"/>
                          </a:cubicBezTo>
                          <a:lnTo>
                            <a:pt x="35660" y="6692"/>
                          </a:lnTo>
                          <a:cubicBezTo>
                            <a:pt x="39015" y="3945"/>
                            <a:pt x="43584" y="617"/>
                            <a:pt x="46569" y="274"/>
                          </a:cubicBezTo>
                          <a:cubicBezTo>
                            <a:pt x="46740" y="252"/>
                            <a:pt x="46904" y="242"/>
                            <a:pt x="47062" y="242"/>
                          </a:cubicBezTo>
                          <a:close/>
                          <a:moveTo>
                            <a:pt x="22241" y="7405"/>
                          </a:moveTo>
                          <a:cubicBezTo>
                            <a:pt x="22453" y="7405"/>
                            <a:pt x="22664" y="7458"/>
                            <a:pt x="22849" y="7590"/>
                          </a:cubicBezTo>
                          <a:cubicBezTo>
                            <a:pt x="23853" y="8251"/>
                            <a:pt x="25675" y="9915"/>
                            <a:pt x="27841" y="12107"/>
                          </a:cubicBezTo>
                          <a:cubicBezTo>
                            <a:pt x="27841" y="12134"/>
                            <a:pt x="27841" y="12186"/>
                            <a:pt x="27894" y="12213"/>
                          </a:cubicBezTo>
                          <a:cubicBezTo>
                            <a:pt x="28000" y="12266"/>
                            <a:pt x="28026" y="12398"/>
                            <a:pt x="27947" y="12477"/>
                          </a:cubicBezTo>
                          <a:cubicBezTo>
                            <a:pt x="27878" y="12592"/>
                            <a:pt x="27749" y="12667"/>
                            <a:pt x="27612" y="12667"/>
                          </a:cubicBezTo>
                          <a:cubicBezTo>
                            <a:pt x="27592" y="12667"/>
                            <a:pt x="27571" y="12665"/>
                            <a:pt x="27551" y="12662"/>
                          </a:cubicBezTo>
                          <a:cubicBezTo>
                            <a:pt x="27349" y="12662"/>
                            <a:pt x="27132" y="12615"/>
                            <a:pt x="26928" y="12615"/>
                          </a:cubicBezTo>
                          <a:cubicBezTo>
                            <a:pt x="26759" y="12615"/>
                            <a:pt x="26600" y="12647"/>
                            <a:pt x="26468" y="12768"/>
                          </a:cubicBezTo>
                          <a:cubicBezTo>
                            <a:pt x="26283" y="13005"/>
                            <a:pt x="26204" y="13296"/>
                            <a:pt x="26256" y="13560"/>
                          </a:cubicBezTo>
                          <a:cubicBezTo>
                            <a:pt x="26256" y="13824"/>
                            <a:pt x="26309" y="14167"/>
                            <a:pt x="26098" y="14326"/>
                          </a:cubicBezTo>
                          <a:cubicBezTo>
                            <a:pt x="26017" y="14397"/>
                            <a:pt x="25916" y="14421"/>
                            <a:pt x="25808" y="14421"/>
                          </a:cubicBezTo>
                          <a:cubicBezTo>
                            <a:pt x="25635" y="14421"/>
                            <a:pt x="25442" y="14359"/>
                            <a:pt x="25279" y="14326"/>
                          </a:cubicBezTo>
                          <a:cubicBezTo>
                            <a:pt x="25153" y="14263"/>
                            <a:pt x="25015" y="14230"/>
                            <a:pt x="24873" y="14230"/>
                          </a:cubicBezTo>
                          <a:cubicBezTo>
                            <a:pt x="24718" y="14230"/>
                            <a:pt x="24559" y="14270"/>
                            <a:pt x="24407" y="14352"/>
                          </a:cubicBezTo>
                          <a:cubicBezTo>
                            <a:pt x="24196" y="14484"/>
                            <a:pt x="24064" y="14722"/>
                            <a:pt x="24011" y="14960"/>
                          </a:cubicBezTo>
                          <a:cubicBezTo>
                            <a:pt x="23932" y="15224"/>
                            <a:pt x="23853" y="15488"/>
                            <a:pt x="23773" y="15752"/>
                          </a:cubicBezTo>
                          <a:cubicBezTo>
                            <a:pt x="23721" y="15884"/>
                            <a:pt x="23641" y="15990"/>
                            <a:pt x="23562" y="16069"/>
                          </a:cubicBezTo>
                          <a:cubicBezTo>
                            <a:pt x="23430" y="16175"/>
                            <a:pt x="23272" y="16254"/>
                            <a:pt x="23113" y="16254"/>
                          </a:cubicBezTo>
                          <a:cubicBezTo>
                            <a:pt x="22743" y="16254"/>
                            <a:pt x="22374" y="16122"/>
                            <a:pt x="22083" y="15858"/>
                          </a:cubicBezTo>
                          <a:cubicBezTo>
                            <a:pt x="21792" y="15594"/>
                            <a:pt x="21449" y="15330"/>
                            <a:pt x="21106" y="15118"/>
                          </a:cubicBezTo>
                          <a:cubicBezTo>
                            <a:pt x="20901" y="14992"/>
                            <a:pt x="20667" y="14932"/>
                            <a:pt x="20434" y="14932"/>
                          </a:cubicBezTo>
                          <a:cubicBezTo>
                            <a:pt x="20277" y="14932"/>
                            <a:pt x="20119" y="14959"/>
                            <a:pt x="19970" y="15013"/>
                          </a:cubicBezTo>
                          <a:cubicBezTo>
                            <a:pt x="19706" y="15171"/>
                            <a:pt x="19494" y="15383"/>
                            <a:pt x="19309" y="15620"/>
                          </a:cubicBezTo>
                          <a:cubicBezTo>
                            <a:pt x="19177" y="15832"/>
                            <a:pt x="18966" y="15990"/>
                            <a:pt x="18702" y="16096"/>
                          </a:cubicBezTo>
                          <a:cubicBezTo>
                            <a:pt x="18681" y="16098"/>
                            <a:pt x="18660" y="16099"/>
                            <a:pt x="18639" y="16099"/>
                          </a:cubicBezTo>
                          <a:cubicBezTo>
                            <a:pt x="18367" y="16099"/>
                            <a:pt x="18085" y="15943"/>
                            <a:pt x="17962" y="15673"/>
                          </a:cubicBezTo>
                          <a:cubicBezTo>
                            <a:pt x="17777" y="15409"/>
                            <a:pt x="17672" y="15066"/>
                            <a:pt x="17460" y="14801"/>
                          </a:cubicBezTo>
                          <a:cubicBezTo>
                            <a:pt x="17302" y="14511"/>
                            <a:pt x="16985" y="14326"/>
                            <a:pt x="16668" y="14300"/>
                          </a:cubicBezTo>
                          <a:cubicBezTo>
                            <a:pt x="16377" y="14352"/>
                            <a:pt x="16113" y="14511"/>
                            <a:pt x="15902" y="14696"/>
                          </a:cubicBezTo>
                          <a:cubicBezTo>
                            <a:pt x="15752" y="14825"/>
                            <a:pt x="15549" y="14988"/>
                            <a:pt x="15351" y="14988"/>
                          </a:cubicBezTo>
                          <a:cubicBezTo>
                            <a:pt x="15305" y="14988"/>
                            <a:pt x="15260" y="14980"/>
                            <a:pt x="15215" y="14960"/>
                          </a:cubicBezTo>
                          <a:cubicBezTo>
                            <a:pt x="15083" y="14907"/>
                            <a:pt x="14978" y="14775"/>
                            <a:pt x="14951" y="14643"/>
                          </a:cubicBezTo>
                          <a:cubicBezTo>
                            <a:pt x="14898" y="14432"/>
                            <a:pt x="14951" y="14247"/>
                            <a:pt x="15057" y="14088"/>
                          </a:cubicBezTo>
                          <a:cubicBezTo>
                            <a:pt x="15110" y="13930"/>
                            <a:pt x="15189" y="13798"/>
                            <a:pt x="15268" y="13692"/>
                          </a:cubicBezTo>
                          <a:cubicBezTo>
                            <a:pt x="15321" y="13639"/>
                            <a:pt x="15374" y="13586"/>
                            <a:pt x="15427" y="13534"/>
                          </a:cubicBezTo>
                          <a:lnTo>
                            <a:pt x="15559" y="13349"/>
                          </a:lnTo>
                          <a:cubicBezTo>
                            <a:pt x="15585" y="13269"/>
                            <a:pt x="15638" y="13217"/>
                            <a:pt x="15664" y="13164"/>
                          </a:cubicBezTo>
                          <a:lnTo>
                            <a:pt x="15691" y="13058"/>
                          </a:lnTo>
                          <a:cubicBezTo>
                            <a:pt x="15717" y="13032"/>
                            <a:pt x="15744" y="12979"/>
                            <a:pt x="15744" y="12926"/>
                          </a:cubicBezTo>
                          <a:cubicBezTo>
                            <a:pt x="18174" y="9941"/>
                            <a:pt x="20392" y="7775"/>
                            <a:pt x="21872" y="7432"/>
                          </a:cubicBezTo>
                          <a:cubicBezTo>
                            <a:pt x="22004" y="7405"/>
                            <a:pt x="22109" y="7405"/>
                            <a:pt x="22241" y="7405"/>
                          </a:cubicBezTo>
                          <a:close/>
                          <a:moveTo>
                            <a:pt x="51746" y="5649"/>
                          </a:moveTo>
                          <a:cubicBezTo>
                            <a:pt x="51954" y="5649"/>
                            <a:pt x="52205" y="5830"/>
                            <a:pt x="52327" y="5953"/>
                          </a:cubicBezTo>
                          <a:cubicBezTo>
                            <a:pt x="52346" y="5971"/>
                            <a:pt x="52368" y="5980"/>
                            <a:pt x="52390" y="5980"/>
                          </a:cubicBezTo>
                          <a:cubicBezTo>
                            <a:pt x="52430" y="5980"/>
                            <a:pt x="52469" y="5951"/>
                            <a:pt x="52486" y="5900"/>
                          </a:cubicBezTo>
                          <a:cubicBezTo>
                            <a:pt x="52486" y="5821"/>
                            <a:pt x="52512" y="5768"/>
                            <a:pt x="52539" y="5689"/>
                          </a:cubicBezTo>
                          <a:cubicBezTo>
                            <a:pt x="54493" y="8568"/>
                            <a:pt x="56791" y="12371"/>
                            <a:pt x="59010" y="16386"/>
                          </a:cubicBezTo>
                          <a:cubicBezTo>
                            <a:pt x="63474" y="24495"/>
                            <a:pt x="65984" y="30676"/>
                            <a:pt x="65561" y="32525"/>
                          </a:cubicBezTo>
                          <a:cubicBezTo>
                            <a:pt x="65191" y="34216"/>
                            <a:pt x="61361" y="35642"/>
                            <a:pt x="54546" y="36620"/>
                          </a:cubicBezTo>
                          <a:cubicBezTo>
                            <a:pt x="50743" y="37174"/>
                            <a:pt x="46965" y="37438"/>
                            <a:pt x="45195" y="37570"/>
                          </a:cubicBezTo>
                          <a:cubicBezTo>
                            <a:pt x="46173" y="37227"/>
                            <a:pt x="46754" y="36857"/>
                            <a:pt x="46860" y="36461"/>
                          </a:cubicBezTo>
                          <a:cubicBezTo>
                            <a:pt x="47546" y="34137"/>
                            <a:pt x="40969" y="26107"/>
                            <a:pt x="36981" y="21537"/>
                          </a:cubicBezTo>
                          <a:cubicBezTo>
                            <a:pt x="34313" y="18473"/>
                            <a:pt x="31434" y="15356"/>
                            <a:pt x="28924" y="12820"/>
                          </a:cubicBezTo>
                          <a:cubicBezTo>
                            <a:pt x="29347" y="12398"/>
                            <a:pt x="31724" y="10047"/>
                            <a:pt x="34735" y="7485"/>
                          </a:cubicBezTo>
                          <a:lnTo>
                            <a:pt x="34735" y="7485"/>
                          </a:lnTo>
                          <a:cubicBezTo>
                            <a:pt x="34656" y="7670"/>
                            <a:pt x="34656" y="7881"/>
                            <a:pt x="34735" y="8066"/>
                          </a:cubicBezTo>
                          <a:cubicBezTo>
                            <a:pt x="34827" y="8249"/>
                            <a:pt x="35019" y="8393"/>
                            <a:pt x="35223" y="8393"/>
                          </a:cubicBezTo>
                          <a:cubicBezTo>
                            <a:pt x="35254" y="8393"/>
                            <a:pt x="35285" y="8390"/>
                            <a:pt x="35317" y="8383"/>
                          </a:cubicBezTo>
                          <a:cubicBezTo>
                            <a:pt x="35475" y="8356"/>
                            <a:pt x="35634" y="8304"/>
                            <a:pt x="35792" y="8251"/>
                          </a:cubicBezTo>
                          <a:lnTo>
                            <a:pt x="36294" y="8066"/>
                          </a:lnTo>
                          <a:lnTo>
                            <a:pt x="37298" y="7722"/>
                          </a:lnTo>
                          <a:lnTo>
                            <a:pt x="37298" y="7722"/>
                          </a:lnTo>
                          <a:cubicBezTo>
                            <a:pt x="37218" y="8198"/>
                            <a:pt x="37218" y="8779"/>
                            <a:pt x="37535" y="9149"/>
                          </a:cubicBezTo>
                          <a:cubicBezTo>
                            <a:pt x="37732" y="9356"/>
                            <a:pt x="37965" y="9437"/>
                            <a:pt x="38205" y="9437"/>
                          </a:cubicBezTo>
                          <a:cubicBezTo>
                            <a:pt x="38576" y="9437"/>
                            <a:pt x="38963" y="9242"/>
                            <a:pt x="39252" y="9017"/>
                          </a:cubicBezTo>
                          <a:cubicBezTo>
                            <a:pt x="39516" y="8779"/>
                            <a:pt x="39754" y="8515"/>
                            <a:pt x="40045" y="8304"/>
                          </a:cubicBezTo>
                          <a:cubicBezTo>
                            <a:pt x="40277" y="8095"/>
                            <a:pt x="40570" y="8008"/>
                            <a:pt x="40871" y="8008"/>
                          </a:cubicBezTo>
                          <a:cubicBezTo>
                            <a:pt x="40912" y="8008"/>
                            <a:pt x="40954" y="8010"/>
                            <a:pt x="40996" y="8013"/>
                          </a:cubicBezTo>
                          <a:cubicBezTo>
                            <a:pt x="41550" y="8119"/>
                            <a:pt x="41656" y="8779"/>
                            <a:pt x="42079" y="9043"/>
                          </a:cubicBezTo>
                          <a:cubicBezTo>
                            <a:pt x="42178" y="9098"/>
                            <a:pt x="42286" y="9126"/>
                            <a:pt x="42394" y="9126"/>
                          </a:cubicBezTo>
                          <a:cubicBezTo>
                            <a:pt x="42545" y="9126"/>
                            <a:pt x="42695" y="9072"/>
                            <a:pt x="42818" y="8964"/>
                          </a:cubicBezTo>
                          <a:cubicBezTo>
                            <a:pt x="43030" y="8700"/>
                            <a:pt x="43162" y="8383"/>
                            <a:pt x="43188" y="8066"/>
                          </a:cubicBezTo>
                          <a:cubicBezTo>
                            <a:pt x="43267" y="7775"/>
                            <a:pt x="43399" y="7353"/>
                            <a:pt x="43769" y="7300"/>
                          </a:cubicBezTo>
                          <a:cubicBezTo>
                            <a:pt x="43928" y="7300"/>
                            <a:pt x="44060" y="7379"/>
                            <a:pt x="44165" y="7511"/>
                          </a:cubicBezTo>
                          <a:lnTo>
                            <a:pt x="44562" y="7934"/>
                          </a:lnTo>
                          <a:lnTo>
                            <a:pt x="45011" y="8383"/>
                          </a:lnTo>
                          <a:cubicBezTo>
                            <a:pt x="45116" y="8515"/>
                            <a:pt x="45248" y="8647"/>
                            <a:pt x="45407" y="8779"/>
                          </a:cubicBezTo>
                          <a:cubicBezTo>
                            <a:pt x="45512" y="8885"/>
                            <a:pt x="45671" y="8964"/>
                            <a:pt x="45829" y="8964"/>
                          </a:cubicBezTo>
                          <a:cubicBezTo>
                            <a:pt x="45962" y="8937"/>
                            <a:pt x="46067" y="8885"/>
                            <a:pt x="46146" y="8779"/>
                          </a:cubicBezTo>
                          <a:cubicBezTo>
                            <a:pt x="46305" y="8541"/>
                            <a:pt x="46358" y="8251"/>
                            <a:pt x="46331" y="7960"/>
                          </a:cubicBezTo>
                          <a:cubicBezTo>
                            <a:pt x="46305" y="7802"/>
                            <a:pt x="46331" y="7643"/>
                            <a:pt x="46411" y="7511"/>
                          </a:cubicBezTo>
                          <a:cubicBezTo>
                            <a:pt x="46490" y="7379"/>
                            <a:pt x="46622" y="7326"/>
                            <a:pt x="46754" y="7326"/>
                          </a:cubicBezTo>
                          <a:cubicBezTo>
                            <a:pt x="46777" y="7324"/>
                            <a:pt x="46799" y="7323"/>
                            <a:pt x="46821" y="7323"/>
                          </a:cubicBezTo>
                          <a:cubicBezTo>
                            <a:pt x="47442" y="7323"/>
                            <a:pt x="47832" y="8016"/>
                            <a:pt x="48444" y="8092"/>
                          </a:cubicBezTo>
                          <a:cubicBezTo>
                            <a:pt x="48735" y="8092"/>
                            <a:pt x="49026" y="7960"/>
                            <a:pt x="49184" y="7696"/>
                          </a:cubicBezTo>
                          <a:cubicBezTo>
                            <a:pt x="49343" y="7405"/>
                            <a:pt x="49422" y="7062"/>
                            <a:pt x="49343" y="6719"/>
                          </a:cubicBezTo>
                          <a:cubicBezTo>
                            <a:pt x="49316" y="6587"/>
                            <a:pt x="49263" y="6428"/>
                            <a:pt x="49237" y="6270"/>
                          </a:cubicBezTo>
                          <a:lnTo>
                            <a:pt x="49237" y="6270"/>
                          </a:lnTo>
                          <a:cubicBezTo>
                            <a:pt x="49501" y="6349"/>
                            <a:pt x="49739" y="6481"/>
                            <a:pt x="49950" y="6666"/>
                          </a:cubicBezTo>
                          <a:cubicBezTo>
                            <a:pt x="50188" y="6824"/>
                            <a:pt x="50452" y="6956"/>
                            <a:pt x="50716" y="6956"/>
                          </a:cubicBezTo>
                          <a:cubicBezTo>
                            <a:pt x="50737" y="6958"/>
                            <a:pt x="50758" y="6959"/>
                            <a:pt x="50779" y="6959"/>
                          </a:cubicBezTo>
                          <a:cubicBezTo>
                            <a:pt x="51040" y="6959"/>
                            <a:pt x="51250" y="6807"/>
                            <a:pt x="51324" y="6587"/>
                          </a:cubicBezTo>
                          <a:cubicBezTo>
                            <a:pt x="51429" y="6349"/>
                            <a:pt x="51350" y="6058"/>
                            <a:pt x="51482" y="5821"/>
                          </a:cubicBezTo>
                          <a:cubicBezTo>
                            <a:pt x="51544" y="5696"/>
                            <a:pt x="51640" y="5649"/>
                            <a:pt x="51746" y="5649"/>
                          </a:cubicBezTo>
                          <a:close/>
                          <a:moveTo>
                            <a:pt x="28211" y="12424"/>
                          </a:moveTo>
                          <a:cubicBezTo>
                            <a:pt x="30853" y="15066"/>
                            <a:pt x="33996" y="18447"/>
                            <a:pt x="36822" y="21722"/>
                          </a:cubicBezTo>
                          <a:cubicBezTo>
                            <a:pt x="43558" y="29435"/>
                            <a:pt x="47124" y="34797"/>
                            <a:pt x="46648" y="36408"/>
                          </a:cubicBezTo>
                          <a:cubicBezTo>
                            <a:pt x="46595" y="36620"/>
                            <a:pt x="46331" y="36910"/>
                            <a:pt x="45486" y="37227"/>
                          </a:cubicBezTo>
                          <a:cubicBezTo>
                            <a:pt x="45407" y="37254"/>
                            <a:pt x="45301" y="37280"/>
                            <a:pt x="45222" y="37306"/>
                          </a:cubicBezTo>
                          <a:lnTo>
                            <a:pt x="44852" y="37386"/>
                          </a:lnTo>
                          <a:lnTo>
                            <a:pt x="44509" y="37465"/>
                          </a:lnTo>
                          <a:cubicBezTo>
                            <a:pt x="44377" y="37518"/>
                            <a:pt x="44271" y="37544"/>
                            <a:pt x="44192" y="37597"/>
                          </a:cubicBezTo>
                          <a:lnTo>
                            <a:pt x="44165" y="37597"/>
                          </a:lnTo>
                          <a:cubicBezTo>
                            <a:pt x="42343" y="38020"/>
                            <a:pt x="40520" y="38310"/>
                            <a:pt x="38671" y="38469"/>
                          </a:cubicBezTo>
                          <a:cubicBezTo>
                            <a:pt x="34287" y="38925"/>
                            <a:pt x="28538" y="39180"/>
                            <a:pt x="22806" y="39180"/>
                          </a:cubicBezTo>
                          <a:cubicBezTo>
                            <a:pt x="20249" y="39180"/>
                            <a:pt x="17696" y="39129"/>
                            <a:pt x="15268" y="39023"/>
                          </a:cubicBezTo>
                          <a:cubicBezTo>
                            <a:pt x="6631" y="38680"/>
                            <a:pt x="1057" y="37703"/>
                            <a:pt x="397" y="36435"/>
                          </a:cubicBezTo>
                          <a:cubicBezTo>
                            <a:pt x="265" y="36197"/>
                            <a:pt x="318" y="35906"/>
                            <a:pt x="529" y="35721"/>
                          </a:cubicBezTo>
                          <a:cubicBezTo>
                            <a:pt x="635" y="35563"/>
                            <a:pt x="1110" y="34797"/>
                            <a:pt x="1876" y="33556"/>
                          </a:cubicBezTo>
                          <a:cubicBezTo>
                            <a:pt x="4333" y="29567"/>
                            <a:pt x="9959" y="20348"/>
                            <a:pt x="14898" y="14009"/>
                          </a:cubicBezTo>
                          <a:lnTo>
                            <a:pt x="14898" y="14009"/>
                          </a:lnTo>
                          <a:cubicBezTo>
                            <a:pt x="14819" y="14167"/>
                            <a:pt x="14793" y="14352"/>
                            <a:pt x="14819" y="14537"/>
                          </a:cubicBezTo>
                          <a:cubicBezTo>
                            <a:pt x="14819" y="14881"/>
                            <a:pt x="15136" y="15145"/>
                            <a:pt x="15479" y="15145"/>
                          </a:cubicBezTo>
                          <a:cubicBezTo>
                            <a:pt x="15744" y="15066"/>
                            <a:pt x="16008" y="14907"/>
                            <a:pt x="16219" y="14696"/>
                          </a:cubicBezTo>
                          <a:cubicBezTo>
                            <a:pt x="16349" y="14548"/>
                            <a:pt x="16543" y="14464"/>
                            <a:pt x="16748" y="14464"/>
                          </a:cubicBezTo>
                          <a:cubicBezTo>
                            <a:pt x="16836" y="14464"/>
                            <a:pt x="16925" y="14479"/>
                            <a:pt x="17011" y="14511"/>
                          </a:cubicBezTo>
                          <a:cubicBezTo>
                            <a:pt x="17302" y="14696"/>
                            <a:pt x="17513" y="14986"/>
                            <a:pt x="17619" y="15303"/>
                          </a:cubicBezTo>
                          <a:cubicBezTo>
                            <a:pt x="17751" y="15620"/>
                            <a:pt x="17962" y="15911"/>
                            <a:pt x="18253" y="16122"/>
                          </a:cubicBezTo>
                          <a:cubicBezTo>
                            <a:pt x="18372" y="16215"/>
                            <a:pt x="18517" y="16261"/>
                            <a:pt x="18666" y="16261"/>
                          </a:cubicBezTo>
                          <a:cubicBezTo>
                            <a:pt x="18814" y="16261"/>
                            <a:pt x="18966" y="16215"/>
                            <a:pt x="19098" y="16122"/>
                          </a:cubicBezTo>
                          <a:cubicBezTo>
                            <a:pt x="19336" y="15937"/>
                            <a:pt x="19547" y="15726"/>
                            <a:pt x="19732" y="15488"/>
                          </a:cubicBezTo>
                          <a:cubicBezTo>
                            <a:pt x="19811" y="15383"/>
                            <a:pt x="19943" y="15277"/>
                            <a:pt x="20049" y="15198"/>
                          </a:cubicBezTo>
                          <a:cubicBezTo>
                            <a:pt x="20179" y="15132"/>
                            <a:pt x="20328" y="15085"/>
                            <a:pt x="20479" y="15085"/>
                          </a:cubicBezTo>
                          <a:cubicBezTo>
                            <a:pt x="20512" y="15085"/>
                            <a:pt x="20545" y="15087"/>
                            <a:pt x="20577" y="15092"/>
                          </a:cubicBezTo>
                          <a:cubicBezTo>
                            <a:pt x="21000" y="15198"/>
                            <a:pt x="21370" y="15409"/>
                            <a:pt x="21660" y="15699"/>
                          </a:cubicBezTo>
                          <a:cubicBezTo>
                            <a:pt x="21951" y="15990"/>
                            <a:pt x="22294" y="16228"/>
                            <a:pt x="22691" y="16360"/>
                          </a:cubicBezTo>
                          <a:cubicBezTo>
                            <a:pt x="22813" y="16407"/>
                            <a:pt x="22939" y="16431"/>
                            <a:pt x="23065" y="16431"/>
                          </a:cubicBezTo>
                          <a:cubicBezTo>
                            <a:pt x="23291" y="16431"/>
                            <a:pt x="23517" y="16354"/>
                            <a:pt x="23721" y="16201"/>
                          </a:cubicBezTo>
                          <a:cubicBezTo>
                            <a:pt x="23906" y="15990"/>
                            <a:pt x="24038" y="15752"/>
                            <a:pt x="24090" y="15462"/>
                          </a:cubicBezTo>
                          <a:cubicBezTo>
                            <a:pt x="24143" y="15198"/>
                            <a:pt x="24223" y="14933"/>
                            <a:pt x="24355" y="14696"/>
                          </a:cubicBezTo>
                          <a:cubicBezTo>
                            <a:pt x="24471" y="14521"/>
                            <a:pt x="24646" y="14417"/>
                            <a:pt x="24835" y="14417"/>
                          </a:cubicBezTo>
                          <a:cubicBezTo>
                            <a:pt x="24902" y="14417"/>
                            <a:pt x="24972" y="14430"/>
                            <a:pt x="25041" y="14458"/>
                          </a:cubicBezTo>
                          <a:cubicBezTo>
                            <a:pt x="25332" y="14564"/>
                            <a:pt x="25649" y="14617"/>
                            <a:pt x="25992" y="14617"/>
                          </a:cubicBezTo>
                          <a:cubicBezTo>
                            <a:pt x="26283" y="14537"/>
                            <a:pt x="26494" y="14273"/>
                            <a:pt x="26468" y="13956"/>
                          </a:cubicBezTo>
                          <a:cubicBezTo>
                            <a:pt x="26468" y="13666"/>
                            <a:pt x="26468" y="13375"/>
                            <a:pt x="26521" y="13084"/>
                          </a:cubicBezTo>
                          <a:cubicBezTo>
                            <a:pt x="26599" y="12864"/>
                            <a:pt x="26791" y="12813"/>
                            <a:pt x="27000" y="12813"/>
                          </a:cubicBezTo>
                          <a:cubicBezTo>
                            <a:pt x="27141" y="12813"/>
                            <a:pt x="27291" y="12836"/>
                            <a:pt x="27419" y="12847"/>
                          </a:cubicBezTo>
                          <a:cubicBezTo>
                            <a:pt x="27480" y="12864"/>
                            <a:pt x="27545" y="12873"/>
                            <a:pt x="27610" y="12873"/>
                          </a:cubicBezTo>
                          <a:cubicBezTo>
                            <a:pt x="27742" y="12873"/>
                            <a:pt x="27877" y="12838"/>
                            <a:pt x="28000" y="12768"/>
                          </a:cubicBezTo>
                          <a:cubicBezTo>
                            <a:pt x="28105" y="12688"/>
                            <a:pt x="28185" y="12583"/>
                            <a:pt x="28211" y="12424"/>
                          </a:cubicBezTo>
                          <a:close/>
                          <a:moveTo>
                            <a:pt x="47083" y="0"/>
                          </a:moveTo>
                          <a:cubicBezTo>
                            <a:pt x="46301" y="0"/>
                            <a:pt x="45355" y="232"/>
                            <a:pt x="44245" y="696"/>
                          </a:cubicBezTo>
                          <a:cubicBezTo>
                            <a:pt x="41022" y="2070"/>
                            <a:pt x="36954" y="5266"/>
                            <a:pt x="34154" y="7696"/>
                          </a:cubicBezTo>
                          <a:cubicBezTo>
                            <a:pt x="32490" y="9096"/>
                            <a:pt x="31117" y="10390"/>
                            <a:pt x="30245" y="11209"/>
                          </a:cubicBezTo>
                          <a:cubicBezTo>
                            <a:pt x="29822" y="11605"/>
                            <a:pt x="29426" y="12002"/>
                            <a:pt x="29109" y="12318"/>
                          </a:cubicBezTo>
                          <a:lnTo>
                            <a:pt x="28792" y="12635"/>
                          </a:lnTo>
                          <a:cubicBezTo>
                            <a:pt x="26256" y="10100"/>
                            <a:pt x="24143" y="8119"/>
                            <a:pt x="23007" y="7353"/>
                          </a:cubicBezTo>
                          <a:cubicBezTo>
                            <a:pt x="22779" y="7212"/>
                            <a:pt x="22514" y="7141"/>
                            <a:pt x="22246" y="7141"/>
                          </a:cubicBezTo>
                          <a:cubicBezTo>
                            <a:pt x="22112" y="7141"/>
                            <a:pt x="21977" y="7159"/>
                            <a:pt x="21845" y="7194"/>
                          </a:cubicBezTo>
                          <a:cubicBezTo>
                            <a:pt x="19811" y="7617"/>
                            <a:pt x="16325" y="11341"/>
                            <a:pt x="11464" y="18262"/>
                          </a:cubicBezTo>
                          <a:cubicBezTo>
                            <a:pt x="7502" y="23888"/>
                            <a:pt x="3725" y="30095"/>
                            <a:pt x="1691" y="33423"/>
                          </a:cubicBezTo>
                          <a:cubicBezTo>
                            <a:pt x="925" y="34639"/>
                            <a:pt x="450" y="35431"/>
                            <a:pt x="344" y="35563"/>
                          </a:cubicBezTo>
                          <a:cubicBezTo>
                            <a:pt x="80" y="35827"/>
                            <a:pt x="1" y="36223"/>
                            <a:pt x="186" y="36567"/>
                          </a:cubicBezTo>
                          <a:cubicBezTo>
                            <a:pt x="1189" y="38416"/>
                            <a:pt x="10064" y="39050"/>
                            <a:pt x="15242" y="39261"/>
                          </a:cubicBezTo>
                          <a:cubicBezTo>
                            <a:pt x="17672" y="39367"/>
                            <a:pt x="20234" y="39419"/>
                            <a:pt x="22796" y="39419"/>
                          </a:cubicBezTo>
                          <a:cubicBezTo>
                            <a:pt x="28528" y="39419"/>
                            <a:pt x="34313" y="39182"/>
                            <a:pt x="38698" y="38706"/>
                          </a:cubicBezTo>
                          <a:cubicBezTo>
                            <a:pt x="40547" y="38548"/>
                            <a:pt x="42396" y="38257"/>
                            <a:pt x="44192" y="37835"/>
                          </a:cubicBezTo>
                          <a:cubicBezTo>
                            <a:pt x="44588" y="37808"/>
                            <a:pt x="49554" y="37570"/>
                            <a:pt x="54573" y="36857"/>
                          </a:cubicBezTo>
                          <a:cubicBezTo>
                            <a:pt x="61599" y="35827"/>
                            <a:pt x="65376" y="34401"/>
                            <a:pt x="65799" y="32552"/>
                          </a:cubicBezTo>
                          <a:cubicBezTo>
                            <a:pt x="66036" y="31548"/>
                            <a:pt x="65482" y="29408"/>
                            <a:pt x="64135" y="26212"/>
                          </a:cubicBezTo>
                          <a:cubicBezTo>
                            <a:pt x="62682" y="22831"/>
                            <a:pt x="61044" y="19503"/>
                            <a:pt x="59221" y="16281"/>
                          </a:cubicBezTo>
                          <a:cubicBezTo>
                            <a:pt x="56976" y="12160"/>
                            <a:pt x="54599" y="8304"/>
                            <a:pt x="52618" y="5372"/>
                          </a:cubicBezTo>
                          <a:cubicBezTo>
                            <a:pt x="52618" y="5345"/>
                            <a:pt x="52592" y="5319"/>
                            <a:pt x="52592" y="5319"/>
                          </a:cubicBezTo>
                          <a:cubicBezTo>
                            <a:pt x="51007" y="2994"/>
                            <a:pt x="49660" y="1304"/>
                            <a:pt x="48761" y="538"/>
                          </a:cubicBezTo>
                          <a:cubicBezTo>
                            <a:pt x="48329" y="179"/>
                            <a:pt x="47769" y="0"/>
                            <a:pt x="470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531" name="Google Shape;531;p34"/>
                <p:cNvGrpSpPr/>
                <p:nvPr/>
              </p:nvGrpSpPr>
              <p:grpSpPr>
                <a:xfrm>
                  <a:off x="1931275" y="2886225"/>
                  <a:ext cx="1343175" cy="557350"/>
                  <a:chOff x="1931275" y="2886225"/>
                  <a:chExt cx="1343175" cy="557350"/>
                </a:xfrm>
              </p:grpSpPr>
              <p:sp>
                <p:nvSpPr>
                  <p:cNvPr id="532" name="Google Shape;532;p34"/>
                  <p:cNvSpPr/>
                  <p:nvPr/>
                </p:nvSpPr>
                <p:spPr>
                  <a:xfrm>
                    <a:off x="1945125" y="2892825"/>
                    <a:ext cx="1322725" cy="542825"/>
                  </a:xfrm>
                  <a:custGeom>
                    <a:avLst/>
                    <a:gdLst/>
                    <a:ahLst/>
                    <a:cxnLst/>
                    <a:rect l="l" t="t" r="r" b="b"/>
                    <a:pathLst>
                      <a:path w="52909" h="21713" extrusionOk="0">
                        <a:moveTo>
                          <a:pt x="31682" y="0"/>
                        </a:moveTo>
                        <a:cubicBezTo>
                          <a:pt x="31315" y="0"/>
                          <a:pt x="30942" y="18"/>
                          <a:pt x="30562" y="52"/>
                        </a:cubicBezTo>
                        <a:cubicBezTo>
                          <a:pt x="25702" y="475"/>
                          <a:pt x="20208" y="3618"/>
                          <a:pt x="15506" y="7105"/>
                        </a:cubicBezTo>
                        <a:cubicBezTo>
                          <a:pt x="13736" y="8399"/>
                          <a:pt x="12099" y="9747"/>
                          <a:pt x="10646" y="11014"/>
                        </a:cubicBezTo>
                        <a:cubicBezTo>
                          <a:pt x="6842" y="14290"/>
                          <a:pt x="3276" y="17829"/>
                          <a:pt x="1" y="21633"/>
                        </a:cubicBezTo>
                        <a:cubicBezTo>
                          <a:pt x="1956" y="21633"/>
                          <a:pt x="13816" y="21712"/>
                          <a:pt x="25702" y="21712"/>
                        </a:cubicBezTo>
                        <a:cubicBezTo>
                          <a:pt x="29057" y="21712"/>
                          <a:pt x="32015" y="21712"/>
                          <a:pt x="34604" y="21686"/>
                        </a:cubicBezTo>
                        <a:cubicBezTo>
                          <a:pt x="49501" y="21607"/>
                          <a:pt x="52354" y="21342"/>
                          <a:pt x="52618" y="21184"/>
                        </a:cubicBezTo>
                        <a:cubicBezTo>
                          <a:pt x="52724" y="21078"/>
                          <a:pt x="52777" y="20946"/>
                          <a:pt x="52777" y="20788"/>
                        </a:cubicBezTo>
                        <a:cubicBezTo>
                          <a:pt x="52909" y="19124"/>
                          <a:pt x="49211" y="13418"/>
                          <a:pt x="38513" y="2773"/>
                        </a:cubicBezTo>
                        <a:cubicBezTo>
                          <a:pt x="36676" y="937"/>
                          <a:pt x="34369" y="0"/>
                          <a:pt x="3168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 name="Google Shape;533;p34"/>
                  <p:cNvSpPr/>
                  <p:nvPr/>
                </p:nvSpPr>
                <p:spPr>
                  <a:xfrm>
                    <a:off x="1931275" y="2886225"/>
                    <a:ext cx="1343175" cy="557350"/>
                  </a:xfrm>
                  <a:custGeom>
                    <a:avLst/>
                    <a:gdLst/>
                    <a:ahLst/>
                    <a:cxnLst/>
                    <a:rect l="l" t="t" r="r" b="b"/>
                    <a:pathLst>
                      <a:path w="53727" h="22294" extrusionOk="0">
                        <a:moveTo>
                          <a:pt x="32236" y="264"/>
                        </a:moveTo>
                        <a:cubicBezTo>
                          <a:pt x="34923" y="264"/>
                          <a:pt x="37230" y="1201"/>
                          <a:pt x="39067" y="3037"/>
                        </a:cubicBezTo>
                        <a:cubicBezTo>
                          <a:pt x="49765" y="13682"/>
                          <a:pt x="53463" y="19388"/>
                          <a:pt x="53331" y="21052"/>
                        </a:cubicBezTo>
                        <a:cubicBezTo>
                          <a:pt x="53331" y="21210"/>
                          <a:pt x="53278" y="21342"/>
                          <a:pt x="53172" y="21448"/>
                        </a:cubicBezTo>
                        <a:cubicBezTo>
                          <a:pt x="52882" y="21633"/>
                          <a:pt x="48972" y="21976"/>
                          <a:pt x="26256" y="21976"/>
                        </a:cubicBezTo>
                        <a:cubicBezTo>
                          <a:pt x="14370" y="21976"/>
                          <a:pt x="2510" y="21897"/>
                          <a:pt x="555" y="21897"/>
                        </a:cubicBezTo>
                        <a:cubicBezTo>
                          <a:pt x="3830" y="18093"/>
                          <a:pt x="7396" y="14554"/>
                          <a:pt x="11200" y="11278"/>
                        </a:cubicBezTo>
                        <a:cubicBezTo>
                          <a:pt x="16588" y="6603"/>
                          <a:pt x="24434" y="898"/>
                          <a:pt x="31116" y="316"/>
                        </a:cubicBezTo>
                        <a:cubicBezTo>
                          <a:pt x="31496" y="282"/>
                          <a:pt x="31869" y="264"/>
                          <a:pt x="32236" y="264"/>
                        </a:cubicBezTo>
                        <a:close/>
                        <a:moveTo>
                          <a:pt x="32242" y="0"/>
                        </a:moveTo>
                        <a:cubicBezTo>
                          <a:pt x="31866" y="0"/>
                          <a:pt x="31482" y="18"/>
                          <a:pt x="31090" y="52"/>
                        </a:cubicBezTo>
                        <a:cubicBezTo>
                          <a:pt x="28105" y="290"/>
                          <a:pt x="24671" y="1558"/>
                          <a:pt x="20868" y="3803"/>
                        </a:cubicBezTo>
                        <a:cubicBezTo>
                          <a:pt x="17381" y="5943"/>
                          <a:pt x="14079" y="8373"/>
                          <a:pt x="11015" y="11067"/>
                        </a:cubicBezTo>
                        <a:cubicBezTo>
                          <a:pt x="5125" y="16191"/>
                          <a:pt x="555" y="21395"/>
                          <a:pt x="159" y="21976"/>
                        </a:cubicBezTo>
                        <a:lnTo>
                          <a:pt x="0" y="22187"/>
                        </a:lnTo>
                        <a:lnTo>
                          <a:pt x="264" y="22187"/>
                        </a:lnTo>
                        <a:cubicBezTo>
                          <a:pt x="397" y="22187"/>
                          <a:pt x="12362" y="22293"/>
                          <a:pt x="24777" y="22293"/>
                        </a:cubicBezTo>
                        <a:lnTo>
                          <a:pt x="26335" y="22293"/>
                        </a:lnTo>
                        <a:cubicBezTo>
                          <a:pt x="52591" y="22293"/>
                          <a:pt x="53146" y="21818"/>
                          <a:pt x="53331" y="21686"/>
                        </a:cubicBezTo>
                        <a:cubicBezTo>
                          <a:pt x="53516" y="21527"/>
                          <a:pt x="53621" y="21316"/>
                          <a:pt x="53621" y="21104"/>
                        </a:cubicBezTo>
                        <a:cubicBezTo>
                          <a:pt x="53727" y="19282"/>
                          <a:pt x="50029" y="13524"/>
                          <a:pt x="39252" y="2826"/>
                        </a:cubicBezTo>
                        <a:cubicBezTo>
                          <a:pt x="37368" y="942"/>
                          <a:pt x="35014" y="0"/>
                          <a:pt x="3224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534" name="Google Shape;534;p34"/>
              <p:cNvGrpSpPr/>
              <p:nvPr/>
            </p:nvGrpSpPr>
            <p:grpSpPr>
              <a:xfrm>
                <a:off x="4919174" y="2641667"/>
                <a:ext cx="3207662" cy="1204677"/>
                <a:chOff x="1162625" y="3220425"/>
                <a:chExt cx="3262175" cy="1225150"/>
              </a:xfrm>
            </p:grpSpPr>
            <p:sp>
              <p:nvSpPr>
                <p:cNvPr id="535" name="Google Shape;535;p34"/>
                <p:cNvSpPr/>
                <p:nvPr/>
              </p:nvSpPr>
              <p:spPr>
                <a:xfrm>
                  <a:off x="3054550" y="3302825"/>
                  <a:ext cx="140675" cy="127075"/>
                </a:xfrm>
                <a:custGeom>
                  <a:avLst/>
                  <a:gdLst/>
                  <a:ahLst/>
                  <a:cxnLst/>
                  <a:rect l="l" t="t" r="r" b="b"/>
                  <a:pathLst>
                    <a:path w="5627" h="5083" extrusionOk="0">
                      <a:moveTo>
                        <a:pt x="2935" y="1"/>
                      </a:moveTo>
                      <a:cubicBezTo>
                        <a:pt x="2681" y="1"/>
                        <a:pt x="2431" y="59"/>
                        <a:pt x="2192" y="161"/>
                      </a:cubicBezTo>
                      <a:cubicBezTo>
                        <a:pt x="1823" y="373"/>
                        <a:pt x="1506" y="637"/>
                        <a:pt x="1268" y="980"/>
                      </a:cubicBezTo>
                      <a:cubicBezTo>
                        <a:pt x="1162" y="1112"/>
                        <a:pt x="1057" y="1271"/>
                        <a:pt x="977" y="1403"/>
                      </a:cubicBezTo>
                      <a:cubicBezTo>
                        <a:pt x="845" y="1641"/>
                        <a:pt x="687" y="1852"/>
                        <a:pt x="581" y="2090"/>
                      </a:cubicBezTo>
                      <a:cubicBezTo>
                        <a:pt x="317" y="2512"/>
                        <a:pt x="132" y="2988"/>
                        <a:pt x="53" y="3463"/>
                      </a:cubicBezTo>
                      <a:cubicBezTo>
                        <a:pt x="0" y="3912"/>
                        <a:pt x="185" y="4361"/>
                        <a:pt x="502" y="4652"/>
                      </a:cubicBezTo>
                      <a:cubicBezTo>
                        <a:pt x="845" y="4890"/>
                        <a:pt x="1242" y="5022"/>
                        <a:pt x="1638" y="5048"/>
                      </a:cubicBezTo>
                      <a:cubicBezTo>
                        <a:pt x="1867" y="5070"/>
                        <a:pt x="2102" y="5083"/>
                        <a:pt x="2337" y="5083"/>
                      </a:cubicBezTo>
                      <a:cubicBezTo>
                        <a:pt x="2669" y="5083"/>
                        <a:pt x="3003" y="5057"/>
                        <a:pt x="3328" y="4995"/>
                      </a:cubicBezTo>
                      <a:cubicBezTo>
                        <a:pt x="3619" y="4969"/>
                        <a:pt x="3909" y="4916"/>
                        <a:pt x="4200" y="4837"/>
                      </a:cubicBezTo>
                      <a:cubicBezTo>
                        <a:pt x="4438" y="4784"/>
                        <a:pt x="4675" y="4678"/>
                        <a:pt x="4887" y="4625"/>
                      </a:cubicBezTo>
                      <a:lnTo>
                        <a:pt x="4940" y="4493"/>
                      </a:lnTo>
                      <a:cubicBezTo>
                        <a:pt x="4953" y="4440"/>
                        <a:pt x="4992" y="4414"/>
                        <a:pt x="5035" y="4414"/>
                      </a:cubicBezTo>
                      <a:cubicBezTo>
                        <a:pt x="5078" y="4414"/>
                        <a:pt x="5124" y="4440"/>
                        <a:pt x="5151" y="4493"/>
                      </a:cubicBezTo>
                      <a:lnTo>
                        <a:pt x="5151" y="4414"/>
                      </a:lnTo>
                      <a:cubicBezTo>
                        <a:pt x="5124" y="4229"/>
                        <a:pt x="5124" y="4044"/>
                        <a:pt x="5124" y="3886"/>
                      </a:cubicBezTo>
                      <a:cubicBezTo>
                        <a:pt x="4887" y="3965"/>
                        <a:pt x="4623" y="4044"/>
                        <a:pt x="4385" y="4071"/>
                      </a:cubicBezTo>
                      <a:cubicBezTo>
                        <a:pt x="4184" y="4121"/>
                        <a:pt x="3983" y="4139"/>
                        <a:pt x="3782" y="4139"/>
                      </a:cubicBezTo>
                      <a:cubicBezTo>
                        <a:pt x="3666" y="4139"/>
                        <a:pt x="3550" y="4133"/>
                        <a:pt x="3434" y="4124"/>
                      </a:cubicBezTo>
                      <a:cubicBezTo>
                        <a:pt x="3381" y="4097"/>
                        <a:pt x="3381" y="4044"/>
                        <a:pt x="3434" y="4018"/>
                      </a:cubicBezTo>
                      <a:cubicBezTo>
                        <a:pt x="3724" y="3939"/>
                        <a:pt x="4068" y="3912"/>
                        <a:pt x="4332" y="3859"/>
                      </a:cubicBezTo>
                      <a:cubicBezTo>
                        <a:pt x="4596" y="3807"/>
                        <a:pt x="4860" y="3727"/>
                        <a:pt x="5124" y="3701"/>
                      </a:cubicBezTo>
                      <a:lnTo>
                        <a:pt x="5124" y="3437"/>
                      </a:lnTo>
                      <a:cubicBezTo>
                        <a:pt x="5019" y="3463"/>
                        <a:pt x="4966" y="3463"/>
                        <a:pt x="4834" y="3490"/>
                      </a:cubicBezTo>
                      <a:cubicBezTo>
                        <a:pt x="4675" y="3516"/>
                        <a:pt x="4543" y="3542"/>
                        <a:pt x="4411" y="3542"/>
                      </a:cubicBezTo>
                      <a:cubicBezTo>
                        <a:pt x="4306" y="3542"/>
                        <a:pt x="4279" y="3358"/>
                        <a:pt x="4385" y="3358"/>
                      </a:cubicBezTo>
                      <a:cubicBezTo>
                        <a:pt x="4517" y="3331"/>
                        <a:pt x="4675" y="3305"/>
                        <a:pt x="4807" y="3278"/>
                      </a:cubicBezTo>
                      <a:cubicBezTo>
                        <a:pt x="4913" y="3252"/>
                        <a:pt x="5019" y="3252"/>
                        <a:pt x="5124" y="3252"/>
                      </a:cubicBezTo>
                      <a:cubicBezTo>
                        <a:pt x="5151" y="3014"/>
                        <a:pt x="5177" y="2776"/>
                        <a:pt x="5204" y="2539"/>
                      </a:cubicBezTo>
                      <a:cubicBezTo>
                        <a:pt x="5256" y="2142"/>
                        <a:pt x="5336" y="1746"/>
                        <a:pt x="5468" y="1376"/>
                      </a:cubicBezTo>
                      <a:cubicBezTo>
                        <a:pt x="5521" y="1192"/>
                        <a:pt x="5573" y="1007"/>
                        <a:pt x="5626" y="822"/>
                      </a:cubicBezTo>
                      <a:lnTo>
                        <a:pt x="5626" y="822"/>
                      </a:lnTo>
                      <a:cubicBezTo>
                        <a:pt x="5609" y="831"/>
                        <a:pt x="5588" y="833"/>
                        <a:pt x="5566" y="833"/>
                      </a:cubicBezTo>
                      <a:cubicBezTo>
                        <a:pt x="5521" y="833"/>
                        <a:pt x="5468" y="822"/>
                        <a:pt x="5415" y="822"/>
                      </a:cubicBezTo>
                      <a:cubicBezTo>
                        <a:pt x="5309" y="795"/>
                        <a:pt x="5230" y="769"/>
                        <a:pt x="5124" y="743"/>
                      </a:cubicBezTo>
                      <a:cubicBezTo>
                        <a:pt x="4913" y="663"/>
                        <a:pt x="4728" y="584"/>
                        <a:pt x="4517" y="505"/>
                      </a:cubicBezTo>
                      <a:cubicBezTo>
                        <a:pt x="4147" y="320"/>
                        <a:pt x="3751" y="161"/>
                        <a:pt x="3355" y="56"/>
                      </a:cubicBezTo>
                      <a:cubicBezTo>
                        <a:pt x="3214" y="18"/>
                        <a:pt x="3074" y="1"/>
                        <a:pt x="2935"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 name="Google Shape;536;p34"/>
                <p:cNvSpPr/>
                <p:nvPr/>
              </p:nvSpPr>
              <p:spPr>
                <a:xfrm>
                  <a:off x="3189250" y="3269075"/>
                  <a:ext cx="139350" cy="167225"/>
                </a:xfrm>
                <a:custGeom>
                  <a:avLst/>
                  <a:gdLst/>
                  <a:ahLst/>
                  <a:cxnLst/>
                  <a:rect l="l" t="t" r="r" b="b"/>
                  <a:pathLst>
                    <a:path w="5574" h="6689" extrusionOk="0">
                      <a:moveTo>
                        <a:pt x="2231" y="0"/>
                      </a:moveTo>
                      <a:cubicBezTo>
                        <a:pt x="2089" y="0"/>
                        <a:pt x="1943" y="48"/>
                        <a:pt x="1823" y="138"/>
                      </a:cubicBezTo>
                      <a:cubicBezTo>
                        <a:pt x="1585" y="323"/>
                        <a:pt x="1374" y="560"/>
                        <a:pt x="1242" y="851"/>
                      </a:cubicBezTo>
                      <a:cubicBezTo>
                        <a:pt x="951" y="1300"/>
                        <a:pt x="714" y="1802"/>
                        <a:pt x="529" y="2304"/>
                      </a:cubicBezTo>
                      <a:cubicBezTo>
                        <a:pt x="502" y="2383"/>
                        <a:pt x="476" y="2462"/>
                        <a:pt x="450" y="2542"/>
                      </a:cubicBezTo>
                      <a:cubicBezTo>
                        <a:pt x="238" y="3123"/>
                        <a:pt x="133" y="3757"/>
                        <a:pt x="53" y="4364"/>
                      </a:cubicBezTo>
                      <a:cubicBezTo>
                        <a:pt x="1" y="4998"/>
                        <a:pt x="1" y="5606"/>
                        <a:pt x="106" y="6213"/>
                      </a:cubicBezTo>
                      <a:cubicBezTo>
                        <a:pt x="106" y="6345"/>
                        <a:pt x="159" y="6477"/>
                        <a:pt x="265" y="6583"/>
                      </a:cubicBezTo>
                      <a:cubicBezTo>
                        <a:pt x="344" y="6662"/>
                        <a:pt x="450" y="6689"/>
                        <a:pt x="555" y="6689"/>
                      </a:cubicBezTo>
                      <a:cubicBezTo>
                        <a:pt x="846" y="6662"/>
                        <a:pt x="1136" y="6583"/>
                        <a:pt x="1427" y="6451"/>
                      </a:cubicBezTo>
                      <a:lnTo>
                        <a:pt x="3514" y="5711"/>
                      </a:lnTo>
                      <a:lnTo>
                        <a:pt x="4570" y="5315"/>
                      </a:lnTo>
                      <a:lnTo>
                        <a:pt x="5072" y="5130"/>
                      </a:lnTo>
                      <a:cubicBezTo>
                        <a:pt x="5231" y="5077"/>
                        <a:pt x="5363" y="5024"/>
                        <a:pt x="5468" y="4919"/>
                      </a:cubicBezTo>
                      <a:cubicBezTo>
                        <a:pt x="5574" y="4734"/>
                        <a:pt x="5574" y="4523"/>
                        <a:pt x="5468" y="4338"/>
                      </a:cubicBezTo>
                      <a:cubicBezTo>
                        <a:pt x="5363" y="4417"/>
                        <a:pt x="5231" y="4523"/>
                        <a:pt x="5151" y="4575"/>
                      </a:cubicBezTo>
                      <a:cubicBezTo>
                        <a:pt x="5072" y="4628"/>
                        <a:pt x="4993" y="4681"/>
                        <a:pt x="4914" y="4734"/>
                      </a:cubicBezTo>
                      <a:lnTo>
                        <a:pt x="4808" y="4813"/>
                      </a:lnTo>
                      <a:cubicBezTo>
                        <a:pt x="4771" y="4832"/>
                        <a:pt x="4733" y="4851"/>
                        <a:pt x="4696" y="4851"/>
                      </a:cubicBezTo>
                      <a:cubicBezTo>
                        <a:pt x="4680" y="4851"/>
                        <a:pt x="4665" y="4847"/>
                        <a:pt x="4649" y="4840"/>
                      </a:cubicBezTo>
                      <a:cubicBezTo>
                        <a:pt x="4597" y="4840"/>
                        <a:pt x="4570" y="4813"/>
                        <a:pt x="4570" y="4760"/>
                      </a:cubicBezTo>
                      <a:cubicBezTo>
                        <a:pt x="4570" y="4655"/>
                        <a:pt x="4676" y="4602"/>
                        <a:pt x="4755" y="4549"/>
                      </a:cubicBezTo>
                      <a:cubicBezTo>
                        <a:pt x="4834" y="4470"/>
                        <a:pt x="4914" y="4417"/>
                        <a:pt x="4993" y="4364"/>
                      </a:cubicBezTo>
                      <a:lnTo>
                        <a:pt x="5204" y="4206"/>
                      </a:lnTo>
                      <a:cubicBezTo>
                        <a:pt x="5283" y="4179"/>
                        <a:pt x="5336" y="4126"/>
                        <a:pt x="5389" y="4100"/>
                      </a:cubicBezTo>
                      <a:cubicBezTo>
                        <a:pt x="5363" y="4021"/>
                        <a:pt x="5310" y="3968"/>
                        <a:pt x="5283" y="3889"/>
                      </a:cubicBezTo>
                      <a:cubicBezTo>
                        <a:pt x="5178" y="4021"/>
                        <a:pt x="5046" y="4126"/>
                        <a:pt x="4887" y="4232"/>
                      </a:cubicBezTo>
                      <a:cubicBezTo>
                        <a:pt x="4808" y="4285"/>
                        <a:pt x="4729" y="4338"/>
                        <a:pt x="4623" y="4391"/>
                      </a:cubicBezTo>
                      <a:cubicBezTo>
                        <a:pt x="4544" y="4443"/>
                        <a:pt x="4438" y="4496"/>
                        <a:pt x="4333" y="4496"/>
                      </a:cubicBezTo>
                      <a:cubicBezTo>
                        <a:pt x="4280" y="4470"/>
                        <a:pt x="4253" y="4417"/>
                        <a:pt x="4280" y="4391"/>
                      </a:cubicBezTo>
                      <a:cubicBezTo>
                        <a:pt x="4333" y="4285"/>
                        <a:pt x="4438" y="4258"/>
                        <a:pt x="4544" y="4206"/>
                      </a:cubicBezTo>
                      <a:cubicBezTo>
                        <a:pt x="4623" y="4153"/>
                        <a:pt x="4702" y="4100"/>
                        <a:pt x="4782" y="4047"/>
                      </a:cubicBezTo>
                      <a:cubicBezTo>
                        <a:pt x="4940" y="3941"/>
                        <a:pt x="5072" y="3836"/>
                        <a:pt x="5204" y="3730"/>
                      </a:cubicBezTo>
                      <a:cubicBezTo>
                        <a:pt x="5151" y="3598"/>
                        <a:pt x="5099" y="3492"/>
                        <a:pt x="5046" y="3387"/>
                      </a:cubicBezTo>
                      <a:lnTo>
                        <a:pt x="5046" y="3360"/>
                      </a:lnTo>
                      <a:cubicBezTo>
                        <a:pt x="4755" y="2806"/>
                        <a:pt x="4412" y="2251"/>
                        <a:pt x="4016" y="1723"/>
                      </a:cubicBezTo>
                      <a:cubicBezTo>
                        <a:pt x="3619" y="1194"/>
                        <a:pt x="3197" y="693"/>
                        <a:pt x="2748" y="244"/>
                      </a:cubicBezTo>
                      <a:lnTo>
                        <a:pt x="2642" y="111"/>
                      </a:lnTo>
                      <a:cubicBezTo>
                        <a:pt x="2634" y="119"/>
                        <a:pt x="2627" y="122"/>
                        <a:pt x="2618" y="122"/>
                      </a:cubicBezTo>
                      <a:cubicBezTo>
                        <a:pt x="2598" y="122"/>
                        <a:pt x="2574" y="104"/>
                        <a:pt x="2536" y="85"/>
                      </a:cubicBezTo>
                      <a:cubicBezTo>
                        <a:pt x="2445" y="28"/>
                        <a:pt x="2339" y="0"/>
                        <a:pt x="2231"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7" name="Google Shape;537;p34"/>
                <p:cNvSpPr/>
                <p:nvPr/>
              </p:nvSpPr>
              <p:spPr>
                <a:xfrm>
                  <a:off x="3027475" y="3230250"/>
                  <a:ext cx="193500" cy="151900"/>
                </a:xfrm>
                <a:custGeom>
                  <a:avLst/>
                  <a:gdLst/>
                  <a:ahLst/>
                  <a:cxnLst/>
                  <a:rect l="l" t="t" r="r" b="b"/>
                  <a:pathLst>
                    <a:path w="7740" h="6076" extrusionOk="0">
                      <a:moveTo>
                        <a:pt x="4755" y="0"/>
                      </a:moveTo>
                      <a:cubicBezTo>
                        <a:pt x="4385" y="0"/>
                        <a:pt x="4015" y="80"/>
                        <a:pt x="3672" y="264"/>
                      </a:cubicBezTo>
                      <a:lnTo>
                        <a:pt x="3645" y="291"/>
                      </a:lnTo>
                      <a:cubicBezTo>
                        <a:pt x="2932" y="714"/>
                        <a:pt x="2351" y="1295"/>
                        <a:pt x="1928" y="1981"/>
                      </a:cubicBezTo>
                      <a:cubicBezTo>
                        <a:pt x="1453" y="2695"/>
                        <a:pt x="1030" y="3434"/>
                        <a:pt x="634" y="4200"/>
                      </a:cubicBezTo>
                      <a:cubicBezTo>
                        <a:pt x="528" y="4412"/>
                        <a:pt x="396" y="4649"/>
                        <a:pt x="291" y="4861"/>
                      </a:cubicBezTo>
                      <a:cubicBezTo>
                        <a:pt x="159" y="5072"/>
                        <a:pt x="79" y="5310"/>
                        <a:pt x="26" y="5521"/>
                      </a:cubicBezTo>
                      <a:cubicBezTo>
                        <a:pt x="0" y="5996"/>
                        <a:pt x="581" y="6076"/>
                        <a:pt x="925" y="6076"/>
                      </a:cubicBezTo>
                      <a:cubicBezTo>
                        <a:pt x="977" y="5811"/>
                        <a:pt x="1083" y="5547"/>
                        <a:pt x="1189" y="5310"/>
                      </a:cubicBezTo>
                      <a:cubicBezTo>
                        <a:pt x="1426" y="4861"/>
                        <a:pt x="1664" y="4438"/>
                        <a:pt x="1928" y="4015"/>
                      </a:cubicBezTo>
                      <a:cubicBezTo>
                        <a:pt x="2395" y="3290"/>
                        <a:pt x="3090" y="2615"/>
                        <a:pt x="4015" y="2615"/>
                      </a:cubicBezTo>
                      <a:cubicBezTo>
                        <a:pt x="4032" y="2615"/>
                        <a:pt x="4050" y="2615"/>
                        <a:pt x="4068" y="2615"/>
                      </a:cubicBezTo>
                      <a:cubicBezTo>
                        <a:pt x="4543" y="2668"/>
                        <a:pt x="5019" y="2800"/>
                        <a:pt x="5468" y="3038"/>
                      </a:cubicBezTo>
                      <a:cubicBezTo>
                        <a:pt x="5679" y="3144"/>
                        <a:pt x="5917" y="3249"/>
                        <a:pt x="6128" y="3329"/>
                      </a:cubicBezTo>
                      <a:cubicBezTo>
                        <a:pt x="6260" y="3381"/>
                        <a:pt x="6366" y="3434"/>
                        <a:pt x="6498" y="3461"/>
                      </a:cubicBezTo>
                      <a:lnTo>
                        <a:pt x="6683" y="3513"/>
                      </a:lnTo>
                      <a:cubicBezTo>
                        <a:pt x="6709" y="3540"/>
                        <a:pt x="6762" y="3540"/>
                        <a:pt x="6789" y="3566"/>
                      </a:cubicBezTo>
                      <a:cubicBezTo>
                        <a:pt x="6947" y="3223"/>
                        <a:pt x="7105" y="2853"/>
                        <a:pt x="7290" y="2536"/>
                      </a:cubicBezTo>
                      <a:cubicBezTo>
                        <a:pt x="7264" y="2510"/>
                        <a:pt x="7264" y="2510"/>
                        <a:pt x="7238" y="2483"/>
                      </a:cubicBezTo>
                      <a:cubicBezTo>
                        <a:pt x="7211" y="2457"/>
                        <a:pt x="7158" y="2404"/>
                        <a:pt x="7105" y="2378"/>
                      </a:cubicBezTo>
                      <a:lnTo>
                        <a:pt x="6973" y="2246"/>
                      </a:lnTo>
                      <a:cubicBezTo>
                        <a:pt x="6973" y="2219"/>
                        <a:pt x="6947" y="2219"/>
                        <a:pt x="6921" y="2193"/>
                      </a:cubicBezTo>
                      <a:lnTo>
                        <a:pt x="6868" y="2113"/>
                      </a:lnTo>
                      <a:cubicBezTo>
                        <a:pt x="6815" y="2087"/>
                        <a:pt x="6815" y="2034"/>
                        <a:pt x="6868" y="2008"/>
                      </a:cubicBezTo>
                      <a:cubicBezTo>
                        <a:pt x="6881" y="1995"/>
                        <a:pt x="6894" y="1988"/>
                        <a:pt x="6911" y="1988"/>
                      </a:cubicBezTo>
                      <a:cubicBezTo>
                        <a:pt x="6927" y="1988"/>
                        <a:pt x="6947" y="1995"/>
                        <a:pt x="6973" y="2008"/>
                      </a:cubicBezTo>
                      <a:lnTo>
                        <a:pt x="7026" y="2061"/>
                      </a:lnTo>
                      <a:lnTo>
                        <a:pt x="7105" y="2113"/>
                      </a:lnTo>
                      <a:cubicBezTo>
                        <a:pt x="7132" y="2140"/>
                        <a:pt x="7185" y="2193"/>
                        <a:pt x="7238" y="2219"/>
                      </a:cubicBezTo>
                      <a:lnTo>
                        <a:pt x="7343" y="2351"/>
                      </a:lnTo>
                      <a:lnTo>
                        <a:pt x="7370" y="2378"/>
                      </a:lnTo>
                      <a:cubicBezTo>
                        <a:pt x="7422" y="2298"/>
                        <a:pt x="7475" y="2219"/>
                        <a:pt x="7528" y="2113"/>
                      </a:cubicBezTo>
                      <a:cubicBezTo>
                        <a:pt x="7422" y="2008"/>
                        <a:pt x="7317" y="1876"/>
                        <a:pt x="7185" y="1770"/>
                      </a:cubicBezTo>
                      <a:cubicBezTo>
                        <a:pt x="7132" y="1691"/>
                        <a:pt x="7053" y="1638"/>
                        <a:pt x="6973" y="1585"/>
                      </a:cubicBezTo>
                      <a:cubicBezTo>
                        <a:pt x="6947" y="1559"/>
                        <a:pt x="6894" y="1532"/>
                        <a:pt x="6868" y="1480"/>
                      </a:cubicBezTo>
                      <a:cubicBezTo>
                        <a:pt x="6841" y="1453"/>
                        <a:pt x="6789" y="1427"/>
                        <a:pt x="6789" y="1374"/>
                      </a:cubicBezTo>
                      <a:cubicBezTo>
                        <a:pt x="6789" y="1347"/>
                        <a:pt x="6789" y="1321"/>
                        <a:pt x="6815" y="1321"/>
                      </a:cubicBezTo>
                      <a:cubicBezTo>
                        <a:pt x="6826" y="1316"/>
                        <a:pt x="6836" y="1314"/>
                        <a:pt x="6846" y="1314"/>
                      </a:cubicBezTo>
                      <a:cubicBezTo>
                        <a:pt x="6888" y="1314"/>
                        <a:pt x="6926" y="1347"/>
                        <a:pt x="6947" y="1347"/>
                      </a:cubicBezTo>
                      <a:cubicBezTo>
                        <a:pt x="7000" y="1374"/>
                        <a:pt x="7053" y="1400"/>
                        <a:pt x="7105" y="1427"/>
                      </a:cubicBezTo>
                      <a:cubicBezTo>
                        <a:pt x="7185" y="1480"/>
                        <a:pt x="7264" y="1559"/>
                        <a:pt x="7317" y="1612"/>
                      </a:cubicBezTo>
                      <a:cubicBezTo>
                        <a:pt x="7396" y="1691"/>
                        <a:pt x="7475" y="1770"/>
                        <a:pt x="7528" y="1849"/>
                      </a:cubicBezTo>
                      <a:lnTo>
                        <a:pt x="7607" y="1981"/>
                      </a:lnTo>
                      <a:cubicBezTo>
                        <a:pt x="7660" y="1902"/>
                        <a:pt x="7713" y="1849"/>
                        <a:pt x="7739" y="1797"/>
                      </a:cubicBezTo>
                      <a:cubicBezTo>
                        <a:pt x="7634" y="1691"/>
                        <a:pt x="7528" y="1559"/>
                        <a:pt x="7370" y="1400"/>
                      </a:cubicBezTo>
                      <a:cubicBezTo>
                        <a:pt x="7238" y="1268"/>
                        <a:pt x="7079" y="1110"/>
                        <a:pt x="6921" y="978"/>
                      </a:cubicBezTo>
                      <a:cubicBezTo>
                        <a:pt x="6604" y="714"/>
                        <a:pt x="6287" y="502"/>
                        <a:pt x="5917" y="317"/>
                      </a:cubicBezTo>
                      <a:cubicBezTo>
                        <a:pt x="5547" y="132"/>
                        <a:pt x="5151" y="27"/>
                        <a:pt x="4755"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8" name="Google Shape;538;p34"/>
                <p:cNvSpPr/>
                <p:nvPr/>
              </p:nvSpPr>
              <p:spPr>
                <a:xfrm>
                  <a:off x="2427850" y="3228425"/>
                  <a:ext cx="206075" cy="138550"/>
                </a:xfrm>
                <a:custGeom>
                  <a:avLst/>
                  <a:gdLst/>
                  <a:ahLst/>
                  <a:cxnLst/>
                  <a:rect l="l" t="t" r="r" b="b"/>
                  <a:pathLst>
                    <a:path w="8243" h="5542" extrusionOk="0">
                      <a:moveTo>
                        <a:pt x="3055" y="0"/>
                      </a:moveTo>
                      <a:cubicBezTo>
                        <a:pt x="2953" y="0"/>
                        <a:pt x="2850" y="7"/>
                        <a:pt x="2748" y="21"/>
                      </a:cubicBezTo>
                      <a:cubicBezTo>
                        <a:pt x="2563" y="47"/>
                        <a:pt x="2378" y="100"/>
                        <a:pt x="2193" y="179"/>
                      </a:cubicBezTo>
                      <a:cubicBezTo>
                        <a:pt x="2008" y="258"/>
                        <a:pt x="1823" y="337"/>
                        <a:pt x="1639" y="470"/>
                      </a:cubicBezTo>
                      <a:cubicBezTo>
                        <a:pt x="1322" y="681"/>
                        <a:pt x="1005" y="945"/>
                        <a:pt x="740" y="1262"/>
                      </a:cubicBezTo>
                      <a:cubicBezTo>
                        <a:pt x="608" y="1420"/>
                        <a:pt x="423" y="1605"/>
                        <a:pt x="318" y="1737"/>
                      </a:cubicBezTo>
                      <a:cubicBezTo>
                        <a:pt x="212" y="1870"/>
                        <a:pt x="107" y="2028"/>
                        <a:pt x="1" y="2160"/>
                      </a:cubicBezTo>
                      <a:cubicBezTo>
                        <a:pt x="54" y="2186"/>
                        <a:pt x="107" y="2239"/>
                        <a:pt x="159" y="2319"/>
                      </a:cubicBezTo>
                      <a:lnTo>
                        <a:pt x="212" y="2160"/>
                      </a:lnTo>
                      <a:cubicBezTo>
                        <a:pt x="265" y="2081"/>
                        <a:pt x="318" y="2002"/>
                        <a:pt x="397" y="1922"/>
                      </a:cubicBezTo>
                      <a:cubicBezTo>
                        <a:pt x="450" y="1843"/>
                        <a:pt x="529" y="1764"/>
                        <a:pt x="608" y="1711"/>
                      </a:cubicBezTo>
                      <a:cubicBezTo>
                        <a:pt x="635" y="1658"/>
                        <a:pt x="688" y="1632"/>
                        <a:pt x="714" y="1605"/>
                      </a:cubicBezTo>
                      <a:cubicBezTo>
                        <a:pt x="767" y="1579"/>
                        <a:pt x="820" y="1553"/>
                        <a:pt x="873" y="1553"/>
                      </a:cubicBezTo>
                      <a:cubicBezTo>
                        <a:pt x="899" y="1579"/>
                        <a:pt x="899" y="1579"/>
                        <a:pt x="899" y="1605"/>
                      </a:cubicBezTo>
                      <a:cubicBezTo>
                        <a:pt x="899" y="1658"/>
                        <a:pt x="873" y="1711"/>
                        <a:pt x="846" y="1737"/>
                      </a:cubicBezTo>
                      <a:cubicBezTo>
                        <a:pt x="793" y="1790"/>
                        <a:pt x="767" y="1817"/>
                        <a:pt x="740" y="1843"/>
                      </a:cubicBezTo>
                      <a:cubicBezTo>
                        <a:pt x="661" y="1922"/>
                        <a:pt x="608" y="1975"/>
                        <a:pt x="556" y="2054"/>
                      </a:cubicBezTo>
                      <a:cubicBezTo>
                        <a:pt x="450" y="2186"/>
                        <a:pt x="344" y="2319"/>
                        <a:pt x="265" y="2451"/>
                      </a:cubicBezTo>
                      <a:cubicBezTo>
                        <a:pt x="344" y="2530"/>
                        <a:pt x="397" y="2609"/>
                        <a:pt x="450" y="2662"/>
                      </a:cubicBezTo>
                      <a:cubicBezTo>
                        <a:pt x="450" y="2662"/>
                        <a:pt x="450" y="2662"/>
                        <a:pt x="476" y="2636"/>
                      </a:cubicBezTo>
                      <a:lnTo>
                        <a:pt x="582" y="2503"/>
                      </a:lnTo>
                      <a:cubicBezTo>
                        <a:pt x="608" y="2477"/>
                        <a:pt x="661" y="2424"/>
                        <a:pt x="688" y="2371"/>
                      </a:cubicBezTo>
                      <a:lnTo>
                        <a:pt x="767" y="2319"/>
                      </a:lnTo>
                      <a:lnTo>
                        <a:pt x="820" y="2266"/>
                      </a:lnTo>
                      <a:cubicBezTo>
                        <a:pt x="833" y="2253"/>
                        <a:pt x="853" y="2246"/>
                        <a:pt x="873" y="2246"/>
                      </a:cubicBezTo>
                      <a:cubicBezTo>
                        <a:pt x="892" y="2246"/>
                        <a:pt x="912" y="2253"/>
                        <a:pt x="925" y="2266"/>
                      </a:cubicBezTo>
                      <a:cubicBezTo>
                        <a:pt x="952" y="2292"/>
                        <a:pt x="978" y="2319"/>
                        <a:pt x="952" y="2371"/>
                      </a:cubicBezTo>
                      <a:cubicBezTo>
                        <a:pt x="925" y="2398"/>
                        <a:pt x="899" y="2424"/>
                        <a:pt x="899" y="2451"/>
                      </a:cubicBezTo>
                      <a:lnTo>
                        <a:pt x="846" y="2530"/>
                      </a:lnTo>
                      <a:lnTo>
                        <a:pt x="714" y="2662"/>
                      </a:lnTo>
                      <a:cubicBezTo>
                        <a:pt x="688" y="2688"/>
                        <a:pt x="661" y="2741"/>
                        <a:pt x="608" y="2794"/>
                      </a:cubicBezTo>
                      <a:lnTo>
                        <a:pt x="556" y="2820"/>
                      </a:lnTo>
                      <a:cubicBezTo>
                        <a:pt x="793" y="3137"/>
                        <a:pt x="1005" y="3454"/>
                        <a:pt x="1189" y="3798"/>
                      </a:cubicBezTo>
                      <a:cubicBezTo>
                        <a:pt x="1216" y="3771"/>
                        <a:pt x="1269" y="3745"/>
                        <a:pt x="1295" y="3719"/>
                      </a:cubicBezTo>
                      <a:lnTo>
                        <a:pt x="1480" y="3639"/>
                      </a:lnTo>
                      <a:cubicBezTo>
                        <a:pt x="1586" y="3613"/>
                        <a:pt x="1691" y="3534"/>
                        <a:pt x="1823" y="3481"/>
                      </a:cubicBezTo>
                      <a:cubicBezTo>
                        <a:pt x="2035" y="3375"/>
                        <a:pt x="2246" y="3217"/>
                        <a:pt x="2457" y="3085"/>
                      </a:cubicBezTo>
                      <a:cubicBezTo>
                        <a:pt x="2854" y="2820"/>
                        <a:pt x="3303" y="2609"/>
                        <a:pt x="3778" y="2530"/>
                      </a:cubicBezTo>
                      <a:cubicBezTo>
                        <a:pt x="3867" y="2518"/>
                        <a:pt x="3957" y="2512"/>
                        <a:pt x="4045" y="2512"/>
                      </a:cubicBezTo>
                      <a:cubicBezTo>
                        <a:pt x="4535" y="2512"/>
                        <a:pt x="5013" y="2692"/>
                        <a:pt x="5416" y="3005"/>
                      </a:cubicBezTo>
                      <a:cubicBezTo>
                        <a:pt x="5654" y="3190"/>
                        <a:pt x="5865" y="3402"/>
                        <a:pt x="6076" y="3639"/>
                      </a:cubicBezTo>
                      <a:cubicBezTo>
                        <a:pt x="6393" y="4009"/>
                        <a:pt x="6684" y="4405"/>
                        <a:pt x="6974" y="4801"/>
                      </a:cubicBezTo>
                      <a:cubicBezTo>
                        <a:pt x="7106" y="5039"/>
                        <a:pt x="7238" y="5277"/>
                        <a:pt x="7318" y="5541"/>
                      </a:cubicBezTo>
                      <a:cubicBezTo>
                        <a:pt x="7687" y="5488"/>
                        <a:pt x="8242" y="5356"/>
                        <a:pt x="8136" y="4881"/>
                      </a:cubicBezTo>
                      <a:cubicBezTo>
                        <a:pt x="8057" y="4669"/>
                        <a:pt x="7952" y="4458"/>
                        <a:pt x="7819" y="4273"/>
                      </a:cubicBezTo>
                      <a:lnTo>
                        <a:pt x="7370" y="3639"/>
                      </a:lnTo>
                      <a:cubicBezTo>
                        <a:pt x="6895" y="2926"/>
                        <a:pt x="6367" y="2266"/>
                        <a:pt x="5812" y="1605"/>
                      </a:cubicBezTo>
                      <a:cubicBezTo>
                        <a:pt x="5310" y="998"/>
                        <a:pt x="4650" y="496"/>
                        <a:pt x="3910" y="153"/>
                      </a:cubicBezTo>
                      <a:cubicBezTo>
                        <a:pt x="3636" y="55"/>
                        <a:pt x="3347" y="0"/>
                        <a:pt x="3055"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9" name="Google Shape;539;p34"/>
                <p:cNvSpPr/>
                <p:nvPr/>
              </p:nvSpPr>
              <p:spPr>
                <a:xfrm>
                  <a:off x="2334100" y="3278975"/>
                  <a:ext cx="142000" cy="160625"/>
                </a:xfrm>
                <a:custGeom>
                  <a:avLst/>
                  <a:gdLst/>
                  <a:ahLst/>
                  <a:cxnLst/>
                  <a:rect l="l" t="t" r="r" b="b"/>
                  <a:pathLst>
                    <a:path w="5680" h="6425" extrusionOk="0">
                      <a:moveTo>
                        <a:pt x="2891" y="1"/>
                      </a:moveTo>
                      <a:cubicBezTo>
                        <a:pt x="2748" y="1"/>
                        <a:pt x="2603" y="48"/>
                        <a:pt x="2483" y="138"/>
                      </a:cubicBezTo>
                      <a:cubicBezTo>
                        <a:pt x="2457" y="164"/>
                        <a:pt x="2404" y="164"/>
                        <a:pt x="2377" y="164"/>
                      </a:cubicBezTo>
                      <a:lnTo>
                        <a:pt x="2272" y="297"/>
                      </a:lnTo>
                      <a:cubicBezTo>
                        <a:pt x="1902" y="825"/>
                        <a:pt x="1532" y="1380"/>
                        <a:pt x="1215" y="1934"/>
                      </a:cubicBezTo>
                      <a:cubicBezTo>
                        <a:pt x="898" y="2489"/>
                        <a:pt x="634" y="3096"/>
                        <a:pt x="396" y="3678"/>
                      </a:cubicBezTo>
                      <a:cubicBezTo>
                        <a:pt x="370" y="3810"/>
                        <a:pt x="317" y="3942"/>
                        <a:pt x="264" y="4047"/>
                      </a:cubicBezTo>
                      <a:cubicBezTo>
                        <a:pt x="370" y="4127"/>
                        <a:pt x="475" y="4179"/>
                        <a:pt x="608" y="4232"/>
                      </a:cubicBezTo>
                      <a:lnTo>
                        <a:pt x="740" y="4338"/>
                      </a:lnTo>
                      <a:cubicBezTo>
                        <a:pt x="845" y="4364"/>
                        <a:pt x="925" y="4417"/>
                        <a:pt x="1030" y="4444"/>
                      </a:cubicBezTo>
                      <a:cubicBezTo>
                        <a:pt x="1109" y="4470"/>
                        <a:pt x="1215" y="4523"/>
                        <a:pt x="1294" y="4576"/>
                      </a:cubicBezTo>
                      <a:cubicBezTo>
                        <a:pt x="1321" y="4628"/>
                        <a:pt x="1294" y="4681"/>
                        <a:pt x="1241" y="4681"/>
                      </a:cubicBezTo>
                      <a:cubicBezTo>
                        <a:pt x="1213" y="4688"/>
                        <a:pt x="1185" y="4692"/>
                        <a:pt x="1157" y="4692"/>
                      </a:cubicBezTo>
                      <a:cubicBezTo>
                        <a:pt x="1079" y="4692"/>
                        <a:pt x="1002" y="4667"/>
                        <a:pt x="925" y="4628"/>
                      </a:cubicBezTo>
                      <a:cubicBezTo>
                        <a:pt x="819" y="4602"/>
                        <a:pt x="740" y="4549"/>
                        <a:pt x="634" y="4496"/>
                      </a:cubicBezTo>
                      <a:cubicBezTo>
                        <a:pt x="475" y="4417"/>
                        <a:pt x="343" y="4338"/>
                        <a:pt x="211" y="4232"/>
                      </a:cubicBezTo>
                      <a:cubicBezTo>
                        <a:pt x="185" y="4312"/>
                        <a:pt x="159" y="4364"/>
                        <a:pt x="132" y="4444"/>
                      </a:cubicBezTo>
                      <a:cubicBezTo>
                        <a:pt x="211" y="4470"/>
                        <a:pt x="264" y="4496"/>
                        <a:pt x="317" y="4523"/>
                      </a:cubicBezTo>
                      <a:lnTo>
                        <a:pt x="581" y="4655"/>
                      </a:lnTo>
                      <a:cubicBezTo>
                        <a:pt x="660" y="4708"/>
                        <a:pt x="740" y="4761"/>
                        <a:pt x="819" y="4787"/>
                      </a:cubicBezTo>
                      <a:cubicBezTo>
                        <a:pt x="898" y="4866"/>
                        <a:pt x="1004" y="4893"/>
                        <a:pt x="1030" y="4998"/>
                      </a:cubicBezTo>
                      <a:cubicBezTo>
                        <a:pt x="1057" y="5051"/>
                        <a:pt x="1030" y="5078"/>
                        <a:pt x="977" y="5104"/>
                      </a:cubicBezTo>
                      <a:cubicBezTo>
                        <a:pt x="925" y="5104"/>
                        <a:pt x="872" y="5104"/>
                        <a:pt x="819" y="5078"/>
                      </a:cubicBezTo>
                      <a:lnTo>
                        <a:pt x="687" y="5025"/>
                      </a:lnTo>
                      <a:cubicBezTo>
                        <a:pt x="608" y="4972"/>
                        <a:pt x="555" y="4945"/>
                        <a:pt x="449" y="4893"/>
                      </a:cubicBezTo>
                      <a:cubicBezTo>
                        <a:pt x="317" y="4813"/>
                        <a:pt x="185" y="4761"/>
                        <a:pt x="79" y="4681"/>
                      </a:cubicBezTo>
                      <a:lnTo>
                        <a:pt x="79" y="4681"/>
                      </a:lnTo>
                      <a:cubicBezTo>
                        <a:pt x="0" y="4893"/>
                        <a:pt x="53" y="5130"/>
                        <a:pt x="185" y="5289"/>
                      </a:cubicBezTo>
                      <a:cubicBezTo>
                        <a:pt x="317" y="5394"/>
                        <a:pt x="449" y="5447"/>
                        <a:pt x="581" y="5447"/>
                      </a:cubicBezTo>
                      <a:lnTo>
                        <a:pt x="1136" y="5579"/>
                      </a:lnTo>
                      <a:lnTo>
                        <a:pt x="2219" y="5817"/>
                      </a:lnTo>
                      <a:lnTo>
                        <a:pt x="4385" y="6293"/>
                      </a:lnTo>
                      <a:cubicBezTo>
                        <a:pt x="4675" y="6398"/>
                        <a:pt x="4966" y="6425"/>
                        <a:pt x="5283" y="6425"/>
                      </a:cubicBezTo>
                      <a:cubicBezTo>
                        <a:pt x="5389" y="6425"/>
                        <a:pt x="5494" y="6372"/>
                        <a:pt x="5573" y="6266"/>
                      </a:cubicBezTo>
                      <a:cubicBezTo>
                        <a:pt x="5626" y="6161"/>
                        <a:pt x="5679" y="6028"/>
                        <a:pt x="5653" y="5896"/>
                      </a:cubicBezTo>
                      <a:cubicBezTo>
                        <a:pt x="5679" y="5289"/>
                        <a:pt x="5600" y="4655"/>
                        <a:pt x="5468" y="4074"/>
                      </a:cubicBezTo>
                      <a:cubicBezTo>
                        <a:pt x="5336" y="3466"/>
                        <a:pt x="5124" y="2859"/>
                        <a:pt x="4860" y="2278"/>
                      </a:cubicBezTo>
                      <a:cubicBezTo>
                        <a:pt x="4596" y="1776"/>
                        <a:pt x="4306" y="1300"/>
                        <a:pt x="3962" y="851"/>
                      </a:cubicBezTo>
                      <a:cubicBezTo>
                        <a:pt x="3936" y="798"/>
                        <a:pt x="3909" y="746"/>
                        <a:pt x="3857" y="719"/>
                      </a:cubicBezTo>
                      <a:cubicBezTo>
                        <a:pt x="3698" y="455"/>
                        <a:pt x="3460" y="244"/>
                        <a:pt x="3196" y="85"/>
                      </a:cubicBezTo>
                      <a:cubicBezTo>
                        <a:pt x="3105" y="28"/>
                        <a:pt x="2999" y="1"/>
                        <a:pt x="2891"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 name="Google Shape;540;p34"/>
                <p:cNvSpPr/>
                <p:nvPr/>
              </p:nvSpPr>
              <p:spPr>
                <a:xfrm>
                  <a:off x="2460225" y="3297750"/>
                  <a:ext cx="149250" cy="126000"/>
                </a:xfrm>
                <a:custGeom>
                  <a:avLst/>
                  <a:gdLst/>
                  <a:ahLst/>
                  <a:cxnLst/>
                  <a:rect l="l" t="t" r="r" b="b"/>
                  <a:pathLst>
                    <a:path w="5970" h="5040" extrusionOk="0">
                      <a:moveTo>
                        <a:pt x="2785" y="0"/>
                      </a:moveTo>
                      <a:cubicBezTo>
                        <a:pt x="2563" y="0"/>
                        <a:pt x="2343" y="39"/>
                        <a:pt x="2140" y="127"/>
                      </a:cubicBezTo>
                      <a:cubicBezTo>
                        <a:pt x="1770" y="285"/>
                        <a:pt x="1400" y="470"/>
                        <a:pt x="1057" y="708"/>
                      </a:cubicBezTo>
                      <a:cubicBezTo>
                        <a:pt x="872" y="813"/>
                        <a:pt x="687" y="919"/>
                        <a:pt x="502" y="998"/>
                      </a:cubicBezTo>
                      <a:cubicBezTo>
                        <a:pt x="396" y="1051"/>
                        <a:pt x="291" y="1104"/>
                        <a:pt x="211" y="1130"/>
                      </a:cubicBezTo>
                      <a:cubicBezTo>
                        <a:pt x="132" y="1157"/>
                        <a:pt x="53" y="1157"/>
                        <a:pt x="0" y="1157"/>
                      </a:cubicBezTo>
                      <a:cubicBezTo>
                        <a:pt x="79" y="1342"/>
                        <a:pt x="159" y="1527"/>
                        <a:pt x="238" y="1685"/>
                      </a:cubicBezTo>
                      <a:cubicBezTo>
                        <a:pt x="502" y="2266"/>
                        <a:pt x="687" y="2874"/>
                        <a:pt x="793" y="3508"/>
                      </a:cubicBezTo>
                      <a:lnTo>
                        <a:pt x="1136" y="3508"/>
                      </a:lnTo>
                      <a:lnTo>
                        <a:pt x="1559" y="3534"/>
                      </a:lnTo>
                      <a:cubicBezTo>
                        <a:pt x="1638" y="3534"/>
                        <a:pt x="1638" y="3693"/>
                        <a:pt x="1559" y="3693"/>
                      </a:cubicBezTo>
                      <a:cubicBezTo>
                        <a:pt x="1453" y="3693"/>
                        <a:pt x="1336" y="3704"/>
                        <a:pt x="1246" y="3704"/>
                      </a:cubicBezTo>
                      <a:cubicBezTo>
                        <a:pt x="1201" y="3704"/>
                        <a:pt x="1162" y="3701"/>
                        <a:pt x="1136" y="3693"/>
                      </a:cubicBezTo>
                      <a:lnTo>
                        <a:pt x="845" y="3693"/>
                      </a:lnTo>
                      <a:lnTo>
                        <a:pt x="872" y="3957"/>
                      </a:lnTo>
                      <a:cubicBezTo>
                        <a:pt x="1136" y="3957"/>
                        <a:pt x="1374" y="4010"/>
                        <a:pt x="1664" y="4010"/>
                      </a:cubicBezTo>
                      <a:cubicBezTo>
                        <a:pt x="1981" y="4036"/>
                        <a:pt x="2298" y="4010"/>
                        <a:pt x="2589" y="4062"/>
                      </a:cubicBezTo>
                      <a:cubicBezTo>
                        <a:pt x="2642" y="4062"/>
                        <a:pt x="2642" y="4142"/>
                        <a:pt x="2589" y="4168"/>
                      </a:cubicBezTo>
                      <a:cubicBezTo>
                        <a:pt x="2351" y="4227"/>
                        <a:pt x="2113" y="4257"/>
                        <a:pt x="1876" y="4257"/>
                      </a:cubicBezTo>
                      <a:cubicBezTo>
                        <a:pt x="1796" y="4257"/>
                        <a:pt x="1717" y="4254"/>
                        <a:pt x="1638" y="4247"/>
                      </a:cubicBezTo>
                      <a:cubicBezTo>
                        <a:pt x="1374" y="4221"/>
                        <a:pt x="1136" y="4194"/>
                        <a:pt x="872" y="4142"/>
                      </a:cubicBezTo>
                      <a:lnTo>
                        <a:pt x="872" y="4142"/>
                      </a:lnTo>
                      <a:cubicBezTo>
                        <a:pt x="898" y="4300"/>
                        <a:pt x="925" y="4485"/>
                        <a:pt x="925" y="4670"/>
                      </a:cubicBezTo>
                      <a:lnTo>
                        <a:pt x="925" y="4855"/>
                      </a:lnTo>
                      <a:cubicBezTo>
                        <a:pt x="951" y="4828"/>
                        <a:pt x="977" y="4828"/>
                        <a:pt x="1004" y="4828"/>
                      </a:cubicBezTo>
                      <a:cubicBezTo>
                        <a:pt x="1294" y="4855"/>
                        <a:pt x="1585" y="4934"/>
                        <a:pt x="1876" y="4960"/>
                      </a:cubicBezTo>
                      <a:cubicBezTo>
                        <a:pt x="2166" y="5013"/>
                        <a:pt x="2483" y="5013"/>
                        <a:pt x="2774" y="5040"/>
                      </a:cubicBezTo>
                      <a:cubicBezTo>
                        <a:pt x="3355" y="5040"/>
                        <a:pt x="3909" y="4987"/>
                        <a:pt x="4464" y="4855"/>
                      </a:cubicBezTo>
                      <a:cubicBezTo>
                        <a:pt x="4860" y="4776"/>
                        <a:pt x="5230" y="4591"/>
                        <a:pt x="5521" y="4327"/>
                      </a:cubicBezTo>
                      <a:cubicBezTo>
                        <a:pt x="5838" y="3983"/>
                        <a:pt x="5970" y="3534"/>
                        <a:pt x="5838" y="3085"/>
                      </a:cubicBezTo>
                      <a:cubicBezTo>
                        <a:pt x="5732" y="2610"/>
                        <a:pt x="5494" y="2161"/>
                        <a:pt x="5177" y="1791"/>
                      </a:cubicBezTo>
                      <a:cubicBezTo>
                        <a:pt x="4913" y="1421"/>
                        <a:pt x="4649" y="1078"/>
                        <a:pt x="4332" y="761"/>
                      </a:cubicBezTo>
                      <a:cubicBezTo>
                        <a:pt x="4068" y="470"/>
                        <a:pt x="3698" y="232"/>
                        <a:pt x="3328" y="74"/>
                      </a:cubicBezTo>
                      <a:cubicBezTo>
                        <a:pt x="3150" y="26"/>
                        <a:pt x="2967" y="0"/>
                        <a:pt x="2785"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41" name="Google Shape;541;p34"/>
                <p:cNvGrpSpPr/>
                <p:nvPr/>
              </p:nvGrpSpPr>
              <p:grpSpPr>
                <a:xfrm>
                  <a:off x="1162625" y="3220425"/>
                  <a:ext cx="3262175" cy="1225150"/>
                  <a:chOff x="1162625" y="3220425"/>
                  <a:chExt cx="3262175" cy="1225150"/>
                </a:xfrm>
              </p:grpSpPr>
              <p:sp>
                <p:nvSpPr>
                  <p:cNvPr id="542" name="Google Shape;542;p34"/>
                  <p:cNvSpPr/>
                  <p:nvPr/>
                </p:nvSpPr>
                <p:spPr>
                  <a:xfrm>
                    <a:off x="1169875" y="3286075"/>
                    <a:ext cx="3237100" cy="1152325"/>
                  </a:xfrm>
                  <a:custGeom>
                    <a:avLst/>
                    <a:gdLst/>
                    <a:ahLst/>
                    <a:cxnLst/>
                    <a:rect l="l" t="t" r="r" b="b"/>
                    <a:pathLst>
                      <a:path w="129484" h="46093" extrusionOk="0">
                        <a:moveTo>
                          <a:pt x="68224" y="1"/>
                        </a:moveTo>
                        <a:cubicBezTo>
                          <a:pt x="68054" y="1"/>
                          <a:pt x="67886" y="7"/>
                          <a:pt x="67727" y="13"/>
                        </a:cubicBezTo>
                        <a:lnTo>
                          <a:pt x="62470" y="224"/>
                        </a:lnTo>
                        <a:lnTo>
                          <a:pt x="57372" y="435"/>
                        </a:lnTo>
                        <a:cubicBezTo>
                          <a:pt x="57716" y="884"/>
                          <a:pt x="58033" y="1333"/>
                          <a:pt x="58323" y="1782"/>
                        </a:cubicBezTo>
                        <a:cubicBezTo>
                          <a:pt x="58561" y="2126"/>
                          <a:pt x="58905" y="2548"/>
                          <a:pt x="58693" y="2971"/>
                        </a:cubicBezTo>
                        <a:cubicBezTo>
                          <a:pt x="58508" y="3367"/>
                          <a:pt x="58086" y="3473"/>
                          <a:pt x="57716" y="3526"/>
                        </a:cubicBezTo>
                        <a:cubicBezTo>
                          <a:pt x="57742" y="3631"/>
                          <a:pt x="57742" y="3737"/>
                          <a:pt x="57742" y="3816"/>
                        </a:cubicBezTo>
                        <a:cubicBezTo>
                          <a:pt x="57742" y="3869"/>
                          <a:pt x="57742" y="3922"/>
                          <a:pt x="57742" y="3975"/>
                        </a:cubicBezTo>
                        <a:cubicBezTo>
                          <a:pt x="57742" y="4133"/>
                          <a:pt x="57716" y="4292"/>
                          <a:pt x="57663" y="4450"/>
                        </a:cubicBezTo>
                        <a:cubicBezTo>
                          <a:pt x="57557" y="4741"/>
                          <a:pt x="57372" y="4978"/>
                          <a:pt x="57135" y="5163"/>
                        </a:cubicBezTo>
                        <a:cubicBezTo>
                          <a:pt x="56765" y="5427"/>
                          <a:pt x="56342" y="5586"/>
                          <a:pt x="55920" y="5665"/>
                        </a:cubicBezTo>
                        <a:cubicBezTo>
                          <a:pt x="55460" y="5753"/>
                          <a:pt x="55001" y="5804"/>
                          <a:pt x="54526" y="5804"/>
                        </a:cubicBezTo>
                        <a:cubicBezTo>
                          <a:pt x="54428" y="5804"/>
                          <a:pt x="54329" y="5802"/>
                          <a:pt x="54229" y="5797"/>
                        </a:cubicBezTo>
                        <a:cubicBezTo>
                          <a:pt x="53965" y="5797"/>
                          <a:pt x="53674" y="5771"/>
                          <a:pt x="53410" y="5744"/>
                        </a:cubicBezTo>
                        <a:cubicBezTo>
                          <a:pt x="53120" y="5718"/>
                          <a:pt x="52829" y="5665"/>
                          <a:pt x="52565" y="5560"/>
                        </a:cubicBezTo>
                        <a:lnTo>
                          <a:pt x="52539" y="5533"/>
                        </a:lnTo>
                        <a:lnTo>
                          <a:pt x="52539" y="5639"/>
                        </a:lnTo>
                        <a:cubicBezTo>
                          <a:pt x="52539" y="5665"/>
                          <a:pt x="52565" y="5692"/>
                          <a:pt x="52565" y="5718"/>
                        </a:cubicBezTo>
                        <a:cubicBezTo>
                          <a:pt x="52539" y="6326"/>
                          <a:pt x="52512" y="6933"/>
                          <a:pt x="52486" y="7541"/>
                        </a:cubicBezTo>
                        <a:cubicBezTo>
                          <a:pt x="52433" y="8624"/>
                          <a:pt x="52380" y="9680"/>
                          <a:pt x="52354" y="10763"/>
                        </a:cubicBezTo>
                        <a:cubicBezTo>
                          <a:pt x="52327" y="11080"/>
                          <a:pt x="52301" y="11371"/>
                          <a:pt x="52301" y="11688"/>
                        </a:cubicBezTo>
                        <a:cubicBezTo>
                          <a:pt x="52275" y="11899"/>
                          <a:pt x="52275" y="12163"/>
                          <a:pt x="52275" y="12374"/>
                        </a:cubicBezTo>
                        <a:cubicBezTo>
                          <a:pt x="52275" y="12559"/>
                          <a:pt x="52327" y="12691"/>
                          <a:pt x="52539" y="12691"/>
                        </a:cubicBezTo>
                        <a:cubicBezTo>
                          <a:pt x="52572" y="12698"/>
                          <a:pt x="52605" y="12701"/>
                          <a:pt x="52638" y="12701"/>
                        </a:cubicBezTo>
                        <a:cubicBezTo>
                          <a:pt x="52737" y="12701"/>
                          <a:pt x="52836" y="12672"/>
                          <a:pt x="52935" y="12612"/>
                        </a:cubicBezTo>
                        <a:lnTo>
                          <a:pt x="52935" y="12374"/>
                        </a:lnTo>
                        <a:lnTo>
                          <a:pt x="52935" y="11952"/>
                        </a:lnTo>
                        <a:cubicBezTo>
                          <a:pt x="52935" y="11820"/>
                          <a:pt x="52935" y="11661"/>
                          <a:pt x="52935" y="11529"/>
                        </a:cubicBezTo>
                        <a:cubicBezTo>
                          <a:pt x="52935" y="11423"/>
                          <a:pt x="52908" y="11239"/>
                          <a:pt x="53014" y="11159"/>
                        </a:cubicBezTo>
                        <a:cubicBezTo>
                          <a:pt x="53014" y="11146"/>
                          <a:pt x="53027" y="11140"/>
                          <a:pt x="53041" y="11140"/>
                        </a:cubicBezTo>
                        <a:cubicBezTo>
                          <a:pt x="53054" y="11140"/>
                          <a:pt x="53067" y="11146"/>
                          <a:pt x="53067" y="11159"/>
                        </a:cubicBezTo>
                        <a:cubicBezTo>
                          <a:pt x="53173" y="11265"/>
                          <a:pt x="53146" y="11423"/>
                          <a:pt x="53146" y="11556"/>
                        </a:cubicBezTo>
                        <a:lnTo>
                          <a:pt x="53146" y="12005"/>
                        </a:lnTo>
                        <a:lnTo>
                          <a:pt x="53146" y="12427"/>
                        </a:lnTo>
                        <a:lnTo>
                          <a:pt x="53146" y="12586"/>
                        </a:lnTo>
                        <a:cubicBezTo>
                          <a:pt x="53199" y="12586"/>
                          <a:pt x="53225" y="12639"/>
                          <a:pt x="53225" y="12691"/>
                        </a:cubicBezTo>
                        <a:cubicBezTo>
                          <a:pt x="53252" y="13933"/>
                          <a:pt x="53252" y="15201"/>
                          <a:pt x="53252" y="16442"/>
                        </a:cubicBezTo>
                        <a:lnTo>
                          <a:pt x="53252" y="16627"/>
                        </a:lnTo>
                        <a:lnTo>
                          <a:pt x="53252" y="17499"/>
                        </a:lnTo>
                        <a:cubicBezTo>
                          <a:pt x="53252" y="17763"/>
                          <a:pt x="53225" y="18027"/>
                          <a:pt x="53252" y="18291"/>
                        </a:cubicBezTo>
                        <a:cubicBezTo>
                          <a:pt x="53252" y="18476"/>
                          <a:pt x="53305" y="18635"/>
                          <a:pt x="53437" y="18767"/>
                        </a:cubicBezTo>
                        <a:cubicBezTo>
                          <a:pt x="53476" y="18780"/>
                          <a:pt x="53523" y="18786"/>
                          <a:pt x="53569" y="18786"/>
                        </a:cubicBezTo>
                        <a:cubicBezTo>
                          <a:pt x="53615" y="18786"/>
                          <a:pt x="53661" y="18780"/>
                          <a:pt x="53701" y="18767"/>
                        </a:cubicBezTo>
                        <a:cubicBezTo>
                          <a:pt x="53807" y="18714"/>
                          <a:pt x="53912" y="18714"/>
                          <a:pt x="54044" y="18714"/>
                        </a:cubicBezTo>
                        <a:cubicBezTo>
                          <a:pt x="54467" y="18819"/>
                          <a:pt x="54440" y="19401"/>
                          <a:pt x="54440" y="19744"/>
                        </a:cubicBezTo>
                        <a:cubicBezTo>
                          <a:pt x="54414" y="20299"/>
                          <a:pt x="54414" y="20880"/>
                          <a:pt x="54388" y="21461"/>
                        </a:cubicBezTo>
                        <a:lnTo>
                          <a:pt x="54229" y="27008"/>
                        </a:lnTo>
                        <a:cubicBezTo>
                          <a:pt x="54203" y="27536"/>
                          <a:pt x="54176" y="28012"/>
                          <a:pt x="54176" y="28513"/>
                        </a:cubicBezTo>
                        <a:cubicBezTo>
                          <a:pt x="54176" y="28606"/>
                          <a:pt x="54110" y="28652"/>
                          <a:pt x="54044" y="28652"/>
                        </a:cubicBezTo>
                        <a:cubicBezTo>
                          <a:pt x="53978" y="28652"/>
                          <a:pt x="53912" y="28606"/>
                          <a:pt x="53912" y="28513"/>
                        </a:cubicBezTo>
                        <a:lnTo>
                          <a:pt x="53912" y="28329"/>
                        </a:lnTo>
                        <a:cubicBezTo>
                          <a:pt x="53569" y="28408"/>
                          <a:pt x="53252" y="28461"/>
                          <a:pt x="52908" y="28513"/>
                        </a:cubicBezTo>
                        <a:cubicBezTo>
                          <a:pt x="52010" y="28646"/>
                          <a:pt x="51086" y="28725"/>
                          <a:pt x="50188" y="28751"/>
                        </a:cubicBezTo>
                        <a:cubicBezTo>
                          <a:pt x="49836" y="28751"/>
                          <a:pt x="49472" y="28763"/>
                          <a:pt x="49112" y="28763"/>
                        </a:cubicBezTo>
                        <a:cubicBezTo>
                          <a:pt x="48932" y="28763"/>
                          <a:pt x="48753" y="28760"/>
                          <a:pt x="48577" y="28751"/>
                        </a:cubicBezTo>
                        <a:cubicBezTo>
                          <a:pt x="47863" y="28725"/>
                          <a:pt x="47150" y="28646"/>
                          <a:pt x="46437" y="28646"/>
                        </a:cubicBezTo>
                        <a:cubicBezTo>
                          <a:pt x="46374" y="28641"/>
                          <a:pt x="46310" y="28639"/>
                          <a:pt x="46247" y="28639"/>
                        </a:cubicBezTo>
                        <a:cubicBezTo>
                          <a:pt x="45940" y="28639"/>
                          <a:pt x="45634" y="28690"/>
                          <a:pt x="45328" y="28778"/>
                        </a:cubicBezTo>
                        <a:cubicBezTo>
                          <a:pt x="45011" y="28857"/>
                          <a:pt x="44667" y="28989"/>
                          <a:pt x="44350" y="29068"/>
                        </a:cubicBezTo>
                        <a:cubicBezTo>
                          <a:pt x="44038" y="29118"/>
                          <a:pt x="43721" y="29144"/>
                          <a:pt x="43406" y="29144"/>
                        </a:cubicBezTo>
                        <a:cubicBezTo>
                          <a:pt x="43053" y="29144"/>
                          <a:pt x="42704" y="29111"/>
                          <a:pt x="42369" y="29042"/>
                        </a:cubicBezTo>
                        <a:cubicBezTo>
                          <a:pt x="41882" y="28952"/>
                          <a:pt x="41382" y="28911"/>
                          <a:pt x="40878" y="28911"/>
                        </a:cubicBezTo>
                        <a:cubicBezTo>
                          <a:pt x="40645" y="28911"/>
                          <a:pt x="40411" y="28919"/>
                          <a:pt x="40177" y="28936"/>
                        </a:cubicBezTo>
                        <a:cubicBezTo>
                          <a:pt x="39464" y="29015"/>
                          <a:pt x="38750" y="29147"/>
                          <a:pt x="38011" y="29174"/>
                        </a:cubicBezTo>
                        <a:cubicBezTo>
                          <a:pt x="37628" y="29187"/>
                          <a:pt x="37251" y="29194"/>
                          <a:pt x="36878" y="29194"/>
                        </a:cubicBezTo>
                        <a:cubicBezTo>
                          <a:pt x="36505" y="29194"/>
                          <a:pt x="36135" y="29187"/>
                          <a:pt x="35766" y="29174"/>
                        </a:cubicBezTo>
                        <a:cubicBezTo>
                          <a:pt x="35499" y="29169"/>
                          <a:pt x="35232" y="29167"/>
                          <a:pt x="34966" y="29167"/>
                        </a:cubicBezTo>
                        <a:cubicBezTo>
                          <a:pt x="33727" y="29167"/>
                          <a:pt x="32488" y="29214"/>
                          <a:pt x="31249" y="29280"/>
                        </a:cubicBezTo>
                        <a:lnTo>
                          <a:pt x="26758" y="29491"/>
                        </a:lnTo>
                        <a:cubicBezTo>
                          <a:pt x="23800" y="29623"/>
                          <a:pt x="20815" y="29781"/>
                          <a:pt x="17857" y="30072"/>
                        </a:cubicBezTo>
                        <a:cubicBezTo>
                          <a:pt x="16589" y="30204"/>
                          <a:pt x="15294" y="30389"/>
                          <a:pt x="14132" y="30944"/>
                        </a:cubicBezTo>
                        <a:cubicBezTo>
                          <a:pt x="13842" y="31076"/>
                          <a:pt x="13551" y="31261"/>
                          <a:pt x="13313" y="31445"/>
                        </a:cubicBezTo>
                        <a:cubicBezTo>
                          <a:pt x="13155" y="31578"/>
                          <a:pt x="13023" y="31762"/>
                          <a:pt x="13234" y="31921"/>
                        </a:cubicBezTo>
                        <a:cubicBezTo>
                          <a:pt x="13340" y="31974"/>
                          <a:pt x="13472" y="32027"/>
                          <a:pt x="13630" y="32053"/>
                        </a:cubicBezTo>
                        <a:lnTo>
                          <a:pt x="15823" y="32661"/>
                        </a:lnTo>
                        <a:cubicBezTo>
                          <a:pt x="15955" y="32740"/>
                          <a:pt x="15928" y="32951"/>
                          <a:pt x="15744" y="32951"/>
                        </a:cubicBezTo>
                        <a:cubicBezTo>
                          <a:pt x="15770" y="33030"/>
                          <a:pt x="15717" y="33083"/>
                          <a:pt x="15664" y="33083"/>
                        </a:cubicBezTo>
                        <a:lnTo>
                          <a:pt x="15559" y="33110"/>
                        </a:lnTo>
                        <a:cubicBezTo>
                          <a:pt x="15162" y="33189"/>
                          <a:pt x="14740" y="33268"/>
                          <a:pt x="14344" y="33321"/>
                        </a:cubicBezTo>
                        <a:cubicBezTo>
                          <a:pt x="11913" y="33691"/>
                          <a:pt x="9431" y="33744"/>
                          <a:pt x="7000" y="34060"/>
                        </a:cubicBezTo>
                        <a:cubicBezTo>
                          <a:pt x="5944" y="34219"/>
                          <a:pt x="4887" y="34430"/>
                          <a:pt x="3857" y="34721"/>
                        </a:cubicBezTo>
                        <a:cubicBezTo>
                          <a:pt x="3038" y="34959"/>
                          <a:pt x="2246" y="35249"/>
                          <a:pt x="1506" y="35619"/>
                        </a:cubicBezTo>
                        <a:cubicBezTo>
                          <a:pt x="1136" y="35830"/>
                          <a:pt x="767" y="36015"/>
                          <a:pt x="423" y="36253"/>
                        </a:cubicBezTo>
                        <a:cubicBezTo>
                          <a:pt x="265" y="36332"/>
                          <a:pt x="1" y="36543"/>
                          <a:pt x="53" y="36702"/>
                        </a:cubicBezTo>
                        <a:cubicBezTo>
                          <a:pt x="80" y="36887"/>
                          <a:pt x="291" y="36966"/>
                          <a:pt x="423" y="37045"/>
                        </a:cubicBezTo>
                        <a:cubicBezTo>
                          <a:pt x="1242" y="37362"/>
                          <a:pt x="2114" y="37547"/>
                          <a:pt x="2985" y="37547"/>
                        </a:cubicBezTo>
                        <a:cubicBezTo>
                          <a:pt x="3910" y="37600"/>
                          <a:pt x="4861" y="37653"/>
                          <a:pt x="5812" y="37679"/>
                        </a:cubicBezTo>
                        <a:cubicBezTo>
                          <a:pt x="9563" y="37864"/>
                          <a:pt x="13340" y="37917"/>
                          <a:pt x="17117" y="37917"/>
                        </a:cubicBezTo>
                        <a:cubicBezTo>
                          <a:pt x="20894" y="37917"/>
                          <a:pt x="24672" y="37838"/>
                          <a:pt x="28422" y="37732"/>
                        </a:cubicBezTo>
                        <a:cubicBezTo>
                          <a:pt x="30324" y="37679"/>
                          <a:pt x="32226" y="37626"/>
                          <a:pt x="34128" y="37547"/>
                        </a:cubicBezTo>
                        <a:cubicBezTo>
                          <a:pt x="35950" y="37494"/>
                          <a:pt x="37773" y="37389"/>
                          <a:pt x="39596" y="37362"/>
                        </a:cubicBezTo>
                        <a:cubicBezTo>
                          <a:pt x="39658" y="37334"/>
                          <a:pt x="39724" y="37321"/>
                          <a:pt x="39789" y="37321"/>
                        </a:cubicBezTo>
                        <a:cubicBezTo>
                          <a:pt x="39972" y="37321"/>
                          <a:pt x="40145" y="37425"/>
                          <a:pt x="40203" y="37600"/>
                        </a:cubicBezTo>
                        <a:lnTo>
                          <a:pt x="40230" y="37653"/>
                        </a:lnTo>
                        <a:cubicBezTo>
                          <a:pt x="40256" y="37732"/>
                          <a:pt x="40282" y="37811"/>
                          <a:pt x="40282" y="37864"/>
                        </a:cubicBezTo>
                        <a:cubicBezTo>
                          <a:pt x="40256" y="38392"/>
                          <a:pt x="39596" y="38551"/>
                          <a:pt x="39199" y="38604"/>
                        </a:cubicBezTo>
                        <a:cubicBezTo>
                          <a:pt x="38704" y="38663"/>
                          <a:pt x="38224" y="38693"/>
                          <a:pt x="37736" y="38693"/>
                        </a:cubicBezTo>
                        <a:cubicBezTo>
                          <a:pt x="37573" y="38693"/>
                          <a:pt x="37410" y="38690"/>
                          <a:pt x="37245" y="38683"/>
                        </a:cubicBezTo>
                        <a:cubicBezTo>
                          <a:pt x="36915" y="38670"/>
                          <a:pt x="36584" y="38663"/>
                          <a:pt x="36254" y="38663"/>
                        </a:cubicBezTo>
                        <a:cubicBezTo>
                          <a:pt x="35924" y="38663"/>
                          <a:pt x="35594" y="38670"/>
                          <a:pt x="35264" y="38683"/>
                        </a:cubicBezTo>
                        <a:cubicBezTo>
                          <a:pt x="34894" y="38709"/>
                          <a:pt x="34551" y="38762"/>
                          <a:pt x="34207" y="38868"/>
                        </a:cubicBezTo>
                        <a:cubicBezTo>
                          <a:pt x="34022" y="38921"/>
                          <a:pt x="33388" y="39158"/>
                          <a:pt x="33732" y="39423"/>
                        </a:cubicBezTo>
                        <a:cubicBezTo>
                          <a:pt x="33864" y="39502"/>
                          <a:pt x="33996" y="39555"/>
                          <a:pt x="34154" y="39555"/>
                        </a:cubicBezTo>
                        <a:cubicBezTo>
                          <a:pt x="34339" y="39581"/>
                          <a:pt x="34524" y="39607"/>
                          <a:pt x="34709" y="39634"/>
                        </a:cubicBezTo>
                        <a:cubicBezTo>
                          <a:pt x="35052" y="39687"/>
                          <a:pt x="35396" y="39713"/>
                          <a:pt x="35766" y="39713"/>
                        </a:cubicBezTo>
                        <a:cubicBezTo>
                          <a:pt x="36479" y="39766"/>
                          <a:pt x="37192" y="39766"/>
                          <a:pt x="37932" y="39766"/>
                        </a:cubicBezTo>
                        <a:lnTo>
                          <a:pt x="42290" y="39819"/>
                        </a:lnTo>
                        <a:cubicBezTo>
                          <a:pt x="43716" y="39845"/>
                          <a:pt x="45169" y="39819"/>
                          <a:pt x="46622" y="39898"/>
                        </a:cubicBezTo>
                        <a:cubicBezTo>
                          <a:pt x="47071" y="39898"/>
                          <a:pt x="49897" y="40030"/>
                          <a:pt x="49369" y="41007"/>
                        </a:cubicBezTo>
                        <a:cubicBezTo>
                          <a:pt x="49131" y="41430"/>
                          <a:pt x="48418" y="41456"/>
                          <a:pt x="47969" y="41536"/>
                        </a:cubicBezTo>
                        <a:cubicBezTo>
                          <a:pt x="47335" y="41641"/>
                          <a:pt x="46701" y="41721"/>
                          <a:pt x="46067" y="41800"/>
                        </a:cubicBezTo>
                        <a:cubicBezTo>
                          <a:pt x="44720" y="41985"/>
                          <a:pt x="43373" y="42090"/>
                          <a:pt x="42052" y="42222"/>
                        </a:cubicBezTo>
                        <a:cubicBezTo>
                          <a:pt x="40705" y="42381"/>
                          <a:pt x="39358" y="42539"/>
                          <a:pt x="38037" y="42804"/>
                        </a:cubicBezTo>
                        <a:cubicBezTo>
                          <a:pt x="37403" y="42936"/>
                          <a:pt x="36769" y="43094"/>
                          <a:pt x="36135" y="43279"/>
                        </a:cubicBezTo>
                        <a:cubicBezTo>
                          <a:pt x="35818" y="43385"/>
                          <a:pt x="35449" y="43517"/>
                          <a:pt x="35184" y="43596"/>
                        </a:cubicBezTo>
                        <a:cubicBezTo>
                          <a:pt x="34920" y="43675"/>
                          <a:pt x="34498" y="43781"/>
                          <a:pt x="34313" y="44019"/>
                        </a:cubicBezTo>
                        <a:cubicBezTo>
                          <a:pt x="33917" y="44521"/>
                          <a:pt x="35554" y="44626"/>
                          <a:pt x="35766" y="44626"/>
                        </a:cubicBezTo>
                        <a:cubicBezTo>
                          <a:pt x="36479" y="44732"/>
                          <a:pt x="37192" y="44811"/>
                          <a:pt x="37905" y="44864"/>
                        </a:cubicBezTo>
                        <a:cubicBezTo>
                          <a:pt x="39384" y="45022"/>
                          <a:pt x="40837" y="45128"/>
                          <a:pt x="42290" y="45207"/>
                        </a:cubicBezTo>
                        <a:cubicBezTo>
                          <a:pt x="45222" y="45366"/>
                          <a:pt x="48154" y="45445"/>
                          <a:pt x="51086" y="45524"/>
                        </a:cubicBezTo>
                        <a:lnTo>
                          <a:pt x="51508" y="45524"/>
                        </a:lnTo>
                        <a:lnTo>
                          <a:pt x="59855" y="45788"/>
                        </a:lnTo>
                        <a:lnTo>
                          <a:pt x="60040" y="45788"/>
                        </a:lnTo>
                        <a:cubicBezTo>
                          <a:pt x="62919" y="45894"/>
                          <a:pt x="65799" y="46000"/>
                          <a:pt x="68678" y="46053"/>
                        </a:cubicBezTo>
                        <a:cubicBezTo>
                          <a:pt x="70025" y="46079"/>
                          <a:pt x="71379" y="46092"/>
                          <a:pt x="72732" y="46092"/>
                        </a:cubicBezTo>
                        <a:cubicBezTo>
                          <a:pt x="74086" y="46092"/>
                          <a:pt x="75440" y="46079"/>
                          <a:pt x="76787" y="46053"/>
                        </a:cubicBezTo>
                        <a:lnTo>
                          <a:pt x="77474" y="46053"/>
                        </a:lnTo>
                        <a:cubicBezTo>
                          <a:pt x="77500" y="46053"/>
                          <a:pt x="77553" y="46053"/>
                          <a:pt x="77579" y="46079"/>
                        </a:cubicBezTo>
                        <a:cubicBezTo>
                          <a:pt x="78108" y="46079"/>
                          <a:pt x="78636" y="46079"/>
                          <a:pt x="79164" y="46026"/>
                        </a:cubicBezTo>
                        <a:cubicBezTo>
                          <a:pt x="79877" y="46026"/>
                          <a:pt x="80591" y="45920"/>
                          <a:pt x="81304" y="45736"/>
                        </a:cubicBezTo>
                        <a:cubicBezTo>
                          <a:pt x="81542" y="45683"/>
                          <a:pt x="81806" y="45551"/>
                          <a:pt x="81991" y="45366"/>
                        </a:cubicBezTo>
                        <a:cubicBezTo>
                          <a:pt x="82176" y="45154"/>
                          <a:pt x="82255" y="44890"/>
                          <a:pt x="82228" y="44600"/>
                        </a:cubicBezTo>
                        <a:cubicBezTo>
                          <a:pt x="82228" y="44177"/>
                          <a:pt x="82492" y="43807"/>
                          <a:pt x="82889" y="43675"/>
                        </a:cubicBezTo>
                        <a:cubicBezTo>
                          <a:pt x="83443" y="43517"/>
                          <a:pt x="84051" y="43438"/>
                          <a:pt x="84632" y="43411"/>
                        </a:cubicBezTo>
                        <a:lnTo>
                          <a:pt x="86719" y="43200"/>
                        </a:lnTo>
                        <a:cubicBezTo>
                          <a:pt x="87300" y="43173"/>
                          <a:pt x="87907" y="43068"/>
                          <a:pt x="88462" y="42909"/>
                        </a:cubicBezTo>
                        <a:cubicBezTo>
                          <a:pt x="88726" y="42830"/>
                          <a:pt x="88938" y="42645"/>
                          <a:pt x="89043" y="42407"/>
                        </a:cubicBezTo>
                        <a:cubicBezTo>
                          <a:pt x="89096" y="42170"/>
                          <a:pt x="88964" y="41906"/>
                          <a:pt x="88753" y="41800"/>
                        </a:cubicBezTo>
                        <a:cubicBezTo>
                          <a:pt x="88277" y="41509"/>
                          <a:pt x="87590" y="41483"/>
                          <a:pt x="87062" y="41377"/>
                        </a:cubicBezTo>
                        <a:lnTo>
                          <a:pt x="84923" y="41007"/>
                        </a:lnTo>
                        <a:cubicBezTo>
                          <a:pt x="84817" y="40981"/>
                          <a:pt x="84764" y="40849"/>
                          <a:pt x="84870" y="40770"/>
                        </a:cubicBezTo>
                        <a:cubicBezTo>
                          <a:pt x="85266" y="40400"/>
                          <a:pt x="85741" y="40109"/>
                          <a:pt x="86217" y="39872"/>
                        </a:cubicBezTo>
                        <a:cubicBezTo>
                          <a:pt x="87247" y="39370"/>
                          <a:pt x="88330" y="39053"/>
                          <a:pt x="89466" y="38868"/>
                        </a:cubicBezTo>
                        <a:cubicBezTo>
                          <a:pt x="90628" y="38657"/>
                          <a:pt x="91790" y="38524"/>
                          <a:pt x="92979" y="38445"/>
                        </a:cubicBezTo>
                        <a:cubicBezTo>
                          <a:pt x="93948" y="38383"/>
                          <a:pt x="94917" y="38353"/>
                          <a:pt x="95886" y="38353"/>
                        </a:cubicBezTo>
                        <a:cubicBezTo>
                          <a:pt x="97373" y="38353"/>
                          <a:pt x="98861" y="38423"/>
                          <a:pt x="100349" y="38551"/>
                        </a:cubicBezTo>
                        <a:cubicBezTo>
                          <a:pt x="105262" y="39000"/>
                          <a:pt x="110095" y="39924"/>
                          <a:pt x="115009" y="40400"/>
                        </a:cubicBezTo>
                        <a:cubicBezTo>
                          <a:pt x="116889" y="40607"/>
                          <a:pt x="118786" y="40716"/>
                          <a:pt x="120698" y="40716"/>
                        </a:cubicBezTo>
                        <a:cubicBezTo>
                          <a:pt x="121231" y="40716"/>
                          <a:pt x="121764" y="40708"/>
                          <a:pt x="122299" y="40690"/>
                        </a:cubicBezTo>
                        <a:cubicBezTo>
                          <a:pt x="123514" y="40638"/>
                          <a:pt x="124729" y="40532"/>
                          <a:pt x="125918" y="40347"/>
                        </a:cubicBezTo>
                        <a:cubicBezTo>
                          <a:pt x="126525" y="40241"/>
                          <a:pt x="127106" y="40136"/>
                          <a:pt x="127714" y="40004"/>
                        </a:cubicBezTo>
                        <a:cubicBezTo>
                          <a:pt x="128189" y="39898"/>
                          <a:pt x="129061" y="39845"/>
                          <a:pt x="129219" y="39238"/>
                        </a:cubicBezTo>
                        <a:cubicBezTo>
                          <a:pt x="129404" y="38630"/>
                          <a:pt x="128823" y="38128"/>
                          <a:pt x="128242" y="37891"/>
                        </a:cubicBezTo>
                        <a:cubicBezTo>
                          <a:pt x="127635" y="37706"/>
                          <a:pt x="127001" y="37574"/>
                          <a:pt x="126367" y="37521"/>
                        </a:cubicBezTo>
                        <a:cubicBezTo>
                          <a:pt x="125020" y="37283"/>
                          <a:pt x="123672" y="37098"/>
                          <a:pt x="122299" y="36966"/>
                        </a:cubicBezTo>
                        <a:lnTo>
                          <a:pt x="121771" y="36913"/>
                        </a:lnTo>
                        <a:cubicBezTo>
                          <a:pt x="119261" y="36649"/>
                          <a:pt x="116725" y="36491"/>
                          <a:pt x="114190" y="36385"/>
                        </a:cubicBezTo>
                        <a:cubicBezTo>
                          <a:pt x="111469" y="36279"/>
                          <a:pt x="108748" y="36226"/>
                          <a:pt x="106028" y="36121"/>
                        </a:cubicBezTo>
                        <a:cubicBezTo>
                          <a:pt x="104681" y="36068"/>
                          <a:pt x="103333" y="36015"/>
                          <a:pt x="101986" y="35962"/>
                        </a:cubicBezTo>
                        <a:cubicBezTo>
                          <a:pt x="100983" y="35909"/>
                          <a:pt x="99873" y="35857"/>
                          <a:pt x="99107" y="35117"/>
                        </a:cubicBezTo>
                        <a:cubicBezTo>
                          <a:pt x="99028" y="35038"/>
                          <a:pt x="99081" y="34879"/>
                          <a:pt x="99186" y="34853"/>
                        </a:cubicBezTo>
                        <a:cubicBezTo>
                          <a:pt x="102143" y="33911"/>
                          <a:pt x="105246" y="33787"/>
                          <a:pt x="108327" y="33787"/>
                        </a:cubicBezTo>
                        <a:cubicBezTo>
                          <a:pt x="108962" y="33787"/>
                          <a:pt x="109596" y="33792"/>
                          <a:pt x="110228" y="33796"/>
                        </a:cubicBezTo>
                        <a:cubicBezTo>
                          <a:pt x="113318" y="33823"/>
                          <a:pt x="116435" y="33902"/>
                          <a:pt x="119499" y="34034"/>
                        </a:cubicBezTo>
                        <a:lnTo>
                          <a:pt x="120688" y="34087"/>
                        </a:lnTo>
                        <a:cubicBezTo>
                          <a:pt x="122378" y="34166"/>
                          <a:pt x="124095" y="34325"/>
                          <a:pt x="125812" y="34325"/>
                        </a:cubicBezTo>
                        <a:cubicBezTo>
                          <a:pt x="126631" y="34325"/>
                          <a:pt x="127476" y="34245"/>
                          <a:pt x="128295" y="34087"/>
                        </a:cubicBezTo>
                        <a:cubicBezTo>
                          <a:pt x="128638" y="34008"/>
                          <a:pt x="129484" y="33849"/>
                          <a:pt x="129061" y="33374"/>
                        </a:cubicBezTo>
                        <a:cubicBezTo>
                          <a:pt x="128770" y="33136"/>
                          <a:pt x="128427" y="32977"/>
                          <a:pt x="128057" y="32925"/>
                        </a:cubicBezTo>
                        <a:cubicBezTo>
                          <a:pt x="126446" y="32476"/>
                          <a:pt x="124729" y="32396"/>
                          <a:pt x="123091" y="32211"/>
                        </a:cubicBezTo>
                        <a:lnTo>
                          <a:pt x="117808" y="31683"/>
                        </a:lnTo>
                        <a:lnTo>
                          <a:pt x="107243" y="30600"/>
                        </a:lnTo>
                        <a:cubicBezTo>
                          <a:pt x="107111" y="30600"/>
                          <a:pt x="107005" y="30415"/>
                          <a:pt x="107163" y="30336"/>
                        </a:cubicBezTo>
                        <a:lnTo>
                          <a:pt x="108167" y="29834"/>
                        </a:lnTo>
                        <a:lnTo>
                          <a:pt x="108669" y="29596"/>
                        </a:lnTo>
                        <a:cubicBezTo>
                          <a:pt x="108748" y="29544"/>
                          <a:pt x="109012" y="29491"/>
                          <a:pt x="108960" y="29359"/>
                        </a:cubicBezTo>
                        <a:cubicBezTo>
                          <a:pt x="108854" y="29147"/>
                          <a:pt x="108405" y="29147"/>
                          <a:pt x="108220" y="29147"/>
                        </a:cubicBezTo>
                        <a:lnTo>
                          <a:pt x="107137" y="29147"/>
                        </a:lnTo>
                        <a:lnTo>
                          <a:pt x="102805" y="29121"/>
                        </a:lnTo>
                        <a:lnTo>
                          <a:pt x="87168" y="29015"/>
                        </a:lnTo>
                        <a:cubicBezTo>
                          <a:pt x="82651" y="28989"/>
                          <a:pt x="78134" y="28936"/>
                          <a:pt x="73617" y="28883"/>
                        </a:cubicBezTo>
                        <a:lnTo>
                          <a:pt x="71848" y="28883"/>
                        </a:lnTo>
                        <a:lnTo>
                          <a:pt x="71848" y="29729"/>
                        </a:lnTo>
                        <a:cubicBezTo>
                          <a:pt x="71848" y="29821"/>
                          <a:pt x="71775" y="29867"/>
                          <a:pt x="71702" y="29867"/>
                        </a:cubicBezTo>
                        <a:cubicBezTo>
                          <a:pt x="71630" y="29867"/>
                          <a:pt x="71557" y="29821"/>
                          <a:pt x="71557" y="29729"/>
                        </a:cubicBezTo>
                        <a:lnTo>
                          <a:pt x="71557" y="28883"/>
                        </a:lnTo>
                        <a:lnTo>
                          <a:pt x="71531" y="28883"/>
                        </a:lnTo>
                        <a:cubicBezTo>
                          <a:pt x="71372" y="28857"/>
                          <a:pt x="71372" y="28646"/>
                          <a:pt x="71531" y="28619"/>
                        </a:cubicBezTo>
                        <a:lnTo>
                          <a:pt x="71557" y="28619"/>
                        </a:lnTo>
                        <a:cubicBezTo>
                          <a:pt x="71557" y="27510"/>
                          <a:pt x="71636" y="26374"/>
                          <a:pt x="71795" y="25265"/>
                        </a:cubicBezTo>
                        <a:cubicBezTo>
                          <a:pt x="71874" y="24657"/>
                          <a:pt x="71980" y="24049"/>
                          <a:pt x="72085" y="23495"/>
                        </a:cubicBezTo>
                        <a:cubicBezTo>
                          <a:pt x="72191" y="22914"/>
                          <a:pt x="72323" y="22333"/>
                          <a:pt x="72481" y="21778"/>
                        </a:cubicBezTo>
                        <a:cubicBezTo>
                          <a:pt x="72534" y="21593"/>
                          <a:pt x="72640" y="21382"/>
                          <a:pt x="72851" y="21355"/>
                        </a:cubicBezTo>
                        <a:cubicBezTo>
                          <a:pt x="72870" y="21353"/>
                          <a:pt x="72889" y="21351"/>
                          <a:pt x="72908" y="21351"/>
                        </a:cubicBezTo>
                        <a:cubicBezTo>
                          <a:pt x="73068" y="21351"/>
                          <a:pt x="73200" y="21451"/>
                          <a:pt x="73247" y="21593"/>
                        </a:cubicBezTo>
                        <a:cubicBezTo>
                          <a:pt x="73300" y="21699"/>
                          <a:pt x="73327" y="21963"/>
                          <a:pt x="73432" y="22016"/>
                        </a:cubicBezTo>
                        <a:cubicBezTo>
                          <a:pt x="73446" y="22019"/>
                          <a:pt x="73461" y="22021"/>
                          <a:pt x="73475" y="22021"/>
                        </a:cubicBezTo>
                        <a:cubicBezTo>
                          <a:pt x="73571" y="22021"/>
                          <a:pt x="73674" y="21949"/>
                          <a:pt x="73697" y="21857"/>
                        </a:cubicBezTo>
                        <a:cubicBezTo>
                          <a:pt x="73749" y="21751"/>
                          <a:pt x="73776" y="21646"/>
                          <a:pt x="73802" y="21540"/>
                        </a:cubicBezTo>
                        <a:cubicBezTo>
                          <a:pt x="73961" y="20299"/>
                          <a:pt x="74119" y="19084"/>
                          <a:pt x="74304" y="17842"/>
                        </a:cubicBezTo>
                        <a:cubicBezTo>
                          <a:pt x="74383" y="17235"/>
                          <a:pt x="74463" y="16627"/>
                          <a:pt x="74542" y="16020"/>
                        </a:cubicBezTo>
                        <a:cubicBezTo>
                          <a:pt x="74568" y="15782"/>
                          <a:pt x="74621" y="15544"/>
                          <a:pt x="74753" y="15359"/>
                        </a:cubicBezTo>
                        <a:cubicBezTo>
                          <a:pt x="74829" y="15175"/>
                          <a:pt x="74984" y="15093"/>
                          <a:pt x="75140" y="15093"/>
                        </a:cubicBezTo>
                        <a:cubicBezTo>
                          <a:pt x="75364" y="15093"/>
                          <a:pt x="75588" y="15263"/>
                          <a:pt x="75572" y="15544"/>
                        </a:cubicBezTo>
                        <a:cubicBezTo>
                          <a:pt x="75625" y="15808"/>
                          <a:pt x="75625" y="16099"/>
                          <a:pt x="75651" y="16389"/>
                        </a:cubicBezTo>
                        <a:cubicBezTo>
                          <a:pt x="75651" y="16521"/>
                          <a:pt x="75651" y="16680"/>
                          <a:pt x="75678" y="16838"/>
                        </a:cubicBezTo>
                        <a:cubicBezTo>
                          <a:pt x="75678" y="16891"/>
                          <a:pt x="75704" y="17023"/>
                          <a:pt x="75783" y="17050"/>
                        </a:cubicBezTo>
                        <a:cubicBezTo>
                          <a:pt x="75792" y="17052"/>
                          <a:pt x="75801" y="17054"/>
                          <a:pt x="75810" y="17054"/>
                        </a:cubicBezTo>
                        <a:cubicBezTo>
                          <a:pt x="75978" y="17054"/>
                          <a:pt x="76075" y="16595"/>
                          <a:pt x="76100" y="16495"/>
                        </a:cubicBezTo>
                        <a:cubicBezTo>
                          <a:pt x="76232" y="15940"/>
                          <a:pt x="76285" y="15386"/>
                          <a:pt x="76285" y="14805"/>
                        </a:cubicBezTo>
                        <a:cubicBezTo>
                          <a:pt x="76312" y="14197"/>
                          <a:pt x="76364" y="13616"/>
                          <a:pt x="76444" y="13035"/>
                        </a:cubicBezTo>
                        <a:cubicBezTo>
                          <a:pt x="76523" y="12427"/>
                          <a:pt x="76629" y="11846"/>
                          <a:pt x="76734" y="11265"/>
                        </a:cubicBezTo>
                        <a:cubicBezTo>
                          <a:pt x="76734" y="11265"/>
                          <a:pt x="76734" y="11265"/>
                          <a:pt x="76734" y="11239"/>
                        </a:cubicBezTo>
                        <a:cubicBezTo>
                          <a:pt x="76787" y="11027"/>
                          <a:pt x="76813" y="10763"/>
                          <a:pt x="76893" y="10525"/>
                        </a:cubicBezTo>
                        <a:cubicBezTo>
                          <a:pt x="76945" y="10314"/>
                          <a:pt x="77025" y="10103"/>
                          <a:pt x="77183" y="9918"/>
                        </a:cubicBezTo>
                        <a:cubicBezTo>
                          <a:pt x="77289" y="9759"/>
                          <a:pt x="77474" y="9654"/>
                          <a:pt x="77659" y="9627"/>
                        </a:cubicBezTo>
                        <a:cubicBezTo>
                          <a:pt x="77676" y="9626"/>
                          <a:pt x="77694" y="9625"/>
                          <a:pt x="77711" y="9625"/>
                        </a:cubicBezTo>
                        <a:cubicBezTo>
                          <a:pt x="77937" y="9625"/>
                          <a:pt x="78146" y="9762"/>
                          <a:pt x="78372" y="9762"/>
                        </a:cubicBezTo>
                        <a:cubicBezTo>
                          <a:pt x="78389" y="9762"/>
                          <a:pt x="78407" y="9761"/>
                          <a:pt x="78425" y="9759"/>
                        </a:cubicBezTo>
                        <a:cubicBezTo>
                          <a:pt x="78583" y="9733"/>
                          <a:pt x="78715" y="9680"/>
                          <a:pt x="78847" y="9574"/>
                        </a:cubicBezTo>
                        <a:cubicBezTo>
                          <a:pt x="78874" y="9548"/>
                          <a:pt x="78900" y="9522"/>
                          <a:pt x="78953" y="9495"/>
                        </a:cubicBezTo>
                        <a:cubicBezTo>
                          <a:pt x="79164" y="9258"/>
                          <a:pt x="79296" y="8993"/>
                          <a:pt x="79376" y="8676"/>
                        </a:cubicBezTo>
                        <a:cubicBezTo>
                          <a:pt x="79534" y="8148"/>
                          <a:pt x="79666" y="7620"/>
                          <a:pt x="79772" y="7092"/>
                        </a:cubicBezTo>
                        <a:cubicBezTo>
                          <a:pt x="79798" y="7039"/>
                          <a:pt x="79825" y="6986"/>
                          <a:pt x="79825" y="6933"/>
                        </a:cubicBezTo>
                        <a:cubicBezTo>
                          <a:pt x="79930" y="6484"/>
                          <a:pt x="80036" y="6061"/>
                          <a:pt x="80168" y="5639"/>
                        </a:cubicBezTo>
                        <a:lnTo>
                          <a:pt x="80168" y="5639"/>
                        </a:lnTo>
                        <a:cubicBezTo>
                          <a:pt x="80010" y="5692"/>
                          <a:pt x="79825" y="5718"/>
                          <a:pt x="79666" y="5771"/>
                        </a:cubicBezTo>
                        <a:cubicBezTo>
                          <a:pt x="79402" y="5850"/>
                          <a:pt x="79138" y="5903"/>
                          <a:pt x="78874" y="5929"/>
                        </a:cubicBezTo>
                        <a:lnTo>
                          <a:pt x="78662" y="5956"/>
                        </a:lnTo>
                        <a:lnTo>
                          <a:pt x="78451" y="5982"/>
                        </a:lnTo>
                        <a:cubicBezTo>
                          <a:pt x="78451" y="6088"/>
                          <a:pt x="78451" y="6193"/>
                          <a:pt x="78451" y="6273"/>
                        </a:cubicBezTo>
                        <a:cubicBezTo>
                          <a:pt x="78451" y="6510"/>
                          <a:pt x="78478" y="6722"/>
                          <a:pt x="78451" y="6933"/>
                        </a:cubicBezTo>
                        <a:cubicBezTo>
                          <a:pt x="78451" y="7171"/>
                          <a:pt x="78425" y="7382"/>
                          <a:pt x="78398" y="7593"/>
                        </a:cubicBezTo>
                        <a:cubicBezTo>
                          <a:pt x="78372" y="7805"/>
                          <a:pt x="78319" y="8016"/>
                          <a:pt x="78213" y="8175"/>
                        </a:cubicBezTo>
                        <a:cubicBezTo>
                          <a:pt x="78203" y="8195"/>
                          <a:pt x="78185" y="8203"/>
                          <a:pt x="78167" y="8203"/>
                        </a:cubicBezTo>
                        <a:cubicBezTo>
                          <a:pt x="78138" y="8203"/>
                          <a:pt x="78108" y="8181"/>
                          <a:pt x="78108" y="8148"/>
                        </a:cubicBezTo>
                        <a:cubicBezTo>
                          <a:pt x="78081" y="8069"/>
                          <a:pt x="78081" y="7990"/>
                          <a:pt x="78108" y="7884"/>
                        </a:cubicBezTo>
                        <a:cubicBezTo>
                          <a:pt x="78134" y="7805"/>
                          <a:pt x="78134" y="7699"/>
                          <a:pt x="78161" y="7593"/>
                        </a:cubicBezTo>
                        <a:cubicBezTo>
                          <a:pt x="78187" y="7409"/>
                          <a:pt x="78187" y="7224"/>
                          <a:pt x="78213" y="7012"/>
                        </a:cubicBezTo>
                        <a:cubicBezTo>
                          <a:pt x="78240" y="6827"/>
                          <a:pt x="78240" y="6643"/>
                          <a:pt x="78240" y="6458"/>
                        </a:cubicBezTo>
                        <a:lnTo>
                          <a:pt x="78240" y="6167"/>
                        </a:lnTo>
                        <a:lnTo>
                          <a:pt x="78240" y="6035"/>
                        </a:lnTo>
                        <a:cubicBezTo>
                          <a:pt x="78068" y="6048"/>
                          <a:pt x="77890" y="6055"/>
                          <a:pt x="77711" y="6055"/>
                        </a:cubicBezTo>
                        <a:cubicBezTo>
                          <a:pt x="77533" y="6055"/>
                          <a:pt x="77355" y="6048"/>
                          <a:pt x="77183" y="6035"/>
                        </a:cubicBezTo>
                        <a:cubicBezTo>
                          <a:pt x="76734" y="6009"/>
                          <a:pt x="76312" y="5903"/>
                          <a:pt x="75915" y="5692"/>
                        </a:cubicBezTo>
                        <a:cubicBezTo>
                          <a:pt x="75625" y="5533"/>
                          <a:pt x="75387" y="5269"/>
                          <a:pt x="75255" y="4952"/>
                        </a:cubicBezTo>
                        <a:cubicBezTo>
                          <a:pt x="75229" y="4846"/>
                          <a:pt x="75176" y="4714"/>
                          <a:pt x="75149" y="4582"/>
                        </a:cubicBezTo>
                        <a:lnTo>
                          <a:pt x="75149" y="4477"/>
                        </a:lnTo>
                        <a:cubicBezTo>
                          <a:pt x="75149" y="4371"/>
                          <a:pt x="75149" y="4265"/>
                          <a:pt x="75149" y="4160"/>
                        </a:cubicBezTo>
                        <a:cubicBezTo>
                          <a:pt x="75121" y="4161"/>
                          <a:pt x="75092" y="4162"/>
                          <a:pt x="75064" y="4162"/>
                        </a:cubicBezTo>
                        <a:cubicBezTo>
                          <a:pt x="74697" y="4162"/>
                          <a:pt x="74340" y="4005"/>
                          <a:pt x="74119" y="3711"/>
                        </a:cubicBezTo>
                        <a:cubicBezTo>
                          <a:pt x="73855" y="3314"/>
                          <a:pt x="74146" y="2865"/>
                          <a:pt x="74330" y="2495"/>
                        </a:cubicBezTo>
                        <a:cubicBezTo>
                          <a:pt x="74674" y="1809"/>
                          <a:pt x="75044" y="1096"/>
                          <a:pt x="75440" y="435"/>
                        </a:cubicBezTo>
                        <a:lnTo>
                          <a:pt x="75440" y="435"/>
                        </a:lnTo>
                        <a:cubicBezTo>
                          <a:pt x="75096" y="567"/>
                          <a:pt x="74727" y="646"/>
                          <a:pt x="74383" y="699"/>
                        </a:cubicBezTo>
                        <a:cubicBezTo>
                          <a:pt x="74147" y="731"/>
                          <a:pt x="73910" y="746"/>
                          <a:pt x="73675" y="746"/>
                        </a:cubicBezTo>
                        <a:cubicBezTo>
                          <a:pt x="73120" y="746"/>
                          <a:pt x="72570" y="663"/>
                          <a:pt x="72032" y="514"/>
                        </a:cubicBezTo>
                        <a:cubicBezTo>
                          <a:pt x="71663" y="409"/>
                          <a:pt x="71293" y="224"/>
                          <a:pt x="70923" y="145"/>
                        </a:cubicBezTo>
                        <a:cubicBezTo>
                          <a:pt x="70854" y="127"/>
                          <a:pt x="70785" y="119"/>
                          <a:pt x="70717" y="119"/>
                        </a:cubicBezTo>
                        <a:cubicBezTo>
                          <a:pt x="70474" y="119"/>
                          <a:pt x="70249" y="229"/>
                          <a:pt x="70104" y="435"/>
                        </a:cubicBezTo>
                        <a:cubicBezTo>
                          <a:pt x="70075" y="479"/>
                          <a:pt x="70030" y="498"/>
                          <a:pt x="69987" y="498"/>
                        </a:cubicBezTo>
                        <a:cubicBezTo>
                          <a:pt x="69951" y="498"/>
                          <a:pt x="69917" y="485"/>
                          <a:pt x="69893" y="462"/>
                        </a:cubicBezTo>
                        <a:cubicBezTo>
                          <a:pt x="69442" y="72"/>
                          <a:pt x="68815" y="1"/>
                          <a:pt x="68224"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3" name="Google Shape;543;p34"/>
                  <p:cNvSpPr/>
                  <p:nvPr/>
                </p:nvSpPr>
                <p:spPr>
                  <a:xfrm>
                    <a:off x="2477375" y="3396000"/>
                    <a:ext cx="688125" cy="291900"/>
                  </a:xfrm>
                  <a:custGeom>
                    <a:avLst/>
                    <a:gdLst/>
                    <a:ahLst/>
                    <a:cxnLst/>
                    <a:rect l="l" t="t" r="r" b="b"/>
                    <a:pathLst>
                      <a:path w="27525" h="11676" extrusionOk="0">
                        <a:moveTo>
                          <a:pt x="5389" y="0"/>
                        </a:moveTo>
                        <a:cubicBezTo>
                          <a:pt x="5284" y="317"/>
                          <a:pt x="5099" y="581"/>
                          <a:pt x="4835" y="766"/>
                        </a:cubicBezTo>
                        <a:cubicBezTo>
                          <a:pt x="4491" y="1030"/>
                          <a:pt x="4069" y="1189"/>
                          <a:pt x="3620" y="1268"/>
                        </a:cubicBezTo>
                        <a:cubicBezTo>
                          <a:pt x="3182" y="1356"/>
                          <a:pt x="2708" y="1407"/>
                          <a:pt x="2243" y="1407"/>
                        </a:cubicBezTo>
                        <a:cubicBezTo>
                          <a:pt x="2147" y="1407"/>
                          <a:pt x="2051" y="1405"/>
                          <a:pt x="1956" y="1400"/>
                        </a:cubicBezTo>
                        <a:cubicBezTo>
                          <a:pt x="1665" y="1400"/>
                          <a:pt x="1401" y="1374"/>
                          <a:pt x="1137" y="1347"/>
                        </a:cubicBezTo>
                        <a:cubicBezTo>
                          <a:pt x="820" y="1321"/>
                          <a:pt x="556" y="1242"/>
                          <a:pt x="265" y="1163"/>
                        </a:cubicBezTo>
                        <a:lnTo>
                          <a:pt x="239" y="1136"/>
                        </a:lnTo>
                        <a:lnTo>
                          <a:pt x="239" y="1242"/>
                        </a:lnTo>
                        <a:cubicBezTo>
                          <a:pt x="265" y="1242"/>
                          <a:pt x="265" y="1268"/>
                          <a:pt x="265" y="1321"/>
                        </a:cubicBezTo>
                        <a:cubicBezTo>
                          <a:pt x="265" y="1929"/>
                          <a:pt x="239" y="2536"/>
                          <a:pt x="212" y="3117"/>
                        </a:cubicBezTo>
                        <a:cubicBezTo>
                          <a:pt x="159" y="4200"/>
                          <a:pt x="107" y="5283"/>
                          <a:pt x="54" y="6366"/>
                        </a:cubicBezTo>
                        <a:cubicBezTo>
                          <a:pt x="54" y="6657"/>
                          <a:pt x="27" y="6974"/>
                          <a:pt x="1" y="7264"/>
                        </a:cubicBezTo>
                        <a:cubicBezTo>
                          <a:pt x="133" y="7185"/>
                          <a:pt x="212" y="7053"/>
                          <a:pt x="265" y="6894"/>
                        </a:cubicBezTo>
                        <a:cubicBezTo>
                          <a:pt x="556" y="6128"/>
                          <a:pt x="846" y="5362"/>
                          <a:pt x="1137" y="4596"/>
                        </a:cubicBezTo>
                        <a:cubicBezTo>
                          <a:pt x="1190" y="4438"/>
                          <a:pt x="1295" y="4306"/>
                          <a:pt x="1427" y="4227"/>
                        </a:cubicBezTo>
                        <a:cubicBezTo>
                          <a:pt x="1484" y="4201"/>
                          <a:pt x="1542" y="4190"/>
                          <a:pt x="1599" y="4190"/>
                        </a:cubicBezTo>
                        <a:cubicBezTo>
                          <a:pt x="1782" y="4190"/>
                          <a:pt x="1954" y="4310"/>
                          <a:pt x="2035" y="4491"/>
                        </a:cubicBezTo>
                        <a:cubicBezTo>
                          <a:pt x="2140" y="4728"/>
                          <a:pt x="2167" y="4993"/>
                          <a:pt x="2167" y="5257"/>
                        </a:cubicBezTo>
                        <a:cubicBezTo>
                          <a:pt x="2193" y="5600"/>
                          <a:pt x="2273" y="5917"/>
                          <a:pt x="2405" y="6234"/>
                        </a:cubicBezTo>
                        <a:cubicBezTo>
                          <a:pt x="2510" y="6498"/>
                          <a:pt x="2722" y="6762"/>
                          <a:pt x="2986" y="6762"/>
                        </a:cubicBezTo>
                        <a:cubicBezTo>
                          <a:pt x="3250" y="6762"/>
                          <a:pt x="3461" y="6419"/>
                          <a:pt x="3593" y="6128"/>
                        </a:cubicBezTo>
                        <a:cubicBezTo>
                          <a:pt x="3910" y="5336"/>
                          <a:pt x="4359" y="4570"/>
                          <a:pt x="4888" y="3857"/>
                        </a:cubicBezTo>
                        <a:cubicBezTo>
                          <a:pt x="4940" y="3751"/>
                          <a:pt x="5046" y="3672"/>
                          <a:pt x="5178" y="3645"/>
                        </a:cubicBezTo>
                        <a:cubicBezTo>
                          <a:pt x="5310" y="3645"/>
                          <a:pt x="5442" y="3698"/>
                          <a:pt x="5522" y="3804"/>
                        </a:cubicBezTo>
                        <a:cubicBezTo>
                          <a:pt x="6050" y="4359"/>
                          <a:pt x="5944" y="5283"/>
                          <a:pt x="6314" y="5970"/>
                        </a:cubicBezTo>
                        <a:cubicBezTo>
                          <a:pt x="6340" y="6049"/>
                          <a:pt x="6420" y="6155"/>
                          <a:pt x="6525" y="6208"/>
                        </a:cubicBezTo>
                        <a:cubicBezTo>
                          <a:pt x="6555" y="6217"/>
                          <a:pt x="6584" y="6222"/>
                          <a:pt x="6613" y="6222"/>
                        </a:cubicBezTo>
                        <a:cubicBezTo>
                          <a:pt x="6820" y="6222"/>
                          <a:pt x="7014" y="5993"/>
                          <a:pt x="7106" y="5785"/>
                        </a:cubicBezTo>
                        <a:lnTo>
                          <a:pt x="8295" y="3593"/>
                        </a:lnTo>
                        <a:cubicBezTo>
                          <a:pt x="8429" y="3346"/>
                          <a:pt x="8659" y="3062"/>
                          <a:pt x="8903" y="3062"/>
                        </a:cubicBezTo>
                        <a:cubicBezTo>
                          <a:pt x="8946" y="3062"/>
                          <a:pt x="8991" y="3071"/>
                          <a:pt x="9035" y="3091"/>
                        </a:cubicBezTo>
                        <a:cubicBezTo>
                          <a:pt x="9140" y="3117"/>
                          <a:pt x="9220" y="3196"/>
                          <a:pt x="9272" y="3302"/>
                        </a:cubicBezTo>
                        <a:cubicBezTo>
                          <a:pt x="10038" y="4279"/>
                          <a:pt x="9933" y="5627"/>
                          <a:pt x="9906" y="6868"/>
                        </a:cubicBezTo>
                        <a:cubicBezTo>
                          <a:pt x="9880" y="8215"/>
                          <a:pt x="9933" y="9562"/>
                          <a:pt x="10091" y="10883"/>
                        </a:cubicBezTo>
                        <a:cubicBezTo>
                          <a:pt x="10091" y="11200"/>
                          <a:pt x="10223" y="11490"/>
                          <a:pt x="10461" y="11675"/>
                        </a:cubicBezTo>
                        <a:cubicBezTo>
                          <a:pt x="11412" y="10724"/>
                          <a:pt x="11518" y="9272"/>
                          <a:pt x="11544" y="7951"/>
                        </a:cubicBezTo>
                        <a:cubicBezTo>
                          <a:pt x="11570" y="6604"/>
                          <a:pt x="11623" y="5151"/>
                          <a:pt x="12468" y="4121"/>
                        </a:cubicBezTo>
                        <a:cubicBezTo>
                          <a:pt x="12560" y="4007"/>
                          <a:pt x="12710" y="3873"/>
                          <a:pt x="12869" y="3873"/>
                        </a:cubicBezTo>
                        <a:cubicBezTo>
                          <a:pt x="12894" y="3873"/>
                          <a:pt x="12919" y="3876"/>
                          <a:pt x="12944" y="3883"/>
                        </a:cubicBezTo>
                        <a:cubicBezTo>
                          <a:pt x="13102" y="4517"/>
                          <a:pt x="13314" y="5177"/>
                          <a:pt x="13551" y="5811"/>
                        </a:cubicBezTo>
                        <a:cubicBezTo>
                          <a:pt x="13578" y="5944"/>
                          <a:pt x="13684" y="6076"/>
                          <a:pt x="13789" y="6181"/>
                        </a:cubicBezTo>
                        <a:cubicBezTo>
                          <a:pt x="13853" y="6222"/>
                          <a:pt x="13920" y="6240"/>
                          <a:pt x="13986" y="6240"/>
                        </a:cubicBezTo>
                        <a:cubicBezTo>
                          <a:pt x="14223" y="6240"/>
                          <a:pt x="14464" y="6017"/>
                          <a:pt x="14608" y="5811"/>
                        </a:cubicBezTo>
                        <a:cubicBezTo>
                          <a:pt x="15110" y="5072"/>
                          <a:pt x="15348" y="4015"/>
                          <a:pt x="16193" y="3725"/>
                        </a:cubicBezTo>
                        <a:cubicBezTo>
                          <a:pt x="16252" y="3701"/>
                          <a:pt x="16312" y="3688"/>
                          <a:pt x="16371" y="3688"/>
                        </a:cubicBezTo>
                        <a:cubicBezTo>
                          <a:pt x="16444" y="3688"/>
                          <a:pt x="16516" y="3708"/>
                          <a:pt x="16589" y="3751"/>
                        </a:cubicBezTo>
                        <a:cubicBezTo>
                          <a:pt x="16668" y="3830"/>
                          <a:pt x="16721" y="3936"/>
                          <a:pt x="16748" y="4068"/>
                        </a:cubicBezTo>
                        <a:cubicBezTo>
                          <a:pt x="16959" y="4966"/>
                          <a:pt x="17170" y="5864"/>
                          <a:pt x="17408" y="6762"/>
                        </a:cubicBezTo>
                        <a:cubicBezTo>
                          <a:pt x="17458" y="6938"/>
                          <a:pt x="17556" y="7161"/>
                          <a:pt x="17746" y="7161"/>
                        </a:cubicBezTo>
                        <a:cubicBezTo>
                          <a:pt x="17756" y="7161"/>
                          <a:pt x="17767" y="7160"/>
                          <a:pt x="17778" y="7159"/>
                        </a:cubicBezTo>
                        <a:cubicBezTo>
                          <a:pt x="17883" y="7132"/>
                          <a:pt x="17963" y="7000"/>
                          <a:pt x="17989" y="6894"/>
                        </a:cubicBezTo>
                        <a:cubicBezTo>
                          <a:pt x="18332" y="6155"/>
                          <a:pt x="18649" y="5389"/>
                          <a:pt x="19019" y="4649"/>
                        </a:cubicBezTo>
                        <a:cubicBezTo>
                          <a:pt x="19151" y="4359"/>
                          <a:pt x="19336" y="4042"/>
                          <a:pt x="19627" y="4042"/>
                        </a:cubicBezTo>
                        <a:cubicBezTo>
                          <a:pt x="19640" y="4041"/>
                          <a:pt x="19654" y="4040"/>
                          <a:pt x="19667" y="4040"/>
                        </a:cubicBezTo>
                        <a:cubicBezTo>
                          <a:pt x="19962" y="4040"/>
                          <a:pt x="20161" y="4318"/>
                          <a:pt x="20287" y="4596"/>
                        </a:cubicBezTo>
                        <a:cubicBezTo>
                          <a:pt x="20736" y="5627"/>
                          <a:pt x="20763" y="6974"/>
                          <a:pt x="21687" y="7608"/>
                        </a:cubicBezTo>
                        <a:cubicBezTo>
                          <a:pt x="21796" y="7695"/>
                          <a:pt x="21942" y="7746"/>
                          <a:pt x="22079" y="7746"/>
                        </a:cubicBezTo>
                        <a:cubicBezTo>
                          <a:pt x="22107" y="7746"/>
                          <a:pt x="22135" y="7744"/>
                          <a:pt x="22163" y="7740"/>
                        </a:cubicBezTo>
                        <a:cubicBezTo>
                          <a:pt x="22295" y="7660"/>
                          <a:pt x="22400" y="7555"/>
                          <a:pt x="22453" y="7423"/>
                        </a:cubicBezTo>
                        <a:cubicBezTo>
                          <a:pt x="23034" y="6287"/>
                          <a:pt x="23008" y="4755"/>
                          <a:pt x="24012" y="3936"/>
                        </a:cubicBezTo>
                        <a:cubicBezTo>
                          <a:pt x="24672" y="4702"/>
                          <a:pt x="24302" y="5917"/>
                          <a:pt x="24487" y="6868"/>
                        </a:cubicBezTo>
                        <a:cubicBezTo>
                          <a:pt x="24513" y="6393"/>
                          <a:pt x="24672" y="5917"/>
                          <a:pt x="24936" y="5521"/>
                        </a:cubicBezTo>
                        <a:cubicBezTo>
                          <a:pt x="25042" y="5362"/>
                          <a:pt x="25227" y="5257"/>
                          <a:pt x="25411" y="5257"/>
                        </a:cubicBezTo>
                        <a:cubicBezTo>
                          <a:pt x="25432" y="5255"/>
                          <a:pt x="25452" y="5254"/>
                          <a:pt x="25472" y="5254"/>
                        </a:cubicBezTo>
                        <a:cubicBezTo>
                          <a:pt x="25692" y="5254"/>
                          <a:pt x="25897" y="5365"/>
                          <a:pt x="26117" y="5365"/>
                        </a:cubicBezTo>
                        <a:cubicBezTo>
                          <a:pt x="26137" y="5365"/>
                          <a:pt x="26157" y="5364"/>
                          <a:pt x="26178" y="5362"/>
                        </a:cubicBezTo>
                        <a:cubicBezTo>
                          <a:pt x="26336" y="5362"/>
                          <a:pt x="26468" y="5283"/>
                          <a:pt x="26600" y="5204"/>
                        </a:cubicBezTo>
                        <a:lnTo>
                          <a:pt x="26679" y="5019"/>
                        </a:lnTo>
                        <a:cubicBezTo>
                          <a:pt x="26679" y="5045"/>
                          <a:pt x="26679" y="5072"/>
                          <a:pt x="26706" y="5098"/>
                        </a:cubicBezTo>
                        <a:cubicBezTo>
                          <a:pt x="26891" y="4861"/>
                          <a:pt x="27049" y="4596"/>
                          <a:pt x="27128" y="4279"/>
                        </a:cubicBezTo>
                        <a:cubicBezTo>
                          <a:pt x="27287" y="3778"/>
                          <a:pt x="27393" y="3249"/>
                          <a:pt x="27525" y="2721"/>
                        </a:cubicBezTo>
                        <a:lnTo>
                          <a:pt x="27498" y="2536"/>
                        </a:lnTo>
                        <a:cubicBezTo>
                          <a:pt x="27472" y="2378"/>
                          <a:pt x="27419" y="2193"/>
                          <a:pt x="27340" y="2061"/>
                        </a:cubicBezTo>
                        <a:cubicBezTo>
                          <a:pt x="27234" y="1955"/>
                          <a:pt x="27102" y="1876"/>
                          <a:pt x="26970" y="1823"/>
                        </a:cubicBezTo>
                        <a:cubicBezTo>
                          <a:pt x="26759" y="1744"/>
                          <a:pt x="26574" y="1664"/>
                          <a:pt x="26389" y="1585"/>
                        </a:cubicBezTo>
                        <a:lnTo>
                          <a:pt x="25966" y="1427"/>
                        </a:lnTo>
                        <a:cubicBezTo>
                          <a:pt x="25800" y="1464"/>
                          <a:pt x="25636" y="1481"/>
                          <a:pt x="25472" y="1481"/>
                        </a:cubicBezTo>
                        <a:cubicBezTo>
                          <a:pt x="24827" y="1481"/>
                          <a:pt x="24200" y="1220"/>
                          <a:pt x="23589" y="925"/>
                        </a:cubicBezTo>
                        <a:cubicBezTo>
                          <a:pt x="23483" y="872"/>
                          <a:pt x="23404" y="793"/>
                          <a:pt x="23351" y="661"/>
                        </a:cubicBezTo>
                        <a:cubicBezTo>
                          <a:pt x="22981" y="661"/>
                          <a:pt x="22612" y="634"/>
                          <a:pt x="22268" y="634"/>
                        </a:cubicBezTo>
                        <a:lnTo>
                          <a:pt x="13419" y="212"/>
                        </a:lnTo>
                        <a:cubicBezTo>
                          <a:pt x="11940" y="132"/>
                          <a:pt x="10461" y="53"/>
                          <a:pt x="8982" y="27"/>
                        </a:cubicBezTo>
                        <a:cubicBezTo>
                          <a:pt x="8269" y="27"/>
                          <a:pt x="7546" y="55"/>
                          <a:pt x="6825" y="55"/>
                        </a:cubicBezTo>
                        <a:cubicBezTo>
                          <a:pt x="6345" y="55"/>
                          <a:pt x="5865" y="43"/>
                          <a:pt x="5389" y="0"/>
                        </a:cubicBezTo>
                        <a:close/>
                      </a:path>
                    </a:pathLst>
                  </a:custGeom>
                  <a:solidFill>
                    <a:srgbClr val="FFFFFF">
                      <a:alpha val="234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44" name="Google Shape;544;p34"/>
                  <p:cNvGrpSpPr/>
                  <p:nvPr/>
                </p:nvGrpSpPr>
                <p:grpSpPr>
                  <a:xfrm>
                    <a:off x="1169875" y="3286000"/>
                    <a:ext cx="3237750" cy="1152400"/>
                    <a:chOff x="1169875" y="3286000"/>
                    <a:chExt cx="3237750" cy="1152400"/>
                  </a:xfrm>
                </p:grpSpPr>
                <p:sp>
                  <p:nvSpPr>
                    <p:cNvPr id="545" name="Google Shape;545;p34"/>
                    <p:cNvSpPr/>
                    <p:nvPr/>
                  </p:nvSpPr>
                  <p:spPr>
                    <a:xfrm>
                      <a:off x="2500500" y="3652225"/>
                      <a:ext cx="68050" cy="342075"/>
                    </a:xfrm>
                    <a:custGeom>
                      <a:avLst/>
                      <a:gdLst/>
                      <a:ahLst/>
                      <a:cxnLst/>
                      <a:rect l="l" t="t" r="r" b="b"/>
                      <a:pathLst>
                        <a:path w="2722" h="13683" extrusionOk="0">
                          <a:moveTo>
                            <a:pt x="2378" y="0"/>
                          </a:moveTo>
                          <a:cubicBezTo>
                            <a:pt x="1665" y="819"/>
                            <a:pt x="1823" y="2087"/>
                            <a:pt x="1374" y="3064"/>
                          </a:cubicBezTo>
                          <a:cubicBezTo>
                            <a:pt x="1321" y="3170"/>
                            <a:pt x="1242" y="3275"/>
                            <a:pt x="1163" y="3302"/>
                          </a:cubicBezTo>
                          <a:cubicBezTo>
                            <a:pt x="1145" y="3306"/>
                            <a:pt x="1128" y="3308"/>
                            <a:pt x="1111" y="3308"/>
                          </a:cubicBezTo>
                          <a:cubicBezTo>
                            <a:pt x="909" y="3308"/>
                            <a:pt x="815" y="3020"/>
                            <a:pt x="766" y="2800"/>
                          </a:cubicBezTo>
                          <a:cubicBezTo>
                            <a:pt x="740" y="2536"/>
                            <a:pt x="634" y="2272"/>
                            <a:pt x="529" y="2034"/>
                          </a:cubicBezTo>
                          <a:cubicBezTo>
                            <a:pt x="476" y="1902"/>
                            <a:pt x="397" y="1823"/>
                            <a:pt x="291" y="1770"/>
                          </a:cubicBezTo>
                          <a:cubicBezTo>
                            <a:pt x="238" y="1757"/>
                            <a:pt x="192" y="1750"/>
                            <a:pt x="149" y="1750"/>
                          </a:cubicBezTo>
                          <a:cubicBezTo>
                            <a:pt x="106" y="1750"/>
                            <a:pt x="66" y="1757"/>
                            <a:pt x="27" y="1770"/>
                          </a:cubicBezTo>
                          <a:lnTo>
                            <a:pt x="27" y="1981"/>
                          </a:lnTo>
                          <a:lnTo>
                            <a:pt x="27" y="2853"/>
                          </a:lnTo>
                          <a:cubicBezTo>
                            <a:pt x="27" y="3117"/>
                            <a:pt x="0" y="3381"/>
                            <a:pt x="27" y="3645"/>
                          </a:cubicBezTo>
                          <a:cubicBezTo>
                            <a:pt x="27" y="3830"/>
                            <a:pt x="80" y="3989"/>
                            <a:pt x="185" y="4121"/>
                          </a:cubicBezTo>
                          <a:cubicBezTo>
                            <a:pt x="238" y="4134"/>
                            <a:pt x="284" y="4140"/>
                            <a:pt x="331" y="4140"/>
                          </a:cubicBezTo>
                          <a:cubicBezTo>
                            <a:pt x="377" y="4140"/>
                            <a:pt x="423" y="4134"/>
                            <a:pt x="476" y="4121"/>
                          </a:cubicBezTo>
                          <a:cubicBezTo>
                            <a:pt x="582" y="4068"/>
                            <a:pt x="687" y="4068"/>
                            <a:pt x="793" y="4068"/>
                          </a:cubicBezTo>
                          <a:cubicBezTo>
                            <a:pt x="1242" y="4173"/>
                            <a:pt x="1215" y="4755"/>
                            <a:pt x="1215" y="5098"/>
                          </a:cubicBezTo>
                          <a:cubicBezTo>
                            <a:pt x="1189" y="5653"/>
                            <a:pt x="1189" y="6234"/>
                            <a:pt x="1163" y="6815"/>
                          </a:cubicBezTo>
                          <a:lnTo>
                            <a:pt x="1004" y="12362"/>
                          </a:lnTo>
                          <a:lnTo>
                            <a:pt x="1321" y="13101"/>
                          </a:lnTo>
                          <a:cubicBezTo>
                            <a:pt x="1427" y="13339"/>
                            <a:pt x="1612" y="13656"/>
                            <a:pt x="1876" y="13683"/>
                          </a:cubicBezTo>
                          <a:cubicBezTo>
                            <a:pt x="2034" y="13683"/>
                            <a:pt x="2193" y="13603"/>
                            <a:pt x="2298" y="13498"/>
                          </a:cubicBezTo>
                          <a:cubicBezTo>
                            <a:pt x="2536" y="13207"/>
                            <a:pt x="2642" y="12837"/>
                            <a:pt x="2589" y="12494"/>
                          </a:cubicBezTo>
                          <a:cubicBezTo>
                            <a:pt x="2536" y="12151"/>
                            <a:pt x="2457" y="11807"/>
                            <a:pt x="2351" y="11464"/>
                          </a:cubicBezTo>
                          <a:cubicBezTo>
                            <a:pt x="2140" y="10434"/>
                            <a:pt x="2272" y="9351"/>
                            <a:pt x="2404" y="8321"/>
                          </a:cubicBezTo>
                          <a:cubicBezTo>
                            <a:pt x="2642" y="6022"/>
                            <a:pt x="2721" y="3724"/>
                            <a:pt x="2642" y="1426"/>
                          </a:cubicBezTo>
                          <a:cubicBezTo>
                            <a:pt x="2642" y="951"/>
                            <a:pt x="2563" y="449"/>
                            <a:pt x="2378" y="0"/>
                          </a:cubicBezTo>
                          <a:close/>
                        </a:path>
                      </a:pathLst>
                    </a:custGeom>
                    <a:solidFill>
                      <a:srgbClr val="000000">
                        <a:alpha val="140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6" name="Google Shape;546;p34"/>
                    <p:cNvSpPr/>
                    <p:nvPr/>
                  </p:nvSpPr>
                  <p:spPr>
                    <a:xfrm>
                      <a:off x="2923125" y="3542125"/>
                      <a:ext cx="169750" cy="500375"/>
                    </a:xfrm>
                    <a:custGeom>
                      <a:avLst/>
                      <a:gdLst/>
                      <a:ahLst/>
                      <a:cxnLst/>
                      <a:rect l="l" t="t" r="r" b="b"/>
                      <a:pathLst>
                        <a:path w="6790" h="20015" extrusionOk="0">
                          <a:moveTo>
                            <a:pt x="6506" y="0"/>
                          </a:moveTo>
                          <a:cubicBezTo>
                            <a:pt x="6478" y="0"/>
                            <a:pt x="6449" y="6"/>
                            <a:pt x="6419" y="19"/>
                          </a:cubicBezTo>
                          <a:cubicBezTo>
                            <a:pt x="6366" y="72"/>
                            <a:pt x="6314" y="125"/>
                            <a:pt x="6287" y="231"/>
                          </a:cubicBezTo>
                          <a:cubicBezTo>
                            <a:pt x="5970" y="1076"/>
                            <a:pt x="5785" y="1974"/>
                            <a:pt x="5732" y="2898"/>
                          </a:cubicBezTo>
                          <a:cubicBezTo>
                            <a:pt x="5706" y="3374"/>
                            <a:pt x="5680" y="3955"/>
                            <a:pt x="5257" y="4166"/>
                          </a:cubicBezTo>
                          <a:cubicBezTo>
                            <a:pt x="5144" y="4223"/>
                            <a:pt x="5021" y="4243"/>
                            <a:pt x="4894" y="4243"/>
                          </a:cubicBezTo>
                          <a:cubicBezTo>
                            <a:pt x="4549" y="4243"/>
                            <a:pt x="4167" y="4094"/>
                            <a:pt x="3843" y="4094"/>
                          </a:cubicBezTo>
                          <a:cubicBezTo>
                            <a:pt x="3667" y="4094"/>
                            <a:pt x="3509" y="4138"/>
                            <a:pt x="3382" y="4272"/>
                          </a:cubicBezTo>
                          <a:cubicBezTo>
                            <a:pt x="3250" y="4457"/>
                            <a:pt x="3197" y="4668"/>
                            <a:pt x="3197" y="4906"/>
                          </a:cubicBezTo>
                          <a:cubicBezTo>
                            <a:pt x="3065" y="6359"/>
                            <a:pt x="2880" y="7811"/>
                            <a:pt x="2642" y="9264"/>
                          </a:cubicBezTo>
                          <a:cubicBezTo>
                            <a:pt x="2114" y="9159"/>
                            <a:pt x="1612" y="8974"/>
                            <a:pt x="1136" y="8736"/>
                          </a:cubicBezTo>
                          <a:cubicBezTo>
                            <a:pt x="212" y="11906"/>
                            <a:pt x="1" y="15260"/>
                            <a:pt x="450" y="18536"/>
                          </a:cubicBezTo>
                          <a:cubicBezTo>
                            <a:pt x="529" y="19038"/>
                            <a:pt x="635" y="19592"/>
                            <a:pt x="1057" y="19909"/>
                          </a:cubicBezTo>
                          <a:cubicBezTo>
                            <a:pt x="1110" y="19962"/>
                            <a:pt x="1216" y="20015"/>
                            <a:pt x="1295" y="20015"/>
                          </a:cubicBezTo>
                          <a:cubicBezTo>
                            <a:pt x="1480" y="20015"/>
                            <a:pt x="1612" y="19830"/>
                            <a:pt x="1691" y="19671"/>
                          </a:cubicBezTo>
                          <a:cubicBezTo>
                            <a:pt x="1876" y="19354"/>
                            <a:pt x="2008" y="19011"/>
                            <a:pt x="2087" y="18668"/>
                          </a:cubicBezTo>
                          <a:lnTo>
                            <a:pt x="1744" y="18668"/>
                          </a:lnTo>
                          <a:lnTo>
                            <a:pt x="1744" y="19513"/>
                          </a:lnTo>
                          <a:cubicBezTo>
                            <a:pt x="1757" y="19605"/>
                            <a:pt x="1691" y="19652"/>
                            <a:pt x="1622" y="19652"/>
                          </a:cubicBezTo>
                          <a:cubicBezTo>
                            <a:pt x="1552" y="19652"/>
                            <a:pt x="1480" y="19605"/>
                            <a:pt x="1480" y="19513"/>
                          </a:cubicBezTo>
                          <a:lnTo>
                            <a:pt x="1480" y="18668"/>
                          </a:lnTo>
                          <a:lnTo>
                            <a:pt x="1453" y="18668"/>
                          </a:lnTo>
                          <a:cubicBezTo>
                            <a:pt x="1295" y="18641"/>
                            <a:pt x="1295" y="18430"/>
                            <a:pt x="1453" y="18404"/>
                          </a:cubicBezTo>
                          <a:lnTo>
                            <a:pt x="1480" y="18404"/>
                          </a:lnTo>
                          <a:cubicBezTo>
                            <a:pt x="1480" y="17268"/>
                            <a:pt x="1559" y="16158"/>
                            <a:pt x="1718" y="15049"/>
                          </a:cubicBezTo>
                          <a:cubicBezTo>
                            <a:pt x="1797" y="14441"/>
                            <a:pt x="1876" y="13834"/>
                            <a:pt x="2008" y="13279"/>
                          </a:cubicBezTo>
                          <a:cubicBezTo>
                            <a:pt x="2114" y="12698"/>
                            <a:pt x="2219" y="12117"/>
                            <a:pt x="2404" y="11562"/>
                          </a:cubicBezTo>
                          <a:cubicBezTo>
                            <a:pt x="2457" y="11377"/>
                            <a:pt x="2563" y="11140"/>
                            <a:pt x="2774" y="11113"/>
                          </a:cubicBezTo>
                          <a:cubicBezTo>
                            <a:pt x="2933" y="11113"/>
                            <a:pt x="3091" y="11219"/>
                            <a:pt x="3144" y="11377"/>
                          </a:cubicBezTo>
                          <a:cubicBezTo>
                            <a:pt x="3197" y="11483"/>
                            <a:pt x="3250" y="11747"/>
                            <a:pt x="3355" y="11800"/>
                          </a:cubicBezTo>
                          <a:cubicBezTo>
                            <a:pt x="3366" y="11803"/>
                            <a:pt x="3378" y="11804"/>
                            <a:pt x="3389" y="11804"/>
                          </a:cubicBezTo>
                          <a:cubicBezTo>
                            <a:pt x="3483" y="11804"/>
                            <a:pt x="3572" y="11712"/>
                            <a:pt x="3619" y="11642"/>
                          </a:cubicBezTo>
                          <a:cubicBezTo>
                            <a:pt x="3672" y="11536"/>
                            <a:pt x="3699" y="11430"/>
                            <a:pt x="3699" y="11325"/>
                          </a:cubicBezTo>
                          <a:cubicBezTo>
                            <a:pt x="3883" y="10083"/>
                            <a:pt x="4042" y="8868"/>
                            <a:pt x="4200" y="7627"/>
                          </a:cubicBezTo>
                          <a:cubicBezTo>
                            <a:pt x="4306" y="7019"/>
                            <a:pt x="4385" y="6412"/>
                            <a:pt x="4465" y="5778"/>
                          </a:cubicBezTo>
                          <a:cubicBezTo>
                            <a:pt x="4465" y="5566"/>
                            <a:pt x="4544" y="5329"/>
                            <a:pt x="4676" y="5117"/>
                          </a:cubicBezTo>
                          <a:cubicBezTo>
                            <a:pt x="4752" y="4944"/>
                            <a:pt x="4907" y="4864"/>
                            <a:pt x="5062" y="4864"/>
                          </a:cubicBezTo>
                          <a:cubicBezTo>
                            <a:pt x="5286" y="4864"/>
                            <a:pt x="5510" y="5032"/>
                            <a:pt x="5495" y="5329"/>
                          </a:cubicBezTo>
                          <a:cubicBezTo>
                            <a:pt x="5548" y="5593"/>
                            <a:pt x="5548" y="5883"/>
                            <a:pt x="5548" y="6174"/>
                          </a:cubicBezTo>
                          <a:cubicBezTo>
                            <a:pt x="5574" y="6306"/>
                            <a:pt x="5574" y="6464"/>
                            <a:pt x="5600" y="6596"/>
                          </a:cubicBezTo>
                          <a:cubicBezTo>
                            <a:pt x="5600" y="6676"/>
                            <a:pt x="5627" y="6781"/>
                            <a:pt x="5706" y="6808"/>
                          </a:cubicBezTo>
                          <a:cubicBezTo>
                            <a:pt x="5720" y="6813"/>
                            <a:pt x="5733" y="6816"/>
                            <a:pt x="5745" y="6816"/>
                          </a:cubicBezTo>
                          <a:cubicBezTo>
                            <a:pt x="5906" y="6816"/>
                            <a:pt x="5999" y="6377"/>
                            <a:pt x="6023" y="6279"/>
                          </a:cubicBezTo>
                          <a:cubicBezTo>
                            <a:pt x="6129" y="5725"/>
                            <a:pt x="6208" y="5144"/>
                            <a:pt x="6208" y="4589"/>
                          </a:cubicBezTo>
                          <a:cubicBezTo>
                            <a:pt x="6234" y="3981"/>
                            <a:pt x="6287" y="3400"/>
                            <a:pt x="6366" y="2819"/>
                          </a:cubicBezTo>
                          <a:cubicBezTo>
                            <a:pt x="6446" y="2212"/>
                            <a:pt x="6525" y="1631"/>
                            <a:pt x="6657" y="1049"/>
                          </a:cubicBezTo>
                          <a:cubicBezTo>
                            <a:pt x="6631" y="1049"/>
                            <a:pt x="6631" y="1023"/>
                            <a:pt x="6657" y="1023"/>
                          </a:cubicBezTo>
                          <a:cubicBezTo>
                            <a:pt x="6683" y="812"/>
                            <a:pt x="6736" y="548"/>
                            <a:pt x="6789" y="310"/>
                          </a:cubicBezTo>
                          <a:cubicBezTo>
                            <a:pt x="6745" y="155"/>
                            <a:pt x="6645" y="0"/>
                            <a:pt x="6506" y="0"/>
                          </a:cubicBezTo>
                          <a:close/>
                        </a:path>
                      </a:pathLst>
                    </a:custGeom>
                    <a:solidFill>
                      <a:srgbClr val="000000">
                        <a:alpha val="140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7" name="Google Shape;547;p34"/>
                    <p:cNvSpPr/>
                    <p:nvPr/>
                  </p:nvSpPr>
                  <p:spPr>
                    <a:xfrm>
                      <a:off x="2712475" y="3663450"/>
                      <a:ext cx="94450" cy="291225"/>
                    </a:xfrm>
                    <a:custGeom>
                      <a:avLst/>
                      <a:gdLst/>
                      <a:ahLst/>
                      <a:cxnLst/>
                      <a:rect l="l" t="t" r="r" b="b"/>
                      <a:pathLst>
                        <a:path w="3778" h="11649" extrusionOk="0">
                          <a:moveTo>
                            <a:pt x="2668" y="0"/>
                          </a:moveTo>
                          <a:lnTo>
                            <a:pt x="2668" y="0"/>
                          </a:lnTo>
                          <a:cubicBezTo>
                            <a:pt x="2272" y="343"/>
                            <a:pt x="2219" y="925"/>
                            <a:pt x="2219" y="1426"/>
                          </a:cubicBezTo>
                          <a:cubicBezTo>
                            <a:pt x="2166" y="2668"/>
                            <a:pt x="2140" y="3936"/>
                            <a:pt x="2114" y="5177"/>
                          </a:cubicBezTo>
                          <a:cubicBezTo>
                            <a:pt x="2140" y="5838"/>
                            <a:pt x="2008" y="6498"/>
                            <a:pt x="1770" y="7105"/>
                          </a:cubicBezTo>
                          <a:cubicBezTo>
                            <a:pt x="1480" y="7105"/>
                            <a:pt x="1374" y="6736"/>
                            <a:pt x="1348" y="6445"/>
                          </a:cubicBezTo>
                          <a:cubicBezTo>
                            <a:pt x="1268" y="5653"/>
                            <a:pt x="1189" y="4834"/>
                            <a:pt x="1110" y="4015"/>
                          </a:cubicBezTo>
                          <a:cubicBezTo>
                            <a:pt x="555" y="4253"/>
                            <a:pt x="476" y="4992"/>
                            <a:pt x="476" y="5600"/>
                          </a:cubicBezTo>
                          <a:cubicBezTo>
                            <a:pt x="476" y="6736"/>
                            <a:pt x="608" y="7924"/>
                            <a:pt x="476" y="9060"/>
                          </a:cubicBezTo>
                          <a:cubicBezTo>
                            <a:pt x="397" y="9747"/>
                            <a:pt x="0" y="10434"/>
                            <a:pt x="740" y="10909"/>
                          </a:cubicBezTo>
                          <a:cubicBezTo>
                            <a:pt x="1083" y="10117"/>
                            <a:pt x="1215" y="9271"/>
                            <a:pt x="1163" y="8400"/>
                          </a:cubicBezTo>
                          <a:cubicBezTo>
                            <a:pt x="1188" y="8394"/>
                            <a:pt x="1212" y="8392"/>
                            <a:pt x="1236" y="8392"/>
                          </a:cubicBezTo>
                          <a:cubicBezTo>
                            <a:pt x="1557" y="8392"/>
                            <a:pt x="1721" y="8876"/>
                            <a:pt x="1770" y="9245"/>
                          </a:cubicBezTo>
                          <a:cubicBezTo>
                            <a:pt x="1794" y="9601"/>
                            <a:pt x="1966" y="10084"/>
                            <a:pt x="2288" y="10084"/>
                          </a:cubicBezTo>
                          <a:cubicBezTo>
                            <a:pt x="2325" y="10084"/>
                            <a:pt x="2363" y="10077"/>
                            <a:pt x="2404" y="10064"/>
                          </a:cubicBezTo>
                          <a:cubicBezTo>
                            <a:pt x="2404" y="9430"/>
                            <a:pt x="2457" y="8796"/>
                            <a:pt x="2615" y="8162"/>
                          </a:cubicBezTo>
                          <a:cubicBezTo>
                            <a:pt x="2640" y="8145"/>
                            <a:pt x="2665" y="8138"/>
                            <a:pt x="2688" y="8138"/>
                          </a:cubicBezTo>
                          <a:cubicBezTo>
                            <a:pt x="2813" y="8138"/>
                            <a:pt x="2910" y="8350"/>
                            <a:pt x="2932" y="8505"/>
                          </a:cubicBezTo>
                          <a:lnTo>
                            <a:pt x="3276" y="11649"/>
                          </a:lnTo>
                          <a:cubicBezTo>
                            <a:pt x="3646" y="9562"/>
                            <a:pt x="3778" y="7449"/>
                            <a:pt x="3619" y="5336"/>
                          </a:cubicBezTo>
                          <a:lnTo>
                            <a:pt x="3619" y="5336"/>
                          </a:lnTo>
                          <a:cubicBezTo>
                            <a:pt x="3487" y="5679"/>
                            <a:pt x="3329" y="5996"/>
                            <a:pt x="3197" y="6339"/>
                          </a:cubicBezTo>
                          <a:cubicBezTo>
                            <a:pt x="2589" y="4306"/>
                            <a:pt x="3170" y="2060"/>
                            <a:pt x="2668" y="0"/>
                          </a:cubicBezTo>
                          <a:close/>
                        </a:path>
                      </a:pathLst>
                    </a:custGeom>
                    <a:solidFill>
                      <a:srgbClr val="000000">
                        <a:alpha val="140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8" name="Google Shape;548;p34"/>
                    <p:cNvSpPr/>
                    <p:nvPr/>
                  </p:nvSpPr>
                  <p:spPr>
                    <a:xfrm>
                      <a:off x="2604825" y="3286000"/>
                      <a:ext cx="451725" cy="114175"/>
                    </a:xfrm>
                    <a:custGeom>
                      <a:avLst/>
                      <a:gdLst/>
                      <a:ahLst/>
                      <a:cxnLst/>
                      <a:rect l="l" t="t" r="r" b="b"/>
                      <a:pathLst>
                        <a:path w="18069" h="4567" extrusionOk="0">
                          <a:moveTo>
                            <a:pt x="10913" y="0"/>
                          </a:moveTo>
                          <a:cubicBezTo>
                            <a:pt x="10715" y="0"/>
                            <a:pt x="10519" y="9"/>
                            <a:pt x="10329" y="16"/>
                          </a:cubicBezTo>
                          <a:lnTo>
                            <a:pt x="5099" y="227"/>
                          </a:lnTo>
                          <a:lnTo>
                            <a:pt x="1" y="438"/>
                          </a:lnTo>
                          <a:cubicBezTo>
                            <a:pt x="344" y="861"/>
                            <a:pt x="635" y="1310"/>
                            <a:pt x="952" y="1785"/>
                          </a:cubicBezTo>
                          <a:cubicBezTo>
                            <a:pt x="1190" y="2129"/>
                            <a:pt x="1533" y="2525"/>
                            <a:pt x="1322" y="2974"/>
                          </a:cubicBezTo>
                          <a:cubicBezTo>
                            <a:pt x="1137" y="3344"/>
                            <a:pt x="714" y="3476"/>
                            <a:pt x="318" y="3529"/>
                          </a:cubicBezTo>
                          <a:cubicBezTo>
                            <a:pt x="344" y="3634"/>
                            <a:pt x="371" y="3714"/>
                            <a:pt x="371" y="3819"/>
                          </a:cubicBezTo>
                          <a:cubicBezTo>
                            <a:pt x="371" y="3872"/>
                            <a:pt x="371" y="3925"/>
                            <a:pt x="371" y="3978"/>
                          </a:cubicBezTo>
                          <a:cubicBezTo>
                            <a:pt x="371" y="4136"/>
                            <a:pt x="344" y="4295"/>
                            <a:pt x="291" y="4453"/>
                          </a:cubicBezTo>
                          <a:cubicBezTo>
                            <a:pt x="793" y="4400"/>
                            <a:pt x="1269" y="4057"/>
                            <a:pt x="1427" y="3581"/>
                          </a:cubicBezTo>
                          <a:cubicBezTo>
                            <a:pt x="1639" y="2974"/>
                            <a:pt x="1269" y="2208"/>
                            <a:pt x="1665" y="1706"/>
                          </a:cubicBezTo>
                          <a:cubicBezTo>
                            <a:pt x="1929" y="1389"/>
                            <a:pt x="2378" y="1310"/>
                            <a:pt x="2774" y="1257"/>
                          </a:cubicBezTo>
                          <a:cubicBezTo>
                            <a:pt x="5548" y="993"/>
                            <a:pt x="8321" y="834"/>
                            <a:pt x="11095" y="782"/>
                          </a:cubicBezTo>
                          <a:cubicBezTo>
                            <a:pt x="11348" y="776"/>
                            <a:pt x="11603" y="772"/>
                            <a:pt x="11858" y="772"/>
                          </a:cubicBezTo>
                          <a:cubicBezTo>
                            <a:pt x="12877" y="772"/>
                            <a:pt x="13900" y="840"/>
                            <a:pt x="14872" y="1178"/>
                          </a:cubicBezTo>
                          <a:cubicBezTo>
                            <a:pt x="15004" y="1204"/>
                            <a:pt x="15163" y="1283"/>
                            <a:pt x="15268" y="1416"/>
                          </a:cubicBezTo>
                          <a:cubicBezTo>
                            <a:pt x="15559" y="1785"/>
                            <a:pt x="15189" y="2287"/>
                            <a:pt x="15057" y="2763"/>
                          </a:cubicBezTo>
                          <a:cubicBezTo>
                            <a:pt x="14872" y="3502"/>
                            <a:pt x="15480" y="4242"/>
                            <a:pt x="16219" y="4453"/>
                          </a:cubicBezTo>
                          <a:cubicBezTo>
                            <a:pt x="16495" y="4526"/>
                            <a:pt x="16779" y="4566"/>
                            <a:pt x="17066" y="4566"/>
                          </a:cubicBezTo>
                          <a:cubicBezTo>
                            <a:pt x="17302" y="4566"/>
                            <a:pt x="17540" y="4539"/>
                            <a:pt x="17778" y="4480"/>
                          </a:cubicBezTo>
                          <a:cubicBezTo>
                            <a:pt x="17778" y="4374"/>
                            <a:pt x="17778" y="4242"/>
                            <a:pt x="17778" y="4136"/>
                          </a:cubicBezTo>
                          <a:cubicBezTo>
                            <a:pt x="17727" y="4143"/>
                            <a:pt x="17677" y="4146"/>
                            <a:pt x="17627" y="4146"/>
                          </a:cubicBezTo>
                          <a:cubicBezTo>
                            <a:pt x="17283" y="4146"/>
                            <a:pt x="16955" y="3990"/>
                            <a:pt x="16748" y="3714"/>
                          </a:cubicBezTo>
                          <a:cubicBezTo>
                            <a:pt x="16483" y="3317"/>
                            <a:pt x="16748" y="2842"/>
                            <a:pt x="16959" y="2472"/>
                          </a:cubicBezTo>
                          <a:cubicBezTo>
                            <a:pt x="17302" y="1785"/>
                            <a:pt x="17672" y="1099"/>
                            <a:pt x="18068" y="438"/>
                          </a:cubicBezTo>
                          <a:lnTo>
                            <a:pt x="18068" y="438"/>
                          </a:lnTo>
                          <a:cubicBezTo>
                            <a:pt x="17725" y="570"/>
                            <a:pt x="17355" y="649"/>
                            <a:pt x="16985" y="702"/>
                          </a:cubicBezTo>
                          <a:cubicBezTo>
                            <a:pt x="16762" y="725"/>
                            <a:pt x="16536" y="737"/>
                            <a:pt x="16310" y="737"/>
                          </a:cubicBezTo>
                          <a:cubicBezTo>
                            <a:pt x="15760" y="737"/>
                            <a:pt x="15204" y="667"/>
                            <a:pt x="14661" y="517"/>
                          </a:cubicBezTo>
                          <a:cubicBezTo>
                            <a:pt x="14291" y="412"/>
                            <a:pt x="13921" y="200"/>
                            <a:pt x="13525" y="148"/>
                          </a:cubicBezTo>
                          <a:cubicBezTo>
                            <a:pt x="13462" y="130"/>
                            <a:pt x="13397" y="122"/>
                            <a:pt x="13333" y="122"/>
                          </a:cubicBezTo>
                          <a:cubicBezTo>
                            <a:pt x="13103" y="122"/>
                            <a:pt x="12877" y="232"/>
                            <a:pt x="12733" y="438"/>
                          </a:cubicBezTo>
                          <a:cubicBezTo>
                            <a:pt x="12704" y="482"/>
                            <a:pt x="12658" y="501"/>
                            <a:pt x="12611" y="501"/>
                          </a:cubicBezTo>
                          <a:cubicBezTo>
                            <a:pt x="12571" y="501"/>
                            <a:pt x="12530" y="488"/>
                            <a:pt x="12495" y="465"/>
                          </a:cubicBezTo>
                          <a:cubicBezTo>
                            <a:pt x="12063" y="72"/>
                            <a:pt x="11485" y="0"/>
                            <a:pt x="10913" y="0"/>
                          </a:cubicBezTo>
                          <a:close/>
                        </a:path>
                      </a:pathLst>
                    </a:custGeom>
                    <a:solidFill>
                      <a:srgbClr val="000000">
                        <a:alpha val="140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9" name="Google Shape;549;p34"/>
                    <p:cNvSpPr/>
                    <p:nvPr/>
                  </p:nvSpPr>
                  <p:spPr>
                    <a:xfrm>
                      <a:off x="1495425" y="4001550"/>
                      <a:ext cx="928500" cy="135475"/>
                    </a:xfrm>
                    <a:custGeom>
                      <a:avLst/>
                      <a:gdLst/>
                      <a:ahLst/>
                      <a:cxnLst/>
                      <a:rect l="l" t="t" r="r" b="b"/>
                      <a:pathLst>
                        <a:path w="37140" h="5419" extrusionOk="0">
                          <a:moveTo>
                            <a:pt x="33389" y="0"/>
                          </a:moveTo>
                          <a:cubicBezTo>
                            <a:pt x="33019" y="0"/>
                            <a:pt x="32649" y="27"/>
                            <a:pt x="32306" y="132"/>
                          </a:cubicBezTo>
                          <a:cubicBezTo>
                            <a:pt x="31989" y="238"/>
                            <a:pt x="31645" y="344"/>
                            <a:pt x="31328" y="423"/>
                          </a:cubicBezTo>
                          <a:cubicBezTo>
                            <a:pt x="31031" y="482"/>
                            <a:pt x="30728" y="510"/>
                            <a:pt x="30427" y="510"/>
                          </a:cubicBezTo>
                          <a:cubicBezTo>
                            <a:pt x="30060" y="510"/>
                            <a:pt x="29696" y="469"/>
                            <a:pt x="29347" y="396"/>
                          </a:cubicBezTo>
                          <a:cubicBezTo>
                            <a:pt x="28806" y="319"/>
                            <a:pt x="28264" y="270"/>
                            <a:pt x="27733" y="270"/>
                          </a:cubicBezTo>
                          <a:cubicBezTo>
                            <a:pt x="27539" y="270"/>
                            <a:pt x="27346" y="277"/>
                            <a:pt x="27155" y="291"/>
                          </a:cubicBezTo>
                          <a:cubicBezTo>
                            <a:pt x="26415" y="370"/>
                            <a:pt x="25728" y="502"/>
                            <a:pt x="24962" y="528"/>
                          </a:cubicBezTo>
                          <a:cubicBezTo>
                            <a:pt x="24650" y="551"/>
                            <a:pt x="24337" y="559"/>
                            <a:pt x="24023" y="559"/>
                          </a:cubicBezTo>
                          <a:cubicBezTo>
                            <a:pt x="23593" y="559"/>
                            <a:pt x="23159" y="544"/>
                            <a:pt x="22717" y="528"/>
                          </a:cubicBezTo>
                          <a:cubicBezTo>
                            <a:pt x="22511" y="525"/>
                            <a:pt x="22306" y="523"/>
                            <a:pt x="22100" y="523"/>
                          </a:cubicBezTo>
                          <a:cubicBezTo>
                            <a:pt x="20800" y="523"/>
                            <a:pt x="19500" y="588"/>
                            <a:pt x="18200" y="634"/>
                          </a:cubicBezTo>
                          <a:lnTo>
                            <a:pt x="13736" y="845"/>
                          </a:lnTo>
                          <a:cubicBezTo>
                            <a:pt x="10778" y="1004"/>
                            <a:pt x="7793" y="1136"/>
                            <a:pt x="4835" y="1427"/>
                          </a:cubicBezTo>
                          <a:cubicBezTo>
                            <a:pt x="3567" y="1559"/>
                            <a:pt x="2246" y="1743"/>
                            <a:pt x="1110" y="2298"/>
                          </a:cubicBezTo>
                          <a:cubicBezTo>
                            <a:pt x="793" y="2430"/>
                            <a:pt x="529" y="2615"/>
                            <a:pt x="265" y="2826"/>
                          </a:cubicBezTo>
                          <a:cubicBezTo>
                            <a:pt x="133" y="2932"/>
                            <a:pt x="1" y="3143"/>
                            <a:pt x="186" y="3276"/>
                          </a:cubicBezTo>
                          <a:cubicBezTo>
                            <a:pt x="318" y="3328"/>
                            <a:pt x="450" y="3381"/>
                            <a:pt x="582" y="3408"/>
                          </a:cubicBezTo>
                          <a:lnTo>
                            <a:pt x="2774" y="4042"/>
                          </a:lnTo>
                          <a:cubicBezTo>
                            <a:pt x="2933" y="4094"/>
                            <a:pt x="2880" y="4332"/>
                            <a:pt x="2722" y="4332"/>
                          </a:cubicBezTo>
                          <a:cubicBezTo>
                            <a:pt x="2748" y="4385"/>
                            <a:pt x="2695" y="4438"/>
                            <a:pt x="2642" y="4438"/>
                          </a:cubicBezTo>
                          <a:lnTo>
                            <a:pt x="2537" y="4464"/>
                          </a:lnTo>
                          <a:cubicBezTo>
                            <a:pt x="7312" y="5099"/>
                            <a:pt x="12135" y="5417"/>
                            <a:pt x="16961" y="5417"/>
                          </a:cubicBezTo>
                          <a:cubicBezTo>
                            <a:pt x="17154" y="5417"/>
                            <a:pt x="17347" y="5416"/>
                            <a:pt x="17540" y="5415"/>
                          </a:cubicBezTo>
                          <a:cubicBezTo>
                            <a:pt x="17654" y="5418"/>
                            <a:pt x="17768" y="5419"/>
                            <a:pt x="17882" y="5419"/>
                          </a:cubicBezTo>
                          <a:cubicBezTo>
                            <a:pt x="18930" y="5419"/>
                            <a:pt x="19973" y="5307"/>
                            <a:pt x="20974" y="5045"/>
                          </a:cubicBezTo>
                          <a:cubicBezTo>
                            <a:pt x="21238" y="4992"/>
                            <a:pt x="21529" y="4808"/>
                            <a:pt x="21423" y="4570"/>
                          </a:cubicBezTo>
                          <a:cubicBezTo>
                            <a:pt x="21396" y="4464"/>
                            <a:pt x="21317" y="4385"/>
                            <a:pt x="21212" y="4358"/>
                          </a:cubicBezTo>
                          <a:cubicBezTo>
                            <a:pt x="20199" y="3808"/>
                            <a:pt x="19040" y="3716"/>
                            <a:pt x="17902" y="3716"/>
                          </a:cubicBezTo>
                          <a:cubicBezTo>
                            <a:pt x="17674" y="3716"/>
                            <a:pt x="17448" y="3720"/>
                            <a:pt x="17223" y="3725"/>
                          </a:cubicBezTo>
                          <a:lnTo>
                            <a:pt x="7635" y="3830"/>
                          </a:lnTo>
                          <a:cubicBezTo>
                            <a:pt x="7370" y="3830"/>
                            <a:pt x="7001" y="3751"/>
                            <a:pt x="6974" y="3487"/>
                          </a:cubicBezTo>
                          <a:cubicBezTo>
                            <a:pt x="6948" y="3249"/>
                            <a:pt x="7238" y="3091"/>
                            <a:pt x="7476" y="3011"/>
                          </a:cubicBezTo>
                          <a:cubicBezTo>
                            <a:pt x="8189" y="2879"/>
                            <a:pt x="8929" y="2800"/>
                            <a:pt x="9642" y="2774"/>
                          </a:cubicBezTo>
                          <a:cubicBezTo>
                            <a:pt x="11335" y="2712"/>
                            <a:pt x="13030" y="2693"/>
                            <a:pt x="14726" y="2693"/>
                          </a:cubicBezTo>
                          <a:cubicBezTo>
                            <a:pt x="17497" y="2693"/>
                            <a:pt x="20271" y="2744"/>
                            <a:pt x="23042" y="2744"/>
                          </a:cubicBezTo>
                          <a:cubicBezTo>
                            <a:pt x="26622" y="2744"/>
                            <a:pt x="30198" y="2660"/>
                            <a:pt x="33758" y="2272"/>
                          </a:cubicBezTo>
                          <a:cubicBezTo>
                            <a:pt x="34577" y="2166"/>
                            <a:pt x="35449" y="2060"/>
                            <a:pt x="36162" y="1611"/>
                          </a:cubicBezTo>
                          <a:cubicBezTo>
                            <a:pt x="36690" y="1268"/>
                            <a:pt x="37034" y="740"/>
                            <a:pt x="37139" y="132"/>
                          </a:cubicBezTo>
                          <a:lnTo>
                            <a:pt x="37139" y="132"/>
                          </a:lnTo>
                          <a:cubicBezTo>
                            <a:pt x="36875" y="145"/>
                            <a:pt x="36611" y="152"/>
                            <a:pt x="36347" y="152"/>
                          </a:cubicBezTo>
                          <a:cubicBezTo>
                            <a:pt x="36083" y="152"/>
                            <a:pt x="35819" y="145"/>
                            <a:pt x="35555" y="132"/>
                          </a:cubicBezTo>
                          <a:cubicBezTo>
                            <a:pt x="34841" y="106"/>
                            <a:pt x="34128" y="0"/>
                            <a:pt x="33389" y="0"/>
                          </a:cubicBezTo>
                          <a:close/>
                        </a:path>
                      </a:pathLst>
                    </a:custGeom>
                    <a:solidFill>
                      <a:srgbClr val="000000">
                        <a:alpha val="140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0" name="Google Shape;550;p34"/>
                    <p:cNvSpPr/>
                    <p:nvPr/>
                  </p:nvSpPr>
                  <p:spPr>
                    <a:xfrm>
                      <a:off x="1169875" y="4137575"/>
                      <a:ext cx="1017650" cy="95900"/>
                    </a:xfrm>
                    <a:custGeom>
                      <a:avLst/>
                      <a:gdLst/>
                      <a:ahLst/>
                      <a:cxnLst/>
                      <a:rect l="l" t="t" r="r" b="b"/>
                      <a:pathLst>
                        <a:path w="40706" h="3836" extrusionOk="0">
                          <a:moveTo>
                            <a:pt x="40199" y="3527"/>
                          </a:moveTo>
                          <a:cubicBezTo>
                            <a:pt x="40200" y="3531"/>
                            <a:pt x="40202" y="3536"/>
                            <a:pt x="40203" y="3540"/>
                          </a:cubicBezTo>
                          <a:cubicBezTo>
                            <a:pt x="40202" y="3536"/>
                            <a:pt x="40200" y="3531"/>
                            <a:pt x="40199" y="3527"/>
                          </a:cubicBezTo>
                          <a:close/>
                          <a:moveTo>
                            <a:pt x="7027" y="0"/>
                          </a:moveTo>
                          <a:lnTo>
                            <a:pt x="7027" y="0"/>
                          </a:lnTo>
                          <a:cubicBezTo>
                            <a:pt x="5944" y="133"/>
                            <a:pt x="4887" y="344"/>
                            <a:pt x="3857" y="661"/>
                          </a:cubicBezTo>
                          <a:cubicBezTo>
                            <a:pt x="3038" y="872"/>
                            <a:pt x="2246" y="1189"/>
                            <a:pt x="1506" y="1559"/>
                          </a:cubicBezTo>
                          <a:cubicBezTo>
                            <a:pt x="1136" y="1744"/>
                            <a:pt x="767" y="1955"/>
                            <a:pt x="423" y="2166"/>
                          </a:cubicBezTo>
                          <a:cubicBezTo>
                            <a:pt x="265" y="2272"/>
                            <a:pt x="1" y="2483"/>
                            <a:pt x="53" y="2642"/>
                          </a:cubicBezTo>
                          <a:cubicBezTo>
                            <a:pt x="80" y="2800"/>
                            <a:pt x="291" y="2906"/>
                            <a:pt x="450" y="2959"/>
                          </a:cubicBezTo>
                          <a:cubicBezTo>
                            <a:pt x="1242" y="3276"/>
                            <a:pt x="2114" y="3461"/>
                            <a:pt x="2985" y="3461"/>
                          </a:cubicBezTo>
                          <a:cubicBezTo>
                            <a:pt x="3910" y="3540"/>
                            <a:pt x="4861" y="3566"/>
                            <a:pt x="5812" y="3619"/>
                          </a:cubicBezTo>
                          <a:cubicBezTo>
                            <a:pt x="9086" y="3758"/>
                            <a:pt x="12381" y="3836"/>
                            <a:pt x="15678" y="3836"/>
                          </a:cubicBezTo>
                          <a:cubicBezTo>
                            <a:pt x="16158" y="3836"/>
                            <a:pt x="16637" y="3834"/>
                            <a:pt x="17117" y="3831"/>
                          </a:cubicBezTo>
                          <a:cubicBezTo>
                            <a:pt x="20894" y="3831"/>
                            <a:pt x="24672" y="3751"/>
                            <a:pt x="28449" y="3646"/>
                          </a:cubicBezTo>
                          <a:cubicBezTo>
                            <a:pt x="30324" y="3593"/>
                            <a:pt x="32226" y="3540"/>
                            <a:pt x="34128" y="3461"/>
                          </a:cubicBezTo>
                          <a:cubicBezTo>
                            <a:pt x="35950" y="3408"/>
                            <a:pt x="37773" y="3329"/>
                            <a:pt x="39596" y="3276"/>
                          </a:cubicBezTo>
                          <a:cubicBezTo>
                            <a:pt x="39657" y="3249"/>
                            <a:pt x="39722" y="3235"/>
                            <a:pt x="39786" y="3235"/>
                          </a:cubicBezTo>
                          <a:cubicBezTo>
                            <a:pt x="39965" y="3235"/>
                            <a:pt x="40136" y="3339"/>
                            <a:pt x="40199" y="3527"/>
                          </a:cubicBezTo>
                          <a:lnTo>
                            <a:pt x="40199" y="3527"/>
                          </a:lnTo>
                          <a:cubicBezTo>
                            <a:pt x="40057" y="3053"/>
                            <a:pt x="40705" y="2452"/>
                            <a:pt x="40705" y="1876"/>
                          </a:cubicBezTo>
                          <a:cubicBezTo>
                            <a:pt x="40705" y="1110"/>
                            <a:pt x="39648" y="846"/>
                            <a:pt x="38882" y="846"/>
                          </a:cubicBezTo>
                          <a:cubicBezTo>
                            <a:pt x="28888" y="970"/>
                            <a:pt x="18916" y="2584"/>
                            <a:pt x="8925" y="2584"/>
                          </a:cubicBezTo>
                          <a:cubicBezTo>
                            <a:pt x="8274" y="2584"/>
                            <a:pt x="7624" y="2577"/>
                            <a:pt x="6974" y="2563"/>
                          </a:cubicBezTo>
                          <a:cubicBezTo>
                            <a:pt x="6366" y="2536"/>
                            <a:pt x="5600" y="2378"/>
                            <a:pt x="5521" y="1797"/>
                          </a:cubicBezTo>
                          <a:cubicBezTo>
                            <a:pt x="5521" y="1453"/>
                            <a:pt x="5653" y="1110"/>
                            <a:pt x="5917" y="899"/>
                          </a:cubicBezTo>
                          <a:cubicBezTo>
                            <a:pt x="6234" y="529"/>
                            <a:pt x="6604" y="238"/>
                            <a:pt x="7027" y="0"/>
                          </a:cubicBezTo>
                          <a:close/>
                        </a:path>
                      </a:pathLst>
                    </a:custGeom>
                    <a:solidFill>
                      <a:srgbClr val="000000">
                        <a:alpha val="140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1" name="Google Shape;551;p34"/>
                    <p:cNvSpPr/>
                    <p:nvPr/>
                  </p:nvSpPr>
                  <p:spPr>
                    <a:xfrm>
                      <a:off x="2004575" y="4228050"/>
                      <a:ext cx="456325" cy="196150"/>
                    </a:xfrm>
                    <a:custGeom>
                      <a:avLst/>
                      <a:gdLst/>
                      <a:ahLst/>
                      <a:cxnLst/>
                      <a:rect l="l" t="t" r="r" b="b"/>
                      <a:pathLst>
                        <a:path w="18253" h="7846" extrusionOk="0">
                          <a:moveTo>
                            <a:pt x="6842" y="0"/>
                          </a:moveTo>
                          <a:lnTo>
                            <a:pt x="6842" y="0"/>
                          </a:lnTo>
                          <a:cubicBezTo>
                            <a:pt x="6868" y="53"/>
                            <a:pt x="6868" y="132"/>
                            <a:pt x="6868" y="212"/>
                          </a:cubicBezTo>
                          <a:cubicBezTo>
                            <a:pt x="6868" y="713"/>
                            <a:pt x="6208" y="872"/>
                            <a:pt x="5785" y="925"/>
                          </a:cubicBezTo>
                          <a:cubicBezTo>
                            <a:pt x="5310" y="984"/>
                            <a:pt x="4819" y="1014"/>
                            <a:pt x="4336" y="1014"/>
                          </a:cubicBezTo>
                          <a:cubicBezTo>
                            <a:pt x="4175" y="1014"/>
                            <a:pt x="4015" y="1011"/>
                            <a:pt x="3857" y="1004"/>
                          </a:cubicBezTo>
                          <a:cubicBezTo>
                            <a:pt x="3527" y="991"/>
                            <a:pt x="3190" y="984"/>
                            <a:pt x="2856" y="984"/>
                          </a:cubicBezTo>
                          <a:cubicBezTo>
                            <a:pt x="2523" y="984"/>
                            <a:pt x="2193" y="991"/>
                            <a:pt x="1876" y="1004"/>
                          </a:cubicBezTo>
                          <a:cubicBezTo>
                            <a:pt x="1506" y="1030"/>
                            <a:pt x="1163" y="1083"/>
                            <a:pt x="819" y="1189"/>
                          </a:cubicBezTo>
                          <a:cubicBezTo>
                            <a:pt x="634" y="1242"/>
                            <a:pt x="0" y="1479"/>
                            <a:pt x="344" y="1744"/>
                          </a:cubicBezTo>
                          <a:cubicBezTo>
                            <a:pt x="449" y="1823"/>
                            <a:pt x="608" y="1876"/>
                            <a:pt x="766" y="1876"/>
                          </a:cubicBezTo>
                          <a:cubicBezTo>
                            <a:pt x="925" y="1902"/>
                            <a:pt x="1110" y="1928"/>
                            <a:pt x="1295" y="1955"/>
                          </a:cubicBezTo>
                          <a:cubicBezTo>
                            <a:pt x="1664" y="2008"/>
                            <a:pt x="2008" y="2034"/>
                            <a:pt x="2351" y="2034"/>
                          </a:cubicBezTo>
                          <a:cubicBezTo>
                            <a:pt x="3091" y="2087"/>
                            <a:pt x="3804" y="2087"/>
                            <a:pt x="4544" y="2087"/>
                          </a:cubicBezTo>
                          <a:lnTo>
                            <a:pt x="8902" y="2140"/>
                          </a:lnTo>
                          <a:cubicBezTo>
                            <a:pt x="10328" y="2166"/>
                            <a:pt x="11781" y="2140"/>
                            <a:pt x="13207" y="2219"/>
                          </a:cubicBezTo>
                          <a:cubicBezTo>
                            <a:pt x="13683" y="2219"/>
                            <a:pt x="16509" y="2351"/>
                            <a:pt x="15955" y="3328"/>
                          </a:cubicBezTo>
                          <a:cubicBezTo>
                            <a:pt x="15717" y="3751"/>
                            <a:pt x="15004" y="3777"/>
                            <a:pt x="14581" y="3857"/>
                          </a:cubicBezTo>
                          <a:cubicBezTo>
                            <a:pt x="13947" y="3962"/>
                            <a:pt x="13313" y="4068"/>
                            <a:pt x="12653" y="4147"/>
                          </a:cubicBezTo>
                          <a:cubicBezTo>
                            <a:pt x="11332" y="4306"/>
                            <a:pt x="9985" y="4411"/>
                            <a:pt x="8638" y="4570"/>
                          </a:cubicBezTo>
                          <a:cubicBezTo>
                            <a:pt x="7317" y="4702"/>
                            <a:pt x="5970" y="4860"/>
                            <a:pt x="4649" y="5151"/>
                          </a:cubicBezTo>
                          <a:cubicBezTo>
                            <a:pt x="3989" y="5257"/>
                            <a:pt x="3355" y="5415"/>
                            <a:pt x="2721" y="5626"/>
                          </a:cubicBezTo>
                          <a:cubicBezTo>
                            <a:pt x="2430" y="5706"/>
                            <a:pt x="2061" y="5838"/>
                            <a:pt x="1796" y="5917"/>
                          </a:cubicBezTo>
                          <a:cubicBezTo>
                            <a:pt x="1532" y="6023"/>
                            <a:pt x="1110" y="6102"/>
                            <a:pt x="925" y="6340"/>
                          </a:cubicBezTo>
                          <a:cubicBezTo>
                            <a:pt x="502" y="6842"/>
                            <a:pt x="2166" y="6947"/>
                            <a:pt x="2351" y="6974"/>
                          </a:cubicBezTo>
                          <a:cubicBezTo>
                            <a:pt x="3064" y="7053"/>
                            <a:pt x="3804" y="7132"/>
                            <a:pt x="4517" y="7185"/>
                          </a:cubicBezTo>
                          <a:cubicBezTo>
                            <a:pt x="5970" y="7343"/>
                            <a:pt x="7423" y="7449"/>
                            <a:pt x="8902" y="7528"/>
                          </a:cubicBezTo>
                          <a:cubicBezTo>
                            <a:pt x="11834" y="7687"/>
                            <a:pt x="14739" y="7766"/>
                            <a:pt x="17671" y="7845"/>
                          </a:cubicBezTo>
                          <a:lnTo>
                            <a:pt x="18120" y="7845"/>
                          </a:lnTo>
                          <a:cubicBezTo>
                            <a:pt x="17328" y="7396"/>
                            <a:pt x="16456" y="7106"/>
                            <a:pt x="15532" y="7026"/>
                          </a:cubicBezTo>
                          <a:cubicBezTo>
                            <a:pt x="14238" y="6894"/>
                            <a:pt x="12917" y="6947"/>
                            <a:pt x="11702" y="6472"/>
                          </a:cubicBezTo>
                          <a:cubicBezTo>
                            <a:pt x="13419" y="5336"/>
                            <a:pt x="15822" y="5468"/>
                            <a:pt x="17354" y="4068"/>
                          </a:cubicBezTo>
                          <a:cubicBezTo>
                            <a:pt x="17883" y="3593"/>
                            <a:pt x="18253" y="2721"/>
                            <a:pt x="17804" y="2166"/>
                          </a:cubicBezTo>
                          <a:cubicBezTo>
                            <a:pt x="17592" y="1955"/>
                            <a:pt x="17328" y="1796"/>
                            <a:pt x="17064" y="1717"/>
                          </a:cubicBezTo>
                          <a:cubicBezTo>
                            <a:pt x="14053" y="608"/>
                            <a:pt x="10777" y="423"/>
                            <a:pt x="7555" y="291"/>
                          </a:cubicBezTo>
                          <a:cubicBezTo>
                            <a:pt x="7317" y="291"/>
                            <a:pt x="7106" y="238"/>
                            <a:pt x="6921" y="106"/>
                          </a:cubicBezTo>
                          <a:cubicBezTo>
                            <a:pt x="6894" y="79"/>
                            <a:pt x="6868" y="27"/>
                            <a:pt x="6842" y="0"/>
                          </a:cubicBezTo>
                          <a:close/>
                        </a:path>
                      </a:pathLst>
                    </a:custGeom>
                    <a:solidFill>
                      <a:srgbClr val="000000">
                        <a:alpha val="140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2" name="Google Shape;552;p34"/>
                    <p:cNvSpPr/>
                    <p:nvPr/>
                  </p:nvSpPr>
                  <p:spPr>
                    <a:xfrm>
                      <a:off x="2996425" y="4009475"/>
                      <a:ext cx="1411200" cy="136050"/>
                    </a:xfrm>
                    <a:custGeom>
                      <a:avLst/>
                      <a:gdLst/>
                      <a:ahLst/>
                      <a:cxnLst/>
                      <a:rect l="l" t="t" r="r" b="b"/>
                      <a:pathLst>
                        <a:path w="56448" h="5442" extrusionOk="0">
                          <a:moveTo>
                            <a:pt x="582" y="0"/>
                          </a:moveTo>
                          <a:lnTo>
                            <a:pt x="582" y="0"/>
                          </a:lnTo>
                          <a:cubicBezTo>
                            <a:pt x="133" y="555"/>
                            <a:pt x="1" y="1215"/>
                            <a:pt x="793" y="1611"/>
                          </a:cubicBezTo>
                          <a:cubicBezTo>
                            <a:pt x="969" y="1675"/>
                            <a:pt x="1155" y="1710"/>
                            <a:pt x="1338" y="1710"/>
                          </a:cubicBezTo>
                          <a:cubicBezTo>
                            <a:pt x="1458" y="1710"/>
                            <a:pt x="1576" y="1695"/>
                            <a:pt x="1691" y="1664"/>
                          </a:cubicBezTo>
                          <a:cubicBezTo>
                            <a:pt x="5814" y="1173"/>
                            <a:pt x="9954" y="925"/>
                            <a:pt x="14091" y="925"/>
                          </a:cubicBezTo>
                          <a:cubicBezTo>
                            <a:pt x="17296" y="925"/>
                            <a:pt x="20500" y="1074"/>
                            <a:pt x="23694" y="1374"/>
                          </a:cubicBezTo>
                          <a:cubicBezTo>
                            <a:pt x="23906" y="1902"/>
                            <a:pt x="23245" y="2298"/>
                            <a:pt x="22717" y="2430"/>
                          </a:cubicBezTo>
                          <a:cubicBezTo>
                            <a:pt x="22189" y="2562"/>
                            <a:pt x="21502" y="2826"/>
                            <a:pt x="21528" y="3381"/>
                          </a:cubicBezTo>
                          <a:cubicBezTo>
                            <a:pt x="25262" y="3218"/>
                            <a:pt x="28997" y="3065"/>
                            <a:pt x="32731" y="3065"/>
                          </a:cubicBezTo>
                          <a:cubicBezTo>
                            <a:pt x="35045" y="3065"/>
                            <a:pt x="37360" y="3124"/>
                            <a:pt x="39675" y="3275"/>
                          </a:cubicBezTo>
                          <a:cubicBezTo>
                            <a:pt x="41128" y="3355"/>
                            <a:pt x="42607" y="3513"/>
                            <a:pt x="44007" y="4015"/>
                          </a:cubicBezTo>
                          <a:cubicBezTo>
                            <a:pt x="44852" y="4332"/>
                            <a:pt x="45645" y="4781"/>
                            <a:pt x="46490" y="5151"/>
                          </a:cubicBezTo>
                          <a:lnTo>
                            <a:pt x="47652" y="5204"/>
                          </a:lnTo>
                          <a:cubicBezTo>
                            <a:pt x="49369" y="5283"/>
                            <a:pt x="51086" y="5441"/>
                            <a:pt x="52776" y="5441"/>
                          </a:cubicBezTo>
                          <a:cubicBezTo>
                            <a:pt x="53622" y="5441"/>
                            <a:pt x="54467" y="5362"/>
                            <a:pt x="55286" y="5177"/>
                          </a:cubicBezTo>
                          <a:cubicBezTo>
                            <a:pt x="55603" y="5124"/>
                            <a:pt x="56448" y="4966"/>
                            <a:pt x="55999" y="4491"/>
                          </a:cubicBezTo>
                          <a:cubicBezTo>
                            <a:pt x="55708" y="4253"/>
                            <a:pt x="55365" y="4094"/>
                            <a:pt x="55022" y="4041"/>
                          </a:cubicBezTo>
                          <a:cubicBezTo>
                            <a:pt x="53410" y="3592"/>
                            <a:pt x="51693" y="3487"/>
                            <a:pt x="50056" y="3328"/>
                          </a:cubicBezTo>
                          <a:lnTo>
                            <a:pt x="44773" y="2800"/>
                          </a:lnTo>
                          <a:lnTo>
                            <a:pt x="34207" y="1717"/>
                          </a:lnTo>
                          <a:cubicBezTo>
                            <a:pt x="34075" y="1691"/>
                            <a:pt x="33969" y="1506"/>
                            <a:pt x="34128" y="1426"/>
                          </a:cubicBezTo>
                          <a:lnTo>
                            <a:pt x="35105" y="951"/>
                          </a:lnTo>
                          <a:lnTo>
                            <a:pt x="35607" y="713"/>
                          </a:lnTo>
                          <a:cubicBezTo>
                            <a:pt x="35713" y="660"/>
                            <a:pt x="35977" y="608"/>
                            <a:pt x="35898" y="476"/>
                          </a:cubicBezTo>
                          <a:cubicBezTo>
                            <a:pt x="35818" y="264"/>
                            <a:pt x="35369" y="264"/>
                            <a:pt x="35184" y="264"/>
                          </a:cubicBezTo>
                          <a:lnTo>
                            <a:pt x="34075" y="264"/>
                          </a:lnTo>
                          <a:lnTo>
                            <a:pt x="29743" y="238"/>
                          </a:lnTo>
                          <a:lnTo>
                            <a:pt x="14106" y="106"/>
                          </a:lnTo>
                          <a:cubicBezTo>
                            <a:pt x="9589" y="79"/>
                            <a:pt x="5099" y="27"/>
                            <a:pt x="582" y="0"/>
                          </a:cubicBezTo>
                          <a:close/>
                        </a:path>
                      </a:pathLst>
                    </a:custGeom>
                    <a:solidFill>
                      <a:srgbClr val="000000">
                        <a:alpha val="140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3" name="Google Shape;553;p34"/>
                    <p:cNvSpPr/>
                    <p:nvPr/>
                  </p:nvSpPr>
                  <p:spPr>
                    <a:xfrm>
                      <a:off x="2670875" y="4209550"/>
                      <a:ext cx="1734125" cy="228850"/>
                    </a:xfrm>
                    <a:custGeom>
                      <a:avLst/>
                      <a:gdLst/>
                      <a:ahLst/>
                      <a:cxnLst/>
                      <a:rect l="l" t="t" r="r" b="b"/>
                      <a:pathLst>
                        <a:path w="69365" h="9154" extrusionOk="0">
                          <a:moveTo>
                            <a:pt x="61783" y="1"/>
                          </a:moveTo>
                          <a:cubicBezTo>
                            <a:pt x="61731" y="53"/>
                            <a:pt x="61678" y="106"/>
                            <a:pt x="61651" y="159"/>
                          </a:cubicBezTo>
                          <a:cubicBezTo>
                            <a:pt x="61546" y="423"/>
                            <a:pt x="61493" y="687"/>
                            <a:pt x="61466" y="952"/>
                          </a:cubicBezTo>
                          <a:cubicBezTo>
                            <a:pt x="61249" y="2017"/>
                            <a:pt x="59943" y="2305"/>
                            <a:pt x="58811" y="2305"/>
                          </a:cubicBezTo>
                          <a:cubicBezTo>
                            <a:pt x="58709" y="2305"/>
                            <a:pt x="58607" y="2303"/>
                            <a:pt x="58508" y="2299"/>
                          </a:cubicBezTo>
                          <a:cubicBezTo>
                            <a:pt x="50131" y="1979"/>
                            <a:pt x="41687" y="405"/>
                            <a:pt x="33366" y="405"/>
                          </a:cubicBezTo>
                          <a:cubicBezTo>
                            <a:pt x="29985" y="405"/>
                            <a:pt x="26625" y="664"/>
                            <a:pt x="23298" y="1374"/>
                          </a:cubicBezTo>
                          <a:cubicBezTo>
                            <a:pt x="22717" y="1453"/>
                            <a:pt x="22162" y="1665"/>
                            <a:pt x="21686" y="2035"/>
                          </a:cubicBezTo>
                          <a:cubicBezTo>
                            <a:pt x="21264" y="2431"/>
                            <a:pt x="21079" y="3144"/>
                            <a:pt x="21449" y="3593"/>
                          </a:cubicBezTo>
                          <a:cubicBezTo>
                            <a:pt x="21660" y="3857"/>
                            <a:pt x="22003" y="3989"/>
                            <a:pt x="22136" y="4306"/>
                          </a:cubicBezTo>
                          <a:cubicBezTo>
                            <a:pt x="22400" y="4967"/>
                            <a:pt x="21449" y="5442"/>
                            <a:pt x="20736" y="5468"/>
                          </a:cubicBezTo>
                          <a:cubicBezTo>
                            <a:pt x="20598" y="5473"/>
                            <a:pt x="20460" y="5476"/>
                            <a:pt x="20322" y="5476"/>
                          </a:cubicBezTo>
                          <a:cubicBezTo>
                            <a:pt x="18955" y="5476"/>
                            <a:pt x="17594" y="5240"/>
                            <a:pt x="16298" y="4808"/>
                          </a:cubicBezTo>
                          <a:cubicBezTo>
                            <a:pt x="16065" y="4731"/>
                            <a:pt x="15789" y="4659"/>
                            <a:pt x="15542" y="4659"/>
                          </a:cubicBezTo>
                          <a:cubicBezTo>
                            <a:pt x="15284" y="4659"/>
                            <a:pt x="15059" y="4737"/>
                            <a:pt x="14951" y="4967"/>
                          </a:cubicBezTo>
                          <a:cubicBezTo>
                            <a:pt x="14713" y="5521"/>
                            <a:pt x="15453" y="5944"/>
                            <a:pt x="16034" y="6049"/>
                          </a:cubicBezTo>
                          <a:cubicBezTo>
                            <a:pt x="11755" y="8083"/>
                            <a:pt x="6762" y="7344"/>
                            <a:pt x="2061" y="7766"/>
                          </a:cubicBezTo>
                          <a:cubicBezTo>
                            <a:pt x="1268" y="7819"/>
                            <a:pt x="264" y="8215"/>
                            <a:pt x="0" y="8849"/>
                          </a:cubicBezTo>
                          <a:cubicBezTo>
                            <a:pt x="2879" y="8955"/>
                            <a:pt x="5759" y="9061"/>
                            <a:pt x="8638" y="9114"/>
                          </a:cubicBezTo>
                          <a:cubicBezTo>
                            <a:pt x="9985" y="9140"/>
                            <a:pt x="11339" y="9153"/>
                            <a:pt x="12692" y="9153"/>
                          </a:cubicBezTo>
                          <a:cubicBezTo>
                            <a:pt x="14046" y="9153"/>
                            <a:pt x="15400" y="9140"/>
                            <a:pt x="16747" y="9114"/>
                          </a:cubicBezTo>
                          <a:lnTo>
                            <a:pt x="17434" y="9114"/>
                          </a:lnTo>
                          <a:cubicBezTo>
                            <a:pt x="17460" y="9114"/>
                            <a:pt x="17513" y="9114"/>
                            <a:pt x="17539" y="9140"/>
                          </a:cubicBezTo>
                          <a:cubicBezTo>
                            <a:pt x="18068" y="9140"/>
                            <a:pt x="18596" y="9140"/>
                            <a:pt x="19124" y="9087"/>
                          </a:cubicBezTo>
                          <a:cubicBezTo>
                            <a:pt x="19837" y="9087"/>
                            <a:pt x="20551" y="8981"/>
                            <a:pt x="21264" y="8797"/>
                          </a:cubicBezTo>
                          <a:cubicBezTo>
                            <a:pt x="21502" y="8744"/>
                            <a:pt x="21766" y="8612"/>
                            <a:pt x="21951" y="8427"/>
                          </a:cubicBezTo>
                          <a:cubicBezTo>
                            <a:pt x="22136" y="8215"/>
                            <a:pt x="22215" y="7951"/>
                            <a:pt x="22188" y="7661"/>
                          </a:cubicBezTo>
                          <a:cubicBezTo>
                            <a:pt x="22188" y="7238"/>
                            <a:pt x="22452" y="6868"/>
                            <a:pt x="22849" y="6736"/>
                          </a:cubicBezTo>
                          <a:cubicBezTo>
                            <a:pt x="23403" y="6578"/>
                            <a:pt x="24011" y="6499"/>
                            <a:pt x="24592" y="6472"/>
                          </a:cubicBezTo>
                          <a:lnTo>
                            <a:pt x="26679" y="6261"/>
                          </a:lnTo>
                          <a:cubicBezTo>
                            <a:pt x="27260" y="6234"/>
                            <a:pt x="27867" y="6129"/>
                            <a:pt x="28422" y="5970"/>
                          </a:cubicBezTo>
                          <a:cubicBezTo>
                            <a:pt x="28686" y="5891"/>
                            <a:pt x="28898" y="5706"/>
                            <a:pt x="29003" y="5468"/>
                          </a:cubicBezTo>
                          <a:cubicBezTo>
                            <a:pt x="29056" y="5231"/>
                            <a:pt x="28924" y="4967"/>
                            <a:pt x="28713" y="4861"/>
                          </a:cubicBezTo>
                          <a:cubicBezTo>
                            <a:pt x="28237" y="4570"/>
                            <a:pt x="27550" y="4544"/>
                            <a:pt x="27022" y="4438"/>
                          </a:cubicBezTo>
                          <a:lnTo>
                            <a:pt x="24883" y="4068"/>
                          </a:lnTo>
                          <a:cubicBezTo>
                            <a:pt x="24777" y="4042"/>
                            <a:pt x="24724" y="3910"/>
                            <a:pt x="24830" y="3831"/>
                          </a:cubicBezTo>
                          <a:cubicBezTo>
                            <a:pt x="25226" y="3461"/>
                            <a:pt x="25701" y="3170"/>
                            <a:pt x="26177" y="2933"/>
                          </a:cubicBezTo>
                          <a:cubicBezTo>
                            <a:pt x="27207" y="2431"/>
                            <a:pt x="28290" y="2114"/>
                            <a:pt x="29426" y="1929"/>
                          </a:cubicBezTo>
                          <a:cubicBezTo>
                            <a:pt x="30588" y="1718"/>
                            <a:pt x="31750" y="1585"/>
                            <a:pt x="32939" y="1506"/>
                          </a:cubicBezTo>
                          <a:cubicBezTo>
                            <a:pt x="33908" y="1444"/>
                            <a:pt x="34877" y="1414"/>
                            <a:pt x="35846" y="1414"/>
                          </a:cubicBezTo>
                          <a:cubicBezTo>
                            <a:pt x="37333" y="1414"/>
                            <a:pt x="38821" y="1484"/>
                            <a:pt x="40309" y="1612"/>
                          </a:cubicBezTo>
                          <a:cubicBezTo>
                            <a:pt x="45222" y="2061"/>
                            <a:pt x="50055" y="2985"/>
                            <a:pt x="54969" y="3461"/>
                          </a:cubicBezTo>
                          <a:cubicBezTo>
                            <a:pt x="56849" y="3668"/>
                            <a:pt x="58746" y="3777"/>
                            <a:pt x="60658" y="3777"/>
                          </a:cubicBezTo>
                          <a:cubicBezTo>
                            <a:pt x="61191" y="3777"/>
                            <a:pt x="61724" y="3769"/>
                            <a:pt x="62259" y="3751"/>
                          </a:cubicBezTo>
                          <a:cubicBezTo>
                            <a:pt x="63474" y="3699"/>
                            <a:pt x="64689" y="3593"/>
                            <a:pt x="65878" y="3408"/>
                          </a:cubicBezTo>
                          <a:cubicBezTo>
                            <a:pt x="66485" y="3302"/>
                            <a:pt x="67066" y="3197"/>
                            <a:pt x="67674" y="3065"/>
                          </a:cubicBezTo>
                          <a:cubicBezTo>
                            <a:pt x="68149" y="2959"/>
                            <a:pt x="69021" y="2906"/>
                            <a:pt x="69179" y="2299"/>
                          </a:cubicBezTo>
                          <a:cubicBezTo>
                            <a:pt x="69364" y="1691"/>
                            <a:pt x="68783" y="1189"/>
                            <a:pt x="68255" y="1004"/>
                          </a:cubicBezTo>
                          <a:cubicBezTo>
                            <a:pt x="67647" y="819"/>
                            <a:pt x="67013" y="687"/>
                            <a:pt x="66379" y="608"/>
                          </a:cubicBezTo>
                          <a:cubicBezTo>
                            <a:pt x="65032" y="397"/>
                            <a:pt x="63685" y="212"/>
                            <a:pt x="62312" y="53"/>
                          </a:cubicBezTo>
                          <a:lnTo>
                            <a:pt x="61783" y="1"/>
                          </a:lnTo>
                          <a:close/>
                        </a:path>
                      </a:pathLst>
                    </a:custGeom>
                    <a:solidFill>
                      <a:srgbClr val="000000">
                        <a:alpha val="140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4" name="Google Shape;554;p34"/>
                    <p:cNvSpPr/>
                    <p:nvPr/>
                  </p:nvSpPr>
                  <p:spPr>
                    <a:xfrm>
                      <a:off x="3067750" y="4089625"/>
                      <a:ext cx="247000" cy="94875"/>
                    </a:xfrm>
                    <a:custGeom>
                      <a:avLst/>
                      <a:gdLst/>
                      <a:ahLst/>
                      <a:cxnLst/>
                      <a:rect l="l" t="t" r="r" b="b"/>
                      <a:pathLst>
                        <a:path w="9880" h="3795" extrusionOk="0">
                          <a:moveTo>
                            <a:pt x="3962" y="1"/>
                          </a:moveTo>
                          <a:cubicBezTo>
                            <a:pt x="3095" y="1"/>
                            <a:pt x="2249" y="98"/>
                            <a:pt x="1612" y="386"/>
                          </a:cubicBezTo>
                          <a:cubicBezTo>
                            <a:pt x="0" y="1126"/>
                            <a:pt x="3408" y="941"/>
                            <a:pt x="3936" y="1179"/>
                          </a:cubicBezTo>
                          <a:cubicBezTo>
                            <a:pt x="4042" y="1205"/>
                            <a:pt x="4147" y="1285"/>
                            <a:pt x="4147" y="1417"/>
                          </a:cubicBezTo>
                          <a:cubicBezTo>
                            <a:pt x="4147" y="1575"/>
                            <a:pt x="3962" y="1654"/>
                            <a:pt x="3804" y="1707"/>
                          </a:cubicBezTo>
                          <a:cubicBezTo>
                            <a:pt x="2695" y="1971"/>
                            <a:pt x="1612" y="2420"/>
                            <a:pt x="608" y="2975"/>
                          </a:cubicBezTo>
                          <a:cubicBezTo>
                            <a:pt x="370" y="3107"/>
                            <a:pt x="106" y="3371"/>
                            <a:pt x="264" y="3583"/>
                          </a:cubicBezTo>
                          <a:cubicBezTo>
                            <a:pt x="317" y="3635"/>
                            <a:pt x="397" y="3688"/>
                            <a:pt x="476" y="3715"/>
                          </a:cubicBezTo>
                          <a:cubicBezTo>
                            <a:pt x="749" y="3766"/>
                            <a:pt x="1022" y="3795"/>
                            <a:pt x="1287" y="3795"/>
                          </a:cubicBezTo>
                          <a:cubicBezTo>
                            <a:pt x="1433" y="3795"/>
                            <a:pt x="1577" y="3786"/>
                            <a:pt x="1717" y="3767"/>
                          </a:cubicBezTo>
                          <a:cubicBezTo>
                            <a:pt x="4147" y="3556"/>
                            <a:pt x="6525" y="3160"/>
                            <a:pt x="8902" y="2579"/>
                          </a:cubicBezTo>
                          <a:cubicBezTo>
                            <a:pt x="9272" y="2500"/>
                            <a:pt x="9721" y="2368"/>
                            <a:pt x="9879" y="1998"/>
                          </a:cubicBezTo>
                          <a:lnTo>
                            <a:pt x="9879" y="1998"/>
                          </a:lnTo>
                          <a:lnTo>
                            <a:pt x="5019" y="2051"/>
                          </a:lnTo>
                          <a:cubicBezTo>
                            <a:pt x="4887" y="2051"/>
                            <a:pt x="4728" y="1998"/>
                            <a:pt x="4781" y="1866"/>
                          </a:cubicBezTo>
                          <a:cubicBezTo>
                            <a:pt x="5785" y="1575"/>
                            <a:pt x="6815" y="1337"/>
                            <a:pt x="7845" y="1152"/>
                          </a:cubicBezTo>
                          <a:cubicBezTo>
                            <a:pt x="7898" y="888"/>
                            <a:pt x="7793" y="624"/>
                            <a:pt x="7555" y="492"/>
                          </a:cubicBezTo>
                          <a:cubicBezTo>
                            <a:pt x="7343" y="360"/>
                            <a:pt x="7106" y="281"/>
                            <a:pt x="6842" y="254"/>
                          </a:cubicBezTo>
                          <a:cubicBezTo>
                            <a:pt x="6065" y="139"/>
                            <a:pt x="4998" y="1"/>
                            <a:pt x="3962" y="1"/>
                          </a:cubicBezTo>
                          <a:close/>
                        </a:path>
                      </a:pathLst>
                    </a:custGeom>
                    <a:solidFill>
                      <a:srgbClr val="000000">
                        <a:alpha val="140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5" name="Google Shape;555;p34"/>
                    <p:cNvSpPr/>
                    <p:nvPr/>
                  </p:nvSpPr>
                  <p:spPr>
                    <a:xfrm>
                      <a:off x="2276625" y="4095975"/>
                      <a:ext cx="268800" cy="86550"/>
                    </a:xfrm>
                    <a:custGeom>
                      <a:avLst/>
                      <a:gdLst/>
                      <a:ahLst/>
                      <a:cxnLst/>
                      <a:rect l="l" t="t" r="r" b="b"/>
                      <a:pathLst>
                        <a:path w="10752" h="3462" extrusionOk="0">
                          <a:moveTo>
                            <a:pt x="9008" y="0"/>
                          </a:moveTo>
                          <a:cubicBezTo>
                            <a:pt x="7714" y="27"/>
                            <a:pt x="6420" y="344"/>
                            <a:pt x="5125" y="397"/>
                          </a:cubicBezTo>
                          <a:cubicBezTo>
                            <a:pt x="3514" y="476"/>
                            <a:pt x="1876" y="449"/>
                            <a:pt x="344" y="1057"/>
                          </a:cubicBezTo>
                          <a:cubicBezTo>
                            <a:pt x="186" y="1110"/>
                            <a:pt x="1" y="1268"/>
                            <a:pt x="54" y="1427"/>
                          </a:cubicBezTo>
                          <a:cubicBezTo>
                            <a:pt x="107" y="1532"/>
                            <a:pt x="239" y="1559"/>
                            <a:pt x="371" y="1559"/>
                          </a:cubicBezTo>
                          <a:cubicBezTo>
                            <a:pt x="550" y="1578"/>
                            <a:pt x="731" y="1585"/>
                            <a:pt x="913" y="1585"/>
                          </a:cubicBezTo>
                          <a:cubicBezTo>
                            <a:pt x="1587" y="1585"/>
                            <a:pt x="2274" y="1482"/>
                            <a:pt x="2944" y="1482"/>
                          </a:cubicBezTo>
                          <a:cubicBezTo>
                            <a:pt x="3345" y="1482"/>
                            <a:pt x="3740" y="1519"/>
                            <a:pt x="4122" y="1638"/>
                          </a:cubicBezTo>
                          <a:lnTo>
                            <a:pt x="2193" y="2298"/>
                          </a:lnTo>
                          <a:cubicBezTo>
                            <a:pt x="2061" y="2325"/>
                            <a:pt x="1929" y="2404"/>
                            <a:pt x="1850" y="2510"/>
                          </a:cubicBezTo>
                          <a:cubicBezTo>
                            <a:pt x="1797" y="2695"/>
                            <a:pt x="1850" y="2880"/>
                            <a:pt x="2008" y="2959"/>
                          </a:cubicBezTo>
                          <a:cubicBezTo>
                            <a:pt x="2167" y="3038"/>
                            <a:pt x="2325" y="3064"/>
                            <a:pt x="2510" y="3064"/>
                          </a:cubicBezTo>
                          <a:lnTo>
                            <a:pt x="9167" y="3434"/>
                          </a:lnTo>
                          <a:cubicBezTo>
                            <a:pt x="9242" y="3453"/>
                            <a:pt x="9320" y="3462"/>
                            <a:pt x="9399" y="3462"/>
                          </a:cubicBezTo>
                          <a:cubicBezTo>
                            <a:pt x="9543" y="3462"/>
                            <a:pt x="9691" y="3433"/>
                            <a:pt x="9827" y="3381"/>
                          </a:cubicBezTo>
                          <a:cubicBezTo>
                            <a:pt x="10038" y="3276"/>
                            <a:pt x="10144" y="3064"/>
                            <a:pt x="10091" y="2827"/>
                          </a:cubicBezTo>
                          <a:cubicBezTo>
                            <a:pt x="10012" y="2695"/>
                            <a:pt x="9880" y="2615"/>
                            <a:pt x="9748" y="2563"/>
                          </a:cubicBezTo>
                          <a:cubicBezTo>
                            <a:pt x="9324" y="2386"/>
                            <a:pt x="8878" y="2334"/>
                            <a:pt x="8422" y="2334"/>
                          </a:cubicBezTo>
                          <a:cubicBezTo>
                            <a:pt x="7751" y="2334"/>
                            <a:pt x="7058" y="2447"/>
                            <a:pt x="6382" y="2447"/>
                          </a:cubicBezTo>
                          <a:cubicBezTo>
                            <a:pt x="6000" y="2447"/>
                            <a:pt x="5623" y="2411"/>
                            <a:pt x="5257" y="2298"/>
                          </a:cubicBezTo>
                          <a:cubicBezTo>
                            <a:pt x="5125" y="2272"/>
                            <a:pt x="4967" y="2166"/>
                            <a:pt x="4993" y="2034"/>
                          </a:cubicBezTo>
                          <a:cubicBezTo>
                            <a:pt x="5020" y="1876"/>
                            <a:pt x="5099" y="1876"/>
                            <a:pt x="5205" y="1823"/>
                          </a:cubicBezTo>
                          <a:cubicBezTo>
                            <a:pt x="5778" y="1564"/>
                            <a:pt x="6434" y="1545"/>
                            <a:pt x="7095" y="1545"/>
                          </a:cubicBezTo>
                          <a:cubicBezTo>
                            <a:pt x="7210" y="1545"/>
                            <a:pt x="7325" y="1546"/>
                            <a:pt x="7440" y="1546"/>
                          </a:cubicBezTo>
                          <a:cubicBezTo>
                            <a:pt x="8216" y="1546"/>
                            <a:pt x="8982" y="1519"/>
                            <a:pt x="9616" y="1110"/>
                          </a:cubicBezTo>
                          <a:cubicBezTo>
                            <a:pt x="10752" y="370"/>
                            <a:pt x="9880" y="0"/>
                            <a:pt x="9008" y="0"/>
                          </a:cubicBezTo>
                          <a:close/>
                        </a:path>
                      </a:pathLst>
                    </a:custGeom>
                    <a:solidFill>
                      <a:srgbClr val="000000">
                        <a:alpha val="140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6" name="Google Shape;556;p34"/>
                    <p:cNvSpPr/>
                    <p:nvPr/>
                  </p:nvSpPr>
                  <p:spPr>
                    <a:xfrm>
                      <a:off x="2472775" y="4264050"/>
                      <a:ext cx="193500" cy="74650"/>
                    </a:xfrm>
                    <a:custGeom>
                      <a:avLst/>
                      <a:gdLst/>
                      <a:ahLst/>
                      <a:cxnLst/>
                      <a:rect l="l" t="t" r="r" b="b"/>
                      <a:pathLst>
                        <a:path w="7740" h="2986" extrusionOk="0">
                          <a:moveTo>
                            <a:pt x="3028" y="0"/>
                          </a:moveTo>
                          <a:cubicBezTo>
                            <a:pt x="2119" y="0"/>
                            <a:pt x="2411" y="529"/>
                            <a:pt x="1902" y="1281"/>
                          </a:cubicBezTo>
                          <a:cubicBezTo>
                            <a:pt x="1638" y="1677"/>
                            <a:pt x="0" y="2232"/>
                            <a:pt x="475" y="2813"/>
                          </a:cubicBezTo>
                          <a:cubicBezTo>
                            <a:pt x="573" y="2939"/>
                            <a:pt x="810" y="2985"/>
                            <a:pt x="1116" y="2985"/>
                          </a:cubicBezTo>
                          <a:cubicBezTo>
                            <a:pt x="1964" y="2985"/>
                            <a:pt x="3343" y="2628"/>
                            <a:pt x="3751" y="2628"/>
                          </a:cubicBezTo>
                          <a:cubicBezTo>
                            <a:pt x="4741" y="2628"/>
                            <a:pt x="5731" y="2969"/>
                            <a:pt x="6721" y="2969"/>
                          </a:cubicBezTo>
                          <a:cubicBezTo>
                            <a:pt x="6867" y="2969"/>
                            <a:pt x="7013" y="2962"/>
                            <a:pt x="7158" y="2945"/>
                          </a:cubicBezTo>
                          <a:cubicBezTo>
                            <a:pt x="7264" y="2945"/>
                            <a:pt x="7343" y="2919"/>
                            <a:pt x="7449" y="2892"/>
                          </a:cubicBezTo>
                          <a:cubicBezTo>
                            <a:pt x="7739" y="2707"/>
                            <a:pt x="7660" y="2232"/>
                            <a:pt x="7370" y="2020"/>
                          </a:cubicBezTo>
                          <a:cubicBezTo>
                            <a:pt x="7152" y="1902"/>
                            <a:pt x="6889" y="1842"/>
                            <a:pt x="6638" y="1842"/>
                          </a:cubicBezTo>
                          <a:cubicBezTo>
                            <a:pt x="6554" y="1842"/>
                            <a:pt x="6472" y="1849"/>
                            <a:pt x="6392" y="1862"/>
                          </a:cubicBezTo>
                          <a:lnTo>
                            <a:pt x="4015" y="2020"/>
                          </a:lnTo>
                          <a:cubicBezTo>
                            <a:pt x="3967" y="2026"/>
                            <a:pt x="3919" y="2029"/>
                            <a:pt x="3870" y="2029"/>
                          </a:cubicBezTo>
                          <a:cubicBezTo>
                            <a:pt x="3677" y="2029"/>
                            <a:pt x="3487" y="1978"/>
                            <a:pt x="3381" y="1809"/>
                          </a:cubicBezTo>
                          <a:cubicBezTo>
                            <a:pt x="3275" y="1624"/>
                            <a:pt x="3460" y="1360"/>
                            <a:pt x="3645" y="1254"/>
                          </a:cubicBezTo>
                          <a:cubicBezTo>
                            <a:pt x="4807" y="621"/>
                            <a:pt x="4728" y="171"/>
                            <a:pt x="3302" y="13"/>
                          </a:cubicBezTo>
                          <a:cubicBezTo>
                            <a:pt x="3200" y="4"/>
                            <a:pt x="3109" y="0"/>
                            <a:pt x="3028" y="0"/>
                          </a:cubicBezTo>
                          <a:close/>
                        </a:path>
                      </a:pathLst>
                    </a:custGeom>
                    <a:solidFill>
                      <a:srgbClr val="000000">
                        <a:alpha val="140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7" name="Google Shape;557;p34"/>
                    <p:cNvSpPr/>
                    <p:nvPr/>
                  </p:nvSpPr>
                  <p:spPr>
                    <a:xfrm>
                      <a:off x="2690675" y="4194325"/>
                      <a:ext cx="322175" cy="82375"/>
                    </a:xfrm>
                    <a:custGeom>
                      <a:avLst/>
                      <a:gdLst/>
                      <a:ahLst/>
                      <a:cxnLst/>
                      <a:rect l="l" t="t" r="r" b="b"/>
                      <a:pathLst>
                        <a:path w="12887" h="3295" extrusionOk="0">
                          <a:moveTo>
                            <a:pt x="9874" y="1"/>
                          </a:moveTo>
                          <a:cubicBezTo>
                            <a:pt x="9856" y="1"/>
                            <a:pt x="9840" y="1"/>
                            <a:pt x="9827" y="2"/>
                          </a:cubicBezTo>
                          <a:cubicBezTo>
                            <a:pt x="8691" y="55"/>
                            <a:pt x="7555" y="213"/>
                            <a:pt x="6419" y="293"/>
                          </a:cubicBezTo>
                          <a:cubicBezTo>
                            <a:pt x="5997" y="345"/>
                            <a:pt x="5469" y="425"/>
                            <a:pt x="5310" y="847"/>
                          </a:cubicBezTo>
                          <a:lnTo>
                            <a:pt x="7661" y="1138"/>
                          </a:lnTo>
                          <a:cubicBezTo>
                            <a:pt x="7899" y="1164"/>
                            <a:pt x="8216" y="1323"/>
                            <a:pt x="8110" y="1534"/>
                          </a:cubicBezTo>
                          <a:lnTo>
                            <a:pt x="1797" y="2168"/>
                          </a:lnTo>
                          <a:cubicBezTo>
                            <a:pt x="1084" y="2247"/>
                            <a:pt x="212" y="2432"/>
                            <a:pt x="1" y="3145"/>
                          </a:cubicBezTo>
                          <a:cubicBezTo>
                            <a:pt x="1121" y="3220"/>
                            <a:pt x="2248" y="3295"/>
                            <a:pt x="3369" y="3295"/>
                          </a:cubicBezTo>
                          <a:cubicBezTo>
                            <a:pt x="4627" y="3295"/>
                            <a:pt x="5877" y="3201"/>
                            <a:pt x="7106" y="2908"/>
                          </a:cubicBezTo>
                          <a:cubicBezTo>
                            <a:pt x="6578" y="2825"/>
                            <a:pt x="6039" y="2784"/>
                            <a:pt x="5497" y="2784"/>
                          </a:cubicBezTo>
                          <a:cubicBezTo>
                            <a:pt x="5171" y="2784"/>
                            <a:pt x="4844" y="2799"/>
                            <a:pt x="4518" y="2828"/>
                          </a:cubicBezTo>
                          <a:cubicBezTo>
                            <a:pt x="5180" y="2656"/>
                            <a:pt x="5851" y="2616"/>
                            <a:pt x="6529" y="2616"/>
                          </a:cubicBezTo>
                          <a:cubicBezTo>
                            <a:pt x="7095" y="2616"/>
                            <a:pt x="7666" y="2644"/>
                            <a:pt x="8242" y="2644"/>
                          </a:cubicBezTo>
                          <a:cubicBezTo>
                            <a:pt x="8336" y="2646"/>
                            <a:pt x="8430" y="2647"/>
                            <a:pt x="8525" y="2647"/>
                          </a:cubicBezTo>
                          <a:cubicBezTo>
                            <a:pt x="9682" y="2647"/>
                            <a:pt x="10882" y="2484"/>
                            <a:pt x="11834" y="1825"/>
                          </a:cubicBezTo>
                          <a:lnTo>
                            <a:pt x="9748" y="1693"/>
                          </a:lnTo>
                          <a:cubicBezTo>
                            <a:pt x="9563" y="1693"/>
                            <a:pt x="9299" y="1587"/>
                            <a:pt x="9351" y="1402"/>
                          </a:cubicBezTo>
                          <a:cubicBezTo>
                            <a:pt x="9378" y="1323"/>
                            <a:pt x="9404" y="1270"/>
                            <a:pt x="9483" y="1244"/>
                          </a:cubicBezTo>
                          <a:cubicBezTo>
                            <a:pt x="9784" y="1035"/>
                            <a:pt x="10146" y="1004"/>
                            <a:pt x="10522" y="1004"/>
                          </a:cubicBezTo>
                          <a:cubicBezTo>
                            <a:pt x="10680" y="1004"/>
                            <a:pt x="10841" y="1010"/>
                            <a:pt x="11001" y="1010"/>
                          </a:cubicBezTo>
                          <a:cubicBezTo>
                            <a:pt x="11328" y="1010"/>
                            <a:pt x="11651" y="987"/>
                            <a:pt x="11940" y="847"/>
                          </a:cubicBezTo>
                          <a:cubicBezTo>
                            <a:pt x="12886" y="387"/>
                            <a:pt x="10415" y="1"/>
                            <a:pt x="9874" y="1"/>
                          </a:cubicBezTo>
                          <a:close/>
                        </a:path>
                      </a:pathLst>
                    </a:custGeom>
                    <a:solidFill>
                      <a:srgbClr val="000000">
                        <a:alpha val="140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58" name="Google Shape;558;p34"/>
                  <p:cNvGrpSpPr/>
                  <p:nvPr/>
                </p:nvGrpSpPr>
                <p:grpSpPr>
                  <a:xfrm>
                    <a:off x="1162625" y="3220425"/>
                    <a:ext cx="3262175" cy="1225150"/>
                    <a:chOff x="1162625" y="3220425"/>
                    <a:chExt cx="3262175" cy="1225150"/>
                  </a:xfrm>
                </p:grpSpPr>
                <p:sp>
                  <p:nvSpPr>
                    <p:cNvPr id="559" name="Google Shape;559;p34"/>
                    <p:cNvSpPr/>
                    <p:nvPr/>
                  </p:nvSpPr>
                  <p:spPr>
                    <a:xfrm>
                      <a:off x="1162625" y="3220425"/>
                      <a:ext cx="3262175" cy="1225150"/>
                    </a:xfrm>
                    <a:custGeom>
                      <a:avLst/>
                      <a:gdLst/>
                      <a:ahLst/>
                      <a:cxnLst/>
                      <a:rect l="l" t="t" r="r" b="b"/>
                      <a:pathLst>
                        <a:path w="130487" h="49006" extrusionOk="0">
                          <a:moveTo>
                            <a:pt x="53716" y="342"/>
                          </a:moveTo>
                          <a:cubicBezTo>
                            <a:pt x="53991" y="342"/>
                            <a:pt x="54261" y="388"/>
                            <a:pt x="54519" y="499"/>
                          </a:cubicBezTo>
                          <a:cubicBezTo>
                            <a:pt x="55259" y="842"/>
                            <a:pt x="55919" y="1318"/>
                            <a:pt x="56421" y="1952"/>
                          </a:cubicBezTo>
                          <a:cubicBezTo>
                            <a:pt x="56976" y="2612"/>
                            <a:pt x="57504" y="3272"/>
                            <a:pt x="57979" y="3986"/>
                          </a:cubicBezTo>
                          <a:lnTo>
                            <a:pt x="58402" y="4620"/>
                          </a:lnTo>
                          <a:cubicBezTo>
                            <a:pt x="58561" y="4805"/>
                            <a:pt x="58666" y="5016"/>
                            <a:pt x="58745" y="5227"/>
                          </a:cubicBezTo>
                          <a:cubicBezTo>
                            <a:pt x="58851" y="5703"/>
                            <a:pt x="58270" y="5835"/>
                            <a:pt x="57927" y="5887"/>
                          </a:cubicBezTo>
                          <a:cubicBezTo>
                            <a:pt x="57821" y="5623"/>
                            <a:pt x="57715" y="5386"/>
                            <a:pt x="57557" y="5148"/>
                          </a:cubicBezTo>
                          <a:cubicBezTo>
                            <a:pt x="57293" y="4725"/>
                            <a:pt x="56976" y="4355"/>
                            <a:pt x="56659" y="3986"/>
                          </a:cubicBezTo>
                          <a:cubicBezTo>
                            <a:pt x="56132" y="3387"/>
                            <a:pt x="55453" y="2832"/>
                            <a:pt x="54622" y="2832"/>
                          </a:cubicBezTo>
                          <a:cubicBezTo>
                            <a:pt x="54537" y="2832"/>
                            <a:pt x="54449" y="2838"/>
                            <a:pt x="54361" y="2850"/>
                          </a:cubicBezTo>
                          <a:cubicBezTo>
                            <a:pt x="53912" y="2956"/>
                            <a:pt x="53463" y="3167"/>
                            <a:pt x="53040" y="3431"/>
                          </a:cubicBezTo>
                          <a:cubicBezTo>
                            <a:pt x="52829" y="3563"/>
                            <a:pt x="52617" y="3695"/>
                            <a:pt x="52406" y="3827"/>
                          </a:cubicBezTo>
                          <a:cubicBezTo>
                            <a:pt x="52300" y="3880"/>
                            <a:pt x="52195" y="3933"/>
                            <a:pt x="52089" y="3986"/>
                          </a:cubicBezTo>
                          <a:lnTo>
                            <a:pt x="51904" y="4065"/>
                          </a:lnTo>
                          <a:cubicBezTo>
                            <a:pt x="51851" y="4091"/>
                            <a:pt x="51825" y="4118"/>
                            <a:pt x="51798" y="4144"/>
                          </a:cubicBezTo>
                          <a:cubicBezTo>
                            <a:pt x="51614" y="3801"/>
                            <a:pt x="51402" y="3484"/>
                            <a:pt x="51165" y="3167"/>
                          </a:cubicBezTo>
                          <a:lnTo>
                            <a:pt x="51217" y="3114"/>
                          </a:lnTo>
                          <a:cubicBezTo>
                            <a:pt x="51244" y="3088"/>
                            <a:pt x="51297" y="3035"/>
                            <a:pt x="51323" y="2982"/>
                          </a:cubicBezTo>
                          <a:lnTo>
                            <a:pt x="51429" y="2850"/>
                          </a:lnTo>
                          <a:lnTo>
                            <a:pt x="51482" y="2771"/>
                          </a:lnTo>
                          <a:cubicBezTo>
                            <a:pt x="51508" y="2744"/>
                            <a:pt x="51534" y="2744"/>
                            <a:pt x="51534" y="2718"/>
                          </a:cubicBezTo>
                          <a:cubicBezTo>
                            <a:pt x="51561" y="2665"/>
                            <a:pt x="51561" y="2612"/>
                            <a:pt x="51534" y="2612"/>
                          </a:cubicBezTo>
                          <a:cubicBezTo>
                            <a:pt x="51508" y="2586"/>
                            <a:pt x="51488" y="2573"/>
                            <a:pt x="51472" y="2573"/>
                          </a:cubicBezTo>
                          <a:cubicBezTo>
                            <a:pt x="51455" y="2573"/>
                            <a:pt x="51442" y="2586"/>
                            <a:pt x="51429" y="2612"/>
                          </a:cubicBezTo>
                          <a:lnTo>
                            <a:pt x="51349" y="2665"/>
                          </a:lnTo>
                          <a:lnTo>
                            <a:pt x="51297" y="2718"/>
                          </a:lnTo>
                          <a:cubicBezTo>
                            <a:pt x="51244" y="2771"/>
                            <a:pt x="51217" y="2823"/>
                            <a:pt x="51191" y="2850"/>
                          </a:cubicBezTo>
                          <a:lnTo>
                            <a:pt x="51059" y="2982"/>
                          </a:lnTo>
                          <a:cubicBezTo>
                            <a:pt x="51059" y="2982"/>
                            <a:pt x="51059" y="3008"/>
                            <a:pt x="51059" y="3008"/>
                          </a:cubicBezTo>
                          <a:cubicBezTo>
                            <a:pt x="51006" y="2929"/>
                            <a:pt x="50927" y="2850"/>
                            <a:pt x="50874" y="2797"/>
                          </a:cubicBezTo>
                          <a:cubicBezTo>
                            <a:pt x="50953" y="2639"/>
                            <a:pt x="51032" y="2506"/>
                            <a:pt x="51138" y="2401"/>
                          </a:cubicBezTo>
                          <a:cubicBezTo>
                            <a:pt x="51217" y="2322"/>
                            <a:pt x="51270" y="2242"/>
                            <a:pt x="51323" y="2190"/>
                          </a:cubicBezTo>
                          <a:cubicBezTo>
                            <a:pt x="51376" y="2163"/>
                            <a:pt x="51402" y="2110"/>
                            <a:pt x="51429" y="2084"/>
                          </a:cubicBezTo>
                          <a:cubicBezTo>
                            <a:pt x="51455" y="2031"/>
                            <a:pt x="51508" y="2005"/>
                            <a:pt x="51508" y="1952"/>
                          </a:cubicBezTo>
                          <a:cubicBezTo>
                            <a:pt x="51508" y="1925"/>
                            <a:pt x="51482" y="1899"/>
                            <a:pt x="51455" y="1899"/>
                          </a:cubicBezTo>
                          <a:cubicBezTo>
                            <a:pt x="51445" y="1894"/>
                            <a:pt x="51436" y="1892"/>
                            <a:pt x="51427" y="1892"/>
                          </a:cubicBezTo>
                          <a:cubicBezTo>
                            <a:pt x="51391" y="1892"/>
                            <a:pt x="51366" y="1930"/>
                            <a:pt x="51323" y="1952"/>
                          </a:cubicBezTo>
                          <a:cubicBezTo>
                            <a:pt x="51270" y="1978"/>
                            <a:pt x="51244" y="2005"/>
                            <a:pt x="51191" y="2031"/>
                          </a:cubicBezTo>
                          <a:cubicBezTo>
                            <a:pt x="51138" y="2110"/>
                            <a:pt x="51059" y="2190"/>
                            <a:pt x="51006" y="2269"/>
                          </a:cubicBezTo>
                          <a:cubicBezTo>
                            <a:pt x="50927" y="2348"/>
                            <a:pt x="50874" y="2427"/>
                            <a:pt x="50821" y="2506"/>
                          </a:cubicBezTo>
                          <a:lnTo>
                            <a:pt x="50742" y="2639"/>
                          </a:lnTo>
                          <a:cubicBezTo>
                            <a:pt x="50689" y="2586"/>
                            <a:pt x="50663" y="2533"/>
                            <a:pt x="50610" y="2480"/>
                          </a:cubicBezTo>
                          <a:cubicBezTo>
                            <a:pt x="50716" y="2374"/>
                            <a:pt x="50848" y="2216"/>
                            <a:pt x="50953" y="2057"/>
                          </a:cubicBezTo>
                          <a:lnTo>
                            <a:pt x="50953" y="2057"/>
                          </a:lnTo>
                          <a:lnTo>
                            <a:pt x="50927" y="2084"/>
                          </a:lnTo>
                          <a:cubicBezTo>
                            <a:pt x="51059" y="1925"/>
                            <a:pt x="51191" y="1740"/>
                            <a:pt x="51349" y="1608"/>
                          </a:cubicBezTo>
                          <a:cubicBezTo>
                            <a:pt x="51614" y="1291"/>
                            <a:pt x="51904" y="1027"/>
                            <a:pt x="52248" y="816"/>
                          </a:cubicBezTo>
                          <a:cubicBezTo>
                            <a:pt x="52591" y="578"/>
                            <a:pt x="52961" y="420"/>
                            <a:pt x="53357" y="367"/>
                          </a:cubicBezTo>
                          <a:cubicBezTo>
                            <a:pt x="53477" y="351"/>
                            <a:pt x="53597" y="342"/>
                            <a:pt x="53716" y="342"/>
                          </a:cubicBezTo>
                          <a:close/>
                          <a:moveTo>
                            <a:pt x="79201" y="442"/>
                          </a:moveTo>
                          <a:cubicBezTo>
                            <a:pt x="79241" y="442"/>
                            <a:pt x="79282" y="443"/>
                            <a:pt x="79322" y="446"/>
                          </a:cubicBezTo>
                          <a:cubicBezTo>
                            <a:pt x="79718" y="446"/>
                            <a:pt x="80115" y="552"/>
                            <a:pt x="80484" y="737"/>
                          </a:cubicBezTo>
                          <a:cubicBezTo>
                            <a:pt x="80828" y="922"/>
                            <a:pt x="81171" y="1159"/>
                            <a:pt x="81462" y="1423"/>
                          </a:cubicBezTo>
                          <a:cubicBezTo>
                            <a:pt x="81620" y="1556"/>
                            <a:pt x="81779" y="1688"/>
                            <a:pt x="81937" y="1846"/>
                          </a:cubicBezTo>
                          <a:cubicBezTo>
                            <a:pt x="82069" y="1952"/>
                            <a:pt x="82201" y="2084"/>
                            <a:pt x="82333" y="2216"/>
                          </a:cubicBezTo>
                          <a:cubicBezTo>
                            <a:pt x="82281" y="2269"/>
                            <a:pt x="82228" y="2322"/>
                            <a:pt x="82201" y="2374"/>
                          </a:cubicBezTo>
                          <a:lnTo>
                            <a:pt x="82096" y="2242"/>
                          </a:lnTo>
                          <a:cubicBezTo>
                            <a:pt x="82043" y="2163"/>
                            <a:pt x="81964" y="2084"/>
                            <a:pt x="81911" y="2031"/>
                          </a:cubicBezTo>
                          <a:cubicBezTo>
                            <a:pt x="81832" y="1952"/>
                            <a:pt x="81752" y="1899"/>
                            <a:pt x="81673" y="1846"/>
                          </a:cubicBezTo>
                          <a:cubicBezTo>
                            <a:pt x="81620" y="1793"/>
                            <a:pt x="81594" y="1767"/>
                            <a:pt x="81541" y="1740"/>
                          </a:cubicBezTo>
                          <a:cubicBezTo>
                            <a:pt x="81506" y="1740"/>
                            <a:pt x="81471" y="1729"/>
                            <a:pt x="81435" y="1729"/>
                          </a:cubicBezTo>
                          <a:cubicBezTo>
                            <a:pt x="81418" y="1729"/>
                            <a:pt x="81400" y="1732"/>
                            <a:pt x="81383" y="1740"/>
                          </a:cubicBezTo>
                          <a:cubicBezTo>
                            <a:pt x="81356" y="1740"/>
                            <a:pt x="81356" y="1767"/>
                            <a:pt x="81356" y="1793"/>
                          </a:cubicBezTo>
                          <a:cubicBezTo>
                            <a:pt x="81356" y="1846"/>
                            <a:pt x="81409" y="1873"/>
                            <a:pt x="81435" y="1899"/>
                          </a:cubicBezTo>
                          <a:cubicBezTo>
                            <a:pt x="81462" y="1925"/>
                            <a:pt x="81515" y="1978"/>
                            <a:pt x="81567" y="2005"/>
                          </a:cubicBezTo>
                          <a:cubicBezTo>
                            <a:pt x="81620" y="2057"/>
                            <a:pt x="81699" y="2110"/>
                            <a:pt x="81779" y="2190"/>
                          </a:cubicBezTo>
                          <a:cubicBezTo>
                            <a:pt x="81884" y="2295"/>
                            <a:pt x="81990" y="2401"/>
                            <a:pt x="82096" y="2533"/>
                          </a:cubicBezTo>
                          <a:lnTo>
                            <a:pt x="81937" y="2771"/>
                          </a:lnTo>
                          <a:lnTo>
                            <a:pt x="81805" y="2639"/>
                          </a:lnTo>
                          <a:cubicBezTo>
                            <a:pt x="81752" y="2612"/>
                            <a:pt x="81726" y="2559"/>
                            <a:pt x="81673" y="2506"/>
                          </a:cubicBezTo>
                          <a:lnTo>
                            <a:pt x="81594" y="2480"/>
                          </a:lnTo>
                          <a:lnTo>
                            <a:pt x="81541" y="2427"/>
                          </a:lnTo>
                          <a:cubicBezTo>
                            <a:pt x="81528" y="2414"/>
                            <a:pt x="81508" y="2407"/>
                            <a:pt x="81488" y="2407"/>
                          </a:cubicBezTo>
                          <a:cubicBezTo>
                            <a:pt x="81468" y="2407"/>
                            <a:pt x="81449" y="2414"/>
                            <a:pt x="81435" y="2427"/>
                          </a:cubicBezTo>
                          <a:cubicBezTo>
                            <a:pt x="81409" y="2454"/>
                            <a:pt x="81409" y="2480"/>
                            <a:pt x="81435" y="2533"/>
                          </a:cubicBezTo>
                          <a:lnTo>
                            <a:pt x="81488" y="2586"/>
                          </a:lnTo>
                          <a:cubicBezTo>
                            <a:pt x="81515" y="2612"/>
                            <a:pt x="81541" y="2639"/>
                            <a:pt x="81567" y="2665"/>
                          </a:cubicBezTo>
                          <a:lnTo>
                            <a:pt x="81699" y="2771"/>
                          </a:lnTo>
                          <a:cubicBezTo>
                            <a:pt x="81726" y="2823"/>
                            <a:pt x="81779" y="2850"/>
                            <a:pt x="81832" y="2903"/>
                          </a:cubicBezTo>
                          <a:lnTo>
                            <a:pt x="81858" y="2929"/>
                          </a:lnTo>
                          <a:cubicBezTo>
                            <a:pt x="81673" y="3272"/>
                            <a:pt x="81515" y="3616"/>
                            <a:pt x="81383" y="3986"/>
                          </a:cubicBezTo>
                          <a:cubicBezTo>
                            <a:pt x="81330" y="3959"/>
                            <a:pt x="81303" y="3933"/>
                            <a:pt x="81250" y="3933"/>
                          </a:cubicBezTo>
                          <a:lnTo>
                            <a:pt x="81066" y="3880"/>
                          </a:lnTo>
                          <a:cubicBezTo>
                            <a:pt x="80933" y="3827"/>
                            <a:pt x="80828" y="3801"/>
                            <a:pt x="80722" y="3748"/>
                          </a:cubicBezTo>
                          <a:cubicBezTo>
                            <a:pt x="80484" y="3642"/>
                            <a:pt x="80247" y="3537"/>
                            <a:pt x="80035" y="3431"/>
                          </a:cubicBezTo>
                          <a:cubicBezTo>
                            <a:pt x="79586" y="3220"/>
                            <a:pt x="79137" y="3088"/>
                            <a:pt x="78635" y="3035"/>
                          </a:cubicBezTo>
                          <a:cubicBezTo>
                            <a:pt x="78618" y="3034"/>
                            <a:pt x="78600" y="3034"/>
                            <a:pt x="78582" y="3034"/>
                          </a:cubicBezTo>
                          <a:cubicBezTo>
                            <a:pt x="77659" y="3034"/>
                            <a:pt x="76989" y="3709"/>
                            <a:pt x="76522" y="4435"/>
                          </a:cubicBezTo>
                          <a:cubicBezTo>
                            <a:pt x="76232" y="4831"/>
                            <a:pt x="75994" y="5280"/>
                            <a:pt x="75783" y="5703"/>
                          </a:cubicBezTo>
                          <a:cubicBezTo>
                            <a:pt x="75651" y="5967"/>
                            <a:pt x="75545" y="6204"/>
                            <a:pt x="75492" y="6495"/>
                          </a:cubicBezTo>
                          <a:cubicBezTo>
                            <a:pt x="75149" y="6495"/>
                            <a:pt x="74568" y="6416"/>
                            <a:pt x="74594" y="5940"/>
                          </a:cubicBezTo>
                          <a:cubicBezTo>
                            <a:pt x="74647" y="5703"/>
                            <a:pt x="74726" y="5491"/>
                            <a:pt x="74858" y="5280"/>
                          </a:cubicBezTo>
                          <a:cubicBezTo>
                            <a:pt x="74964" y="5069"/>
                            <a:pt x="75096" y="4831"/>
                            <a:pt x="75228" y="4593"/>
                          </a:cubicBezTo>
                          <a:cubicBezTo>
                            <a:pt x="75598" y="3827"/>
                            <a:pt x="76020" y="3114"/>
                            <a:pt x="76496" y="2401"/>
                          </a:cubicBezTo>
                          <a:cubicBezTo>
                            <a:pt x="76919" y="1714"/>
                            <a:pt x="77500" y="1133"/>
                            <a:pt x="78186" y="710"/>
                          </a:cubicBezTo>
                          <a:cubicBezTo>
                            <a:pt x="78495" y="544"/>
                            <a:pt x="78846" y="442"/>
                            <a:pt x="79201" y="442"/>
                          </a:cubicBezTo>
                          <a:close/>
                          <a:moveTo>
                            <a:pt x="54657" y="3106"/>
                          </a:moveTo>
                          <a:cubicBezTo>
                            <a:pt x="54836" y="3106"/>
                            <a:pt x="55013" y="3134"/>
                            <a:pt x="55180" y="3193"/>
                          </a:cubicBezTo>
                          <a:cubicBezTo>
                            <a:pt x="55576" y="3352"/>
                            <a:pt x="55919" y="3589"/>
                            <a:pt x="56210" y="3880"/>
                          </a:cubicBezTo>
                          <a:cubicBezTo>
                            <a:pt x="56500" y="4197"/>
                            <a:pt x="56791" y="4540"/>
                            <a:pt x="57029" y="4910"/>
                          </a:cubicBezTo>
                          <a:cubicBezTo>
                            <a:pt x="57346" y="5280"/>
                            <a:pt x="57583" y="5729"/>
                            <a:pt x="57715" y="6204"/>
                          </a:cubicBezTo>
                          <a:cubicBezTo>
                            <a:pt x="57847" y="6627"/>
                            <a:pt x="57715" y="7103"/>
                            <a:pt x="57425" y="7420"/>
                          </a:cubicBezTo>
                          <a:cubicBezTo>
                            <a:pt x="57108" y="7710"/>
                            <a:pt x="56738" y="7895"/>
                            <a:pt x="56342" y="7974"/>
                          </a:cubicBezTo>
                          <a:cubicBezTo>
                            <a:pt x="55883" y="8066"/>
                            <a:pt x="55384" y="8138"/>
                            <a:pt x="54898" y="8138"/>
                          </a:cubicBezTo>
                          <a:cubicBezTo>
                            <a:pt x="54824" y="8138"/>
                            <a:pt x="54751" y="8136"/>
                            <a:pt x="54678" y="8133"/>
                          </a:cubicBezTo>
                          <a:cubicBezTo>
                            <a:pt x="54387" y="8133"/>
                            <a:pt x="54070" y="8106"/>
                            <a:pt x="53780" y="8080"/>
                          </a:cubicBezTo>
                          <a:cubicBezTo>
                            <a:pt x="53463" y="8053"/>
                            <a:pt x="53172" y="7974"/>
                            <a:pt x="52881" y="7948"/>
                          </a:cubicBezTo>
                          <a:cubicBezTo>
                            <a:pt x="52873" y="7939"/>
                            <a:pt x="52864" y="7936"/>
                            <a:pt x="52855" y="7936"/>
                          </a:cubicBezTo>
                          <a:cubicBezTo>
                            <a:pt x="52837" y="7936"/>
                            <a:pt x="52820" y="7948"/>
                            <a:pt x="52802" y="7948"/>
                          </a:cubicBezTo>
                          <a:lnTo>
                            <a:pt x="52802" y="7763"/>
                          </a:lnTo>
                          <a:cubicBezTo>
                            <a:pt x="52802" y="7604"/>
                            <a:pt x="52802" y="7420"/>
                            <a:pt x="52776" y="7235"/>
                          </a:cubicBezTo>
                          <a:lnTo>
                            <a:pt x="52776" y="7235"/>
                          </a:lnTo>
                          <a:cubicBezTo>
                            <a:pt x="53014" y="7314"/>
                            <a:pt x="53278" y="7340"/>
                            <a:pt x="53542" y="7340"/>
                          </a:cubicBezTo>
                          <a:cubicBezTo>
                            <a:pt x="53621" y="7347"/>
                            <a:pt x="53700" y="7350"/>
                            <a:pt x="53780" y="7350"/>
                          </a:cubicBezTo>
                          <a:cubicBezTo>
                            <a:pt x="54017" y="7350"/>
                            <a:pt x="54255" y="7320"/>
                            <a:pt x="54493" y="7261"/>
                          </a:cubicBezTo>
                          <a:cubicBezTo>
                            <a:pt x="54546" y="7261"/>
                            <a:pt x="54546" y="7182"/>
                            <a:pt x="54493" y="7155"/>
                          </a:cubicBezTo>
                          <a:cubicBezTo>
                            <a:pt x="54176" y="7129"/>
                            <a:pt x="53859" y="7129"/>
                            <a:pt x="53568" y="7129"/>
                          </a:cubicBezTo>
                          <a:cubicBezTo>
                            <a:pt x="53251" y="7103"/>
                            <a:pt x="53040" y="7050"/>
                            <a:pt x="52749" y="7050"/>
                          </a:cubicBezTo>
                          <a:lnTo>
                            <a:pt x="52723" y="6786"/>
                          </a:lnTo>
                          <a:cubicBezTo>
                            <a:pt x="52829" y="6786"/>
                            <a:pt x="52908" y="6786"/>
                            <a:pt x="53014" y="6812"/>
                          </a:cubicBezTo>
                          <a:cubicBezTo>
                            <a:pt x="53049" y="6821"/>
                            <a:pt x="53093" y="6824"/>
                            <a:pt x="53141" y="6824"/>
                          </a:cubicBezTo>
                          <a:cubicBezTo>
                            <a:pt x="53237" y="6824"/>
                            <a:pt x="53348" y="6812"/>
                            <a:pt x="53436" y="6812"/>
                          </a:cubicBezTo>
                          <a:cubicBezTo>
                            <a:pt x="53542" y="6786"/>
                            <a:pt x="53542" y="6654"/>
                            <a:pt x="53436" y="6627"/>
                          </a:cubicBezTo>
                          <a:lnTo>
                            <a:pt x="53014" y="6601"/>
                          </a:lnTo>
                          <a:lnTo>
                            <a:pt x="52697" y="6601"/>
                          </a:lnTo>
                          <a:cubicBezTo>
                            <a:pt x="52565" y="5993"/>
                            <a:pt x="52380" y="5386"/>
                            <a:pt x="52115" y="4805"/>
                          </a:cubicBezTo>
                          <a:cubicBezTo>
                            <a:pt x="52036" y="4620"/>
                            <a:pt x="51957" y="4461"/>
                            <a:pt x="51851" y="4276"/>
                          </a:cubicBezTo>
                          <a:cubicBezTo>
                            <a:pt x="51931" y="4276"/>
                            <a:pt x="52010" y="4276"/>
                            <a:pt x="52063" y="4250"/>
                          </a:cubicBezTo>
                          <a:cubicBezTo>
                            <a:pt x="52168" y="4223"/>
                            <a:pt x="52274" y="4171"/>
                            <a:pt x="52353" y="4118"/>
                          </a:cubicBezTo>
                          <a:cubicBezTo>
                            <a:pt x="52538" y="4039"/>
                            <a:pt x="52723" y="3933"/>
                            <a:pt x="52908" y="3827"/>
                          </a:cubicBezTo>
                          <a:cubicBezTo>
                            <a:pt x="53251" y="3589"/>
                            <a:pt x="53621" y="3405"/>
                            <a:pt x="54017" y="3220"/>
                          </a:cubicBezTo>
                          <a:cubicBezTo>
                            <a:pt x="54221" y="3147"/>
                            <a:pt x="54440" y="3106"/>
                            <a:pt x="54657" y="3106"/>
                          </a:cubicBezTo>
                          <a:close/>
                          <a:moveTo>
                            <a:pt x="78634" y="3310"/>
                          </a:moveTo>
                          <a:cubicBezTo>
                            <a:pt x="78770" y="3310"/>
                            <a:pt x="78904" y="3324"/>
                            <a:pt x="79032" y="3352"/>
                          </a:cubicBezTo>
                          <a:cubicBezTo>
                            <a:pt x="79454" y="3484"/>
                            <a:pt x="79824" y="3616"/>
                            <a:pt x="80220" y="3801"/>
                          </a:cubicBezTo>
                          <a:cubicBezTo>
                            <a:pt x="80405" y="3906"/>
                            <a:pt x="80590" y="3986"/>
                            <a:pt x="80801" y="4039"/>
                          </a:cubicBezTo>
                          <a:cubicBezTo>
                            <a:pt x="80907" y="4065"/>
                            <a:pt x="81013" y="4091"/>
                            <a:pt x="81092" y="4118"/>
                          </a:cubicBezTo>
                          <a:cubicBezTo>
                            <a:pt x="81132" y="4131"/>
                            <a:pt x="81171" y="4138"/>
                            <a:pt x="81208" y="4138"/>
                          </a:cubicBezTo>
                          <a:cubicBezTo>
                            <a:pt x="81244" y="4138"/>
                            <a:pt x="81277" y="4131"/>
                            <a:pt x="81303" y="4118"/>
                          </a:cubicBezTo>
                          <a:lnTo>
                            <a:pt x="81303" y="4118"/>
                          </a:lnTo>
                          <a:cubicBezTo>
                            <a:pt x="81250" y="4303"/>
                            <a:pt x="81198" y="4488"/>
                            <a:pt x="81145" y="4672"/>
                          </a:cubicBezTo>
                          <a:cubicBezTo>
                            <a:pt x="80960" y="5280"/>
                            <a:pt x="80854" y="5914"/>
                            <a:pt x="80801" y="6548"/>
                          </a:cubicBezTo>
                          <a:cubicBezTo>
                            <a:pt x="80696" y="6548"/>
                            <a:pt x="80590" y="6548"/>
                            <a:pt x="80484" y="6574"/>
                          </a:cubicBezTo>
                          <a:cubicBezTo>
                            <a:pt x="80352" y="6627"/>
                            <a:pt x="80194" y="6627"/>
                            <a:pt x="80062" y="6654"/>
                          </a:cubicBezTo>
                          <a:cubicBezTo>
                            <a:pt x="79956" y="6680"/>
                            <a:pt x="79983" y="6838"/>
                            <a:pt x="80088" y="6838"/>
                          </a:cubicBezTo>
                          <a:cubicBezTo>
                            <a:pt x="80220" y="6838"/>
                            <a:pt x="80379" y="6812"/>
                            <a:pt x="80511" y="6786"/>
                          </a:cubicBezTo>
                          <a:cubicBezTo>
                            <a:pt x="80643" y="6759"/>
                            <a:pt x="80696" y="6759"/>
                            <a:pt x="80801" y="6733"/>
                          </a:cubicBezTo>
                          <a:lnTo>
                            <a:pt x="80801" y="6997"/>
                          </a:lnTo>
                          <a:cubicBezTo>
                            <a:pt x="80537" y="7050"/>
                            <a:pt x="80273" y="7129"/>
                            <a:pt x="80009" y="7182"/>
                          </a:cubicBezTo>
                          <a:cubicBezTo>
                            <a:pt x="79745" y="7208"/>
                            <a:pt x="79401" y="7235"/>
                            <a:pt x="79111" y="7314"/>
                          </a:cubicBezTo>
                          <a:cubicBezTo>
                            <a:pt x="79058" y="7340"/>
                            <a:pt x="79058" y="7420"/>
                            <a:pt x="79111" y="7420"/>
                          </a:cubicBezTo>
                          <a:cubicBezTo>
                            <a:pt x="79232" y="7440"/>
                            <a:pt x="79353" y="7448"/>
                            <a:pt x="79474" y="7448"/>
                          </a:cubicBezTo>
                          <a:cubicBezTo>
                            <a:pt x="79670" y="7448"/>
                            <a:pt x="79866" y="7426"/>
                            <a:pt x="80062" y="7393"/>
                          </a:cubicBezTo>
                          <a:cubicBezTo>
                            <a:pt x="80300" y="7340"/>
                            <a:pt x="80564" y="7287"/>
                            <a:pt x="80801" y="7182"/>
                          </a:cubicBezTo>
                          <a:cubicBezTo>
                            <a:pt x="80801" y="7367"/>
                            <a:pt x="80801" y="7552"/>
                            <a:pt x="80828" y="7710"/>
                          </a:cubicBezTo>
                          <a:lnTo>
                            <a:pt x="80828" y="7789"/>
                          </a:lnTo>
                          <a:cubicBezTo>
                            <a:pt x="80815" y="7736"/>
                            <a:pt x="80768" y="7710"/>
                            <a:pt x="80722" y="7710"/>
                          </a:cubicBezTo>
                          <a:cubicBezTo>
                            <a:pt x="80676" y="7710"/>
                            <a:pt x="80630" y="7736"/>
                            <a:pt x="80617" y="7789"/>
                          </a:cubicBezTo>
                          <a:lnTo>
                            <a:pt x="80590" y="7921"/>
                          </a:lnTo>
                          <a:cubicBezTo>
                            <a:pt x="80352" y="8001"/>
                            <a:pt x="80115" y="8080"/>
                            <a:pt x="79903" y="8133"/>
                          </a:cubicBezTo>
                          <a:cubicBezTo>
                            <a:pt x="79613" y="8212"/>
                            <a:pt x="79296" y="8265"/>
                            <a:pt x="79005" y="8318"/>
                          </a:cubicBezTo>
                          <a:cubicBezTo>
                            <a:pt x="78700" y="8361"/>
                            <a:pt x="78386" y="8381"/>
                            <a:pt x="78074" y="8381"/>
                          </a:cubicBezTo>
                          <a:cubicBezTo>
                            <a:pt x="77819" y="8381"/>
                            <a:pt x="77564" y="8368"/>
                            <a:pt x="77315" y="8344"/>
                          </a:cubicBezTo>
                          <a:cubicBezTo>
                            <a:pt x="76919" y="8318"/>
                            <a:pt x="76522" y="8186"/>
                            <a:pt x="76205" y="7948"/>
                          </a:cubicBezTo>
                          <a:cubicBezTo>
                            <a:pt x="75862" y="7657"/>
                            <a:pt x="75677" y="7208"/>
                            <a:pt x="75730" y="6786"/>
                          </a:cubicBezTo>
                          <a:cubicBezTo>
                            <a:pt x="75809" y="6284"/>
                            <a:pt x="75994" y="5808"/>
                            <a:pt x="76258" y="5412"/>
                          </a:cubicBezTo>
                          <a:cubicBezTo>
                            <a:pt x="76469" y="5016"/>
                            <a:pt x="76681" y="4646"/>
                            <a:pt x="76945" y="4276"/>
                          </a:cubicBezTo>
                          <a:cubicBezTo>
                            <a:pt x="77183" y="3933"/>
                            <a:pt x="77500" y="3669"/>
                            <a:pt x="77869" y="3484"/>
                          </a:cubicBezTo>
                          <a:cubicBezTo>
                            <a:pt x="78112" y="3363"/>
                            <a:pt x="78376" y="3310"/>
                            <a:pt x="78634" y="3310"/>
                          </a:cubicBezTo>
                          <a:close/>
                          <a:moveTo>
                            <a:pt x="83276" y="1946"/>
                          </a:moveTo>
                          <a:cubicBezTo>
                            <a:pt x="83386" y="1946"/>
                            <a:pt x="83499" y="1974"/>
                            <a:pt x="83601" y="2031"/>
                          </a:cubicBezTo>
                          <a:cubicBezTo>
                            <a:pt x="83628" y="2057"/>
                            <a:pt x="83681" y="2057"/>
                            <a:pt x="83707" y="2057"/>
                          </a:cubicBezTo>
                          <a:cubicBezTo>
                            <a:pt x="83733" y="2084"/>
                            <a:pt x="83786" y="2137"/>
                            <a:pt x="83813" y="2163"/>
                          </a:cubicBezTo>
                          <a:cubicBezTo>
                            <a:pt x="84262" y="2639"/>
                            <a:pt x="84684" y="3140"/>
                            <a:pt x="85081" y="3642"/>
                          </a:cubicBezTo>
                          <a:cubicBezTo>
                            <a:pt x="85450" y="4171"/>
                            <a:pt x="85794" y="4725"/>
                            <a:pt x="86111" y="5306"/>
                          </a:cubicBezTo>
                          <a:cubicBezTo>
                            <a:pt x="86164" y="5412"/>
                            <a:pt x="86216" y="5544"/>
                            <a:pt x="86296" y="5650"/>
                          </a:cubicBezTo>
                          <a:cubicBezTo>
                            <a:pt x="86137" y="5782"/>
                            <a:pt x="86005" y="5887"/>
                            <a:pt x="85847" y="5993"/>
                          </a:cubicBezTo>
                          <a:cubicBezTo>
                            <a:pt x="85767" y="6046"/>
                            <a:pt x="85688" y="6099"/>
                            <a:pt x="85609" y="6152"/>
                          </a:cubicBezTo>
                          <a:cubicBezTo>
                            <a:pt x="85503" y="6178"/>
                            <a:pt x="85424" y="6231"/>
                            <a:pt x="85371" y="6310"/>
                          </a:cubicBezTo>
                          <a:cubicBezTo>
                            <a:pt x="85318" y="6337"/>
                            <a:pt x="85345" y="6416"/>
                            <a:pt x="85398" y="6416"/>
                          </a:cubicBezTo>
                          <a:cubicBezTo>
                            <a:pt x="85503" y="6416"/>
                            <a:pt x="85609" y="6389"/>
                            <a:pt x="85714" y="6310"/>
                          </a:cubicBezTo>
                          <a:cubicBezTo>
                            <a:pt x="85794" y="6257"/>
                            <a:pt x="85873" y="6204"/>
                            <a:pt x="85979" y="6152"/>
                          </a:cubicBezTo>
                          <a:cubicBezTo>
                            <a:pt x="86111" y="6046"/>
                            <a:pt x="86243" y="5940"/>
                            <a:pt x="86375" y="5808"/>
                          </a:cubicBezTo>
                          <a:cubicBezTo>
                            <a:pt x="86401" y="5887"/>
                            <a:pt x="86428" y="5967"/>
                            <a:pt x="86454" y="6020"/>
                          </a:cubicBezTo>
                          <a:cubicBezTo>
                            <a:pt x="86401" y="6072"/>
                            <a:pt x="86348" y="6099"/>
                            <a:pt x="86296" y="6125"/>
                          </a:cubicBezTo>
                          <a:lnTo>
                            <a:pt x="86058" y="6310"/>
                          </a:lnTo>
                          <a:cubicBezTo>
                            <a:pt x="85979" y="6363"/>
                            <a:pt x="85899" y="6416"/>
                            <a:pt x="85820" y="6469"/>
                          </a:cubicBezTo>
                          <a:cubicBezTo>
                            <a:pt x="85741" y="6521"/>
                            <a:pt x="85635" y="6574"/>
                            <a:pt x="85635" y="6680"/>
                          </a:cubicBezTo>
                          <a:cubicBezTo>
                            <a:pt x="85635" y="6733"/>
                            <a:pt x="85662" y="6786"/>
                            <a:pt x="85714" y="6786"/>
                          </a:cubicBezTo>
                          <a:cubicBezTo>
                            <a:pt x="85767" y="6786"/>
                            <a:pt x="85820" y="6786"/>
                            <a:pt x="85873" y="6733"/>
                          </a:cubicBezTo>
                          <a:lnTo>
                            <a:pt x="85979" y="6680"/>
                          </a:lnTo>
                          <a:lnTo>
                            <a:pt x="86216" y="6495"/>
                          </a:lnTo>
                          <a:cubicBezTo>
                            <a:pt x="86322" y="6416"/>
                            <a:pt x="86454" y="6337"/>
                            <a:pt x="86533" y="6257"/>
                          </a:cubicBezTo>
                          <a:lnTo>
                            <a:pt x="86533" y="6257"/>
                          </a:lnTo>
                          <a:cubicBezTo>
                            <a:pt x="86639" y="6469"/>
                            <a:pt x="86639" y="6706"/>
                            <a:pt x="86507" y="6891"/>
                          </a:cubicBezTo>
                          <a:cubicBezTo>
                            <a:pt x="86401" y="6970"/>
                            <a:pt x="86269" y="7050"/>
                            <a:pt x="86137" y="7103"/>
                          </a:cubicBezTo>
                          <a:lnTo>
                            <a:pt x="85609" y="7287"/>
                          </a:lnTo>
                          <a:lnTo>
                            <a:pt x="84579" y="7657"/>
                          </a:lnTo>
                          <a:lnTo>
                            <a:pt x="82492" y="8397"/>
                          </a:lnTo>
                          <a:cubicBezTo>
                            <a:pt x="82201" y="8529"/>
                            <a:pt x="81911" y="8608"/>
                            <a:pt x="81620" y="8635"/>
                          </a:cubicBezTo>
                          <a:cubicBezTo>
                            <a:pt x="81515" y="8635"/>
                            <a:pt x="81409" y="8608"/>
                            <a:pt x="81330" y="8529"/>
                          </a:cubicBezTo>
                          <a:cubicBezTo>
                            <a:pt x="81224" y="8423"/>
                            <a:pt x="81171" y="8291"/>
                            <a:pt x="81171" y="8159"/>
                          </a:cubicBezTo>
                          <a:cubicBezTo>
                            <a:pt x="81066" y="7552"/>
                            <a:pt x="81066" y="6944"/>
                            <a:pt x="81118" y="6310"/>
                          </a:cubicBezTo>
                          <a:cubicBezTo>
                            <a:pt x="81198" y="5703"/>
                            <a:pt x="81303" y="5069"/>
                            <a:pt x="81515" y="4488"/>
                          </a:cubicBezTo>
                          <a:cubicBezTo>
                            <a:pt x="81699" y="3880"/>
                            <a:pt x="81964" y="3325"/>
                            <a:pt x="82307" y="2797"/>
                          </a:cubicBezTo>
                          <a:cubicBezTo>
                            <a:pt x="82439" y="2506"/>
                            <a:pt x="82624" y="2269"/>
                            <a:pt x="82888" y="2084"/>
                          </a:cubicBezTo>
                          <a:cubicBezTo>
                            <a:pt x="82993" y="1994"/>
                            <a:pt x="83132" y="1946"/>
                            <a:pt x="83276" y="1946"/>
                          </a:cubicBezTo>
                          <a:close/>
                          <a:moveTo>
                            <a:pt x="49750" y="2369"/>
                          </a:moveTo>
                          <a:cubicBezTo>
                            <a:pt x="49858" y="2369"/>
                            <a:pt x="49964" y="2397"/>
                            <a:pt x="50055" y="2454"/>
                          </a:cubicBezTo>
                          <a:cubicBezTo>
                            <a:pt x="50319" y="2612"/>
                            <a:pt x="50557" y="2823"/>
                            <a:pt x="50716" y="3088"/>
                          </a:cubicBezTo>
                          <a:cubicBezTo>
                            <a:pt x="51508" y="4065"/>
                            <a:pt x="52063" y="5201"/>
                            <a:pt x="52327" y="6416"/>
                          </a:cubicBezTo>
                          <a:cubicBezTo>
                            <a:pt x="52459" y="7023"/>
                            <a:pt x="52538" y="7631"/>
                            <a:pt x="52512" y="8238"/>
                          </a:cubicBezTo>
                          <a:lnTo>
                            <a:pt x="52512" y="8265"/>
                          </a:lnTo>
                          <a:cubicBezTo>
                            <a:pt x="52512" y="8397"/>
                            <a:pt x="52485" y="8529"/>
                            <a:pt x="52406" y="8635"/>
                          </a:cubicBezTo>
                          <a:cubicBezTo>
                            <a:pt x="52327" y="8714"/>
                            <a:pt x="52248" y="8767"/>
                            <a:pt x="52115" y="8793"/>
                          </a:cubicBezTo>
                          <a:cubicBezTo>
                            <a:pt x="51825" y="8793"/>
                            <a:pt x="51534" y="8740"/>
                            <a:pt x="51244" y="8661"/>
                          </a:cubicBezTo>
                          <a:lnTo>
                            <a:pt x="49051" y="8186"/>
                          </a:lnTo>
                          <a:lnTo>
                            <a:pt x="47968" y="7948"/>
                          </a:lnTo>
                          <a:lnTo>
                            <a:pt x="47440" y="7816"/>
                          </a:lnTo>
                          <a:cubicBezTo>
                            <a:pt x="47282" y="7789"/>
                            <a:pt x="47150" y="7736"/>
                            <a:pt x="47044" y="7657"/>
                          </a:cubicBezTo>
                          <a:cubicBezTo>
                            <a:pt x="46885" y="7499"/>
                            <a:pt x="46859" y="7261"/>
                            <a:pt x="46912" y="7050"/>
                          </a:cubicBezTo>
                          <a:lnTo>
                            <a:pt x="46912" y="7050"/>
                          </a:lnTo>
                          <a:cubicBezTo>
                            <a:pt x="47044" y="7129"/>
                            <a:pt x="47176" y="7182"/>
                            <a:pt x="47282" y="7235"/>
                          </a:cubicBezTo>
                          <a:cubicBezTo>
                            <a:pt x="47414" y="7314"/>
                            <a:pt x="47440" y="7340"/>
                            <a:pt x="47546" y="7393"/>
                          </a:cubicBezTo>
                          <a:lnTo>
                            <a:pt x="47651" y="7446"/>
                          </a:lnTo>
                          <a:cubicBezTo>
                            <a:pt x="47678" y="7459"/>
                            <a:pt x="47711" y="7466"/>
                            <a:pt x="47744" y="7466"/>
                          </a:cubicBezTo>
                          <a:cubicBezTo>
                            <a:pt x="47777" y="7466"/>
                            <a:pt x="47810" y="7459"/>
                            <a:pt x="47836" y="7446"/>
                          </a:cubicBezTo>
                          <a:cubicBezTo>
                            <a:pt x="47863" y="7446"/>
                            <a:pt x="47889" y="7393"/>
                            <a:pt x="47889" y="7367"/>
                          </a:cubicBezTo>
                          <a:cubicBezTo>
                            <a:pt x="47863" y="7261"/>
                            <a:pt x="47757" y="7208"/>
                            <a:pt x="47678" y="7155"/>
                          </a:cubicBezTo>
                          <a:cubicBezTo>
                            <a:pt x="47599" y="7103"/>
                            <a:pt x="47493" y="7076"/>
                            <a:pt x="47414" y="7023"/>
                          </a:cubicBezTo>
                          <a:lnTo>
                            <a:pt x="47176" y="6891"/>
                          </a:lnTo>
                          <a:cubicBezTo>
                            <a:pt x="47097" y="6865"/>
                            <a:pt x="47044" y="6838"/>
                            <a:pt x="46991" y="6812"/>
                          </a:cubicBezTo>
                          <a:cubicBezTo>
                            <a:pt x="47018" y="6733"/>
                            <a:pt x="47044" y="6654"/>
                            <a:pt x="47044" y="6574"/>
                          </a:cubicBezTo>
                          <a:cubicBezTo>
                            <a:pt x="47202" y="6680"/>
                            <a:pt x="47334" y="6786"/>
                            <a:pt x="47493" y="6865"/>
                          </a:cubicBezTo>
                          <a:cubicBezTo>
                            <a:pt x="47572" y="6918"/>
                            <a:pt x="47678" y="6944"/>
                            <a:pt x="47757" y="6997"/>
                          </a:cubicBezTo>
                          <a:cubicBezTo>
                            <a:pt x="47834" y="7036"/>
                            <a:pt x="47926" y="7060"/>
                            <a:pt x="48011" y="7060"/>
                          </a:cubicBezTo>
                          <a:cubicBezTo>
                            <a:pt x="48042" y="7060"/>
                            <a:pt x="48072" y="7057"/>
                            <a:pt x="48100" y="7050"/>
                          </a:cubicBezTo>
                          <a:cubicBezTo>
                            <a:pt x="48153" y="7023"/>
                            <a:pt x="48153" y="6970"/>
                            <a:pt x="48127" y="6944"/>
                          </a:cubicBezTo>
                          <a:cubicBezTo>
                            <a:pt x="48048" y="6865"/>
                            <a:pt x="47968" y="6838"/>
                            <a:pt x="47863" y="6812"/>
                          </a:cubicBezTo>
                          <a:cubicBezTo>
                            <a:pt x="47784" y="6759"/>
                            <a:pt x="47678" y="6733"/>
                            <a:pt x="47599" y="6680"/>
                          </a:cubicBezTo>
                          <a:cubicBezTo>
                            <a:pt x="47440" y="6601"/>
                            <a:pt x="47282" y="6521"/>
                            <a:pt x="47123" y="6416"/>
                          </a:cubicBezTo>
                          <a:cubicBezTo>
                            <a:pt x="47176" y="6284"/>
                            <a:pt x="47229" y="6178"/>
                            <a:pt x="47255" y="6046"/>
                          </a:cubicBezTo>
                          <a:cubicBezTo>
                            <a:pt x="47493" y="5438"/>
                            <a:pt x="47757" y="4857"/>
                            <a:pt x="48074" y="4303"/>
                          </a:cubicBezTo>
                          <a:cubicBezTo>
                            <a:pt x="48391" y="3722"/>
                            <a:pt x="48761" y="3193"/>
                            <a:pt x="49131" y="2665"/>
                          </a:cubicBezTo>
                          <a:cubicBezTo>
                            <a:pt x="49183" y="2612"/>
                            <a:pt x="49210" y="2586"/>
                            <a:pt x="49236" y="2533"/>
                          </a:cubicBezTo>
                          <a:cubicBezTo>
                            <a:pt x="49263" y="2533"/>
                            <a:pt x="49316" y="2533"/>
                            <a:pt x="49342" y="2506"/>
                          </a:cubicBezTo>
                          <a:cubicBezTo>
                            <a:pt x="49462" y="2416"/>
                            <a:pt x="49607" y="2369"/>
                            <a:pt x="49750" y="2369"/>
                          </a:cubicBezTo>
                          <a:close/>
                          <a:moveTo>
                            <a:pt x="68590" y="2570"/>
                          </a:moveTo>
                          <a:cubicBezTo>
                            <a:pt x="69157" y="2570"/>
                            <a:pt x="69728" y="2639"/>
                            <a:pt x="70156" y="3008"/>
                          </a:cubicBezTo>
                          <a:cubicBezTo>
                            <a:pt x="70190" y="3042"/>
                            <a:pt x="70227" y="3056"/>
                            <a:pt x="70264" y="3056"/>
                          </a:cubicBezTo>
                          <a:cubicBezTo>
                            <a:pt x="70315" y="3056"/>
                            <a:pt x="70363" y="3028"/>
                            <a:pt x="70394" y="2982"/>
                          </a:cubicBezTo>
                          <a:cubicBezTo>
                            <a:pt x="70538" y="2797"/>
                            <a:pt x="70762" y="2692"/>
                            <a:pt x="70992" y="2692"/>
                          </a:cubicBezTo>
                          <a:cubicBezTo>
                            <a:pt x="71057" y="2692"/>
                            <a:pt x="71122" y="2700"/>
                            <a:pt x="71187" y="2718"/>
                          </a:cubicBezTo>
                          <a:cubicBezTo>
                            <a:pt x="71556" y="2823"/>
                            <a:pt x="71953" y="2929"/>
                            <a:pt x="72322" y="3088"/>
                          </a:cubicBezTo>
                          <a:cubicBezTo>
                            <a:pt x="72815" y="3228"/>
                            <a:pt x="73332" y="3299"/>
                            <a:pt x="73856" y="3299"/>
                          </a:cubicBezTo>
                          <a:cubicBezTo>
                            <a:pt x="74119" y="3299"/>
                            <a:pt x="74383" y="3281"/>
                            <a:pt x="74647" y="3246"/>
                          </a:cubicBezTo>
                          <a:cubicBezTo>
                            <a:pt x="75017" y="3220"/>
                            <a:pt x="75360" y="3140"/>
                            <a:pt x="75730" y="3008"/>
                          </a:cubicBezTo>
                          <a:lnTo>
                            <a:pt x="75730" y="3008"/>
                          </a:lnTo>
                          <a:cubicBezTo>
                            <a:pt x="75334" y="3669"/>
                            <a:pt x="74964" y="4355"/>
                            <a:pt x="74620" y="5042"/>
                          </a:cubicBezTo>
                          <a:cubicBezTo>
                            <a:pt x="74409" y="5412"/>
                            <a:pt x="74145" y="5861"/>
                            <a:pt x="74383" y="6284"/>
                          </a:cubicBezTo>
                          <a:cubicBezTo>
                            <a:pt x="74613" y="6560"/>
                            <a:pt x="74945" y="6716"/>
                            <a:pt x="75289" y="6716"/>
                          </a:cubicBezTo>
                          <a:cubicBezTo>
                            <a:pt x="75339" y="6716"/>
                            <a:pt x="75389" y="6713"/>
                            <a:pt x="75439" y="6706"/>
                          </a:cubicBezTo>
                          <a:lnTo>
                            <a:pt x="75439" y="6706"/>
                          </a:lnTo>
                          <a:cubicBezTo>
                            <a:pt x="75413" y="6865"/>
                            <a:pt x="75439" y="7023"/>
                            <a:pt x="75466" y="7155"/>
                          </a:cubicBezTo>
                          <a:cubicBezTo>
                            <a:pt x="75519" y="7631"/>
                            <a:pt x="75809" y="8027"/>
                            <a:pt x="76232" y="8265"/>
                          </a:cubicBezTo>
                          <a:cubicBezTo>
                            <a:pt x="76602" y="8476"/>
                            <a:pt x="77051" y="8582"/>
                            <a:pt x="77473" y="8582"/>
                          </a:cubicBezTo>
                          <a:cubicBezTo>
                            <a:pt x="77658" y="8608"/>
                            <a:pt x="77836" y="8621"/>
                            <a:pt x="78015" y="8621"/>
                          </a:cubicBezTo>
                          <a:cubicBezTo>
                            <a:pt x="78193" y="8621"/>
                            <a:pt x="78371" y="8608"/>
                            <a:pt x="78556" y="8582"/>
                          </a:cubicBezTo>
                          <a:lnTo>
                            <a:pt x="78556" y="8714"/>
                          </a:lnTo>
                          <a:lnTo>
                            <a:pt x="78556" y="9031"/>
                          </a:lnTo>
                          <a:cubicBezTo>
                            <a:pt x="78556" y="9216"/>
                            <a:pt x="78556" y="9401"/>
                            <a:pt x="78530" y="9585"/>
                          </a:cubicBezTo>
                          <a:cubicBezTo>
                            <a:pt x="78503" y="9770"/>
                            <a:pt x="78477" y="9982"/>
                            <a:pt x="78451" y="10167"/>
                          </a:cubicBezTo>
                          <a:cubicBezTo>
                            <a:pt x="78451" y="10272"/>
                            <a:pt x="78424" y="10352"/>
                            <a:pt x="78424" y="10457"/>
                          </a:cubicBezTo>
                          <a:cubicBezTo>
                            <a:pt x="78398" y="10536"/>
                            <a:pt x="78398" y="10642"/>
                            <a:pt x="78424" y="10721"/>
                          </a:cubicBezTo>
                          <a:cubicBezTo>
                            <a:pt x="78424" y="10754"/>
                            <a:pt x="78444" y="10777"/>
                            <a:pt x="78472" y="10777"/>
                          </a:cubicBezTo>
                          <a:cubicBezTo>
                            <a:pt x="78489" y="10777"/>
                            <a:pt x="78510" y="10768"/>
                            <a:pt x="78530" y="10748"/>
                          </a:cubicBezTo>
                          <a:cubicBezTo>
                            <a:pt x="78635" y="10563"/>
                            <a:pt x="78688" y="10378"/>
                            <a:pt x="78688" y="10167"/>
                          </a:cubicBezTo>
                          <a:cubicBezTo>
                            <a:pt x="78715" y="9955"/>
                            <a:pt x="78741" y="9744"/>
                            <a:pt x="78768" y="9506"/>
                          </a:cubicBezTo>
                          <a:cubicBezTo>
                            <a:pt x="78794" y="9295"/>
                            <a:pt x="78768" y="9084"/>
                            <a:pt x="78768" y="8846"/>
                          </a:cubicBezTo>
                          <a:cubicBezTo>
                            <a:pt x="78768" y="8740"/>
                            <a:pt x="78768" y="8661"/>
                            <a:pt x="78741" y="8555"/>
                          </a:cubicBezTo>
                          <a:cubicBezTo>
                            <a:pt x="78900" y="8555"/>
                            <a:pt x="79032" y="8529"/>
                            <a:pt x="79164" y="8503"/>
                          </a:cubicBezTo>
                          <a:cubicBezTo>
                            <a:pt x="79428" y="8476"/>
                            <a:pt x="79718" y="8397"/>
                            <a:pt x="79983" y="8344"/>
                          </a:cubicBezTo>
                          <a:cubicBezTo>
                            <a:pt x="80141" y="8291"/>
                            <a:pt x="80300" y="8238"/>
                            <a:pt x="80458" y="8186"/>
                          </a:cubicBezTo>
                          <a:lnTo>
                            <a:pt x="80458" y="8186"/>
                          </a:lnTo>
                          <a:cubicBezTo>
                            <a:pt x="80352" y="8635"/>
                            <a:pt x="80247" y="9057"/>
                            <a:pt x="80141" y="9506"/>
                          </a:cubicBezTo>
                          <a:cubicBezTo>
                            <a:pt x="79983" y="10087"/>
                            <a:pt x="79850" y="10668"/>
                            <a:pt x="79692" y="11250"/>
                          </a:cubicBezTo>
                          <a:cubicBezTo>
                            <a:pt x="79560" y="11699"/>
                            <a:pt x="79269" y="12280"/>
                            <a:pt x="78715" y="12333"/>
                          </a:cubicBezTo>
                          <a:cubicBezTo>
                            <a:pt x="78495" y="12333"/>
                            <a:pt x="78276" y="12198"/>
                            <a:pt x="78036" y="12198"/>
                          </a:cubicBezTo>
                          <a:cubicBezTo>
                            <a:pt x="78016" y="12198"/>
                            <a:pt x="77995" y="12198"/>
                            <a:pt x="77975" y="12200"/>
                          </a:cubicBezTo>
                          <a:cubicBezTo>
                            <a:pt x="77764" y="12227"/>
                            <a:pt x="77605" y="12333"/>
                            <a:pt x="77473" y="12465"/>
                          </a:cubicBezTo>
                          <a:cubicBezTo>
                            <a:pt x="77235" y="12887"/>
                            <a:pt x="77077" y="13336"/>
                            <a:pt x="77024" y="13812"/>
                          </a:cubicBezTo>
                          <a:cubicBezTo>
                            <a:pt x="76919" y="14393"/>
                            <a:pt x="76813" y="15000"/>
                            <a:pt x="76734" y="15582"/>
                          </a:cubicBezTo>
                          <a:cubicBezTo>
                            <a:pt x="76654" y="16189"/>
                            <a:pt x="76628" y="16770"/>
                            <a:pt x="76575" y="17378"/>
                          </a:cubicBezTo>
                          <a:cubicBezTo>
                            <a:pt x="76575" y="17932"/>
                            <a:pt x="76522" y="18513"/>
                            <a:pt x="76417" y="19068"/>
                          </a:cubicBezTo>
                          <a:cubicBezTo>
                            <a:pt x="76392" y="19166"/>
                            <a:pt x="76277" y="19605"/>
                            <a:pt x="76113" y="19605"/>
                          </a:cubicBezTo>
                          <a:cubicBezTo>
                            <a:pt x="76100" y="19605"/>
                            <a:pt x="76087" y="19602"/>
                            <a:pt x="76073" y="19596"/>
                          </a:cubicBezTo>
                          <a:cubicBezTo>
                            <a:pt x="75994" y="19570"/>
                            <a:pt x="75994" y="19464"/>
                            <a:pt x="75968" y="19385"/>
                          </a:cubicBezTo>
                          <a:cubicBezTo>
                            <a:pt x="75968" y="19253"/>
                            <a:pt x="75968" y="19095"/>
                            <a:pt x="75941" y="18963"/>
                          </a:cubicBezTo>
                          <a:cubicBezTo>
                            <a:pt x="75915" y="18672"/>
                            <a:pt x="75915" y="18381"/>
                            <a:pt x="75888" y="18117"/>
                          </a:cubicBezTo>
                          <a:cubicBezTo>
                            <a:pt x="75888" y="17821"/>
                            <a:pt x="75658" y="17653"/>
                            <a:pt x="75431" y="17653"/>
                          </a:cubicBezTo>
                          <a:cubicBezTo>
                            <a:pt x="75274" y="17653"/>
                            <a:pt x="75119" y="17733"/>
                            <a:pt x="75043" y="17906"/>
                          </a:cubicBezTo>
                          <a:cubicBezTo>
                            <a:pt x="74937" y="18117"/>
                            <a:pt x="74858" y="18355"/>
                            <a:pt x="74858" y="18566"/>
                          </a:cubicBezTo>
                          <a:cubicBezTo>
                            <a:pt x="74779" y="19200"/>
                            <a:pt x="74673" y="19808"/>
                            <a:pt x="74594" y="20415"/>
                          </a:cubicBezTo>
                          <a:cubicBezTo>
                            <a:pt x="74436" y="21657"/>
                            <a:pt x="74277" y="22872"/>
                            <a:pt x="74092" y="24113"/>
                          </a:cubicBezTo>
                          <a:cubicBezTo>
                            <a:pt x="74092" y="24219"/>
                            <a:pt x="74039" y="24325"/>
                            <a:pt x="74013" y="24430"/>
                          </a:cubicBezTo>
                          <a:cubicBezTo>
                            <a:pt x="73970" y="24495"/>
                            <a:pt x="73892" y="24577"/>
                            <a:pt x="73808" y="24577"/>
                          </a:cubicBezTo>
                          <a:cubicBezTo>
                            <a:pt x="73788" y="24577"/>
                            <a:pt x="73769" y="24572"/>
                            <a:pt x="73749" y="24562"/>
                          </a:cubicBezTo>
                          <a:cubicBezTo>
                            <a:pt x="73643" y="24536"/>
                            <a:pt x="73590" y="24272"/>
                            <a:pt x="73537" y="24166"/>
                          </a:cubicBezTo>
                          <a:cubicBezTo>
                            <a:pt x="73485" y="24008"/>
                            <a:pt x="73326" y="23902"/>
                            <a:pt x="73168" y="23902"/>
                          </a:cubicBezTo>
                          <a:cubicBezTo>
                            <a:pt x="72956" y="23928"/>
                            <a:pt x="72824" y="24140"/>
                            <a:pt x="72771" y="24325"/>
                          </a:cubicBezTo>
                          <a:cubicBezTo>
                            <a:pt x="72613" y="24906"/>
                            <a:pt x="72481" y="25487"/>
                            <a:pt x="72375" y="26042"/>
                          </a:cubicBezTo>
                          <a:cubicBezTo>
                            <a:pt x="72270" y="26623"/>
                            <a:pt x="72164" y="27230"/>
                            <a:pt x="72085" y="27811"/>
                          </a:cubicBezTo>
                          <a:cubicBezTo>
                            <a:pt x="71953" y="28947"/>
                            <a:pt x="71873" y="30057"/>
                            <a:pt x="71873" y="31192"/>
                          </a:cubicBezTo>
                          <a:lnTo>
                            <a:pt x="71821" y="31192"/>
                          </a:lnTo>
                          <a:cubicBezTo>
                            <a:pt x="71688" y="31219"/>
                            <a:pt x="71688" y="31430"/>
                            <a:pt x="71821" y="31456"/>
                          </a:cubicBezTo>
                          <a:lnTo>
                            <a:pt x="71873" y="31456"/>
                          </a:lnTo>
                          <a:lnTo>
                            <a:pt x="71873" y="32302"/>
                          </a:lnTo>
                          <a:cubicBezTo>
                            <a:pt x="71873" y="32384"/>
                            <a:pt x="71945" y="32431"/>
                            <a:pt x="72013" y="32431"/>
                          </a:cubicBezTo>
                          <a:cubicBezTo>
                            <a:pt x="72076" y="32431"/>
                            <a:pt x="72138" y="32391"/>
                            <a:pt x="72138" y="32302"/>
                          </a:cubicBezTo>
                          <a:lnTo>
                            <a:pt x="72138" y="31456"/>
                          </a:lnTo>
                          <a:cubicBezTo>
                            <a:pt x="77262" y="31509"/>
                            <a:pt x="82360" y="31562"/>
                            <a:pt x="87484" y="31589"/>
                          </a:cubicBezTo>
                          <a:lnTo>
                            <a:pt x="103122" y="31721"/>
                          </a:lnTo>
                          <a:lnTo>
                            <a:pt x="107453" y="31747"/>
                          </a:lnTo>
                          <a:lnTo>
                            <a:pt x="108536" y="31747"/>
                          </a:lnTo>
                          <a:cubicBezTo>
                            <a:pt x="108721" y="31747"/>
                            <a:pt x="109170" y="31747"/>
                            <a:pt x="109276" y="31958"/>
                          </a:cubicBezTo>
                          <a:cubicBezTo>
                            <a:pt x="109329" y="32064"/>
                            <a:pt x="109065" y="32143"/>
                            <a:pt x="108959" y="32196"/>
                          </a:cubicBezTo>
                          <a:lnTo>
                            <a:pt x="108457" y="32434"/>
                          </a:lnTo>
                          <a:lnTo>
                            <a:pt x="107480" y="32909"/>
                          </a:lnTo>
                          <a:cubicBezTo>
                            <a:pt x="107321" y="32988"/>
                            <a:pt x="107427" y="33173"/>
                            <a:pt x="107559" y="33200"/>
                          </a:cubicBezTo>
                          <a:lnTo>
                            <a:pt x="118125" y="34256"/>
                          </a:lnTo>
                          <a:lnTo>
                            <a:pt x="123408" y="34811"/>
                          </a:lnTo>
                          <a:cubicBezTo>
                            <a:pt x="125045" y="34970"/>
                            <a:pt x="126762" y="35075"/>
                            <a:pt x="128374" y="35498"/>
                          </a:cubicBezTo>
                          <a:cubicBezTo>
                            <a:pt x="128743" y="35577"/>
                            <a:pt x="129087" y="35736"/>
                            <a:pt x="129351" y="35973"/>
                          </a:cubicBezTo>
                          <a:cubicBezTo>
                            <a:pt x="129800" y="36449"/>
                            <a:pt x="128955" y="36581"/>
                            <a:pt x="128611" y="36660"/>
                          </a:cubicBezTo>
                          <a:cubicBezTo>
                            <a:pt x="127895" y="36822"/>
                            <a:pt x="127158" y="36903"/>
                            <a:pt x="126437" y="36903"/>
                          </a:cubicBezTo>
                          <a:cubicBezTo>
                            <a:pt x="126333" y="36903"/>
                            <a:pt x="126231" y="36901"/>
                            <a:pt x="126128" y="36898"/>
                          </a:cubicBezTo>
                          <a:cubicBezTo>
                            <a:pt x="124411" y="36898"/>
                            <a:pt x="122695" y="36739"/>
                            <a:pt x="121004" y="36660"/>
                          </a:cubicBezTo>
                          <a:cubicBezTo>
                            <a:pt x="117517" y="36502"/>
                            <a:pt x="114031" y="36422"/>
                            <a:pt x="110544" y="36396"/>
                          </a:cubicBezTo>
                          <a:cubicBezTo>
                            <a:pt x="109844" y="36391"/>
                            <a:pt x="109139" y="36384"/>
                            <a:pt x="108434" y="36384"/>
                          </a:cubicBezTo>
                          <a:cubicBezTo>
                            <a:pt x="105415" y="36384"/>
                            <a:pt x="102372" y="36510"/>
                            <a:pt x="99503" y="37452"/>
                          </a:cubicBezTo>
                          <a:cubicBezTo>
                            <a:pt x="99397" y="37479"/>
                            <a:pt x="99344" y="37611"/>
                            <a:pt x="99424" y="37690"/>
                          </a:cubicBezTo>
                          <a:cubicBezTo>
                            <a:pt x="100190" y="38430"/>
                            <a:pt x="101299" y="38483"/>
                            <a:pt x="102303" y="38535"/>
                          </a:cubicBezTo>
                          <a:cubicBezTo>
                            <a:pt x="103650" y="38615"/>
                            <a:pt x="104997" y="38668"/>
                            <a:pt x="106344" y="38720"/>
                          </a:cubicBezTo>
                          <a:cubicBezTo>
                            <a:pt x="109065" y="38800"/>
                            <a:pt x="111785" y="38852"/>
                            <a:pt x="114506" y="38985"/>
                          </a:cubicBezTo>
                          <a:cubicBezTo>
                            <a:pt x="117227" y="39090"/>
                            <a:pt x="119921" y="39249"/>
                            <a:pt x="122615" y="39539"/>
                          </a:cubicBezTo>
                          <a:cubicBezTo>
                            <a:pt x="123962" y="39698"/>
                            <a:pt x="125336" y="39883"/>
                            <a:pt x="126683" y="40094"/>
                          </a:cubicBezTo>
                          <a:cubicBezTo>
                            <a:pt x="127317" y="40173"/>
                            <a:pt x="127951" y="40305"/>
                            <a:pt x="128558" y="40490"/>
                          </a:cubicBezTo>
                          <a:cubicBezTo>
                            <a:pt x="129087" y="40675"/>
                            <a:pt x="129668" y="41150"/>
                            <a:pt x="129509" y="41784"/>
                          </a:cubicBezTo>
                          <a:cubicBezTo>
                            <a:pt x="129325" y="42418"/>
                            <a:pt x="128479" y="42524"/>
                            <a:pt x="128004" y="42656"/>
                          </a:cubicBezTo>
                          <a:cubicBezTo>
                            <a:pt x="127396" y="42762"/>
                            <a:pt x="126815" y="42894"/>
                            <a:pt x="126208" y="42973"/>
                          </a:cubicBezTo>
                          <a:cubicBezTo>
                            <a:pt x="125019" y="43158"/>
                            <a:pt x="123804" y="43264"/>
                            <a:pt x="122589" y="43316"/>
                          </a:cubicBezTo>
                          <a:cubicBezTo>
                            <a:pt x="121987" y="43336"/>
                            <a:pt x="121387" y="43346"/>
                            <a:pt x="120788" y="43346"/>
                          </a:cubicBezTo>
                          <a:cubicBezTo>
                            <a:pt x="118943" y="43346"/>
                            <a:pt x="117113" y="43252"/>
                            <a:pt x="115299" y="43052"/>
                          </a:cubicBezTo>
                          <a:cubicBezTo>
                            <a:pt x="110385" y="42550"/>
                            <a:pt x="105552" y="41626"/>
                            <a:pt x="100639" y="41203"/>
                          </a:cubicBezTo>
                          <a:cubicBezTo>
                            <a:pt x="99126" y="41057"/>
                            <a:pt x="97613" y="40981"/>
                            <a:pt x="96101" y="40981"/>
                          </a:cubicBezTo>
                          <a:cubicBezTo>
                            <a:pt x="95157" y="40981"/>
                            <a:pt x="94213" y="41010"/>
                            <a:pt x="93269" y="41071"/>
                          </a:cubicBezTo>
                          <a:cubicBezTo>
                            <a:pt x="92080" y="41150"/>
                            <a:pt x="90918" y="41283"/>
                            <a:pt x="89756" y="41494"/>
                          </a:cubicBezTo>
                          <a:cubicBezTo>
                            <a:pt x="88620" y="41679"/>
                            <a:pt x="87537" y="41996"/>
                            <a:pt x="86507" y="42471"/>
                          </a:cubicBezTo>
                          <a:cubicBezTo>
                            <a:pt x="86031" y="42709"/>
                            <a:pt x="85556" y="43026"/>
                            <a:pt x="85160" y="43369"/>
                          </a:cubicBezTo>
                          <a:cubicBezTo>
                            <a:pt x="85054" y="43449"/>
                            <a:pt x="85107" y="43581"/>
                            <a:pt x="85213" y="43633"/>
                          </a:cubicBezTo>
                          <a:lnTo>
                            <a:pt x="87352" y="44003"/>
                          </a:lnTo>
                          <a:cubicBezTo>
                            <a:pt x="87880" y="44082"/>
                            <a:pt x="88567" y="44109"/>
                            <a:pt x="89043" y="44399"/>
                          </a:cubicBezTo>
                          <a:cubicBezTo>
                            <a:pt x="89254" y="44532"/>
                            <a:pt x="89386" y="44769"/>
                            <a:pt x="89333" y="45007"/>
                          </a:cubicBezTo>
                          <a:cubicBezTo>
                            <a:pt x="89228" y="45271"/>
                            <a:pt x="89016" y="45456"/>
                            <a:pt x="88752" y="45509"/>
                          </a:cubicBezTo>
                          <a:cubicBezTo>
                            <a:pt x="88197" y="45694"/>
                            <a:pt x="87590" y="45773"/>
                            <a:pt x="87009" y="45799"/>
                          </a:cubicBezTo>
                          <a:lnTo>
                            <a:pt x="84922" y="46011"/>
                          </a:lnTo>
                          <a:cubicBezTo>
                            <a:pt x="84341" y="46037"/>
                            <a:pt x="83733" y="46116"/>
                            <a:pt x="83179" y="46301"/>
                          </a:cubicBezTo>
                          <a:cubicBezTo>
                            <a:pt x="82782" y="46433"/>
                            <a:pt x="82518" y="46803"/>
                            <a:pt x="82518" y="47199"/>
                          </a:cubicBezTo>
                          <a:cubicBezTo>
                            <a:pt x="82545" y="47490"/>
                            <a:pt x="82466" y="47780"/>
                            <a:pt x="82281" y="47992"/>
                          </a:cubicBezTo>
                          <a:cubicBezTo>
                            <a:pt x="82096" y="48177"/>
                            <a:pt x="81832" y="48282"/>
                            <a:pt x="81594" y="48362"/>
                          </a:cubicBezTo>
                          <a:cubicBezTo>
                            <a:pt x="80881" y="48546"/>
                            <a:pt x="80167" y="48626"/>
                            <a:pt x="79454" y="48652"/>
                          </a:cubicBezTo>
                          <a:cubicBezTo>
                            <a:pt x="78926" y="48679"/>
                            <a:pt x="78398" y="48705"/>
                            <a:pt x="77869" y="48705"/>
                          </a:cubicBezTo>
                          <a:cubicBezTo>
                            <a:pt x="77843" y="48679"/>
                            <a:pt x="77790" y="48652"/>
                            <a:pt x="77764" y="48652"/>
                          </a:cubicBezTo>
                          <a:lnTo>
                            <a:pt x="77077" y="48652"/>
                          </a:lnTo>
                          <a:cubicBezTo>
                            <a:pt x="75730" y="48692"/>
                            <a:pt x="74376" y="48712"/>
                            <a:pt x="73022" y="48712"/>
                          </a:cubicBezTo>
                          <a:cubicBezTo>
                            <a:pt x="71669" y="48712"/>
                            <a:pt x="70315" y="48692"/>
                            <a:pt x="68968" y="48652"/>
                          </a:cubicBezTo>
                          <a:cubicBezTo>
                            <a:pt x="66036" y="48599"/>
                            <a:pt x="63104" y="48494"/>
                            <a:pt x="60145" y="48414"/>
                          </a:cubicBezTo>
                          <a:lnTo>
                            <a:pt x="51376" y="48124"/>
                          </a:lnTo>
                          <a:cubicBezTo>
                            <a:pt x="48444" y="48045"/>
                            <a:pt x="45512" y="47939"/>
                            <a:pt x="42580" y="47807"/>
                          </a:cubicBezTo>
                          <a:cubicBezTo>
                            <a:pt x="41127" y="47701"/>
                            <a:pt x="39674" y="47622"/>
                            <a:pt x="38195" y="47463"/>
                          </a:cubicBezTo>
                          <a:cubicBezTo>
                            <a:pt x="37482" y="47411"/>
                            <a:pt x="36769" y="47331"/>
                            <a:pt x="36056" y="47226"/>
                          </a:cubicBezTo>
                          <a:cubicBezTo>
                            <a:pt x="35844" y="47199"/>
                            <a:pt x="34207" y="47120"/>
                            <a:pt x="34603" y="46618"/>
                          </a:cubicBezTo>
                          <a:cubicBezTo>
                            <a:pt x="34788" y="46381"/>
                            <a:pt x="35210" y="46275"/>
                            <a:pt x="35474" y="46196"/>
                          </a:cubicBezTo>
                          <a:cubicBezTo>
                            <a:pt x="35739" y="46116"/>
                            <a:pt x="36108" y="45984"/>
                            <a:pt x="36425" y="45879"/>
                          </a:cubicBezTo>
                          <a:cubicBezTo>
                            <a:pt x="37059" y="45694"/>
                            <a:pt x="37693" y="45535"/>
                            <a:pt x="38327" y="45403"/>
                          </a:cubicBezTo>
                          <a:cubicBezTo>
                            <a:pt x="39648" y="45139"/>
                            <a:pt x="40995" y="44981"/>
                            <a:pt x="42342" y="44822"/>
                          </a:cubicBezTo>
                          <a:cubicBezTo>
                            <a:pt x="43663" y="44690"/>
                            <a:pt x="45010" y="44558"/>
                            <a:pt x="46357" y="44399"/>
                          </a:cubicBezTo>
                          <a:cubicBezTo>
                            <a:pt x="46991" y="44320"/>
                            <a:pt x="47625" y="44241"/>
                            <a:pt x="48259" y="44135"/>
                          </a:cubicBezTo>
                          <a:cubicBezTo>
                            <a:pt x="48708" y="44056"/>
                            <a:pt x="49421" y="44030"/>
                            <a:pt x="49659" y="43581"/>
                          </a:cubicBezTo>
                          <a:cubicBezTo>
                            <a:pt x="50187" y="42630"/>
                            <a:pt x="47361" y="42498"/>
                            <a:pt x="46912" y="42471"/>
                          </a:cubicBezTo>
                          <a:cubicBezTo>
                            <a:pt x="45459" y="42418"/>
                            <a:pt x="44006" y="42445"/>
                            <a:pt x="42580" y="42418"/>
                          </a:cubicBezTo>
                          <a:lnTo>
                            <a:pt x="38222" y="42366"/>
                          </a:lnTo>
                          <a:cubicBezTo>
                            <a:pt x="37482" y="42366"/>
                            <a:pt x="36769" y="42366"/>
                            <a:pt x="36056" y="42313"/>
                          </a:cubicBezTo>
                          <a:cubicBezTo>
                            <a:pt x="35686" y="42286"/>
                            <a:pt x="35342" y="42260"/>
                            <a:pt x="34999" y="42233"/>
                          </a:cubicBezTo>
                          <a:cubicBezTo>
                            <a:pt x="34814" y="42207"/>
                            <a:pt x="34629" y="42181"/>
                            <a:pt x="34444" y="42154"/>
                          </a:cubicBezTo>
                          <a:cubicBezTo>
                            <a:pt x="34286" y="42128"/>
                            <a:pt x="34154" y="42101"/>
                            <a:pt x="34022" y="42022"/>
                          </a:cubicBezTo>
                          <a:cubicBezTo>
                            <a:pt x="33678" y="41732"/>
                            <a:pt x="34312" y="41520"/>
                            <a:pt x="34497" y="41467"/>
                          </a:cubicBezTo>
                          <a:cubicBezTo>
                            <a:pt x="34841" y="41362"/>
                            <a:pt x="35184" y="41309"/>
                            <a:pt x="35554" y="41283"/>
                          </a:cubicBezTo>
                          <a:cubicBezTo>
                            <a:pt x="35884" y="41256"/>
                            <a:pt x="36214" y="41243"/>
                            <a:pt x="36544" y="41243"/>
                          </a:cubicBezTo>
                          <a:cubicBezTo>
                            <a:pt x="36874" y="41243"/>
                            <a:pt x="37205" y="41256"/>
                            <a:pt x="37535" y="41283"/>
                          </a:cubicBezTo>
                          <a:cubicBezTo>
                            <a:pt x="37700" y="41289"/>
                            <a:pt x="37863" y="41292"/>
                            <a:pt x="38026" y="41292"/>
                          </a:cubicBezTo>
                          <a:cubicBezTo>
                            <a:pt x="38514" y="41292"/>
                            <a:pt x="38994" y="41263"/>
                            <a:pt x="39489" y="41203"/>
                          </a:cubicBezTo>
                          <a:cubicBezTo>
                            <a:pt x="39886" y="41150"/>
                            <a:pt x="40546" y="40992"/>
                            <a:pt x="40572" y="40464"/>
                          </a:cubicBezTo>
                          <a:cubicBezTo>
                            <a:pt x="40572" y="40203"/>
                            <a:pt x="40340" y="39888"/>
                            <a:pt x="40066" y="39888"/>
                          </a:cubicBezTo>
                          <a:cubicBezTo>
                            <a:pt x="40007" y="39888"/>
                            <a:pt x="39946" y="39903"/>
                            <a:pt x="39886" y="39935"/>
                          </a:cubicBezTo>
                          <a:cubicBezTo>
                            <a:pt x="38063" y="39988"/>
                            <a:pt x="36240" y="40068"/>
                            <a:pt x="34418" y="40147"/>
                          </a:cubicBezTo>
                          <a:cubicBezTo>
                            <a:pt x="32516" y="40200"/>
                            <a:pt x="30614" y="40252"/>
                            <a:pt x="28712" y="40305"/>
                          </a:cubicBezTo>
                          <a:cubicBezTo>
                            <a:pt x="24962" y="40411"/>
                            <a:pt x="21184" y="40490"/>
                            <a:pt x="17407" y="40490"/>
                          </a:cubicBezTo>
                          <a:cubicBezTo>
                            <a:pt x="16927" y="40493"/>
                            <a:pt x="16448" y="40495"/>
                            <a:pt x="15968" y="40495"/>
                          </a:cubicBezTo>
                          <a:cubicBezTo>
                            <a:pt x="12671" y="40495"/>
                            <a:pt x="9376" y="40417"/>
                            <a:pt x="6102" y="40279"/>
                          </a:cubicBezTo>
                          <a:cubicBezTo>
                            <a:pt x="5151" y="40226"/>
                            <a:pt x="4200" y="40200"/>
                            <a:pt x="3275" y="40147"/>
                          </a:cubicBezTo>
                          <a:cubicBezTo>
                            <a:pt x="2404" y="40120"/>
                            <a:pt x="1532" y="39962"/>
                            <a:pt x="713" y="39618"/>
                          </a:cubicBezTo>
                          <a:cubicBezTo>
                            <a:pt x="581" y="39566"/>
                            <a:pt x="370" y="39460"/>
                            <a:pt x="343" y="39301"/>
                          </a:cubicBezTo>
                          <a:cubicBezTo>
                            <a:pt x="291" y="39143"/>
                            <a:pt x="555" y="38932"/>
                            <a:pt x="713" y="38826"/>
                          </a:cubicBezTo>
                          <a:cubicBezTo>
                            <a:pt x="1057" y="38615"/>
                            <a:pt x="1426" y="38403"/>
                            <a:pt x="1796" y="38219"/>
                          </a:cubicBezTo>
                          <a:cubicBezTo>
                            <a:pt x="2536" y="37849"/>
                            <a:pt x="3328" y="37532"/>
                            <a:pt x="4147" y="37320"/>
                          </a:cubicBezTo>
                          <a:cubicBezTo>
                            <a:pt x="7555" y="36317"/>
                            <a:pt x="11147" y="36449"/>
                            <a:pt x="14634" y="35920"/>
                          </a:cubicBezTo>
                          <a:cubicBezTo>
                            <a:pt x="15083" y="35841"/>
                            <a:pt x="15505" y="35762"/>
                            <a:pt x="15954" y="35683"/>
                          </a:cubicBezTo>
                          <a:cubicBezTo>
                            <a:pt x="16007" y="35683"/>
                            <a:pt x="16034" y="35603"/>
                            <a:pt x="16034" y="35551"/>
                          </a:cubicBezTo>
                          <a:cubicBezTo>
                            <a:pt x="16192" y="35551"/>
                            <a:pt x="16245" y="35339"/>
                            <a:pt x="16086" y="35260"/>
                          </a:cubicBezTo>
                          <a:lnTo>
                            <a:pt x="13894" y="34653"/>
                          </a:lnTo>
                          <a:cubicBezTo>
                            <a:pt x="13762" y="34626"/>
                            <a:pt x="13630" y="34573"/>
                            <a:pt x="13498" y="34494"/>
                          </a:cubicBezTo>
                          <a:cubicBezTo>
                            <a:pt x="13313" y="34362"/>
                            <a:pt x="13445" y="34177"/>
                            <a:pt x="13577" y="34045"/>
                          </a:cubicBezTo>
                          <a:cubicBezTo>
                            <a:pt x="13841" y="33860"/>
                            <a:pt x="14105" y="33675"/>
                            <a:pt x="14396" y="33543"/>
                          </a:cubicBezTo>
                          <a:cubicBezTo>
                            <a:pt x="15558" y="32962"/>
                            <a:pt x="16852" y="32777"/>
                            <a:pt x="18120" y="32672"/>
                          </a:cubicBezTo>
                          <a:cubicBezTo>
                            <a:pt x="21105" y="32381"/>
                            <a:pt x="24063" y="32222"/>
                            <a:pt x="27048" y="32090"/>
                          </a:cubicBezTo>
                          <a:lnTo>
                            <a:pt x="31512" y="31879"/>
                          </a:lnTo>
                          <a:cubicBezTo>
                            <a:pt x="32751" y="31814"/>
                            <a:pt x="33990" y="31767"/>
                            <a:pt x="35229" y="31767"/>
                          </a:cubicBezTo>
                          <a:cubicBezTo>
                            <a:pt x="35496" y="31767"/>
                            <a:pt x="35762" y="31769"/>
                            <a:pt x="36029" y="31773"/>
                          </a:cubicBezTo>
                          <a:cubicBezTo>
                            <a:pt x="36522" y="31773"/>
                            <a:pt x="37027" y="31785"/>
                            <a:pt x="37528" y="31785"/>
                          </a:cubicBezTo>
                          <a:cubicBezTo>
                            <a:pt x="37778" y="31785"/>
                            <a:pt x="38028" y="31782"/>
                            <a:pt x="38274" y="31773"/>
                          </a:cubicBezTo>
                          <a:cubicBezTo>
                            <a:pt x="39040" y="31747"/>
                            <a:pt x="39727" y="31615"/>
                            <a:pt x="40467" y="31536"/>
                          </a:cubicBezTo>
                          <a:cubicBezTo>
                            <a:pt x="40693" y="31519"/>
                            <a:pt x="40921" y="31510"/>
                            <a:pt x="41150" y="31510"/>
                          </a:cubicBezTo>
                          <a:cubicBezTo>
                            <a:pt x="41646" y="31510"/>
                            <a:pt x="42145" y="31551"/>
                            <a:pt x="42633" y="31641"/>
                          </a:cubicBezTo>
                          <a:cubicBezTo>
                            <a:pt x="42963" y="31707"/>
                            <a:pt x="43293" y="31740"/>
                            <a:pt x="43623" y="31740"/>
                          </a:cubicBezTo>
                          <a:cubicBezTo>
                            <a:pt x="43953" y="31740"/>
                            <a:pt x="44284" y="31707"/>
                            <a:pt x="44614" y="31641"/>
                          </a:cubicBezTo>
                          <a:cubicBezTo>
                            <a:pt x="44957" y="31562"/>
                            <a:pt x="45274" y="31456"/>
                            <a:pt x="45618" y="31351"/>
                          </a:cubicBezTo>
                          <a:cubicBezTo>
                            <a:pt x="45961" y="31272"/>
                            <a:pt x="46331" y="31219"/>
                            <a:pt x="46701" y="31219"/>
                          </a:cubicBezTo>
                          <a:cubicBezTo>
                            <a:pt x="47414" y="31219"/>
                            <a:pt x="48127" y="31324"/>
                            <a:pt x="48867" y="31351"/>
                          </a:cubicBezTo>
                          <a:cubicBezTo>
                            <a:pt x="49042" y="31354"/>
                            <a:pt x="49218" y="31356"/>
                            <a:pt x="49394" y="31356"/>
                          </a:cubicBezTo>
                          <a:cubicBezTo>
                            <a:pt x="50651" y="31356"/>
                            <a:pt x="51925" y="31272"/>
                            <a:pt x="53198" y="31087"/>
                          </a:cubicBezTo>
                          <a:cubicBezTo>
                            <a:pt x="53515" y="31034"/>
                            <a:pt x="53859" y="30981"/>
                            <a:pt x="54176" y="30902"/>
                          </a:cubicBezTo>
                          <a:lnTo>
                            <a:pt x="54176" y="31087"/>
                          </a:lnTo>
                          <a:cubicBezTo>
                            <a:pt x="54176" y="31179"/>
                            <a:pt x="54248" y="31225"/>
                            <a:pt x="54321" y="31225"/>
                          </a:cubicBezTo>
                          <a:cubicBezTo>
                            <a:pt x="54394" y="31225"/>
                            <a:pt x="54466" y="31179"/>
                            <a:pt x="54466" y="31087"/>
                          </a:cubicBezTo>
                          <a:cubicBezTo>
                            <a:pt x="54519" y="28736"/>
                            <a:pt x="54598" y="26385"/>
                            <a:pt x="54678" y="24034"/>
                          </a:cubicBezTo>
                          <a:cubicBezTo>
                            <a:pt x="54678" y="23453"/>
                            <a:pt x="54704" y="22898"/>
                            <a:pt x="54730" y="22317"/>
                          </a:cubicBezTo>
                          <a:cubicBezTo>
                            <a:pt x="54730" y="21974"/>
                            <a:pt x="54730" y="21393"/>
                            <a:pt x="54308" y="21313"/>
                          </a:cubicBezTo>
                          <a:cubicBezTo>
                            <a:pt x="54264" y="21302"/>
                            <a:pt x="54220" y="21296"/>
                            <a:pt x="54177" y="21296"/>
                          </a:cubicBezTo>
                          <a:cubicBezTo>
                            <a:pt x="54115" y="21296"/>
                            <a:pt x="54053" y="21309"/>
                            <a:pt x="53991" y="21340"/>
                          </a:cubicBezTo>
                          <a:cubicBezTo>
                            <a:pt x="53938" y="21353"/>
                            <a:pt x="53885" y="21360"/>
                            <a:pt x="53836" y="21360"/>
                          </a:cubicBezTo>
                          <a:cubicBezTo>
                            <a:pt x="53786" y="21360"/>
                            <a:pt x="53740" y="21353"/>
                            <a:pt x="53700" y="21340"/>
                          </a:cubicBezTo>
                          <a:cubicBezTo>
                            <a:pt x="53595" y="21208"/>
                            <a:pt x="53515" y="21049"/>
                            <a:pt x="53542" y="20864"/>
                          </a:cubicBezTo>
                          <a:cubicBezTo>
                            <a:pt x="53515" y="20600"/>
                            <a:pt x="53542" y="20336"/>
                            <a:pt x="53542" y="20072"/>
                          </a:cubicBezTo>
                          <a:lnTo>
                            <a:pt x="53542" y="19200"/>
                          </a:lnTo>
                          <a:cubicBezTo>
                            <a:pt x="53542" y="17880"/>
                            <a:pt x="53515" y="16585"/>
                            <a:pt x="53515" y="15265"/>
                          </a:cubicBezTo>
                          <a:cubicBezTo>
                            <a:pt x="53515" y="15212"/>
                            <a:pt x="53463" y="15159"/>
                            <a:pt x="53436" y="15159"/>
                          </a:cubicBezTo>
                          <a:lnTo>
                            <a:pt x="53436" y="15000"/>
                          </a:lnTo>
                          <a:lnTo>
                            <a:pt x="53436" y="14578"/>
                          </a:lnTo>
                          <a:lnTo>
                            <a:pt x="53436" y="14129"/>
                          </a:lnTo>
                          <a:cubicBezTo>
                            <a:pt x="53436" y="14023"/>
                            <a:pt x="53436" y="13838"/>
                            <a:pt x="53357" y="13733"/>
                          </a:cubicBezTo>
                          <a:cubicBezTo>
                            <a:pt x="53344" y="13719"/>
                            <a:pt x="53331" y="13713"/>
                            <a:pt x="53317" y="13713"/>
                          </a:cubicBezTo>
                          <a:cubicBezTo>
                            <a:pt x="53304" y="13713"/>
                            <a:pt x="53291" y="13719"/>
                            <a:pt x="53278" y="13733"/>
                          </a:cubicBezTo>
                          <a:cubicBezTo>
                            <a:pt x="53198" y="13812"/>
                            <a:pt x="53198" y="13997"/>
                            <a:pt x="53198" y="14102"/>
                          </a:cubicBezTo>
                          <a:cubicBezTo>
                            <a:pt x="53198" y="14234"/>
                            <a:pt x="53198" y="14393"/>
                            <a:pt x="53198" y="14525"/>
                          </a:cubicBezTo>
                          <a:lnTo>
                            <a:pt x="53198" y="14948"/>
                          </a:lnTo>
                          <a:lnTo>
                            <a:pt x="53198" y="15185"/>
                          </a:lnTo>
                          <a:cubicBezTo>
                            <a:pt x="53099" y="15245"/>
                            <a:pt x="53000" y="15274"/>
                            <a:pt x="52901" y="15274"/>
                          </a:cubicBezTo>
                          <a:cubicBezTo>
                            <a:pt x="52868" y="15274"/>
                            <a:pt x="52835" y="15271"/>
                            <a:pt x="52802" y="15265"/>
                          </a:cubicBezTo>
                          <a:cubicBezTo>
                            <a:pt x="52617" y="15265"/>
                            <a:pt x="52538" y="15132"/>
                            <a:pt x="52538" y="14948"/>
                          </a:cubicBezTo>
                          <a:cubicBezTo>
                            <a:pt x="52538" y="14419"/>
                            <a:pt x="52591" y="13865"/>
                            <a:pt x="52617" y="13336"/>
                          </a:cubicBezTo>
                          <a:cubicBezTo>
                            <a:pt x="52670" y="12253"/>
                            <a:pt x="52723" y="11197"/>
                            <a:pt x="52749" y="10114"/>
                          </a:cubicBezTo>
                          <a:cubicBezTo>
                            <a:pt x="52776" y="9506"/>
                            <a:pt x="52802" y="8899"/>
                            <a:pt x="52829" y="8291"/>
                          </a:cubicBezTo>
                          <a:cubicBezTo>
                            <a:pt x="52829" y="8265"/>
                            <a:pt x="52829" y="8238"/>
                            <a:pt x="52802" y="8212"/>
                          </a:cubicBezTo>
                          <a:cubicBezTo>
                            <a:pt x="52802" y="8186"/>
                            <a:pt x="52802" y="8159"/>
                            <a:pt x="52802" y="8106"/>
                          </a:cubicBezTo>
                          <a:lnTo>
                            <a:pt x="52829" y="8106"/>
                          </a:lnTo>
                          <a:cubicBezTo>
                            <a:pt x="53093" y="8212"/>
                            <a:pt x="53383" y="8291"/>
                            <a:pt x="53674" y="8291"/>
                          </a:cubicBezTo>
                          <a:cubicBezTo>
                            <a:pt x="53964" y="8344"/>
                            <a:pt x="54229" y="8370"/>
                            <a:pt x="54519" y="8370"/>
                          </a:cubicBezTo>
                          <a:cubicBezTo>
                            <a:pt x="55074" y="8370"/>
                            <a:pt x="55629" y="8344"/>
                            <a:pt x="56183" y="8212"/>
                          </a:cubicBezTo>
                          <a:cubicBezTo>
                            <a:pt x="56632" y="8159"/>
                            <a:pt x="57029" y="7974"/>
                            <a:pt x="57398" y="7736"/>
                          </a:cubicBezTo>
                          <a:cubicBezTo>
                            <a:pt x="57795" y="7446"/>
                            <a:pt x="58006" y="7023"/>
                            <a:pt x="58032" y="6548"/>
                          </a:cubicBezTo>
                          <a:cubicBezTo>
                            <a:pt x="58032" y="6389"/>
                            <a:pt x="58006" y="6231"/>
                            <a:pt x="57979" y="6099"/>
                          </a:cubicBezTo>
                          <a:cubicBezTo>
                            <a:pt x="58402" y="6099"/>
                            <a:pt x="58772" y="5887"/>
                            <a:pt x="58983" y="5544"/>
                          </a:cubicBezTo>
                          <a:cubicBezTo>
                            <a:pt x="59168" y="5095"/>
                            <a:pt x="58851" y="4672"/>
                            <a:pt x="58613" y="4329"/>
                          </a:cubicBezTo>
                          <a:cubicBezTo>
                            <a:pt x="58296" y="3880"/>
                            <a:pt x="57979" y="3431"/>
                            <a:pt x="57662" y="3008"/>
                          </a:cubicBezTo>
                          <a:lnTo>
                            <a:pt x="62734" y="2797"/>
                          </a:lnTo>
                          <a:lnTo>
                            <a:pt x="67990" y="2586"/>
                          </a:lnTo>
                          <a:cubicBezTo>
                            <a:pt x="68185" y="2579"/>
                            <a:pt x="68387" y="2570"/>
                            <a:pt x="68590" y="2570"/>
                          </a:cubicBezTo>
                          <a:close/>
                          <a:moveTo>
                            <a:pt x="53704" y="0"/>
                          </a:moveTo>
                          <a:cubicBezTo>
                            <a:pt x="53278" y="0"/>
                            <a:pt x="52849" y="106"/>
                            <a:pt x="52459" y="314"/>
                          </a:cubicBezTo>
                          <a:cubicBezTo>
                            <a:pt x="52036" y="525"/>
                            <a:pt x="51640" y="816"/>
                            <a:pt x="51297" y="1186"/>
                          </a:cubicBezTo>
                          <a:cubicBezTo>
                            <a:pt x="51112" y="1371"/>
                            <a:pt x="50953" y="1556"/>
                            <a:pt x="50795" y="1767"/>
                          </a:cubicBezTo>
                          <a:cubicBezTo>
                            <a:pt x="50663" y="1925"/>
                            <a:pt x="50531" y="2110"/>
                            <a:pt x="50399" y="2295"/>
                          </a:cubicBezTo>
                          <a:cubicBezTo>
                            <a:pt x="50202" y="2120"/>
                            <a:pt x="49932" y="2018"/>
                            <a:pt x="49665" y="2018"/>
                          </a:cubicBezTo>
                          <a:cubicBezTo>
                            <a:pt x="49610" y="2018"/>
                            <a:pt x="49555" y="2022"/>
                            <a:pt x="49500" y="2031"/>
                          </a:cubicBezTo>
                          <a:cubicBezTo>
                            <a:pt x="49448" y="2031"/>
                            <a:pt x="49395" y="2057"/>
                            <a:pt x="49342" y="2084"/>
                          </a:cubicBezTo>
                          <a:cubicBezTo>
                            <a:pt x="49331" y="2073"/>
                            <a:pt x="49316" y="2066"/>
                            <a:pt x="49299" y="2066"/>
                          </a:cubicBezTo>
                          <a:cubicBezTo>
                            <a:pt x="49276" y="2066"/>
                            <a:pt x="49252" y="2079"/>
                            <a:pt x="49236" y="2110"/>
                          </a:cubicBezTo>
                          <a:cubicBezTo>
                            <a:pt x="49210" y="2110"/>
                            <a:pt x="49210" y="2137"/>
                            <a:pt x="49183" y="2163"/>
                          </a:cubicBezTo>
                          <a:lnTo>
                            <a:pt x="49104" y="2242"/>
                          </a:lnTo>
                          <a:cubicBezTo>
                            <a:pt x="49078" y="2242"/>
                            <a:pt x="49051" y="2269"/>
                            <a:pt x="49051" y="2322"/>
                          </a:cubicBezTo>
                          <a:cubicBezTo>
                            <a:pt x="48206" y="3325"/>
                            <a:pt x="47546" y="4461"/>
                            <a:pt x="47070" y="5676"/>
                          </a:cubicBezTo>
                          <a:cubicBezTo>
                            <a:pt x="46938" y="5993"/>
                            <a:pt x="46806" y="6310"/>
                            <a:pt x="46727" y="6654"/>
                          </a:cubicBezTo>
                          <a:cubicBezTo>
                            <a:pt x="46595" y="6918"/>
                            <a:pt x="46568" y="7235"/>
                            <a:pt x="46648" y="7525"/>
                          </a:cubicBezTo>
                          <a:cubicBezTo>
                            <a:pt x="46780" y="7816"/>
                            <a:pt x="47070" y="8027"/>
                            <a:pt x="47387" y="8053"/>
                          </a:cubicBezTo>
                          <a:lnTo>
                            <a:pt x="48550" y="8318"/>
                          </a:lnTo>
                          <a:lnTo>
                            <a:pt x="50900" y="8846"/>
                          </a:lnTo>
                          <a:cubicBezTo>
                            <a:pt x="51244" y="8925"/>
                            <a:pt x="51587" y="9004"/>
                            <a:pt x="51957" y="9031"/>
                          </a:cubicBezTo>
                          <a:cubicBezTo>
                            <a:pt x="51984" y="9034"/>
                            <a:pt x="52011" y="9036"/>
                            <a:pt x="52039" y="9036"/>
                          </a:cubicBezTo>
                          <a:cubicBezTo>
                            <a:pt x="52228" y="9036"/>
                            <a:pt x="52430" y="8958"/>
                            <a:pt x="52591" y="8819"/>
                          </a:cubicBezTo>
                          <a:lnTo>
                            <a:pt x="52591" y="8819"/>
                          </a:lnTo>
                          <a:cubicBezTo>
                            <a:pt x="52512" y="9823"/>
                            <a:pt x="52485" y="10801"/>
                            <a:pt x="52432" y="11804"/>
                          </a:cubicBezTo>
                          <a:lnTo>
                            <a:pt x="52353" y="13574"/>
                          </a:lnTo>
                          <a:lnTo>
                            <a:pt x="52300" y="14446"/>
                          </a:lnTo>
                          <a:lnTo>
                            <a:pt x="52300" y="14842"/>
                          </a:lnTo>
                          <a:cubicBezTo>
                            <a:pt x="52274" y="14974"/>
                            <a:pt x="52274" y="15106"/>
                            <a:pt x="52327" y="15238"/>
                          </a:cubicBezTo>
                          <a:cubicBezTo>
                            <a:pt x="52420" y="15456"/>
                            <a:pt x="52605" y="15527"/>
                            <a:pt x="52807" y="15527"/>
                          </a:cubicBezTo>
                          <a:cubicBezTo>
                            <a:pt x="52947" y="15527"/>
                            <a:pt x="53095" y="15493"/>
                            <a:pt x="53225" y="15449"/>
                          </a:cubicBezTo>
                          <a:lnTo>
                            <a:pt x="53225" y="18751"/>
                          </a:lnTo>
                          <a:lnTo>
                            <a:pt x="53225" y="20495"/>
                          </a:lnTo>
                          <a:cubicBezTo>
                            <a:pt x="53225" y="20864"/>
                            <a:pt x="53225" y="21393"/>
                            <a:pt x="53595" y="21578"/>
                          </a:cubicBezTo>
                          <a:cubicBezTo>
                            <a:pt x="53674" y="21604"/>
                            <a:pt x="53753" y="21630"/>
                            <a:pt x="53859" y="21630"/>
                          </a:cubicBezTo>
                          <a:cubicBezTo>
                            <a:pt x="53953" y="21630"/>
                            <a:pt x="54068" y="21547"/>
                            <a:pt x="54166" y="21547"/>
                          </a:cubicBezTo>
                          <a:cubicBezTo>
                            <a:pt x="54178" y="21547"/>
                            <a:pt x="54190" y="21548"/>
                            <a:pt x="54202" y="21551"/>
                          </a:cubicBezTo>
                          <a:cubicBezTo>
                            <a:pt x="54334" y="21578"/>
                            <a:pt x="54414" y="21815"/>
                            <a:pt x="54414" y="21947"/>
                          </a:cubicBezTo>
                          <a:cubicBezTo>
                            <a:pt x="54414" y="22211"/>
                            <a:pt x="54414" y="22476"/>
                            <a:pt x="54387" y="22740"/>
                          </a:cubicBezTo>
                          <a:cubicBezTo>
                            <a:pt x="54387" y="23030"/>
                            <a:pt x="54387" y="23321"/>
                            <a:pt x="54361" y="23611"/>
                          </a:cubicBezTo>
                          <a:cubicBezTo>
                            <a:pt x="54334" y="24774"/>
                            <a:pt x="54308" y="25962"/>
                            <a:pt x="54255" y="27125"/>
                          </a:cubicBezTo>
                          <a:cubicBezTo>
                            <a:pt x="54229" y="28287"/>
                            <a:pt x="54202" y="29475"/>
                            <a:pt x="54176" y="30638"/>
                          </a:cubicBezTo>
                          <a:cubicBezTo>
                            <a:pt x="52670" y="30928"/>
                            <a:pt x="51138" y="31060"/>
                            <a:pt x="49606" y="31060"/>
                          </a:cubicBezTo>
                          <a:cubicBezTo>
                            <a:pt x="48867" y="31060"/>
                            <a:pt x="48100" y="31007"/>
                            <a:pt x="47361" y="30955"/>
                          </a:cubicBezTo>
                          <a:cubicBezTo>
                            <a:pt x="47144" y="30924"/>
                            <a:pt x="46928" y="30911"/>
                            <a:pt x="46711" y="30911"/>
                          </a:cubicBezTo>
                          <a:cubicBezTo>
                            <a:pt x="46558" y="30911"/>
                            <a:pt x="46405" y="30917"/>
                            <a:pt x="46251" y="30928"/>
                          </a:cubicBezTo>
                          <a:cubicBezTo>
                            <a:pt x="45882" y="30955"/>
                            <a:pt x="45538" y="31034"/>
                            <a:pt x="45221" y="31139"/>
                          </a:cubicBezTo>
                          <a:cubicBezTo>
                            <a:pt x="44852" y="31272"/>
                            <a:pt x="44508" y="31351"/>
                            <a:pt x="44138" y="31404"/>
                          </a:cubicBezTo>
                          <a:cubicBezTo>
                            <a:pt x="43985" y="31415"/>
                            <a:pt x="43832" y="31421"/>
                            <a:pt x="43681" y="31421"/>
                          </a:cubicBezTo>
                          <a:cubicBezTo>
                            <a:pt x="43467" y="31421"/>
                            <a:pt x="43257" y="31408"/>
                            <a:pt x="43055" y="31377"/>
                          </a:cubicBezTo>
                          <a:cubicBezTo>
                            <a:pt x="42342" y="31245"/>
                            <a:pt x="41603" y="31192"/>
                            <a:pt x="40889" y="31166"/>
                          </a:cubicBezTo>
                          <a:cubicBezTo>
                            <a:pt x="40123" y="31192"/>
                            <a:pt x="39384" y="31377"/>
                            <a:pt x="38618" y="31430"/>
                          </a:cubicBezTo>
                          <a:cubicBezTo>
                            <a:pt x="38248" y="31456"/>
                            <a:pt x="37865" y="31463"/>
                            <a:pt x="37479" y="31463"/>
                          </a:cubicBezTo>
                          <a:cubicBezTo>
                            <a:pt x="37092" y="31463"/>
                            <a:pt x="36703" y="31456"/>
                            <a:pt x="36320" y="31456"/>
                          </a:cubicBezTo>
                          <a:cubicBezTo>
                            <a:pt x="35853" y="31445"/>
                            <a:pt x="35388" y="31439"/>
                            <a:pt x="34923" y="31439"/>
                          </a:cubicBezTo>
                          <a:cubicBezTo>
                            <a:pt x="32278" y="31439"/>
                            <a:pt x="29646" y="31612"/>
                            <a:pt x="26995" y="31747"/>
                          </a:cubicBezTo>
                          <a:cubicBezTo>
                            <a:pt x="23905" y="31906"/>
                            <a:pt x="20894" y="32038"/>
                            <a:pt x="17830" y="32355"/>
                          </a:cubicBezTo>
                          <a:cubicBezTo>
                            <a:pt x="16562" y="32460"/>
                            <a:pt x="15347" y="32804"/>
                            <a:pt x="14211" y="33358"/>
                          </a:cubicBezTo>
                          <a:cubicBezTo>
                            <a:pt x="13815" y="33543"/>
                            <a:pt x="12890" y="33992"/>
                            <a:pt x="13181" y="34547"/>
                          </a:cubicBezTo>
                          <a:cubicBezTo>
                            <a:pt x="13286" y="34811"/>
                            <a:pt x="13577" y="34864"/>
                            <a:pt x="13815" y="34943"/>
                          </a:cubicBezTo>
                          <a:lnTo>
                            <a:pt x="14898" y="35260"/>
                          </a:lnTo>
                          <a:lnTo>
                            <a:pt x="15769" y="35498"/>
                          </a:lnTo>
                          <a:cubicBezTo>
                            <a:pt x="12177" y="36132"/>
                            <a:pt x="8505" y="36000"/>
                            <a:pt x="4966" y="36819"/>
                          </a:cubicBezTo>
                          <a:cubicBezTo>
                            <a:pt x="4121" y="37003"/>
                            <a:pt x="3302" y="37268"/>
                            <a:pt x="2509" y="37585"/>
                          </a:cubicBezTo>
                          <a:cubicBezTo>
                            <a:pt x="1770" y="37875"/>
                            <a:pt x="1030" y="38271"/>
                            <a:pt x="396" y="38747"/>
                          </a:cubicBezTo>
                          <a:cubicBezTo>
                            <a:pt x="106" y="38905"/>
                            <a:pt x="0" y="39275"/>
                            <a:pt x="159" y="39539"/>
                          </a:cubicBezTo>
                          <a:cubicBezTo>
                            <a:pt x="396" y="39803"/>
                            <a:pt x="713" y="39988"/>
                            <a:pt x="1057" y="40068"/>
                          </a:cubicBezTo>
                          <a:cubicBezTo>
                            <a:pt x="1902" y="40305"/>
                            <a:pt x="2774" y="40411"/>
                            <a:pt x="3645" y="40437"/>
                          </a:cubicBezTo>
                          <a:cubicBezTo>
                            <a:pt x="7528" y="40649"/>
                            <a:pt x="11437" y="40754"/>
                            <a:pt x="15320" y="40781"/>
                          </a:cubicBezTo>
                          <a:cubicBezTo>
                            <a:pt x="16008" y="40785"/>
                            <a:pt x="16697" y="40788"/>
                            <a:pt x="17386" y="40788"/>
                          </a:cubicBezTo>
                          <a:cubicBezTo>
                            <a:pt x="20587" y="40788"/>
                            <a:pt x="23800" y="40740"/>
                            <a:pt x="26995" y="40675"/>
                          </a:cubicBezTo>
                          <a:cubicBezTo>
                            <a:pt x="30878" y="40569"/>
                            <a:pt x="34788" y="40437"/>
                            <a:pt x="38671" y="40279"/>
                          </a:cubicBezTo>
                          <a:cubicBezTo>
                            <a:pt x="39146" y="40279"/>
                            <a:pt x="39622" y="40252"/>
                            <a:pt x="40097" y="40226"/>
                          </a:cubicBezTo>
                          <a:cubicBezTo>
                            <a:pt x="40123" y="40226"/>
                            <a:pt x="40150" y="40200"/>
                            <a:pt x="40176" y="40173"/>
                          </a:cubicBezTo>
                          <a:cubicBezTo>
                            <a:pt x="40229" y="40226"/>
                            <a:pt x="40282" y="40252"/>
                            <a:pt x="40308" y="40332"/>
                          </a:cubicBezTo>
                          <a:cubicBezTo>
                            <a:pt x="40361" y="40464"/>
                            <a:pt x="40308" y="40649"/>
                            <a:pt x="40176" y="40728"/>
                          </a:cubicBezTo>
                          <a:cubicBezTo>
                            <a:pt x="39912" y="40886"/>
                            <a:pt x="39622" y="40966"/>
                            <a:pt x="39305" y="40966"/>
                          </a:cubicBezTo>
                          <a:cubicBezTo>
                            <a:pt x="38896" y="40998"/>
                            <a:pt x="38488" y="41021"/>
                            <a:pt x="38080" y="41021"/>
                          </a:cubicBezTo>
                          <a:cubicBezTo>
                            <a:pt x="37828" y="41021"/>
                            <a:pt x="37576" y="41012"/>
                            <a:pt x="37323" y="40992"/>
                          </a:cubicBezTo>
                          <a:cubicBezTo>
                            <a:pt x="37072" y="40982"/>
                            <a:pt x="36821" y="40976"/>
                            <a:pt x="36571" y="40976"/>
                          </a:cubicBezTo>
                          <a:cubicBezTo>
                            <a:pt x="36137" y="40976"/>
                            <a:pt x="35708" y="40995"/>
                            <a:pt x="35290" y="41045"/>
                          </a:cubicBezTo>
                          <a:cubicBezTo>
                            <a:pt x="34814" y="41098"/>
                            <a:pt x="34101" y="41150"/>
                            <a:pt x="33784" y="41573"/>
                          </a:cubicBezTo>
                          <a:cubicBezTo>
                            <a:pt x="33652" y="41732"/>
                            <a:pt x="33625" y="41943"/>
                            <a:pt x="33731" y="42128"/>
                          </a:cubicBezTo>
                          <a:cubicBezTo>
                            <a:pt x="33890" y="42286"/>
                            <a:pt x="34101" y="42392"/>
                            <a:pt x="34339" y="42418"/>
                          </a:cubicBezTo>
                          <a:cubicBezTo>
                            <a:pt x="34999" y="42524"/>
                            <a:pt x="35686" y="42603"/>
                            <a:pt x="36399" y="42603"/>
                          </a:cubicBezTo>
                          <a:cubicBezTo>
                            <a:pt x="37825" y="42656"/>
                            <a:pt x="39278" y="42656"/>
                            <a:pt x="40704" y="42683"/>
                          </a:cubicBezTo>
                          <a:lnTo>
                            <a:pt x="45116" y="42735"/>
                          </a:lnTo>
                          <a:cubicBezTo>
                            <a:pt x="45802" y="42735"/>
                            <a:pt x="46516" y="42735"/>
                            <a:pt x="47202" y="42788"/>
                          </a:cubicBezTo>
                          <a:cubicBezTo>
                            <a:pt x="47889" y="42788"/>
                            <a:pt x="48550" y="42920"/>
                            <a:pt x="49210" y="43158"/>
                          </a:cubicBezTo>
                          <a:cubicBezTo>
                            <a:pt x="49316" y="43211"/>
                            <a:pt x="49500" y="43316"/>
                            <a:pt x="49421" y="43475"/>
                          </a:cubicBezTo>
                          <a:cubicBezTo>
                            <a:pt x="49342" y="43581"/>
                            <a:pt x="49236" y="43660"/>
                            <a:pt x="49104" y="43686"/>
                          </a:cubicBezTo>
                          <a:cubicBezTo>
                            <a:pt x="48787" y="43765"/>
                            <a:pt x="48497" y="43845"/>
                            <a:pt x="48206" y="43871"/>
                          </a:cubicBezTo>
                          <a:cubicBezTo>
                            <a:pt x="47546" y="43977"/>
                            <a:pt x="46859" y="44082"/>
                            <a:pt x="46199" y="44162"/>
                          </a:cubicBezTo>
                          <a:cubicBezTo>
                            <a:pt x="44878" y="44320"/>
                            <a:pt x="43504" y="44426"/>
                            <a:pt x="42184" y="44584"/>
                          </a:cubicBezTo>
                          <a:cubicBezTo>
                            <a:pt x="40837" y="44716"/>
                            <a:pt x="39569" y="44875"/>
                            <a:pt x="38301" y="45139"/>
                          </a:cubicBezTo>
                          <a:cubicBezTo>
                            <a:pt x="37640" y="45271"/>
                            <a:pt x="37006" y="45430"/>
                            <a:pt x="36399" y="45614"/>
                          </a:cubicBezTo>
                          <a:cubicBezTo>
                            <a:pt x="36082" y="45720"/>
                            <a:pt x="35765" y="45826"/>
                            <a:pt x="35448" y="45931"/>
                          </a:cubicBezTo>
                          <a:cubicBezTo>
                            <a:pt x="35157" y="46011"/>
                            <a:pt x="34893" y="46116"/>
                            <a:pt x="34629" y="46275"/>
                          </a:cubicBezTo>
                          <a:cubicBezTo>
                            <a:pt x="34259" y="46486"/>
                            <a:pt x="34154" y="46935"/>
                            <a:pt x="34550" y="47226"/>
                          </a:cubicBezTo>
                          <a:cubicBezTo>
                            <a:pt x="34735" y="47331"/>
                            <a:pt x="34946" y="47384"/>
                            <a:pt x="35184" y="47411"/>
                          </a:cubicBezTo>
                          <a:lnTo>
                            <a:pt x="36267" y="47543"/>
                          </a:lnTo>
                          <a:cubicBezTo>
                            <a:pt x="37693" y="47701"/>
                            <a:pt x="39146" y="47833"/>
                            <a:pt x="40599" y="47939"/>
                          </a:cubicBezTo>
                          <a:cubicBezTo>
                            <a:pt x="43504" y="48150"/>
                            <a:pt x="46410" y="48256"/>
                            <a:pt x="49316" y="48362"/>
                          </a:cubicBezTo>
                          <a:lnTo>
                            <a:pt x="58059" y="48652"/>
                          </a:lnTo>
                          <a:cubicBezTo>
                            <a:pt x="60991" y="48731"/>
                            <a:pt x="63896" y="48837"/>
                            <a:pt x="66828" y="48916"/>
                          </a:cubicBezTo>
                          <a:cubicBezTo>
                            <a:pt x="69027" y="48976"/>
                            <a:pt x="71226" y="49005"/>
                            <a:pt x="73425" y="49005"/>
                          </a:cubicBezTo>
                          <a:cubicBezTo>
                            <a:pt x="74158" y="49005"/>
                            <a:pt x="74891" y="49002"/>
                            <a:pt x="75624" y="48996"/>
                          </a:cubicBezTo>
                          <a:cubicBezTo>
                            <a:pt x="76100" y="48996"/>
                            <a:pt x="76575" y="48969"/>
                            <a:pt x="77051" y="48943"/>
                          </a:cubicBezTo>
                          <a:cubicBezTo>
                            <a:pt x="77064" y="48956"/>
                            <a:pt x="77077" y="48962"/>
                            <a:pt x="77087" y="48962"/>
                          </a:cubicBezTo>
                          <a:cubicBezTo>
                            <a:pt x="77097" y="48962"/>
                            <a:pt x="77103" y="48956"/>
                            <a:pt x="77103" y="48943"/>
                          </a:cubicBezTo>
                          <a:cubicBezTo>
                            <a:pt x="77500" y="48969"/>
                            <a:pt x="77889" y="48982"/>
                            <a:pt x="78279" y="48982"/>
                          </a:cubicBezTo>
                          <a:cubicBezTo>
                            <a:pt x="78668" y="48982"/>
                            <a:pt x="79058" y="48969"/>
                            <a:pt x="79454" y="48943"/>
                          </a:cubicBezTo>
                          <a:cubicBezTo>
                            <a:pt x="80141" y="48916"/>
                            <a:pt x="80828" y="48811"/>
                            <a:pt x="81515" y="48679"/>
                          </a:cubicBezTo>
                          <a:cubicBezTo>
                            <a:pt x="81964" y="48599"/>
                            <a:pt x="82386" y="48335"/>
                            <a:pt x="82677" y="47965"/>
                          </a:cubicBezTo>
                          <a:cubicBezTo>
                            <a:pt x="82782" y="47728"/>
                            <a:pt x="82835" y="47490"/>
                            <a:pt x="82809" y="47252"/>
                          </a:cubicBezTo>
                          <a:cubicBezTo>
                            <a:pt x="82809" y="46882"/>
                            <a:pt x="83047" y="46565"/>
                            <a:pt x="83416" y="46513"/>
                          </a:cubicBezTo>
                          <a:cubicBezTo>
                            <a:pt x="83733" y="46433"/>
                            <a:pt x="84050" y="46381"/>
                            <a:pt x="84367" y="46354"/>
                          </a:cubicBezTo>
                          <a:lnTo>
                            <a:pt x="85609" y="46222"/>
                          </a:lnTo>
                          <a:lnTo>
                            <a:pt x="87960" y="45984"/>
                          </a:lnTo>
                          <a:cubicBezTo>
                            <a:pt x="88435" y="45958"/>
                            <a:pt x="88884" y="45799"/>
                            <a:pt x="89280" y="45535"/>
                          </a:cubicBezTo>
                          <a:cubicBezTo>
                            <a:pt x="89650" y="45298"/>
                            <a:pt x="89756" y="44822"/>
                            <a:pt x="89518" y="44452"/>
                          </a:cubicBezTo>
                          <a:cubicBezTo>
                            <a:pt x="89228" y="43950"/>
                            <a:pt x="88514" y="43871"/>
                            <a:pt x="87986" y="43792"/>
                          </a:cubicBezTo>
                          <a:lnTo>
                            <a:pt x="85609" y="43369"/>
                          </a:lnTo>
                          <a:cubicBezTo>
                            <a:pt x="86507" y="42735"/>
                            <a:pt x="87511" y="42260"/>
                            <a:pt x="88594" y="42022"/>
                          </a:cubicBezTo>
                          <a:cubicBezTo>
                            <a:pt x="89809" y="41732"/>
                            <a:pt x="91050" y="41547"/>
                            <a:pt x="92292" y="41415"/>
                          </a:cubicBezTo>
                          <a:cubicBezTo>
                            <a:pt x="93547" y="41305"/>
                            <a:pt x="94810" y="41253"/>
                            <a:pt x="96076" y="41253"/>
                          </a:cubicBezTo>
                          <a:cubicBezTo>
                            <a:pt x="97260" y="41253"/>
                            <a:pt x="98448" y="41299"/>
                            <a:pt x="99635" y="41388"/>
                          </a:cubicBezTo>
                          <a:cubicBezTo>
                            <a:pt x="104654" y="41758"/>
                            <a:pt x="109593" y="42709"/>
                            <a:pt x="114585" y="43237"/>
                          </a:cubicBezTo>
                          <a:cubicBezTo>
                            <a:pt x="116837" y="43504"/>
                            <a:pt x="119089" y="43637"/>
                            <a:pt x="121361" y="43637"/>
                          </a:cubicBezTo>
                          <a:cubicBezTo>
                            <a:pt x="121568" y="43637"/>
                            <a:pt x="121774" y="43636"/>
                            <a:pt x="121981" y="43633"/>
                          </a:cubicBezTo>
                          <a:cubicBezTo>
                            <a:pt x="123223" y="43581"/>
                            <a:pt x="124438" y="43501"/>
                            <a:pt x="125679" y="43343"/>
                          </a:cubicBezTo>
                          <a:cubicBezTo>
                            <a:pt x="126234" y="43264"/>
                            <a:pt x="126815" y="43158"/>
                            <a:pt x="127396" y="43052"/>
                          </a:cubicBezTo>
                          <a:cubicBezTo>
                            <a:pt x="127977" y="42973"/>
                            <a:pt x="128558" y="42841"/>
                            <a:pt x="129140" y="42630"/>
                          </a:cubicBezTo>
                          <a:cubicBezTo>
                            <a:pt x="130091" y="42260"/>
                            <a:pt x="130011" y="41124"/>
                            <a:pt x="129219" y="40569"/>
                          </a:cubicBezTo>
                          <a:cubicBezTo>
                            <a:pt x="128717" y="40279"/>
                            <a:pt x="128189" y="40094"/>
                            <a:pt x="127608" y="40041"/>
                          </a:cubicBezTo>
                          <a:cubicBezTo>
                            <a:pt x="126947" y="39909"/>
                            <a:pt x="126287" y="39803"/>
                            <a:pt x="125626" y="39698"/>
                          </a:cubicBezTo>
                          <a:cubicBezTo>
                            <a:pt x="122906" y="39301"/>
                            <a:pt x="120185" y="39064"/>
                            <a:pt x="117438" y="38905"/>
                          </a:cubicBezTo>
                          <a:cubicBezTo>
                            <a:pt x="114717" y="38747"/>
                            <a:pt x="111970" y="38668"/>
                            <a:pt x="109250" y="38562"/>
                          </a:cubicBezTo>
                          <a:cubicBezTo>
                            <a:pt x="107850" y="38535"/>
                            <a:pt x="106476" y="38483"/>
                            <a:pt x="105076" y="38430"/>
                          </a:cubicBezTo>
                          <a:cubicBezTo>
                            <a:pt x="104389" y="38403"/>
                            <a:pt x="103703" y="38377"/>
                            <a:pt x="103016" y="38351"/>
                          </a:cubicBezTo>
                          <a:cubicBezTo>
                            <a:pt x="102382" y="38324"/>
                            <a:pt x="101748" y="38298"/>
                            <a:pt x="101140" y="38219"/>
                          </a:cubicBezTo>
                          <a:cubicBezTo>
                            <a:pt x="100691" y="38166"/>
                            <a:pt x="100242" y="37981"/>
                            <a:pt x="99873" y="37743"/>
                          </a:cubicBezTo>
                          <a:cubicBezTo>
                            <a:pt x="102691" y="36879"/>
                            <a:pt x="105646" y="36759"/>
                            <a:pt x="108570" y="36759"/>
                          </a:cubicBezTo>
                          <a:cubicBezTo>
                            <a:pt x="109044" y="36759"/>
                            <a:pt x="109517" y="36762"/>
                            <a:pt x="109989" y="36766"/>
                          </a:cubicBezTo>
                          <a:cubicBezTo>
                            <a:pt x="113661" y="36792"/>
                            <a:pt x="117359" y="36871"/>
                            <a:pt x="121030" y="37056"/>
                          </a:cubicBezTo>
                          <a:cubicBezTo>
                            <a:pt x="122684" y="37130"/>
                            <a:pt x="124360" y="37297"/>
                            <a:pt x="126017" y="37297"/>
                          </a:cubicBezTo>
                          <a:cubicBezTo>
                            <a:pt x="126133" y="37297"/>
                            <a:pt x="126250" y="37296"/>
                            <a:pt x="126366" y="37294"/>
                          </a:cubicBezTo>
                          <a:cubicBezTo>
                            <a:pt x="126947" y="37294"/>
                            <a:pt x="130487" y="37215"/>
                            <a:pt x="129721" y="35973"/>
                          </a:cubicBezTo>
                          <a:cubicBezTo>
                            <a:pt x="129377" y="35392"/>
                            <a:pt x="128479" y="35287"/>
                            <a:pt x="127898" y="35154"/>
                          </a:cubicBezTo>
                          <a:cubicBezTo>
                            <a:pt x="127079" y="34970"/>
                            <a:pt x="126260" y="34864"/>
                            <a:pt x="125442" y="34785"/>
                          </a:cubicBezTo>
                          <a:cubicBezTo>
                            <a:pt x="123619" y="34600"/>
                            <a:pt x="121796" y="34415"/>
                            <a:pt x="119974" y="34230"/>
                          </a:cubicBezTo>
                          <a:lnTo>
                            <a:pt x="108114" y="33015"/>
                          </a:lnTo>
                          <a:cubicBezTo>
                            <a:pt x="108563" y="32804"/>
                            <a:pt x="109012" y="32592"/>
                            <a:pt x="109461" y="32355"/>
                          </a:cubicBezTo>
                          <a:cubicBezTo>
                            <a:pt x="109831" y="32170"/>
                            <a:pt x="109593" y="31773"/>
                            <a:pt x="109302" y="31641"/>
                          </a:cubicBezTo>
                          <a:cubicBezTo>
                            <a:pt x="109033" y="31499"/>
                            <a:pt x="108735" y="31470"/>
                            <a:pt x="108431" y="31470"/>
                          </a:cubicBezTo>
                          <a:cubicBezTo>
                            <a:pt x="108229" y="31470"/>
                            <a:pt x="108024" y="31483"/>
                            <a:pt x="107823" y="31483"/>
                          </a:cubicBezTo>
                          <a:lnTo>
                            <a:pt x="105763" y="31483"/>
                          </a:lnTo>
                          <a:lnTo>
                            <a:pt x="97548" y="31404"/>
                          </a:lnTo>
                          <a:lnTo>
                            <a:pt x="81092" y="31298"/>
                          </a:lnTo>
                          <a:cubicBezTo>
                            <a:pt x="78134" y="31272"/>
                            <a:pt x="75149" y="31245"/>
                            <a:pt x="72190" y="31245"/>
                          </a:cubicBezTo>
                          <a:cubicBezTo>
                            <a:pt x="72190" y="29211"/>
                            <a:pt x="72454" y="27177"/>
                            <a:pt x="72904" y="25196"/>
                          </a:cubicBezTo>
                          <a:lnTo>
                            <a:pt x="73009" y="24774"/>
                          </a:lnTo>
                          <a:cubicBezTo>
                            <a:pt x="73036" y="24642"/>
                            <a:pt x="73062" y="24510"/>
                            <a:pt x="73115" y="24377"/>
                          </a:cubicBezTo>
                          <a:cubicBezTo>
                            <a:pt x="73141" y="24325"/>
                            <a:pt x="73194" y="24219"/>
                            <a:pt x="73273" y="24219"/>
                          </a:cubicBezTo>
                          <a:cubicBezTo>
                            <a:pt x="73326" y="24245"/>
                            <a:pt x="73326" y="24325"/>
                            <a:pt x="73353" y="24351"/>
                          </a:cubicBezTo>
                          <a:cubicBezTo>
                            <a:pt x="73379" y="24536"/>
                            <a:pt x="73458" y="24668"/>
                            <a:pt x="73564" y="24800"/>
                          </a:cubicBezTo>
                          <a:cubicBezTo>
                            <a:pt x="73652" y="24863"/>
                            <a:pt x="73752" y="24896"/>
                            <a:pt x="73850" y="24896"/>
                          </a:cubicBezTo>
                          <a:cubicBezTo>
                            <a:pt x="73958" y="24896"/>
                            <a:pt x="74062" y="24857"/>
                            <a:pt x="74145" y="24774"/>
                          </a:cubicBezTo>
                          <a:cubicBezTo>
                            <a:pt x="74330" y="24589"/>
                            <a:pt x="74409" y="24377"/>
                            <a:pt x="74409" y="24113"/>
                          </a:cubicBezTo>
                          <a:cubicBezTo>
                            <a:pt x="74462" y="23823"/>
                            <a:pt x="74488" y="23506"/>
                            <a:pt x="74541" y="23189"/>
                          </a:cubicBezTo>
                          <a:lnTo>
                            <a:pt x="74805" y="21340"/>
                          </a:lnTo>
                          <a:lnTo>
                            <a:pt x="75043" y="19544"/>
                          </a:lnTo>
                          <a:lnTo>
                            <a:pt x="75175" y="18619"/>
                          </a:lnTo>
                          <a:cubicBezTo>
                            <a:pt x="75175" y="18408"/>
                            <a:pt x="75254" y="18197"/>
                            <a:pt x="75386" y="18038"/>
                          </a:cubicBezTo>
                          <a:cubicBezTo>
                            <a:pt x="75429" y="17996"/>
                            <a:pt x="75466" y="17978"/>
                            <a:pt x="75497" y="17978"/>
                          </a:cubicBezTo>
                          <a:cubicBezTo>
                            <a:pt x="75604" y="17978"/>
                            <a:pt x="75651" y="18174"/>
                            <a:pt x="75651" y="18276"/>
                          </a:cubicBezTo>
                          <a:cubicBezTo>
                            <a:pt x="75677" y="18593"/>
                            <a:pt x="75703" y="18910"/>
                            <a:pt x="75730" y="19200"/>
                          </a:cubicBezTo>
                          <a:cubicBezTo>
                            <a:pt x="75703" y="19438"/>
                            <a:pt x="75756" y="19649"/>
                            <a:pt x="75888" y="19834"/>
                          </a:cubicBezTo>
                          <a:cubicBezTo>
                            <a:pt x="75961" y="19895"/>
                            <a:pt x="76056" y="19927"/>
                            <a:pt x="76150" y="19927"/>
                          </a:cubicBezTo>
                          <a:cubicBezTo>
                            <a:pt x="76261" y="19927"/>
                            <a:pt x="76371" y="19882"/>
                            <a:pt x="76443" y="19781"/>
                          </a:cubicBezTo>
                          <a:cubicBezTo>
                            <a:pt x="76602" y="19596"/>
                            <a:pt x="76707" y="19385"/>
                            <a:pt x="76734" y="19121"/>
                          </a:cubicBezTo>
                          <a:cubicBezTo>
                            <a:pt x="76813" y="18857"/>
                            <a:pt x="76839" y="18566"/>
                            <a:pt x="76866" y="18302"/>
                          </a:cubicBezTo>
                          <a:cubicBezTo>
                            <a:pt x="76919" y="17721"/>
                            <a:pt x="76919" y="17140"/>
                            <a:pt x="76971" y="16559"/>
                          </a:cubicBezTo>
                          <a:cubicBezTo>
                            <a:pt x="77024" y="15978"/>
                            <a:pt x="77103" y="15370"/>
                            <a:pt x="77183" y="14789"/>
                          </a:cubicBezTo>
                          <a:cubicBezTo>
                            <a:pt x="77235" y="14499"/>
                            <a:pt x="77288" y="14182"/>
                            <a:pt x="77368" y="13891"/>
                          </a:cubicBezTo>
                          <a:cubicBezTo>
                            <a:pt x="77394" y="13627"/>
                            <a:pt x="77447" y="13363"/>
                            <a:pt x="77526" y="13125"/>
                          </a:cubicBezTo>
                          <a:cubicBezTo>
                            <a:pt x="77579" y="12914"/>
                            <a:pt x="77685" y="12755"/>
                            <a:pt x="77817" y="12623"/>
                          </a:cubicBezTo>
                          <a:cubicBezTo>
                            <a:pt x="77898" y="12552"/>
                            <a:pt x="77979" y="12528"/>
                            <a:pt x="78060" y="12528"/>
                          </a:cubicBezTo>
                          <a:cubicBezTo>
                            <a:pt x="78190" y="12528"/>
                            <a:pt x="78320" y="12591"/>
                            <a:pt x="78451" y="12623"/>
                          </a:cubicBezTo>
                          <a:cubicBezTo>
                            <a:pt x="78515" y="12633"/>
                            <a:pt x="78579" y="12638"/>
                            <a:pt x="78642" y="12638"/>
                          </a:cubicBezTo>
                          <a:cubicBezTo>
                            <a:pt x="79071" y="12638"/>
                            <a:pt x="79462" y="12410"/>
                            <a:pt x="79692" y="12042"/>
                          </a:cubicBezTo>
                          <a:cubicBezTo>
                            <a:pt x="79956" y="11567"/>
                            <a:pt x="80115" y="11038"/>
                            <a:pt x="80194" y="10484"/>
                          </a:cubicBezTo>
                          <a:cubicBezTo>
                            <a:pt x="80352" y="9902"/>
                            <a:pt x="80484" y="9295"/>
                            <a:pt x="80643" y="8714"/>
                          </a:cubicBezTo>
                          <a:cubicBezTo>
                            <a:pt x="80669" y="8529"/>
                            <a:pt x="80722" y="8318"/>
                            <a:pt x="80775" y="8133"/>
                          </a:cubicBezTo>
                          <a:lnTo>
                            <a:pt x="80854" y="8080"/>
                          </a:lnTo>
                          <a:lnTo>
                            <a:pt x="80881" y="8080"/>
                          </a:lnTo>
                          <a:cubicBezTo>
                            <a:pt x="80881" y="8265"/>
                            <a:pt x="80960" y="8450"/>
                            <a:pt x="81066" y="8608"/>
                          </a:cubicBezTo>
                          <a:cubicBezTo>
                            <a:pt x="81210" y="8793"/>
                            <a:pt x="81418" y="8898"/>
                            <a:pt x="81640" y="8898"/>
                          </a:cubicBezTo>
                          <a:cubicBezTo>
                            <a:pt x="81703" y="8898"/>
                            <a:pt x="81767" y="8890"/>
                            <a:pt x="81832" y="8872"/>
                          </a:cubicBezTo>
                          <a:cubicBezTo>
                            <a:pt x="82175" y="8793"/>
                            <a:pt x="82518" y="8687"/>
                            <a:pt x="82835" y="8555"/>
                          </a:cubicBezTo>
                          <a:lnTo>
                            <a:pt x="85107" y="7736"/>
                          </a:lnTo>
                          <a:lnTo>
                            <a:pt x="86243" y="7314"/>
                          </a:lnTo>
                          <a:cubicBezTo>
                            <a:pt x="86560" y="7235"/>
                            <a:pt x="86797" y="7023"/>
                            <a:pt x="86903" y="6706"/>
                          </a:cubicBezTo>
                          <a:cubicBezTo>
                            <a:pt x="86930" y="6416"/>
                            <a:pt x="86877" y="6099"/>
                            <a:pt x="86718" y="5835"/>
                          </a:cubicBezTo>
                          <a:cubicBezTo>
                            <a:pt x="86586" y="5518"/>
                            <a:pt x="86428" y="5227"/>
                            <a:pt x="86269" y="4910"/>
                          </a:cubicBezTo>
                          <a:cubicBezTo>
                            <a:pt x="85635" y="3774"/>
                            <a:pt x="84816" y="2744"/>
                            <a:pt x="83865" y="1846"/>
                          </a:cubicBezTo>
                          <a:cubicBezTo>
                            <a:pt x="83865" y="1820"/>
                            <a:pt x="83839" y="1793"/>
                            <a:pt x="83813" y="1767"/>
                          </a:cubicBezTo>
                          <a:cubicBezTo>
                            <a:pt x="83786" y="1740"/>
                            <a:pt x="83760" y="1714"/>
                            <a:pt x="83707" y="1714"/>
                          </a:cubicBezTo>
                          <a:lnTo>
                            <a:pt x="83654" y="1635"/>
                          </a:lnTo>
                          <a:lnTo>
                            <a:pt x="83548" y="1635"/>
                          </a:lnTo>
                          <a:cubicBezTo>
                            <a:pt x="83496" y="1635"/>
                            <a:pt x="83443" y="1635"/>
                            <a:pt x="83390" y="1608"/>
                          </a:cubicBezTo>
                          <a:cubicBezTo>
                            <a:pt x="83047" y="1608"/>
                            <a:pt x="82730" y="1740"/>
                            <a:pt x="82518" y="2005"/>
                          </a:cubicBezTo>
                          <a:cubicBezTo>
                            <a:pt x="82360" y="1820"/>
                            <a:pt x="82228" y="1661"/>
                            <a:pt x="82069" y="1529"/>
                          </a:cubicBezTo>
                          <a:cubicBezTo>
                            <a:pt x="81884" y="1344"/>
                            <a:pt x="81699" y="1159"/>
                            <a:pt x="81488" y="1001"/>
                          </a:cubicBezTo>
                          <a:cubicBezTo>
                            <a:pt x="81118" y="684"/>
                            <a:pt x="80669" y="446"/>
                            <a:pt x="80220" y="288"/>
                          </a:cubicBezTo>
                          <a:cubicBezTo>
                            <a:pt x="79909" y="163"/>
                            <a:pt x="79582" y="120"/>
                            <a:pt x="79251" y="120"/>
                          </a:cubicBezTo>
                          <a:cubicBezTo>
                            <a:pt x="79161" y="120"/>
                            <a:pt x="79070" y="124"/>
                            <a:pt x="78979" y="129"/>
                          </a:cubicBezTo>
                          <a:cubicBezTo>
                            <a:pt x="78530" y="208"/>
                            <a:pt x="78107" y="393"/>
                            <a:pt x="77764" y="631"/>
                          </a:cubicBezTo>
                          <a:cubicBezTo>
                            <a:pt x="77051" y="1159"/>
                            <a:pt x="76469" y="1846"/>
                            <a:pt x="76020" y="2612"/>
                          </a:cubicBezTo>
                          <a:cubicBezTo>
                            <a:pt x="75994" y="2665"/>
                            <a:pt x="75968" y="2718"/>
                            <a:pt x="75915" y="2771"/>
                          </a:cubicBezTo>
                          <a:lnTo>
                            <a:pt x="75888" y="2771"/>
                          </a:lnTo>
                          <a:cubicBezTo>
                            <a:pt x="75492" y="2876"/>
                            <a:pt x="75096" y="2982"/>
                            <a:pt x="74700" y="3035"/>
                          </a:cubicBezTo>
                          <a:cubicBezTo>
                            <a:pt x="74502" y="3061"/>
                            <a:pt x="74303" y="3074"/>
                            <a:pt x="74105" y="3074"/>
                          </a:cubicBezTo>
                          <a:cubicBezTo>
                            <a:pt x="73907" y="3074"/>
                            <a:pt x="73709" y="3061"/>
                            <a:pt x="73511" y="3035"/>
                          </a:cubicBezTo>
                          <a:cubicBezTo>
                            <a:pt x="73115" y="3008"/>
                            <a:pt x="72719" y="2929"/>
                            <a:pt x="72322" y="2823"/>
                          </a:cubicBezTo>
                          <a:cubicBezTo>
                            <a:pt x="71953" y="2665"/>
                            <a:pt x="71556" y="2533"/>
                            <a:pt x="71160" y="2454"/>
                          </a:cubicBezTo>
                          <a:cubicBezTo>
                            <a:pt x="71102" y="2445"/>
                            <a:pt x="71045" y="2440"/>
                            <a:pt x="70989" y="2440"/>
                          </a:cubicBezTo>
                          <a:cubicBezTo>
                            <a:pt x="70712" y="2440"/>
                            <a:pt x="70460" y="2547"/>
                            <a:pt x="70262" y="2744"/>
                          </a:cubicBezTo>
                          <a:cubicBezTo>
                            <a:pt x="69824" y="2459"/>
                            <a:pt x="69312" y="2302"/>
                            <a:pt x="68773" y="2302"/>
                          </a:cubicBezTo>
                          <a:cubicBezTo>
                            <a:pt x="68663" y="2302"/>
                            <a:pt x="68552" y="2308"/>
                            <a:pt x="68440" y="2322"/>
                          </a:cubicBezTo>
                          <a:cubicBezTo>
                            <a:pt x="67594" y="2322"/>
                            <a:pt x="66723" y="2374"/>
                            <a:pt x="65877" y="2401"/>
                          </a:cubicBezTo>
                          <a:lnTo>
                            <a:pt x="60542" y="2612"/>
                          </a:lnTo>
                          <a:lnTo>
                            <a:pt x="57504" y="2744"/>
                          </a:lnTo>
                          <a:lnTo>
                            <a:pt x="57451" y="2744"/>
                          </a:lnTo>
                          <a:cubicBezTo>
                            <a:pt x="57293" y="2506"/>
                            <a:pt x="57108" y="2295"/>
                            <a:pt x="56949" y="2084"/>
                          </a:cubicBezTo>
                          <a:cubicBezTo>
                            <a:pt x="56395" y="1371"/>
                            <a:pt x="55734" y="790"/>
                            <a:pt x="54968" y="341"/>
                          </a:cubicBezTo>
                          <a:cubicBezTo>
                            <a:pt x="54579" y="113"/>
                            <a:pt x="54143" y="0"/>
                            <a:pt x="5370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0" name="Google Shape;560;p34"/>
                    <p:cNvSpPr/>
                    <p:nvPr/>
                  </p:nvSpPr>
                  <p:spPr>
                    <a:xfrm>
                      <a:off x="2521625" y="3461875"/>
                      <a:ext cx="9275" cy="108400"/>
                    </a:xfrm>
                    <a:custGeom>
                      <a:avLst/>
                      <a:gdLst/>
                      <a:ahLst/>
                      <a:cxnLst/>
                      <a:rect l="l" t="t" r="r" b="b"/>
                      <a:pathLst>
                        <a:path w="371" h="4336" extrusionOk="0">
                          <a:moveTo>
                            <a:pt x="93" y="0"/>
                          </a:moveTo>
                          <a:cubicBezTo>
                            <a:pt x="60" y="0"/>
                            <a:pt x="27" y="20"/>
                            <a:pt x="27" y="60"/>
                          </a:cubicBezTo>
                          <a:cubicBezTo>
                            <a:pt x="1" y="773"/>
                            <a:pt x="27" y="1486"/>
                            <a:pt x="54" y="2199"/>
                          </a:cubicBezTo>
                          <a:cubicBezTo>
                            <a:pt x="54" y="2542"/>
                            <a:pt x="80" y="2912"/>
                            <a:pt x="106" y="3256"/>
                          </a:cubicBezTo>
                          <a:cubicBezTo>
                            <a:pt x="106" y="3441"/>
                            <a:pt x="106" y="3625"/>
                            <a:pt x="133" y="3784"/>
                          </a:cubicBezTo>
                          <a:cubicBezTo>
                            <a:pt x="133" y="3890"/>
                            <a:pt x="133" y="3969"/>
                            <a:pt x="159" y="4048"/>
                          </a:cubicBezTo>
                          <a:cubicBezTo>
                            <a:pt x="159" y="4127"/>
                            <a:pt x="159" y="4207"/>
                            <a:pt x="186" y="4286"/>
                          </a:cubicBezTo>
                          <a:cubicBezTo>
                            <a:pt x="209" y="4322"/>
                            <a:pt x="244" y="4336"/>
                            <a:pt x="277" y="4336"/>
                          </a:cubicBezTo>
                          <a:cubicBezTo>
                            <a:pt x="318" y="4336"/>
                            <a:pt x="356" y="4315"/>
                            <a:pt x="370" y="4286"/>
                          </a:cubicBezTo>
                          <a:cubicBezTo>
                            <a:pt x="370" y="4180"/>
                            <a:pt x="370" y="4101"/>
                            <a:pt x="370" y="4022"/>
                          </a:cubicBezTo>
                          <a:cubicBezTo>
                            <a:pt x="370" y="3942"/>
                            <a:pt x="370" y="3837"/>
                            <a:pt x="370" y="3758"/>
                          </a:cubicBezTo>
                          <a:cubicBezTo>
                            <a:pt x="370" y="3573"/>
                            <a:pt x="344" y="3414"/>
                            <a:pt x="344" y="3229"/>
                          </a:cubicBezTo>
                          <a:lnTo>
                            <a:pt x="291" y="2173"/>
                          </a:lnTo>
                          <a:cubicBezTo>
                            <a:pt x="265" y="1460"/>
                            <a:pt x="238" y="773"/>
                            <a:pt x="159" y="60"/>
                          </a:cubicBezTo>
                          <a:cubicBezTo>
                            <a:pt x="159" y="20"/>
                            <a:pt x="126" y="0"/>
                            <a:pt x="9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1" name="Google Shape;561;p34"/>
                    <p:cNvSpPr/>
                    <p:nvPr/>
                  </p:nvSpPr>
                  <p:spPr>
                    <a:xfrm>
                      <a:off x="2841900" y="3312125"/>
                      <a:ext cx="124175" cy="15875"/>
                    </a:xfrm>
                    <a:custGeom>
                      <a:avLst/>
                      <a:gdLst/>
                      <a:ahLst/>
                      <a:cxnLst/>
                      <a:rect l="l" t="t" r="r" b="b"/>
                      <a:pathLst>
                        <a:path w="4967" h="635" extrusionOk="0">
                          <a:moveTo>
                            <a:pt x="1084" y="1"/>
                          </a:moveTo>
                          <a:cubicBezTo>
                            <a:pt x="925" y="1"/>
                            <a:pt x="740" y="27"/>
                            <a:pt x="582" y="54"/>
                          </a:cubicBezTo>
                          <a:cubicBezTo>
                            <a:pt x="397" y="80"/>
                            <a:pt x="212" y="133"/>
                            <a:pt x="53" y="212"/>
                          </a:cubicBezTo>
                          <a:cubicBezTo>
                            <a:pt x="1" y="265"/>
                            <a:pt x="27" y="344"/>
                            <a:pt x="80" y="344"/>
                          </a:cubicBezTo>
                          <a:cubicBezTo>
                            <a:pt x="238" y="318"/>
                            <a:pt x="397" y="318"/>
                            <a:pt x="555" y="265"/>
                          </a:cubicBezTo>
                          <a:cubicBezTo>
                            <a:pt x="687" y="238"/>
                            <a:pt x="846" y="238"/>
                            <a:pt x="1031" y="238"/>
                          </a:cubicBezTo>
                          <a:cubicBezTo>
                            <a:pt x="1321" y="238"/>
                            <a:pt x="1638" y="291"/>
                            <a:pt x="1929" y="397"/>
                          </a:cubicBezTo>
                          <a:cubicBezTo>
                            <a:pt x="2563" y="555"/>
                            <a:pt x="3197" y="635"/>
                            <a:pt x="3831" y="635"/>
                          </a:cubicBezTo>
                          <a:lnTo>
                            <a:pt x="4359" y="635"/>
                          </a:lnTo>
                          <a:cubicBezTo>
                            <a:pt x="4544" y="635"/>
                            <a:pt x="4729" y="608"/>
                            <a:pt x="4887" y="582"/>
                          </a:cubicBezTo>
                          <a:cubicBezTo>
                            <a:pt x="4967" y="555"/>
                            <a:pt x="4967" y="450"/>
                            <a:pt x="4887" y="423"/>
                          </a:cubicBezTo>
                          <a:cubicBezTo>
                            <a:pt x="4775" y="405"/>
                            <a:pt x="4676" y="386"/>
                            <a:pt x="4572" y="386"/>
                          </a:cubicBezTo>
                          <a:cubicBezTo>
                            <a:pt x="4529" y="386"/>
                            <a:pt x="4485" y="389"/>
                            <a:pt x="4438" y="397"/>
                          </a:cubicBezTo>
                          <a:lnTo>
                            <a:pt x="3936" y="397"/>
                          </a:lnTo>
                          <a:cubicBezTo>
                            <a:pt x="3619" y="397"/>
                            <a:pt x="3276" y="371"/>
                            <a:pt x="2959" y="344"/>
                          </a:cubicBezTo>
                          <a:cubicBezTo>
                            <a:pt x="2642" y="318"/>
                            <a:pt x="2325" y="238"/>
                            <a:pt x="2035" y="159"/>
                          </a:cubicBezTo>
                          <a:cubicBezTo>
                            <a:pt x="1718" y="80"/>
                            <a:pt x="1401" y="27"/>
                            <a:pt x="108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2" name="Google Shape;562;p34"/>
                    <p:cNvSpPr/>
                    <p:nvPr/>
                  </p:nvSpPr>
                  <p:spPr>
                    <a:xfrm>
                      <a:off x="3046625" y="3531875"/>
                      <a:ext cx="5300" cy="73300"/>
                    </a:xfrm>
                    <a:custGeom>
                      <a:avLst/>
                      <a:gdLst/>
                      <a:ahLst/>
                      <a:cxnLst/>
                      <a:rect l="l" t="t" r="r" b="b"/>
                      <a:pathLst>
                        <a:path w="212" h="2932" extrusionOk="0">
                          <a:moveTo>
                            <a:pt x="145" y="0"/>
                          </a:moveTo>
                          <a:cubicBezTo>
                            <a:pt x="112" y="0"/>
                            <a:pt x="79" y="20"/>
                            <a:pt x="79" y="59"/>
                          </a:cubicBezTo>
                          <a:cubicBezTo>
                            <a:pt x="26" y="535"/>
                            <a:pt x="0" y="1010"/>
                            <a:pt x="0" y="1486"/>
                          </a:cubicBezTo>
                          <a:lnTo>
                            <a:pt x="0" y="2199"/>
                          </a:lnTo>
                          <a:cubicBezTo>
                            <a:pt x="0" y="2437"/>
                            <a:pt x="26" y="2674"/>
                            <a:pt x="79" y="2912"/>
                          </a:cubicBezTo>
                          <a:cubicBezTo>
                            <a:pt x="79" y="2925"/>
                            <a:pt x="99" y="2932"/>
                            <a:pt x="119" y="2932"/>
                          </a:cubicBezTo>
                          <a:cubicBezTo>
                            <a:pt x="139" y="2932"/>
                            <a:pt x="159" y="2925"/>
                            <a:pt x="159" y="2912"/>
                          </a:cubicBezTo>
                          <a:cubicBezTo>
                            <a:pt x="211" y="2674"/>
                            <a:pt x="211" y="2437"/>
                            <a:pt x="211" y="2225"/>
                          </a:cubicBezTo>
                          <a:lnTo>
                            <a:pt x="211" y="1486"/>
                          </a:lnTo>
                          <a:cubicBezTo>
                            <a:pt x="211" y="1010"/>
                            <a:pt x="211" y="535"/>
                            <a:pt x="211" y="59"/>
                          </a:cubicBezTo>
                          <a:cubicBezTo>
                            <a:pt x="211" y="20"/>
                            <a:pt x="178" y="0"/>
                            <a:pt x="14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3" name="Google Shape;563;p34"/>
                    <p:cNvSpPr/>
                    <p:nvPr/>
                  </p:nvSpPr>
                  <p:spPr>
                    <a:xfrm>
                      <a:off x="2912550" y="3593450"/>
                      <a:ext cx="6650" cy="106000"/>
                    </a:xfrm>
                    <a:custGeom>
                      <a:avLst/>
                      <a:gdLst/>
                      <a:ahLst/>
                      <a:cxnLst/>
                      <a:rect l="l" t="t" r="r" b="b"/>
                      <a:pathLst>
                        <a:path w="266" h="4240" extrusionOk="0">
                          <a:moveTo>
                            <a:pt x="189" y="0"/>
                          </a:moveTo>
                          <a:cubicBezTo>
                            <a:pt x="153" y="0"/>
                            <a:pt x="120" y="27"/>
                            <a:pt x="133" y="79"/>
                          </a:cubicBezTo>
                          <a:cubicBezTo>
                            <a:pt x="133" y="766"/>
                            <a:pt x="133" y="1453"/>
                            <a:pt x="80" y="2140"/>
                          </a:cubicBezTo>
                          <a:cubicBezTo>
                            <a:pt x="80" y="2483"/>
                            <a:pt x="54" y="2826"/>
                            <a:pt x="54" y="3170"/>
                          </a:cubicBezTo>
                          <a:cubicBezTo>
                            <a:pt x="54" y="3355"/>
                            <a:pt x="27" y="3513"/>
                            <a:pt x="27" y="3672"/>
                          </a:cubicBezTo>
                          <a:cubicBezTo>
                            <a:pt x="1" y="3857"/>
                            <a:pt x="1" y="4015"/>
                            <a:pt x="27" y="4200"/>
                          </a:cubicBezTo>
                          <a:cubicBezTo>
                            <a:pt x="27" y="4226"/>
                            <a:pt x="47" y="4240"/>
                            <a:pt x="70" y="4240"/>
                          </a:cubicBezTo>
                          <a:cubicBezTo>
                            <a:pt x="93" y="4240"/>
                            <a:pt x="120" y="4226"/>
                            <a:pt x="133" y="4200"/>
                          </a:cubicBezTo>
                          <a:cubicBezTo>
                            <a:pt x="186" y="4015"/>
                            <a:pt x="212" y="3857"/>
                            <a:pt x="212" y="3672"/>
                          </a:cubicBezTo>
                          <a:cubicBezTo>
                            <a:pt x="212" y="3513"/>
                            <a:pt x="212" y="3355"/>
                            <a:pt x="239" y="3170"/>
                          </a:cubicBezTo>
                          <a:cubicBezTo>
                            <a:pt x="239" y="2826"/>
                            <a:pt x="265" y="2483"/>
                            <a:pt x="265" y="2140"/>
                          </a:cubicBezTo>
                          <a:lnTo>
                            <a:pt x="265" y="79"/>
                          </a:lnTo>
                          <a:cubicBezTo>
                            <a:pt x="265" y="27"/>
                            <a:pt x="225" y="0"/>
                            <a:pt x="18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 name="Google Shape;564;p34"/>
                    <p:cNvSpPr/>
                    <p:nvPr/>
                  </p:nvSpPr>
                  <p:spPr>
                    <a:xfrm>
                      <a:off x="2867000" y="3520625"/>
                      <a:ext cx="9925" cy="211175"/>
                    </a:xfrm>
                    <a:custGeom>
                      <a:avLst/>
                      <a:gdLst/>
                      <a:ahLst/>
                      <a:cxnLst/>
                      <a:rect l="l" t="t" r="r" b="b"/>
                      <a:pathLst>
                        <a:path w="397" h="8447" extrusionOk="0">
                          <a:moveTo>
                            <a:pt x="53" y="1"/>
                          </a:moveTo>
                          <a:cubicBezTo>
                            <a:pt x="27" y="1"/>
                            <a:pt x="0" y="21"/>
                            <a:pt x="0" y="60"/>
                          </a:cubicBezTo>
                          <a:cubicBezTo>
                            <a:pt x="106" y="2226"/>
                            <a:pt x="185" y="4419"/>
                            <a:pt x="212" y="6585"/>
                          </a:cubicBezTo>
                          <a:lnTo>
                            <a:pt x="212" y="7509"/>
                          </a:lnTo>
                          <a:lnTo>
                            <a:pt x="212" y="7932"/>
                          </a:lnTo>
                          <a:cubicBezTo>
                            <a:pt x="212" y="8090"/>
                            <a:pt x="212" y="8249"/>
                            <a:pt x="265" y="8407"/>
                          </a:cubicBezTo>
                          <a:cubicBezTo>
                            <a:pt x="265" y="8434"/>
                            <a:pt x="284" y="8447"/>
                            <a:pt x="307" y="8447"/>
                          </a:cubicBezTo>
                          <a:cubicBezTo>
                            <a:pt x="331" y="8447"/>
                            <a:pt x="357" y="8434"/>
                            <a:pt x="370" y="8407"/>
                          </a:cubicBezTo>
                          <a:cubicBezTo>
                            <a:pt x="397" y="8275"/>
                            <a:pt x="397" y="8143"/>
                            <a:pt x="397" y="8011"/>
                          </a:cubicBezTo>
                          <a:lnTo>
                            <a:pt x="397" y="7588"/>
                          </a:lnTo>
                          <a:lnTo>
                            <a:pt x="397" y="6770"/>
                          </a:lnTo>
                          <a:cubicBezTo>
                            <a:pt x="397" y="6241"/>
                            <a:pt x="397" y="5687"/>
                            <a:pt x="370" y="5158"/>
                          </a:cubicBezTo>
                          <a:cubicBezTo>
                            <a:pt x="370" y="4075"/>
                            <a:pt x="317" y="2966"/>
                            <a:pt x="265" y="1883"/>
                          </a:cubicBezTo>
                          <a:cubicBezTo>
                            <a:pt x="212" y="1275"/>
                            <a:pt x="159" y="668"/>
                            <a:pt x="106" y="60"/>
                          </a:cubicBezTo>
                          <a:cubicBezTo>
                            <a:pt x="106" y="21"/>
                            <a:pt x="80" y="1"/>
                            <a:pt x="5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5" name="Google Shape;565;p34"/>
                    <p:cNvSpPr/>
                    <p:nvPr/>
                  </p:nvSpPr>
                  <p:spPr>
                    <a:xfrm>
                      <a:off x="2664925" y="3765625"/>
                      <a:ext cx="7300" cy="197975"/>
                    </a:xfrm>
                    <a:custGeom>
                      <a:avLst/>
                      <a:gdLst/>
                      <a:ahLst/>
                      <a:cxnLst/>
                      <a:rect l="l" t="t" r="r" b="b"/>
                      <a:pathLst>
                        <a:path w="292" h="7919" extrusionOk="0">
                          <a:moveTo>
                            <a:pt x="116" y="1"/>
                          </a:moveTo>
                          <a:cubicBezTo>
                            <a:pt x="80" y="1"/>
                            <a:pt x="40" y="20"/>
                            <a:pt x="27" y="60"/>
                          </a:cubicBezTo>
                          <a:cubicBezTo>
                            <a:pt x="1" y="298"/>
                            <a:pt x="1" y="562"/>
                            <a:pt x="1" y="800"/>
                          </a:cubicBezTo>
                          <a:lnTo>
                            <a:pt x="1" y="1566"/>
                          </a:lnTo>
                          <a:cubicBezTo>
                            <a:pt x="1" y="2094"/>
                            <a:pt x="27" y="2596"/>
                            <a:pt x="27" y="3098"/>
                          </a:cubicBezTo>
                          <a:cubicBezTo>
                            <a:pt x="27" y="4128"/>
                            <a:pt x="27" y="5158"/>
                            <a:pt x="1" y="6162"/>
                          </a:cubicBezTo>
                          <a:lnTo>
                            <a:pt x="1" y="7007"/>
                          </a:lnTo>
                          <a:lnTo>
                            <a:pt x="1" y="7430"/>
                          </a:lnTo>
                          <a:cubicBezTo>
                            <a:pt x="1" y="7588"/>
                            <a:pt x="27" y="7720"/>
                            <a:pt x="27" y="7879"/>
                          </a:cubicBezTo>
                          <a:cubicBezTo>
                            <a:pt x="27" y="7905"/>
                            <a:pt x="60" y="7918"/>
                            <a:pt x="93" y="7918"/>
                          </a:cubicBezTo>
                          <a:cubicBezTo>
                            <a:pt x="126" y="7918"/>
                            <a:pt x="159" y="7905"/>
                            <a:pt x="159" y="7879"/>
                          </a:cubicBezTo>
                          <a:cubicBezTo>
                            <a:pt x="185" y="7747"/>
                            <a:pt x="212" y="7641"/>
                            <a:pt x="212" y="7509"/>
                          </a:cubicBezTo>
                          <a:cubicBezTo>
                            <a:pt x="212" y="7377"/>
                            <a:pt x="212" y="7245"/>
                            <a:pt x="238" y="7139"/>
                          </a:cubicBezTo>
                          <a:cubicBezTo>
                            <a:pt x="238" y="6875"/>
                            <a:pt x="265" y="6611"/>
                            <a:pt x="265" y="6373"/>
                          </a:cubicBezTo>
                          <a:cubicBezTo>
                            <a:pt x="265" y="5845"/>
                            <a:pt x="291" y="5343"/>
                            <a:pt x="291" y="4815"/>
                          </a:cubicBezTo>
                          <a:lnTo>
                            <a:pt x="291" y="1751"/>
                          </a:lnTo>
                          <a:cubicBezTo>
                            <a:pt x="265" y="1486"/>
                            <a:pt x="265" y="1196"/>
                            <a:pt x="265" y="932"/>
                          </a:cubicBezTo>
                          <a:cubicBezTo>
                            <a:pt x="265" y="641"/>
                            <a:pt x="238" y="351"/>
                            <a:pt x="185" y="60"/>
                          </a:cubicBezTo>
                          <a:cubicBezTo>
                            <a:pt x="185" y="20"/>
                            <a:pt x="152" y="1"/>
                            <a:pt x="11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6" name="Google Shape;566;p34"/>
                    <p:cNvSpPr/>
                    <p:nvPr/>
                  </p:nvSpPr>
                  <p:spPr>
                    <a:xfrm>
                      <a:off x="2678125" y="3771750"/>
                      <a:ext cx="7950" cy="122675"/>
                    </a:xfrm>
                    <a:custGeom>
                      <a:avLst/>
                      <a:gdLst/>
                      <a:ahLst/>
                      <a:cxnLst/>
                      <a:rect l="l" t="t" r="r" b="b"/>
                      <a:pathLst>
                        <a:path w="318" h="4907" extrusionOk="0">
                          <a:moveTo>
                            <a:pt x="67" y="0"/>
                          </a:moveTo>
                          <a:cubicBezTo>
                            <a:pt x="34" y="0"/>
                            <a:pt x="1" y="26"/>
                            <a:pt x="1" y="79"/>
                          </a:cubicBezTo>
                          <a:cubicBezTo>
                            <a:pt x="54" y="872"/>
                            <a:pt x="80" y="1664"/>
                            <a:pt x="107" y="2483"/>
                          </a:cubicBezTo>
                          <a:cubicBezTo>
                            <a:pt x="107" y="2879"/>
                            <a:pt x="107" y="3275"/>
                            <a:pt x="133" y="3672"/>
                          </a:cubicBezTo>
                          <a:lnTo>
                            <a:pt x="133" y="4279"/>
                          </a:lnTo>
                          <a:cubicBezTo>
                            <a:pt x="133" y="4490"/>
                            <a:pt x="133" y="4675"/>
                            <a:pt x="159" y="4887"/>
                          </a:cubicBezTo>
                          <a:cubicBezTo>
                            <a:pt x="159" y="4900"/>
                            <a:pt x="179" y="4906"/>
                            <a:pt x="199" y="4906"/>
                          </a:cubicBezTo>
                          <a:cubicBezTo>
                            <a:pt x="219" y="4906"/>
                            <a:pt x="239" y="4900"/>
                            <a:pt x="239" y="4887"/>
                          </a:cubicBezTo>
                          <a:cubicBezTo>
                            <a:pt x="291" y="4675"/>
                            <a:pt x="291" y="4490"/>
                            <a:pt x="318" y="4279"/>
                          </a:cubicBezTo>
                          <a:lnTo>
                            <a:pt x="318" y="3672"/>
                          </a:lnTo>
                          <a:lnTo>
                            <a:pt x="318" y="2483"/>
                          </a:lnTo>
                          <a:cubicBezTo>
                            <a:pt x="291" y="1664"/>
                            <a:pt x="239" y="872"/>
                            <a:pt x="133" y="79"/>
                          </a:cubicBezTo>
                          <a:cubicBezTo>
                            <a:pt x="133" y="26"/>
                            <a:pt x="100" y="0"/>
                            <a:pt x="6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7" name="Google Shape;567;p34"/>
                    <p:cNvSpPr/>
                    <p:nvPr/>
                  </p:nvSpPr>
                  <p:spPr>
                    <a:xfrm>
                      <a:off x="2612750" y="3419775"/>
                      <a:ext cx="19850" cy="14150"/>
                    </a:xfrm>
                    <a:custGeom>
                      <a:avLst/>
                      <a:gdLst/>
                      <a:ahLst/>
                      <a:cxnLst/>
                      <a:rect l="l" t="t" r="r" b="b"/>
                      <a:pathLst>
                        <a:path w="794" h="566" extrusionOk="0">
                          <a:moveTo>
                            <a:pt x="714" y="0"/>
                          </a:moveTo>
                          <a:cubicBezTo>
                            <a:pt x="661" y="0"/>
                            <a:pt x="608" y="0"/>
                            <a:pt x="582" y="27"/>
                          </a:cubicBezTo>
                          <a:lnTo>
                            <a:pt x="556" y="27"/>
                          </a:lnTo>
                          <a:lnTo>
                            <a:pt x="529" y="53"/>
                          </a:lnTo>
                          <a:lnTo>
                            <a:pt x="450" y="132"/>
                          </a:lnTo>
                          <a:lnTo>
                            <a:pt x="397" y="159"/>
                          </a:lnTo>
                          <a:lnTo>
                            <a:pt x="371" y="185"/>
                          </a:lnTo>
                          <a:cubicBezTo>
                            <a:pt x="265" y="264"/>
                            <a:pt x="159" y="344"/>
                            <a:pt x="54" y="396"/>
                          </a:cubicBezTo>
                          <a:cubicBezTo>
                            <a:pt x="1" y="423"/>
                            <a:pt x="1" y="476"/>
                            <a:pt x="27" y="529"/>
                          </a:cubicBezTo>
                          <a:cubicBezTo>
                            <a:pt x="46" y="547"/>
                            <a:pt x="78" y="566"/>
                            <a:pt x="104" y="566"/>
                          </a:cubicBezTo>
                          <a:cubicBezTo>
                            <a:pt x="115" y="566"/>
                            <a:pt x="125" y="563"/>
                            <a:pt x="133" y="555"/>
                          </a:cubicBezTo>
                          <a:cubicBezTo>
                            <a:pt x="265" y="502"/>
                            <a:pt x="371" y="423"/>
                            <a:pt x="503" y="344"/>
                          </a:cubicBezTo>
                          <a:cubicBezTo>
                            <a:pt x="556" y="317"/>
                            <a:pt x="608" y="264"/>
                            <a:pt x="661" y="212"/>
                          </a:cubicBezTo>
                          <a:cubicBezTo>
                            <a:pt x="714" y="159"/>
                            <a:pt x="793" y="106"/>
                            <a:pt x="767" y="27"/>
                          </a:cubicBezTo>
                          <a:cubicBezTo>
                            <a:pt x="740" y="0"/>
                            <a:pt x="714" y="0"/>
                            <a:pt x="71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 name="Google Shape;568;p34"/>
                    <p:cNvSpPr/>
                    <p:nvPr/>
                  </p:nvSpPr>
                  <p:spPr>
                    <a:xfrm>
                      <a:off x="2995775" y="3358300"/>
                      <a:ext cx="36325" cy="36000"/>
                    </a:xfrm>
                    <a:custGeom>
                      <a:avLst/>
                      <a:gdLst/>
                      <a:ahLst/>
                      <a:cxnLst/>
                      <a:rect l="l" t="t" r="r" b="b"/>
                      <a:pathLst>
                        <a:path w="1453" h="1440" extrusionOk="0">
                          <a:moveTo>
                            <a:pt x="265" y="1"/>
                          </a:moveTo>
                          <a:cubicBezTo>
                            <a:pt x="101" y="1"/>
                            <a:pt x="52" y="245"/>
                            <a:pt x="27" y="346"/>
                          </a:cubicBezTo>
                          <a:cubicBezTo>
                            <a:pt x="0" y="505"/>
                            <a:pt x="27" y="663"/>
                            <a:pt x="79" y="795"/>
                          </a:cubicBezTo>
                          <a:cubicBezTo>
                            <a:pt x="159" y="1112"/>
                            <a:pt x="423" y="1323"/>
                            <a:pt x="766" y="1403"/>
                          </a:cubicBezTo>
                          <a:cubicBezTo>
                            <a:pt x="845" y="1429"/>
                            <a:pt x="951" y="1429"/>
                            <a:pt x="1057" y="1429"/>
                          </a:cubicBezTo>
                          <a:cubicBezTo>
                            <a:pt x="1088" y="1437"/>
                            <a:pt x="1119" y="1440"/>
                            <a:pt x="1149" y="1440"/>
                          </a:cubicBezTo>
                          <a:cubicBezTo>
                            <a:pt x="1222" y="1440"/>
                            <a:pt x="1291" y="1421"/>
                            <a:pt x="1347" y="1403"/>
                          </a:cubicBezTo>
                          <a:cubicBezTo>
                            <a:pt x="1453" y="1376"/>
                            <a:pt x="1453" y="1218"/>
                            <a:pt x="1347" y="1191"/>
                          </a:cubicBezTo>
                          <a:cubicBezTo>
                            <a:pt x="1268" y="1165"/>
                            <a:pt x="1162" y="1165"/>
                            <a:pt x="1057" y="1165"/>
                          </a:cubicBezTo>
                          <a:cubicBezTo>
                            <a:pt x="977" y="1165"/>
                            <a:pt x="898" y="1139"/>
                            <a:pt x="819" y="1139"/>
                          </a:cubicBezTo>
                          <a:cubicBezTo>
                            <a:pt x="661" y="1086"/>
                            <a:pt x="502" y="1006"/>
                            <a:pt x="423" y="874"/>
                          </a:cubicBezTo>
                          <a:cubicBezTo>
                            <a:pt x="344" y="769"/>
                            <a:pt x="291" y="637"/>
                            <a:pt x="264" y="478"/>
                          </a:cubicBezTo>
                          <a:cubicBezTo>
                            <a:pt x="264" y="425"/>
                            <a:pt x="264" y="346"/>
                            <a:pt x="264" y="267"/>
                          </a:cubicBezTo>
                          <a:cubicBezTo>
                            <a:pt x="264" y="240"/>
                            <a:pt x="291" y="188"/>
                            <a:pt x="291" y="161"/>
                          </a:cubicBezTo>
                          <a:lnTo>
                            <a:pt x="317" y="161"/>
                          </a:lnTo>
                          <a:cubicBezTo>
                            <a:pt x="344" y="135"/>
                            <a:pt x="344" y="108"/>
                            <a:pt x="344" y="108"/>
                          </a:cubicBezTo>
                          <a:cubicBezTo>
                            <a:pt x="344" y="82"/>
                            <a:pt x="344" y="82"/>
                            <a:pt x="344" y="82"/>
                          </a:cubicBezTo>
                          <a:cubicBezTo>
                            <a:pt x="344" y="29"/>
                            <a:pt x="317" y="3"/>
                            <a:pt x="291" y="3"/>
                          </a:cubicBezTo>
                          <a:cubicBezTo>
                            <a:pt x="282" y="1"/>
                            <a:pt x="274" y="1"/>
                            <a:pt x="26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 name="Google Shape;569;p34"/>
                    <p:cNvSpPr/>
                    <p:nvPr/>
                  </p:nvSpPr>
                  <p:spPr>
                    <a:xfrm>
                      <a:off x="2633325" y="3313325"/>
                      <a:ext cx="37575" cy="58100"/>
                    </a:xfrm>
                    <a:custGeom>
                      <a:avLst/>
                      <a:gdLst/>
                      <a:ahLst/>
                      <a:cxnLst/>
                      <a:rect l="l" t="t" r="r" b="b"/>
                      <a:pathLst>
                        <a:path w="1503" h="2324" extrusionOk="0">
                          <a:moveTo>
                            <a:pt x="73" y="0"/>
                          </a:moveTo>
                          <a:cubicBezTo>
                            <a:pt x="17" y="0"/>
                            <a:pt x="0" y="66"/>
                            <a:pt x="23" y="111"/>
                          </a:cubicBezTo>
                          <a:cubicBezTo>
                            <a:pt x="234" y="296"/>
                            <a:pt x="446" y="455"/>
                            <a:pt x="683" y="613"/>
                          </a:cubicBezTo>
                          <a:cubicBezTo>
                            <a:pt x="921" y="745"/>
                            <a:pt x="1080" y="956"/>
                            <a:pt x="1185" y="1194"/>
                          </a:cubicBezTo>
                          <a:cubicBezTo>
                            <a:pt x="1265" y="1432"/>
                            <a:pt x="1159" y="1670"/>
                            <a:pt x="974" y="1828"/>
                          </a:cubicBezTo>
                          <a:cubicBezTo>
                            <a:pt x="868" y="1907"/>
                            <a:pt x="763" y="1987"/>
                            <a:pt x="657" y="2039"/>
                          </a:cubicBezTo>
                          <a:cubicBezTo>
                            <a:pt x="525" y="2066"/>
                            <a:pt x="419" y="2119"/>
                            <a:pt x="314" y="2198"/>
                          </a:cubicBezTo>
                          <a:cubicBezTo>
                            <a:pt x="287" y="2224"/>
                            <a:pt x="314" y="2304"/>
                            <a:pt x="367" y="2304"/>
                          </a:cubicBezTo>
                          <a:cubicBezTo>
                            <a:pt x="393" y="2317"/>
                            <a:pt x="426" y="2323"/>
                            <a:pt x="459" y="2323"/>
                          </a:cubicBezTo>
                          <a:cubicBezTo>
                            <a:pt x="492" y="2323"/>
                            <a:pt x="525" y="2317"/>
                            <a:pt x="551" y="2304"/>
                          </a:cubicBezTo>
                          <a:cubicBezTo>
                            <a:pt x="631" y="2277"/>
                            <a:pt x="710" y="2251"/>
                            <a:pt x="763" y="2224"/>
                          </a:cubicBezTo>
                          <a:cubicBezTo>
                            <a:pt x="895" y="2171"/>
                            <a:pt x="1027" y="2092"/>
                            <a:pt x="1133" y="2013"/>
                          </a:cubicBezTo>
                          <a:cubicBezTo>
                            <a:pt x="1370" y="1828"/>
                            <a:pt x="1502" y="1511"/>
                            <a:pt x="1449" y="1221"/>
                          </a:cubicBezTo>
                          <a:cubicBezTo>
                            <a:pt x="1370" y="930"/>
                            <a:pt x="1185" y="666"/>
                            <a:pt x="948" y="507"/>
                          </a:cubicBezTo>
                          <a:cubicBezTo>
                            <a:pt x="683" y="296"/>
                            <a:pt x="393" y="138"/>
                            <a:pt x="102" y="6"/>
                          </a:cubicBezTo>
                          <a:cubicBezTo>
                            <a:pt x="92" y="2"/>
                            <a:pt x="82" y="0"/>
                            <a:pt x="7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 name="Google Shape;570;p34"/>
                    <p:cNvSpPr/>
                    <p:nvPr/>
                  </p:nvSpPr>
                  <p:spPr>
                    <a:xfrm>
                      <a:off x="2280750" y="4000150"/>
                      <a:ext cx="295875" cy="30950"/>
                    </a:xfrm>
                    <a:custGeom>
                      <a:avLst/>
                      <a:gdLst/>
                      <a:ahLst/>
                      <a:cxnLst/>
                      <a:rect l="l" t="t" r="r" b="b"/>
                      <a:pathLst>
                        <a:path w="11835" h="1238" extrusionOk="0">
                          <a:moveTo>
                            <a:pt x="11654" y="1"/>
                          </a:moveTo>
                          <a:cubicBezTo>
                            <a:pt x="11633" y="1"/>
                            <a:pt x="11611" y="10"/>
                            <a:pt x="11590" y="30"/>
                          </a:cubicBezTo>
                          <a:cubicBezTo>
                            <a:pt x="11300" y="215"/>
                            <a:pt x="11009" y="347"/>
                            <a:pt x="10666" y="426"/>
                          </a:cubicBezTo>
                          <a:cubicBezTo>
                            <a:pt x="10322" y="532"/>
                            <a:pt x="9953" y="584"/>
                            <a:pt x="9583" y="664"/>
                          </a:cubicBezTo>
                          <a:cubicBezTo>
                            <a:pt x="8817" y="796"/>
                            <a:pt x="8051" y="875"/>
                            <a:pt x="7258" y="901"/>
                          </a:cubicBezTo>
                          <a:cubicBezTo>
                            <a:pt x="6923" y="924"/>
                            <a:pt x="6593" y="932"/>
                            <a:pt x="6264" y="932"/>
                          </a:cubicBezTo>
                          <a:cubicBezTo>
                            <a:pt x="5814" y="932"/>
                            <a:pt x="5365" y="917"/>
                            <a:pt x="4908" y="901"/>
                          </a:cubicBezTo>
                          <a:cubicBezTo>
                            <a:pt x="4115" y="849"/>
                            <a:pt x="3323" y="769"/>
                            <a:pt x="2530" y="743"/>
                          </a:cubicBezTo>
                          <a:cubicBezTo>
                            <a:pt x="2318" y="736"/>
                            <a:pt x="2099" y="729"/>
                            <a:pt x="1877" y="729"/>
                          </a:cubicBezTo>
                          <a:cubicBezTo>
                            <a:pt x="1267" y="729"/>
                            <a:pt x="635" y="782"/>
                            <a:pt x="74" y="1033"/>
                          </a:cubicBezTo>
                          <a:cubicBezTo>
                            <a:pt x="0" y="1082"/>
                            <a:pt x="63" y="1221"/>
                            <a:pt x="135" y="1221"/>
                          </a:cubicBezTo>
                          <a:cubicBezTo>
                            <a:pt x="141" y="1221"/>
                            <a:pt x="147" y="1220"/>
                            <a:pt x="153" y="1218"/>
                          </a:cubicBezTo>
                          <a:cubicBezTo>
                            <a:pt x="658" y="1069"/>
                            <a:pt x="1190" y="999"/>
                            <a:pt x="1720" y="999"/>
                          </a:cubicBezTo>
                          <a:cubicBezTo>
                            <a:pt x="1938" y="999"/>
                            <a:pt x="2156" y="1010"/>
                            <a:pt x="2372" y="1033"/>
                          </a:cubicBezTo>
                          <a:cubicBezTo>
                            <a:pt x="3164" y="1060"/>
                            <a:pt x="3957" y="1139"/>
                            <a:pt x="4749" y="1192"/>
                          </a:cubicBezTo>
                          <a:cubicBezTo>
                            <a:pt x="5211" y="1223"/>
                            <a:pt x="5672" y="1238"/>
                            <a:pt x="6130" y="1238"/>
                          </a:cubicBezTo>
                          <a:cubicBezTo>
                            <a:pt x="7243" y="1238"/>
                            <a:pt x="8347" y="1149"/>
                            <a:pt x="9451" y="981"/>
                          </a:cubicBezTo>
                          <a:cubicBezTo>
                            <a:pt x="9873" y="928"/>
                            <a:pt x="10296" y="849"/>
                            <a:pt x="10692" y="743"/>
                          </a:cubicBezTo>
                          <a:cubicBezTo>
                            <a:pt x="11088" y="664"/>
                            <a:pt x="11432" y="479"/>
                            <a:pt x="11749" y="241"/>
                          </a:cubicBezTo>
                          <a:cubicBezTo>
                            <a:pt x="11834" y="156"/>
                            <a:pt x="11747" y="1"/>
                            <a:pt x="1165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 name="Google Shape;571;p34"/>
                    <p:cNvSpPr/>
                    <p:nvPr/>
                  </p:nvSpPr>
                  <p:spPr>
                    <a:xfrm>
                      <a:off x="2052125" y="4024625"/>
                      <a:ext cx="180300" cy="14575"/>
                    </a:xfrm>
                    <a:custGeom>
                      <a:avLst/>
                      <a:gdLst/>
                      <a:ahLst/>
                      <a:cxnLst/>
                      <a:rect l="l" t="t" r="r" b="b"/>
                      <a:pathLst>
                        <a:path w="7212" h="583" extrusionOk="0">
                          <a:moveTo>
                            <a:pt x="1709" y="1"/>
                          </a:moveTo>
                          <a:cubicBezTo>
                            <a:pt x="1668" y="1"/>
                            <a:pt x="1626" y="1"/>
                            <a:pt x="1585" y="2"/>
                          </a:cubicBezTo>
                          <a:cubicBezTo>
                            <a:pt x="1321" y="2"/>
                            <a:pt x="1057" y="2"/>
                            <a:pt x="819" y="54"/>
                          </a:cubicBezTo>
                          <a:cubicBezTo>
                            <a:pt x="555" y="81"/>
                            <a:pt x="317" y="134"/>
                            <a:pt x="79" y="239"/>
                          </a:cubicBezTo>
                          <a:cubicBezTo>
                            <a:pt x="0" y="292"/>
                            <a:pt x="53" y="398"/>
                            <a:pt x="132" y="398"/>
                          </a:cubicBezTo>
                          <a:cubicBezTo>
                            <a:pt x="343" y="398"/>
                            <a:pt x="581" y="345"/>
                            <a:pt x="819" y="319"/>
                          </a:cubicBezTo>
                          <a:cubicBezTo>
                            <a:pt x="1057" y="292"/>
                            <a:pt x="1268" y="292"/>
                            <a:pt x="1479" y="292"/>
                          </a:cubicBezTo>
                          <a:cubicBezTo>
                            <a:pt x="1600" y="285"/>
                            <a:pt x="1722" y="282"/>
                            <a:pt x="1845" y="282"/>
                          </a:cubicBezTo>
                          <a:cubicBezTo>
                            <a:pt x="2181" y="282"/>
                            <a:pt x="2524" y="306"/>
                            <a:pt x="2853" y="345"/>
                          </a:cubicBezTo>
                          <a:cubicBezTo>
                            <a:pt x="3751" y="451"/>
                            <a:pt x="4675" y="583"/>
                            <a:pt x="5574" y="583"/>
                          </a:cubicBezTo>
                          <a:cubicBezTo>
                            <a:pt x="6102" y="583"/>
                            <a:pt x="6604" y="530"/>
                            <a:pt x="7106" y="398"/>
                          </a:cubicBezTo>
                          <a:cubicBezTo>
                            <a:pt x="7211" y="371"/>
                            <a:pt x="7185" y="213"/>
                            <a:pt x="7053" y="213"/>
                          </a:cubicBezTo>
                          <a:cubicBezTo>
                            <a:pt x="6635" y="292"/>
                            <a:pt x="6218" y="322"/>
                            <a:pt x="5802" y="322"/>
                          </a:cubicBezTo>
                          <a:cubicBezTo>
                            <a:pt x="4444" y="322"/>
                            <a:pt x="3091" y="1"/>
                            <a:pt x="170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 name="Google Shape;572;p34"/>
                    <p:cNvSpPr/>
                    <p:nvPr/>
                  </p:nvSpPr>
                  <p:spPr>
                    <a:xfrm>
                      <a:off x="1826925" y="4044475"/>
                      <a:ext cx="129475" cy="7950"/>
                    </a:xfrm>
                    <a:custGeom>
                      <a:avLst/>
                      <a:gdLst/>
                      <a:ahLst/>
                      <a:cxnLst/>
                      <a:rect l="l" t="t" r="r" b="b"/>
                      <a:pathLst>
                        <a:path w="5179" h="318" extrusionOk="0">
                          <a:moveTo>
                            <a:pt x="3171" y="0"/>
                          </a:moveTo>
                          <a:cubicBezTo>
                            <a:pt x="2510" y="0"/>
                            <a:pt x="1876" y="0"/>
                            <a:pt x="1216" y="26"/>
                          </a:cubicBezTo>
                          <a:cubicBezTo>
                            <a:pt x="846" y="53"/>
                            <a:pt x="476" y="79"/>
                            <a:pt x="106" y="132"/>
                          </a:cubicBezTo>
                          <a:cubicBezTo>
                            <a:pt x="1" y="159"/>
                            <a:pt x="1" y="317"/>
                            <a:pt x="106" y="317"/>
                          </a:cubicBezTo>
                          <a:cubicBezTo>
                            <a:pt x="942" y="266"/>
                            <a:pt x="1778" y="237"/>
                            <a:pt x="2614" y="237"/>
                          </a:cubicBezTo>
                          <a:cubicBezTo>
                            <a:pt x="3072" y="237"/>
                            <a:pt x="3531" y="246"/>
                            <a:pt x="3989" y="264"/>
                          </a:cubicBezTo>
                          <a:lnTo>
                            <a:pt x="4544" y="291"/>
                          </a:lnTo>
                          <a:cubicBezTo>
                            <a:pt x="4637" y="304"/>
                            <a:pt x="4729" y="310"/>
                            <a:pt x="4821" y="310"/>
                          </a:cubicBezTo>
                          <a:cubicBezTo>
                            <a:pt x="4914" y="310"/>
                            <a:pt x="5006" y="304"/>
                            <a:pt x="5099" y="291"/>
                          </a:cubicBezTo>
                          <a:cubicBezTo>
                            <a:pt x="5178" y="264"/>
                            <a:pt x="5152" y="159"/>
                            <a:pt x="5099" y="132"/>
                          </a:cubicBezTo>
                          <a:cubicBezTo>
                            <a:pt x="4940" y="79"/>
                            <a:pt x="4782" y="53"/>
                            <a:pt x="4623" y="53"/>
                          </a:cubicBezTo>
                          <a:cubicBezTo>
                            <a:pt x="4465" y="53"/>
                            <a:pt x="4306" y="53"/>
                            <a:pt x="4148" y="26"/>
                          </a:cubicBezTo>
                          <a:cubicBezTo>
                            <a:pt x="3831" y="0"/>
                            <a:pt x="3488" y="0"/>
                            <a:pt x="317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 name="Google Shape;573;p34"/>
                    <p:cNvSpPr/>
                    <p:nvPr/>
                  </p:nvSpPr>
                  <p:spPr>
                    <a:xfrm>
                      <a:off x="1601100" y="4175225"/>
                      <a:ext cx="507825" cy="23125"/>
                    </a:xfrm>
                    <a:custGeom>
                      <a:avLst/>
                      <a:gdLst/>
                      <a:ahLst/>
                      <a:cxnLst/>
                      <a:rect l="l" t="t" r="r" b="b"/>
                      <a:pathLst>
                        <a:path w="20313" h="925" extrusionOk="0">
                          <a:moveTo>
                            <a:pt x="16271" y="0"/>
                          </a:moveTo>
                          <a:cubicBezTo>
                            <a:pt x="14977" y="0"/>
                            <a:pt x="13656" y="0"/>
                            <a:pt x="12362" y="27"/>
                          </a:cubicBezTo>
                          <a:cubicBezTo>
                            <a:pt x="9747" y="79"/>
                            <a:pt x="7132" y="238"/>
                            <a:pt x="4543" y="396"/>
                          </a:cubicBezTo>
                          <a:cubicBezTo>
                            <a:pt x="3064" y="502"/>
                            <a:pt x="1559" y="608"/>
                            <a:pt x="106" y="766"/>
                          </a:cubicBezTo>
                          <a:cubicBezTo>
                            <a:pt x="0" y="766"/>
                            <a:pt x="0" y="925"/>
                            <a:pt x="106" y="925"/>
                          </a:cubicBezTo>
                          <a:cubicBezTo>
                            <a:pt x="1427" y="872"/>
                            <a:pt x="2747" y="766"/>
                            <a:pt x="4068" y="687"/>
                          </a:cubicBezTo>
                          <a:cubicBezTo>
                            <a:pt x="5389" y="608"/>
                            <a:pt x="6683" y="528"/>
                            <a:pt x="7977" y="449"/>
                          </a:cubicBezTo>
                          <a:cubicBezTo>
                            <a:pt x="10254" y="334"/>
                            <a:pt x="12532" y="259"/>
                            <a:pt x="14809" y="259"/>
                          </a:cubicBezTo>
                          <a:cubicBezTo>
                            <a:pt x="15147" y="259"/>
                            <a:pt x="15485" y="261"/>
                            <a:pt x="15822" y="264"/>
                          </a:cubicBezTo>
                          <a:cubicBezTo>
                            <a:pt x="16535" y="264"/>
                            <a:pt x="17275" y="264"/>
                            <a:pt x="18015" y="291"/>
                          </a:cubicBezTo>
                          <a:lnTo>
                            <a:pt x="19098" y="317"/>
                          </a:lnTo>
                          <a:cubicBezTo>
                            <a:pt x="19344" y="317"/>
                            <a:pt x="19591" y="329"/>
                            <a:pt x="19837" y="329"/>
                          </a:cubicBezTo>
                          <a:cubicBezTo>
                            <a:pt x="19961" y="329"/>
                            <a:pt x="20084" y="326"/>
                            <a:pt x="20207" y="317"/>
                          </a:cubicBezTo>
                          <a:cubicBezTo>
                            <a:pt x="20286" y="317"/>
                            <a:pt x="20313" y="159"/>
                            <a:pt x="20207" y="159"/>
                          </a:cubicBezTo>
                          <a:cubicBezTo>
                            <a:pt x="19573" y="79"/>
                            <a:pt x="18886" y="27"/>
                            <a:pt x="18226" y="27"/>
                          </a:cubicBezTo>
                          <a:cubicBezTo>
                            <a:pt x="17566" y="0"/>
                            <a:pt x="16932" y="0"/>
                            <a:pt x="1627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 name="Google Shape;574;p34"/>
                    <p:cNvSpPr/>
                    <p:nvPr/>
                  </p:nvSpPr>
                  <p:spPr>
                    <a:xfrm>
                      <a:off x="2227775" y="4253525"/>
                      <a:ext cx="223875" cy="63100"/>
                    </a:xfrm>
                    <a:custGeom>
                      <a:avLst/>
                      <a:gdLst/>
                      <a:ahLst/>
                      <a:cxnLst/>
                      <a:rect l="l" t="t" r="r" b="b"/>
                      <a:pathLst>
                        <a:path w="8955" h="2524" extrusionOk="0">
                          <a:moveTo>
                            <a:pt x="3341" y="0"/>
                          </a:moveTo>
                          <a:cubicBezTo>
                            <a:pt x="3117" y="0"/>
                            <a:pt x="2893" y="4"/>
                            <a:pt x="2668" y="11"/>
                          </a:cubicBezTo>
                          <a:cubicBezTo>
                            <a:pt x="1796" y="38"/>
                            <a:pt x="925" y="91"/>
                            <a:pt x="80" y="223"/>
                          </a:cubicBezTo>
                          <a:cubicBezTo>
                            <a:pt x="0" y="223"/>
                            <a:pt x="27" y="355"/>
                            <a:pt x="106" y="355"/>
                          </a:cubicBezTo>
                          <a:cubicBezTo>
                            <a:pt x="819" y="328"/>
                            <a:pt x="1532" y="276"/>
                            <a:pt x="2246" y="249"/>
                          </a:cubicBezTo>
                          <a:cubicBezTo>
                            <a:pt x="2602" y="236"/>
                            <a:pt x="2959" y="229"/>
                            <a:pt x="3315" y="229"/>
                          </a:cubicBezTo>
                          <a:cubicBezTo>
                            <a:pt x="3672" y="229"/>
                            <a:pt x="4029" y="236"/>
                            <a:pt x="4385" y="249"/>
                          </a:cubicBezTo>
                          <a:cubicBezTo>
                            <a:pt x="5098" y="249"/>
                            <a:pt x="5759" y="302"/>
                            <a:pt x="6445" y="381"/>
                          </a:cubicBezTo>
                          <a:cubicBezTo>
                            <a:pt x="7053" y="434"/>
                            <a:pt x="7634" y="619"/>
                            <a:pt x="8162" y="936"/>
                          </a:cubicBezTo>
                          <a:cubicBezTo>
                            <a:pt x="8426" y="1068"/>
                            <a:pt x="8611" y="1332"/>
                            <a:pt x="8664" y="1649"/>
                          </a:cubicBezTo>
                          <a:cubicBezTo>
                            <a:pt x="8664" y="1940"/>
                            <a:pt x="8532" y="2204"/>
                            <a:pt x="8268" y="2336"/>
                          </a:cubicBezTo>
                          <a:cubicBezTo>
                            <a:pt x="8195" y="2385"/>
                            <a:pt x="8234" y="2524"/>
                            <a:pt x="8324" y="2524"/>
                          </a:cubicBezTo>
                          <a:cubicBezTo>
                            <a:pt x="8331" y="2524"/>
                            <a:pt x="8339" y="2523"/>
                            <a:pt x="8347" y="2521"/>
                          </a:cubicBezTo>
                          <a:cubicBezTo>
                            <a:pt x="8611" y="2415"/>
                            <a:pt x="8796" y="2204"/>
                            <a:pt x="8876" y="1940"/>
                          </a:cubicBezTo>
                          <a:cubicBezTo>
                            <a:pt x="8955" y="1649"/>
                            <a:pt x="8876" y="1359"/>
                            <a:pt x="8717" y="1121"/>
                          </a:cubicBezTo>
                          <a:cubicBezTo>
                            <a:pt x="8294" y="645"/>
                            <a:pt x="7713" y="328"/>
                            <a:pt x="7079" y="249"/>
                          </a:cubicBezTo>
                          <a:cubicBezTo>
                            <a:pt x="6393" y="117"/>
                            <a:pt x="5679" y="64"/>
                            <a:pt x="4966" y="38"/>
                          </a:cubicBezTo>
                          <a:cubicBezTo>
                            <a:pt x="4425" y="19"/>
                            <a:pt x="3883" y="0"/>
                            <a:pt x="33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5" name="Google Shape;575;p34"/>
                    <p:cNvSpPr/>
                    <p:nvPr/>
                  </p:nvSpPr>
                  <p:spPr>
                    <a:xfrm>
                      <a:off x="2130350" y="4374550"/>
                      <a:ext cx="493650" cy="34100"/>
                    </a:xfrm>
                    <a:custGeom>
                      <a:avLst/>
                      <a:gdLst/>
                      <a:ahLst/>
                      <a:cxnLst/>
                      <a:rect l="l" t="t" r="r" b="b"/>
                      <a:pathLst>
                        <a:path w="19746" h="1364" extrusionOk="0">
                          <a:moveTo>
                            <a:pt x="78" y="1"/>
                          </a:moveTo>
                          <a:cubicBezTo>
                            <a:pt x="39" y="1"/>
                            <a:pt x="0" y="27"/>
                            <a:pt x="14" y="83"/>
                          </a:cubicBezTo>
                          <a:cubicBezTo>
                            <a:pt x="14" y="268"/>
                            <a:pt x="173" y="453"/>
                            <a:pt x="358" y="506"/>
                          </a:cubicBezTo>
                          <a:cubicBezTo>
                            <a:pt x="648" y="612"/>
                            <a:pt x="913" y="665"/>
                            <a:pt x="1203" y="691"/>
                          </a:cubicBezTo>
                          <a:cubicBezTo>
                            <a:pt x="1837" y="797"/>
                            <a:pt x="2497" y="876"/>
                            <a:pt x="3131" y="902"/>
                          </a:cubicBezTo>
                          <a:cubicBezTo>
                            <a:pt x="4452" y="1008"/>
                            <a:pt x="5799" y="1061"/>
                            <a:pt x="7120" y="1114"/>
                          </a:cubicBezTo>
                          <a:cubicBezTo>
                            <a:pt x="8467" y="1166"/>
                            <a:pt x="9788" y="1193"/>
                            <a:pt x="11135" y="1246"/>
                          </a:cubicBezTo>
                          <a:cubicBezTo>
                            <a:pt x="12482" y="1272"/>
                            <a:pt x="13803" y="1298"/>
                            <a:pt x="15150" y="1325"/>
                          </a:cubicBezTo>
                          <a:lnTo>
                            <a:pt x="17157" y="1351"/>
                          </a:lnTo>
                          <a:cubicBezTo>
                            <a:pt x="17598" y="1351"/>
                            <a:pt x="18038" y="1363"/>
                            <a:pt x="18478" y="1363"/>
                          </a:cubicBezTo>
                          <a:cubicBezTo>
                            <a:pt x="18698" y="1363"/>
                            <a:pt x="18918" y="1360"/>
                            <a:pt x="19138" y="1351"/>
                          </a:cubicBezTo>
                          <a:cubicBezTo>
                            <a:pt x="19323" y="1351"/>
                            <a:pt x="19482" y="1351"/>
                            <a:pt x="19640" y="1325"/>
                          </a:cubicBezTo>
                          <a:cubicBezTo>
                            <a:pt x="19719" y="1298"/>
                            <a:pt x="19746" y="1193"/>
                            <a:pt x="19667" y="1166"/>
                          </a:cubicBezTo>
                          <a:cubicBezTo>
                            <a:pt x="19270" y="1119"/>
                            <a:pt x="18874" y="1109"/>
                            <a:pt x="18484" y="1109"/>
                          </a:cubicBezTo>
                          <a:cubicBezTo>
                            <a:pt x="18223" y="1109"/>
                            <a:pt x="17966" y="1114"/>
                            <a:pt x="17712" y="1114"/>
                          </a:cubicBezTo>
                          <a:cubicBezTo>
                            <a:pt x="17078" y="1114"/>
                            <a:pt x="16391" y="1114"/>
                            <a:pt x="15731" y="1087"/>
                          </a:cubicBezTo>
                          <a:cubicBezTo>
                            <a:pt x="14410" y="1061"/>
                            <a:pt x="13116" y="1061"/>
                            <a:pt x="11795" y="1008"/>
                          </a:cubicBezTo>
                          <a:cubicBezTo>
                            <a:pt x="10474" y="982"/>
                            <a:pt x="9180" y="955"/>
                            <a:pt x="7859" y="902"/>
                          </a:cubicBezTo>
                          <a:cubicBezTo>
                            <a:pt x="6539" y="849"/>
                            <a:pt x="5271" y="797"/>
                            <a:pt x="3950" y="744"/>
                          </a:cubicBezTo>
                          <a:cubicBezTo>
                            <a:pt x="3316" y="691"/>
                            <a:pt x="2682" y="665"/>
                            <a:pt x="2048" y="585"/>
                          </a:cubicBezTo>
                          <a:cubicBezTo>
                            <a:pt x="1731" y="559"/>
                            <a:pt x="1388" y="506"/>
                            <a:pt x="1071" y="453"/>
                          </a:cubicBezTo>
                          <a:cubicBezTo>
                            <a:pt x="807" y="453"/>
                            <a:pt x="569" y="374"/>
                            <a:pt x="331" y="268"/>
                          </a:cubicBezTo>
                          <a:cubicBezTo>
                            <a:pt x="226" y="242"/>
                            <a:pt x="173" y="136"/>
                            <a:pt x="146" y="57"/>
                          </a:cubicBezTo>
                          <a:cubicBezTo>
                            <a:pt x="146" y="20"/>
                            <a:pt x="112" y="1"/>
                            <a:pt x="7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 name="Google Shape;576;p34"/>
                    <p:cNvSpPr/>
                    <p:nvPr/>
                  </p:nvSpPr>
                  <p:spPr>
                    <a:xfrm>
                      <a:off x="4148750" y="4242025"/>
                      <a:ext cx="208050" cy="49425"/>
                    </a:xfrm>
                    <a:custGeom>
                      <a:avLst/>
                      <a:gdLst/>
                      <a:ahLst/>
                      <a:cxnLst/>
                      <a:rect l="l" t="t" r="r" b="b"/>
                      <a:pathLst>
                        <a:path w="8322" h="1977" extrusionOk="0">
                          <a:moveTo>
                            <a:pt x="7763" y="1"/>
                          </a:moveTo>
                          <a:cubicBezTo>
                            <a:pt x="7690" y="1"/>
                            <a:pt x="7654" y="117"/>
                            <a:pt x="7740" y="181"/>
                          </a:cubicBezTo>
                          <a:cubicBezTo>
                            <a:pt x="7925" y="286"/>
                            <a:pt x="8136" y="471"/>
                            <a:pt x="8057" y="736"/>
                          </a:cubicBezTo>
                          <a:cubicBezTo>
                            <a:pt x="7951" y="973"/>
                            <a:pt x="7714" y="1132"/>
                            <a:pt x="7476" y="1185"/>
                          </a:cubicBezTo>
                          <a:cubicBezTo>
                            <a:pt x="6895" y="1317"/>
                            <a:pt x="6314" y="1449"/>
                            <a:pt x="5706" y="1502"/>
                          </a:cubicBezTo>
                          <a:cubicBezTo>
                            <a:pt x="4517" y="1660"/>
                            <a:pt x="3302" y="1739"/>
                            <a:pt x="2087" y="1739"/>
                          </a:cubicBezTo>
                          <a:lnTo>
                            <a:pt x="555" y="1739"/>
                          </a:lnTo>
                          <a:cubicBezTo>
                            <a:pt x="397" y="1739"/>
                            <a:pt x="212" y="1766"/>
                            <a:pt x="53" y="1792"/>
                          </a:cubicBezTo>
                          <a:cubicBezTo>
                            <a:pt x="1" y="1819"/>
                            <a:pt x="1" y="1898"/>
                            <a:pt x="53" y="1924"/>
                          </a:cubicBezTo>
                          <a:cubicBezTo>
                            <a:pt x="212" y="1951"/>
                            <a:pt x="370" y="1977"/>
                            <a:pt x="529" y="1977"/>
                          </a:cubicBezTo>
                          <a:lnTo>
                            <a:pt x="2008" y="1977"/>
                          </a:lnTo>
                          <a:cubicBezTo>
                            <a:pt x="2668" y="1977"/>
                            <a:pt x="3329" y="1951"/>
                            <a:pt x="3989" y="1898"/>
                          </a:cubicBezTo>
                          <a:cubicBezTo>
                            <a:pt x="4649" y="1871"/>
                            <a:pt x="5283" y="1792"/>
                            <a:pt x="5917" y="1713"/>
                          </a:cubicBezTo>
                          <a:cubicBezTo>
                            <a:pt x="6261" y="1660"/>
                            <a:pt x="6578" y="1607"/>
                            <a:pt x="6921" y="1528"/>
                          </a:cubicBezTo>
                          <a:cubicBezTo>
                            <a:pt x="7212" y="1475"/>
                            <a:pt x="7502" y="1396"/>
                            <a:pt x="7793" y="1290"/>
                          </a:cubicBezTo>
                          <a:cubicBezTo>
                            <a:pt x="8083" y="1211"/>
                            <a:pt x="8295" y="947"/>
                            <a:pt x="8321" y="656"/>
                          </a:cubicBezTo>
                          <a:cubicBezTo>
                            <a:pt x="8321" y="366"/>
                            <a:pt x="8057" y="154"/>
                            <a:pt x="7819" y="22"/>
                          </a:cubicBezTo>
                          <a:cubicBezTo>
                            <a:pt x="7799" y="7"/>
                            <a:pt x="7780" y="1"/>
                            <a:pt x="77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7" name="Google Shape;577;p34"/>
                    <p:cNvSpPr/>
                    <p:nvPr/>
                  </p:nvSpPr>
                  <p:spPr>
                    <a:xfrm>
                      <a:off x="3948000" y="4263050"/>
                      <a:ext cx="147275" cy="18500"/>
                    </a:xfrm>
                    <a:custGeom>
                      <a:avLst/>
                      <a:gdLst/>
                      <a:ahLst/>
                      <a:cxnLst/>
                      <a:rect l="l" t="t" r="r" b="b"/>
                      <a:pathLst>
                        <a:path w="5891" h="740" extrusionOk="0">
                          <a:moveTo>
                            <a:pt x="80" y="0"/>
                          </a:moveTo>
                          <a:cubicBezTo>
                            <a:pt x="1" y="0"/>
                            <a:pt x="1" y="106"/>
                            <a:pt x="53" y="132"/>
                          </a:cubicBezTo>
                          <a:cubicBezTo>
                            <a:pt x="423" y="211"/>
                            <a:pt x="793" y="264"/>
                            <a:pt x="1189" y="291"/>
                          </a:cubicBezTo>
                          <a:lnTo>
                            <a:pt x="2299" y="396"/>
                          </a:lnTo>
                          <a:lnTo>
                            <a:pt x="4517" y="634"/>
                          </a:lnTo>
                          <a:cubicBezTo>
                            <a:pt x="4940" y="661"/>
                            <a:pt x="5389" y="713"/>
                            <a:pt x="5812" y="740"/>
                          </a:cubicBezTo>
                          <a:cubicBezTo>
                            <a:pt x="5865" y="740"/>
                            <a:pt x="5891" y="608"/>
                            <a:pt x="5812" y="608"/>
                          </a:cubicBezTo>
                          <a:cubicBezTo>
                            <a:pt x="5072" y="502"/>
                            <a:pt x="4306" y="423"/>
                            <a:pt x="3567" y="344"/>
                          </a:cubicBezTo>
                          <a:cubicBezTo>
                            <a:pt x="2827" y="238"/>
                            <a:pt x="2087" y="159"/>
                            <a:pt x="1348" y="79"/>
                          </a:cubicBezTo>
                          <a:cubicBezTo>
                            <a:pt x="925" y="27"/>
                            <a:pt x="502" y="0"/>
                            <a:pt x="8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8" name="Google Shape;578;p34"/>
                    <p:cNvSpPr/>
                    <p:nvPr/>
                  </p:nvSpPr>
                  <p:spPr>
                    <a:xfrm>
                      <a:off x="3614525" y="4137575"/>
                      <a:ext cx="68700" cy="60125"/>
                    </a:xfrm>
                    <a:custGeom>
                      <a:avLst/>
                      <a:gdLst/>
                      <a:ahLst/>
                      <a:cxnLst/>
                      <a:rect l="l" t="t" r="r" b="b"/>
                      <a:pathLst>
                        <a:path w="2748" h="2405" extrusionOk="0">
                          <a:moveTo>
                            <a:pt x="1664" y="0"/>
                          </a:moveTo>
                          <a:cubicBezTo>
                            <a:pt x="1295" y="0"/>
                            <a:pt x="951" y="106"/>
                            <a:pt x="661" y="344"/>
                          </a:cubicBezTo>
                          <a:cubicBezTo>
                            <a:pt x="370" y="476"/>
                            <a:pt x="159" y="714"/>
                            <a:pt x="53" y="1031"/>
                          </a:cubicBezTo>
                          <a:cubicBezTo>
                            <a:pt x="0" y="1321"/>
                            <a:pt x="132" y="1638"/>
                            <a:pt x="370" y="1849"/>
                          </a:cubicBezTo>
                          <a:cubicBezTo>
                            <a:pt x="634" y="2061"/>
                            <a:pt x="951" y="2193"/>
                            <a:pt x="1295" y="2246"/>
                          </a:cubicBezTo>
                          <a:lnTo>
                            <a:pt x="1955" y="2351"/>
                          </a:lnTo>
                          <a:cubicBezTo>
                            <a:pt x="2166" y="2404"/>
                            <a:pt x="2404" y="2404"/>
                            <a:pt x="2642" y="2404"/>
                          </a:cubicBezTo>
                          <a:cubicBezTo>
                            <a:pt x="2695" y="2404"/>
                            <a:pt x="2747" y="2325"/>
                            <a:pt x="2695" y="2299"/>
                          </a:cubicBezTo>
                          <a:cubicBezTo>
                            <a:pt x="2351" y="2193"/>
                            <a:pt x="2008" y="2114"/>
                            <a:pt x="1664" y="2087"/>
                          </a:cubicBezTo>
                          <a:cubicBezTo>
                            <a:pt x="1348" y="2034"/>
                            <a:pt x="1057" y="1982"/>
                            <a:pt x="766" y="1849"/>
                          </a:cubicBezTo>
                          <a:cubicBezTo>
                            <a:pt x="502" y="1744"/>
                            <a:pt x="317" y="1506"/>
                            <a:pt x="291" y="1242"/>
                          </a:cubicBezTo>
                          <a:cubicBezTo>
                            <a:pt x="238" y="951"/>
                            <a:pt x="476" y="740"/>
                            <a:pt x="687" y="582"/>
                          </a:cubicBezTo>
                          <a:cubicBezTo>
                            <a:pt x="951" y="344"/>
                            <a:pt x="1295" y="185"/>
                            <a:pt x="1664" y="159"/>
                          </a:cubicBezTo>
                          <a:cubicBezTo>
                            <a:pt x="1744" y="159"/>
                            <a:pt x="1744" y="27"/>
                            <a:pt x="166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 name="Google Shape;579;p34"/>
                    <p:cNvSpPr/>
                    <p:nvPr/>
                  </p:nvSpPr>
                  <p:spPr>
                    <a:xfrm>
                      <a:off x="3043975" y="4025975"/>
                      <a:ext cx="334825" cy="7575"/>
                    </a:xfrm>
                    <a:custGeom>
                      <a:avLst/>
                      <a:gdLst/>
                      <a:ahLst/>
                      <a:cxnLst/>
                      <a:rect l="l" t="t" r="r" b="b"/>
                      <a:pathLst>
                        <a:path w="13393" h="303" extrusionOk="0">
                          <a:moveTo>
                            <a:pt x="106" y="0"/>
                          </a:moveTo>
                          <a:cubicBezTo>
                            <a:pt x="0" y="0"/>
                            <a:pt x="0" y="133"/>
                            <a:pt x="106" y="133"/>
                          </a:cubicBezTo>
                          <a:cubicBezTo>
                            <a:pt x="1797" y="212"/>
                            <a:pt x="3514" y="212"/>
                            <a:pt x="5230" y="238"/>
                          </a:cubicBezTo>
                          <a:lnTo>
                            <a:pt x="10355" y="291"/>
                          </a:lnTo>
                          <a:lnTo>
                            <a:pt x="12521" y="291"/>
                          </a:lnTo>
                          <a:cubicBezTo>
                            <a:pt x="12600" y="300"/>
                            <a:pt x="12679" y="303"/>
                            <a:pt x="12759" y="303"/>
                          </a:cubicBezTo>
                          <a:cubicBezTo>
                            <a:pt x="12917" y="303"/>
                            <a:pt x="13075" y="291"/>
                            <a:pt x="13234" y="291"/>
                          </a:cubicBezTo>
                          <a:cubicBezTo>
                            <a:pt x="13340" y="291"/>
                            <a:pt x="13392" y="133"/>
                            <a:pt x="13260" y="106"/>
                          </a:cubicBezTo>
                          <a:cubicBezTo>
                            <a:pt x="12838" y="53"/>
                            <a:pt x="12415" y="53"/>
                            <a:pt x="11993" y="53"/>
                          </a:cubicBezTo>
                          <a:lnTo>
                            <a:pt x="10698" y="53"/>
                          </a:lnTo>
                          <a:lnTo>
                            <a:pt x="8136" y="27"/>
                          </a:lnTo>
                          <a:cubicBezTo>
                            <a:pt x="6419" y="27"/>
                            <a:pt x="4702" y="0"/>
                            <a:pt x="298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 name="Google Shape;580;p34"/>
                    <p:cNvSpPr/>
                    <p:nvPr/>
                  </p:nvSpPr>
                  <p:spPr>
                    <a:xfrm>
                      <a:off x="3200475" y="4047100"/>
                      <a:ext cx="89825" cy="5975"/>
                    </a:xfrm>
                    <a:custGeom>
                      <a:avLst/>
                      <a:gdLst/>
                      <a:ahLst/>
                      <a:cxnLst/>
                      <a:rect l="l" t="t" r="r" b="b"/>
                      <a:pathLst>
                        <a:path w="3593" h="239" extrusionOk="0">
                          <a:moveTo>
                            <a:pt x="1823" y="1"/>
                          </a:moveTo>
                          <a:cubicBezTo>
                            <a:pt x="1268" y="1"/>
                            <a:pt x="687" y="27"/>
                            <a:pt x="106" y="54"/>
                          </a:cubicBezTo>
                          <a:cubicBezTo>
                            <a:pt x="1" y="54"/>
                            <a:pt x="1" y="238"/>
                            <a:pt x="106" y="238"/>
                          </a:cubicBezTo>
                          <a:cubicBezTo>
                            <a:pt x="687" y="238"/>
                            <a:pt x="1242" y="212"/>
                            <a:pt x="1823" y="212"/>
                          </a:cubicBezTo>
                          <a:lnTo>
                            <a:pt x="3091" y="212"/>
                          </a:lnTo>
                          <a:cubicBezTo>
                            <a:pt x="3130" y="220"/>
                            <a:pt x="3171" y="223"/>
                            <a:pt x="3213" y="223"/>
                          </a:cubicBezTo>
                          <a:cubicBezTo>
                            <a:pt x="3314" y="223"/>
                            <a:pt x="3420" y="204"/>
                            <a:pt x="3514" y="186"/>
                          </a:cubicBezTo>
                          <a:cubicBezTo>
                            <a:pt x="3567" y="186"/>
                            <a:pt x="3593" y="106"/>
                            <a:pt x="3514" y="80"/>
                          </a:cubicBezTo>
                          <a:cubicBezTo>
                            <a:pt x="3417" y="41"/>
                            <a:pt x="3320" y="17"/>
                            <a:pt x="3224" y="17"/>
                          </a:cubicBezTo>
                          <a:cubicBezTo>
                            <a:pt x="3188" y="17"/>
                            <a:pt x="3153" y="20"/>
                            <a:pt x="3117" y="27"/>
                          </a:cubicBezTo>
                          <a:cubicBezTo>
                            <a:pt x="2985" y="27"/>
                            <a:pt x="2827" y="27"/>
                            <a:pt x="26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 name="Google Shape;581;p34"/>
                    <p:cNvSpPr/>
                    <p:nvPr/>
                  </p:nvSpPr>
                  <p:spPr>
                    <a:xfrm>
                      <a:off x="3782925" y="4104550"/>
                      <a:ext cx="113600" cy="8625"/>
                    </a:xfrm>
                    <a:custGeom>
                      <a:avLst/>
                      <a:gdLst/>
                      <a:ahLst/>
                      <a:cxnLst/>
                      <a:rect l="l" t="t" r="r" b="b"/>
                      <a:pathLst>
                        <a:path w="4544" h="345" extrusionOk="0">
                          <a:moveTo>
                            <a:pt x="3381" y="1"/>
                          </a:moveTo>
                          <a:cubicBezTo>
                            <a:pt x="3038" y="1"/>
                            <a:pt x="2668" y="1"/>
                            <a:pt x="2298" y="27"/>
                          </a:cubicBezTo>
                          <a:cubicBezTo>
                            <a:pt x="1558" y="54"/>
                            <a:pt x="845" y="106"/>
                            <a:pt x="106" y="186"/>
                          </a:cubicBezTo>
                          <a:cubicBezTo>
                            <a:pt x="0" y="212"/>
                            <a:pt x="0" y="344"/>
                            <a:pt x="106" y="344"/>
                          </a:cubicBezTo>
                          <a:cubicBezTo>
                            <a:pt x="845" y="318"/>
                            <a:pt x="1558" y="265"/>
                            <a:pt x="2298" y="265"/>
                          </a:cubicBezTo>
                          <a:cubicBezTo>
                            <a:pt x="2668" y="265"/>
                            <a:pt x="3038" y="238"/>
                            <a:pt x="3381" y="238"/>
                          </a:cubicBezTo>
                          <a:lnTo>
                            <a:pt x="3936" y="238"/>
                          </a:lnTo>
                          <a:cubicBezTo>
                            <a:pt x="4121" y="238"/>
                            <a:pt x="4306" y="212"/>
                            <a:pt x="4464" y="186"/>
                          </a:cubicBezTo>
                          <a:cubicBezTo>
                            <a:pt x="4543" y="159"/>
                            <a:pt x="4543" y="80"/>
                            <a:pt x="4464" y="54"/>
                          </a:cubicBezTo>
                          <a:cubicBezTo>
                            <a:pt x="4306" y="27"/>
                            <a:pt x="4121" y="1"/>
                            <a:pt x="39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 name="Google Shape;582;p34"/>
                    <p:cNvSpPr/>
                    <p:nvPr/>
                  </p:nvSpPr>
                  <p:spPr>
                    <a:xfrm>
                      <a:off x="3572250" y="4138800"/>
                      <a:ext cx="23600" cy="49650"/>
                    </a:xfrm>
                    <a:custGeom>
                      <a:avLst/>
                      <a:gdLst/>
                      <a:ahLst/>
                      <a:cxnLst/>
                      <a:rect l="l" t="t" r="r" b="b"/>
                      <a:pathLst>
                        <a:path w="944" h="1986" extrusionOk="0">
                          <a:moveTo>
                            <a:pt x="819" y="0"/>
                          </a:moveTo>
                          <a:cubicBezTo>
                            <a:pt x="811" y="0"/>
                            <a:pt x="802" y="1"/>
                            <a:pt x="793" y="4"/>
                          </a:cubicBezTo>
                          <a:cubicBezTo>
                            <a:pt x="397" y="216"/>
                            <a:pt x="1" y="506"/>
                            <a:pt x="1" y="982"/>
                          </a:cubicBezTo>
                          <a:cubicBezTo>
                            <a:pt x="1" y="1193"/>
                            <a:pt x="54" y="1404"/>
                            <a:pt x="186" y="1563"/>
                          </a:cubicBezTo>
                          <a:cubicBezTo>
                            <a:pt x="239" y="1642"/>
                            <a:pt x="318" y="1721"/>
                            <a:pt x="397" y="1800"/>
                          </a:cubicBezTo>
                          <a:cubicBezTo>
                            <a:pt x="450" y="1906"/>
                            <a:pt x="556" y="1959"/>
                            <a:pt x="635" y="1985"/>
                          </a:cubicBezTo>
                          <a:cubicBezTo>
                            <a:pt x="688" y="1985"/>
                            <a:pt x="714" y="1933"/>
                            <a:pt x="714" y="1906"/>
                          </a:cubicBezTo>
                          <a:cubicBezTo>
                            <a:pt x="714" y="1827"/>
                            <a:pt x="661" y="1748"/>
                            <a:pt x="582" y="1695"/>
                          </a:cubicBezTo>
                          <a:cubicBezTo>
                            <a:pt x="529" y="1642"/>
                            <a:pt x="476" y="1563"/>
                            <a:pt x="423" y="1484"/>
                          </a:cubicBezTo>
                          <a:cubicBezTo>
                            <a:pt x="291" y="1351"/>
                            <a:pt x="212" y="1193"/>
                            <a:pt x="212" y="1008"/>
                          </a:cubicBezTo>
                          <a:cubicBezTo>
                            <a:pt x="212" y="612"/>
                            <a:pt x="556" y="321"/>
                            <a:pt x="873" y="110"/>
                          </a:cubicBezTo>
                          <a:cubicBezTo>
                            <a:pt x="943" y="86"/>
                            <a:pt x="888" y="0"/>
                            <a:pt x="81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sp>
            <p:nvSpPr>
              <p:cNvPr id="583" name="Google Shape;583;p34"/>
              <p:cNvSpPr/>
              <p:nvPr/>
            </p:nvSpPr>
            <p:spPr>
              <a:xfrm>
                <a:off x="5390562" y="2878271"/>
                <a:ext cx="40290" cy="48476"/>
              </a:xfrm>
              <a:custGeom>
                <a:avLst/>
                <a:gdLst/>
                <a:ahLst/>
                <a:cxnLst/>
                <a:rect l="l" t="t" r="r" b="b"/>
                <a:pathLst>
                  <a:path w="1639" h="1972" extrusionOk="0">
                    <a:moveTo>
                      <a:pt x="830" y="0"/>
                    </a:moveTo>
                    <a:cubicBezTo>
                      <a:pt x="767" y="0"/>
                      <a:pt x="701" y="13"/>
                      <a:pt x="635" y="40"/>
                    </a:cubicBezTo>
                    <a:cubicBezTo>
                      <a:pt x="616" y="33"/>
                      <a:pt x="597" y="30"/>
                      <a:pt x="578" y="30"/>
                    </a:cubicBezTo>
                    <a:cubicBezTo>
                      <a:pt x="439" y="30"/>
                      <a:pt x="308" y="188"/>
                      <a:pt x="239" y="304"/>
                    </a:cubicBezTo>
                    <a:cubicBezTo>
                      <a:pt x="212" y="357"/>
                      <a:pt x="186" y="436"/>
                      <a:pt x="159" y="489"/>
                    </a:cubicBezTo>
                    <a:cubicBezTo>
                      <a:pt x="106" y="568"/>
                      <a:pt x="80" y="647"/>
                      <a:pt x="54" y="727"/>
                    </a:cubicBezTo>
                    <a:cubicBezTo>
                      <a:pt x="1" y="911"/>
                      <a:pt x="1" y="1096"/>
                      <a:pt x="27" y="1281"/>
                    </a:cubicBezTo>
                    <a:cubicBezTo>
                      <a:pt x="27" y="1413"/>
                      <a:pt x="54" y="1572"/>
                      <a:pt x="133" y="1704"/>
                    </a:cubicBezTo>
                    <a:cubicBezTo>
                      <a:pt x="228" y="1870"/>
                      <a:pt x="408" y="1972"/>
                      <a:pt x="616" y="1972"/>
                    </a:cubicBezTo>
                    <a:cubicBezTo>
                      <a:pt x="639" y="1972"/>
                      <a:pt x="663" y="1971"/>
                      <a:pt x="688" y="1968"/>
                    </a:cubicBezTo>
                    <a:cubicBezTo>
                      <a:pt x="899" y="1889"/>
                      <a:pt x="1084" y="1757"/>
                      <a:pt x="1189" y="1572"/>
                    </a:cubicBezTo>
                    <a:cubicBezTo>
                      <a:pt x="1348" y="1413"/>
                      <a:pt x="1454" y="1202"/>
                      <a:pt x="1533" y="991"/>
                    </a:cubicBezTo>
                    <a:cubicBezTo>
                      <a:pt x="1639" y="568"/>
                      <a:pt x="1401" y="172"/>
                      <a:pt x="1005" y="40"/>
                    </a:cubicBezTo>
                    <a:cubicBezTo>
                      <a:pt x="952" y="13"/>
                      <a:pt x="892" y="0"/>
                      <a:pt x="830" y="0"/>
                    </a:cubicBezTo>
                    <a:close/>
                  </a:path>
                </a:pathLst>
              </a:custGeom>
              <a:solidFill>
                <a:srgbClr val="6E723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84" name="Google Shape;584;p34"/>
              <p:cNvGrpSpPr/>
              <p:nvPr/>
            </p:nvGrpSpPr>
            <p:grpSpPr>
              <a:xfrm>
                <a:off x="6889218" y="2134978"/>
                <a:ext cx="1100620" cy="937419"/>
                <a:chOff x="6889218" y="2134978"/>
                <a:chExt cx="1100620" cy="937419"/>
              </a:xfrm>
            </p:grpSpPr>
            <p:grpSp>
              <p:nvGrpSpPr>
                <p:cNvPr id="585" name="Google Shape;585;p34"/>
                <p:cNvGrpSpPr/>
                <p:nvPr/>
              </p:nvGrpSpPr>
              <p:grpSpPr>
                <a:xfrm>
                  <a:off x="6889218" y="2618756"/>
                  <a:ext cx="998678" cy="453641"/>
                  <a:chOff x="3166150" y="3197125"/>
                  <a:chExt cx="1015650" cy="461350"/>
                </a:xfrm>
              </p:grpSpPr>
              <p:sp>
                <p:nvSpPr>
                  <p:cNvPr id="586" name="Google Shape;586;p34"/>
                  <p:cNvSpPr/>
                  <p:nvPr/>
                </p:nvSpPr>
                <p:spPr>
                  <a:xfrm>
                    <a:off x="3174725" y="3204875"/>
                    <a:ext cx="1003775" cy="446725"/>
                  </a:xfrm>
                  <a:custGeom>
                    <a:avLst/>
                    <a:gdLst/>
                    <a:ahLst/>
                    <a:cxnLst/>
                    <a:rect l="l" t="t" r="r" b="b"/>
                    <a:pathLst>
                      <a:path w="40151" h="17869" extrusionOk="0">
                        <a:moveTo>
                          <a:pt x="29017" y="1"/>
                        </a:moveTo>
                        <a:cubicBezTo>
                          <a:pt x="28756" y="1"/>
                          <a:pt x="28495" y="21"/>
                          <a:pt x="28237" y="64"/>
                        </a:cubicBezTo>
                        <a:cubicBezTo>
                          <a:pt x="28052" y="91"/>
                          <a:pt x="27841" y="117"/>
                          <a:pt x="27656" y="170"/>
                        </a:cubicBezTo>
                        <a:cubicBezTo>
                          <a:pt x="25622" y="619"/>
                          <a:pt x="23879" y="1808"/>
                          <a:pt x="22030" y="2732"/>
                        </a:cubicBezTo>
                        <a:cubicBezTo>
                          <a:pt x="20697" y="3409"/>
                          <a:pt x="19273" y="3951"/>
                          <a:pt x="17805" y="3951"/>
                        </a:cubicBezTo>
                        <a:cubicBezTo>
                          <a:pt x="17324" y="3951"/>
                          <a:pt x="16839" y="3893"/>
                          <a:pt x="16351" y="3762"/>
                        </a:cubicBezTo>
                        <a:cubicBezTo>
                          <a:pt x="15506" y="3525"/>
                          <a:pt x="14740" y="3208"/>
                          <a:pt x="13974" y="2785"/>
                        </a:cubicBezTo>
                        <a:cubicBezTo>
                          <a:pt x="12943" y="2257"/>
                          <a:pt x="11940" y="1676"/>
                          <a:pt x="10804" y="1438"/>
                        </a:cubicBezTo>
                        <a:cubicBezTo>
                          <a:pt x="10493" y="1362"/>
                          <a:pt x="10177" y="1324"/>
                          <a:pt x="9864" y="1324"/>
                        </a:cubicBezTo>
                        <a:cubicBezTo>
                          <a:pt x="9190" y="1324"/>
                          <a:pt x="8528" y="1500"/>
                          <a:pt x="7951" y="1861"/>
                        </a:cubicBezTo>
                        <a:cubicBezTo>
                          <a:pt x="7212" y="2336"/>
                          <a:pt x="6578" y="2970"/>
                          <a:pt x="6102" y="3736"/>
                        </a:cubicBezTo>
                        <a:cubicBezTo>
                          <a:pt x="5230" y="5030"/>
                          <a:pt x="4623" y="6536"/>
                          <a:pt x="3593" y="7725"/>
                        </a:cubicBezTo>
                        <a:cubicBezTo>
                          <a:pt x="3461" y="7857"/>
                          <a:pt x="3329" y="7989"/>
                          <a:pt x="3197" y="8147"/>
                        </a:cubicBezTo>
                        <a:cubicBezTo>
                          <a:pt x="2880" y="8438"/>
                          <a:pt x="2510" y="8702"/>
                          <a:pt x="2114" y="8913"/>
                        </a:cubicBezTo>
                        <a:cubicBezTo>
                          <a:pt x="1638" y="9125"/>
                          <a:pt x="1189" y="9362"/>
                          <a:pt x="740" y="9626"/>
                        </a:cubicBezTo>
                        <a:cubicBezTo>
                          <a:pt x="317" y="9864"/>
                          <a:pt x="53" y="10287"/>
                          <a:pt x="0" y="10762"/>
                        </a:cubicBezTo>
                        <a:cubicBezTo>
                          <a:pt x="0" y="11079"/>
                          <a:pt x="185" y="11396"/>
                          <a:pt x="502" y="11528"/>
                        </a:cubicBezTo>
                        <a:cubicBezTo>
                          <a:pt x="449" y="11449"/>
                          <a:pt x="423" y="11370"/>
                          <a:pt x="397" y="11290"/>
                        </a:cubicBezTo>
                        <a:cubicBezTo>
                          <a:pt x="381" y="11212"/>
                          <a:pt x="450" y="11161"/>
                          <a:pt x="513" y="11161"/>
                        </a:cubicBezTo>
                        <a:cubicBezTo>
                          <a:pt x="557" y="11161"/>
                          <a:pt x="597" y="11184"/>
                          <a:pt x="608" y="11238"/>
                        </a:cubicBezTo>
                        <a:cubicBezTo>
                          <a:pt x="661" y="11343"/>
                          <a:pt x="714" y="11449"/>
                          <a:pt x="793" y="11555"/>
                        </a:cubicBezTo>
                        <a:cubicBezTo>
                          <a:pt x="872" y="11555"/>
                          <a:pt x="951" y="11634"/>
                          <a:pt x="925" y="11740"/>
                        </a:cubicBezTo>
                        <a:cubicBezTo>
                          <a:pt x="1321" y="12083"/>
                          <a:pt x="1823" y="12294"/>
                          <a:pt x="2351" y="12347"/>
                        </a:cubicBezTo>
                        <a:cubicBezTo>
                          <a:pt x="2433" y="12354"/>
                          <a:pt x="2515" y="12357"/>
                          <a:pt x="2596" y="12357"/>
                        </a:cubicBezTo>
                        <a:cubicBezTo>
                          <a:pt x="3435" y="12357"/>
                          <a:pt x="4251" y="12009"/>
                          <a:pt x="5046" y="11792"/>
                        </a:cubicBezTo>
                        <a:cubicBezTo>
                          <a:pt x="5471" y="11663"/>
                          <a:pt x="5909" y="11597"/>
                          <a:pt x="6344" y="11597"/>
                        </a:cubicBezTo>
                        <a:cubicBezTo>
                          <a:pt x="6801" y="11597"/>
                          <a:pt x="7254" y="11670"/>
                          <a:pt x="7687" y="11819"/>
                        </a:cubicBezTo>
                        <a:cubicBezTo>
                          <a:pt x="9085" y="12293"/>
                          <a:pt x="10419" y="13425"/>
                          <a:pt x="11917" y="13425"/>
                        </a:cubicBezTo>
                        <a:cubicBezTo>
                          <a:pt x="12090" y="13425"/>
                          <a:pt x="12264" y="13410"/>
                          <a:pt x="12442" y="13377"/>
                        </a:cubicBezTo>
                        <a:cubicBezTo>
                          <a:pt x="13392" y="13219"/>
                          <a:pt x="14185" y="12638"/>
                          <a:pt x="14977" y="12056"/>
                        </a:cubicBezTo>
                        <a:cubicBezTo>
                          <a:pt x="15743" y="11475"/>
                          <a:pt x="16562" y="10921"/>
                          <a:pt x="17513" y="10736"/>
                        </a:cubicBezTo>
                        <a:cubicBezTo>
                          <a:pt x="17690" y="10697"/>
                          <a:pt x="17870" y="10678"/>
                          <a:pt x="18049" y="10678"/>
                        </a:cubicBezTo>
                        <a:cubicBezTo>
                          <a:pt x="18722" y="10678"/>
                          <a:pt x="19384" y="10948"/>
                          <a:pt x="19864" y="11449"/>
                        </a:cubicBezTo>
                        <a:cubicBezTo>
                          <a:pt x="20419" y="12083"/>
                          <a:pt x="20841" y="12849"/>
                          <a:pt x="21026" y="13668"/>
                        </a:cubicBezTo>
                        <a:cubicBezTo>
                          <a:pt x="21290" y="14619"/>
                          <a:pt x="21422" y="15649"/>
                          <a:pt x="21924" y="16520"/>
                        </a:cubicBezTo>
                        <a:cubicBezTo>
                          <a:pt x="22321" y="17260"/>
                          <a:pt x="23060" y="17762"/>
                          <a:pt x="23905" y="17868"/>
                        </a:cubicBezTo>
                        <a:cubicBezTo>
                          <a:pt x="23922" y="17868"/>
                          <a:pt x="23939" y="17868"/>
                          <a:pt x="23955" y="17868"/>
                        </a:cubicBezTo>
                        <a:cubicBezTo>
                          <a:pt x="24823" y="17868"/>
                          <a:pt x="25337" y="17193"/>
                          <a:pt x="25596" y="16441"/>
                        </a:cubicBezTo>
                        <a:cubicBezTo>
                          <a:pt x="25886" y="15675"/>
                          <a:pt x="26045" y="14856"/>
                          <a:pt x="26441" y="14143"/>
                        </a:cubicBezTo>
                        <a:cubicBezTo>
                          <a:pt x="27313" y="12690"/>
                          <a:pt x="28739" y="11660"/>
                          <a:pt x="30403" y="11343"/>
                        </a:cubicBezTo>
                        <a:cubicBezTo>
                          <a:pt x="30705" y="11294"/>
                          <a:pt x="31008" y="11269"/>
                          <a:pt x="31310" y="11269"/>
                        </a:cubicBezTo>
                        <a:cubicBezTo>
                          <a:pt x="32624" y="11269"/>
                          <a:pt x="33916" y="11731"/>
                          <a:pt x="34947" y="12611"/>
                        </a:cubicBezTo>
                        <a:cubicBezTo>
                          <a:pt x="35554" y="13139"/>
                          <a:pt x="36082" y="13800"/>
                          <a:pt x="36426" y="14539"/>
                        </a:cubicBezTo>
                        <a:cubicBezTo>
                          <a:pt x="36611" y="14936"/>
                          <a:pt x="36743" y="15358"/>
                          <a:pt x="36848" y="15781"/>
                        </a:cubicBezTo>
                        <a:cubicBezTo>
                          <a:pt x="36928" y="16230"/>
                          <a:pt x="37086" y="16679"/>
                          <a:pt x="37324" y="17102"/>
                        </a:cubicBezTo>
                        <a:cubicBezTo>
                          <a:pt x="37535" y="17471"/>
                          <a:pt x="37905" y="17709"/>
                          <a:pt x="38328" y="17762"/>
                        </a:cubicBezTo>
                        <a:cubicBezTo>
                          <a:pt x="38345" y="17763"/>
                          <a:pt x="38362" y="17763"/>
                          <a:pt x="38380" y="17763"/>
                        </a:cubicBezTo>
                        <a:cubicBezTo>
                          <a:pt x="38805" y="17763"/>
                          <a:pt x="39150" y="17455"/>
                          <a:pt x="39226" y="17049"/>
                        </a:cubicBezTo>
                        <a:cubicBezTo>
                          <a:pt x="39331" y="16547"/>
                          <a:pt x="39384" y="16045"/>
                          <a:pt x="39384" y="15570"/>
                        </a:cubicBezTo>
                        <a:cubicBezTo>
                          <a:pt x="39437" y="14988"/>
                          <a:pt x="39490" y="14381"/>
                          <a:pt x="39543" y="13800"/>
                        </a:cubicBezTo>
                        <a:lnTo>
                          <a:pt x="39833" y="10551"/>
                        </a:lnTo>
                        <a:cubicBezTo>
                          <a:pt x="39860" y="10498"/>
                          <a:pt x="39860" y="10445"/>
                          <a:pt x="39860" y="10392"/>
                        </a:cubicBezTo>
                        <a:cubicBezTo>
                          <a:pt x="39939" y="9468"/>
                          <a:pt x="40150" y="8332"/>
                          <a:pt x="39490" y="7592"/>
                        </a:cubicBezTo>
                        <a:cubicBezTo>
                          <a:pt x="38935" y="6959"/>
                          <a:pt x="38037" y="6774"/>
                          <a:pt x="37324" y="6377"/>
                        </a:cubicBezTo>
                        <a:cubicBezTo>
                          <a:pt x="36664" y="5981"/>
                          <a:pt x="36082" y="5506"/>
                          <a:pt x="35554" y="4951"/>
                        </a:cubicBezTo>
                        <a:cubicBezTo>
                          <a:pt x="34524" y="3815"/>
                          <a:pt x="33679" y="2495"/>
                          <a:pt x="32543" y="1464"/>
                        </a:cubicBezTo>
                        <a:cubicBezTo>
                          <a:pt x="31988" y="936"/>
                          <a:pt x="31328" y="513"/>
                          <a:pt x="30615" y="249"/>
                        </a:cubicBezTo>
                        <a:cubicBezTo>
                          <a:pt x="30098" y="89"/>
                          <a:pt x="29558" y="1"/>
                          <a:pt x="2901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 name="Google Shape;587;p34"/>
                  <p:cNvSpPr/>
                  <p:nvPr/>
                </p:nvSpPr>
                <p:spPr>
                  <a:xfrm>
                    <a:off x="3166150" y="3197125"/>
                    <a:ext cx="1015650" cy="461350"/>
                  </a:xfrm>
                  <a:custGeom>
                    <a:avLst/>
                    <a:gdLst/>
                    <a:ahLst/>
                    <a:cxnLst/>
                    <a:rect l="l" t="t" r="r" b="b"/>
                    <a:pathLst>
                      <a:path w="40626" h="18454" extrusionOk="0">
                        <a:moveTo>
                          <a:pt x="29320" y="303"/>
                        </a:moveTo>
                        <a:cubicBezTo>
                          <a:pt x="30642" y="303"/>
                          <a:pt x="31935" y="823"/>
                          <a:pt x="32886" y="1774"/>
                        </a:cubicBezTo>
                        <a:cubicBezTo>
                          <a:pt x="34022" y="2831"/>
                          <a:pt x="34867" y="4152"/>
                          <a:pt x="35897" y="5261"/>
                        </a:cubicBezTo>
                        <a:cubicBezTo>
                          <a:pt x="36399" y="5816"/>
                          <a:pt x="37007" y="6291"/>
                          <a:pt x="37640" y="6687"/>
                        </a:cubicBezTo>
                        <a:cubicBezTo>
                          <a:pt x="38354" y="7084"/>
                          <a:pt x="39278" y="7269"/>
                          <a:pt x="39833" y="7929"/>
                        </a:cubicBezTo>
                        <a:cubicBezTo>
                          <a:pt x="40493" y="8642"/>
                          <a:pt x="40282" y="9804"/>
                          <a:pt x="40203" y="10702"/>
                        </a:cubicBezTo>
                        <a:lnTo>
                          <a:pt x="39886" y="14136"/>
                        </a:lnTo>
                        <a:cubicBezTo>
                          <a:pt x="39833" y="14717"/>
                          <a:pt x="39780" y="15298"/>
                          <a:pt x="39727" y="15880"/>
                        </a:cubicBezTo>
                        <a:cubicBezTo>
                          <a:pt x="39727" y="16381"/>
                          <a:pt x="39648" y="16883"/>
                          <a:pt x="39569" y="17385"/>
                        </a:cubicBezTo>
                        <a:cubicBezTo>
                          <a:pt x="39489" y="17808"/>
                          <a:pt x="39093" y="18098"/>
                          <a:pt x="38671" y="18098"/>
                        </a:cubicBezTo>
                        <a:cubicBezTo>
                          <a:pt x="38248" y="18019"/>
                          <a:pt x="37878" y="17781"/>
                          <a:pt x="37667" y="17438"/>
                        </a:cubicBezTo>
                        <a:cubicBezTo>
                          <a:pt x="37429" y="17015"/>
                          <a:pt x="37271" y="16566"/>
                          <a:pt x="37191" y="16117"/>
                        </a:cubicBezTo>
                        <a:cubicBezTo>
                          <a:pt x="37086" y="15668"/>
                          <a:pt x="36954" y="15246"/>
                          <a:pt x="36769" y="14849"/>
                        </a:cubicBezTo>
                        <a:cubicBezTo>
                          <a:pt x="36425" y="14110"/>
                          <a:pt x="35897" y="13449"/>
                          <a:pt x="35290" y="12948"/>
                        </a:cubicBezTo>
                        <a:cubicBezTo>
                          <a:pt x="34259" y="12067"/>
                          <a:pt x="32967" y="11606"/>
                          <a:pt x="31653" y="11606"/>
                        </a:cubicBezTo>
                        <a:cubicBezTo>
                          <a:pt x="31351" y="11606"/>
                          <a:pt x="31048" y="11630"/>
                          <a:pt x="30746" y="11680"/>
                        </a:cubicBezTo>
                        <a:cubicBezTo>
                          <a:pt x="29082" y="11997"/>
                          <a:pt x="27629" y="13000"/>
                          <a:pt x="26784" y="14453"/>
                        </a:cubicBezTo>
                        <a:cubicBezTo>
                          <a:pt x="26388" y="15193"/>
                          <a:pt x="26229" y="15985"/>
                          <a:pt x="25939" y="16751"/>
                        </a:cubicBezTo>
                        <a:cubicBezTo>
                          <a:pt x="25654" y="17503"/>
                          <a:pt x="25140" y="18178"/>
                          <a:pt x="24297" y="18178"/>
                        </a:cubicBezTo>
                        <a:cubicBezTo>
                          <a:pt x="24281" y="18178"/>
                          <a:pt x="24265" y="18178"/>
                          <a:pt x="24248" y="18178"/>
                        </a:cubicBezTo>
                        <a:cubicBezTo>
                          <a:pt x="23403" y="18072"/>
                          <a:pt x="22637" y="17570"/>
                          <a:pt x="22267" y="16830"/>
                        </a:cubicBezTo>
                        <a:cubicBezTo>
                          <a:pt x="21765" y="15959"/>
                          <a:pt x="21607" y="14929"/>
                          <a:pt x="21343" y="13978"/>
                        </a:cubicBezTo>
                        <a:cubicBezTo>
                          <a:pt x="21158" y="13159"/>
                          <a:pt x="20762" y="12393"/>
                          <a:pt x="20207" y="11759"/>
                        </a:cubicBezTo>
                        <a:cubicBezTo>
                          <a:pt x="19727" y="11258"/>
                          <a:pt x="19065" y="10988"/>
                          <a:pt x="18392" y="10988"/>
                        </a:cubicBezTo>
                        <a:cubicBezTo>
                          <a:pt x="18213" y="10988"/>
                          <a:pt x="18033" y="11007"/>
                          <a:pt x="17856" y="11046"/>
                        </a:cubicBezTo>
                        <a:cubicBezTo>
                          <a:pt x="16905" y="11231"/>
                          <a:pt x="16086" y="11785"/>
                          <a:pt x="15320" y="12366"/>
                        </a:cubicBezTo>
                        <a:cubicBezTo>
                          <a:pt x="14528" y="12948"/>
                          <a:pt x="13735" y="13529"/>
                          <a:pt x="12785" y="13687"/>
                        </a:cubicBezTo>
                        <a:cubicBezTo>
                          <a:pt x="12610" y="13719"/>
                          <a:pt x="12438" y="13734"/>
                          <a:pt x="12268" y="13734"/>
                        </a:cubicBezTo>
                        <a:cubicBezTo>
                          <a:pt x="10762" y="13734"/>
                          <a:pt x="9406" y="12580"/>
                          <a:pt x="8030" y="12129"/>
                        </a:cubicBezTo>
                        <a:cubicBezTo>
                          <a:pt x="7597" y="11980"/>
                          <a:pt x="7144" y="11907"/>
                          <a:pt x="6687" y="11907"/>
                        </a:cubicBezTo>
                        <a:cubicBezTo>
                          <a:pt x="6252" y="11907"/>
                          <a:pt x="5814" y="11973"/>
                          <a:pt x="5389" y="12102"/>
                        </a:cubicBezTo>
                        <a:cubicBezTo>
                          <a:pt x="4575" y="12318"/>
                          <a:pt x="3783" y="12642"/>
                          <a:pt x="2954" y="12642"/>
                        </a:cubicBezTo>
                        <a:cubicBezTo>
                          <a:pt x="2868" y="12642"/>
                          <a:pt x="2781" y="12638"/>
                          <a:pt x="2694" y="12631"/>
                        </a:cubicBezTo>
                        <a:cubicBezTo>
                          <a:pt x="2140" y="12604"/>
                          <a:pt x="1638" y="12393"/>
                          <a:pt x="1268" y="12023"/>
                        </a:cubicBezTo>
                        <a:cubicBezTo>
                          <a:pt x="1292" y="11952"/>
                          <a:pt x="1231" y="11860"/>
                          <a:pt x="1161" y="11860"/>
                        </a:cubicBezTo>
                        <a:cubicBezTo>
                          <a:pt x="1153" y="11860"/>
                          <a:pt x="1144" y="11862"/>
                          <a:pt x="1136" y="11865"/>
                        </a:cubicBezTo>
                        <a:cubicBezTo>
                          <a:pt x="1057" y="11759"/>
                          <a:pt x="1004" y="11653"/>
                          <a:pt x="951" y="11521"/>
                        </a:cubicBezTo>
                        <a:cubicBezTo>
                          <a:pt x="951" y="11495"/>
                          <a:pt x="925" y="11468"/>
                          <a:pt x="872" y="11442"/>
                        </a:cubicBezTo>
                        <a:cubicBezTo>
                          <a:pt x="845" y="11389"/>
                          <a:pt x="845" y="11336"/>
                          <a:pt x="845" y="11284"/>
                        </a:cubicBezTo>
                        <a:cubicBezTo>
                          <a:pt x="819" y="11204"/>
                          <a:pt x="819" y="11125"/>
                          <a:pt x="845" y="11019"/>
                        </a:cubicBezTo>
                        <a:cubicBezTo>
                          <a:pt x="845" y="10967"/>
                          <a:pt x="872" y="10834"/>
                          <a:pt x="845" y="10755"/>
                        </a:cubicBezTo>
                        <a:cubicBezTo>
                          <a:pt x="827" y="10737"/>
                          <a:pt x="795" y="10718"/>
                          <a:pt x="768" y="10718"/>
                        </a:cubicBezTo>
                        <a:cubicBezTo>
                          <a:pt x="757" y="10718"/>
                          <a:pt x="747" y="10721"/>
                          <a:pt x="740" y="10729"/>
                        </a:cubicBezTo>
                        <a:cubicBezTo>
                          <a:pt x="634" y="10782"/>
                          <a:pt x="608" y="10914"/>
                          <a:pt x="581" y="11019"/>
                        </a:cubicBezTo>
                        <a:cubicBezTo>
                          <a:pt x="581" y="11099"/>
                          <a:pt x="581" y="11204"/>
                          <a:pt x="581" y="11310"/>
                        </a:cubicBezTo>
                        <a:cubicBezTo>
                          <a:pt x="608" y="11389"/>
                          <a:pt x="634" y="11495"/>
                          <a:pt x="660" y="11574"/>
                        </a:cubicBezTo>
                        <a:cubicBezTo>
                          <a:pt x="687" y="11680"/>
                          <a:pt x="740" y="11759"/>
                          <a:pt x="792" y="11812"/>
                        </a:cubicBezTo>
                        <a:cubicBezTo>
                          <a:pt x="581" y="11706"/>
                          <a:pt x="396" y="11495"/>
                          <a:pt x="343" y="11231"/>
                        </a:cubicBezTo>
                        <a:cubicBezTo>
                          <a:pt x="343" y="11072"/>
                          <a:pt x="343" y="10914"/>
                          <a:pt x="370" y="10782"/>
                        </a:cubicBezTo>
                        <a:cubicBezTo>
                          <a:pt x="502" y="10412"/>
                          <a:pt x="740" y="10121"/>
                          <a:pt x="1083" y="9910"/>
                        </a:cubicBezTo>
                        <a:cubicBezTo>
                          <a:pt x="1506" y="9646"/>
                          <a:pt x="1981" y="9408"/>
                          <a:pt x="2430" y="9223"/>
                        </a:cubicBezTo>
                        <a:cubicBezTo>
                          <a:pt x="2826" y="9012"/>
                          <a:pt x="3196" y="8748"/>
                          <a:pt x="3513" y="8431"/>
                        </a:cubicBezTo>
                        <a:cubicBezTo>
                          <a:pt x="4807" y="7216"/>
                          <a:pt x="5441" y="5499"/>
                          <a:pt x="6445" y="4046"/>
                        </a:cubicBezTo>
                        <a:cubicBezTo>
                          <a:pt x="6921" y="3280"/>
                          <a:pt x="7528" y="2646"/>
                          <a:pt x="8268" y="2144"/>
                        </a:cubicBezTo>
                        <a:cubicBezTo>
                          <a:pt x="8859" y="1804"/>
                          <a:pt x="9522" y="1622"/>
                          <a:pt x="10193" y="1622"/>
                        </a:cubicBezTo>
                        <a:cubicBezTo>
                          <a:pt x="10512" y="1622"/>
                          <a:pt x="10832" y="1663"/>
                          <a:pt x="11147" y="1748"/>
                        </a:cubicBezTo>
                        <a:cubicBezTo>
                          <a:pt x="13128" y="2197"/>
                          <a:pt x="14713" y="3571"/>
                          <a:pt x="16667" y="4072"/>
                        </a:cubicBezTo>
                        <a:cubicBezTo>
                          <a:pt x="17144" y="4195"/>
                          <a:pt x="17622" y="4250"/>
                          <a:pt x="18098" y="4250"/>
                        </a:cubicBezTo>
                        <a:cubicBezTo>
                          <a:pt x="19574" y="4250"/>
                          <a:pt x="21028" y="3721"/>
                          <a:pt x="22347" y="3042"/>
                        </a:cubicBezTo>
                        <a:cubicBezTo>
                          <a:pt x="24196" y="2118"/>
                          <a:pt x="25939" y="929"/>
                          <a:pt x="27999" y="480"/>
                        </a:cubicBezTo>
                        <a:cubicBezTo>
                          <a:pt x="28435" y="361"/>
                          <a:pt x="28879" y="303"/>
                          <a:pt x="29320" y="303"/>
                        </a:cubicBezTo>
                        <a:close/>
                        <a:moveTo>
                          <a:pt x="29330" y="1"/>
                        </a:moveTo>
                        <a:cubicBezTo>
                          <a:pt x="27643" y="1"/>
                          <a:pt x="25989" y="729"/>
                          <a:pt x="24513" y="1510"/>
                        </a:cubicBezTo>
                        <a:cubicBezTo>
                          <a:pt x="22690" y="2514"/>
                          <a:pt x="20815" y="3729"/>
                          <a:pt x="18675" y="3914"/>
                        </a:cubicBezTo>
                        <a:cubicBezTo>
                          <a:pt x="18509" y="3927"/>
                          <a:pt x="18343" y="3934"/>
                          <a:pt x="18176" y="3934"/>
                        </a:cubicBezTo>
                        <a:cubicBezTo>
                          <a:pt x="17334" y="3934"/>
                          <a:pt x="16488" y="3765"/>
                          <a:pt x="15717" y="3412"/>
                        </a:cubicBezTo>
                        <a:cubicBezTo>
                          <a:pt x="14739" y="3016"/>
                          <a:pt x="13841" y="2488"/>
                          <a:pt x="12890" y="2039"/>
                        </a:cubicBezTo>
                        <a:cubicBezTo>
                          <a:pt x="12032" y="1633"/>
                          <a:pt x="11109" y="1314"/>
                          <a:pt x="10141" y="1314"/>
                        </a:cubicBezTo>
                        <a:cubicBezTo>
                          <a:pt x="10036" y="1314"/>
                          <a:pt x="9932" y="1318"/>
                          <a:pt x="9826" y="1325"/>
                        </a:cubicBezTo>
                        <a:cubicBezTo>
                          <a:pt x="8955" y="1405"/>
                          <a:pt x="8109" y="1774"/>
                          <a:pt x="7449" y="2355"/>
                        </a:cubicBezTo>
                        <a:cubicBezTo>
                          <a:pt x="6049" y="3571"/>
                          <a:pt x="5389" y="5367"/>
                          <a:pt x="4385" y="6872"/>
                        </a:cubicBezTo>
                        <a:cubicBezTo>
                          <a:pt x="3909" y="7665"/>
                          <a:pt x="3249" y="8352"/>
                          <a:pt x="2457" y="8827"/>
                        </a:cubicBezTo>
                        <a:cubicBezTo>
                          <a:pt x="1955" y="9118"/>
                          <a:pt x="1374" y="9329"/>
                          <a:pt x="872" y="9672"/>
                        </a:cubicBezTo>
                        <a:lnTo>
                          <a:pt x="898" y="9646"/>
                        </a:lnTo>
                        <a:cubicBezTo>
                          <a:pt x="951" y="9593"/>
                          <a:pt x="925" y="9487"/>
                          <a:pt x="872" y="9435"/>
                        </a:cubicBezTo>
                        <a:lnTo>
                          <a:pt x="819" y="9435"/>
                        </a:lnTo>
                        <a:cubicBezTo>
                          <a:pt x="802" y="9384"/>
                          <a:pt x="764" y="9366"/>
                          <a:pt x="718" y="9366"/>
                        </a:cubicBezTo>
                        <a:cubicBezTo>
                          <a:pt x="692" y="9366"/>
                          <a:pt x="663" y="9372"/>
                          <a:pt x="634" y="9382"/>
                        </a:cubicBezTo>
                        <a:cubicBezTo>
                          <a:pt x="608" y="9408"/>
                          <a:pt x="581" y="9435"/>
                          <a:pt x="555" y="9461"/>
                        </a:cubicBezTo>
                        <a:cubicBezTo>
                          <a:pt x="449" y="9540"/>
                          <a:pt x="396" y="9672"/>
                          <a:pt x="449" y="9778"/>
                        </a:cubicBezTo>
                        <a:cubicBezTo>
                          <a:pt x="317" y="9989"/>
                          <a:pt x="211" y="10227"/>
                          <a:pt x="159" y="10465"/>
                        </a:cubicBezTo>
                        <a:lnTo>
                          <a:pt x="159" y="10517"/>
                        </a:lnTo>
                        <a:cubicBezTo>
                          <a:pt x="26" y="10808"/>
                          <a:pt x="0" y="11125"/>
                          <a:pt x="106" y="11416"/>
                        </a:cubicBezTo>
                        <a:cubicBezTo>
                          <a:pt x="132" y="11548"/>
                          <a:pt x="159" y="11680"/>
                          <a:pt x="185" y="11785"/>
                        </a:cubicBezTo>
                        <a:cubicBezTo>
                          <a:pt x="211" y="11838"/>
                          <a:pt x="238" y="11865"/>
                          <a:pt x="291" y="11891"/>
                        </a:cubicBezTo>
                        <a:lnTo>
                          <a:pt x="343" y="11970"/>
                        </a:lnTo>
                        <a:cubicBezTo>
                          <a:pt x="359" y="12016"/>
                          <a:pt x="401" y="12045"/>
                          <a:pt x="444" y="12045"/>
                        </a:cubicBezTo>
                        <a:cubicBezTo>
                          <a:pt x="475" y="12045"/>
                          <a:pt x="506" y="12030"/>
                          <a:pt x="528" y="11997"/>
                        </a:cubicBezTo>
                        <a:lnTo>
                          <a:pt x="555" y="12023"/>
                        </a:lnTo>
                        <a:cubicBezTo>
                          <a:pt x="656" y="12104"/>
                          <a:pt x="787" y="12138"/>
                          <a:pt x="926" y="12138"/>
                        </a:cubicBezTo>
                        <a:cubicBezTo>
                          <a:pt x="969" y="12138"/>
                          <a:pt x="1013" y="12135"/>
                          <a:pt x="1057" y="12129"/>
                        </a:cubicBezTo>
                        <a:cubicBezTo>
                          <a:pt x="1400" y="12499"/>
                          <a:pt x="1823" y="12736"/>
                          <a:pt x="2325" y="12816"/>
                        </a:cubicBezTo>
                        <a:cubicBezTo>
                          <a:pt x="2536" y="12859"/>
                          <a:pt x="2745" y="12878"/>
                          <a:pt x="2954" y="12878"/>
                        </a:cubicBezTo>
                        <a:cubicBezTo>
                          <a:pt x="3633" y="12878"/>
                          <a:pt x="4299" y="12680"/>
                          <a:pt x="4966" y="12499"/>
                        </a:cubicBezTo>
                        <a:cubicBezTo>
                          <a:pt x="5468" y="12314"/>
                          <a:pt x="5996" y="12208"/>
                          <a:pt x="6524" y="12155"/>
                        </a:cubicBezTo>
                        <a:cubicBezTo>
                          <a:pt x="6973" y="12155"/>
                          <a:pt x="7422" y="12208"/>
                          <a:pt x="7845" y="12340"/>
                        </a:cubicBezTo>
                        <a:cubicBezTo>
                          <a:pt x="8664" y="12657"/>
                          <a:pt x="9483" y="13053"/>
                          <a:pt x="10249" y="13476"/>
                        </a:cubicBezTo>
                        <a:cubicBezTo>
                          <a:pt x="10905" y="13804"/>
                          <a:pt x="11624" y="13987"/>
                          <a:pt x="12350" y="13987"/>
                        </a:cubicBezTo>
                        <a:cubicBezTo>
                          <a:pt x="12442" y="13987"/>
                          <a:pt x="12534" y="13984"/>
                          <a:pt x="12626" y="13978"/>
                        </a:cubicBezTo>
                        <a:cubicBezTo>
                          <a:pt x="13630" y="13872"/>
                          <a:pt x="14449" y="13317"/>
                          <a:pt x="15241" y="12763"/>
                        </a:cubicBezTo>
                        <a:cubicBezTo>
                          <a:pt x="16034" y="12182"/>
                          <a:pt x="16905" y="11495"/>
                          <a:pt x="17935" y="11310"/>
                        </a:cubicBezTo>
                        <a:cubicBezTo>
                          <a:pt x="18068" y="11288"/>
                          <a:pt x="18201" y="11277"/>
                          <a:pt x="18333" y="11277"/>
                        </a:cubicBezTo>
                        <a:cubicBezTo>
                          <a:pt x="19144" y="11277"/>
                          <a:pt x="19907" y="11685"/>
                          <a:pt x="20339" y="12366"/>
                        </a:cubicBezTo>
                        <a:cubicBezTo>
                          <a:pt x="21422" y="13951"/>
                          <a:pt x="21105" y="16170"/>
                          <a:pt x="22452" y="17597"/>
                        </a:cubicBezTo>
                        <a:cubicBezTo>
                          <a:pt x="22951" y="18142"/>
                          <a:pt x="23641" y="18454"/>
                          <a:pt x="24370" y="18454"/>
                        </a:cubicBezTo>
                        <a:cubicBezTo>
                          <a:pt x="24452" y="18454"/>
                          <a:pt x="24535" y="18450"/>
                          <a:pt x="24618" y="18442"/>
                        </a:cubicBezTo>
                        <a:cubicBezTo>
                          <a:pt x="25437" y="18310"/>
                          <a:pt x="25939" y="17623"/>
                          <a:pt x="26229" y="16883"/>
                        </a:cubicBezTo>
                        <a:cubicBezTo>
                          <a:pt x="26520" y="16091"/>
                          <a:pt x="26679" y="15246"/>
                          <a:pt x="27128" y="14506"/>
                        </a:cubicBezTo>
                        <a:cubicBezTo>
                          <a:pt x="27577" y="13740"/>
                          <a:pt x="28211" y="13106"/>
                          <a:pt x="28977" y="12657"/>
                        </a:cubicBezTo>
                        <a:cubicBezTo>
                          <a:pt x="29800" y="12151"/>
                          <a:pt x="30734" y="11899"/>
                          <a:pt x="31675" y="11899"/>
                        </a:cubicBezTo>
                        <a:cubicBezTo>
                          <a:pt x="32454" y="11899"/>
                          <a:pt x="33239" y="12072"/>
                          <a:pt x="33969" y="12419"/>
                        </a:cubicBezTo>
                        <a:cubicBezTo>
                          <a:pt x="34735" y="12816"/>
                          <a:pt x="35422" y="13370"/>
                          <a:pt x="35976" y="14057"/>
                        </a:cubicBezTo>
                        <a:cubicBezTo>
                          <a:pt x="36214" y="14400"/>
                          <a:pt x="36425" y="14770"/>
                          <a:pt x="36584" y="15166"/>
                        </a:cubicBezTo>
                        <a:cubicBezTo>
                          <a:pt x="36769" y="15589"/>
                          <a:pt x="36901" y="16038"/>
                          <a:pt x="36980" y="16514"/>
                        </a:cubicBezTo>
                        <a:cubicBezTo>
                          <a:pt x="37218" y="17332"/>
                          <a:pt x="37614" y="18204"/>
                          <a:pt x="38539" y="18363"/>
                        </a:cubicBezTo>
                        <a:cubicBezTo>
                          <a:pt x="38619" y="18380"/>
                          <a:pt x="38700" y="18388"/>
                          <a:pt x="38779" y="18388"/>
                        </a:cubicBezTo>
                        <a:cubicBezTo>
                          <a:pt x="39064" y="18388"/>
                          <a:pt x="39336" y="18279"/>
                          <a:pt x="39542" y="18072"/>
                        </a:cubicBezTo>
                        <a:cubicBezTo>
                          <a:pt x="39806" y="17729"/>
                          <a:pt x="39938" y="17332"/>
                          <a:pt x="39965" y="16910"/>
                        </a:cubicBezTo>
                        <a:cubicBezTo>
                          <a:pt x="40071" y="15748"/>
                          <a:pt x="40150" y="14585"/>
                          <a:pt x="40255" y="13423"/>
                        </a:cubicBezTo>
                        <a:cubicBezTo>
                          <a:pt x="40361" y="12261"/>
                          <a:pt x="40493" y="11072"/>
                          <a:pt x="40572" y="9910"/>
                        </a:cubicBezTo>
                        <a:cubicBezTo>
                          <a:pt x="40625" y="9012"/>
                          <a:pt x="40546" y="8061"/>
                          <a:pt x="39780" y="7453"/>
                        </a:cubicBezTo>
                        <a:cubicBezTo>
                          <a:pt x="39120" y="6899"/>
                          <a:pt x="38248" y="6714"/>
                          <a:pt x="37508" y="6238"/>
                        </a:cubicBezTo>
                        <a:cubicBezTo>
                          <a:pt x="34867" y="4548"/>
                          <a:pt x="33784" y="771"/>
                          <a:pt x="30429" y="110"/>
                        </a:cubicBezTo>
                        <a:cubicBezTo>
                          <a:pt x="30062" y="35"/>
                          <a:pt x="29695" y="1"/>
                          <a:pt x="2933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 name="Google Shape;588;p34"/>
                  <p:cNvSpPr/>
                  <p:nvPr/>
                </p:nvSpPr>
                <p:spPr>
                  <a:xfrm>
                    <a:off x="3174725" y="3397975"/>
                    <a:ext cx="995850" cy="253675"/>
                  </a:xfrm>
                  <a:custGeom>
                    <a:avLst/>
                    <a:gdLst/>
                    <a:ahLst/>
                    <a:cxnLst/>
                    <a:rect l="l" t="t" r="r" b="b"/>
                    <a:pathLst>
                      <a:path w="39834" h="10147" extrusionOk="0">
                        <a:moveTo>
                          <a:pt x="3593" y="1"/>
                        </a:moveTo>
                        <a:cubicBezTo>
                          <a:pt x="3461" y="159"/>
                          <a:pt x="3329" y="291"/>
                          <a:pt x="3197" y="423"/>
                        </a:cubicBezTo>
                        <a:cubicBezTo>
                          <a:pt x="2880" y="740"/>
                          <a:pt x="2510" y="1004"/>
                          <a:pt x="2114" y="1216"/>
                        </a:cubicBezTo>
                        <a:cubicBezTo>
                          <a:pt x="1638" y="1427"/>
                          <a:pt x="1189" y="1665"/>
                          <a:pt x="740" y="1902"/>
                        </a:cubicBezTo>
                        <a:cubicBezTo>
                          <a:pt x="344" y="2167"/>
                          <a:pt x="53" y="2563"/>
                          <a:pt x="0" y="3038"/>
                        </a:cubicBezTo>
                        <a:cubicBezTo>
                          <a:pt x="0" y="3382"/>
                          <a:pt x="185" y="3699"/>
                          <a:pt x="502" y="3831"/>
                        </a:cubicBezTo>
                        <a:cubicBezTo>
                          <a:pt x="449" y="3751"/>
                          <a:pt x="423" y="3672"/>
                          <a:pt x="397" y="3593"/>
                        </a:cubicBezTo>
                        <a:cubicBezTo>
                          <a:pt x="381" y="3496"/>
                          <a:pt x="453" y="3439"/>
                          <a:pt x="518" y="3439"/>
                        </a:cubicBezTo>
                        <a:cubicBezTo>
                          <a:pt x="559" y="3439"/>
                          <a:pt x="598" y="3462"/>
                          <a:pt x="608" y="3514"/>
                        </a:cubicBezTo>
                        <a:cubicBezTo>
                          <a:pt x="661" y="3646"/>
                          <a:pt x="714" y="3751"/>
                          <a:pt x="793" y="3857"/>
                        </a:cubicBezTo>
                        <a:cubicBezTo>
                          <a:pt x="801" y="3854"/>
                          <a:pt x="810" y="3853"/>
                          <a:pt x="818" y="3853"/>
                        </a:cubicBezTo>
                        <a:cubicBezTo>
                          <a:pt x="888" y="3853"/>
                          <a:pt x="949" y="3945"/>
                          <a:pt x="925" y="4016"/>
                        </a:cubicBezTo>
                        <a:cubicBezTo>
                          <a:pt x="1321" y="4385"/>
                          <a:pt x="1823" y="4597"/>
                          <a:pt x="2351" y="4623"/>
                        </a:cubicBezTo>
                        <a:cubicBezTo>
                          <a:pt x="2438" y="4630"/>
                          <a:pt x="2525" y="4634"/>
                          <a:pt x="2611" y="4634"/>
                        </a:cubicBezTo>
                        <a:cubicBezTo>
                          <a:pt x="3444" y="4634"/>
                          <a:pt x="4256" y="4310"/>
                          <a:pt x="5046" y="4095"/>
                        </a:cubicBezTo>
                        <a:cubicBezTo>
                          <a:pt x="5471" y="3966"/>
                          <a:pt x="5909" y="3900"/>
                          <a:pt x="6344" y="3900"/>
                        </a:cubicBezTo>
                        <a:cubicBezTo>
                          <a:pt x="6801" y="3900"/>
                          <a:pt x="7254" y="3972"/>
                          <a:pt x="7687" y="4121"/>
                        </a:cubicBezTo>
                        <a:cubicBezTo>
                          <a:pt x="9087" y="4572"/>
                          <a:pt x="10423" y="5727"/>
                          <a:pt x="11925" y="5727"/>
                        </a:cubicBezTo>
                        <a:cubicBezTo>
                          <a:pt x="12095" y="5727"/>
                          <a:pt x="12267" y="5712"/>
                          <a:pt x="12442" y="5680"/>
                        </a:cubicBezTo>
                        <a:cubicBezTo>
                          <a:pt x="13392" y="5521"/>
                          <a:pt x="14185" y="4940"/>
                          <a:pt x="14977" y="4359"/>
                        </a:cubicBezTo>
                        <a:cubicBezTo>
                          <a:pt x="15743" y="3778"/>
                          <a:pt x="16562" y="3197"/>
                          <a:pt x="17513" y="3038"/>
                        </a:cubicBezTo>
                        <a:cubicBezTo>
                          <a:pt x="17692" y="2999"/>
                          <a:pt x="17872" y="2980"/>
                          <a:pt x="18052" y="2980"/>
                        </a:cubicBezTo>
                        <a:cubicBezTo>
                          <a:pt x="18725" y="2980"/>
                          <a:pt x="19385" y="3246"/>
                          <a:pt x="19864" y="3725"/>
                        </a:cubicBezTo>
                        <a:cubicBezTo>
                          <a:pt x="20419" y="4359"/>
                          <a:pt x="20841" y="5125"/>
                          <a:pt x="21026" y="5970"/>
                        </a:cubicBezTo>
                        <a:cubicBezTo>
                          <a:pt x="21290" y="6921"/>
                          <a:pt x="21422" y="7925"/>
                          <a:pt x="21924" y="8796"/>
                        </a:cubicBezTo>
                        <a:cubicBezTo>
                          <a:pt x="22321" y="9563"/>
                          <a:pt x="23060" y="10064"/>
                          <a:pt x="23905" y="10144"/>
                        </a:cubicBezTo>
                        <a:cubicBezTo>
                          <a:pt x="23938" y="10146"/>
                          <a:pt x="23970" y="10146"/>
                          <a:pt x="24002" y="10146"/>
                        </a:cubicBezTo>
                        <a:cubicBezTo>
                          <a:pt x="24841" y="10146"/>
                          <a:pt x="25341" y="9481"/>
                          <a:pt x="25596" y="8717"/>
                        </a:cubicBezTo>
                        <a:cubicBezTo>
                          <a:pt x="25886" y="7951"/>
                          <a:pt x="26045" y="7159"/>
                          <a:pt x="26441" y="6446"/>
                        </a:cubicBezTo>
                        <a:cubicBezTo>
                          <a:pt x="27313" y="4993"/>
                          <a:pt x="28739" y="3963"/>
                          <a:pt x="30403" y="3646"/>
                        </a:cubicBezTo>
                        <a:cubicBezTo>
                          <a:pt x="30705" y="3596"/>
                          <a:pt x="31008" y="3572"/>
                          <a:pt x="31310" y="3572"/>
                        </a:cubicBezTo>
                        <a:cubicBezTo>
                          <a:pt x="32624" y="3572"/>
                          <a:pt x="33916" y="4033"/>
                          <a:pt x="34947" y="4914"/>
                        </a:cubicBezTo>
                        <a:cubicBezTo>
                          <a:pt x="35554" y="5442"/>
                          <a:pt x="36082" y="6076"/>
                          <a:pt x="36426" y="6815"/>
                        </a:cubicBezTo>
                        <a:cubicBezTo>
                          <a:pt x="36611" y="7212"/>
                          <a:pt x="36743" y="7634"/>
                          <a:pt x="36848" y="8083"/>
                        </a:cubicBezTo>
                        <a:cubicBezTo>
                          <a:pt x="36928" y="8532"/>
                          <a:pt x="37086" y="8981"/>
                          <a:pt x="37324" y="9404"/>
                        </a:cubicBezTo>
                        <a:cubicBezTo>
                          <a:pt x="37535" y="9747"/>
                          <a:pt x="37905" y="9985"/>
                          <a:pt x="38328" y="10064"/>
                        </a:cubicBezTo>
                        <a:cubicBezTo>
                          <a:pt x="38777" y="10064"/>
                          <a:pt x="39146" y="9774"/>
                          <a:pt x="39226" y="9325"/>
                        </a:cubicBezTo>
                        <a:cubicBezTo>
                          <a:pt x="39331" y="8849"/>
                          <a:pt x="39384" y="8347"/>
                          <a:pt x="39384" y="7846"/>
                        </a:cubicBezTo>
                        <a:cubicBezTo>
                          <a:pt x="39437" y="7264"/>
                          <a:pt x="39490" y="6683"/>
                          <a:pt x="39543" y="6102"/>
                        </a:cubicBezTo>
                        <a:lnTo>
                          <a:pt x="39833" y="2853"/>
                        </a:lnTo>
                        <a:lnTo>
                          <a:pt x="39833" y="2853"/>
                        </a:lnTo>
                        <a:cubicBezTo>
                          <a:pt x="39120" y="3329"/>
                          <a:pt x="38328" y="3619"/>
                          <a:pt x="37482" y="3725"/>
                        </a:cubicBezTo>
                        <a:cubicBezTo>
                          <a:pt x="37374" y="3733"/>
                          <a:pt x="37266" y="3737"/>
                          <a:pt x="37158" y="3737"/>
                        </a:cubicBezTo>
                        <a:cubicBezTo>
                          <a:pt x="34910" y="3737"/>
                          <a:pt x="32748" y="1997"/>
                          <a:pt x="30583" y="1997"/>
                        </a:cubicBezTo>
                        <a:cubicBezTo>
                          <a:pt x="30241" y="1997"/>
                          <a:pt x="29900" y="2040"/>
                          <a:pt x="29558" y="2140"/>
                        </a:cubicBezTo>
                        <a:cubicBezTo>
                          <a:pt x="27683" y="2721"/>
                          <a:pt x="26441" y="4834"/>
                          <a:pt x="24487" y="4914"/>
                        </a:cubicBezTo>
                        <a:cubicBezTo>
                          <a:pt x="24451" y="4915"/>
                          <a:pt x="24415" y="4916"/>
                          <a:pt x="24379" y="4916"/>
                        </a:cubicBezTo>
                        <a:cubicBezTo>
                          <a:pt x="23079" y="4916"/>
                          <a:pt x="21978" y="3990"/>
                          <a:pt x="21053" y="3065"/>
                        </a:cubicBezTo>
                        <a:cubicBezTo>
                          <a:pt x="20102" y="2114"/>
                          <a:pt x="19124" y="1057"/>
                          <a:pt x="17804" y="846"/>
                        </a:cubicBezTo>
                        <a:cubicBezTo>
                          <a:pt x="17636" y="820"/>
                          <a:pt x="17469" y="807"/>
                          <a:pt x="17303" y="807"/>
                        </a:cubicBezTo>
                        <a:cubicBezTo>
                          <a:pt x="16137" y="807"/>
                          <a:pt x="15024" y="1420"/>
                          <a:pt x="14053" y="2114"/>
                        </a:cubicBezTo>
                        <a:cubicBezTo>
                          <a:pt x="13289" y="2675"/>
                          <a:pt x="12430" y="3313"/>
                          <a:pt x="11541" y="3313"/>
                        </a:cubicBezTo>
                        <a:cubicBezTo>
                          <a:pt x="11384" y="3313"/>
                          <a:pt x="11226" y="3293"/>
                          <a:pt x="11068" y="3250"/>
                        </a:cubicBezTo>
                        <a:cubicBezTo>
                          <a:pt x="9906" y="2959"/>
                          <a:pt x="9272" y="1533"/>
                          <a:pt x="8083" y="1268"/>
                        </a:cubicBezTo>
                        <a:cubicBezTo>
                          <a:pt x="7970" y="1247"/>
                          <a:pt x="7857" y="1237"/>
                          <a:pt x="7744" y="1237"/>
                        </a:cubicBezTo>
                        <a:cubicBezTo>
                          <a:pt x="7038" y="1237"/>
                          <a:pt x="6332" y="1618"/>
                          <a:pt x="5627" y="1823"/>
                        </a:cubicBezTo>
                        <a:cubicBezTo>
                          <a:pt x="5421" y="1883"/>
                          <a:pt x="5194" y="1914"/>
                          <a:pt x="4969" y="1914"/>
                        </a:cubicBezTo>
                        <a:cubicBezTo>
                          <a:pt x="4300" y="1914"/>
                          <a:pt x="3639" y="1637"/>
                          <a:pt x="3540" y="1004"/>
                        </a:cubicBezTo>
                        <a:cubicBezTo>
                          <a:pt x="3514" y="661"/>
                          <a:pt x="3540" y="344"/>
                          <a:pt x="3593" y="27"/>
                        </a:cubicBezTo>
                        <a:lnTo>
                          <a:pt x="3593"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 name="Google Shape;589;p34"/>
                  <p:cNvSpPr/>
                  <p:nvPr/>
                </p:nvSpPr>
                <p:spPr>
                  <a:xfrm>
                    <a:off x="3523400" y="3205825"/>
                    <a:ext cx="356600" cy="140950"/>
                  </a:xfrm>
                  <a:custGeom>
                    <a:avLst/>
                    <a:gdLst/>
                    <a:ahLst/>
                    <a:cxnLst/>
                    <a:rect l="l" t="t" r="r" b="b"/>
                    <a:pathLst>
                      <a:path w="14264" h="5638" extrusionOk="0">
                        <a:moveTo>
                          <a:pt x="14264" y="0"/>
                        </a:moveTo>
                        <a:lnTo>
                          <a:pt x="14264" y="0"/>
                        </a:lnTo>
                        <a:cubicBezTo>
                          <a:pt x="14079" y="26"/>
                          <a:pt x="13868" y="53"/>
                          <a:pt x="13683" y="132"/>
                        </a:cubicBezTo>
                        <a:cubicBezTo>
                          <a:pt x="11622" y="581"/>
                          <a:pt x="9879" y="1770"/>
                          <a:pt x="8030" y="2721"/>
                        </a:cubicBezTo>
                        <a:cubicBezTo>
                          <a:pt x="6704" y="3384"/>
                          <a:pt x="5256" y="3924"/>
                          <a:pt x="3766" y="3924"/>
                        </a:cubicBezTo>
                        <a:cubicBezTo>
                          <a:pt x="3298" y="3924"/>
                          <a:pt x="2825" y="3871"/>
                          <a:pt x="2351" y="3751"/>
                        </a:cubicBezTo>
                        <a:cubicBezTo>
                          <a:pt x="1532" y="3513"/>
                          <a:pt x="740" y="3170"/>
                          <a:pt x="0" y="2747"/>
                        </a:cubicBezTo>
                        <a:lnTo>
                          <a:pt x="0" y="2747"/>
                        </a:lnTo>
                        <a:cubicBezTo>
                          <a:pt x="317" y="3011"/>
                          <a:pt x="634" y="3302"/>
                          <a:pt x="978" y="3566"/>
                        </a:cubicBezTo>
                        <a:cubicBezTo>
                          <a:pt x="2008" y="4438"/>
                          <a:pt x="3144" y="5309"/>
                          <a:pt x="4464" y="5547"/>
                        </a:cubicBezTo>
                        <a:cubicBezTo>
                          <a:pt x="4772" y="5610"/>
                          <a:pt x="5080" y="5638"/>
                          <a:pt x="5388" y="5638"/>
                        </a:cubicBezTo>
                        <a:cubicBezTo>
                          <a:pt x="6511" y="5638"/>
                          <a:pt x="7628" y="5263"/>
                          <a:pt x="8664" y="4807"/>
                        </a:cubicBezTo>
                        <a:cubicBezTo>
                          <a:pt x="8981" y="4702"/>
                          <a:pt x="9245" y="4543"/>
                          <a:pt x="9509" y="4358"/>
                        </a:cubicBezTo>
                        <a:cubicBezTo>
                          <a:pt x="9773" y="4121"/>
                          <a:pt x="10011" y="3883"/>
                          <a:pt x="10249" y="3619"/>
                        </a:cubicBezTo>
                        <a:cubicBezTo>
                          <a:pt x="10909" y="2800"/>
                          <a:pt x="11622" y="2034"/>
                          <a:pt x="12389" y="1321"/>
                        </a:cubicBezTo>
                        <a:cubicBezTo>
                          <a:pt x="12943" y="766"/>
                          <a:pt x="13551" y="317"/>
                          <a:pt x="1426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90" name="Google Shape;590;p34"/>
                <p:cNvGrpSpPr/>
                <p:nvPr/>
              </p:nvGrpSpPr>
              <p:grpSpPr>
                <a:xfrm>
                  <a:off x="7358665" y="2392895"/>
                  <a:ext cx="414284" cy="308507"/>
                  <a:chOff x="3643575" y="2967425"/>
                  <a:chExt cx="421325" cy="313750"/>
                </a:xfrm>
              </p:grpSpPr>
              <p:sp>
                <p:nvSpPr>
                  <p:cNvPr id="591" name="Google Shape;591;p34"/>
                  <p:cNvSpPr/>
                  <p:nvPr/>
                </p:nvSpPr>
                <p:spPr>
                  <a:xfrm>
                    <a:off x="3649525" y="3010875"/>
                    <a:ext cx="104350" cy="241175"/>
                  </a:xfrm>
                  <a:custGeom>
                    <a:avLst/>
                    <a:gdLst/>
                    <a:ahLst/>
                    <a:cxnLst/>
                    <a:rect l="l" t="t" r="r" b="b"/>
                    <a:pathLst>
                      <a:path w="4174" h="9647" extrusionOk="0">
                        <a:moveTo>
                          <a:pt x="688" y="1"/>
                        </a:moveTo>
                        <a:cubicBezTo>
                          <a:pt x="420" y="1"/>
                          <a:pt x="170" y="166"/>
                          <a:pt x="80" y="455"/>
                        </a:cubicBezTo>
                        <a:cubicBezTo>
                          <a:pt x="27" y="666"/>
                          <a:pt x="0" y="904"/>
                          <a:pt x="27" y="1115"/>
                        </a:cubicBezTo>
                        <a:cubicBezTo>
                          <a:pt x="53" y="1379"/>
                          <a:pt x="80" y="1643"/>
                          <a:pt x="132" y="1908"/>
                        </a:cubicBezTo>
                        <a:cubicBezTo>
                          <a:pt x="212" y="2410"/>
                          <a:pt x="344" y="2911"/>
                          <a:pt x="502" y="3413"/>
                        </a:cubicBezTo>
                        <a:cubicBezTo>
                          <a:pt x="766" y="4364"/>
                          <a:pt x="1110" y="5289"/>
                          <a:pt x="1559" y="6187"/>
                        </a:cubicBezTo>
                        <a:cubicBezTo>
                          <a:pt x="1955" y="7058"/>
                          <a:pt x="2457" y="7877"/>
                          <a:pt x="3038" y="8617"/>
                        </a:cubicBezTo>
                        <a:cubicBezTo>
                          <a:pt x="3170" y="8802"/>
                          <a:pt x="3329" y="8960"/>
                          <a:pt x="3487" y="9119"/>
                        </a:cubicBezTo>
                        <a:lnTo>
                          <a:pt x="3461" y="9066"/>
                        </a:lnTo>
                        <a:cubicBezTo>
                          <a:pt x="2747" y="7851"/>
                          <a:pt x="2166" y="6530"/>
                          <a:pt x="1744" y="5183"/>
                        </a:cubicBezTo>
                        <a:cubicBezTo>
                          <a:pt x="1321" y="3809"/>
                          <a:pt x="1057" y="2410"/>
                          <a:pt x="951" y="983"/>
                        </a:cubicBezTo>
                        <a:cubicBezTo>
                          <a:pt x="951" y="957"/>
                          <a:pt x="978" y="944"/>
                          <a:pt x="1004" y="944"/>
                        </a:cubicBezTo>
                        <a:cubicBezTo>
                          <a:pt x="1030" y="944"/>
                          <a:pt x="1057" y="957"/>
                          <a:pt x="1057" y="983"/>
                        </a:cubicBezTo>
                        <a:cubicBezTo>
                          <a:pt x="1163" y="1776"/>
                          <a:pt x="1295" y="2542"/>
                          <a:pt x="1480" y="3308"/>
                        </a:cubicBezTo>
                        <a:cubicBezTo>
                          <a:pt x="1929" y="5341"/>
                          <a:pt x="2695" y="7270"/>
                          <a:pt x="3751" y="9066"/>
                        </a:cubicBezTo>
                        <a:cubicBezTo>
                          <a:pt x="3857" y="9277"/>
                          <a:pt x="4015" y="9462"/>
                          <a:pt x="4174" y="9647"/>
                        </a:cubicBezTo>
                        <a:cubicBezTo>
                          <a:pt x="3487" y="8458"/>
                          <a:pt x="2932" y="7164"/>
                          <a:pt x="2536" y="5843"/>
                        </a:cubicBezTo>
                        <a:cubicBezTo>
                          <a:pt x="2325" y="5051"/>
                          <a:pt x="2140" y="4259"/>
                          <a:pt x="2008" y="3440"/>
                        </a:cubicBezTo>
                        <a:cubicBezTo>
                          <a:pt x="1929" y="2832"/>
                          <a:pt x="1902" y="2225"/>
                          <a:pt x="1929" y="1643"/>
                        </a:cubicBezTo>
                        <a:lnTo>
                          <a:pt x="1929" y="1591"/>
                        </a:lnTo>
                        <a:cubicBezTo>
                          <a:pt x="1929" y="1511"/>
                          <a:pt x="1902" y="1459"/>
                          <a:pt x="1902" y="1432"/>
                        </a:cubicBezTo>
                        <a:lnTo>
                          <a:pt x="1902" y="1379"/>
                        </a:lnTo>
                        <a:cubicBezTo>
                          <a:pt x="1876" y="1353"/>
                          <a:pt x="1876" y="1327"/>
                          <a:pt x="1849" y="1300"/>
                        </a:cubicBezTo>
                        <a:cubicBezTo>
                          <a:pt x="1823" y="1274"/>
                          <a:pt x="1797" y="1194"/>
                          <a:pt x="1770" y="1168"/>
                        </a:cubicBezTo>
                        <a:cubicBezTo>
                          <a:pt x="1744" y="1142"/>
                          <a:pt x="1744" y="1089"/>
                          <a:pt x="1770" y="1062"/>
                        </a:cubicBezTo>
                        <a:cubicBezTo>
                          <a:pt x="1664" y="666"/>
                          <a:pt x="1400" y="349"/>
                          <a:pt x="1057" y="111"/>
                        </a:cubicBezTo>
                        <a:cubicBezTo>
                          <a:pt x="940" y="36"/>
                          <a:pt x="812" y="1"/>
                          <a:pt x="68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 name="Google Shape;592;p34"/>
                  <p:cNvSpPr/>
                  <p:nvPr/>
                </p:nvSpPr>
                <p:spPr>
                  <a:xfrm>
                    <a:off x="3703675" y="2987900"/>
                    <a:ext cx="58125" cy="266150"/>
                  </a:xfrm>
                  <a:custGeom>
                    <a:avLst/>
                    <a:gdLst/>
                    <a:ahLst/>
                    <a:cxnLst/>
                    <a:rect l="l" t="t" r="r" b="b"/>
                    <a:pathLst>
                      <a:path w="2325" h="10646" extrusionOk="0">
                        <a:moveTo>
                          <a:pt x="1427" y="0"/>
                        </a:moveTo>
                        <a:cubicBezTo>
                          <a:pt x="1427" y="27"/>
                          <a:pt x="1427" y="53"/>
                          <a:pt x="1427" y="53"/>
                        </a:cubicBezTo>
                        <a:cubicBezTo>
                          <a:pt x="1295" y="608"/>
                          <a:pt x="1189" y="1163"/>
                          <a:pt x="1136" y="1717"/>
                        </a:cubicBezTo>
                        <a:cubicBezTo>
                          <a:pt x="1110" y="2008"/>
                          <a:pt x="1083" y="2272"/>
                          <a:pt x="1057" y="2562"/>
                        </a:cubicBezTo>
                        <a:cubicBezTo>
                          <a:pt x="1057" y="2853"/>
                          <a:pt x="1004" y="3117"/>
                          <a:pt x="1004" y="3408"/>
                        </a:cubicBezTo>
                        <a:cubicBezTo>
                          <a:pt x="1004" y="3434"/>
                          <a:pt x="984" y="3447"/>
                          <a:pt x="964" y="3447"/>
                        </a:cubicBezTo>
                        <a:cubicBezTo>
                          <a:pt x="945" y="3447"/>
                          <a:pt x="925" y="3434"/>
                          <a:pt x="925" y="3408"/>
                        </a:cubicBezTo>
                        <a:cubicBezTo>
                          <a:pt x="872" y="3117"/>
                          <a:pt x="872" y="2827"/>
                          <a:pt x="872" y="2536"/>
                        </a:cubicBezTo>
                        <a:cubicBezTo>
                          <a:pt x="872" y="2246"/>
                          <a:pt x="898" y="1981"/>
                          <a:pt x="925" y="1691"/>
                        </a:cubicBezTo>
                        <a:cubicBezTo>
                          <a:pt x="978" y="1136"/>
                          <a:pt x="1057" y="581"/>
                          <a:pt x="1189" y="27"/>
                        </a:cubicBezTo>
                        <a:lnTo>
                          <a:pt x="1189" y="27"/>
                        </a:lnTo>
                        <a:cubicBezTo>
                          <a:pt x="978" y="159"/>
                          <a:pt x="819" y="317"/>
                          <a:pt x="687" y="529"/>
                        </a:cubicBezTo>
                        <a:cubicBezTo>
                          <a:pt x="291" y="1163"/>
                          <a:pt x="53" y="1902"/>
                          <a:pt x="27" y="2668"/>
                        </a:cubicBezTo>
                        <a:cubicBezTo>
                          <a:pt x="0" y="3223"/>
                          <a:pt x="27" y="3804"/>
                          <a:pt x="106" y="4359"/>
                        </a:cubicBezTo>
                        <a:cubicBezTo>
                          <a:pt x="159" y="4623"/>
                          <a:pt x="212" y="4887"/>
                          <a:pt x="264" y="5151"/>
                        </a:cubicBezTo>
                        <a:cubicBezTo>
                          <a:pt x="397" y="5917"/>
                          <a:pt x="608" y="6657"/>
                          <a:pt x="846" y="7396"/>
                        </a:cubicBezTo>
                        <a:cubicBezTo>
                          <a:pt x="1110" y="8136"/>
                          <a:pt x="1400" y="8849"/>
                          <a:pt x="1744" y="9562"/>
                        </a:cubicBezTo>
                        <a:cubicBezTo>
                          <a:pt x="1902" y="9932"/>
                          <a:pt x="2113" y="10302"/>
                          <a:pt x="2325" y="10645"/>
                        </a:cubicBezTo>
                        <a:cubicBezTo>
                          <a:pt x="2272" y="10540"/>
                          <a:pt x="2246" y="10408"/>
                          <a:pt x="2193" y="10275"/>
                        </a:cubicBezTo>
                        <a:cubicBezTo>
                          <a:pt x="1929" y="9536"/>
                          <a:pt x="1691" y="8770"/>
                          <a:pt x="1453" y="8004"/>
                        </a:cubicBezTo>
                        <a:cubicBezTo>
                          <a:pt x="1347" y="7608"/>
                          <a:pt x="1242" y="7238"/>
                          <a:pt x="1163" y="6842"/>
                        </a:cubicBezTo>
                        <a:cubicBezTo>
                          <a:pt x="1057" y="6445"/>
                          <a:pt x="978" y="6049"/>
                          <a:pt x="898" y="5653"/>
                        </a:cubicBezTo>
                        <a:cubicBezTo>
                          <a:pt x="898" y="5622"/>
                          <a:pt x="917" y="5609"/>
                          <a:pt x="937" y="5609"/>
                        </a:cubicBezTo>
                        <a:cubicBezTo>
                          <a:pt x="951" y="5609"/>
                          <a:pt x="967" y="5616"/>
                          <a:pt x="978" y="5627"/>
                        </a:cubicBezTo>
                        <a:cubicBezTo>
                          <a:pt x="1110" y="6076"/>
                          <a:pt x="1242" y="6498"/>
                          <a:pt x="1374" y="6947"/>
                        </a:cubicBezTo>
                        <a:cubicBezTo>
                          <a:pt x="1559" y="7608"/>
                          <a:pt x="1744" y="8268"/>
                          <a:pt x="1981" y="8928"/>
                        </a:cubicBezTo>
                        <a:cubicBezTo>
                          <a:pt x="1796" y="7977"/>
                          <a:pt x="1744" y="7000"/>
                          <a:pt x="1770" y="6049"/>
                        </a:cubicBezTo>
                        <a:cubicBezTo>
                          <a:pt x="1770" y="5627"/>
                          <a:pt x="1796" y="5204"/>
                          <a:pt x="1823" y="4781"/>
                        </a:cubicBezTo>
                        <a:cubicBezTo>
                          <a:pt x="1981" y="3513"/>
                          <a:pt x="1981" y="2272"/>
                          <a:pt x="1849" y="1030"/>
                        </a:cubicBezTo>
                        <a:cubicBezTo>
                          <a:pt x="1823" y="819"/>
                          <a:pt x="1796" y="608"/>
                          <a:pt x="1744" y="397"/>
                        </a:cubicBezTo>
                        <a:cubicBezTo>
                          <a:pt x="1691" y="238"/>
                          <a:pt x="1638" y="80"/>
                          <a:pt x="148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3" name="Google Shape;593;p34"/>
                  <p:cNvSpPr/>
                  <p:nvPr/>
                </p:nvSpPr>
                <p:spPr>
                  <a:xfrm>
                    <a:off x="3769050" y="2974025"/>
                    <a:ext cx="126800" cy="278700"/>
                  </a:xfrm>
                  <a:custGeom>
                    <a:avLst/>
                    <a:gdLst/>
                    <a:ahLst/>
                    <a:cxnLst/>
                    <a:rect l="l" t="t" r="r" b="b"/>
                    <a:pathLst>
                      <a:path w="5072" h="11148" extrusionOk="0">
                        <a:moveTo>
                          <a:pt x="4200" y="1"/>
                        </a:moveTo>
                        <a:cubicBezTo>
                          <a:pt x="3329" y="212"/>
                          <a:pt x="2589" y="740"/>
                          <a:pt x="2113" y="1480"/>
                        </a:cubicBezTo>
                        <a:cubicBezTo>
                          <a:pt x="1612" y="2246"/>
                          <a:pt x="1189" y="3065"/>
                          <a:pt x="925" y="3910"/>
                        </a:cubicBezTo>
                        <a:cubicBezTo>
                          <a:pt x="819" y="4148"/>
                          <a:pt x="740" y="4412"/>
                          <a:pt x="661" y="4650"/>
                        </a:cubicBezTo>
                        <a:cubicBezTo>
                          <a:pt x="476" y="5257"/>
                          <a:pt x="317" y="5917"/>
                          <a:pt x="212" y="6551"/>
                        </a:cubicBezTo>
                        <a:cubicBezTo>
                          <a:pt x="53" y="7449"/>
                          <a:pt x="0" y="8374"/>
                          <a:pt x="0" y="9272"/>
                        </a:cubicBezTo>
                        <a:cubicBezTo>
                          <a:pt x="0" y="9906"/>
                          <a:pt x="53" y="10540"/>
                          <a:pt x="132" y="11147"/>
                        </a:cubicBezTo>
                        <a:cubicBezTo>
                          <a:pt x="159" y="10883"/>
                          <a:pt x="185" y="10619"/>
                          <a:pt x="238" y="10355"/>
                        </a:cubicBezTo>
                        <a:cubicBezTo>
                          <a:pt x="370" y="9378"/>
                          <a:pt x="581" y="8427"/>
                          <a:pt x="846" y="7502"/>
                        </a:cubicBezTo>
                        <a:cubicBezTo>
                          <a:pt x="978" y="7027"/>
                          <a:pt x="1136" y="6578"/>
                          <a:pt x="1295" y="6129"/>
                        </a:cubicBezTo>
                        <a:cubicBezTo>
                          <a:pt x="1374" y="5891"/>
                          <a:pt x="1453" y="5680"/>
                          <a:pt x="1532" y="5442"/>
                        </a:cubicBezTo>
                        <a:cubicBezTo>
                          <a:pt x="1612" y="5231"/>
                          <a:pt x="1717" y="4993"/>
                          <a:pt x="1849" y="4782"/>
                        </a:cubicBezTo>
                        <a:cubicBezTo>
                          <a:pt x="1859" y="4754"/>
                          <a:pt x="1877" y="4742"/>
                          <a:pt x="1897" y="4742"/>
                        </a:cubicBezTo>
                        <a:cubicBezTo>
                          <a:pt x="1933" y="4742"/>
                          <a:pt x="1972" y="4783"/>
                          <a:pt x="1955" y="4834"/>
                        </a:cubicBezTo>
                        <a:cubicBezTo>
                          <a:pt x="1902" y="5099"/>
                          <a:pt x="1796" y="5363"/>
                          <a:pt x="1691" y="5627"/>
                        </a:cubicBezTo>
                        <a:cubicBezTo>
                          <a:pt x="1638" y="5812"/>
                          <a:pt x="1559" y="6023"/>
                          <a:pt x="1506" y="6234"/>
                        </a:cubicBezTo>
                        <a:lnTo>
                          <a:pt x="1453" y="6366"/>
                        </a:lnTo>
                        <a:cubicBezTo>
                          <a:pt x="1136" y="7291"/>
                          <a:pt x="898" y="8215"/>
                          <a:pt x="687" y="9166"/>
                        </a:cubicBezTo>
                        <a:cubicBezTo>
                          <a:pt x="581" y="9589"/>
                          <a:pt x="502" y="10038"/>
                          <a:pt x="449" y="10487"/>
                        </a:cubicBezTo>
                        <a:cubicBezTo>
                          <a:pt x="661" y="9615"/>
                          <a:pt x="1004" y="8770"/>
                          <a:pt x="1427" y="7978"/>
                        </a:cubicBezTo>
                        <a:cubicBezTo>
                          <a:pt x="1453" y="7898"/>
                          <a:pt x="1480" y="7819"/>
                          <a:pt x="1506" y="7740"/>
                        </a:cubicBezTo>
                        <a:cubicBezTo>
                          <a:pt x="1559" y="7634"/>
                          <a:pt x="1612" y="7529"/>
                          <a:pt x="1638" y="7423"/>
                        </a:cubicBezTo>
                        <a:cubicBezTo>
                          <a:pt x="1717" y="7265"/>
                          <a:pt x="1770" y="7106"/>
                          <a:pt x="1849" y="6948"/>
                        </a:cubicBezTo>
                        <a:cubicBezTo>
                          <a:pt x="1981" y="6631"/>
                          <a:pt x="2113" y="6340"/>
                          <a:pt x="2246" y="6049"/>
                        </a:cubicBezTo>
                        <a:cubicBezTo>
                          <a:pt x="2351" y="5785"/>
                          <a:pt x="2483" y="5548"/>
                          <a:pt x="2589" y="5310"/>
                        </a:cubicBezTo>
                        <a:cubicBezTo>
                          <a:pt x="3091" y="4306"/>
                          <a:pt x="3672" y="3355"/>
                          <a:pt x="4332" y="2457"/>
                        </a:cubicBezTo>
                        <a:cubicBezTo>
                          <a:pt x="4649" y="2008"/>
                          <a:pt x="5019" y="1559"/>
                          <a:pt x="5045" y="1004"/>
                        </a:cubicBezTo>
                        <a:cubicBezTo>
                          <a:pt x="5072" y="740"/>
                          <a:pt x="4993" y="502"/>
                          <a:pt x="4861" y="291"/>
                        </a:cubicBezTo>
                        <a:cubicBezTo>
                          <a:pt x="4781" y="212"/>
                          <a:pt x="4702" y="133"/>
                          <a:pt x="4596" y="106"/>
                        </a:cubicBezTo>
                        <a:cubicBezTo>
                          <a:pt x="4596" y="133"/>
                          <a:pt x="4596" y="186"/>
                          <a:pt x="4570" y="212"/>
                        </a:cubicBezTo>
                        <a:cubicBezTo>
                          <a:pt x="3910" y="1004"/>
                          <a:pt x="3329" y="1850"/>
                          <a:pt x="2879" y="2774"/>
                        </a:cubicBezTo>
                        <a:cubicBezTo>
                          <a:pt x="2864" y="2797"/>
                          <a:pt x="2844" y="2807"/>
                          <a:pt x="2824" y="2807"/>
                        </a:cubicBezTo>
                        <a:cubicBezTo>
                          <a:pt x="2776" y="2807"/>
                          <a:pt x="2729" y="2751"/>
                          <a:pt x="2747" y="2695"/>
                        </a:cubicBezTo>
                        <a:cubicBezTo>
                          <a:pt x="3170" y="1744"/>
                          <a:pt x="3751" y="872"/>
                          <a:pt x="4412" y="53"/>
                        </a:cubicBezTo>
                        <a:lnTo>
                          <a:pt x="4438" y="53"/>
                        </a:lnTo>
                        <a:cubicBezTo>
                          <a:pt x="4385" y="27"/>
                          <a:pt x="4306" y="27"/>
                          <a:pt x="4253" y="27"/>
                        </a:cubicBezTo>
                        <a:cubicBezTo>
                          <a:pt x="4227" y="27"/>
                          <a:pt x="4200" y="27"/>
                          <a:pt x="420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4" name="Google Shape;594;p34"/>
                  <p:cNvSpPr/>
                  <p:nvPr/>
                </p:nvSpPr>
                <p:spPr>
                  <a:xfrm>
                    <a:off x="3781600" y="3076350"/>
                    <a:ext cx="192850" cy="175050"/>
                  </a:xfrm>
                  <a:custGeom>
                    <a:avLst/>
                    <a:gdLst/>
                    <a:ahLst/>
                    <a:cxnLst/>
                    <a:rect l="l" t="t" r="r" b="b"/>
                    <a:pathLst>
                      <a:path w="7714" h="7002" extrusionOk="0">
                        <a:moveTo>
                          <a:pt x="6816" y="1"/>
                        </a:moveTo>
                        <a:cubicBezTo>
                          <a:pt x="6700" y="1"/>
                          <a:pt x="6584" y="10"/>
                          <a:pt x="6472" y="28"/>
                        </a:cubicBezTo>
                        <a:cubicBezTo>
                          <a:pt x="5759" y="107"/>
                          <a:pt x="5072" y="319"/>
                          <a:pt x="4438" y="636"/>
                        </a:cubicBezTo>
                        <a:cubicBezTo>
                          <a:pt x="3540" y="1085"/>
                          <a:pt x="2747" y="1745"/>
                          <a:pt x="2140" y="2511"/>
                        </a:cubicBezTo>
                        <a:cubicBezTo>
                          <a:pt x="1823" y="2855"/>
                          <a:pt x="1559" y="3251"/>
                          <a:pt x="1321" y="3647"/>
                        </a:cubicBezTo>
                        <a:cubicBezTo>
                          <a:pt x="740" y="4704"/>
                          <a:pt x="291" y="5839"/>
                          <a:pt x="0" y="7002"/>
                        </a:cubicBezTo>
                        <a:cubicBezTo>
                          <a:pt x="53" y="6949"/>
                          <a:pt x="132" y="6870"/>
                          <a:pt x="185" y="6817"/>
                        </a:cubicBezTo>
                        <a:cubicBezTo>
                          <a:pt x="291" y="6526"/>
                          <a:pt x="423" y="6262"/>
                          <a:pt x="555" y="5998"/>
                        </a:cubicBezTo>
                        <a:cubicBezTo>
                          <a:pt x="1030" y="5126"/>
                          <a:pt x="1585" y="4307"/>
                          <a:pt x="2245" y="3594"/>
                        </a:cubicBezTo>
                        <a:cubicBezTo>
                          <a:pt x="2430" y="3383"/>
                          <a:pt x="2615" y="3198"/>
                          <a:pt x="2800" y="3013"/>
                        </a:cubicBezTo>
                        <a:cubicBezTo>
                          <a:pt x="3223" y="2564"/>
                          <a:pt x="3698" y="2168"/>
                          <a:pt x="4226" y="1798"/>
                        </a:cubicBezTo>
                        <a:cubicBezTo>
                          <a:pt x="4464" y="1640"/>
                          <a:pt x="4728" y="1455"/>
                          <a:pt x="4992" y="1296"/>
                        </a:cubicBezTo>
                        <a:cubicBezTo>
                          <a:pt x="5257" y="1111"/>
                          <a:pt x="5547" y="979"/>
                          <a:pt x="5838" y="873"/>
                        </a:cubicBezTo>
                        <a:cubicBezTo>
                          <a:pt x="5847" y="871"/>
                          <a:pt x="5856" y="870"/>
                          <a:pt x="5865" y="870"/>
                        </a:cubicBezTo>
                        <a:cubicBezTo>
                          <a:pt x="5952" y="870"/>
                          <a:pt x="5989" y="986"/>
                          <a:pt x="5917" y="1058"/>
                        </a:cubicBezTo>
                        <a:cubicBezTo>
                          <a:pt x="5759" y="1138"/>
                          <a:pt x="5626" y="1243"/>
                          <a:pt x="5468" y="1323"/>
                        </a:cubicBezTo>
                        <a:cubicBezTo>
                          <a:pt x="5309" y="1402"/>
                          <a:pt x="5177" y="1481"/>
                          <a:pt x="5019" y="1587"/>
                        </a:cubicBezTo>
                        <a:cubicBezTo>
                          <a:pt x="4728" y="1772"/>
                          <a:pt x="4438" y="1956"/>
                          <a:pt x="4174" y="2168"/>
                        </a:cubicBezTo>
                        <a:cubicBezTo>
                          <a:pt x="3540" y="2643"/>
                          <a:pt x="2932" y="3198"/>
                          <a:pt x="2404" y="3779"/>
                        </a:cubicBezTo>
                        <a:cubicBezTo>
                          <a:pt x="2140" y="4096"/>
                          <a:pt x="1876" y="4413"/>
                          <a:pt x="1638" y="4756"/>
                        </a:cubicBezTo>
                        <a:cubicBezTo>
                          <a:pt x="1268" y="5258"/>
                          <a:pt x="951" y="5787"/>
                          <a:pt x="687" y="6315"/>
                        </a:cubicBezTo>
                        <a:lnTo>
                          <a:pt x="661" y="6368"/>
                        </a:lnTo>
                        <a:cubicBezTo>
                          <a:pt x="925" y="6130"/>
                          <a:pt x="1189" y="5892"/>
                          <a:pt x="1453" y="5681"/>
                        </a:cubicBezTo>
                        <a:cubicBezTo>
                          <a:pt x="2113" y="5100"/>
                          <a:pt x="2800" y="4571"/>
                          <a:pt x="3460" y="4017"/>
                        </a:cubicBezTo>
                        <a:lnTo>
                          <a:pt x="3487" y="4017"/>
                        </a:lnTo>
                        <a:cubicBezTo>
                          <a:pt x="4147" y="3488"/>
                          <a:pt x="4834" y="2960"/>
                          <a:pt x="5494" y="2406"/>
                        </a:cubicBezTo>
                        <a:lnTo>
                          <a:pt x="6525" y="1587"/>
                        </a:lnTo>
                        <a:lnTo>
                          <a:pt x="7026" y="1190"/>
                        </a:lnTo>
                        <a:cubicBezTo>
                          <a:pt x="7185" y="1058"/>
                          <a:pt x="7370" y="926"/>
                          <a:pt x="7502" y="794"/>
                        </a:cubicBezTo>
                        <a:cubicBezTo>
                          <a:pt x="7634" y="662"/>
                          <a:pt x="7713" y="504"/>
                          <a:pt x="7713" y="319"/>
                        </a:cubicBezTo>
                        <a:cubicBezTo>
                          <a:pt x="7660" y="213"/>
                          <a:pt x="7581" y="107"/>
                          <a:pt x="7449" y="81"/>
                        </a:cubicBezTo>
                        <a:cubicBezTo>
                          <a:pt x="7244" y="30"/>
                          <a:pt x="7029" y="1"/>
                          <a:pt x="681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5" name="Google Shape;595;p34"/>
                  <p:cNvSpPr/>
                  <p:nvPr/>
                </p:nvSpPr>
                <p:spPr>
                  <a:xfrm>
                    <a:off x="3782925" y="3172475"/>
                    <a:ext cx="275375" cy="98750"/>
                  </a:xfrm>
                  <a:custGeom>
                    <a:avLst/>
                    <a:gdLst/>
                    <a:ahLst/>
                    <a:cxnLst/>
                    <a:rect l="l" t="t" r="r" b="b"/>
                    <a:pathLst>
                      <a:path w="11015" h="3950" extrusionOk="0">
                        <a:moveTo>
                          <a:pt x="9113" y="0"/>
                        </a:moveTo>
                        <a:cubicBezTo>
                          <a:pt x="8908" y="0"/>
                          <a:pt x="8704" y="13"/>
                          <a:pt x="8505" y="40"/>
                        </a:cubicBezTo>
                        <a:cubicBezTo>
                          <a:pt x="7660" y="119"/>
                          <a:pt x="6841" y="277"/>
                          <a:pt x="6049" y="542"/>
                        </a:cubicBezTo>
                        <a:cubicBezTo>
                          <a:pt x="5230" y="779"/>
                          <a:pt x="4438" y="1070"/>
                          <a:pt x="3645" y="1413"/>
                        </a:cubicBezTo>
                        <a:lnTo>
                          <a:pt x="3302" y="1572"/>
                        </a:lnTo>
                        <a:cubicBezTo>
                          <a:pt x="2668" y="1809"/>
                          <a:pt x="2060" y="2126"/>
                          <a:pt x="1479" y="2443"/>
                        </a:cubicBezTo>
                        <a:cubicBezTo>
                          <a:pt x="1004" y="2708"/>
                          <a:pt x="581" y="3051"/>
                          <a:pt x="238" y="3474"/>
                        </a:cubicBezTo>
                        <a:cubicBezTo>
                          <a:pt x="449" y="3341"/>
                          <a:pt x="660" y="3209"/>
                          <a:pt x="872" y="3077"/>
                        </a:cubicBezTo>
                        <a:cubicBezTo>
                          <a:pt x="1638" y="2602"/>
                          <a:pt x="2483" y="2206"/>
                          <a:pt x="3355" y="1889"/>
                        </a:cubicBezTo>
                        <a:lnTo>
                          <a:pt x="3487" y="1836"/>
                        </a:lnTo>
                        <a:cubicBezTo>
                          <a:pt x="3962" y="1677"/>
                          <a:pt x="4411" y="1572"/>
                          <a:pt x="4913" y="1466"/>
                        </a:cubicBezTo>
                        <a:cubicBezTo>
                          <a:pt x="5389" y="1334"/>
                          <a:pt x="5864" y="1281"/>
                          <a:pt x="6339" y="1281"/>
                        </a:cubicBezTo>
                        <a:cubicBezTo>
                          <a:pt x="6419" y="1281"/>
                          <a:pt x="6419" y="1387"/>
                          <a:pt x="6339" y="1387"/>
                        </a:cubicBezTo>
                        <a:cubicBezTo>
                          <a:pt x="6075" y="1466"/>
                          <a:pt x="5811" y="1492"/>
                          <a:pt x="5547" y="1545"/>
                        </a:cubicBezTo>
                        <a:cubicBezTo>
                          <a:pt x="5283" y="1572"/>
                          <a:pt x="5019" y="1651"/>
                          <a:pt x="4755" y="1704"/>
                        </a:cubicBezTo>
                        <a:cubicBezTo>
                          <a:pt x="4306" y="1809"/>
                          <a:pt x="3857" y="1942"/>
                          <a:pt x="3434" y="2100"/>
                        </a:cubicBezTo>
                        <a:cubicBezTo>
                          <a:pt x="2958" y="2259"/>
                          <a:pt x="2509" y="2443"/>
                          <a:pt x="2060" y="2655"/>
                        </a:cubicBezTo>
                        <a:cubicBezTo>
                          <a:pt x="1611" y="2866"/>
                          <a:pt x="1215" y="3104"/>
                          <a:pt x="792" y="3368"/>
                        </a:cubicBezTo>
                        <a:cubicBezTo>
                          <a:pt x="581" y="3474"/>
                          <a:pt x="396" y="3606"/>
                          <a:pt x="185" y="3764"/>
                        </a:cubicBezTo>
                        <a:lnTo>
                          <a:pt x="26" y="3896"/>
                        </a:lnTo>
                        <a:cubicBezTo>
                          <a:pt x="0" y="3896"/>
                          <a:pt x="0" y="3923"/>
                          <a:pt x="0" y="3949"/>
                        </a:cubicBezTo>
                        <a:cubicBezTo>
                          <a:pt x="53" y="3923"/>
                          <a:pt x="106" y="3896"/>
                          <a:pt x="159" y="3870"/>
                        </a:cubicBezTo>
                        <a:cubicBezTo>
                          <a:pt x="1294" y="3236"/>
                          <a:pt x="2536" y="2787"/>
                          <a:pt x="3830" y="2549"/>
                        </a:cubicBezTo>
                        <a:cubicBezTo>
                          <a:pt x="4121" y="2470"/>
                          <a:pt x="4438" y="2417"/>
                          <a:pt x="4728" y="2364"/>
                        </a:cubicBezTo>
                        <a:cubicBezTo>
                          <a:pt x="5600" y="2206"/>
                          <a:pt x="6472" y="2074"/>
                          <a:pt x="7343" y="1968"/>
                        </a:cubicBezTo>
                        <a:cubicBezTo>
                          <a:pt x="7792" y="1889"/>
                          <a:pt x="8215" y="1836"/>
                          <a:pt x="8638" y="1757"/>
                        </a:cubicBezTo>
                        <a:cubicBezTo>
                          <a:pt x="9034" y="1704"/>
                          <a:pt x="9404" y="1625"/>
                          <a:pt x="9773" y="1519"/>
                        </a:cubicBezTo>
                        <a:cubicBezTo>
                          <a:pt x="10117" y="1413"/>
                          <a:pt x="10434" y="1255"/>
                          <a:pt x="10698" y="1043"/>
                        </a:cubicBezTo>
                        <a:cubicBezTo>
                          <a:pt x="10830" y="938"/>
                          <a:pt x="10909" y="806"/>
                          <a:pt x="10962" y="674"/>
                        </a:cubicBezTo>
                        <a:lnTo>
                          <a:pt x="10962" y="674"/>
                        </a:lnTo>
                        <a:cubicBezTo>
                          <a:pt x="10777" y="700"/>
                          <a:pt x="10566" y="700"/>
                          <a:pt x="10354" y="700"/>
                        </a:cubicBezTo>
                        <a:cubicBezTo>
                          <a:pt x="10143" y="726"/>
                          <a:pt x="9932" y="726"/>
                          <a:pt x="9720" y="753"/>
                        </a:cubicBezTo>
                        <a:cubicBezTo>
                          <a:pt x="9509" y="806"/>
                          <a:pt x="9324" y="832"/>
                          <a:pt x="9113" y="885"/>
                        </a:cubicBezTo>
                        <a:cubicBezTo>
                          <a:pt x="9007" y="911"/>
                          <a:pt x="8902" y="938"/>
                          <a:pt x="8822" y="964"/>
                        </a:cubicBezTo>
                        <a:cubicBezTo>
                          <a:pt x="8717" y="991"/>
                          <a:pt x="8611" y="991"/>
                          <a:pt x="8505" y="1017"/>
                        </a:cubicBezTo>
                        <a:cubicBezTo>
                          <a:pt x="8479" y="1017"/>
                          <a:pt x="8426" y="938"/>
                          <a:pt x="8479" y="938"/>
                        </a:cubicBezTo>
                        <a:cubicBezTo>
                          <a:pt x="8585" y="885"/>
                          <a:pt x="8664" y="832"/>
                          <a:pt x="8770" y="779"/>
                        </a:cubicBezTo>
                        <a:cubicBezTo>
                          <a:pt x="8875" y="753"/>
                          <a:pt x="8954" y="726"/>
                          <a:pt x="9060" y="674"/>
                        </a:cubicBezTo>
                        <a:cubicBezTo>
                          <a:pt x="9271" y="621"/>
                          <a:pt x="9483" y="568"/>
                          <a:pt x="9720" y="542"/>
                        </a:cubicBezTo>
                        <a:cubicBezTo>
                          <a:pt x="9932" y="515"/>
                          <a:pt x="10143" y="462"/>
                          <a:pt x="10381" y="462"/>
                        </a:cubicBezTo>
                        <a:lnTo>
                          <a:pt x="11015" y="462"/>
                        </a:lnTo>
                        <a:cubicBezTo>
                          <a:pt x="10988" y="383"/>
                          <a:pt x="10936" y="304"/>
                          <a:pt x="10830" y="251"/>
                        </a:cubicBezTo>
                        <a:cubicBezTo>
                          <a:pt x="10671" y="172"/>
                          <a:pt x="10513" y="145"/>
                          <a:pt x="10354" y="119"/>
                        </a:cubicBezTo>
                        <a:cubicBezTo>
                          <a:pt x="10143" y="66"/>
                          <a:pt x="9932" y="40"/>
                          <a:pt x="9720" y="40"/>
                        </a:cubicBezTo>
                        <a:cubicBezTo>
                          <a:pt x="9522" y="13"/>
                          <a:pt x="9318" y="0"/>
                          <a:pt x="911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6" name="Google Shape;596;p34"/>
                  <p:cNvSpPr/>
                  <p:nvPr/>
                </p:nvSpPr>
                <p:spPr>
                  <a:xfrm>
                    <a:off x="3643575" y="2967425"/>
                    <a:ext cx="421325" cy="313750"/>
                  </a:xfrm>
                  <a:custGeom>
                    <a:avLst/>
                    <a:gdLst/>
                    <a:ahLst/>
                    <a:cxnLst/>
                    <a:rect l="l" t="t" r="r" b="b"/>
                    <a:pathLst>
                      <a:path w="16853" h="12550" extrusionOk="0">
                        <a:moveTo>
                          <a:pt x="920" y="1739"/>
                        </a:moveTo>
                        <a:cubicBezTo>
                          <a:pt x="1047" y="1739"/>
                          <a:pt x="1178" y="1774"/>
                          <a:pt x="1295" y="1849"/>
                        </a:cubicBezTo>
                        <a:cubicBezTo>
                          <a:pt x="1612" y="2087"/>
                          <a:pt x="1876" y="2404"/>
                          <a:pt x="2008" y="2800"/>
                        </a:cubicBezTo>
                        <a:cubicBezTo>
                          <a:pt x="1982" y="2827"/>
                          <a:pt x="1982" y="2880"/>
                          <a:pt x="2008" y="2906"/>
                        </a:cubicBezTo>
                        <a:cubicBezTo>
                          <a:pt x="2035" y="2932"/>
                          <a:pt x="2061" y="3012"/>
                          <a:pt x="2087" y="3038"/>
                        </a:cubicBezTo>
                        <a:cubicBezTo>
                          <a:pt x="2087" y="3065"/>
                          <a:pt x="2114" y="3091"/>
                          <a:pt x="2114" y="3117"/>
                        </a:cubicBezTo>
                        <a:lnTo>
                          <a:pt x="2114" y="3170"/>
                        </a:lnTo>
                        <a:cubicBezTo>
                          <a:pt x="2140" y="3197"/>
                          <a:pt x="2140" y="3249"/>
                          <a:pt x="2167" y="3329"/>
                        </a:cubicBezTo>
                        <a:lnTo>
                          <a:pt x="2167" y="3381"/>
                        </a:lnTo>
                        <a:cubicBezTo>
                          <a:pt x="2114" y="3963"/>
                          <a:pt x="2140" y="4570"/>
                          <a:pt x="2246" y="5178"/>
                        </a:cubicBezTo>
                        <a:cubicBezTo>
                          <a:pt x="2351" y="5997"/>
                          <a:pt x="2536" y="6789"/>
                          <a:pt x="2774" y="7581"/>
                        </a:cubicBezTo>
                        <a:cubicBezTo>
                          <a:pt x="3170" y="8902"/>
                          <a:pt x="3699" y="10196"/>
                          <a:pt x="4385" y="11385"/>
                        </a:cubicBezTo>
                        <a:cubicBezTo>
                          <a:pt x="4227" y="11200"/>
                          <a:pt x="4095" y="11015"/>
                          <a:pt x="3989" y="10804"/>
                        </a:cubicBezTo>
                        <a:lnTo>
                          <a:pt x="3963" y="10804"/>
                        </a:lnTo>
                        <a:cubicBezTo>
                          <a:pt x="2906" y="9008"/>
                          <a:pt x="2140" y="7079"/>
                          <a:pt x="1691" y="5046"/>
                        </a:cubicBezTo>
                        <a:cubicBezTo>
                          <a:pt x="1533" y="4280"/>
                          <a:pt x="1401" y="3514"/>
                          <a:pt x="1295" y="2721"/>
                        </a:cubicBezTo>
                        <a:cubicBezTo>
                          <a:pt x="1295" y="2695"/>
                          <a:pt x="1268" y="2682"/>
                          <a:pt x="1242" y="2682"/>
                        </a:cubicBezTo>
                        <a:cubicBezTo>
                          <a:pt x="1216" y="2682"/>
                          <a:pt x="1189" y="2695"/>
                          <a:pt x="1189" y="2721"/>
                        </a:cubicBezTo>
                        <a:cubicBezTo>
                          <a:pt x="1268" y="4148"/>
                          <a:pt x="1533" y="5547"/>
                          <a:pt x="1982" y="6921"/>
                        </a:cubicBezTo>
                        <a:cubicBezTo>
                          <a:pt x="2404" y="8268"/>
                          <a:pt x="2959" y="9589"/>
                          <a:pt x="3672" y="10804"/>
                        </a:cubicBezTo>
                        <a:lnTo>
                          <a:pt x="3699" y="10857"/>
                        </a:lnTo>
                        <a:cubicBezTo>
                          <a:pt x="3567" y="10698"/>
                          <a:pt x="3408" y="10540"/>
                          <a:pt x="3276" y="10355"/>
                        </a:cubicBezTo>
                        <a:cubicBezTo>
                          <a:pt x="2668" y="9615"/>
                          <a:pt x="2167" y="8796"/>
                          <a:pt x="1770" y="7925"/>
                        </a:cubicBezTo>
                        <a:cubicBezTo>
                          <a:pt x="1348" y="7027"/>
                          <a:pt x="1004" y="6102"/>
                          <a:pt x="714" y="5151"/>
                        </a:cubicBezTo>
                        <a:cubicBezTo>
                          <a:pt x="555" y="4649"/>
                          <a:pt x="450" y="4148"/>
                          <a:pt x="344" y="3646"/>
                        </a:cubicBezTo>
                        <a:cubicBezTo>
                          <a:pt x="318" y="3381"/>
                          <a:pt x="265" y="3117"/>
                          <a:pt x="265" y="2853"/>
                        </a:cubicBezTo>
                        <a:cubicBezTo>
                          <a:pt x="238" y="2642"/>
                          <a:pt x="238" y="2404"/>
                          <a:pt x="291" y="2193"/>
                        </a:cubicBezTo>
                        <a:cubicBezTo>
                          <a:pt x="381" y="1904"/>
                          <a:pt x="644" y="1739"/>
                          <a:pt x="920" y="1739"/>
                        </a:cubicBezTo>
                        <a:close/>
                        <a:moveTo>
                          <a:pt x="9193" y="238"/>
                        </a:moveTo>
                        <a:cubicBezTo>
                          <a:pt x="9193" y="265"/>
                          <a:pt x="9219" y="265"/>
                          <a:pt x="9246" y="265"/>
                        </a:cubicBezTo>
                        <a:cubicBezTo>
                          <a:pt x="9298" y="265"/>
                          <a:pt x="9378" y="265"/>
                          <a:pt x="9431" y="291"/>
                        </a:cubicBezTo>
                        <a:lnTo>
                          <a:pt x="9404" y="317"/>
                        </a:lnTo>
                        <a:cubicBezTo>
                          <a:pt x="8744" y="1110"/>
                          <a:pt x="8163" y="1982"/>
                          <a:pt x="7740" y="2959"/>
                        </a:cubicBezTo>
                        <a:cubicBezTo>
                          <a:pt x="7723" y="3010"/>
                          <a:pt x="7762" y="3051"/>
                          <a:pt x="7805" y="3051"/>
                        </a:cubicBezTo>
                        <a:cubicBezTo>
                          <a:pt x="7829" y="3051"/>
                          <a:pt x="7854" y="3039"/>
                          <a:pt x="7872" y="3012"/>
                        </a:cubicBezTo>
                        <a:cubicBezTo>
                          <a:pt x="8321" y="2087"/>
                          <a:pt x="8902" y="1242"/>
                          <a:pt x="9563" y="450"/>
                        </a:cubicBezTo>
                        <a:cubicBezTo>
                          <a:pt x="9589" y="423"/>
                          <a:pt x="9589" y="370"/>
                          <a:pt x="9589" y="344"/>
                        </a:cubicBezTo>
                        <a:cubicBezTo>
                          <a:pt x="9695" y="397"/>
                          <a:pt x="9774" y="450"/>
                          <a:pt x="9853" y="555"/>
                        </a:cubicBezTo>
                        <a:cubicBezTo>
                          <a:pt x="10012" y="740"/>
                          <a:pt x="10091" y="1004"/>
                          <a:pt x="10064" y="1242"/>
                        </a:cubicBezTo>
                        <a:cubicBezTo>
                          <a:pt x="10012" y="1797"/>
                          <a:pt x="9642" y="2272"/>
                          <a:pt x="9325" y="2695"/>
                        </a:cubicBezTo>
                        <a:cubicBezTo>
                          <a:pt x="8691" y="3619"/>
                          <a:pt x="8110" y="4570"/>
                          <a:pt x="7608" y="5574"/>
                        </a:cubicBezTo>
                        <a:cubicBezTo>
                          <a:pt x="7344" y="6102"/>
                          <a:pt x="7080" y="6657"/>
                          <a:pt x="6868" y="7212"/>
                        </a:cubicBezTo>
                        <a:cubicBezTo>
                          <a:pt x="6789" y="7370"/>
                          <a:pt x="6710" y="7529"/>
                          <a:pt x="6657" y="7687"/>
                        </a:cubicBezTo>
                        <a:cubicBezTo>
                          <a:pt x="6604" y="7793"/>
                          <a:pt x="6551" y="7898"/>
                          <a:pt x="6525" y="8004"/>
                        </a:cubicBezTo>
                        <a:cubicBezTo>
                          <a:pt x="6472" y="8083"/>
                          <a:pt x="6446" y="8136"/>
                          <a:pt x="6446" y="8215"/>
                        </a:cubicBezTo>
                        <a:cubicBezTo>
                          <a:pt x="5997" y="9008"/>
                          <a:pt x="5680" y="9853"/>
                          <a:pt x="5442" y="10725"/>
                        </a:cubicBezTo>
                        <a:cubicBezTo>
                          <a:pt x="5521" y="10276"/>
                          <a:pt x="5600" y="9853"/>
                          <a:pt x="5680" y="9404"/>
                        </a:cubicBezTo>
                        <a:cubicBezTo>
                          <a:pt x="5891" y="8479"/>
                          <a:pt x="6155" y="7529"/>
                          <a:pt x="6446" y="6630"/>
                        </a:cubicBezTo>
                        <a:cubicBezTo>
                          <a:pt x="6525" y="6366"/>
                          <a:pt x="6631" y="6129"/>
                          <a:pt x="6710" y="5864"/>
                        </a:cubicBezTo>
                        <a:cubicBezTo>
                          <a:pt x="6815" y="5627"/>
                          <a:pt x="6895" y="5363"/>
                          <a:pt x="6974" y="5098"/>
                        </a:cubicBezTo>
                        <a:cubicBezTo>
                          <a:pt x="7011" y="5042"/>
                          <a:pt x="6956" y="4986"/>
                          <a:pt x="6902" y="4986"/>
                        </a:cubicBezTo>
                        <a:cubicBezTo>
                          <a:pt x="6880" y="4986"/>
                          <a:pt x="6857" y="4996"/>
                          <a:pt x="6842" y="5019"/>
                        </a:cubicBezTo>
                        <a:cubicBezTo>
                          <a:pt x="6710" y="5230"/>
                          <a:pt x="6604" y="5442"/>
                          <a:pt x="6525" y="5680"/>
                        </a:cubicBezTo>
                        <a:cubicBezTo>
                          <a:pt x="6446" y="5891"/>
                          <a:pt x="6366" y="6129"/>
                          <a:pt x="6261" y="6366"/>
                        </a:cubicBezTo>
                        <a:cubicBezTo>
                          <a:pt x="6102" y="6815"/>
                          <a:pt x="5970" y="7291"/>
                          <a:pt x="5838" y="7740"/>
                        </a:cubicBezTo>
                        <a:cubicBezTo>
                          <a:pt x="5574" y="8664"/>
                          <a:pt x="5363" y="9615"/>
                          <a:pt x="5231" y="10593"/>
                        </a:cubicBezTo>
                        <a:cubicBezTo>
                          <a:pt x="5178" y="10857"/>
                          <a:pt x="5151" y="11121"/>
                          <a:pt x="5125" y="11385"/>
                        </a:cubicBezTo>
                        <a:cubicBezTo>
                          <a:pt x="5046" y="10777"/>
                          <a:pt x="4993" y="10144"/>
                          <a:pt x="4993" y="9536"/>
                        </a:cubicBezTo>
                        <a:cubicBezTo>
                          <a:pt x="4966" y="7687"/>
                          <a:pt x="5283" y="5891"/>
                          <a:pt x="5891" y="4174"/>
                        </a:cubicBezTo>
                        <a:cubicBezTo>
                          <a:pt x="6182" y="3302"/>
                          <a:pt x="6578" y="2483"/>
                          <a:pt x="7106" y="1717"/>
                        </a:cubicBezTo>
                        <a:cubicBezTo>
                          <a:pt x="7582" y="978"/>
                          <a:pt x="8321" y="450"/>
                          <a:pt x="9193" y="238"/>
                        </a:cubicBezTo>
                        <a:close/>
                        <a:moveTo>
                          <a:pt x="12391" y="4377"/>
                        </a:moveTo>
                        <a:cubicBezTo>
                          <a:pt x="12590" y="4377"/>
                          <a:pt x="12784" y="4403"/>
                          <a:pt x="12970" y="4464"/>
                        </a:cubicBezTo>
                        <a:cubicBezTo>
                          <a:pt x="13076" y="4491"/>
                          <a:pt x="13181" y="4570"/>
                          <a:pt x="13208" y="4702"/>
                        </a:cubicBezTo>
                        <a:cubicBezTo>
                          <a:pt x="13208" y="4861"/>
                          <a:pt x="13129" y="5046"/>
                          <a:pt x="12996" y="5151"/>
                        </a:cubicBezTo>
                        <a:cubicBezTo>
                          <a:pt x="12838" y="5283"/>
                          <a:pt x="12679" y="5415"/>
                          <a:pt x="12521" y="5547"/>
                        </a:cubicBezTo>
                        <a:lnTo>
                          <a:pt x="12046" y="5944"/>
                        </a:lnTo>
                        <a:lnTo>
                          <a:pt x="11015" y="6763"/>
                        </a:lnTo>
                        <a:lnTo>
                          <a:pt x="8981" y="8400"/>
                        </a:lnTo>
                        <a:cubicBezTo>
                          <a:pt x="8321" y="8928"/>
                          <a:pt x="7634" y="9483"/>
                          <a:pt x="6974" y="10038"/>
                        </a:cubicBezTo>
                        <a:cubicBezTo>
                          <a:pt x="6710" y="10276"/>
                          <a:pt x="6446" y="10513"/>
                          <a:pt x="6182" y="10751"/>
                        </a:cubicBezTo>
                        <a:lnTo>
                          <a:pt x="6208" y="10698"/>
                        </a:lnTo>
                        <a:cubicBezTo>
                          <a:pt x="6472" y="10144"/>
                          <a:pt x="6789" y="9615"/>
                          <a:pt x="7159" y="9140"/>
                        </a:cubicBezTo>
                        <a:cubicBezTo>
                          <a:pt x="7846" y="8136"/>
                          <a:pt x="8717" y="7264"/>
                          <a:pt x="9695" y="6525"/>
                        </a:cubicBezTo>
                        <a:cubicBezTo>
                          <a:pt x="9959" y="6313"/>
                          <a:pt x="10249" y="6129"/>
                          <a:pt x="10540" y="5944"/>
                        </a:cubicBezTo>
                        <a:lnTo>
                          <a:pt x="10989" y="5680"/>
                        </a:lnTo>
                        <a:cubicBezTo>
                          <a:pt x="11147" y="5600"/>
                          <a:pt x="11280" y="5521"/>
                          <a:pt x="11438" y="5415"/>
                        </a:cubicBezTo>
                        <a:cubicBezTo>
                          <a:pt x="11506" y="5370"/>
                          <a:pt x="11477" y="5246"/>
                          <a:pt x="11400" y="5246"/>
                        </a:cubicBezTo>
                        <a:cubicBezTo>
                          <a:pt x="11387" y="5246"/>
                          <a:pt x="11374" y="5250"/>
                          <a:pt x="11359" y="5257"/>
                        </a:cubicBezTo>
                        <a:cubicBezTo>
                          <a:pt x="11068" y="5363"/>
                          <a:pt x="10778" y="5495"/>
                          <a:pt x="10513" y="5653"/>
                        </a:cubicBezTo>
                        <a:cubicBezTo>
                          <a:pt x="10249" y="5838"/>
                          <a:pt x="9985" y="5997"/>
                          <a:pt x="9747" y="6181"/>
                        </a:cubicBezTo>
                        <a:cubicBezTo>
                          <a:pt x="9219" y="6551"/>
                          <a:pt x="8744" y="6947"/>
                          <a:pt x="8295" y="7370"/>
                        </a:cubicBezTo>
                        <a:cubicBezTo>
                          <a:pt x="7423" y="8242"/>
                          <a:pt x="6657" y="9272"/>
                          <a:pt x="6076" y="10381"/>
                        </a:cubicBezTo>
                        <a:cubicBezTo>
                          <a:pt x="5944" y="10645"/>
                          <a:pt x="5812" y="10910"/>
                          <a:pt x="5706" y="11174"/>
                        </a:cubicBezTo>
                        <a:cubicBezTo>
                          <a:pt x="5653" y="11253"/>
                          <a:pt x="5574" y="11306"/>
                          <a:pt x="5521" y="11385"/>
                        </a:cubicBezTo>
                        <a:cubicBezTo>
                          <a:pt x="5812" y="10196"/>
                          <a:pt x="6261" y="9061"/>
                          <a:pt x="6842" y="8004"/>
                        </a:cubicBezTo>
                        <a:cubicBezTo>
                          <a:pt x="7555" y="6736"/>
                          <a:pt x="8638" y="5680"/>
                          <a:pt x="9959" y="5019"/>
                        </a:cubicBezTo>
                        <a:cubicBezTo>
                          <a:pt x="10593" y="4702"/>
                          <a:pt x="11280" y="4491"/>
                          <a:pt x="11966" y="4412"/>
                        </a:cubicBezTo>
                        <a:cubicBezTo>
                          <a:pt x="12109" y="4390"/>
                          <a:pt x="12251" y="4377"/>
                          <a:pt x="12391" y="4377"/>
                        </a:cubicBezTo>
                        <a:close/>
                        <a:moveTo>
                          <a:pt x="3884" y="819"/>
                        </a:moveTo>
                        <a:cubicBezTo>
                          <a:pt x="4042" y="899"/>
                          <a:pt x="4095" y="1057"/>
                          <a:pt x="4121" y="1216"/>
                        </a:cubicBezTo>
                        <a:cubicBezTo>
                          <a:pt x="4174" y="1427"/>
                          <a:pt x="4227" y="1638"/>
                          <a:pt x="4253" y="1849"/>
                        </a:cubicBezTo>
                        <a:cubicBezTo>
                          <a:pt x="4491" y="3487"/>
                          <a:pt x="4200" y="5178"/>
                          <a:pt x="4148" y="6868"/>
                        </a:cubicBezTo>
                        <a:cubicBezTo>
                          <a:pt x="4121" y="7819"/>
                          <a:pt x="4200" y="8796"/>
                          <a:pt x="4359" y="9747"/>
                        </a:cubicBezTo>
                        <a:cubicBezTo>
                          <a:pt x="4148" y="9087"/>
                          <a:pt x="3936" y="8427"/>
                          <a:pt x="3751" y="7766"/>
                        </a:cubicBezTo>
                        <a:cubicBezTo>
                          <a:pt x="3619" y="7317"/>
                          <a:pt x="3487" y="6895"/>
                          <a:pt x="3382" y="6446"/>
                        </a:cubicBezTo>
                        <a:cubicBezTo>
                          <a:pt x="3382" y="6425"/>
                          <a:pt x="3366" y="6417"/>
                          <a:pt x="3347" y="6417"/>
                        </a:cubicBezTo>
                        <a:cubicBezTo>
                          <a:pt x="3316" y="6417"/>
                          <a:pt x="3276" y="6439"/>
                          <a:pt x="3276" y="6472"/>
                        </a:cubicBezTo>
                        <a:cubicBezTo>
                          <a:pt x="3382" y="6868"/>
                          <a:pt x="3434" y="7264"/>
                          <a:pt x="3540" y="7661"/>
                        </a:cubicBezTo>
                        <a:cubicBezTo>
                          <a:pt x="3646" y="8057"/>
                          <a:pt x="3751" y="8427"/>
                          <a:pt x="3857" y="8823"/>
                        </a:cubicBezTo>
                        <a:cubicBezTo>
                          <a:pt x="4095" y="9589"/>
                          <a:pt x="4333" y="10355"/>
                          <a:pt x="4570" y="11094"/>
                        </a:cubicBezTo>
                        <a:cubicBezTo>
                          <a:pt x="4623" y="11227"/>
                          <a:pt x="4676" y="11332"/>
                          <a:pt x="4702" y="11464"/>
                        </a:cubicBezTo>
                        <a:cubicBezTo>
                          <a:pt x="4517" y="11121"/>
                          <a:pt x="4306" y="10751"/>
                          <a:pt x="4121" y="10381"/>
                        </a:cubicBezTo>
                        <a:cubicBezTo>
                          <a:pt x="3778" y="9668"/>
                          <a:pt x="3487" y="8955"/>
                          <a:pt x="3250" y="8215"/>
                        </a:cubicBezTo>
                        <a:cubicBezTo>
                          <a:pt x="2985" y="7476"/>
                          <a:pt x="2801" y="6736"/>
                          <a:pt x="2642" y="5970"/>
                        </a:cubicBezTo>
                        <a:cubicBezTo>
                          <a:pt x="2457" y="5151"/>
                          <a:pt x="2378" y="4306"/>
                          <a:pt x="2431" y="3487"/>
                        </a:cubicBezTo>
                        <a:cubicBezTo>
                          <a:pt x="2457" y="2721"/>
                          <a:pt x="2668" y="1982"/>
                          <a:pt x="3091" y="1348"/>
                        </a:cubicBezTo>
                        <a:cubicBezTo>
                          <a:pt x="3197" y="1136"/>
                          <a:pt x="3382" y="978"/>
                          <a:pt x="3593" y="846"/>
                        </a:cubicBezTo>
                        <a:lnTo>
                          <a:pt x="3593" y="846"/>
                        </a:lnTo>
                        <a:cubicBezTo>
                          <a:pt x="3461" y="1400"/>
                          <a:pt x="3355" y="1955"/>
                          <a:pt x="3302" y="2510"/>
                        </a:cubicBezTo>
                        <a:cubicBezTo>
                          <a:pt x="3276" y="2800"/>
                          <a:pt x="3276" y="3065"/>
                          <a:pt x="3250" y="3355"/>
                        </a:cubicBezTo>
                        <a:cubicBezTo>
                          <a:pt x="3250" y="3646"/>
                          <a:pt x="3276" y="3936"/>
                          <a:pt x="3302" y="4227"/>
                        </a:cubicBezTo>
                        <a:cubicBezTo>
                          <a:pt x="3302" y="4253"/>
                          <a:pt x="3329" y="4266"/>
                          <a:pt x="3355" y="4266"/>
                        </a:cubicBezTo>
                        <a:cubicBezTo>
                          <a:pt x="3382" y="4266"/>
                          <a:pt x="3408" y="4253"/>
                          <a:pt x="3408" y="4227"/>
                        </a:cubicBezTo>
                        <a:cubicBezTo>
                          <a:pt x="3408" y="3936"/>
                          <a:pt x="3434" y="3672"/>
                          <a:pt x="3461" y="3381"/>
                        </a:cubicBezTo>
                        <a:cubicBezTo>
                          <a:pt x="3461" y="3091"/>
                          <a:pt x="3487" y="2827"/>
                          <a:pt x="3514" y="2536"/>
                        </a:cubicBezTo>
                        <a:cubicBezTo>
                          <a:pt x="3593" y="1982"/>
                          <a:pt x="3699" y="1427"/>
                          <a:pt x="3831" y="872"/>
                        </a:cubicBezTo>
                        <a:cubicBezTo>
                          <a:pt x="3831" y="872"/>
                          <a:pt x="3831" y="846"/>
                          <a:pt x="3831" y="819"/>
                        </a:cubicBezTo>
                        <a:close/>
                        <a:moveTo>
                          <a:pt x="14690" y="8222"/>
                        </a:moveTo>
                        <a:cubicBezTo>
                          <a:pt x="14898" y="8222"/>
                          <a:pt x="15110" y="8229"/>
                          <a:pt x="15321" y="8242"/>
                        </a:cubicBezTo>
                        <a:cubicBezTo>
                          <a:pt x="15506" y="8242"/>
                          <a:pt x="15717" y="8295"/>
                          <a:pt x="15928" y="8321"/>
                        </a:cubicBezTo>
                        <a:cubicBezTo>
                          <a:pt x="16087" y="8347"/>
                          <a:pt x="16272" y="8400"/>
                          <a:pt x="16404" y="8479"/>
                        </a:cubicBezTo>
                        <a:cubicBezTo>
                          <a:pt x="16510" y="8506"/>
                          <a:pt x="16562" y="8585"/>
                          <a:pt x="16589" y="8691"/>
                        </a:cubicBezTo>
                        <a:cubicBezTo>
                          <a:pt x="16483" y="8678"/>
                          <a:pt x="16371" y="8671"/>
                          <a:pt x="16262" y="8671"/>
                        </a:cubicBezTo>
                        <a:cubicBezTo>
                          <a:pt x="16153" y="8671"/>
                          <a:pt x="16047" y="8678"/>
                          <a:pt x="15955" y="8691"/>
                        </a:cubicBezTo>
                        <a:cubicBezTo>
                          <a:pt x="15717" y="8691"/>
                          <a:pt x="15506" y="8717"/>
                          <a:pt x="15294" y="8770"/>
                        </a:cubicBezTo>
                        <a:cubicBezTo>
                          <a:pt x="15057" y="8796"/>
                          <a:pt x="14845" y="8849"/>
                          <a:pt x="14634" y="8902"/>
                        </a:cubicBezTo>
                        <a:cubicBezTo>
                          <a:pt x="14555" y="8928"/>
                          <a:pt x="14449" y="8955"/>
                          <a:pt x="14344" y="9008"/>
                        </a:cubicBezTo>
                        <a:cubicBezTo>
                          <a:pt x="14238" y="9034"/>
                          <a:pt x="14159" y="9113"/>
                          <a:pt x="14053" y="9140"/>
                        </a:cubicBezTo>
                        <a:cubicBezTo>
                          <a:pt x="14031" y="9183"/>
                          <a:pt x="14027" y="9226"/>
                          <a:pt x="14056" y="9226"/>
                        </a:cubicBezTo>
                        <a:cubicBezTo>
                          <a:pt x="14062" y="9226"/>
                          <a:pt x="14070" y="9224"/>
                          <a:pt x="14079" y="9219"/>
                        </a:cubicBezTo>
                        <a:cubicBezTo>
                          <a:pt x="14159" y="9193"/>
                          <a:pt x="14264" y="9193"/>
                          <a:pt x="14370" y="9166"/>
                        </a:cubicBezTo>
                        <a:cubicBezTo>
                          <a:pt x="14476" y="9140"/>
                          <a:pt x="14581" y="9140"/>
                          <a:pt x="14661" y="9113"/>
                        </a:cubicBezTo>
                        <a:cubicBezTo>
                          <a:pt x="14872" y="9061"/>
                          <a:pt x="15083" y="9008"/>
                          <a:pt x="15294" y="8981"/>
                        </a:cubicBezTo>
                        <a:cubicBezTo>
                          <a:pt x="15506" y="8928"/>
                          <a:pt x="15691" y="8928"/>
                          <a:pt x="15902" y="8902"/>
                        </a:cubicBezTo>
                        <a:cubicBezTo>
                          <a:pt x="16008" y="8889"/>
                          <a:pt x="16113" y="8889"/>
                          <a:pt x="16219" y="8889"/>
                        </a:cubicBezTo>
                        <a:cubicBezTo>
                          <a:pt x="16325" y="8889"/>
                          <a:pt x="16430" y="8889"/>
                          <a:pt x="16536" y="8876"/>
                        </a:cubicBezTo>
                        <a:lnTo>
                          <a:pt x="16536" y="8876"/>
                        </a:lnTo>
                        <a:cubicBezTo>
                          <a:pt x="16483" y="9008"/>
                          <a:pt x="16377" y="9140"/>
                          <a:pt x="16272" y="9245"/>
                        </a:cubicBezTo>
                        <a:cubicBezTo>
                          <a:pt x="16008" y="9457"/>
                          <a:pt x="15664" y="9615"/>
                          <a:pt x="15321" y="9721"/>
                        </a:cubicBezTo>
                        <a:cubicBezTo>
                          <a:pt x="14951" y="9827"/>
                          <a:pt x="14581" y="9906"/>
                          <a:pt x="14212" y="9959"/>
                        </a:cubicBezTo>
                        <a:cubicBezTo>
                          <a:pt x="13789" y="10038"/>
                          <a:pt x="13340" y="10091"/>
                          <a:pt x="12917" y="10170"/>
                        </a:cubicBezTo>
                        <a:cubicBezTo>
                          <a:pt x="12046" y="10276"/>
                          <a:pt x="11174" y="10408"/>
                          <a:pt x="10302" y="10566"/>
                        </a:cubicBezTo>
                        <a:cubicBezTo>
                          <a:pt x="8691" y="10804"/>
                          <a:pt x="7132" y="11306"/>
                          <a:pt x="5706" y="12072"/>
                        </a:cubicBezTo>
                        <a:cubicBezTo>
                          <a:pt x="5653" y="12098"/>
                          <a:pt x="5600" y="12125"/>
                          <a:pt x="5548" y="12177"/>
                        </a:cubicBezTo>
                        <a:cubicBezTo>
                          <a:pt x="5548" y="12151"/>
                          <a:pt x="5548" y="12125"/>
                          <a:pt x="5574" y="12098"/>
                        </a:cubicBezTo>
                        <a:lnTo>
                          <a:pt x="5759" y="11966"/>
                        </a:lnTo>
                        <a:cubicBezTo>
                          <a:pt x="5944" y="11834"/>
                          <a:pt x="6155" y="11702"/>
                          <a:pt x="6366" y="11570"/>
                        </a:cubicBezTo>
                        <a:cubicBezTo>
                          <a:pt x="6763" y="11306"/>
                          <a:pt x="7185" y="11068"/>
                          <a:pt x="7608" y="10883"/>
                        </a:cubicBezTo>
                        <a:cubicBezTo>
                          <a:pt x="8480" y="10461"/>
                          <a:pt x="9378" y="10144"/>
                          <a:pt x="10329" y="9906"/>
                        </a:cubicBezTo>
                        <a:cubicBezTo>
                          <a:pt x="10593" y="9853"/>
                          <a:pt x="10857" y="9800"/>
                          <a:pt x="11121" y="9747"/>
                        </a:cubicBezTo>
                        <a:cubicBezTo>
                          <a:pt x="11385" y="9694"/>
                          <a:pt x="11649" y="9668"/>
                          <a:pt x="11913" y="9589"/>
                        </a:cubicBezTo>
                        <a:cubicBezTo>
                          <a:pt x="11993" y="9589"/>
                          <a:pt x="11993" y="9483"/>
                          <a:pt x="11913" y="9483"/>
                        </a:cubicBezTo>
                        <a:cubicBezTo>
                          <a:pt x="11438" y="9483"/>
                          <a:pt x="10963" y="9536"/>
                          <a:pt x="10487" y="9668"/>
                        </a:cubicBezTo>
                        <a:cubicBezTo>
                          <a:pt x="9985" y="9774"/>
                          <a:pt x="9536" y="9906"/>
                          <a:pt x="9061" y="10064"/>
                        </a:cubicBezTo>
                        <a:cubicBezTo>
                          <a:pt x="8136" y="10355"/>
                          <a:pt x="7265" y="10777"/>
                          <a:pt x="6446" y="11279"/>
                        </a:cubicBezTo>
                        <a:cubicBezTo>
                          <a:pt x="6234" y="11411"/>
                          <a:pt x="6023" y="11543"/>
                          <a:pt x="5838" y="11676"/>
                        </a:cubicBezTo>
                        <a:cubicBezTo>
                          <a:pt x="6155" y="11279"/>
                          <a:pt x="6578" y="10910"/>
                          <a:pt x="7053" y="10672"/>
                        </a:cubicBezTo>
                        <a:cubicBezTo>
                          <a:pt x="7766" y="10276"/>
                          <a:pt x="8480" y="9906"/>
                          <a:pt x="9219" y="9615"/>
                        </a:cubicBezTo>
                        <a:cubicBezTo>
                          <a:pt x="10012" y="9298"/>
                          <a:pt x="10804" y="8981"/>
                          <a:pt x="11623" y="8744"/>
                        </a:cubicBezTo>
                        <a:cubicBezTo>
                          <a:pt x="12415" y="8479"/>
                          <a:pt x="13234" y="8321"/>
                          <a:pt x="14079" y="8242"/>
                        </a:cubicBezTo>
                        <a:cubicBezTo>
                          <a:pt x="14278" y="8229"/>
                          <a:pt x="14482" y="8222"/>
                          <a:pt x="14690" y="8222"/>
                        </a:cubicBezTo>
                        <a:close/>
                        <a:moveTo>
                          <a:pt x="9431" y="0"/>
                        </a:moveTo>
                        <a:cubicBezTo>
                          <a:pt x="8559" y="53"/>
                          <a:pt x="7740" y="476"/>
                          <a:pt x="7212" y="1163"/>
                        </a:cubicBezTo>
                        <a:cubicBezTo>
                          <a:pt x="6631" y="1902"/>
                          <a:pt x="6182" y="2721"/>
                          <a:pt x="5865" y="3593"/>
                        </a:cubicBezTo>
                        <a:cubicBezTo>
                          <a:pt x="5151" y="5363"/>
                          <a:pt x="4782" y="7264"/>
                          <a:pt x="4782" y="9166"/>
                        </a:cubicBezTo>
                        <a:cubicBezTo>
                          <a:pt x="4755" y="9642"/>
                          <a:pt x="4782" y="10144"/>
                          <a:pt x="4834" y="10619"/>
                        </a:cubicBezTo>
                        <a:cubicBezTo>
                          <a:pt x="4544" y="9510"/>
                          <a:pt x="4412" y="8347"/>
                          <a:pt x="4412" y="7212"/>
                        </a:cubicBezTo>
                        <a:cubicBezTo>
                          <a:pt x="4412" y="5468"/>
                          <a:pt x="4729" y="3751"/>
                          <a:pt x="4544" y="2008"/>
                        </a:cubicBezTo>
                        <a:cubicBezTo>
                          <a:pt x="4517" y="1797"/>
                          <a:pt x="4491" y="1585"/>
                          <a:pt x="4438" y="1374"/>
                        </a:cubicBezTo>
                        <a:cubicBezTo>
                          <a:pt x="4412" y="1189"/>
                          <a:pt x="4359" y="1004"/>
                          <a:pt x="4253" y="846"/>
                        </a:cubicBezTo>
                        <a:cubicBezTo>
                          <a:pt x="4128" y="674"/>
                          <a:pt x="3939" y="585"/>
                          <a:pt x="3744" y="585"/>
                        </a:cubicBezTo>
                        <a:cubicBezTo>
                          <a:pt x="3610" y="585"/>
                          <a:pt x="3474" y="627"/>
                          <a:pt x="3355" y="714"/>
                        </a:cubicBezTo>
                        <a:cubicBezTo>
                          <a:pt x="3065" y="951"/>
                          <a:pt x="2827" y="1242"/>
                          <a:pt x="2668" y="1585"/>
                        </a:cubicBezTo>
                        <a:cubicBezTo>
                          <a:pt x="2510" y="1929"/>
                          <a:pt x="2378" y="2299"/>
                          <a:pt x="2299" y="2695"/>
                        </a:cubicBezTo>
                        <a:lnTo>
                          <a:pt x="2272" y="2800"/>
                        </a:lnTo>
                        <a:cubicBezTo>
                          <a:pt x="2140" y="2404"/>
                          <a:pt x="1902" y="2034"/>
                          <a:pt x="1585" y="1744"/>
                        </a:cubicBezTo>
                        <a:cubicBezTo>
                          <a:pt x="1374" y="1597"/>
                          <a:pt x="1133" y="1521"/>
                          <a:pt x="892" y="1521"/>
                        </a:cubicBezTo>
                        <a:cubicBezTo>
                          <a:pt x="742" y="1521"/>
                          <a:pt x="592" y="1551"/>
                          <a:pt x="450" y="1612"/>
                        </a:cubicBezTo>
                        <a:cubicBezTo>
                          <a:pt x="27" y="1849"/>
                          <a:pt x="1" y="2378"/>
                          <a:pt x="27" y="2800"/>
                        </a:cubicBezTo>
                        <a:cubicBezTo>
                          <a:pt x="53" y="3355"/>
                          <a:pt x="133" y="3910"/>
                          <a:pt x="265" y="4438"/>
                        </a:cubicBezTo>
                        <a:cubicBezTo>
                          <a:pt x="529" y="5468"/>
                          <a:pt x="872" y="6498"/>
                          <a:pt x="1295" y="7476"/>
                        </a:cubicBezTo>
                        <a:cubicBezTo>
                          <a:pt x="1691" y="8427"/>
                          <a:pt x="2193" y="9298"/>
                          <a:pt x="2827" y="10144"/>
                        </a:cubicBezTo>
                        <a:cubicBezTo>
                          <a:pt x="3276" y="10777"/>
                          <a:pt x="3831" y="11332"/>
                          <a:pt x="4438" y="11860"/>
                        </a:cubicBezTo>
                        <a:cubicBezTo>
                          <a:pt x="4517" y="11940"/>
                          <a:pt x="4597" y="11993"/>
                          <a:pt x="4702" y="12072"/>
                        </a:cubicBezTo>
                        <a:lnTo>
                          <a:pt x="4861" y="12177"/>
                        </a:lnTo>
                        <a:cubicBezTo>
                          <a:pt x="4940" y="12283"/>
                          <a:pt x="4993" y="12389"/>
                          <a:pt x="5072" y="12494"/>
                        </a:cubicBezTo>
                        <a:cubicBezTo>
                          <a:pt x="5105" y="12527"/>
                          <a:pt x="5137" y="12550"/>
                          <a:pt x="5170" y="12550"/>
                        </a:cubicBezTo>
                        <a:cubicBezTo>
                          <a:pt x="5190" y="12550"/>
                          <a:pt x="5210" y="12541"/>
                          <a:pt x="5231" y="12521"/>
                        </a:cubicBezTo>
                        <a:cubicBezTo>
                          <a:pt x="5244" y="12534"/>
                          <a:pt x="5264" y="12541"/>
                          <a:pt x="5283" y="12541"/>
                        </a:cubicBezTo>
                        <a:cubicBezTo>
                          <a:pt x="5303" y="12541"/>
                          <a:pt x="5323" y="12534"/>
                          <a:pt x="5336" y="12521"/>
                        </a:cubicBezTo>
                        <a:cubicBezTo>
                          <a:pt x="5706" y="12336"/>
                          <a:pt x="6049" y="12125"/>
                          <a:pt x="6446" y="11966"/>
                        </a:cubicBezTo>
                        <a:cubicBezTo>
                          <a:pt x="6815" y="11781"/>
                          <a:pt x="7212" y="11623"/>
                          <a:pt x="7608" y="11491"/>
                        </a:cubicBezTo>
                        <a:cubicBezTo>
                          <a:pt x="8400" y="11227"/>
                          <a:pt x="9193" y="11015"/>
                          <a:pt x="10038" y="10857"/>
                        </a:cubicBezTo>
                        <a:cubicBezTo>
                          <a:pt x="10910" y="10698"/>
                          <a:pt x="11834" y="10566"/>
                          <a:pt x="12732" y="10434"/>
                        </a:cubicBezTo>
                        <a:cubicBezTo>
                          <a:pt x="13181" y="10381"/>
                          <a:pt x="13630" y="10302"/>
                          <a:pt x="14079" y="10223"/>
                        </a:cubicBezTo>
                        <a:cubicBezTo>
                          <a:pt x="14502" y="10170"/>
                          <a:pt x="14898" y="10117"/>
                          <a:pt x="15294" y="10011"/>
                        </a:cubicBezTo>
                        <a:cubicBezTo>
                          <a:pt x="15664" y="9906"/>
                          <a:pt x="16008" y="9747"/>
                          <a:pt x="16298" y="9536"/>
                        </a:cubicBezTo>
                        <a:cubicBezTo>
                          <a:pt x="16642" y="9378"/>
                          <a:pt x="16827" y="9034"/>
                          <a:pt x="16853" y="8638"/>
                        </a:cubicBezTo>
                        <a:cubicBezTo>
                          <a:pt x="16800" y="8268"/>
                          <a:pt x="16404" y="8136"/>
                          <a:pt x="16087" y="8083"/>
                        </a:cubicBezTo>
                        <a:cubicBezTo>
                          <a:pt x="15664" y="8004"/>
                          <a:pt x="15242" y="7951"/>
                          <a:pt x="14819" y="7951"/>
                        </a:cubicBezTo>
                        <a:cubicBezTo>
                          <a:pt x="14778" y="7951"/>
                          <a:pt x="14738" y="7950"/>
                          <a:pt x="14697" y="7950"/>
                        </a:cubicBezTo>
                        <a:cubicBezTo>
                          <a:pt x="12971" y="7950"/>
                          <a:pt x="11295" y="8494"/>
                          <a:pt x="9721" y="9113"/>
                        </a:cubicBezTo>
                        <a:cubicBezTo>
                          <a:pt x="8902" y="9430"/>
                          <a:pt x="8136" y="9800"/>
                          <a:pt x="7370" y="10196"/>
                        </a:cubicBezTo>
                        <a:lnTo>
                          <a:pt x="7080" y="10355"/>
                        </a:lnTo>
                        <a:cubicBezTo>
                          <a:pt x="7687" y="9800"/>
                          <a:pt x="8348" y="9272"/>
                          <a:pt x="8981" y="8744"/>
                        </a:cubicBezTo>
                        <a:cubicBezTo>
                          <a:pt x="9668" y="8189"/>
                          <a:pt x="10381" y="7634"/>
                          <a:pt x="11068" y="7053"/>
                        </a:cubicBezTo>
                        <a:cubicBezTo>
                          <a:pt x="11412" y="6789"/>
                          <a:pt x="11755" y="6498"/>
                          <a:pt x="12098" y="6234"/>
                        </a:cubicBezTo>
                        <a:cubicBezTo>
                          <a:pt x="12442" y="5944"/>
                          <a:pt x="12812" y="5680"/>
                          <a:pt x="13129" y="5389"/>
                        </a:cubicBezTo>
                        <a:cubicBezTo>
                          <a:pt x="13393" y="5151"/>
                          <a:pt x="13630" y="4781"/>
                          <a:pt x="13393" y="4464"/>
                        </a:cubicBezTo>
                        <a:cubicBezTo>
                          <a:pt x="13199" y="4247"/>
                          <a:pt x="12917" y="4118"/>
                          <a:pt x="12648" y="4118"/>
                        </a:cubicBezTo>
                        <a:cubicBezTo>
                          <a:pt x="12623" y="4118"/>
                          <a:pt x="12598" y="4119"/>
                          <a:pt x="12574" y="4121"/>
                        </a:cubicBezTo>
                        <a:cubicBezTo>
                          <a:pt x="11834" y="4121"/>
                          <a:pt x="11095" y="4253"/>
                          <a:pt x="10434" y="4517"/>
                        </a:cubicBezTo>
                        <a:cubicBezTo>
                          <a:pt x="9114" y="5046"/>
                          <a:pt x="8004" y="5917"/>
                          <a:pt x="7185" y="7053"/>
                        </a:cubicBezTo>
                        <a:cubicBezTo>
                          <a:pt x="7608" y="6049"/>
                          <a:pt x="8083" y="5098"/>
                          <a:pt x="8638" y="4174"/>
                        </a:cubicBezTo>
                        <a:cubicBezTo>
                          <a:pt x="8955" y="3646"/>
                          <a:pt x="9298" y="3144"/>
                          <a:pt x="9642" y="2668"/>
                        </a:cubicBezTo>
                        <a:cubicBezTo>
                          <a:pt x="9959" y="2166"/>
                          <a:pt x="10302" y="1691"/>
                          <a:pt x="10302" y="1110"/>
                        </a:cubicBezTo>
                        <a:cubicBezTo>
                          <a:pt x="10302" y="819"/>
                          <a:pt x="10170" y="529"/>
                          <a:pt x="9959" y="317"/>
                        </a:cubicBezTo>
                        <a:cubicBezTo>
                          <a:pt x="9853" y="185"/>
                          <a:pt x="9695" y="106"/>
                          <a:pt x="9536" y="80"/>
                        </a:cubicBezTo>
                        <a:cubicBezTo>
                          <a:pt x="9536" y="27"/>
                          <a:pt x="9483" y="0"/>
                          <a:pt x="94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97" name="Google Shape;597;p34"/>
                <p:cNvGrpSpPr/>
                <p:nvPr/>
              </p:nvGrpSpPr>
              <p:grpSpPr>
                <a:xfrm>
                  <a:off x="7535289" y="2606514"/>
                  <a:ext cx="454550" cy="300690"/>
                  <a:chOff x="3823200" y="3184675"/>
                  <a:chExt cx="462275" cy="305800"/>
                </a:xfrm>
              </p:grpSpPr>
              <p:sp>
                <p:nvSpPr>
                  <p:cNvPr id="598" name="Google Shape;598;p34"/>
                  <p:cNvSpPr/>
                  <p:nvPr/>
                </p:nvSpPr>
                <p:spPr>
                  <a:xfrm>
                    <a:off x="4001500" y="3190600"/>
                    <a:ext cx="56150" cy="219950"/>
                  </a:xfrm>
                  <a:custGeom>
                    <a:avLst/>
                    <a:gdLst/>
                    <a:ahLst/>
                    <a:cxnLst/>
                    <a:rect l="l" t="t" r="r" b="b"/>
                    <a:pathLst>
                      <a:path w="2246" h="8798" extrusionOk="0">
                        <a:moveTo>
                          <a:pt x="1514" y="1"/>
                        </a:moveTo>
                        <a:cubicBezTo>
                          <a:pt x="1380" y="1"/>
                          <a:pt x="1244" y="52"/>
                          <a:pt x="1136" y="160"/>
                        </a:cubicBezTo>
                        <a:cubicBezTo>
                          <a:pt x="1030" y="292"/>
                          <a:pt x="925" y="477"/>
                          <a:pt x="845" y="662"/>
                        </a:cubicBezTo>
                        <a:cubicBezTo>
                          <a:pt x="766" y="847"/>
                          <a:pt x="687" y="1058"/>
                          <a:pt x="634" y="1296"/>
                        </a:cubicBezTo>
                        <a:cubicBezTo>
                          <a:pt x="502" y="1718"/>
                          <a:pt x="396" y="2141"/>
                          <a:pt x="317" y="2590"/>
                        </a:cubicBezTo>
                        <a:cubicBezTo>
                          <a:pt x="159" y="3409"/>
                          <a:pt x="53" y="4254"/>
                          <a:pt x="27" y="5099"/>
                        </a:cubicBezTo>
                        <a:cubicBezTo>
                          <a:pt x="0" y="5918"/>
                          <a:pt x="79" y="6737"/>
                          <a:pt x="238" y="7530"/>
                        </a:cubicBezTo>
                        <a:cubicBezTo>
                          <a:pt x="291" y="7714"/>
                          <a:pt x="317" y="7899"/>
                          <a:pt x="370" y="8084"/>
                        </a:cubicBezTo>
                        <a:lnTo>
                          <a:pt x="370" y="8031"/>
                        </a:lnTo>
                        <a:cubicBezTo>
                          <a:pt x="317" y="6816"/>
                          <a:pt x="396" y="5601"/>
                          <a:pt x="581" y="4413"/>
                        </a:cubicBezTo>
                        <a:cubicBezTo>
                          <a:pt x="793" y="3198"/>
                          <a:pt x="1136" y="2035"/>
                          <a:pt x="1611" y="900"/>
                        </a:cubicBezTo>
                        <a:cubicBezTo>
                          <a:pt x="1619" y="884"/>
                          <a:pt x="1631" y="878"/>
                          <a:pt x="1644" y="878"/>
                        </a:cubicBezTo>
                        <a:cubicBezTo>
                          <a:pt x="1675" y="878"/>
                          <a:pt x="1709" y="915"/>
                          <a:pt x="1691" y="952"/>
                        </a:cubicBezTo>
                        <a:cubicBezTo>
                          <a:pt x="1453" y="1586"/>
                          <a:pt x="1268" y="2194"/>
                          <a:pt x="1110" y="2854"/>
                        </a:cubicBezTo>
                        <a:cubicBezTo>
                          <a:pt x="819" y="4016"/>
                          <a:pt x="634" y="5179"/>
                          <a:pt x="581" y="6367"/>
                        </a:cubicBezTo>
                        <a:cubicBezTo>
                          <a:pt x="555" y="6948"/>
                          <a:pt x="555" y="7556"/>
                          <a:pt x="608" y="8137"/>
                        </a:cubicBezTo>
                        <a:cubicBezTo>
                          <a:pt x="608" y="8348"/>
                          <a:pt x="634" y="8586"/>
                          <a:pt x="687" y="8797"/>
                        </a:cubicBezTo>
                        <a:cubicBezTo>
                          <a:pt x="634" y="7609"/>
                          <a:pt x="713" y="6420"/>
                          <a:pt x="951" y="5258"/>
                        </a:cubicBezTo>
                        <a:cubicBezTo>
                          <a:pt x="1057" y="4571"/>
                          <a:pt x="1242" y="3911"/>
                          <a:pt x="1479" y="3224"/>
                        </a:cubicBezTo>
                        <a:cubicBezTo>
                          <a:pt x="1638" y="2749"/>
                          <a:pt x="1849" y="2273"/>
                          <a:pt x="2140" y="1824"/>
                        </a:cubicBezTo>
                        <a:cubicBezTo>
                          <a:pt x="2140" y="1798"/>
                          <a:pt x="2140" y="1798"/>
                          <a:pt x="2140" y="1771"/>
                        </a:cubicBezTo>
                        <a:cubicBezTo>
                          <a:pt x="2140" y="1718"/>
                          <a:pt x="2140" y="1692"/>
                          <a:pt x="2140" y="1639"/>
                        </a:cubicBezTo>
                        <a:lnTo>
                          <a:pt x="2140" y="1613"/>
                        </a:lnTo>
                        <a:cubicBezTo>
                          <a:pt x="2140" y="1586"/>
                          <a:pt x="2140" y="1586"/>
                          <a:pt x="2140" y="1586"/>
                        </a:cubicBezTo>
                        <a:lnTo>
                          <a:pt x="2140" y="1481"/>
                        </a:lnTo>
                        <a:lnTo>
                          <a:pt x="2140" y="1349"/>
                        </a:lnTo>
                        <a:cubicBezTo>
                          <a:pt x="2140" y="1322"/>
                          <a:pt x="2166" y="1296"/>
                          <a:pt x="2193" y="1269"/>
                        </a:cubicBezTo>
                        <a:cubicBezTo>
                          <a:pt x="2245" y="926"/>
                          <a:pt x="2193" y="583"/>
                          <a:pt x="2008" y="292"/>
                        </a:cubicBezTo>
                        <a:cubicBezTo>
                          <a:pt x="1899" y="105"/>
                          <a:pt x="1707" y="1"/>
                          <a:pt x="151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 name="Google Shape;599;p34"/>
                  <p:cNvSpPr/>
                  <p:nvPr/>
                </p:nvSpPr>
                <p:spPr>
                  <a:xfrm>
                    <a:off x="4023275" y="3201200"/>
                    <a:ext cx="91150" cy="212650"/>
                  </a:xfrm>
                  <a:custGeom>
                    <a:avLst/>
                    <a:gdLst/>
                    <a:ahLst/>
                    <a:cxnLst/>
                    <a:rect l="l" t="t" r="r" b="b"/>
                    <a:pathLst>
                      <a:path w="3646" h="8506" extrusionOk="0">
                        <a:moveTo>
                          <a:pt x="3303" y="0"/>
                        </a:moveTo>
                        <a:cubicBezTo>
                          <a:pt x="3091" y="0"/>
                          <a:pt x="2906" y="53"/>
                          <a:pt x="2722" y="159"/>
                        </a:cubicBezTo>
                        <a:cubicBezTo>
                          <a:pt x="2167" y="502"/>
                          <a:pt x="1718" y="977"/>
                          <a:pt x="1401" y="1532"/>
                        </a:cubicBezTo>
                        <a:cubicBezTo>
                          <a:pt x="1137" y="1955"/>
                          <a:pt x="952" y="2404"/>
                          <a:pt x="793" y="2853"/>
                        </a:cubicBezTo>
                        <a:cubicBezTo>
                          <a:pt x="714" y="3064"/>
                          <a:pt x="661" y="3302"/>
                          <a:pt x="608" y="3513"/>
                        </a:cubicBezTo>
                        <a:cubicBezTo>
                          <a:pt x="423" y="4147"/>
                          <a:pt x="265" y="4808"/>
                          <a:pt x="186" y="5468"/>
                        </a:cubicBezTo>
                        <a:cubicBezTo>
                          <a:pt x="80" y="6128"/>
                          <a:pt x="27" y="6789"/>
                          <a:pt x="27" y="7449"/>
                        </a:cubicBezTo>
                        <a:cubicBezTo>
                          <a:pt x="1" y="7792"/>
                          <a:pt x="27" y="8162"/>
                          <a:pt x="27" y="8505"/>
                        </a:cubicBezTo>
                        <a:lnTo>
                          <a:pt x="106" y="8215"/>
                        </a:lnTo>
                        <a:cubicBezTo>
                          <a:pt x="186" y="7528"/>
                          <a:pt x="291" y="6868"/>
                          <a:pt x="423" y="6207"/>
                        </a:cubicBezTo>
                        <a:cubicBezTo>
                          <a:pt x="503" y="5864"/>
                          <a:pt x="556" y="5521"/>
                          <a:pt x="635" y="5204"/>
                        </a:cubicBezTo>
                        <a:cubicBezTo>
                          <a:pt x="714" y="4860"/>
                          <a:pt x="820" y="4543"/>
                          <a:pt x="899" y="4200"/>
                        </a:cubicBezTo>
                        <a:cubicBezTo>
                          <a:pt x="912" y="4187"/>
                          <a:pt x="932" y="4180"/>
                          <a:pt x="948" y="4180"/>
                        </a:cubicBezTo>
                        <a:cubicBezTo>
                          <a:pt x="965" y="4180"/>
                          <a:pt x="978" y="4187"/>
                          <a:pt x="978" y="4200"/>
                        </a:cubicBezTo>
                        <a:cubicBezTo>
                          <a:pt x="899" y="4570"/>
                          <a:pt x="846" y="4966"/>
                          <a:pt x="767" y="5336"/>
                        </a:cubicBezTo>
                        <a:cubicBezTo>
                          <a:pt x="661" y="5917"/>
                          <a:pt x="556" y="6498"/>
                          <a:pt x="450" y="7106"/>
                        </a:cubicBezTo>
                        <a:cubicBezTo>
                          <a:pt x="688" y="6313"/>
                          <a:pt x="1005" y="5547"/>
                          <a:pt x="1427" y="4808"/>
                        </a:cubicBezTo>
                        <a:cubicBezTo>
                          <a:pt x="1586" y="4491"/>
                          <a:pt x="1771" y="4174"/>
                          <a:pt x="1955" y="3883"/>
                        </a:cubicBezTo>
                        <a:cubicBezTo>
                          <a:pt x="2563" y="2985"/>
                          <a:pt x="3065" y="2034"/>
                          <a:pt x="3435" y="1030"/>
                        </a:cubicBezTo>
                        <a:cubicBezTo>
                          <a:pt x="3488" y="845"/>
                          <a:pt x="3540" y="687"/>
                          <a:pt x="3593" y="502"/>
                        </a:cubicBezTo>
                        <a:cubicBezTo>
                          <a:pt x="3646" y="370"/>
                          <a:pt x="3620" y="238"/>
                          <a:pt x="3540" y="106"/>
                        </a:cubicBezTo>
                        <a:lnTo>
                          <a:pt x="3514" y="79"/>
                        </a:lnTo>
                        <a:lnTo>
                          <a:pt x="3488" y="132"/>
                        </a:lnTo>
                        <a:cubicBezTo>
                          <a:pt x="3171" y="476"/>
                          <a:pt x="2880" y="872"/>
                          <a:pt x="2616" y="1268"/>
                        </a:cubicBezTo>
                        <a:cubicBezTo>
                          <a:pt x="2484" y="1479"/>
                          <a:pt x="2352" y="1664"/>
                          <a:pt x="2246" y="1876"/>
                        </a:cubicBezTo>
                        <a:cubicBezTo>
                          <a:pt x="2114" y="2087"/>
                          <a:pt x="1982" y="2298"/>
                          <a:pt x="1876" y="2509"/>
                        </a:cubicBezTo>
                        <a:cubicBezTo>
                          <a:pt x="1869" y="2517"/>
                          <a:pt x="1859" y="2520"/>
                          <a:pt x="1848" y="2520"/>
                        </a:cubicBezTo>
                        <a:cubicBezTo>
                          <a:pt x="1823" y="2520"/>
                          <a:pt x="1797" y="2502"/>
                          <a:pt x="1797" y="2483"/>
                        </a:cubicBezTo>
                        <a:cubicBezTo>
                          <a:pt x="1876" y="2245"/>
                          <a:pt x="1982" y="2008"/>
                          <a:pt x="2088" y="1770"/>
                        </a:cubicBezTo>
                        <a:cubicBezTo>
                          <a:pt x="2220" y="1559"/>
                          <a:pt x="2325" y="1347"/>
                          <a:pt x="2457" y="1162"/>
                        </a:cubicBezTo>
                        <a:cubicBezTo>
                          <a:pt x="2722" y="740"/>
                          <a:pt x="2986" y="343"/>
                          <a:pt x="330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0" name="Google Shape;600;p34"/>
                  <p:cNvSpPr/>
                  <p:nvPr/>
                </p:nvSpPr>
                <p:spPr>
                  <a:xfrm>
                    <a:off x="4032525" y="3241675"/>
                    <a:ext cx="196150" cy="174825"/>
                  </a:xfrm>
                  <a:custGeom>
                    <a:avLst/>
                    <a:gdLst/>
                    <a:ahLst/>
                    <a:cxnLst/>
                    <a:rect l="l" t="t" r="r" b="b"/>
                    <a:pathLst>
                      <a:path w="7846" h="6993" extrusionOk="0">
                        <a:moveTo>
                          <a:pt x="6754" y="0"/>
                        </a:moveTo>
                        <a:cubicBezTo>
                          <a:pt x="6233" y="0"/>
                          <a:pt x="5719" y="130"/>
                          <a:pt x="5257" y="389"/>
                        </a:cubicBezTo>
                        <a:cubicBezTo>
                          <a:pt x="4570" y="785"/>
                          <a:pt x="3963" y="1234"/>
                          <a:pt x="3408" y="1789"/>
                        </a:cubicBezTo>
                        <a:cubicBezTo>
                          <a:pt x="3250" y="1947"/>
                          <a:pt x="3091" y="2106"/>
                          <a:pt x="2933" y="2238"/>
                        </a:cubicBezTo>
                        <a:cubicBezTo>
                          <a:pt x="2536" y="2660"/>
                          <a:pt x="2193" y="3083"/>
                          <a:pt x="1850" y="3532"/>
                        </a:cubicBezTo>
                        <a:cubicBezTo>
                          <a:pt x="1374" y="4166"/>
                          <a:pt x="978" y="4826"/>
                          <a:pt x="635" y="5513"/>
                        </a:cubicBezTo>
                        <a:cubicBezTo>
                          <a:pt x="397" y="5988"/>
                          <a:pt x="186" y="6490"/>
                          <a:pt x="1" y="6992"/>
                        </a:cubicBezTo>
                        <a:cubicBezTo>
                          <a:pt x="133" y="6781"/>
                          <a:pt x="265" y="6596"/>
                          <a:pt x="397" y="6411"/>
                        </a:cubicBezTo>
                        <a:cubicBezTo>
                          <a:pt x="872" y="5751"/>
                          <a:pt x="1401" y="5090"/>
                          <a:pt x="1982" y="4483"/>
                        </a:cubicBezTo>
                        <a:cubicBezTo>
                          <a:pt x="2246" y="4192"/>
                          <a:pt x="2536" y="3902"/>
                          <a:pt x="2827" y="3611"/>
                        </a:cubicBezTo>
                        <a:cubicBezTo>
                          <a:pt x="2985" y="3453"/>
                          <a:pt x="3144" y="3321"/>
                          <a:pt x="3302" y="3189"/>
                        </a:cubicBezTo>
                        <a:cubicBezTo>
                          <a:pt x="3434" y="3056"/>
                          <a:pt x="3593" y="2924"/>
                          <a:pt x="3778" y="2792"/>
                        </a:cubicBezTo>
                        <a:cubicBezTo>
                          <a:pt x="3785" y="2789"/>
                          <a:pt x="3792" y="2787"/>
                          <a:pt x="3799" y="2787"/>
                        </a:cubicBezTo>
                        <a:cubicBezTo>
                          <a:pt x="3844" y="2787"/>
                          <a:pt x="3880" y="2852"/>
                          <a:pt x="3857" y="2898"/>
                        </a:cubicBezTo>
                        <a:cubicBezTo>
                          <a:pt x="3699" y="3056"/>
                          <a:pt x="3514" y="3241"/>
                          <a:pt x="3355" y="3373"/>
                        </a:cubicBezTo>
                        <a:cubicBezTo>
                          <a:pt x="3223" y="3505"/>
                          <a:pt x="3091" y="3638"/>
                          <a:pt x="2959" y="3770"/>
                        </a:cubicBezTo>
                        <a:cubicBezTo>
                          <a:pt x="2933" y="3796"/>
                          <a:pt x="2880" y="3822"/>
                          <a:pt x="2853" y="3849"/>
                        </a:cubicBezTo>
                        <a:cubicBezTo>
                          <a:pt x="2272" y="4430"/>
                          <a:pt x="1718" y="5037"/>
                          <a:pt x="1216" y="5671"/>
                        </a:cubicBezTo>
                        <a:cubicBezTo>
                          <a:pt x="952" y="5988"/>
                          <a:pt x="740" y="6279"/>
                          <a:pt x="503" y="6596"/>
                        </a:cubicBezTo>
                        <a:cubicBezTo>
                          <a:pt x="1031" y="6041"/>
                          <a:pt x="1612" y="5513"/>
                          <a:pt x="2246" y="5090"/>
                        </a:cubicBezTo>
                        <a:cubicBezTo>
                          <a:pt x="2299" y="5037"/>
                          <a:pt x="2325" y="4985"/>
                          <a:pt x="2378" y="4958"/>
                        </a:cubicBezTo>
                        <a:lnTo>
                          <a:pt x="2616" y="4773"/>
                        </a:lnTo>
                        <a:cubicBezTo>
                          <a:pt x="2721" y="4668"/>
                          <a:pt x="2827" y="4562"/>
                          <a:pt x="2959" y="4483"/>
                        </a:cubicBezTo>
                        <a:cubicBezTo>
                          <a:pt x="3170" y="4298"/>
                          <a:pt x="3434" y="4087"/>
                          <a:pt x="3619" y="3928"/>
                        </a:cubicBezTo>
                        <a:cubicBezTo>
                          <a:pt x="3778" y="3796"/>
                          <a:pt x="3963" y="3664"/>
                          <a:pt x="4148" y="3532"/>
                        </a:cubicBezTo>
                        <a:cubicBezTo>
                          <a:pt x="4914" y="2951"/>
                          <a:pt x="5733" y="2449"/>
                          <a:pt x="6578" y="2000"/>
                        </a:cubicBezTo>
                        <a:cubicBezTo>
                          <a:pt x="7027" y="1841"/>
                          <a:pt x="7423" y="1551"/>
                          <a:pt x="7714" y="1181"/>
                        </a:cubicBezTo>
                        <a:cubicBezTo>
                          <a:pt x="7819" y="996"/>
                          <a:pt x="7846" y="785"/>
                          <a:pt x="7793" y="573"/>
                        </a:cubicBezTo>
                        <a:cubicBezTo>
                          <a:pt x="7766" y="468"/>
                          <a:pt x="7740" y="389"/>
                          <a:pt x="7687" y="309"/>
                        </a:cubicBezTo>
                        <a:cubicBezTo>
                          <a:pt x="7661" y="336"/>
                          <a:pt x="7661" y="362"/>
                          <a:pt x="7608" y="389"/>
                        </a:cubicBezTo>
                        <a:cubicBezTo>
                          <a:pt x="6816" y="732"/>
                          <a:pt x="6050" y="1155"/>
                          <a:pt x="5336" y="1683"/>
                        </a:cubicBezTo>
                        <a:cubicBezTo>
                          <a:pt x="5321" y="1693"/>
                          <a:pt x="5307" y="1697"/>
                          <a:pt x="5294" y="1697"/>
                        </a:cubicBezTo>
                        <a:cubicBezTo>
                          <a:pt x="5241" y="1697"/>
                          <a:pt x="5214" y="1620"/>
                          <a:pt x="5257" y="1577"/>
                        </a:cubicBezTo>
                        <a:cubicBezTo>
                          <a:pt x="5970" y="1023"/>
                          <a:pt x="6736" y="547"/>
                          <a:pt x="7582" y="204"/>
                        </a:cubicBezTo>
                        <a:lnTo>
                          <a:pt x="7608" y="204"/>
                        </a:lnTo>
                        <a:cubicBezTo>
                          <a:pt x="7555" y="177"/>
                          <a:pt x="7502" y="151"/>
                          <a:pt x="7449" y="124"/>
                        </a:cubicBezTo>
                        <a:cubicBezTo>
                          <a:pt x="7449" y="98"/>
                          <a:pt x="7423" y="98"/>
                          <a:pt x="7423" y="72"/>
                        </a:cubicBezTo>
                        <a:cubicBezTo>
                          <a:pt x="7201" y="24"/>
                          <a:pt x="6977" y="0"/>
                          <a:pt x="675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1" name="Google Shape;601;p34"/>
                  <p:cNvSpPr/>
                  <p:nvPr/>
                </p:nvSpPr>
                <p:spPr>
                  <a:xfrm>
                    <a:off x="4039800" y="3341850"/>
                    <a:ext cx="212000" cy="78600"/>
                  </a:xfrm>
                  <a:custGeom>
                    <a:avLst/>
                    <a:gdLst/>
                    <a:ahLst/>
                    <a:cxnLst/>
                    <a:rect l="l" t="t" r="r" b="b"/>
                    <a:pathLst>
                      <a:path w="8480" h="3144" extrusionOk="0">
                        <a:moveTo>
                          <a:pt x="5864" y="0"/>
                        </a:moveTo>
                        <a:cubicBezTo>
                          <a:pt x="4992" y="0"/>
                          <a:pt x="4147" y="185"/>
                          <a:pt x="3355" y="529"/>
                        </a:cubicBezTo>
                        <a:cubicBezTo>
                          <a:pt x="3011" y="687"/>
                          <a:pt x="2642" y="872"/>
                          <a:pt x="2325" y="1083"/>
                        </a:cubicBezTo>
                        <a:cubicBezTo>
                          <a:pt x="1453" y="1638"/>
                          <a:pt x="687" y="2351"/>
                          <a:pt x="0" y="3144"/>
                        </a:cubicBezTo>
                        <a:cubicBezTo>
                          <a:pt x="79" y="3091"/>
                          <a:pt x="132" y="3064"/>
                          <a:pt x="212" y="3038"/>
                        </a:cubicBezTo>
                        <a:cubicBezTo>
                          <a:pt x="423" y="2879"/>
                          <a:pt x="608" y="2721"/>
                          <a:pt x="819" y="2589"/>
                        </a:cubicBezTo>
                        <a:cubicBezTo>
                          <a:pt x="1506" y="2087"/>
                          <a:pt x="2245" y="1691"/>
                          <a:pt x="3038" y="1400"/>
                        </a:cubicBezTo>
                        <a:cubicBezTo>
                          <a:pt x="3249" y="1295"/>
                          <a:pt x="3460" y="1242"/>
                          <a:pt x="3672" y="1163"/>
                        </a:cubicBezTo>
                        <a:cubicBezTo>
                          <a:pt x="4174" y="1004"/>
                          <a:pt x="4702" y="872"/>
                          <a:pt x="5230" y="793"/>
                        </a:cubicBezTo>
                        <a:cubicBezTo>
                          <a:pt x="5494" y="766"/>
                          <a:pt x="5759" y="714"/>
                          <a:pt x="6023" y="714"/>
                        </a:cubicBezTo>
                        <a:cubicBezTo>
                          <a:pt x="6155" y="700"/>
                          <a:pt x="6287" y="694"/>
                          <a:pt x="6419" y="694"/>
                        </a:cubicBezTo>
                        <a:cubicBezTo>
                          <a:pt x="6551" y="694"/>
                          <a:pt x="6683" y="700"/>
                          <a:pt x="6815" y="714"/>
                        </a:cubicBezTo>
                        <a:cubicBezTo>
                          <a:pt x="6921" y="714"/>
                          <a:pt x="6921" y="872"/>
                          <a:pt x="6815" y="872"/>
                        </a:cubicBezTo>
                        <a:cubicBezTo>
                          <a:pt x="6683" y="898"/>
                          <a:pt x="6525" y="898"/>
                          <a:pt x="6366" y="898"/>
                        </a:cubicBezTo>
                        <a:cubicBezTo>
                          <a:pt x="6234" y="925"/>
                          <a:pt x="6075" y="925"/>
                          <a:pt x="5943" y="925"/>
                        </a:cubicBezTo>
                        <a:cubicBezTo>
                          <a:pt x="5653" y="951"/>
                          <a:pt x="5362" y="1004"/>
                          <a:pt x="5072" y="1057"/>
                        </a:cubicBezTo>
                        <a:cubicBezTo>
                          <a:pt x="4385" y="1163"/>
                          <a:pt x="3725" y="1347"/>
                          <a:pt x="3091" y="1612"/>
                        </a:cubicBezTo>
                        <a:cubicBezTo>
                          <a:pt x="2747" y="1717"/>
                          <a:pt x="2430" y="1876"/>
                          <a:pt x="2113" y="2034"/>
                        </a:cubicBezTo>
                        <a:cubicBezTo>
                          <a:pt x="1664" y="2272"/>
                          <a:pt x="1215" y="2563"/>
                          <a:pt x="793" y="2853"/>
                        </a:cubicBezTo>
                        <a:lnTo>
                          <a:pt x="766" y="2906"/>
                        </a:lnTo>
                        <a:cubicBezTo>
                          <a:pt x="1057" y="2827"/>
                          <a:pt x="1347" y="2747"/>
                          <a:pt x="1638" y="2668"/>
                        </a:cubicBezTo>
                        <a:cubicBezTo>
                          <a:pt x="2377" y="2483"/>
                          <a:pt x="3091" y="2351"/>
                          <a:pt x="3830" y="2193"/>
                        </a:cubicBezTo>
                        <a:lnTo>
                          <a:pt x="5996" y="1744"/>
                        </a:lnTo>
                        <a:cubicBezTo>
                          <a:pt x="6366" y="1664"/>
                          <a:pt x="6709" y="1612"/>
                          <a:pt x="7079" y="1532"/>
                        </a:cubicBezTo>
                        <a:lnTo>
                          <a:pt x="7634" y="1400"/>
                        </a:lnTo>
                        <a:cubicBezTo>
                          <a:pt x="7819" y="1374"/>
                          <a:pt x="7977" y="1321"/>
                          <a:pt x="8136" y="1268"/>
                        </a:cubicBezTo>
                        <a:cubicBezTo>
                          <a:pt x="8268" y="1242"/>
                          <a:pt x="8426" y="1189"/>
                          <a:pt x="8479" y="1030"/>
                        </a:cubicBezTo>
                        <a:cubicBezTo>
                          <a:pt x="8479" y="925"/>
                          <a:pt x="8453" y="819"/>
                          <a:pt x="8374" y="740"/>
                        </a:cubicBezTo>
                        <a:cubicBezTo>
                          <a:pt x="8162" y="555"/>
                          <a:pt x="7898" y="423"/>
                          <a:pt x="7634" y="344"/>
                        </a:cubicBezTo>
                        <a:cubicBezTo>
                          <a:pt x="7079" y="106"/>
                          <a:pt x="6472" y="0"/>
                          <a:pt x="586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2" name="Google Shape;602;p34"/>
                  <p:cNvSpPr/>
                  <p:nvPr/>
                </p:nvSpPr>
                <p:spPr>
                  <a:xfrm>
                    <a:off x="4033850" y="3420650"/>
                    <a:ext cx="244350" cy="64200"/>
                  </a:xfrm>
                  <a:custGeom>
                    <a:avLst/>
                    <a:gdLst/>
                    <a:ahLst/>
                    <a:cxnLst/>
                    <a:rect l="l" t="t" r="r" b="b"/>
                    <a:pathLst>
                      <a:path w="9774" h="2568" extrusionOk="0">
                        <a:moveTo>
                          <a:pt x="2418" y="1"/>
                        </a:moveTo>
                        <a:cubicBezTo>
                          <a:pt x="2181" y="1"/>
                          <a:pt x="1947" y="7"/>
                          <a:pt x="1717" y="18"/>
                        </a:cubicBezTo>
                        <a:cubicBezTo>
                          <a:pt x="1242" y="18"/>
                          <a:pt x="793" y="124"/>
                          <a:pt x="370" y="309"/>
                        </a:cubicBezTo>
                        <a:cubicBezTo>
                          <a:pt x="582" y="282"/>
                          <a:pt x="793" y="256"/>
                          <a:pt x="978" y="256"/>
                        </a:cubicBezTo>
                        <a:cubicBezTo>
                          <a:pt x="1290" y="225"/>
                          <a:pt x="1603" y="210"/>
                          <a:pt x="1914" y="210"/>
                        </a:cubicBezTo>
                        <a:cubicBezTo>
                          <a:pt x="2391" y="210"/>
                          <a:pt x="2865" y="245"/>
                          <a:pt x="3329" y="309"/>
                        </a:cubicBezTo>
                        <a:lnTo>
                          <a:pt x="3461" y="335"/>
                        </a:lnTo>
                        <a:cubicBezTo>
                          <a:pt x="3883" y="388"/>
                          <a:pt x="4280" y="467"/>
                          <a:pt x="4702" y="573"/>
                        </a:cubicBezTo>
                        <a:cubicBezTo>
                          <a:pt x="5098" y="678"/>
                          <a:pt x="5495" y="810"/>
                          <a:pt x="5864" y="995"/>
                        </a:cubicBezTo>
                        <a:cubicBezTo>
                          <a:pt x="5917" y="1022"/>
                          <a:pt x="5891" y="1101"/>
                          <a:pt x="5838" y="1101"/>
                        </a:cubicBezTo>
                        <a:cubicBezTo>
                          <a:pt x="5600" y="1048"/>
                          <a:pt x="5389" y="969"/>
                          <a:pt x="5178" y="890"/>
                        </a:cubicBezTo>
                        <a:cubicBezTo>
                          <a:pt x="4966" y="837"/>
                          <a:pt x="4729" y="758"/>
                          <a:pt x="4517" y="705"/>
                        </a:cubicBezTo>
                        <a:cubicBezTo>
                          <a:pt x="4121" y="626"/>
                          <a:pt x="3751" y="546"/>
                          <a:pt x="3355" y="494"/>
                        </a:cubicBezTo>
                        <a:cubicBezTo>
                          <a:pt x="2843" y="430"/>
                          <a:pt x="2341" y="395"/>
                          <a:pt x="1837" y="395"/>
                        </a:cubicBezTo>
                        <a:cubicBezTo>
                          <a:pt x="1508" y="395"/>
                          <a:pt x="1179" y="409"/>
                          <a:pt x="846" y="441"/>
                        </a:cubicBezTo>
                        <a:cubicBezTo>
                          <a:pt x="634" y="467"/>
                          <a:pt x="450" y="467"/>
                          <a:pt x="238" y="520"/>
                        </a:cubicBezTo>
                        <a:cubicBezTo>
                          <a:pt x="185" y="520"/>
                          <a:pt x="106" y="546"/>
                          <a:pt x="53" y="546"/>
                        </a:cubicBezTo>
                        <a:lnTo>
                          <a:pt x="0" y="573"/>
                        </a:lnTo>
                        <a:lnTo>
                          <a:pt x="159" y="573"/>
                        </a:lnTo>
                        <a:cubicBezTo>
                          <a:pt x="251" y="571"/>
                          <a:pt x="343" y="569"/>
                          <a:pt x="435" y="569"/>
                        </a:cubicBezTo>
                        <a:cubicBezTo>
                          <a:pt x="1456" y="569"/>
                          <a:pt x="2492" y="705"/>
                          <a:pt x="3461" y="995"/>
                        </a:cubicBezTo>
                        <a:cubicBezTo>
                          <a:pt x="3725" y="1048"/>
                          <a:pt x="3989" y="1127"/>
                          <a:pt x="4227" y="1207"/>
                        </a:cubicBezTo>
                        <a:cubicBezTo>
                          <a:pt x="4940" y="1418"/>
                          <a:pt x="5653" y="1682"/>
                          <a:pt x="6366" y="1920"/>
                        </a:cubicBezTo>
                        <a:cubicBezTo>
                          <a:pt x="6736" y="2026"/>
                          <a:pt x="7079" y="2158"/>
                          <a:pt x="7449" y="2263"/>
                        </a:cubicBezTo>
                        <a:cubicBezTo>
                          <a:pt x="7766" y="2369"/>
                          <a:pt x="8083" y="2448"/>
                          <a:pt x="8400" y="2527"/>
                        </a:cubicBezTo>
                        <a:cubicBezTo>
                          <a:pt x="8545" y="2554"/>
                          <a:pt x="8697" y="2567"/>
                          <a:pt x="8849" y="2567"/>
                        </a:cubicBezTo>
                        <a:cubicBezTo>
                          <a:pt x="9001" y="2567"/>
                          <a:pt x="9153" y="2554"/>
                          <a:pt x="9298" y="2527"/>
                        </a:cubicBezTo>
                        <a:cubicBezTo>
                          <a:pt x="9404" y="2475"/>
                          <a:pt x="9536" y="2422"/>
                          <a:pt x="9615" y="2343"/>
                        </a:cubicBezTo>
                        <a:cubicBezTo>
                          <a:pt x="9483" y="2290"/>
                          <a:pt x="9298" y="2184"/>
                          <a:pt x="9140" y="2131"/>
                        </a:cubicBezTo>
                        <a:cubicBezTo>
                          <a:pt x="8981" y="2052"/>
                          <a:pt x="8849" y="1973"/>
                          <a:pt x="8664" y="1920"/>
                        </a:cubicBezTo>
                        <a:cubicBezTo>
                          <a:pt x="8506" y="1867"/>
                          <a:pt x="8321" y="1841"/>
                          <a:pt x="8136" y="1788"/>
                        </a:cubicBezTo>
                        <a:lnTo>
                          <a:pt x="7898" y="1735"/>
                        </a:lnTo>
                        <a:cubicBezTo>
                          <a:pt x="7793" y="1709"/>
                          <a:pt x="7687" y="1656"/>
                          <a:pt x="7634" y="1656"/>
                        </a:cubicBezTo>
                        <a:cubicBezTo>
                          <a:pt x="7581" y="1629"/>
                          <a:pt x="7581" y="1576"/>
                          <a:pt x="7634" y="1576"/>
                        </a:cubicBezTo>
                        <a:cubicBezTo>
                          <a:pt x="7705" y="1576"/>
                          <a:pt x="7763" y="1565"/>
                          <a:pt x="7826" y="1565"/>
                        </a:cubicBezTo>
                        <a:cubicBezTo>
                          <a:pt x="7857" y="1565"/>
                          <a:pt x="7890" y="1568"/>
                          <a:pt x="7925" y="1576"/>
                        </a:cubicBezTo>
                        <a:cubicBezTo>
                          <a:pt x="8004" y="1576"/>
                          <a:pt x="8110" y="1603"/>
                          <a:pt x="8189" y="1603"/>
                        </a:cubicBezTo>
                        <a:cubicBezTo>
                          <a:pt x="8374" y="1656"/>
                          <a:pt x="8559" y="1709"/>
                          <a:pt x="8717" y="1761"/>
                        </a:cubicBezTo>
                        <a:cubicBezTo>
                          <a:pt x="8902" y="1814"/>
                          <a:pt x="9087" y="1893"/>
                          <a:pt x="9245" y="1946"/>
                        </a:cubicBezTo>
                        <a:cubicBezTo>
                          <a:pt x="9430" y="2026"/>
                          <a:pt x="9589" y="2105"/>
                          <a:pt x="9747" y="2210"/>
                        </a:cubicBezTo>
                        <a:cubicBezTo>
                          <a:pt x="9774" y="2131"/>
                          <a:pt x="9747" y="2026"/>
                          <a:pt x="9695" y="1973"/>
                        </a:cubicBezTo>
                        <a:cubicBezTo>
                          <a:pt x="9615" y="1841"/>
                          <a:pt x="9510" y="1761"/>
                          <a:pt x="9378" y="1682"/>
                        </a:cubicBezTo>
                        <a:cubicBezTo>
                          <a:pt x="9245" y="1550"/>
                          <a:pt x="9087" y="1471"/>
                          <a:pt x="8928" y="1365"/>
                        </a:cubicBezTo>
                        <a:cubicBezTo>
                          <a:pt x="8638" y="1180"/>
                          <a:pt x="8321" y="1022"/>
                          <a:pt x="8004" y="890"/>
                        </a:cubicBezTo>
                        <a:cubicBezTo>
                          <a:pt x="7317" y="626"/>
                          <a:pt x="6630" y="441"/>
                          <a:pt x="5917" y="309"/>
                        </a:cubicBezTo>
                        <a:cubicBezTo>
                          <a:pt x="5204" y="203"/>
                          <a:pt x="4491" y="97"/>
                          <a:pt x="3751" y="44"/>
                        </a:cubicBezTo>
                        <a:lnTo>
                          <a:pt x="3434" y="44"/>
                        </a:lnTo>
                        <a:cubicBezTo>
                          <a:pt x="3094" y="14"/>
                          <a:pt x="2754" y="1"/>
                          <a:pt x="24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3" name="Google Shape;603;p34"/>
                  <p:cNvSpPr/>
                  <p:nvPr/>
                </p:nvSpPr>
                <p:spPr>
                  <a:xfrm>
                    <a:off x="3996200" y="3184675"/>
                    <a:ext cx="289275" cy="305800"/>
                  </a:xfrm>
                  <a:custGeom>
                    <a:avLst/>
                    <a:gdLst/>
                    <a:ahLst/>
                    <a:cxnLst/>
                    <a:rect l="l" t="t" r="r" b="b"/>
                    <a:pathLst>
                      <a:path w="11571" h="12232" extrusionOk="0">
                        <a:moveTo>
                          <a:pt x="1744" y="231"/>
                        </a:moveTo>
                        <a:cubicBezTo>
                          <a:pt x="1940" y="231"/>
                          <a:pt x="2135" y="329"/>
                          <a:pt x="2246" y="503"/>
                        </a:cubicBezTo>
                        <a:cubicBezTo>
                          <a:pt x="2405" y="820"/>
                          <a:pt x="2484" y="1163"/>
                          <a:pt x="2431" y="1506"/>
                        </a:cubicBezTo>
                        <a:cubicBezTo>
                          <a:pt x="2405" y="1506"/>
                          <a:pt x="2378" y="1533"/>
                          <a:pt x="2378" y="1559"/>
                        </a:cubicBezTo>
                        <a:lnTo>
                          <a:pt x="2378" y="1718"/>
                        </a:lnTo>
                        <a:lnTo>
                          <a:pt x="2378" y="1823"/>
                        </a:lnTo>
                        <a:cubicBezTo>
                          <a:pt x="2378" y="1823"/>
                          <a:pt x="2378" y="1823"/>
                          <a:pt x="2378" y="1850"/>
                        </a:cubicBezTo>
                        <a:lnTo>
                          <a:pt x="2378" y="1876"/>
                        </a:lnTo>
                        <a:cubicBezTo>
                          <a:pt x="2378" y="1929"/>
                          <a:pt x="2378" y="1955"/>
                          <a:pt x="2352" y="2008"/>
                        </a:cubicBezTo>
                        <a:cubicBezTo>
                          <a:pt x="2352" y="2035"/>
                          <a:pt x="2352" y="2035"/>
                          <a:pt x="2352" y="2061"/>
                        </a:cubicBezTo>
                        <a:cubicBezTo>
                          <a:pt x="2088" y="2510"/>
                          <a:pt x="1876" y="2986"/>
                          <a:pt x="1691" y="3461"/>
                        </a:cubicBezTo>
                        <a:cubicBezTo>
                          <a:pt x="1480" y="4148"/>
                          <a:pt x="1295" y="4808"/>
                          <a:pt x="1163" y="5495"/>
                        </a:cubicBezTo>
                        <a:cubicBezTo>
                          <a:pt x="952" y="6657"/>
                          <a:pt x="873" y="7846"/>
                          <a:pt x="925" y="9034"/>
                        </a:cubicBezTo>
                        <a:cubicBezTo>
                          <a:pt x="873" y="8823"/>
                          <a:pt x="846" y="8585"/>
                          <a:pt x="820" y="8374"/>
                        </a:cubicBezTo>
                        <a:lnTo>
                          <a:pt x="846" y="8374"/>
                        </a:lnTo>
                        <a:cubicBezTo>
                          <a:pt x="793" y="7767"/>
                          <a:pt x="793" y="7185"/>
                          <a:pt x="820" y="6604"/>
                        </a:cubicBezTo>
                        <a:cubicBezTo>
                          <a:pt x="873" y="5416"/>
                          <a:pt x="1031" y="4227"/>
                          <a:pt x="1322" y="3091"/>
                        </a:cubicBezTo>
                        <a:cubicBezTo>
                          <a:pt x="1506" y="2431"/>
                          <a:pt x="1691" y="1823"/>
                          <a:pt x="1929" y="1189"/>
                        </a:cubicBezTo>
                        <a:cubicBezTo>
                          <a:pt x="1929" y="1152"/>
                          <a:pt x="1889" y="1115"/>
                          <a:pt x="1866" y="1115"/>
                        </a:cubicBezTo>
                        <a:cubicBezTo>
                          <a:pt x="1857" y="1115"/>
                          <a:pt x="1850" y="1121"/>
                          <a:pt x="1850" y="1137"/>
                        </a:cubicBezTo>
                        <a:cubicBezTo>
                          <a:pt x="1348" y="2246"/>
                          <a:pt x="1005" y="3435"/>
                          <a:pt x="820" y="4623"/>
                        </a:cubicBezTo>
                        <a:cubicBezTo>
                          <a:pt x="608" y="5838"/>
                          <a:pt x="556" y="7053"/>
                          <a:pt x="608" y="8268"/>
                        </a:cubicBezTo>
                        <a:lnTo>
                          <a:pt x="608" y="8321"/>
                        </a:lnTo>
                        <a:cubicBezTo>
                          <a:pt x="556" y="8136"/>
                          <a:pt x="503" y="7951"/>
                          <a:pt x="476" y="7767"/>
                        </a:cubicBezTo>
                        <a:cubicBezTo>
                          <a:pt x="318" y="6974"/>
                          <a:pt x="239" y="6155"/>
                          <a:pt x="265" y="5336"/>
                        </a:cubicBezTo>
                        <a:cubicBezTo>
                          <a:pt x="291" y="4491"/>
                          <a:pt x="397" y="3646"/>
                          <a:pt x="529" y="2801"/>
                        </a:cubicBezTo>
                        <a:cubicBezTo>
                          <a:pt x="608" y="2378"/>
                          <a:pt x="714" y="1929"/>
                          <a:pt x="846" y="1506"/>
                        </a:cubicBezTo>
                        <a:cubicBezTo>
                          <a:pt x="925" y="1295"/>
                          <a:pt x="1005" y="1084"/>
                          <a:pt x="1084" y="872"/>
                        </a:cubicBezTo>
                        <a:cubicBezTo>
                          <a:pt x="1163" y="688"/>
                          <a:pt x="1242" y="529"/>
                          <a:pt x="1374" y="371"/>
                        </a:cubicBezTo>
                        <a:cubicBezTo>
                          <a:pt x="1481" y="275"/>
                          <a:pt x="1612" y="231"/>
                          <a:pt x="1744" y="231"/>
                        </a:cubicBezTo>
                        <a:close/>
                        <a:moveTo>
                          <a:pt x="4412" y="635"/>
                        </a:moveTo>
                        <a:cubicBezTo>
                          <a:pt x="4095" y="1004"/>
                          <a:pt x="3805" y="1401"/>
                          <a:pt x="3540" y="1823"/>
                        </a:cubicBezTo>
                        <a:cubicBezTo>
                          <a:pt x="3408" y="2008"/>
                          <a:pt x="3303" y="2220"/>
                          <a:pt x="3171" y="2431"/>
                        </a:cubicBezTo>
                        <a:cubicBezTo>
                          <a:pt x="3065" y="2669"/>
                          <a:pt x="2959" y="2906"/>
                          <a:pt x="2880" y="3144"/>
                        </a:cubicBezTo>
                        <a:cubicBezTo>
                          <a:pt x="2880" y="3163"/>
                          <a:pt x="2906" y="3181"/>
                          <a:pt x="2931" y="3181"/>
                        </a:cubicBezTo>
                        <a:cubicBezTo>
                          <a:pt x="2942" y="3181"/>
                          <a:pt x="2952" y="3178"/>
                          <a:pt x="2959" y="3170"/>
                        </a:cubicBezTo>
                        <a:cubicBezTo>
                          <a:pt x="3065" y="2959"/>
                          <a:pt x="3197" y="2748"/>
                          <a:pt x="3329" y="2537"/>
                        </a:cubicBezTo>
                        <a:cubicBezTo>
                          <a:pt x="3435" y="2325"/>
                          <a:pt x="3567" y="2140"/>
                          <a:pt x="3699" y="1929"/>
                        </a:cubicBezTo>
                        <a:cubicBezTo>
                          <a:pt x="3963" y="1533"/>
                          <a:pt x="4254" y="1137"/>
                          <a:pt x="4571" y="793"/>
                        </a:cubicBezTo>
                        <a:lnTo>
                          <a:pt x="4597" y="740"/>
                        </a:lnTo>
                        <a:lnTo>
                          <a:pt x="4623" y="767"/>
                        </a:lnTo>
                        <a:cubicBezTo>
                          <a:pt x="4703" y="899"/>
                          <a:pt x="4729" y="1031"/>
                          <a:pt x="4676" y="1163"/>
                        </a:cubicBezTo>
                        <a:cubicBezTo>
                          <a:pt x="4623" y="1348"/>
                          <a:pt x="4571" y="1506"/>
                          <a:pt x="4518" y="1691"/>
                        </a:cubicBezTo>
                        <a:cubicBezTo>
                          <a:pt x="4069" y="3065"/>
                          <a:pt x="3171" y="4227"/>
                          <a:pt x="2510" y="5469"/>
                        </a:cubicBezTo>
                        <a:cubicBezTo>
                          <a:pt x="2088" y="6208"/>
                          <a:pt x="1771" y="6974"/>
                          <a:pt x="1533" y="7767"/>
                        </a:cubicBezTo>
                        <a:cubicBezTo>
                          <a:pt x="1612" y="7159"/>
                          <a:pt x="1744" y="6578"/>
                          <a:pt x="1850" y="5997"/>
                        </a:cubicBezTo>
                        <a:cubicBezTo>
                          <a:pt x="1929" y="5627"/>
                          <a:pt x="1982" y="5231"/>
                          <a:pt x="2088" y="4861"/>
                        </a:cubicBezTo>
                        <a:cubicBezTo>
                          <a:pt x="2088" y="4835"/>
                          <a:pt x="2068" y="4821"/>
                          <a:pt x="2048" y="4821"/>
                        </a:cubicBezTo>
                        <a:cubicBezTo>
                          <a:pt x="2028" y="4821"/>
                          <a:pt x="2008" y="4835"/>
                          <a:pt x="2008" y="4861"/>
                        </a:cubicBezTo>
                        <a:cubicBezTo>
                          <a:pt x="1903" y="5204"/>
                          <a:pt x="1797" y="5521"/>
                          <a:pt x="1744" y="5865"/>
                        </a:cubicBezTo>
                        <a:cubicBezTo>
                          <a:pt x="1665" y="6182"/>
                          <a:pt x="1586" y="6525"/>
                          <a:pt x="1533" y="6868"/>
                        </a:cubicBezTo>
                        <a:cubicBezTo>
                          <a:pt x="1401" y="7529"/>
                          <a:pt x="1269" y="8216"/>
                          <a:pt x="1189" y="8876"/>
                        </a:cubicBezTo>
                        <a:cubicBezTo>
                          <a:pt x="1189" y="8982"/>
                          <a:pt x="1163" y="9087"/>
                          <a:pt x="1137" y="9219"/>
                        </a:cubicBezTo>
                        <a:cubicBezTo>
                          <a:pt x="1110" y="8823"/>
                          <a:pt x="1084" y="8453"/>
                          <a:pt x="1110" y="8110"/>
                        </a:cubicBezTo>
                        <a:lnTo>
                          <a:pt x="1110" y="8084"/>
                        </a:lnTo>
                        <a:cubicBezTo>
                          <a:pt x="1137" y="7423"/>
                          <a:pt x="1189" y="6763"/>
                          <a:pt x="1269" y="6102"/>
                        </a:cubicBezTo>
                        <a:cubicBezTo>
                          <a:pt x="1374" y="5442"/>
                          <a:pt x="1506" y="4808"/>
                          <a:pt x="1691" y="4174"/>
                        </a:cubicBezTo>
                        <a:cubicBezTo>
                          <a:pt x="1876" y="3461"/>
                          <a:pt x="2140" y="2801"/>
                          <a:pt x="2484" y="2193"/>
                        </a:cubicBezTo>
                        <a:cubicBezTo>
                          <a:pt x="2801" y="1612"/>
                          <a:pt x="3276" y="1137"/>
                          <a:pt x="3831" y="820"/>
                        </a:cubicBezTo>
                        <a:cubicBezTo>
                          <a:pt x="3989" y="714"/>
                          <a:pt x="4201" y="635"/>
                          <a:pt x="4412" y="635"/>
                        </a:cubicBezTo>
                        <a:close/>
                        <a:moveTo>
                          <a:pt x="8193" y="2263"/>
                        </a:moveTo>
                        <a:cubicBezTo>
                          <a:pt x="8429" y="2263"/>
                          <a:pt x="8667" y="2293"/>
                          <a:pt x="8902" y="2352"/>
                        </a:cubicBezTo>
                        <a:cubicBezTo>
                          <a:pt x="8902" y="2352"/>
                          <a:pt x="8929" y="2378"/>
                          <a:pt x="8929" y="2378"/>
                        </a:cubicBezTo>
                        <a:cubicBezTo>
                          <a:pt x="8982" y="2404"/>
                          <a:pt x="9035" y="2431"/>
                          <a:pt x="9061" y="2484"/>
                        </a:cubicBezTo>
                        <a:cubicBezTo>
                          <a:pt x="8216" y="2801"/>
                          <a:pt x="7450" y="3276"/>
                          <a:pt x="6736" y="3831"/>
                        </a:cubicBezTo>
                        <a:cubicBezTo>
                          <a:pt x="6694" y="3874"/>
                          <a:pt x="6720" y="3951"/>
                          <a:pt x="6774" y="3951"/>
                        </a:cubicBezTo>
                        <a:cubicBezTo>
                          <a:pt x="6786" y="3951"/>
                          <a:pt x="6801" y="3947"/>
                          <a:pt x="6816" y="3936"/>
                        </a:cubicBezTo>
                        <a:cubicBezTo>
                          <a:pt x="7503" y="3408"/>
                          <a:pt x="8295" y="2986"/>
                          <a:pt x="9087" y="2642"/>
                        </a:cubicBezTo>
                        <a:cubicBezTo>
                          <a:pt x="9114" y="2616"/>
                          <a:pt x="9140" y="2589"/>
                          <a:pt x="9140" y="2563"/>
                        </a:cubicBezTo>
                        <a:cubicBezTo>
                          <a:pt x="9219" y="2642"/>
                          <a:pt x="9246" y="2721"/>
                          <a:pt x="9272" y="2827"/>
                        </a:cubicBezTo>
                        <a:cubicBezTo>
                          <a:pt x="9325" y="3038"/>
                          <a:pt x="9272" y="3276"/>
                          <a:pt x="9167" y="3461"/>
                        </a:cubicBezTo>
                        <a:cubicBezTo>
                          <a:pt x="8902" y="3884"/>
                          <a:pt x="8453" y="4069"/>
                          <a:pt x="8031" y="4280"/>
                        </a:cubicBezTo>
                        <a:cubicBezTo>
                          <a:pt x="7186" y="4729"/>
                          <a:pt x="6367" y="5231"/>
                          <a:pt x="5601" y="5812"/>
                        </a:cubicBezTo>
                        <a:cubicBezTo>
                          <a:pt x="5204" y="6102"/>
                          <a:pt x="4782" y="6419"/>
                          <a:pt x="4412" y="6763"/>
                        </a:cubicBezTo>
                        <a:cubicBezTo>
                          <a:pt x="4306" y="6842"/>
                          <a:pt x="4174" y="6948"/>
                          <a:pt x="4095" y="7053"/>
                        </a:cubicBezTo>
                        <a:lnTo>
                          <a:pt x="3857" y="7238"/>
                        </a:lnTo>
                        <a:cubicBezTo>
                          <a:pt x="3805" y="7265"/>
                          <a:pt x="3752" y="7317"/>
                          <a:pt x="3699" y="7370"/>
                        </a:cubicBezTo>
                        <a:cubicBezTo>
                          <a:pt x="3065" y="7793"/>
                          <a:pt x="2484" y="8321"/>
                          <a:pt x="1982" y="8876"/>
                        </a:cubicBezTo>
                        <a:cubicBezTo>
                          <a:pt x="2193" y="8559"/>
                          <a:pt x="2431" y="8268"/>
                          <a:pt x="2669" y="7951"/>
                        </a:cubicBezTo>
                        <a:cubicBezTo>
                          <a:pt x="3197" y="7317"/>
                          <a:pt x="3752" y="6710"/>
                          <a:pt x="4333" y="6129"/>
                        </a:cubicBezTo>
                        <a:cubicBezTo>
                          <a:pt x="4491" y="5970"/>
                          <a:pt x="4650" y="5812"/>
                          <a:pt x="4808" y="5653"/>
                        </a:cubicBezTo>
                        <a:cubicBezTo>
                          <a:pt x="4993" y="5521"/>
                          <a:pt x="5152" y="5336"/>
                          <a:pt x="5310" y="5178"/>
                        </a:cubicBezTo>
                        <a:cubicBezTo>
                          <a:pt x="5356" y="5132"/>
                          <a:pt x="5323" y="5067"/>
                          <a:pt x="5262" y="5067"/>
                        </a:cubicBezTo>
                        <a:cubicBezTo>
                          <a:pt x="5252" y="5067"/>
                          <a:pt x="5242" y="5069"/>
                          <a:pt x="5231" y="5072"/>
                        </a:cubicBezTo>
                        <a:lnTo>
                          <a:pt x="5257" y="5072"/>
                        </a:lnTo>
                        <a:cubicBezTo>
                          <a:pt x="5072" y="5178"/>
                          <a:pt x="4914" y="5310"/>
                          <a:pt x="4782" y="5442"/>
                        </a:cubicBezTo>
                        <a:cubicBezTo>
                          <a:pt x="4623" y="5601"/>
                          <a:pt x="4465" y="5733"/>
                          <a:pt x="4306" y="5891"/>
                        </a:cubicBezTo>
                        <a:cubicBezTo>
                          <a:pt x="4016" y="6155"/>
                          <a:pt x="3725" y="6446"/>
                          <a:pt x="3435" y="6763"/>
                        </a:cubicBezTo>
                        <a:cubicBezTo>
                          <a:pt x="2880" y="7370"/>
                          <a:pt x="2352" y="8004"/>
                          <a:pt x="1876" y="8691"/>
                        </a:cubicBezTo>
                        <a:cubicBezTo>
                          <a:pt x="1744" y="8876"/>
                          <a:pt x="1612" y="9061"/>
                          <a:pt x="1480" y="9246"/>
                        </a:cubicBezTo>
                        <a:cubicBezTo>
                          <a:pt x="1665" y="8744"/>
                          <a:pt x="1876" y="8268"/>
                          <a:pt x="2114" y="7793"/>
                        </a:cubicBezTo>
                        <a:cubicBezTo>
                          <a:pt x="2801" y="6393"/>
                          <a:pt x="3752" y="5125"/>
                          <a:pt x="4887" y="4042"/>
                        </a:cubicBezTo>
                        <a:cubicBezTo>
                          <a:pt x="5442" y="3514"/>
                          <a:pt x="6050" y="3038"/>
                          <a:pt x="6736" y="2669"/>
                        </a:cubicBezTo>
                        <a:cubicBezTo>
                          <a:pt x="7187" y="2398"/>
                          <a:pt x="7686" y="2263"/>
                          <a:pt x="8193" y="2263"/>
                        </a:cubicBezTo>
                        <a:close/>
                        <a:moveTo>
                          <a:pt x="7635" y="6287"/>
                        </a:moveTo>
                        <a:cubicBezTo>
                          <a:pt x="8242" y="6287"/>
                          <a:pt x="8850" y="6393"/>
                          <a:pt x="9404" y="6604"/>
                        </a:cubicBezTo>
                        <a:cubicBezTo>
                          <a:pt x="9668" y="6684"/>
                          <a:pt x="9933" y="6842"/>
                          <a:pt x="10144" y="7027"/>
                        </a:cubicBezTo>
                        <a:cubicBezTo>
                          <a:pt x="10223" y="7080"/>
                          <a:pt x="10250" y="7212"/>
                          <a:pt x="10250" y="7317"/>
                        </a:cubicBezTo>
                        <a:cubicBezTo>
                          <a:pt x="10197" y="7450"/>
                          <a:pt x="10038" y="7529"/>
                          <a:pt x="9906" y="7555"/>
                        </a:cubicBezTo>
                        <a:cubicBezTo>
                          <a:pt x="9801" y="7608"/>
                          <a:pt x="9589" y="7634"/>
                          <a:pt x="9404" y="7687"/>
                        </a:cubicBezTo>
                        <a:lnTo>
                          <a:pt x="8850" y="7793"/>
                        </a:lnTo>
                        <a:lnTo>
                          <a:pt x="7767" y="8031"/>
                        </a:lnTo>
                        <a:cubicBezTo>
                          <a:pt x="7053" y="8163"/>
                          <a:pt x="6314" y="8321"/>
                          <a:pt x="5601" y="8480"/>
                        </a:cubicBezTo>
                        <a:cubicBezTo>
                          <a:pt x="4861" y="8612"/>
                          <a:pt x="4148" y="8770"/>
                          <a:pt x="3435" y="8955"/>
                        </a:cubicBezTo>
                        <a:cubicBezTo>
                          <a:pt x="3118" y="9034"/>
                          <a:pt x="2827" y="9087"/>
                          <a:pt x="2537" y="9166"/>
                        </a:cubicBezTo>
                        <a:lnTo>
                          <a:pt x="2563" y="9140"/>
                        </a:lnTo>
                        <a:cubicBezTo>
                          <a:pt x="2986" y="8850"/>
                          <a:pt x="3435" y="8559"/>
                          <a:pt x="3884" y="8321"/>
                        </a:cubicBezTo>
                        <a:cubicBezTo>
                          <a:pt x="4808" y="7846"/>
                          <a:pt x="5812" y="7502"/>
                          <a:pt x="6842" y="7344"/>
                        </a:cubicBezTo>
                        <a:cubicBezTo>
                          <a:pt x="7133" y="7291"/>
                          <a:pt x="7423" y="7238"/>
                          <a:pt x="7714" y="7212"/>
                        </a:cubicBezTo>
                        <a:cubicBezTo>
                          <a:pt x="7846" y="7212"/>
                          <a:pt x="8004" y="7212"/>
                          <a:pt x="8136" y="7185"/>
                        </a:cubicBezTo>
                        <a:cubicBezTo>
                          <a:pt x="8295" y="7185"/>
                          <a:pt x="8453" y="7185"/>
                          <a:pt x="8585" y="7159"/>
                        </a:cubicBezTo>
                        <a:cubicBezTo>
                          <a:pt x="8665" y="7133"/>
                          <a:pt x="8691" y="7027"/>
                          <a:pt x="8585" y="7001"/>
                        </a:cubicBezTo>
                        <a:cubicBezTo>
                          <a:pt x="8453" y="6987"/>
                          <a:pt x="8321" y="6981"/>
                          <a:pt x="8189" y="6981"/>
                        </a:cubicBezTo>
                        <a:cubicBezTo>
                          <a:pt x="8057" y="6981"/>
                          <a:pt x="7925" y="6987"/>
                          <a:pt x="7793" y="7001"/>
                        </a:cubicBezTo>
                        <a:cubicBezTo>
                          <a:pt x="7529" y="7001"/>
                          <a:pt x="7265" y="7053"/>
                          <a:pt x="7001" y="7080"/>
                        </a:cubicBezTo>
                        <a:cubicBezTo>
                          <a:pt x="6472" y="7159"/>
                          <a:pt x="5944" y="7291"/>
                          <a:pt x="5442" y="7450"/>
                        </a:cubicBezTo>
                        <a:cubicBezTo>
                          <a:pt x="4412" y="7767"/>
                          <a:pt x="3461" y="8242"/>
                          <a:pt x="2589" y="8876"/>
                        </a:cubicBezTo>
                        <a:cubicBezTo>
                          <a:pt x="2378" y="9008"/>
                          <a:pt x="2167" y="9166"/>
                          <a:pt x="1982" y="9325"/>
                        </a:cubicBezTo>
                        <a:lnTo>
                          <a:pt x="1771" y="9404"/>
                        </a:lnTo>
                        <a:cubicBezTo>
                          <a:pt x="2431" y="8638"/>
                          <a:pt x="3223" y="7925"/>
                          <a:pt x="4069" y="7370"/>
                        </a:cubicBezTo>
                        <a:lnTo>
                          <a:pt x="4095" y="7344"/>
                        </a:lnTo>
                        <a:cubicBezTo>
                          <a:pt x="5152" y="6657"/>
                          <a:pt x="6367" y="6287"/>
                          <a:pt x="7635" y="6287"/>
                        </a:cubicBezTo>
                        <a:close/>
                        <a:moveTo>
                          <a:pt x="4075" y="9440"/>
                        </a:moveTo>
                        <a:cubicBezTo>
                          <a:pt x="4475" y="9440"/>
                          <a:pt x="4870" y="9453"/>
                          <a:pt x="5257" y="9483"/>
                        </a:cubicBezTo>
                        <a:cubicBezTo>
                          <a:pt x="5997" y="9536"/>
                          <a:pt x="6710" y="9642"/>
                          <a:pt x="7423" y="9748"/>
                        </a:cubicBezTo>
                        <a:cubicBezTo>
                          <a:pt x="8136" y="9880"/>
                          <a:pt x="8823" y="10065"/>
                          <a:pt x="9510" y="10329"/>
                        </a:cubicBezTo>
                        <a:cubicBezTo>
                          <a:pt x="9827" y="10461"/>
                          <a:pt x="10144" y="10619"/>
                          <a:pt x="10434" y="10804"/>
                        </a:cubicBezTo>
                        <a:cubicBezTo>
                          <a:pt x="10593" y="10910"/>
                          <a:pt x="10725" y="10989"/>
                          <a:pt x="10884" y="11121"/>
                        </a:cubicBezTo>
                        <a:cubicBezTo>
                          <a:pt x="10989" y="11200"/>
                          <a:pt x="11121" y="11280"/>
                          <a:pt x="11201" y="11412"/>
                        </a:cubicBezTo>
                        <a:cubicBezTo>
                          <a:pt x="11253" y="11465"/>
                          <a:pt x="11280" y="11570"/>
                          <a:pt x="11253" y="11649"/>
                        </a:cubicBezTo>
                        <a:cubicBezTo>
                          <a:pt x="11095" y="11544"/>
                          <a:pt x="10936" y="11465"/>
                          <a:pt x="10751" y="11385"/>
                        </a:cubicBezTo>
                        <a:cubicBezTo>
                          <a:pt x="10593" y="11332"/>
                          <a:pt x="10408" y="11253"/>
                          <a:pt x="10223" y="11200"/>
                        </a:cubicBezTo>
                        <a:cubicBezTo>
                          <a:pt x="10065" y="11148"/>
                          <a:pt x="9880" y="11095"/>
                          <a:pt x="9695" y="11068"/>
                        </a:cubicBezTo>
                        <a:cubicBezTo>
                          <a:pt x="9589" y="11042"/>
                          <a:pt x="9510" y="11015"/>
                          <a:pt x="9404" y="11015"/>
                        </a:cubicBezTo>
                        <a:cubicBezTo>
                          <a:pt x="9378" y="11007"/>
                          <a:pt x="9349" y="11004"/>
                          <a:pt x="9318" y="11004"/>
                        </a:cubicBezTo>
                        <a:cubicBezTo>
                          <a:pt x="9258" y="11004"/>
                          <a:pt x="9193" y="11015"/>
                          <a:pt x="9140" y="11015"/>
                        </a:cubicBezTo>
                        <a:cubicBezTo>
                          <a:pt x="9087" y="11015"/>
                          <a:pt x="9087" y="11095"/>
                          <a:pt x="9114" y="11095"/>
                        </a:cubicBezTo>
                        <a:lnTo>
                          <a:pt x="9140" y="11095"/>
                        </a:lnTo>
                        <a:cubicBezTo>
                          <a:pt x="9219" y="11095"/>
                          <a:pt x="9299" y="11148"/>
                          <a:pt x="9378" y="11174"/>
                        </a:cubicBezTo>
                        <a:lnTo>
                          <a:pt x="9642" y="11227"/>
                        </a:lnTo>
                        <a:cubicBezTo>
                          <a:pt x="9827" y="11280"/>
                          <a:pt x="9985" y="11306"/>
                          <a:pt x="10170" y="11359"/>
                        </a:cubicBezTo>
                        <a:cubicBezTo>
                          <a:pt x="10329" y="11412"/>
                          <a:pt x="10487" y="11491"/>
                          <a:pt x="10672" y="11544"/>
                        </a:cubicBezTo>
                        <a:cubicBezTo>
                          <a:pt x="10831" y="11623"/>
                          <a:pt x="10989" y="11702"/>
                          <a:pt x="11148" y="11782"/>
                        </a:cubicBezTo>
                        <a:cubicBezTo>
                          <a:pt x="11042" y="11861"/>
                          <a:pt x="10936" y="11914"/>
                          <a:pt x="10831" y="11940"/>
                        </a:cubicBezTo>
                        <a:cubicBezTo>
                          <a:pt x="10672" y="11980"/>
                          <a:pt x="10520" y="11999"/>
                          <a:pt x="10368" y="11999"/>
                        </a:cubicBezTo>
                        <a:cubicBezTo>
                          <a:pt x="10217" y="11999"/>
                          <a:pt x="10065" y="11980"/>
                          <a:pt x="9906" y="11940"/>
                        </a:cubicBezTo>
                        <a:cubicBezTo>
                          <a:pt x="9589" y="11887"/>
                          <a:pt x="9272" y="11808"/>
                          <a:pt x="8982" y="11702"/>
                        </a:cubicBezTo>
                        <a:cubicBezTo>
                          <a:pt x="8612" y="11597"/>
                          <a:pt x="8242" y="11465"/>
                          <a:pt x="7899" y="11332"/>
                        </a:cubicBezTo>
                        <a:cubicBezTo>
                          <a:pt x="7186" y="11095"/>
                          <a:pt x="6472" y="10857"/>
                          <a:pt x="5759" y="10646"/>
                        </a:cubicBezTo>
                        <a:cubicBezTo>
                          <a:pt x="4512" y="10222"/>
                          <a:pt x="3217" y="10010"/>
                          <a:pt x="1920" y="10010"/>
                        </a:cubicBezTo>
                        <a:cubicBezTo>
                          <a:pt x="1844" y="10010"/>
                          <a:pt x="1768" y="10010"/>
                          <a:pt x="1691" y="10012"/>
                        </a:cubicBezTo>
                        <a:lnTo>
                          <a:pt x="1506" y="10012"/>
                        </a:lnTo>
                        <a:lnTo>
                          <a:pt x="1559" y="9959"/>
                        </a:lnTo>
                        <a:cubicBezTo>
                          <a:pt x="1639" y="9959"/>
                          <a:pt x="1691" y="9933"/>
                          <a:pt x="1744" y="9933"/>
                        </a:cubicBezTo>
                        <a:cubicBezTo>
                          <a:pt x="1956" y="9906"/>
                          <a:pt x="2167" y="9880"/>
                          <a:pt x="2352" y="9880"/>
                        </a:cubicBezTo>
                        <a:cubicBezTo>
                          <a:pt x="2774" y="9827"/>
                          <a:pt x="3171" y="9827"/>
                          <a:pt x="3593" y="9827"/>
                        </a:cubicBezTo>
                        <a:cubicBezTo>
                          <a:pt x="4412" y="9853"/>
                          <a:pt x="5231" y="9959"/>
                          <a:pt x="6023" y="10144"/>
                        </a:cubicBezTo>
                        <a:cubicBezTo>
                          <a:pt x="6261" y="10197"/>
                          <a:pt x="6472" y="10276"/>
                          <a:pt x="6684" y="10329"/>
                        </a:cubicBezTo>
                        <a:cubicBezTo>
                          <a:pt x="6895" y="10408"/>
                          <a:pt x="7133" y="10487"/>
                          <a:pt x="7344" y="10540"/>
                        </a:cubicBezTo>
                        <a:cubicBezTo>
                          <a:pt x="7397" y="10540"/>
                          <a:pt x="7423" y="10461"/>
                          <a:pt x="7370" y="10434"/>
                        </a:cubicBezTo>
                        <a:cubicBezTo>
                          <a:pt x="7001" y="10249"/>
                          <a:pt x="6604" y="10117"/>
                          <a:pt x="6208" y="10012"/>
                        </a:cubicBezTo>
                        <a:cubicBezTo>
                          <a:pt x="5812" y="9906"/>
                          <a:pt x="5389" y="9827"/>
                          <a:pt x="4967" y="9774"/>
                        </a:cubicBezTo>
                        <a:cubicBezTo>
                          <a:pt x="4455" y="9691"/>
                          <a:pt x="3943" y="9650"/>
                          <a:pt x="3431" y="9650"/>
                        </a:cubicBezTo>
                        <a:cubicBezTo>
                          <a:pt x="3124" y="9650"/>
                          <a:pt x="2817" y="9665"/>
                          <a:pt x="2510" y="9695"/>
                        </a:cubicBezTo>
                        <a:cubicBezTo>
                          <a:pt x="2299" y="9695"/>
                          <a:pt x="2088" y="9721"/>
                          <a:pt x="1876" y="9748"/>
                        </a:cubicBezTo>
                        <a:cubicBezTo>
                          <a:pt x="2299" y="9563"/>
                          <a:pt x="2748" y="9457"/>
                          <a:pt x="3223" y="9457"/>
                        </a:cubicBezTo>
                        <a:cubicBezTo>
                          <a:pt x="3508" y="9446"/>
                          <a:pt x="3792" y="9440"/>
                          <a:pt x="4075" y="9440"/>
                        </a:cubicBezTo>
                        <a:close/>
                        <a:moveTo>
                          <a:pt x="1691" y="1"/>
                        </a:moveTo>
                        <a:cubicBezTo>
                          <a:pt x="1269" y="1"/>
                          <a:pt x="1031" y="423"/>
                          <a:pt x="899" y="767"/>
                        </a:cubicBezTo>
                        <a:cubicBezTo>
                          <a:pt x="714" y="1189"/>
                          <a:pt x="556" y="1638"/>
                          <a:pt x="450" y="2087"/>
                        </a:cubicBezTo>
                        <a:cubicBezTo>
                          <a:pt x="239" y="2959"/>
                          <a:pt x="107" y="3884"/>
                          <a:pt x="54" y="4782"/>
                        </a:cubicBezTo>
                        <a:cubicBezTo>
                          <a:pt x="1" y="5653"/>
                          <a:pt x="27" y="6551"/>
                          <a:pt x="186" y="7397"/>
                        </a:cubicBezTo>
                        <a:cubicBezTo>
                          <a:pt x="291" y="8084"/>
                          <a:pt x="476" y="8717"/>
                          <a:pt x="740" y="9351"/>
                        </a:cubicBezTo>
                        <a:cubicBezTo>
                          <a:pt x="767" y="9431"/>
                          <a:pt x="820" y="9536"/>
                          <a:pt x="873" y="9616"/>
                        </a:cubicBezTo>
                        <a:cubicBezTo>
                          <a:pt x="899" y="9668"/>
                          <a:pt x="925" y="9695"/>
                          <a:pt x="952" y="9748"/>
                        </a:cubicBezTo>
                        <a:cubicBezTo>
                          <a:pt x="952" y="9880"/>
                          <a:pt x="978" y="9985"/>
                          <a:pt x="978" y="10091"/>
                        </a:cubicBezTo>
                        <a:cubicBezTo>
                          <a:pt x="1000" y="10134"/>
                          <a:pt x="1021" y="10177"/>
                          <a:pt x="1072" y="10177"/>
                        </a:cubicBezTo>
                        <a:cubicBezTo>
                          <a:pt x="1083" y="10177"/>
                          <a:pt x="1096" y="10175"/>
                          <a:pt x="1110" y="10170"/>
                        </a:cubicBezTo>
                        <a:cubicBezTo>
                          <a:pt x="1110" y="10197"/>
                          <a:pt x="1137" y="10223"/>
                          <a:pt x="1163" y="10223"/>
                        </a:cubicBezTo>
                        <a:cubicBezTo>
                          <a:pt x="1410" y="10223"/>
                          <a:pt x="1644" y="10211"/>
                          <a:pt x="1883" y="10211"/>
                        </a:cubicBezTo>
                        <a:cubicBezTo>
                          <a:pt x="2002" y="10211"/>
                          <a:pt x="2123" y="10214"/>
                          <a:pt x="2246" y="10223"/>
                        </a:cubicBezTo>
                        <a:cubicBezTo>
                          <a:pt x="2589" y="10223"/>
                          <a:pt x="2933" y="10249"/>
                          <a:pt x="3303" y="10302"/>
                        </a:cubicBezTo>
                        <a:cubicBezTo>
                          <a:pt x="3989" y="10408"/>
                          <a:pt x="4703" y="10566"/>
                          <a:pt x="5389" y="10778"/>
                        </a:cubicBezTo>
                        <a:cubicBezTo>
                          <a:pt x="6129" y="10989"/>
                          <a:pt x="6869" y="11253"/>
                          <a:pt x="7608" y="11517"/>
                        </a:cubicBezTo>
                        <a:cubicBezTo>
                          <a:pt x="7978" y="11623"/>
                          <a:pt x="8348" y="11755"/>
                          <a:pt x="8718" y="11887"/>
                        </a:cubicBezTo>
                        <a:cubicBezTo>
                          <a:pt x="9061" y="11993"/>
                          <a:pt x="9404" y="12072"/>
                          <a:pt x="9748" y="12151"/>
                        </a:cubicBezTo>
                        <a:cubicBezTo>
                          <a:pt x="9935" y="12202"/>
                          <a:pt x="10134" y="12232"/>
                          <a:pt x="10337" y="12232"/>
                        </a:cubicBezTo>
                        <a:cubicBezTo>
                          <a:pt x="10448" y="12232"/>
                          <a:pt x="10560" y="12223"/>
                          <a:pt x="10672" y="12204"/>
                        </a:cubicBezTo>
                        <a:cubicBezTo>
                          <a:pt x="11016" y="12204"/>
                          <a:pt x="11306" y="12019"/>
                          <a:pt x="11465" y="11729"/>
                        </a:cubicBezTo>
                        <a:cubicBezTo>
                          <a:pt x="11570" y="11412"/>
                          <a:pt x="11333" y="11174"/>
                          <a:pt x="11095" y="10989"/>
                        </a:cubicBezTo>
                        <a:cubicBezTo>
                          <a:pt x="10804" y="10751"/>
                          <a:pt x="10514" y="10566"/>
                          <a:pt x="10197" y="10382"/>
                        </a:cubicBezTo>
                        <a:cubicBezTo>
                          <a:pt x="8876" y="9695"/>
                          <a:pt x="7318" y="9457"/>
                          <a:pt x="5865" y="9325"/>
                        </a:cubicBezTo>
                        <a:cubicBezTo>
                          <a:pt x="5256" y="9260"/>
                          <a:pt x="4648" y="9212"/>
                          <a:pt x="4039" y="9212"/>
                        </a:cubicBezTo>
                        <a:cubicBezTo>
                          <a:pt x="3908" y="9212"/>
                          <a:pt x="3777" y="9215"/>
                          <a:pt x="3646" y="9219"/>
                        </a:cubicBezTo>
                        <a:lnTo>
                          <a:pt x="3355" y="9219"/>
                        </a:lnTo>
                        <a:cubicBezTo>
                          <a:pt x="4042" y="9034"/>
                          <a:pt x="4755" y="8876"/>
                          <a:pt x="5442" y="8744"/>
                        </a:cubicBezTo>
                        <a:lnTo>
                          <a:pt x="7687" y="8268"/>
                        </a:lnTo>
                        <a:cubicBezTo>
                          <a:pt x="8057" y="8189"/>
                          <a:pt x="8427" y="8110"/>
                          <a:pt x="8797" y="8031"/>
                        </a:cubicBezTo>
                        <a:cubicBezTo>
                          <a:pt x="9140" y="7951"/>
                          <a:pt x="9536" y="7872"/>
                          <a:pt x="9906" y="7793"/>
                        </a:cubicBezTo>
                        <a:cubicBezTo>
                          <a:pt x="10170" y="7714"/>
                          <a:pt x="10514" y="7529"/>
                          <a:pt x="10461" y="7185"/>
                        </a:cubicBezTo>
                        <a:cubicBezTo>
                          <a:pt x="10382" y="6921"/>
                          <a:pt x="10197" y="6710"/>
                          <a:pt x="9959" y="6604"/>
                        </a:cubicBezTo>
                        <a:cubicBezTo>
                          <a:pt x="9404" y="6340"/>
                          <a:pt x="8797" y="6155"/>
                          <a:pt x="8163" y="6102"/>
                        </a:cubicBezTo>
                        <a:cubicBezTo>
                          <a:pt x="7978" y="6086"/>
                          <a:pt x="7793" y="6078"/>
                          <a:pt x="7608" y="6078"/>
                        </a:cubicBezTo>
                        <a:cubicBezTo>
                          <a:pt x="6607" y="6078"/>
                          <a:pt x="5617" y="6317"/>
                          <a:pt x="4703" y="6763"/>
                        </a:cubicBezTo>
                        <a:cubicBezTo>
                          <a:pt x="5416" y="6155"/>
                          <a:pt x="6182" y="5627"/>
                          <a:pt x="6948" y="5125"/>
                        </a:cubicBezTo>
                        <a:cubicBezTo>
                          <a:pt x="7397" y="4861"/>
                          <a:pt x="7846" y="4623"/>
                          <a:pt x="8295" y="4386"/>
                        </a:cubicBezTo>
                        <a:cubicBezTo>
                          <a:pt x="8744" y="4201"/>
                          <a:pt x="9140" y="3857"/>
                          <a:pt x="9404" y="3435"/>
                        </a:cubicBezTo>
                        <a:cubicBezTo>
                          <a:pt x="9510" y="3223"/>
                          <a:pt x="9510" y="2959"/>
                          <a:pt x="9457" y="2721"/>
                        </a:cubicBezTo>
                        <a:cubicBezTo>
                          <a:pt x="9404" y="2563"/>
                          <a:pt x="9325" y="2457"/>
                          <a:pt x="9193" y="2378"/>
                        </a:cubicBezTo>
                        <a:cubicBezTo>
                          <a:pt x="9219" y="2325"/>
                          <a:pt x="9193" y="2272"/>
                          <a:pt x="9167" y="2272"/>
                        </a:cubicBezTo>
                        <a:cubicBezTo>
                          <a:pt x="8831" y="2130"/>
                          <a:pt x="8469" y="2058"/>
                          <a:pt x="8108" y="2058"/>
                        </a:cubicBezTo>
                        <a:cubicBezTo>
                          <a:pt x="7730" y="2058"/>
                          <a:pt x="7351" y="2137"/>
                          <a:pt x="7001" y="2299"/>
                        </a:cubicBezTo>
                        <a:cubicBezTo>
                          <a:pt x="6287" y="2616"/>
                          <a:pt x="5601" y="3065"/>
                          <a:pt x="5020" y="3620"/>
                        </a:cubicBezTo>
                        <a:cubicBezTo>
                          <a:pt x="3805" y="4676"/>
                          <a:pt x="2801" y="5970"/>
                          <a:pt x="2035" y="7423"/>
                        </a:cubicBezTo>
                        <a:cubicBezTo>
                          <a:pt x="1850" y="7793"/>
                          <a:pt x="1665" y="8163"/>
                          <a:pt x="1506" y="8559"/>
                        </a:cubicBezTo>
                        <a:cubicBezTo>
                          <a:pt x="1744" y="7608"/>
                          <a:pt x="2088" y="6684"/>
                          <a:pt x="2537" y="5812"/>
                        </a:cubicBezTo>
                        <a:cubicBezTo>
                          <a:pt x="3223" y="4491"/>
                          <a:pt x="4148" y="3303"/>
                          <a:pt x="4650" y="1903"/>
                        </a:cubicBezTo>
                        <a:cubicBezTo>
                          <a:pt x="4703" y="1744"/>
                          <a:pt x="4755" y="1559"/>
                          <a:pt x="4808" y="1374"/>
                        </a:cubicBezTo>
                        <a:cubicBezTo>
                          <a:pt x="4861" y="1216"/>
                          <a:pt x="4887" y="1057"/>
                          <a:pt x="4887" y="899"/>
                        </a:cubicBezTo>
                        <a:cubicBezTo>
                          <a:pt x="4840" y="638"/>
                          <a:pt x="4602" y="442"/>
                          <a:pt x="4344" y="442"/>
                        </a:cubicBezTo>
                        <a:cubicBezTo>
                          <a:pt x="4314" y="442"/>
                          <a:pt x="4284" y="444"/>
                          <a:pt x="4254" y="450"/>
                        </a:cubicBezTo>
                        <a:cubicBezTo>
                          <a:pt x="3937" y="503"/>
                          <a:pt x="3646" y="661"/>
                          <a:pt x="3382" y="846"/>
                        </a:cubicBezTo>
                        <a:cubicBezTo>
                          <a:pt x="3118" y="1057"/>
                          <a:pt x="2880" y="1295"/>
                          <a:pt x="2669" y="1533"/>
                        </a:cubicBezTo>
                        <a:lnTo>
                          <a:pt x="2616" y="1612"/>
                        </a:lnTo>
                        <a:cubicBezTo>
                          <a:pt x="2669" y="1269"/>
                          <a:pt x="2616" y="899"/>
                          <a:pt x="2484" y="555"/>
                        </a:cubicBezTo>
                        <a:cubicBezTo>
                          <a:pt x="2352" y="238"/>
                          <a:pt x="2035" y="27"/>
                          <a:pt x="169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4" name="Google Shape;604;p34"/>
                  <p:cNvSpPr/>
                  <p:nvPr/>
                </p:nvSpPr>
                <p:spPr>
                  <a:xfrm>
                    <a:off x="3995550" y="3255850"/>
                    <a:ext cx="42275" cy="166575"/>
                  </a:xfrm>
                  <a:custGeom>
                    <a:avLst/>
                    <a:gdLst/>
                    <a:ahLst/>
                    <a:cxnLst/>
                    <a:rect l="l" t="t" r="r" b="b"/>
                    <a:pathLst>
                      <a:path w="1691" h="6663" extrusionOk="0">
                        <a:moveTo>
                          <a:pt x="555" y="1"/>
                        </a:moveTo>
                        <a:cubicBezTo>
                          <a:pt x="407" y="1"/>
                          <a:pt x="264" y="77"/>
                          <a:pt x="185" y="218"/>
                        </a:cubicBezTo>
                        <a:cubicBezTo>
                          <a:pt x="53" y="456"/>
                          <a:pt x="0" y="720"/>
                          <a:pt x="53" y="957"/>
                        </a:cubicBezTo>
                        <a:cubicBezTo>
                          <a:pt x="53" y="984"/>
                          <a:pt x="80" y="984"/>
                          <a:pt x="80" y="1010"/>
                        </a:cubicBezTo>
                        <a:lnTo>
                          <a:pt x="80" y="1116"/>
                        </a:lnTo>
                        <a:lnTo>
                          <a:pt x="80" y="1222"/>
                        </a:lnTo>
                        <a:cubicBezTo>
                          <a:pt x="80" y="1274"/>
                          <a:pt x="80" y="1301"/>
                          <a:pt x="80" y="1327"/>
                        </a:cubicBezTo>
                        <a:lnTo>
                          <a:pt x="80" y="1380"/>
                        </a:lnTo>
                        <a:cubicBezTo>
                          <a:pt x="265" y="1697"/>
                          <a:pt x="449" y="2067"/>
                          <a:pt x="555" y="2437"/>
                        </a:cubicBezTo>
                        <a:cubicBezTo>
                          <a:pt x="740" y="2938"/>
                          <a:pt x="872" y="3467"/>
                          <a:pt x="951" y="3969"/>
                        </a:cubicBezTo>
                        <a:cubicBezTo>
                          <a:pt x="1136" y="4867"/>
                          <a:pt x="1189" y="5765"/>
                          <a:pt x="1163" y="6663"/>
                        </a:cubicBezTo>
                        <a:cubicBezTo>
                          <a:pt x="1189" y="6504"/>
                          <a:pt x="1242" y="6346"/>
                          <a:pt x="1268" y="6187"/>
                        </a:cubicBezTo>
                        <a:cubicBezTo>
                          <a:pt x="1348" y="4840"/>
                          <a:pt x="1215" y="3493"/>
                          <a:pt x="872" y="2172"/>
                        </a:cubicBezTo>
                        <a:cubicBezTo>
                          <a:pt x="766" y="1697"/>
                          <a:pt x="608" y="1222"/>
                          <a:pt x="423" y="746"/>
                        </a:cubicBezTo>
                        <a:cubicBezTo>
                          <a:pt x="423" y="707"/>
                          <a:pt x="451" y="683"/>
                          <a:pt x="477" y="683"/>
                        </a:cubicBezTo>
                        <a:cubicBezTo>
                          <a:pt x="486" y="683"/>
                          <a:pt x="495" y="686"/>
                          <a:pt x="502" y="693"/>
                        </a:cubicBezTo>
                        <a:cubicBezTo>
                          <a:pt x="846" y="1539"/>
                          <a:pt x="1110" y="2437"/>
                          <a:pt x="1268" y="3335"/>
                        </a:cubicBezTo>
                        <a:cubicBezTo>
                          <a:pt x="1427" y="4259"/>
                          <a:pt x="1480" y="5184"/>
                          <a:pt x="1427" y="6082"/>
                        </a:cubicBezTo>
                        <a:lnTo>
                          <a:pt x="1427" y="6135"/>
                        </a:lnTo>
                        <a:cubicBezTo>
                          <a:pt x="1453" y="6003"/>
                          <a:pt x="1506" y="5844"/>
                          <a:pt x="1532" y="5712"/>
                        </a:cubicBezTo>
                        <a:cubicBezTo>
                          <a:pt x="1638" y="5104"/>
                          <a:pt x="1691" y="4497"/>
                          <a:pt x="1691" y="3889"/>
                        </a:cubicBezTo>
                        <a:cubicBezTo>
                          <a:pt x="1665" y="3229"/>
                          <a:pt x="1585" y="2595"/>
                          <a:pt x="1480" y="1961"/>
                        </a:cubicBezTo>
                        <a:cubicBezTo>
                          <a:pt x="1427" y="1618"/>
                          <a:pt x="1348" y="1301"/>
                          <a:pt x="1242" y="957"/>
                        </a:cubicBezTo>
                        <a:cubicBezTo>
                          <a:pt x="1189" y="825"/>
                          <a:pt x="1136" y="640"/>
                          <a:pt x="1057" y="482"/>
                        </a:cubicBezTo>
                        <a:cubicBezTo>
                          <a:pt x="1004" y="350"/>
                          <a:pt x="925" y="218"/>
                          <a:pt x="846" y="112"/>
                        </a:cubicBezTo>
                        <a:cubicBezTo>
                          <a:pt x="760" y="37"/>
                          <a:pt x="656" y="1"/>
                          <a:pt x="55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5" name="Google Shape;605;p34"/>
                  <p:cNvSpPr/>
                  <p:nvPr/>
                </p:nvSpPr>
                <p:spPr>
                  <a:xfrm>
                    <a:off x="3952625" y="3263925"/>
                    <a:ext cx="68050" cy="161150"/>
                  </a:xfrm>
                  <a:custGeom>
                    <a:avLst/>
                    <a:gdLst/>
                    <a:ahLst/>
                    <a:cxnLst/>
                    <a:rect l="l" t="t" r="r" b="b"/>
                    <a:pathLst>
                      <a:path w="2722" h="6446" extrusionOk="0">
                        <a:moveTo>
                          <a:pt x="212" y="0"/>
                        </a:moveTo>
                        <a:cubicBezTo>
                          <a:pt x="476" y="265"/>
                          <a:pt x="687" y="555"/>
                          <a:pt x="872" y="872"/>
                        </a:cubicBezTo>
                        <a:cubicBezTo>
                          <a:pt x="978" y="1004"/>
                          <a:pt x="1083" y="1189"/>
                          <a:pt x="1163" y="1348"/>
                        </a:cubicBezTo>
                        <a:cubicBezTo>
                          <a:pt x="1242" y="1506"/>
                          <a:pt x="1321" y="1665"/>
                          <a:pt x="1400" y="1849"/>
                        </a:cubicBezTo>
                        <a:cubicBezTo>
                          <a:pt x="1400" y="1882"/>
                          <a:pt x="1380" y="1905"/>
                          <a:pt x="1359" y="1905"/>
                        </a:cubicBezTo>
                        <a:cubicBezTo>
                          <a:pt x="1345" y="1905"/>
                          <a:pt x="1331" y="1896"/>
                          <a:pt x="1321" y="1876"/>
                        </a:cubicBezTo>
                        <a:cubicBezTo>
                          <a:pt x="1242" y="1717"/>
                          <a:pt x="1136" y="1559"/>
                          <a:pt x="1057" y="1400"/>
                        </a:cubicBezTo>
                        <a:cubicBezTo>
                          <a:pt x="978" y="1242"/>
                          <a:pt x="872" y="1083"/>
                          <a:pt x="767" y="951"/>
                        </a:cubicBezTo>
                        <a:cubicBezTo>
                          <a:pt x="555" y="634"/>
                          <a:pt x="344" y="344"/>
                          <a:pt x="106" y="80"/>
                        </a:cubicBezTo>
                        <a:cubicBezTo>
                          <a:pt x="106" y="53"/>
                          <a:pt x="106" y="53"/>
                          <a:pt x="106" y="53"/>
                        </a:cubicBezTo>
                        <a:lnTo>
                          <a:pt x="80" y="80"/>
                        </a:lnTo>
                        <a:cubicBezTo>
                          <a:pt x="27" y="159"/>
                          <a:pt x="0" y="265"/>
                          <a:pt x="53" y="370"/>
                        </a:cubicBezTo>
                        <a:cubicBezTo>
                          <a:pt x="80" y="502"/>
                          <a:pt x="133" y="634"/>
                          <a:pt x="159" y="766"/>
                        </a:cubicBezTo>
                        <a:cubicBezTo>
                          <a:pt x="450" y="1532"/>
                          <a:pt x="819" y="2246"/>
                          <a:pt x="1295" y="2906"/>
                        </a:cubicBezTo>
                        <a:cubicBezTo>
                          <a:pt x="1427" y="3144"/>
                          <a:pt x="1559" y="3381"/>
                          <a:pt x="1691" y="3619"/>
                        </a:cubicBezTo>
                        <a:cubicBezTo>
                          <a:pt x="2008" y="4174"/>
                          <a:pt x="2246" y="4755"/>
                          <a:pt x="2431" y="5363"/>
                        </a:cubicBezTo>
                        <a:cubicBezTo>
                          <a:pt x="2351" y="4914"/>
                          <a:pt x="2272" y="4464"/>
                          <a:pt x="2193" y="4015"/>
                        </a:cubicBezTo>
                        <a:cubicBezTo>
                          <a:pt x="2140" y="3751"/>
                          <a:pt x="2087" y="3461"/>
                          <a:pt x="2034" y="3170"/>
                        </a:cubicBezTo>
                        <a:cubicBezTo>
                          <a:pt x="2034" y="3144"/>
                          <a:pt x="2041" y="3131"/>
                          <a:pt x="2051" y="3131"/>
                        </a:cubicBezTo>
                        <a:cubicBezTo>
                          <a:pt x="2061" y="3131"/>
                          <a:pt x="2074" y="3144"/>
                          <a:pt x="2087" y="3170"/>
                        </a:cubicBezTo>
                        <a:cubicBezTo>
                          <a:pt x="2140" y="3408"/>
                          <a:pt x="2219" y="3672"/>
                          <a:pt x="2272" y="3910"/>
                        </a:cubicBezTo>
                        <a:cubicBezTo>
                          <a:pt x="2351" y="4174"/>
                          <a:pt x="2404" y="4438"/>
                          <a:pt x="2457" y="4676"/>
                        </a:cubicBezTo>
                        <a:cubicBezTo>
                          <a:pt x="2536" y="5178"/>
                          <a:pt x="2616" y="5706"/>
                          <a:pt x="2695" y="6208"/>
                        </a:cubicBezTo>
                        <a:cubicBezTo>
                          <a:pt x="2695" y="6287"/>
                          <a:pt x="2695" y="6366"/>
                          <a:pt x="2695" y="6446"/>
                        </a:cubicBezTo>
                        <a:cubicBezTo>
                          <a:pt x="2695" y="6181"/>
                          <a:pt x="2721" y="5891"/>
                          <a:pt x="2695" y="5627"/>
                        </a:cubicBezTo>
                        <a:cubicBezTo>
                          <a:pt x="2695" y="5125"/>
                          <a:pt x="2642" y="4623"/>
                          <a:pt x="2589" y="4147"/>
                        </a:cubicBezTo>
                        <a:cubicBezTo>
                          <a:pt x="2510" y="3646"/>
                          <a:pt x="2404" y="3144"/>
                          <a:pt x="2272" y="2668"/>
                        </a:cubicBezTo>
                        <a:cubicBezTo>
                          <a:pt x="2219" y="2483"/>
                          <a:pt x="2166" y="2325"/>
                          <a:pt x="2114" y="2166"/>
                        </a:cubicBezTo>
                        <a:cubicBezTo>
                          <a:pt x="1982" y="1823"/>
                          <a:pt x="1850" y="1480"/>
                          <a:pt x="1665" y="1163"/>
                        </a:cubicBezTo>
                        <a:cubicBezTo>
                          <a:pt x="1427" y="740"/>
                          <a:pt x="1083" y="370"/>
                          <a:pt x="661" y="133"/>
                        </a:cubicBezTo>
                        <a:cubicBezTo>
                          <a:pt x="529" y="27"/>
                          <a:pt x="370" y="0"/>
                          <a:pt x="21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6" name="Google Shape;606;p34"/>
                  <p:cNvSpPr/>
                  <p:nvPr/>
                </p:nvSpPr>
                <p:spPr>
                  <a:xfrm>
                    <a:off x="3864800" y="3294725"/>
                    <a:ext cx="149275" cy="132325"/>
                  </a:xfrm>
                  <a:custGeom>
                    <a:avLst/>
                    <a:gdLst/>
                    <a:ahLst/>
                    <a:cxnLst/>
                    <a:rect l="l" t="t" r="r" b="b"/>
                    <a:pathLst>
                      <a:path w="5971" h="5293" extrusionOk="0">
                        <a:moveTo>
                          <a:pt x="868" y="1"/>
                        </a:moveTo>
                        <a:cubicBezTo>
                          <a:pt x="693" y="1"/>
                          <a:pt x="517" y="21"/>
                          <a:pt x="344" y="63"/>
                        </a:cubicBezTo>
                        <a:cubicBezTo>
                          <a:pt x="317" y="63"/>
                          <a:pt x="317" y="89"/>
                          <a:pt x="317" y="89"/>
                        </a:cubicBezTo>
                        <a:cubicBezTo>
                          <a:pt x="265" y="116"/>
                          <a:pt x="238" y="116"/>
                          <a:pt x="212" y="168"/>
                        </a:cubicBezTo>
                        <a:cubicBezTo>
                          <a:pt x="819" y="406"/>
                          <a:pt x="1427" y="776"/>
                          <a:pt x="1929" y="1199"/>
                        </a:cubicBezTo>
                        <a:cubicBezTo>
                          <a:pt x="1974" y="1221"/>
                          <a:pt x="1941" y="1283"/>
                          <a:pt x="1914" y="1283"/>
                        </a:cubicBezTo>
                        <a:cubicBezTo>
                          <a:pt x="1910" y="1283"/>
                          <a:pt x="1906" y="1282"/>
                          <a:pt x="1902" y="1278"/>
                        </a:cubicBezTo>
                        <a:cubicBezTo>
                          <a:pt x="1348" y="882"/>
                          <a:pt x="766" y="538"/>
                          <a:pt x="159" y="274"/>
                        </a:cubicBezTo>
                        <a:cubicBezTo>
                          <a:pt x="132" y="274"/>
                          <a:pt x="106" y="248"/>
                          <a:pt x="106" y="221"/>
                        </a:cubicBezTo>
                        <a:cubicBezTo>
                          <a:pt x="80" y="274"/>
                          <a:pt x="27" y="353"/>
                          <a:pt x="27" y="406"/>
                        </a:cubicBezTo>
                        <a:cubicBezTo>
                          <a:pt x="0" y="591"/>
                          <a:pt x="27" y="750"/>
                          <a:pt x="132" y="882"/>
                        </a:cubicBezTo>
                        <a:cubicBezTo>
                          <a:pt x="344" y="1172"/>
                          <a:pt x="634" y="1383"/>
                          <a:pt x="978" y="1516"/>
                        </a:cubicBezTo>
                        <a:cubicBezTo>
                          <a:pt x="1612" y="1833"/>
                          <a:pt x="2219" y="2229"/>
                          <a:pt x="2827" y="2651"/>
                        </a:cubicBezTo>
                        <a:cubicBezTo>
                          <a:pt x="2959" y="2757"/>
                          <a:pt x="3091" y="2863"/>
                          <a:pt x="3223" y="2968"/>
                        </a:cubicBezTo>
                        <a:cubicBezTo>
                          <a:pt x="3355" y="3074"/>
                          <a:pt x="3566" y="3232"/>
                          <a:pt x="3725" y="3365"/>
                        </a:cubicBezTo>
                        <a:cubicBezTo>
                          <a:pt x="3804" y="3444"/>
                          <a:pt x="3883" y="3523"/>
                          <a:pt x="3989" y="3576"/>
                        </a:cubicBezTo>
                        <a:lnTo>
                          <a:pt x="4147" y="3734"/>
                        </a:lnTo>
                        <a:cubicBezTo>
                          <a:pt x="4200" y="3761"/>
                          <a:pt x="4227" y="3787"/>
                          <a:pt x="4253" y="3840"/>
                        </a:cubicBezTo>
                        <a:cubicBezTo>
                          <a:pt x="4755" y="4157"/>
                          <a:pt x="5178" y="4553"/>
                          <a:pt x="5574" y="4976"/>
                        </a:cubicBezTo>
                        <a:cubicBezTo>
                          <a:pt x="5415" y="4738"/>
                          <a:pt x="5230" y="4527"/>
                          <a:pt x="5046" y="4289"/>
                        </a:cubicBezTo>
                        <a:cubicBezTo>
                          <a:pt x="4649" y="3814"/>
                          <a:pt x="4227" y="3338"/>
                          <a:pt x="3804" y="2915"/>
                        </a:cubicBezTo>
                        <a:lnTo>
                          <a:pt x="3725" y="2836"/>
                        </a:lnTo>
                        <a:lnTo>
                          <a:pt x="3434" y="2546"/>
                        </a:lnTo>
                        <a:cubicBezTo>
                          <a:pt x="3276" y="2440"/>
                          <a:pt x="3170" y="2308"/>
                          <a:pt x="3038" y="2176"/>
                        </a:cubicBezTo>
                        <a:cubicBezTo>
                          <a:pt x="3015" y="2153"/>
                          <a:pt x="3051" y="2091"/>
                          <a:pt x="3079" y="2091"/>
                        </a:cubicBezTo>
                        <a:cubicBezTo>
                          <a:pt x="3083" y="2091"/>
                          <a:pt x="3087" y="2093"/>
                          <a:pt x="3091" y="2097"/>
                        </a:cubicBezTo>
                        <a:cubicBezTo>
                          <a:pt x="3223" y="2202"/>
                          <a:pt x="3355" y="2282"/>
                          <a:pt x="3461" y="2387"/>
                        </a:cubicBezTo>
                        <a:cubicBezTo>
                          <a:pt x="3593" y="2493"/>
                          <a:pt x="3698" y="2599"/>
                          <a:pt x="3804" y="2731"/>
                        </a:cubicBezTo>
                        <a:cubicBezTo>
                          <a:pt x="4042" y="2942"/>
                          <a:pt x="4253" y="3153"/>
                          <a:pt x="4464" y="3391"/>
                        </a:cubicBezTo>
                        <a:cubicBezTo>
                          <a:pt x="4887" y="3840"/>
                          <a:pt x="5310" y="4342"/>
                          <a:pt x="5653" y="4844"/>
                        </a:cubicBezTo>
                        <a:cubicBezTo>
                          <a:pt x="5759" y="5002"/>
                          <a:pt x="5864" y="5134"/>
                          <a:pt x="5970" y="5293"/>
                        </a:cubicBezTo>
                        <a:cubicBezTo>
                          <a:pt x="5627" y="4342"/>
                          <a:pt x="5151" y="3444"/>
                          <a:pt x="4570" y="2651"/>
                        </a:cubicBezTo>
                        <a:cubicBezTo>
                          <a:pt x="4306" y="2308"/>
                          <a:pt x="4042" y="1991"/>
                          <a:pt x="3751" y="1674"/>
                        </a:cubicBezTo>
                        <a:cubicBezTo>
                          <a:pt x="3619" y="1568"/>
                          <a:pt x="3513" y="1463"/>
                          <a:pt x="3381" y="1357"/>
                        </a:cubicBezTo>
                        <a:cubicBezTo>
                          <a:pt x="2959" y="934"/>
                          <a:pt x="2483" y="591"/>
                          <a:pt x="1981" y="300"/>
                        </a:cubicBezTo>
                        <a:cubicBezTo>
                          <a:pt x="1636" y="101"/>
                          <a:pt x="1254" y="1"/>
                          <a:pt x="86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7" name="Google Shape;607;p34"/>
                  <p:cNvSpPr/>
                  <p:nvPr/>
                </p:nvSpPr>
                <p:spPr>
                  <a:xfrm>
                    <a:off x="3847625" y="3370250"/>
                    <a:ext cx="160500" cy="59450"/>
                  </a:xfrm>
                  <a:custGeom>
                    <a:avLst/>
                    <a:gdLst/>
                    <a:ahLst/>
                    <a:cxnLst/>
                    <a:rect l="l" t="t" r="r" b="b"/>
                    <a:pathLst>
                      <a:path w="6420" h="2378" extrusionOk="0">
                        <a:moveTo>
                          <a:pt x="1982" y="0"/>
                        </a:moveTo>
                        <a:cubicBezTo>
                          <a:pt x="1533" y="0"/>
                          <a:pt x="1057" y="79"/>
                          <a:pt x="635" y="238"/>
                        </a:cubicBezTo>
                        <a:cubicBezTo>
                          <a:pt x="423" y="317"/>
                          <a:pt x="238" y="423"/>
                          <a:pt x="80" y="555"/>
                        </a:cubicBezTo>
                        <a:cubicBezTo>
                          <a:pt x="27" y="608"/>
                          <a:pt x="1" y="687"/>
                          <a:pt x="1" y="766"/>
                        </a:cubicBezTo>
                        <a:cubicBezTo>
                          <a:pt x="27" y="898"/>
                          <a:pt x="159" y="951"/>
                          <a:pt x="265" y="977"/>
                        </a:cubicBezTo>
                        <a:cubicBezTo>
                          <a:pt x="397" y="1004"/>
                          <a:pt x="529" y="1030"/>
                          <a:pt x="661" y="1057"/>
                        </a:cubicBezTo>
                        <a:lnTo>
                          <a:pt x="1057" y="1162"/>
                        </a:lnTo>
                        <a:lnTo>
                          <a:pt x="1902" y="1321"/>
                        </a:lnTo>
                        <a:lnTo>
                          <a:pt x="3514" y="1664"/>
                        </a:lnTo>
                        <a:cubicBezTo>
                          <a:pt x="4068" y="1770"/>
                          <a:pt x="4623" y="1876"/>
                          <a:pt x="5178" y="2008"/>
                        </a:cubicBezTo>
                        <a:lnTo>
                          <a:pt x="5838" y="2193"/>
                        </a:lnTo>
                        <a:lnTo>
                          <a:pt x="5812" y="2166"/>
                        </a:lnTo>
                        <a:cubicBezTo>
                          <a:pt x="5495" y="1928"/>
                          <a:pt x="5151" y="1717"/>
                          <a:pt x="4808" y="1532"/>
                        </a:cubicBezTo>
                        <a:cubicBezTo>
                          <a:pt x="4095" y="1189"/>
                          <a:pt x="3355" y="925"/>
                          <a:pt x="2563" y="793"/>
                        </a:cubicBezTo>
                        <a:cubicBezTo>
                          <a:pt x="2351" y="766"/>
                          <a:pt x="2140" y="713"/>
                          <a:pt x="1902" y="713"/>
                        </a:cubicBezTo>
                        <a:cubicBezTo>
                          <a:pt x="1797" y="713"/>
                          <a:pt x="1691" y="687"/>
                          <a:pt x="1585" y="687"/>
                        </a:cubicBezTo>
                        <a:cubicBezTo>
                          <a:pt x="1480" y="687"/>
                          <a:pt x="1348" y="687"/>
                          <a:pt x="1242" y="661"/>
                        </a:cubicBezTo>
                        <a:cubicBezTo>
                          <a:pt x="1189" y="661"/>
                          <a:pt x="1163" y="555"/>
                          <a:pt x="1242" y="528"/>
                        </a:cubicBezTo>
                        <a:cubicBezTo>
                          <a:pt x="1348" y="515"/>
                          <a:pt x="1447" y="509"/>
                          <a:pt x="1546" y="509"/>
                        </a:cubicBezTo>
                        <a:cubicBezTo>
                          <a:pt x="1645" y="509"/>
                          <a:pt x="1744" y="515"/>
                          <a:pt x="1850" y="528"/>
                        </a:cubicBezTo>
                        <a:cubicBezTo>
                          <a:pt x="2061" y="528"/>
                          <a:pt x="2246" y="581"/>
                          <a:pt x="2457" y="608"/>
                        </a:cubicBezTo>
                        <a:cubicBezTo>
                          <a:pt x="2853" y="661"/>
                          <a:pt x="3250" y="766"/>
                          <a:pt x="3646" y="872"/>
                        </a:cubicBezTo>
                        <a:cubicBezTo>
                          <a:pt x="3804" y="925"/>
                          <a:pt x="3963" y="977"/>
                          <a:pt x="4121" y="1057"/>
                        </a:cubicBezTo>
                        <a:cubicBezTo>
                          <a:pt x="4702" y="1268"/>
                          <a:pt x="5283" y="1585"/>
                          <a:pt x="5785" y="1955"/>
                        </a:cubicBezTo>
                        <a:cubicBezTo>
                          <a:pt x="5944" y="2060"/>
                          <a:pt x="6102" y="2193"/>
                          <a:pt x="6261" y="2298"/>
                        </a:cubicBezTo>
                        <a:lnTo>
                          <a:pt x="6419" y="2377"/>
                        </a:lnTo>
                        <a:cubicBezTo>
                          <a:pt x="5917" y="1770"/>
                          <a:pt x="5310" y="1242"/>
                          <a:pt x="4650" y="819"/>
                        </a:cubicBezTo>
                        <a:cubicBezTo>
                          <a:pt x="4412" y="661"/>
                          <a:pt x="4148" y="502"/>
                          <a:pt x="3857" y="396"/>
                        </a:cubicBezTo>
                        <a:cubicBezTo>
                          <a:pt x="3276" y="132"/>
                          <a:pt x="2642" y="0"/>
                          <a:pt x="198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8" name="Google Shape;608;p34"/>
                  <p:cNvSpPr/>
                  <p:nvPr/>
                </p:nvSpPr>
                <p:spPr>
                  <a:xfrm>
                    <a:off x="3827825" y="3429400"/>
                    <a:ext cx="185575" cy="48825"/>
                  </a:xfrm>
                  <a:custGeom>
                    <a:avLst/>
                    <a:gdLst/>
                    <a:ahLst/>
                    <a:cxnLst/>
                    <a:rect l="l" t="t" r="r" b="b"/>
                    <a:pathLst>
                      <a:path w="7423" h="1953" extrusionOk="0">
                        <a:moveTo>
                          <a:pt x="5724" y="0"/>
                        </a:moveTo>
                        <a:cubicBezTo>
                          <a:pt x="5416" y="0"/>
                          <a:pt x="5099" y="19"/>
                          <a:pt x="4781" y="38"/>
                        </a:cubicBezTo>
                        <a:lnTo>
                          <a:pt x="4543" y="38"/>
                        </a:lnTo>
                        <a:cubicBezTo>
                          <a:pt x="3989" y="91"/>
                          <a:pt x="3434" y="144"/>
                          <a:pt x="2906" y="249"/>
                        </a:cubicBezTo>
                        <a:cubicBezTo>
                          <a:pt x="2351" y="328"/>
                          <a:pt x="1823" y="487"/>
                          <a:pt x="1321" y="672"/>
                        </a:cubicBezTo>
                        <a:cubicBezTo>
                          <a:pt x="1083" y="777"/>
                          <a:pt x="845" y="910"/>
                          <a:pt x="608" y="1042"/>
                        </a:cubicBezTo>
                        <a:cubicBezTo>
                          <a:pt x="502" y="1121"/>
                          <a:pt x="396" y="1200"/>
                          <a:pt x="291" y="1279"/>
                        </a:cubicBezTo>
                        <a:cubicBezTo>
                          <a:pt x="185" y="1332"/>
                          <a:pt x="106" y="1411"/>
                          <a:pt x="27" y="1491"/>
                        </a:cubicBezTo>
                        <a:cubicBezTo>
                          <a:pt x="0" y="1543"/>
                          <a:pt x="0" y="1623"/>
                          <a:pt x="0" y="1676"/>
                        </a:cubicBezTo>
                        <a:cubicBezTo>
                          <a:pt x="132" y="1596"/>
                          <a:pt x="238" y="1543"/>
                          <a:pt x="370" y="1491"/>
                        </a:cubicBezTo>
                        <a:cubicBezTo>
                          <a:pt x="502" y="1438"/>
                          <a:pt x="634" y="1385"/>
                          <a:pt x="766" y="1332"/>
                        </a:cubicBezTo>
                        <a:cubicBezTo>
                          <a:pt x="898" y="1306"/>
                          <a:pt x="1057" y="1253"/>
                          <a:pt x="1189" y="1226"/>
                        </a:cubicBezTo>
                        <a:cubicBezTo>
                          <a:pt x="1242" y="1226"/>
                          <a:pt x="1321" y="1200"/>
                          <a:pt x="1400" y="1200"/>
                        </a:cubicBezTo>
                        <a:lnTo>
                          <a:pt x="1611" y="1200"/>
                        </a:lnTo>
                        <a:cubicBezTo>
                          <a:pt x="1664" y="1200"/>
                          <a:pt x="1638" y="1253"/>
                          <a:pt x="1611" y="1253"/>
                        </a:cubicBezTo>
                        <a:cubicBezTo>
                          <a:pt x="1559" y="1253"/>
                          <a:pt x="1479" y="1306"/>
                          <a:pt x="1400" y="1306"/>
                        </a:cubicBezTo>
                        <a:lnTo>
                          <a:pt x="1215" y="1359"/>
                        </a:lnTo>
                        <a:cubicBezTo>
                          <a:pt x="1083" y="1385"/>
                          <a:pt x="951" y="1438"/>
                          <a:pt x="819" y="1464"/>
                        </a:cubicBezTo>
                        <a:cubicBezTo>
                          <a:pt x="687" y="1517"/>
                          <a:pt x="608" y="1570"/>
                          <a:pt x="476" y="1623"/>
                        </a:cubicBezTo>
                        <a:cubicBezTo>
                          <a:pt x="344" y="1676"/>
                          <a:pt x="238" y="1755"/>
                          <a:pt x="106" y="1808"/>
                        </a:cubicBezTo>
                        <a:cubicBezTo>
                          <a:pt x="185" y="1860"/>
                          <a:pt x="264" y="1913"/>
                          <a:pt x="370" y="1913"/>
                        </a:cubicBezTo>
                        <a:cubicBezTo>
                          <a:pt x="476" y="1940"/>
                          <a:pt x="588" y="1953"/>
                          <a:pt x="703" y="1953"/>
                        </a:cubicBezTo>
                        <a:cubicBezTo>
                          <a:pt x="819" y="1953"/>
                          <a:pt x="938" y="1940"/>
                          <a:pt x="1057" y="1913"/>
                        </a:cubicBezTo>
                        <a:cubicBezTo>
                          <a:pt x="1294" y="1887"/>
                          <a:pt x="1532" y="1808"/>
                          <a:pt x="1770" y="1728"/>
                        </a:cubicBezTo>
                        <a:lnTo>
                          <a:pt x="2589" y="1464"/>
                        </a:lnTo>
                        <a:cubicBezTo>
                          <a:pt x="3117" y="1279"/>
                          <a:pt x="3645" y="1094"/>
                          <a:pt x="4200" y="936"/>
                        </a:cubicBezTo>
                        <a:cubicBezTo>
                          <a:pt x="4385" y="883"/>
                          <a:pt x="4596" y="830"/>
                          <a:pt x="4781" y="777"/>
                        </a:cubicBezTo>
                        <a:cubicBezTo>
                          <a:pt x="5600" y="540"/>
                          <a:pt x="6445" y="434"/>
                          <a:pt x="7291" y="434"/>
                        </a:cubicBezTo>
                        <a:lnTo>
                          <a:pt x="7423" y="434"/>
                        </a:lnTo>
                        <a:lnTo>
                          <a:pt x="7370" y="408"/>
                        </a:lnTo>
                        <a:lnTo>
                          <a:pt x="7238" y="381"/>
                        </a:lnTo>
                        <a:cubicBezTo>
                          <a:pt x="7079" y="355"/>
                          <a:pt x="6921" y="355"/>
                          <a:pt x="6762" y="328"/>
                        </a:cubicBezTo>
                        <a:cubicBezTo>
                          <a:pt x="6472" y="302"/>
                          <a:pt x="6155" y="302"/>
                          <a:pt x="5838" y="302"/>
                        </a:cubicBezTo>
                        <a:cubicBezTo>
                          <a:pt x="5521" y="302"/>
                          <a:pt x="5204" y="328"/>
                          <a:pt x="4887" y="381"/>
                        </a:cubicBezTo>
                        <a:cubicBezTo>
                          <a:pt x="4570" y="408"/>
                          <a:pt x="4279" y="460"/>
                          <a:pt x="3989" y="540"/>
                        </a:cubicBezTo>
                        <a:cubicBezTo>
                          <a:pt x="3830" y="593"/>
                          <a:pt x="3672" y="619"/>
                          <a:pt x="3487" y="672"/>
                        </a:cubicBezTo>
                        <a:cubicBezTo>
                          <a:pt x="3302" y="725"/>
                          <a:pt x="3143" y="777"/>
                          <a:pt x="2985" y="830"/>
                        </a:cubicBezTo>
                        <a:cubicBezTo>
                          <a:pt x="2978" y="834"/>
                          <a:pt x="2971" y="836"/>
                          <a:pt x="2965" y="836"/>
                        </a:cubicBezTo>
                        <a:cubicBezTo>
                          <a:pt x="2926" y="836"/>
                          <a:pt x="2913" y="774"/>
                          <a:pt x="2959" y="751"/>
                        </a:cubicBezTo>
                        <a:cubicBezTo>
                          <a:pt x="3249" y="619"/>
                          <a:pt x="3540" y="513"/>
                          <a:pt x="3857" y="434"/>
                        </a:cubicBezTo>
                        <a:cubicBezTo>
                          <a:pt x="4147" y="355"/>
                          <a:pt x="4464" y="276"/>
                          <a:pt x="4781" y="249"/>
                        </a:cubicBezTo>
                        <a:lnTo>
                          <a:pt x="4860" y="249"/>
                        </a:lnTo>
                        <a:cubicBezTo>
                          <a:pt x="5253" y="198"/>
                          <a:pt x="5634" y="169"/>
                          <a:pt x="6019" y="169"/>
                        </a:cubicBezTo>
                        <a:cubicBezTo>
                          <a:pt x="6229" y="169"/>
                          <a:pt x="6441" y="178"/>
                          <a:pt x="6657" y="196"/>
                        </a:cubicBezTo>
                        <a:cubicBezTo>
                          <a:pt x="6815" y="196"/>
                          <a:pt x="6974" y="223"/>
                          <a:pt x="7132" y="249"/>
                        </a:cubicBezTo>
                        <a:cubicBezTo>
                          <a:pt x="6815" y="91"/>
                          <a:pt x="6445" y="38"/>
                          <a:pt x="6102" y="11"/>
                        </a:cubicBezTo>
                        <a:cubicBezTo>
                          <a:pt x="5978" y="4"/>
                          <a:pt x="5852" y="0"/>
                          <a:pt x="572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9" name="Google Shape;609;p34"/>
                  <p:cNvSpPr/>
                  <p:nvPr/>
                </p:nvSpPr>
                <p:spPr>
                  <a:xfrm>
                    <a:off x="3823200" y="3251375"/>
                    <a:ext cx="217950" cy="231550"/>
                  </a:xfrm>
                  <a:custGeom>
                    <a:avLst/>
                    <a:gdLst/>
                    <a:ahLst/>
                    <a:cxnLst/>
                    <a:rect l="l" t="t" r="r" b="b"/>
                    <a:pathLst>
                      <a:path w="8718" h="9262" extrusionOk="0">
                        <a:moveTo>
                          <a:pt x="7449" y="180"/>
                        </a:moveTo>
                        <a:cubicBezTo>
                          <a:pt x="7550" y="180"/>
                          <a:pt x="7654" y="216"/>
                          <a:pt x="7740" y="291"/>
                        </a:cubicBezTo>
                        <a:cubicBezTo>
                          <a:pt x="7819" y="397"/>
                          <a:pt x="7898" y="529"/>
                          <a:pt x="7951" y="661"/>
                        </a:cubicBezTo>
                        <a:cubicBezTo>
                          <a:pt x="8030" y="819"/>
                          <a:pt x="8083" y="1004"/>
                          <a:pt x="8136" y="1136"/>
                        </a:cubicBezTo>
                        <a:cubicBezTo>
                          <a:pt x="8242" y="1480"/>
                          <a:pt x="8321" y="1797"/>
                          <a:pt x="8374" y="2140"/>
                        </a:cubicBezTo>
                        <a:cubicBezTo>
                          <a:pt x="8479" y="2774"/>
                          <a:pt x="8559" y="3408"/>
                          <a:pt x="8585" y="4068"/>
                        </a:cubicBezTo>
                        <a:cubicBezTo>
                          <a:pt x="8585" y="4676"/>
                          <a:pt x="8532" y="5283"/>
                          <a:pt x="8426" y="5891"/>
                        </a:cubicBezTo>
                        <a:cubicBezTo>
                          <a:pt x="8400" y="6023"/>
                          <a:pt x="8347" y="6182"/>
                          <a:pt x="8321" y="6314"/>
                        </a:cubicBezTo>
                        <a:lnTo>
                          <a:pt x="8321" y="6261"/>
                        </a:lnTo>
                        <a:cubicBezTo>
                          <a:pt x="8374" y="5363"/>
                          <a:pt x="8321" y="4438"/>
                          <a:pt x="8162" y="3514"/>
                        </a:cubicBezTo>
                        <a:cubicBezTo>
                          <a:pt x="8004" y="2616"/>
                          <a:pt x="7740" y="1718"/>
                          <a:pt x="7396" y="872"/>
                        </a:cubicBezTo>
                        <a:cubicBezTo>
                          <a:pt x="7389" y="865"/>
                          <a:pt x="7380" y="862"/>
                          <a:pt x="7371" y="862"/>
                        </a:cubicBezTo>
                        <a:cubicBezTo>
                          <a:pt x="7345" y="862"/>
                          <a:pt x="7317" y="886"/>
                          <a:pt x="7317" y="925"/>
                        </a:cubicBezTo>
                        <a:cubicBezTo>
                          <a:pt x="7502" y="1401"/>
                          <a:pt x="7660" y="1876"/>
                          <a:pt x="7766" y="2351"/>
                        </a:cubicBezTo>
                        <a:cubicBezTo>
                          <a:pt x="8109" y="3672"/>
                          <a:pt x="8242" y="5019"/>
                          <a:pt x="8162" y="6366"/>
                        </a:cubicBezTo>
                        <a:cubicBezTo>
                          <a:pt x="8136" y="6525"/>
                          <a:pt x="8083" y="6683"/>
                          <a:pt x="8057" y="6842"/>
                        </a:cubicBezTo>
                        <a:cubicBezTo>
                          <a:pt x="8083" y="5944"/>
                          <a:pt x="8030" y="5046"/>
                          <a:pt x="7845" y="4148"/>
                        </a:cubicBezTo>
                        <a:cubicBezTo>
                          <a:pt x="7766" y="3646"/>
                          <a:pt x="7634" y="3117"/>
                          <a:pt x="7449" y="2616"/>
                        </a:cubicBezTo>
                        <a:cubicBezTo>
                          <a:pt x="7343" y="2246"/>
                          <a:pt x="7159" y="1876"/>
                          <a:pt x="6974" y="1559"/>
                        </a:cubicBezTo>
                        <a:lnTo>
                          <a:pt x="6974" y="1506"/>
                        </a:lnTo>
                        <a:cubicBezTo>
                          <a:pt x="6974" y="1480"/>
                          <a:pt x="6974" y="1453"/>
                          <a:pt x="6974" y="1401"/>
                        </a:cubicBezTo>
                        <a:lnTo>
                          <a:pt x="6974" y="1295"/>
                        </a:lnTo>
                        <a:lnTo>
                          <a:pt x="6974" y="1189"/>
                        </a:lnTo>
                        <a:cubicBezTo>
                          <a:pt x="6974" y="1163"/>
                          <a:pt x="6947" y="1163"/>
                          <a:pt x="6947" y="1136"/>
                        </a:cubicBezTo>
                        <a:cubicBezTo>
                          <a:pt x="6894" y="899"/>
                          <a:pt x="6947" y="635"/>
                          <a:pt x="7079" y="397"/>
                        </a:cubicBezTo>
                        <a:cubicBezTo>
                          <a:pt x="7158" y="256"/>
                          <a:pt x="7301" y="180"/>
                          <a:pt x="7449" y="180"/>
                        </a:cubicBezTo>
                        <a:close/>
                        <a:moveTo>
                          <a:pt x="5362" y="502"/>
                        </a:moveTo>
                        <a:cubicBezTo>
                          <a:pt x="5521" y="502"/>
                          <a:pt x="5653" y="555"/>
                          <a:pt x="5785" y="635"/>
                        </a:cubicBezTo>
                        <a:cubicBezTo>
                          <a:pt x="6208" y="872"/>
                          <a:pt x="6577" y="1242"/>
                          <a:pt x="6815" y="1665"/>
                        </a:cubicBezTo>
                        <a:cubicBezTo>
                          <a:pt x="7079" y="2140"/>
                          <a:pt x="7264" y="2642"/>
                          <a:pt x="7396" y="3170"/>
                        </a:cubicBezTo>
                        <a:cubicBezTo>
                          <a:pt x="7687" y="4121"/>
                          <a:pt x="7819" y="5125"/>
                          <a:pt x="7845" y="6129"/>
                        </a:cubicBezTo>
                        <a:cubicBezTo>
                          <a:pt x="7898" y="6419"/>
                          <a:pt x="7898" y="6683"/>
                          <a:pt x="7872" y="6948"/>
                        </a:cubicBezTo>
                        <a:lnTo>
                          <a:pt x="7845" y="6710"/>
                        </a:lnTo>
                        <a:cubicBezTo>
                          <a:pt x="7766" y="6182"/>
                          <a:pt x="7687" y="5680"/>
                          <a:pt x="7581" y="5178"/>
                        </a:cubicBezTo>
                        <a:cubicBezTo>
                          <a:pt x="7555" y="4914"/>
                          <a:pt x="7502" y="4649"/>
                          <a:pt x="7423" y="4412"/>
                        </a:cubicBezTo>
                        <a:cubicBezTo>
                          <a:pt x="7370" y="4148"/>
                          <a:pt x="7291" y="3910"/>
                          <a:pt x="7238" y="3646"/>
                        </a:cubicBezTo>
                        <a:cubicBezTo>
                          <a:pt x="7238" y="3633"/>
                          <a:pt x="7218" y="3626"/>
                          <a:pt x="7201" y="3626"/>
                        </a:cubicBezTo>
                        <a:cubicBezTo>
                          <a:pt x="7185" y="3626"/>
                          <a:pt x="7172" y="3633"/>
                          <a:pt x="7185" y="3646"/>
                        </a:cubicBezTo>
                        <a:cubicBezTo>
                          <a:pt x="7238" y="3936"/>
                          <a:pt x="7291" y="4227"/>
                          <a:pt x="7343" y="4517"/>
                        </a:cubicBezTo>
                        <a:cubicBezTo>
                          <a:pt x="7423" y="4966"/>
                          <a:pt x="7502" y="5389"/>
                          <a:pt x="7581" y="5838"/>
                        </a:cubicBezTo>
                        <a:cubicBezTo>
                          <a:pt x="7396" y="5231"/>
                          <a:pt x="7132" y="4676"/>
                          <a:pt x="6842" y="4121"/>
                        </a:cubicBezTo>
                        <a:cubicBezTo>
                          <a:pt x="6313" y="3170"/>
                          <a:pt x="5653" y="2299"/>
                          <a:pt x="5310" y="1268"/>
                        </a:cubicBezTo>
                        <a:cubicBezTo>
                          <a:pt x="5257" y="1136"/>
                          <a:pt x="5204" y="1004"/>
                          <a:pt x="5177" y="872"/>
                        </a:cubicBezTo>
                        <a:cubicBezTo>
                          <a:pt x="5151" y="767"/>
                          <a:pt x="5151" y="661"/>
                          <a:pt x="5204" y="582"/>
                        </a:cubicBezTo>
                        <a:lnTo>
                          <a:pt x="5230" y="555"/>
                        </a:lnTo>
                        <a:lnTo>
                          <a:pt x="5230" y="582"/>
                        </a:lnTo>
                        <a:cubicBezTo>
                          <a:pt x="5468" y="846"/>
                          <a:pt x="5706" y="1136"/>
                          <a:pt x="5891" y="1453"/>
                        </a:cubicBezTo>
                        <a:cubicBezTo>
                          <a:pt x="5996" y="1612"/>
                          <a:pt x="6102" y="1744"/>
                          <a:pt x="6181" y="1902"/>
                        </a:cubicBezTo>
                        <a:cubicBezTo>
                          <a:pt x="6287" y="2061"/>
                          <a:pt x="6366" y="2246"/>
                          <a:pt x="6472" y="2378"/>
                        </a:cubicBezTo>
                        <a:cubicBezTo>
                          <a:pt x="6472" y="2386"/>
                          <a:pt x="6476" y="2389"/>
                          <a:pt x="6483" y="2389"/>
                        </a:cubicBezTo>
                        <a:cubicBezTo>
                          <a:pt x="6498" y="2389"/>
                          <a:pt x="6525" y="2370"/>
                          <a:pt x="6525" y="2351"/>
                        </a:cubicBezTo>
                        <a:cubicBezTo>
                          <a:pt x="6445" y="2167"/>
                          <a:pt x="6366" y="2008"/>
                          <a:pt x="6287" y="1850"/>
                        </a:cubicBezTo>
                        <a:cubicBezTo>
                          <a:pt x="6208" y="1691"/>
                          <a:pt x="6102" y="1506"/>
                          <a:pt x="6023" y="1374"/>
                        </a:cubicBezTo>
                        <a:cubicBezTo>
                          <a:pt x="5811" y="1057"/>
                          <a:pt x="5600" y="767"/>
                          <a:pt x="5362" y="502"/>
                        </a:cubicBezTo>
                        <a:close/>
                        <a:moveTo>
                          <a:pt x="2532" y="1735"/>
                        </a:moveTo>
                        <a:cubicBezTo>
                          <a:pt x="2918" y="1735"/>
                          <a:pt x="3300" y="1835"/>
                          <a:pt x="3645" y="2034"/>
                        </a:cubicBezTo>
                        <a:cubicBezTo>
                          <a:pt x="4174" y="2325"/>
                          <a:pt x="4649" y="2668"/>
                          <a:pt x="5072" y="3091"/>
                        </a:cubicBezTo>
                        <a:cubicBezTo>
                          <a:pt x="5494" y="3487"/>
                          <a:pt x="5891" y="3936"/>
                          <a:pt x="6234" y="4412"/>
                        </a:cubicBezTo>
                        <a:cubicBezTo>
                          <a:pt x="6842" y="5204"/>
                          <a:pt x="7291" y="6076"/>
                          <a:pt x="7634" y="7027"/>
                        </a:cubicBezTo>
                        <a:cubicBezTo>
                          <a:pt x="7528" y="6868"/>
                          <a:pt x="7449" y="6736"/>
                          <a:pt x="7343" y="6604"/>
                        </a:cubicBezTo>
                        <a:cubicBezTo>
                          <a:pt x="6974" y="6076"/>
                          <a:pt x="6577" y="5600"/>
                          <a:pt x="6155" y="5125"/>
                        </a:cubicBezTo>
                        <a:cubicBezTo>
                          <a:pt x="5944" y="4914"/>
                          <a:pt x="5732" y="4676"/>
                          <a:pt x="5494" y="4465"/>
                        </a:cubicBezTo>
                        <a:cubicBezTo>
                          <a:pt x="5362" y="4359"/>
                          <a:pt x="5257" y="4253"/>
                          <a:pt x="5151" y="4148"/>
                        </a:cubicBezTo>
                        <a:cubicBezTo>
                          <a:pt x="5019" y="4042"/>
                          <a:pt x="4887" y="3936"/>
                          <a:pt x="4781" y="3857"/>
                        </a:cubicBezTo>
                        <a:cubicBezTo>
                          <a:pt x="4767" y="3850"/>
                          <a:pt x="4753" y="3847"/>
                          <a:pt x="4740" y="3847"/>
                        </a:cubicBezTo>
                        <a:cubicBezTo>
                          <a:pt x="4706" y="3847"/>
                          <a:pt x="4683" y="3871"/>
                          <a:pt x="4702" y="3910"/>
                        </a:cubicBezTo>
                        <a:cubicBezTo>
                          <a:pt x="4808" y="4042"/>
                          <a:pt x="4940" y="4174"/>
                          <a:pt x="5072" y="4280"/>
                        </a:cubicBezTo>
                        <a:cubicBezTo>
                          <a:pt x="5204" y="4385"/>
                          <a:pt x="5336" y="4517"/>
                          <a:pt x="5442" y="4623"/>
                        </a:cubicBezTo>
                        <a:cubicBezTo>
                          <a:pt x="5891" y="5072"/>
                          <a:pt x="6313" y="5548"/>
                          <a:pt x="6710" y="6023"/>
                        </a:cubicBezTo>
                        <a:cubicBezTo>
                          <a:pt x="6894" y="6261"/>
                          <a:pt x="7079" y="6472"/>
                          <a:pt x="7238" y="6710"/>
                        </a:cubicBezTo>
                        <a:cubicBezTo>
                          <a:pt x="6842" y="6287"/>
                          <a:pt x="6393" y="5891"/>
                          <a:pt x="5917" y="5574"/>
                        </a:cubicBezTo>
                        <a:cubicBezTo>
                          <a:pt x="5891" y="5521"/>
                          <a:pt x="5838" y="5495"/>
                          <a:pt x="5811" y="5468"/>
                        </a:cubicBezTo>
                        <a:lnTo>
                          <a:pt x="5627" y="5310"/>
                        </a:lnTo>
                        <a:lnTo>
                          <a:pt x="5362" y="5099"/>
                        </a:lnTo>
                        <a:cubicBezTo>
                          <a:pt x="5098" y="4861"/>
                          <a:pt x="4781" y="4623"/>
                          <a:pt x="4464" y="4385"/>
                        </a:cubicBezTo>
                        <a:cubicBezTo>
                          <a:pt x="3883" y="3963"/>
                          <a:pt x="3276" y="3567"/>
                          <a:pt x="2615" y="3250"/>
                        </a:cubicBezTo>
                        <a:cubicBezTo>
                          <a:pt x="2298" y="3117"/>
                          <a:pt x="2008" y="2906"/>
                          <a:pt x="1796" y="2616"/>
                        </a:cubicBezTo>
                        <a:cubicBezTo>
                          <a:pt x="1691" y="2484"/>
                          <a:pt x="1664" y="2299"/>
                          <a:pt x="1691" y="2140"/>
                        </a:cubicBezTo>
                        <a:cubicBezTo>
                          <a:pt x="1717" y="2087"/>
                          <a:pt x="1744" y="2008"/>
                          <a:pt x="1796" y="1955"/>
                        </a:cubicBezTo>
                        <a:cubicBezTo>
                          <a:pt x="1796" y="1982"/>
                          <a:pt x="1796" y="2008"/>
                          <a:pt x="1823" y="2008"/>
                        </a:cubicBezTo>
                        <a:cubicBezTo>
                          <a:pt x="2457" y="2272"/>
                          <a:pt x="3038" y="2589"/>
                          <a:pt x="3566" y="2985"/>
                        </a:cubicBezTo>
                        <a:cubicBezTo>
                          <a:pt x="3579" y="2998"/>
                          <a:pt x="3592" y="3003"/>
                          <a:pt x="3603" y="3003"/>
                        </a:cubicBezTo>
                        <a:cubicBezTo>
                          <a:pt x="3638" y="3003"/>
                          <a:pt x="3659" y="2953"/>
                          <a:pt x="3619" y="2933"/>
                        </a:cubicBezTo>
                        <a:cubicBezTo>
                          <a:pt x="3091" y="2484"/>
                          <a:pt x="2510" y="2140"/>
                          <a:pt x="1876" y="1876"/>
                        </a:cubicBezTo>
                        <a:cubicBezTo>
                          <a:pt x="1902" y="1850"/>
                          <a:pt x="1955" y="1823"/>
                          <a:pt x="1981" y="1823"/>
                        </a:cubicBezTo>
                        <a:cubicBezTo>
                          <a:pt x="1981" y="1797"/>
                          <a:pt x="2008" y="1797"/>
                          <a:pt x="2008" y="1797"/>
                        </a:cubicBezTo>
                        <a:cubicBezTo>
                          <a:pt x="2181" y="1755"/>
                          <a:pt x="2357" y="1735"/>
                          <a:pt x="2532" y="1735"/>
                        </a:cubicBezTo>
                        <a:close/>
                        <a:moveTo>
                          <a:pt x="2932" y="4755"/>
                        </a:moveTo>
                        <a:cubicBezTo>
                          <a:pt x="3883" y="4782"/>
                          <a:pt x="4834" y="5046"/>
                          <a:pt x="5627" y="5574"/>
                        </a:cubicBezTo>
                        <a:cubicBezTo>
                          <a:pt x="6287" y="5997"/>
                          <a:pt x="6868" y="6525"/>
                          <a:pt x="7396" y="7132"/>
                        </a:cubicBezTo>
                        <a:lnTo>
                          <a:pt x="7238" y="7053"/>
                        </a:lnTo>
                        <a:cubicBezTo>
                          <a:pt x="7079" y="6948"/>
                          <a:pt x="6921" y="6815"/>
                          <a:pt x="6762" y="6710"/>
                        </a:cubicBezTo>
                        <a:cubicBezTo>
                          <a:pt x="6102" y="6234"/>
                          <a:pt x="5389" y="5891"/>
                          <a:pt x="4596" y="5627"/>
                        </a:cubicBezTo>
                        <a:cubicBezTo>
                          <a:pt x="4227" y="5521"/>
                          <a:pt x="3830" y="5416"/>
                          <a:pt x="3434" y="5363"/>
                        </a:cubicBezTo>
                        <a:cubicBezTo>
                          <a:pt x="3223" y="5336"/>
                          <a:pt x="3038" y="5310"/>
                          <a:pt x="2827" y="5310"/>
                        </a:cubicBezTo>
                        <a:cubicBezTo>
                          <a:pt x="2721" y="5297"/>
                          <a:pt x="2622" y="5290"/>
                          <a:pt x="2523" y="5290"/>
                        </a:cubicBezTo>
                        <a:cubicBezTo>
                          <a:pt x="2424" y="5290"/>
                          <a:pt x="2325" y="5297"/>
                          <a:pt x="2219" y="5310"/>
                        </a:cubicBezTo>
                        <a:cubicBezTo>
                          <a:pt x="2140" y="5310"/>
                          <a:pt x="2140" y="5416"/>
                          <a:pt x="2219" y="5416"/>
                        </a:cubicBezTo>
                        <a:cubicBezTo>
                          <a:pt x="2325" y="5442"/>
                          <a:pt x="2430" y="5442"/>
                          <a:pt x="2562" y="5442"/>
                        </a:cubicBezTo>
                        <a:cubicBezTo>
                          <a:pt x="2668" y="5442"/>
                          <a:pt x="2774" y="5442"/>
                          <a:pt x="2879" y="5468"/>
                        </a:cubicBezTo>
                        <a:cubicBezTo>
                          <a:pt x="3091" y="5495"/>
                          <a:pt x="3328" y="5521"/>
                          <a:pt x="3540" y="5548"/>
                        </a:cubicBezTo>
                        <a:cubicBezTo>
                          <a:pt x="4306" y="5680"/>
                          <a:pt x="5072" y="5944"/>
                          <a:pt x="5759" y="6287"/>
                        </a:cubicBezTo>
                        <a:cubicBezTo>
                          <a:pt x="6128" y="6472"/>
                          <a:pt x="6445" y="6683"/>
                          <a:pt x="6789" y="6921"/>
                        </a:cubicBezTo>
                        <a:lnTo>
                          <a:pt x="6815" y="6948"/>
                        </a:lnTo>
                        <a:lnTo>
                          <a:pt x="6155" y="6763"/>
                        </a:lnTo>
                        <a:cubicBezTo>
                          <a:pt x="5600" y="6657"/>
                          <a:pt x="5045" y="6525"/>
                          <a:pt x="4491" y="6419"/>
                        </a:cubicBezTo>
                        <a:cubicBezTo>
                          <a:pt x="3936" y="6287"/>
                          <a:pt x="3408" y="6182"/>
                          <a:pt x="2853" y="6076"/>
                        </a:cubicBezTo>
                        <a:lnTo>
                          <a:pt x="2034" y="5917"/>
                        </a:lnTo>
                        <a:lnTo>
                          <a:pt x="1612" y="5812"/>
                        </a:lnTo>
                        <a:cubicBezTo>
                          <a:pt x="1479" y="5785"/>
                          <a:pt x="1347" y="5759"/>
                          <a:pt x="1215" y="5732"/>
                        </a:cubicBezTo>
                        <a:cubicBezTo>
                          <a:pt x="1110" y="5706"/>
                          <a:pt x="1004" y="5653"/>
                          <a:pt x="951" y="5548"/>
                        </a:cubicBezTo>
                        <a:cubicBezTo>
                          <a:pt x="951" y="5468"/>
                          <a:pt x="978" y="5389"/>
                          <a:pt x="1030" y="5336"/>
                        </a:cubicBezTo>
                        <a:cubicBezTo>
                          <a:pt x="1189" y="5178"/>
                          <a:pt x="1400" y="5072"/>
                          <a:pt x="1585" y="5019"/>
                        </a:cubicBezTo>
                        <a:cubicBezTo>
                          <a:pt x="2034" y="4834"/>
                          <a:pt x="2483" y="4755"/>
                          <a:pt x="2932" y="4755"/>
                        </a:cubicBezTo>
                        <a:close/>
                        <a:moveTo>
                          <a:pt x="5855" y="7148"/>
                        </a:moveTo>
                        <a:cubicBezTo>
                          <a:pt x="6006" y="7148"/>
                          <a:pt x="6159" y="7151"/>
                          <a:pt x="6313" y="7159"/>
                        </a:cubicBezTo>
                        <a:cubicBezTo>
                          <a:pt x="6657" y="7159"/>
                          <a:pt x="7000" y="7238"/>
                          <a:pt x="7317" y="7397"/>
                        </a:cubicBezTo>
                        <a:cubicBezTo>
                          <a:pt x="7159" y="7370"/>
                          <a:pt x="7000" y="7344"/>
                          <a:pt x="6842" y="7344"/>
                        </a:cubicBezTo>
                        <a:cubicBezTo>
                          <a:pt x="6626" y="7325"/>
                          <a:pt x="6408" y="7316"/>
                          <a:pt x="6187" y="7316"/>
                        </a:cubicBezTo>
                        <a:cubicBezTo>
                          <a:pt x="5785" y="7316"/>
                          <a:pt x="5376" y="7345"/>
                          <a:pt x="4966" y="7397"/>
                        </a:cubicBezTo>
                        <a:cubicBezTo>
                          <a:pt x="4649" y="7449"/>
                          <a:pt x="4359" y="7502"/>
                          <a:pt x="4042" y="7581"/>
                        </a:cubicBezTo>
                        <a:cubicBezTo>
                          <a:pt x="3725" y="7661"/>
                          <a:pt x="3434" y="7766"/>
                          <a:pt x="3170" y="7925"/>
                        </a:cubicBezTo>
                        <a:cubicBezTo>
                          <a:pt x="3125" y="7925"/>
                          <a:pt x="3138" y="7983"/>
                          <a:pt x="3176" y="7983"/>
                        </a:cubicBezTo>
                        <a:cubicBezTo>
                          <a:pt x="3182" y="7983"/>
                          <a:pt x="3189" y="7981"/>
                          <a:pt x="3196" y="7978"/>
                        </a:cubicBezTo>
                        <a:cubicBezTo>
                          <a:pt x="3355" y="7951"/>
                          <a:pt x="3513" y="7898"/>
                          <a:pt x="3672" y="7846"/>
                        </a:cubicBezTo>
                        <a:cubicBezTo>
                          <a:pt x="3857" y="7793"/>
                          <a:pt x="4015" y="7740"/>
                          <a:pt x="4200" y="7687"/>
                        </a:cubicBezTo>
                        <a:cubicBezTo>
                          <a:pt x="4808" y="7555"/>
                          <a:pt x="5415" y="7476"/>
                          <a:pt x="6049" y="7449"/>
                        </a:cubicBezTo>
                        <a:cubicBezTo>
                          <a:pt x="6340" y="7449"/>
                          <a:pt x="6657" y="7449"/>
                          <a:pt x="6974" y="7476"/>
                        </a:cubicBezTo>
                        <a:cubicBezTo>
                          <a:pt x="7132" y="7476"/>
                          <a:pt x="7264" y="7529"/>
                          <a:pt x="7423" y="7529"/>
                        </a:cubicBezTo>
                        <a:lnTo>
                          <a:pt x="7581" y="7555"/>
                        </a:lnTo>
                        <a:lnTo>
                          <a:pt x="7608" y="7608"/>
                        </a:lnTo>
                        <a:lnTo>
                          <a:pt x="7476" y="7608"/>
                        </a:lnTo>
                        <a:cubicBezTo>
                          <a:pt x="7402" y="7606"/>
                          <a:pt x="7327" y="7605"/>
                          <a:pt x="7253" y="7605"/>
                        </a:cubicBezTo>
                        <a:cubicBezTo>
                          <a:pt x="6294" y="7605"/>
                          <a:pt x="5317" y="7763"/>
                          <a:pt x="4385" y="8057"/>
                        </a:cubicBezTo>
                        <a:cubicBezTo>
                          <a:pt x="3830" y="8215"/>
                          <a:pt x="3302" y="8400"/>
                          <a:pt x="2774" y="8585"/>
                        </a:cubicBezTo>
                        <a:lnTo>
                          <a:pt x="1955" y="8849"/>
                        </a:lnTo>
                        <a:cubicBezTo>
                          <a:pt x="1717" y="8929"/>
                          <a:pt x="1479" y="9008"/>
                          <a:pt x="1242" y="9061"/>
                        </a:cubicBezTo>
                        <a:cubicBezTo>
                          <a:pt x="1123" y="9074"/>
                          <a:pt x="1004" y="9080"/>
                          <a:pt x="888" y="9080"/>
                        </a:cubicBezTo>
                        <a:cubicBezTo>
                          <a:pt x="773" y="9080"/>
                          <a:pt x="661" y="9074"/>
                          <a:pt x="555" y="9061"/>
                        </a:cubicBezTo>
                        <a:cubicBezTo>
                          <a:pt x="449" y="9034"/>
                          <a:pt x="370" y="8981"/>
                          <a:pt x="291" y="8929"/>
                        </a:cubicBezTo>
                        <a:cubicBezTo>
                          <a:pt x="423" y="8876"/>
                          <a:pt x="529" y="8797"/>
                          <a:pt x="661" y="8744"/>
                        </a:cubicBezTo>
                        <a:cubicBezTo>
                          <a:pt x="793" y="8691"/>
                          <a:pt x="925" y="8664"/>
                          <a:pt x="1030" y="8612"/>
                        </a:cubicBezTo>
                        <a:cubicBezTo>
                          <a:pt x="1163" y="8559"/>
                          <a:pt x="1295" y="8532"/>
                          <a:pt x="1427" y="8506"/>
                        </a:cubicBezTo>
                        <a:lnTo>
                          <a:pt x="1638" y="8453"/>
                        </a:lnTo>
                        <a:cubicBezTo>
                          <a:pt x="1691" y="8453"/>
                          <a:pt x="1744" y="8427"/>
                          <a:pt x="1823" y="8400"/>
                        </a:cubicBezTo>
                        <a:cubicBezTo>
                          <a:pt x="1902" y="8400"/>
                          <a:pt x="1849" y="8347"/>
                          <a:pt x="1823" y="8347"/>
                        </a:cubicBezTo>
                        <a:lnTo>
                          <a:pt x="1612" y="8347"/>
                        </a:lnTo>
                        <a:cubicBezTo>
                          <a:pt x="1532" y="8347"/>
                          <a:pt x="1479" y="8347"/>
                          <a:pt x="1400" y="8374"/>
                        </a:cubicBezTo>
                        <a:cubicBezTo>
                          <a:pt x="1268" y="8400"/>
                          <a:pt x="1136" y="8427"/>
                          <a:pt x="1004" y="8480"/>
                        </a:cubicBezTo>
                        <a:cubicBezTo>
                          <a:pt x="846" y="8532"/>
                          <a:pt x="713" y="8585"/>
                          <a:pt x="581" y="8638"/>
                        </a:cubicBezTo>
                        <a:cubicBezTo>
                          <a:pt x="449" y="8691"/>
                          <a:pt x="344" y="8744"/>
                          <a:pt x="212" y="8823"/>
                        </a:cubicBezTo>
                        <a:cubicBezTo>
                          <a:pt x="212" y="8744"/>
                          <a:pt x="212" y="8691"/>
                          <a:pt x="264" y="8638"/>
                        </a:cubicBezTo>
                        <a:cubicBezTo>
                          <a:pt x="317" y="8559"/>
                          <a:pt x="397" y="8480"/>
                          <a:pt x="502" y="8427"/>
                        </a:cubicBezTo>
                        <a:cubicBezTo>
                          <a:pt x="608" y="8321"/>
                          <a:pt x="713" y="8268"/>
                          <a:pt x="819" y="8189"/>
                        </a:cubicBezTo>
                        <a:cubicBezTo>
                          <a:pt x="1057" y="8057"/>
                          <a:pt x="1295" y="7925"/>
                          <a:pt x="1532" y="7819"/>
                        </a:cubicBezTo>
                        <a:cubicBezTo>
                          <a:pt x="2034" y="7634"/>
                          <a:pt x="2562" y="7476"/>
                          <a:pt x="3117" y="7397"/>
                        </a:cubicBezTo>
                        <a:cubicBezTo>
                          <a:pt x="3645" y="7291"/>
                          <a:pt x="4200" y="7238"/>
                          <a:pt x="4755" y="7185"/>
                        </a:cubicBezTo>
                        <a:cubicBezTo>
                          <a:pt x="5128" y="7167"/>
                          <a:pt x="5489" y="7148"/>
                          <a:pt x="5855" y="7148"/>
                        </a:cubicBezTo>
                        <a:close/>
                        <a:moveTo>
                          <a:pt x="7449" y="1"/>
                        </a:moveTo>
                        <a:cubicBezTo>
                          <a:pt x="7185" y="1"/>
                          <a:pt x="6947" y="159"/>
                          <a:pt x="6842" y="397"/>
                        </a:cubicBezTo>
                        <a:cubicBezTo>
                          <a:pt x="6736" y="661"/>
                          <a:pt x="6710" y="952"/>
                          <a:pt x="6736" y="1216"/>
                        </a:cubicBezTo>
                        <a:lnTo>
                          <a:pt x="6710" y="1163"/>
                        </a:lnTo>
                        <a:cubicBezTo>
                          <a:pt x="6551" y="952"/>
                          <a:pt x="6366" y="793"/>
                          <a:pt x="6155" y="635"/>
                        </a:cubicBezTo>
                        <a:cubicBezTo>
                          <a:pt x="5970" y="476"/>
                          <a:pt x="5732" y="370"/>
                          <a:pt x="5494" y="318"/>
                        </a:cubicBezTo>
                        <a:cubicBezTo>
                          <a:pt x="5474" y="315"/>
                          <a:pt x="5454" y="314"/>
                          <a:pt x="5435" y="314"/>
                        </a:cubicBezTo>
                        <a:cubicBezTo>
                          <a:pt x="5222" y="314"/>
                          <a:pt x="5043" y="443"/>
                          <a:pt x="5019" y="661"/>
                        </a:cubicBezTo>
                        <a:cubicBezTo>
                          <a:pt x="5019" y="793"/>
                          <a:pt x="5019" y="899"/>
                          <a:pt x="5072" y="1004"/>
                        </a:cubicBezTo>
                        <a:cubicBezTo>
                          <a:pt x="5098" y="1163"/>
                          <a:pt x="5151" y="1295"/>
                          <a:pt x="5204" y="1427"/>
                        </a:cubicBezTo>
                        <a:cubicBezTo>
                          <a:pt x="5574" y="2484"/>
                          <a:pt x="6287" y="3382"/>
                          <a:pt x="6789" y="4359"/>
                        </a:cubicBezTo>
                        <a:cubicBezTo>
                          <a:pt x="7132" y="5019"/>
                          <a:pt x="7396" y="5732"/>
                          <a:pt x="7555" y="6446"/>
                        </a:cubicBezTo>
                        <a:cubicBezTo>
                          <a:pt x="7449" y="6155"/>
                          <a:pt x="7317" y="5865"/>
                          <a:pt x="7159" y="5600"/>
                        </a:cubicBezTo>
                        <a:cubicBezTo>
                          <a:pt x="6604" y="4517"/>
                          <a:pt x="5838" y="3540"/>
                          <a:pt x="4913" y="2721"/>
                        </a:cubicBezTo>
                        <a:cubicBezTo>
                          <a:pt x="4464" y="2299"/>
                          <a:pt x="3962" y="1982"/>
                          <a:pt x="3408" y="1718"/>
                        </a:cubicBezTo>
                        <a:cubicBezTo>
                          <a:pt x="3157" y="1599"/>
                          <a:pt x="2879" y="1539"/>
                          <a:pt x="2602" y="1539"/>
                        </a:cubicBezTo>
                        <a:cubicBezTo>
                          <a:pt x="2325" y="1539"/>
                          <a:pt x="2047" y="1599"/>
                          <a:pt x="1796" y="1718"/>
                        </a:cubicBezTo>
                        <a:cubicBezTo>
                          <a:pt x="1744" y="1718"/>
                          <a:pt x="1744" y="1744"/>
                          <a:pt x="1770" y="1770"/>
                        </a:cubicBezTo>
                        <a:cubicBezTo>
                          <a:pt x="1664" y="1850"/>
                          <a:pt x="1612" y="1929"/>
                          <a:pt x="1585" y="2034"/>
                        </a:cubicBezTo>
                        <a:cubicBezTo>
                          <a:pt x="1506" y="2219"/>
                          <a:pt x="1532" y="2431"/>
                          <a:pt x="1612" y="2589"/>
                        </a:cubicBezTo>
                        <a:cubicBezTo>
                          <a:pt x="1796" y="2906"/>
                          <a:pt x="2087" y="3170"/>
                          <a:pt x="2457" y="3302"/>
                        </a:cubicBezTo>
                        <a:cubicBezTo>
                          <a:pt x="2774" y="3487"/>
                          <a:pt x="3117" y="3672"/>
                          <a:pt x="3461" y="3883"/>
                        </a:cubicBezTo>
                        <a:cubicBezTo>
                          <a:pt x="4068" y="4253"/>
                          <a:pt x="4623" y="4676"/>
                          <a:pt x="5177" y="5125"/>
                        </a:cubicBezTo>
                        <a:cubicBezTo>
                          <a:pt x="4494" y="4772"/>
                          <a:pt x="3755" y="4603"/>
                          <a:pt x="3007" y="4603"/>
                        </a:cubicBezTo>
                        <a:cubicBezTo>
                          <a:pt x="2859" y="4603"/>
                          <a:pt x="2711" y="4610"/>
                          <a:pt x="2562" y="4623"/>
                        </a:cubicBezTo>
                        <a:cubicBezTo>
                          <a:pt x="2087" y="4649"/>
                          <a:pt x="1638" y="4782"/>
                          <a:pt x="1215" y="5019"/>
                        </a:cubicBezTo>
                        <a:cubicBezTo>
                          <a:pt x="1030" y="5099"/>
                          <a:pt x="872" y="5257"/>
                          <a:pt x="819" y="5442"/>
                        </a:cubicBezTo>
                        <a:cubicBezTo>
                          <a:pt x="793" y="5706"/>
                          <a:pt x="1030" y="5838"/>
                          <a:pt x="1242" y="5891"/>
                        </a:cubicBezTo>
                        <a:cubicBezTo>
                          <a:pt x="1532" y="5970"/>
                          <a:pt x="1823" y="6023"/>
                          <a:pt x="2087" y="6102"/>
                        </a:cubicBezTo>
                        <a:lnTo>
                          <a:pt x="2932" y="6261"/>
                        </a:lnTo>
                        <a:lnTo>
                          <a:pt x="4623" y="6631"/>
                        </a:lnTo>
                        <a:cubicBezTo>
                          <a:pt x="5151" y="6736"/>
                          <a:pt x="5679" y="6842"/>
                          <a:pt x="6208" y="6974"/>
                        </a:cubicBezTo>
                        <a:lnTo>
                          <a:pt x="5996" y="6974"/>
                        </a:lnTo>
                        <a:cubicBezTo>
                          <a:pt x="5442" y="6974"/>
                          <a:pt x="4887" y="7000"/>
                          <a:pt x="4332" y="7053"/>
                        </a:cubicBezTo>
                        <a:cubicBezTo>
                          <a:pt x="3170" y="7106"/>
                          <a:pt x="2061" y="7397"/>
                          <a:pt x="1030" y="7872"/>
                        </a:cubicBezTo>
                        <a:cubicBezTo>
                          <a:pt x="793" y="8004"/>
                          <a:pt x="555" y="8163"/>
                          <a:pt x="344" y="8321"/>
                        </a:cubicBezTo>
                        <a:cubicBezTo>
                          <a:pt x="185" y="8453"/>
                          <a:pt x="0" y="8664"/>
                          <a:pt x="80" y="8876"/>
                        </a:cubicBezTo>
                        <a:cubicBezTo>
                          <a:pt x="185" y="9087"/>
                          <a:pt x="397" y="9246"/>
                          <a:pt x="634" y="9246"/>
                        </a:cubicBezTo>
                        <a:cubicBezTo>
                          <a:pt x="721" y="9255"/>
                          <a:pt x="808" y="9261"/>
                          <a:pt x="895" y="9261"/>
                        </a:cubicBezTo>
                        <a:cubicBezTo>
                          <a:pt x="1046" y="9261"/>
                          <a:pt x="1197" y="9243"/>
                          <a:pt x="1347" y="9193"/>
                        </a:cubicBezTo>
                        <a:cubicBezTo>
                          <a:pt x="1612" y="9140"/>
                          <a:pt x="1876" y="9087"/>
                          <a:pt x="2113" y="8981"/>
                        </a:cubicBezTo>
                        <a:lnTo>
                          <a:pt x="2959" y="8717"/>
                        </a:lnTo>
                        <a:cubicBezTo>
                          <a:pt x="3513" y="8506"/>
                          <a:pt x="4068" y="8321"/>
                          <a:pt x="4649" y="8163"/>
                        </a:cubicBezTo>
                        <a:cubicBezTo>
                          <a:pt x="5151" y="8004"/>
                          <a:pt x="5679" y="7898"/>
                          <a:pt x="6234" y="7793"/>
                        </a:cubicBezTo>
                        <a:cubicBezTo>
                          <a:pt x="6498" y="7766"/>
                          <a:pt x="6762" y="7740"/>
                          <a:pt x="7027" y="7740"/>
                        </a:cubicBezTo>
                        <a:cubicBezTo>
                          <a:pt x="7123" y="7731"/>
                          <a:pt x="7217" y="7728"/>
                          <a:pt x="7309" y="7728"/>
                        </a:cubicBezTo>
                        <a:cubicBezTo>
                          <a:pt x="7493" y="7728"/>
                          <a:pt x="7669" y="7740"/>
                          <a:pt x="7845" y="7740"/>
                        </a:cubicBezTo>
                        <a:cubicBezTo>
                          <a:pt x="7872" y="7740"/>
                          <a:pt x="7872" y="7714"/>
                          <a:pt x="7898" y="7714"/>
                        </a:cubicBezTo>
                        <a:cubicBezTo>
                          <a:pt x="7925" y="7714"/>
                          <a:pt x="7977" y="7687"/>
                          <a:pt x="7977" y="7634"/>
                        </a:cubicBezTo>
                        <a:cubicBezTo>
                          <a:pt x="7977" y="7555"/>
                          <a:pt x="8004" y="7476"/>
                          <a:pt x="8004" y="7370"/>
                        </a:cubicBezTo>
                        <a:lnTo>
                          <a:pt x="8057" y="7265"/>
                        </a:lnTo>
                        <a:cubicBezTo>
                          <a:pt x="8109" y="7212"/>
                          <a:pt x="8136" y="7132"/>
                          <a:pt x="8162" y="7080"/>
                        </a:cubicBezTo>
                        <a:cubicBezTo>
                          <a:pt x="8347" y="6604"/>
                          <a:pt x="8506" y="6102"/>
                          <a:pt x="8585" y="5600"/>
                        </a:cubicBezTo>
                        <a:cubicBezTo>
                          <a:pt x="8691" y="4940"/>
                          <a:pt x="8717" y="4280"/>
                          <a:pt x="8664" y="3619"/>
                        </a:cubicBezTo>
                        <a:cubicBezTo>
                          <a:pt x="8638" y="2933"/>
                          <a:pt x="8532" y="2246"/>
                          <a:pt x="8374" y="1559"/>
                        </a:cubicBezTo>
                        <a:cubicBezTo>
                          <a:pt x="8294" y="1216"/>
                          <a:pt x="8189" y="899"/>
                          <a:pt x="8030" y="555"/>
                        </a:cubicBezTo>
                        <a:cubicBezTo>
                          <a:pt x="7925" y="318"/>
                          <a:pt x="7766" y="1"/>
                          <a:pt x="744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10" name="Google Shape;610;p34"/>
                <p:cNvGrpSpPr/>
                <p:nvPr/>
              </p:nvGrpSpPr>
              <p:grpSpPr>
                <a:xfrm>
                  <a:off x="7172307" y="2134978"/>
                  <a:ext cx="392873" cy="613941"/>
                  <a:chOff x="3454050" y="2705125"/>
                  <a:chExt cx="399550" cy="624375"/>
                </a:xfrm>
              </p:grpSpPr>
              <p:grpSp>
                <p:nvGrpSpPr>
                  <p:cNvPr id="611" name="Google Shape;611;p34"/>
                  <p:cNvGrpSpPr/>
                  <p:nvPr/>
                </p:nvGrpSpPr>
                <p:grpSpPr>
                  <a:xfrm>
                    <a:off x="3526700" y="2815375"/>
                    <a:ext cx="154550" cy="514125"/>
                    <a:chOff x="3526700" y="2815375"/>
                    <a:chExt cx="154550" cy="514125"/>
                  </a:xfrm>
                </p:grpSpPr>
                <p:grpSp>
                  <p:nvGrpSpPr>
                    <p:cNvPr id="612" name="Google Shape;612;p34"/>
                    <p:cNvGrpSpPr/>
                    <p:nvPr/>
                  </p:nvGrpSpPr>
                  <p:grpSpPr>
                    <a:xfrm>
                      <a:off x="3529325" y="2819500"/>
                      <a:ext cx="146625" cy="505850"/>
                      <a:chOff x="3529325" y="2819500"/>
                      <a:chExt cx="146625" cy="505850"/>
                    </a:xfrm>
                  </p:grpSpPr>
                  <p:sp>
                    <p:nvSpPr>
                      <p:cNvPr id="613" name="Google Shape;613;p34"/>
                      <p:cNvSpPr/>
                      <p:nvPr/>
                    </p:nvSpPr>
                    <p:spPr>
                      <a:xfrm>
                        <a:off x="3600650" y="2962800"/>
                        <a:ext cx="24450" cy="52200"/>
                      </a:xfrm>
                      <a:custGeom>
                        <a:avLst/>
                        <a:gdLst/>
                        <a:ahLst/>
                        <a:cxnLst/>
                        <a:rect l="l" t="t" r="r" b="b"/>
                        <a:pathLst>
                          <a:path w="978" h="2088" extrusionOk="0">
                            <a:moveTo>
                              <a:pt x="978" y="1"/>
                            </a:moveTo>
                            <a:lnTo>
                              <a:pt x="925" y="53"/>
                            </a:lnTo>
                            <a:lnTo>
                              <a:pt x="608" y="318"/>
                            </a:lnTo>
                            <a:lnTo>
                              <a:pt x="291" y="582"/>
                            </a:lnTo>
                            <a:lnTo>
                              <a:pt x="106" y="714"/>
                            </a:lnTo>
                            <a:cubicBezTo>
                              <a:pt x="80" y="740"/>
                              <a:pt x="27" y="767"/>
                              <a:pt x="1" y="793"/>
                            </a:cubicBezTo>
                            <a:cubicBezTo>
                              <a:pt x="27" y="899"/>
                              <a:pt x="80" y="1004"/>
                              <a:pt x="106" y="1084"/>
                            </a:cubicBezTo>
                            <a:lnTo>
                              <a:pt x="291" y="1506"/>
                            </a:lnTo>
                            <a:cubicBezTo>
                              <a:pt x="344" y="1665"/>
                              <a:pt x="397" y="1797"/>
                              <a:pt x="450" y="1955"/>
                            </a:cubicBezTo>
                            <a:lnTo>
                              <a:pt x="503" y="2087"/>
                            </a:lnTo>
                            <a:cubicBezTo>
                              <a:pt x="555" y="1902"/>
                              <a:pt x="582" y="1744"/>
                              <a:pt x="608" y="1559"/>
                            </a:cubicBezTo>
                            <a:cubicBezTo>
                              <a:pt x="714" y="1057"/>
                              <a:pt x="846" y="529"/>
                              <a:pt x="978"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14" name="Google Shape;614;p34"/>
                      <p:cNvGrpSpPr/>
                      <p:nvPr/>
                    </p:nvGrpSpPr>
                    <p:grpSpPr>
                      <a:xfrm>
                        <a:off x="3529325" y="2925150"/>
                        <a:ext cx="105700" cy="400200"/>
                        <a:chOff x="3529325" y="2925150"/>
                        <a:chExt cx="105700" cy="400200"/>
                      </a:xfrm>
                    </p:grpSpPr>
                    <p:sp>
                      <p:nvSpPr>
                        <p:cNvPr id="615" name="Google Shape;615;p34"/>
                        <p:cNvSpPr/>
                        <p:nvPr/>
                      </p:nvSpPr>
                      <p:spPr>
                        <a:xfrm>
                          <a:off x="3567625" y="3043375"/>
                          <a:ext cx="35025" cy="50850"/>
                        </a:xfrm>
                        <a:custGeom>
                          <a:avLst/>
                          <a:gdLst/>
                          <a:ahLst/>
                          <a:cxnLst/>
                          <a:rect l="l" t="t" r="r" b="b"/>
                          <a:pathLst>
                            <a:path w="1401" h="2034" extrusionOk="0">
                              <a:moveTo>
                                <a:pt x="529" y="0"/>
                              </a:moveTo>
                              <a:cubicBezTo>
                                <a:pt x="344" y="660"/>
                                <a:pt x="159" y="1347"/>
                                <a:pt x="1" y="2034"/>
                              </a:cubicBezTo>
                              <a:cubicBezTo>
                                <a:pt x="212" y="1902"/>
                                <a:pt x="424" y="1770"/>
                                <a:pt x="635" y="1638"/>
                              </a:cubicBezTo>
                              <a:cubicBezTo>
                                <a:pt x="767" y="1585"/>
                                <a:pt x="899" y="1506"/>
                                <a:pt x="1058" y="1426"/>
                              </a:cubicBezTo>
                              <a:lnTo>
                                <a:pt x="1269" y="1347"/>
                              </a:lnTo>
                              <a:cubicBezTo>
                                <a:pt x="1295" y="1321"/>
                                <a:pt x="1348" y="1294"/>
                                <a:pt x="1401" y="1268"/>
                              </a:cubicBezTo>
                              <a:cubicBezTo>
                                <a:pt x="1084" y="872"/>
                                <a:pt x="820" y="423"/>
                                <a:pt x="52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6" name="Google Shape;616;p34"/>
                        <p:cNvSpPr/>
                        <p:nvPr/>
                      </p:nvSpPr>
                      <p:spPr>
                        <a:xfrm>
                          <a:off x="3537250" y="3172125"/>
                          <a:ext cx="51550" cy="90500"/>
                        </a:xfrm>
                        <a:custGeom>
                          <a:avLst/>
                          <a:gdLst/>
                          <a:ahLst/>
                          <a:cxnLst/>
                          <a:rect l="l" t="t" r="r" b="b"/>
                          <a:pathLst>
                            <a:path w="2062" h="3620" extrusionOk="0">
                              <a:moveTo>
                                <a:pt x="582" y="1"/>
                              </a:moveTo>
                              <a:cubicBezTo>
                                <a:pt x="450" y="635"/>
                                <a:pt x="344" y="1295"/>
                                <a:pt x="239" y="1956"/>
                              </a:cubicBezTo>
                              <a:cubicBezTo>
                                <a:pt x="159" y="2510"/>
                                <a:pt x="80" y="3065"/>
                                <a:pt x="1" y="3620"/>
                              </a:cubicBezTo>
                              <a:cubicBezTo>
                                <a:pt x="27" y="3593"/>
                                <a:pt x="27" y="3593"/>
                                <a:pt x="54" y="3567"/>
                              </a:cubicBezTo>
                              <a:cubicBezTo>
                                <a:pt x="133" y="3488"/>
                                <a:pt x="186" y="3408"/>
                                <a:pt x="265" y="3303"/>
                              </a:cubicBezTo>
                              <a:cubicBezTo>
                                <a:pt x="556" y="3012"/>
                                <a:pt x="873" y="2722"/>
                                <a:pt x="1190" y="2457"/>
                              </a:cubicBezTo>
                              <a:cubicBezTo>
                                <a:pt x="1348" y="2325"/>
                                <a:pt x="1507" y="2220"/>
                                <a:pt x="1691" y="2088"/>
                              </a:cubicBezTo>
                              <a:cubicBezTo>
                                <a:pt x="1771" y="2035"/>
                                <a:pt x="1850" y="1982"/>
                                <a:pt x="1929" y="1929"/>
                              </a:cubicBezTo>
                              <a:lnTo>
                                <a:pt x="2061" y="1823"/>
                              </a:lnTo>
                              <a:cubicBezTo>
                                <a:pt x="1797" y="1559"/>
                                <a:pt x="1533" y="1269"/>
                                <a:pt x="1295" y="978"/>
                              </a:cubicBezTo>
                              <a:cubicBezTo>
                                <a:pt x="1137" y="793"/>
                                <a:pt x="1005" y="608"/>
                                <a:pt x="873" y="424"/>
                              </a:cubicBezTo>
                              <a:cubicBezTo>
                                <a:pt x="793" y="318"/>
                                <a:pt x="740" y="239"/>
                                <a:pt x="661" y="133"/>
                              </a:cubicBezTo>
                              <a:lnTo>
                                <a:pt x="582"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7" name="Google Shape;617;p34"/>
                        <p:cNvSpPr/>
                        <p:nvPr/>
                      </p:nvSpPr>
                      <p:spPr>
                        <a:xfrm>
                          <a:off x="3529325" y="3220350"/>
                          <a:ext cx="62100" cy="105000"/>
                        </a:xfrm>
                        <a:custGeom>
                          <a:avLst/>
                          <a:gdLst/>
                          <a:ahLst/>
                          <a:cxnLst/>
                          <a:rect l="l" t="t" r="r" b="b"/>
                          <a:pathLst>
                            <a:path w="2484" h="4200" extrusionOk="0">
                              <a:moveTo>
                                <a:pt x="2484" y="0"/>
                              </a:moveTo>
                              <a:lnTo>
                                <a:pt x="2431" y="53"/>
                              </a:lnTo>
                              <a:lnTo>
                                <a:pt x="2299" y="132"/>
                              </a:lnTo>
                              <a:lnTo>
                                <a:pt x="2008" y="317"/>
                              </a:lnTo>
                              <a:cubicBezTo>
                                <a:pt x="1691" y="555"/>
                                <a:pt x="1374" y="819"/>
                                <a:pt x="1057" y="1110"/>
                              </a:cubicBezTo>
                              <a:cubicBezTo>
                                <a:pt x="925" y="1242"/>
                                <a:pt x="767" y="1374"/>
                                <a:pt x="635" y="1532"/>
                              </a:cubicBezTo>
                              <a:lnTo>
                                <a:pt x="424" y="1770"/>
                              </a:lnTo>
                              <a:cubicBezTo>
                                <a:pt x="371" y="1823"/>
                                <a:pt x="318" y="1876"/>
                                <a:pt x="291" y="1902"/>
                              </a:cubicBezTo>
                              <a:lnTo>
                                <a:pt x="265" y="2060"/>
                              </a:lnTo>
                              <a:cubicBezTo>
                                <a:pt x="159" y="2721"/>
                                <a:pt x="107" y="3381"/>
                                <a:pt x="1" y="4042"/>
                              </a:cubicBezTo>
                              <a:cubicBezTo>
                                <a:pt x="107" y="4068"/>
                                <a:pt x="186" y="4094"/>
                                <a:pt x="291" y="4121"/>
                              </a:cubicBezTo>
                              <a:cubicBezTo>
                                <a:pt x="397" y="4121"/>
                                <a:pt x="503" y="4174"/>
                                <a:pt x="635" y="4174"/>
                              </a:cubicBezTo>
                              <a:cubicBezTo>
                                <a:pt x="846" y="4200"/>
                                <a:pt x="1084" y="4200"/>
                                <a:pt x="1322" y="4200"/>
                              </a:cubicBezTo>
                              <a:cubicBezTo>
                                <a:pt x="1533" y="4174"/>
                                <a:pt x="1771" y="4147"/>
                                <a:pt x="2008" y="4121"/>
                              </a:cubicBezTo>
                              <a:cubicBezTo>
                                <a:pt x="2088" y="4094"/>
                                <a:pt x="2193" y="4068"/>
                                <a:pt x="2273" y="4042"/>
                              </a:cubicBezTo>
                              <a:cubicBezTo>
                                <a:pt x="2325" y="4015"/>
                                <a:pt x="2352" y="4015"/>
                                <a:pt x="2378" y="3989"/>
                              </a:cubicBezTo>
                              <a:lnTo>
                                <a:pt x="2405" y="3936"/>
                              </a:lnTo>
                              <a:lnTo>
                                <a:pt x="2405" y="3513"/>
                              </a:lnTo>
                              <a:cubicBezTo>
                                <a:pt x="2431" y="2377"/>
                                <a:pt x="2457" y="1189"/>
                                <a:pt x="2484"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8" name="Google Shape;618;p34"/>
                        <p:cNvSpPr/>
                        <p:nvPr/>
                      </p:nvSpPr>
                      <p:spPr>
                        <a:xfrm>
                          <a:off x="3553100" y="3130525"/>
                          <a:ext cx="44275" cy="85225"/>
                        </a:xfrm>
                        <a:custGeom>
                          <a:avLst/>
                          <a:gdLst/>
                          <a:ahLst/>
                          <a:cxnLst/>
                          <a:rect l="l" t="t" r="r" b="b"/>
                          <a:pathLst>
                            <a:path w="1771" h="3409" extrusionOk="0">
                              <a:moveTo>
                                <a:pt x="1771" y="1"/>
                              </a:moveTo>
                              <a:lnTo>
                                <a:pt x="1771" y="1"/>
                              </a:lnTo>
                              <a:cubicBezTo>
                                <a:pt x="1665" y="106"/>
                                <a:pt x="1559" y="186"/>
                                <a:pt x="1401" y="318"/>
                              </a:cubicBezTo>
                              <a:cubicBezTo>
                                <a:pt x="1242" y="450"/>
                                <a:pt x="1084" y="582"/>
                                <a:pt x="925" y="714"/>
                              </a:cubicBezTo>
                              <a:cubicBezTo>
                                <a:pt x="767" y="846"/>
                                <a:pt x="608" y="1005"/>
                                <a:pt x="450" y="1137"/>
                              </a:cubicBezTo>
                              <a:lnTo>
                                <a:pt x="212" y="1348"/>
                              </a:lnTo>
                              <a:cubicBezTo>
                                <a:pt x="159" y="1401"/>
                                <a:pt x="80" y="1480"/>
                                <a:pt x="1" y="1533"/>
                              </a:cubicBezTo>
                              <a:cubicBezTo>
                                <a:pt x="54" y="1586"/>
                                <a:pt x="106" y="1665"/>
                                <a:pt x="159" y="1718"/>
                              </a:cubicBezTo>
                              <a:lnTo>
                                <a:pt x="344" y="2008"/>
                              </a:lnTo>
                              <a:cubicBezTo>
                                <a:pt x="476" y="2193"/>
                                <a:pt x="608" y="2352"/>
                                <a:pt x="767" y="2537"/>
                              </a:cubicBezTo>
                              <a:cubicBezTo>
                                <a:pt x="1005" y="2827"/>
                                <a:pt x="1269" y="3118"/>
                                <a:pt x="1559" y="3408"/>
                              </a:cubicBezTo>
                              <a:lnTo>
                                <a:pt x="1586" y="2933"/>
                              </a:lnTo>
                              <a:cubicBezTo>
                                <a:pt x="1639" y="1955"/>
                                <a:pt x="1691" y="978"/>
                                <a:pt x="1771"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9" name="Google Shape;619;p34"/>
                        <p:cNvSpPr/>
                        <p:nvPr/>
                      </p:nvSpPr>
                      <p:spPr>
                        <a:xfrm>
                          <a:off x="3553100" y="3079675"/>
                          <a:ext cx="50225" cy="85225"/>
                        </a:xfrm>
                        <a:custGeom>
                          <a:avLst/>
                          <a:gdLst/>
                          <a:ahLst/>
                          <a:cxnLst/>
                          <a:rect l="l" t="t" r="r" b="b"/>
                          <a:pathLst>
                            <a:path w="2009" h="3409" extrusionOk="0">
                              <a:moveTo>
                                <a:pt x="2008" y="1"/>
                              </a:moveTo>
                              <a:lnTo>
                                <a:pt x="1903" y="27"/>
                              </a:lnTo>
                              <a:lnTo>
                                <a:pt x="1691" y="133"/>
                              </a:lnTo>
                              <a:cubicBezTo>
                                <a:pt x="1559" y="186"/>
                                <a:pt x="1427" y="265"/>
                                <a:pt x="1295" y="344"/>
                              </a:cubicBezTo>
                              <a:cubicBezTo>
                                <a:pt x="1031" y="476"/>
                                <a:pt x="793" y="608"/>
                                <a:pt x="529" y="767"/>
                              </a:cubicBezTo>
                              <a:cubicBezTo>
                                <a:pt x="476" y="1031"/>
                                <a:pt x="423" y="1322"/>
                                <a:pt x="344" y="1612"/>
                              </a:cubicBezTo>
                              <a:cubicBezTo>
                                <a:pt x="212" y="2193"/>
                                <a:pt x="106" y="2801"/>
                                <a:pt x="1" y="3408"/>
                              </a:cubicBezTo>
                              <a:cubicBezTo>
                                <a:pt x="27" y="3355"/>
                                <a:pt x="80" y="3303"/>
                                <a:pt x="133" y="3276"/>
                              </a:cubicBezTo>
                              <a:lnTo>
                                <a:pt x="344" y="3065"/>
                              </a:lnTo>
                              <a:cubicBezTo>
                                <a:pt x="503" y="2933"/>
                                <a:pt x="661" y="2774"/>
                                <a:pt x="820" y="2642"/>
                              </a:cubicBezTo>
                              <a:cubicBezTo>
                                <a:pt x="978" y="2510"/>
                                <a:pt x="1137" y="2378"/>
                                <a:pt x="1295" y="2246"/>
                              </a:cubicBezTo>
                              <a:cubicBezTo>
                                <a:pt x="1454" y="2088"/>
                                <a:pt x="1639" y="1956"/>
                                <a:pt x="1797" y="1850"/>
                              </a:cubicBezTo>
                              <a:cubicBezTo>
                                <a:pt x="1823" y="1480"/>
                                <a:pt x="1876" y="1163"/>
                                <a:pt x="1903" y="820"/>
                              </a:cubicBezTo>
                              <a:cubicBezTo>
                                <a:pt x="1929" y="529"/>
                                <a:pt x="1982" y="265"/>
                                <a:pt x="2008"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0" name="Google Shape;620;p34"/>
                        <p:cNvSpPr/>
                        <p:nvPr/>
                      </p:nvSpPr>
                      <p:spPr>
                        <a:xfrm>
                          <a:off x="3582175" y="2985925"/>
                          <a:ext cx="29725" cy="87175"/>
                        </a:xfrm>
                        <a:custGeom>
                          <a:avLst/>
                          <a:gdLst/>
                          <a:ahLst/>
                          <a:cxnLst/>
                          <a:rect l="l" t="t" r="r" b="b"/>
                          <a:pathLst>
                            <a:path w="1189" h="3487" extrusionOk="0">
                              <a:moveTo>
                                <a:pt x="634" y="0"/>
                              </a:moveTo>
                              <a:cubicBezTo>
                                <a:pt x="476" y="449"/>
                                <a:pt x="343" y="898"/>
                                <a:pt x="211" y="1374"/>
                              </a:cubicBezTo>
                              <a:cubicBezTo>
                                <a:pt x="132" y="1611"/>
                                <a:pt x="53" y="1849"/>
                                <a:pt x="0" y="2087"/>
                              </a:cubicBezTo>
                              <a:cubicBezTo>
                                <a:pt x="53" y="2113"/>
                                <a:pt x="79" y="2140"/>
                                <a:pt x="53" y="2192"/>
                              </a:cubicBezTo>
                              <a:cubicBezTo>
                                <a:pt x="343" y="2615"/>
                                <a:pt x="634" y="3038"/>
                                <a:pt x="872" y="3487"/>
                              </a:cubicBezTo>
                              <a:cubicBezTo>
                                <a:pt x="977" y="2800"/>
                                <a:pt x="1083" y="2113"/>
                                <a:pt x="1189" y="1426"/>
                              </a:cubicBezTo>
                              <a:cubicBezTo>
                                <a:pt x="1189" y="1374"/>
                                <a:pt x="1162" y="1347"/>
                                <a:pt x="1136" y="1294"/>
                              </a:cubicBezTo>
                              <a:cubicBezTo>
                                <a:pt x="1109" y="1215"/>
                                <a:pt x="1083" y="1136"/>
                                <a:pt x="1057" y="1083"/>
                              </a:cubicBezTo>
                              <a:cubicBezTo>
                                <a:pt x="1004" y="925"/>
                                <a:pt x="951" y="792"/>
                                <a:pt x="898" y="660"/>
                              </a:cubicBezTo>
                              <a:lnTo>
                                <a:pt x="713" y="211"/>
                              </a:lnTo>
                              <a:cubicBezTo>
                                <a:pt x="687" y="159"/>
                                <a:pt x="660" y="79"/>
                                <a:pt x="634"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1" name="Google Shape;621;p34"/>
                        <p:cNvSpPr/>
                        <p:nvPr/>
                      </p:nvSpPr>
                      <p:spPr>
                        <a:xfrm>
                          <a:off x="3600650" y="2925150"/>
                          <a:ext cx="34375" cy="53525"/>
                        </a:xfrm>
                        <a:custGeom>
                          <a:avLst/>
                          <a:gdLst/>
                          <a:ahLst/>
                          <a:cxnLst/>
                          <a:rect l="l" t="t" r="r" b="b"/>
                          <a:pathLst>
                            <a:path w="1375" h="2141" extrusionOk="0">
                              <a:moveTo>
                                <a:pt x="1374" y="1"/>
                              </a:moveTo>
                              <a:lnTo>
                                <a:pt x="1321" y="27"/>
                              </a:lnTo>
                              <a:cubicBezTo>
                                <a:pt x="1242" y="54"/>
                                <a:pt x="1163" y="107"/>
                                <a:pt x="1084" y="159"/>
                              </a:cubicBezTo>
                              <a:cubicBezTo>
                                <a:pt x="925" y="239"/>
                                <a:pt x="767" y="344"/>
                                <a:pt x="608" y="450"/>
                              </a:cubicBezTo>
                              <a:cubicBezTo>
                                <a:pt x="397" y="1005"/>
                                <a:pt x="186" y="1559"/>
                                <a:pt x="1" y="2141"/>
                              </a:cubicBezTo>
                              <a:lnTo>
                                <a:pt x="27" y="2114"/>
                              </a:lnTo>
                              <a:lnTo>
                                <a:pt x="186" y="1982"/>
                              </a:lnTo>
                              <a:lnTo>
                                <a:pt x="503" y="1718"/>
                              </a:lnTo>
                              <a:lnTo>
                                <a:pt x="820" y="1454"/>
                              </a:lnTo>
                              <a:lnTo>
                                <a:pt x="978" y="1295"/>
                              </a:lnTo>
                              <a:lnTo>
                                <a:pt x="1031" y="1269"/>
                              </a:lnTo>
                              <a:cubicBezTo>
                                <a:pt x="1136" y="846"/>
                                <a:pt x="1269" y="424"/>
                                <a:pt x="137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22" name="Google Shape;622;p34"/>
                      <p:cNvSpPr/>
                      <p:nvPr/>
                    </p:nvSpPr>
                    <p:spPr>
                      <a:xfrm>
                        <a:off x="3618475" y="2819500"/>
                        <a:ext cx="57475" cy="110975"/>
                      </a:xfrm>
                      <a:custGeom>
                        <a:avLst/>
                        <a:gdLst/>
                        <a:ahLst/>
                        <a:cxnLst/>
                        <a:rect l="l" t="t" r="r" b="b"/>
                        <a:pathLst>
                          <a:path w="2299" h="4439" extrusionOk="0">
                            <a:moveTo>
                              <a:pt x="2088" y="1"/>
                            </a:moveTo>
                            <a:cubicBezTo>
                              <a:pt x="2008" y="159"/>
                              <a:pt x="1929" y="318"/>
                              <a:pt x="1876" y="450"/>
                            </a:cubicBezTo>
                            <a:cubicBezTo>
                              <a:pt x="1559" y="1057"/>
                              <a:pt x="1242" y="1665"/>
                              <a:pt x="952" y="2272"/>
                            </a:cubicBezTo>
                            <a:cubicBezTo>
                              <a:pt x="635" y="2880"/>
                              <a:pt x="371" y="3514"/>
                              <a:pt x="107" y="4148"/>
                            </a:cubicBezTo>
                            <a:cubicBezTo>
                              <a:pt x="80" y="4253"/>
                              <a:pt x="27" y="4359"/>
                              <a:pt x="1" y="4438"/>
                            </a:cubicBezTo>
                            <a:cubicBezTo>
                              <a:pt x="1" y="4438"/>
                              <a:pt x="27" y="4412"/>
                              <a:pt x="54" y="4412"/>
                            </a:cubicBezTo>
                            <a:cubicBezTo>
                              <a:pt x="133" y="4333"/>
                              <a:pt x="212" y="4280"/>
                              <a:pt x="291" y="4253"/>
                            </a:cubicBezTo>
                            <a:cubicBezTo>
                              <a:pt x="397" y="4201"/>
                              <a:pt x="476" y="4148"/>
                              <a:pt x="582" y="4095"/>
                            </a:cubicBezTo>
                            <a:lnTo>
                              <a:pt x="714" y="4042"/>
                            </a:lnTo>
                            <a:lnTo>
                              <a:pt x="740" y="4042"/>
                            </a:lnTo>
                            <a:cubicBezTo>
                              <a:pt x="793" y="3910"/>
                              <a:pt x="820" y="3725"/>
                              <a:pt x="873" y="3567"/>
                            </a:cubicBezTo>
                            <a:cubicBezTo>
                              <a:pt x="1269" y="2352"/>
                              <a:pt x="1744" y="1163"/>
                              <a:pt x="2299"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23" name="Google Shape;623;p34"/>
                    <p:cNvSpPr/>
                    <p:nvPr/>
                  </p:nvSpPr>
                  <p:spPr>
                    <a:xfrm>
                      <a:off x="3526700" y="2815375"/>
                      <a:ext cx="154550" cy="514125"/>
                    </a:xfrm>
                    <a:custGeom>
                      <a:avLst/>
                      <a:gdLst/>
                      <a:ahLst/>
                      <a:cxnLst/>
                      <a:rect l="l" t="t" r="r" b="b"/>
                      <a:pathLst>
                        <a:path w="6182" h="20565" extrusionOk="0">
                          <a:moveTo>
                            <a:pt x="5891" y="166"/>
                          </a:moveTo>
                          <a:lnTo>
                            <a:pt x="5811" y="324"/>
                          </a:lnTo>
                          <a:lnTo>
                            <a:pt x="5627" y="668"/>
                          </a:lnTo>
                          <a:cubicBezTo>
                            <a:pt x="5521" y="879"/>
                            <a:pt x="5415" y="1117"/>
                            <a:pt x="5310" y="1328"/>
                          </a:cubicBezTo>
                          <a:cubicBezTo>
                            <a:pt x="5293" y="1361"/>
                            <a:pt x="5307" y="1383"/>
                            <a:pt x="5326" y="1383"/>
                          </a:cubicBezTo>
                          <a:cubicBezTo>
                            <a:pt x="5338" y="1383"/>
                            <a:pt x="5352" y="1375"/>
                            <a:pt x="5362" y="1354"/>
                          </a:cubicBezTo>
                          <a:cubicBezTo>
                            <a:pt x="5494" y="1143"/>
                            <a:pt x="5600" y="932"/>
                            <a:pt x="5732" y="720"/>
                          </a:cubicBezTo>
                          <a:lnTo>
                            <a:pt x="5732" y="720"/>
                          </a:lnTo>
                          <a:cubicBezTo>
                            <a:pt x="5283" y="1698"/>
                            <a:pt x="4887" y="2675"/>
                            <a:pt x="4570" y="3679"/>
                          </a:cubicBezTo>
                          <a:cubicBezTo>
                            <a:pt x="4491" y="3890"/>
                            <a:pt x="4464" y="4049"/>
                            <a:pt x="4411" y="4207"/>
                          </a:cubicBezTo>
                          <a:lnTo>
                            <a:pt x="4385" y="4207"/>
                          </a:lnTo>
                          <a:lnTo>
                            <a:pt x="4227" y="4260"/>
                          </a:lnTo>
                          <a:lnTo>
                            <a:pt x="4094" y="4339"/>
                          </a:lnTo>
                          <a:cubicBezTo>
                            <a:pt x="4174" y="4181"/>
                            <a:pt x="4227" y="4022"/>
                            <a:pt x="4279" y="3864"/>
                          </a:cubicBezTo>
                          <a:cubicBezTo>
                            <a:pt x="4332" y="3758"/>
                            <a:pt x="4359" y="3652"/>
                            <a:pt x="4411" y="3573"/>
                          </a:cubicBezTo>
                          <a:cubicBezTo>
                            <a:pt x="4438" y="3467"/>
                            <a:pt x="4438" y="3467"/>
                            <a:pt x="4464" y="3415"/>
                          </a:cubicBezTo>
                          <a:cubicBezTo>
                            <a:pt x="4491" y="3388"/>
                            <a:pt x="4491" y="3335"/>
                            <a:pt x="4491" y="3283"/>
                          </a:cubicBezTo>
                          <a:cubicBezTo>
                            <a:pt x="4491" y="3264"/>
                            <a:pt x="4477" y="3245"/>
                            <a:pt x="4460" y="3245"/>
                          </a:cubicBezTo>
                          <a:cubicBezTo>
                            <a:pt x="4453" y="3245"/>
                            <a:pt x="4446" y="3248"/>
                            <a:pt x="4438" y="3256"/>
                          </a:cubicBezTo>
                          <a:cubicBezTo>
                            <a:pt x="4385" y="3283"/>
                            <a:pt x="4385" y="3335"/>
                            <a:pt x="4359" y="3388"/>
                          </a:cubicBezTo>
                          <a:cubicBezTo>
                            <a:pt x="4332" y="3441"/>
                            <a:pt x="4306" y="3494"/>
                            <a:pt x="4306" y="3547"/>
                          </a:cubicBezTo>
                          <a:cubicBezTo>
                            <a:pt x="4253" y="3626"/>
                            <a:pt x="4227" y="3732"/>
                            <a:pt x="4174" y="3837"/>
                          </a:cubicBezTo>
                          <a:cubicBezTo>
                            <a:pt x="4121" y="4022"/>
                            <a:pt x="4042" y="4207"/>
                            <a:pt x="3989" y="4392"/>
                          </a:cubicBezTo>
                          <a:lnTo>
                            <a:pt x="3962" y="4392"/>
                          </a:lnTo>
                          <a:cubicBezTo>
                            <a:pt x="3883" y="4445"/>
                            <a:pt x="3804" y="4498"/>
                            <a:pt x="3698" y="4550"/>
                          </a:cubicBezTo>
                          <a:cubicBezTo>
                            <a:pt x="3698" y="4577"/>
                            <a:pt x="3672" y="4577"/>
                            <a:pt x="3645" y="4603"/>
                          </a:cubicBezTo>
                          <a:cubicBezTo>
                            <a:pt x="3698" y="4498"/>
                            <a:pt x="3725" y="4392"/>
                            <a:pt x="3778" y="4313"/>
                          </a:cubicBezTo>
                          <a:cubicBezTo>
                            <a:pt x="4042" y="3679"/>
                            <a:pt x="4306" y="3045"/>
                            <a:pt x="4596" y="2411"/>
                          </a:cubicBezTo>
                          <a:cubicBezTo>
                            <a:pt x="4913" y="1803"/>
                            <a:pt x="5204" y="1222"/>
                            <a:pt x="5521" y="615"/>
                          </a:cubicBezTo>
                          <a:cubicBezTo>
                            <a:pt x="5600" y="456"/>
                            <a:pt x="5679" y="324"/>
                            <a:pt x="5759" y="166"/>
                          </a:cubicBezTo>
                          <a:close/>
                          <a:moveTo>
                            <a:pt x="4332" y="4392"/>
                          </a:moveTo>
                          <a:cubicBezTo>
                            <a:pt x="4227" y="4815"/>
                            <a:pt x="4094" y="5237"/>
                            <a:pt x="3989" y="5660"/>
                          </a:cubicBezTo>
                          <a:lnTo>
                            <a:pt x="3936" y="5686"/>
                          </a:lnTo>
                          <a:lnTo>
                            <a:pt x="3778" y="5845"/>
                          </a:lnTo>
                          <a:lnTo>
                            <a:pt x="3434" y="6109"/>
                          </a:lnTo>
                          <a:lnTo>
                            <a:pt x="3144" y="6373"/>
                          </a:lnTo>
                          <a:lnTo>
                            <a:pt x="2959" y="6505"/>
                          </a:lnTo>
                          <a:lnTo>
                            <a:pt x="2932" y="6532"/>
                          </a:lnTo>
                          <a:cubicBezTo>
                            <a:pt x="3144" y="5950"/>
                            <a:pt x="3355" y="5396"/>
                            <a:pt x="3566" y="4841"/>
                          </a:cubicBezTo>
                          <a:cubicBezTo>
                            <a:pt x="3725" y="4735"/>
                            <a:pt x="3857" y="4630"/>
                            <a:pt x="4015" y="4550"/>
                          </a:cubicBezTo>
                          <a:cubicBezTo>
                            <a:pt x="4121" y="4498"/>
                            <a:pt x="4200" y="4445"/>
                            <a:pt x="4279" y="4418"/>
                          </a:cubicBezTo>
                          <a:lnTo>
                            <a:pt x="4332" y="4392"/>
                          </a:lnTo>
                          <a:close/>
                          <a:moveTo>
                            <a:pt x="3936" y="5898"/>
                          </a:moveTo>
                          <a:lnTo>
                            <a:pt x="3936" y="5898"/>
                          </a:lnTo>
                          <a:cubicBezTo>
                            <a:pt x="3804" y="6426"/>
                            <a:pt x="3672" y="6954"/>
                            <a:pt x="3566" y="7456"/>
                          </a:cubicBezTo>
                          <a:cubicBezTo>
                            <a:pt x="3540" y="7641"/>
                            <a:pt x="3513" y="7799"/>
                            <a:pt x="3461" y="7984"/>
                          </a:cubicBezTo>
                          <a:lnTo>
                            <a:pt x="3408" y="7852"/>
                          </a:lnTo>
                          <a:cubicBezTo>
                            <a:pt x="3381" y="7799"/>
                            <a:pt x="3355" y="7720"/>
                            <a:pt x="3355" y="7667"/>
                          </a:cubicBezTo>
                          <a:lnTo>
                            <a:pt x="3461" y="7245"/>
                          </a:lnTo>
                          <a:lnTo>
                            <a:pt x="3540" y="6981"/>
                          </a:lnTo>
                          <a:cubicBezTo>
                            <a:pt x="3540" y="6954"/>
                            <a:pt x="3566" y="6901"/>
                            <a:pt x="3566" y="6875"/>
                          </a:cubicBezTo>
                          <a:cubicBezTo>
                            <a:pt x="3593" y="6822"/>
                            <a:pt x="3593" y="6796"/>
                            <a:pt x="3566" y="6769"/>
                          </a:cubicBezTo>
                          <a:cubicBezTo>
                            <a:pt x="3566" y="6743"/>
                            <a:pt x="3540" y="6743"/>
                            <a:pt x="3513" y="6743"/>
                          </a:cubicBezTo>
                          <a:cubicBezTo>
                            <a:pt x="3461" y="6769"/>
                            <a:pt x="3434" y="6875"/>
                            <a:pt x="3434" y="6954"/>
                          </a:cubicBezTo>
                          <a:cubicBezTo>
                            <a:pt x="3408" y="7007"/>
                            <a:pt x="3381" y="7113"/>
                            <a:pt x="3355" y="7218"/>
                          </a:cubicBezTo>
                          <a:cubicBezTo>
                            <a:pt x="3328" y="7298"/>
                            <a:pt x="3302" y="7430"/>
                            <a:pt x="3276" y="7535"/>
                          </a:cubicBezTo>
                          <a:lnTo>
                            <a:pt x="3249" y="7403"/>
                          </a:lnTo>
                          <a:lnTo>
                            <a:pt x="3064" y="6981"/>
                          </a:lnTo>
                          <a:cubicBezTo>
                            <a:pt x="3038" y="6901"/>
                            <a:pt x="2985" y="6796"/>
                            <a:pt x="2959" y="6690"/>
                          </a:cubicBezTo>
                          <a:cubicBezTo>
                            <a:pt x="2985" y="6664"/>
                            <a:pt x="3038" y="6637"/>
                            <a:pt x="3064" y="6611"/>
                          </a:cubicBezTo>
                          <a:lnTo>
                            <a:pt x="3249" y="6479"/>
                          </a:lnTo>
                          <a:lnTo>
                            <a:pt x="3566" y="6215"/>
                          </a:lnTo>
                          <a:lnTo>
                            <a:pt x="3883" y="5950"/>
                          </a:lnTo>
                          <a:lnTo>
                            <a:pt x="3936" y="5898"/>
                          </a:lnTo>
                          <a:close/>
                          <a:moveTo>
                            <a:pt x="2853" y="6822"/>
                          </a:moveTo>
                          <a:cubicBezTo>
                            <a:pt x="2879" y="6901"/>
                            <a:pt x="2906" y="6981"/>
                            <a:pt x="2932" y="7060"/>
                          </a:cubicBezTo>
                          <a:lnTo>
                            <a:pt x="3091" y="7482"/>
                          </a:lnTo>
                          <a:cubicBezTo>
                            <a:pt x="3170" y="7614"/>
                            <a:pt x="3223" y="7773"/>
                            <a:pt x="3276" y="7905"/>
                          </a:cubicBezTo>
                          <a:cubicBezTo>
                            <a:pt x="3302" y="7984"/>
                            <a:pt x="3328" y="8037"/>
                            <a:pt x="3355" y="8116"/>
                          </a:cubicBezTo>
                          <a:cubicBezTo>
                            <a:pt x="3381" y="8169"/>
                            <a:pt x="3408" y="8222"/>
                            <a:pt x="3408" y="8275"/>
                          </a:cubicBezTo>
                          <a:cubicBezTo>
                            <a:pt x="3302" y="8935"/>
                            <a:pt x="3196" y="9622"/>
                            <a:pt x="3091" y="10309"/>
                          </a:cubicBezTo>
                          <a:cubicBezTo>
                            <a:pt x="2853" y="9886"/>
                            <a:pt x="2562" y="9437"/>
                            <a:pt x="2272" y="9014"/>
                          </a:cubicBezTo>
                          <a:cubicBezTo>
                            <a:pt x="2298" y="8988"/>
                            <a:pt x="2272" y="8935"/>
                            <a:pt x="2219" y="8935"/>
                          </a:cubicBezTo>
                          <a:cubicBezTo>
                            <a:pt x="2272" y="8697"/>
                            <a:pt x="2351" y="8433"/>
                            <a:pt x="2430" y="8196"/>
                          </a:cubicBezTo>
                          <a:cubicBezTo>
                            <a:pt x="2562" y="7747"/>
                            <a:pt x="2695" y="7271"/>
                            <a:pt x="2853" y="6822"/>
                          </a:cubicBezTo>
                          <a:close/>
                          <a:moveTo>
                            <a:pt x="2166" y="9120"/>
                          </a:moveTo>
                          <a:cubicBezTo>
                            <a:pt x="2457" y="9543"/>
                            <a:pt x="2721" y="9992"/>
                            <a:pt x="3038" y="10388"/>
                          </a:cubicBezTo>
                          <a:cubicBezTo>
                            <a:pt x="2985" y="10414"/>
                            <a:pt x="2932" y="10441"/>
                            <a:pt x="2906" y="10467"/>
                          </a:cubicBezTo>
                          <a:lnTo>
                            <a:pt x="2695" y="10546"/>
                          </a:lnTo>
                          <a:cubicBezTo>
                            <a:pt x="2536" y="10626"/>
                            <a:pt x="2404" y="10705"/>
                            <a:pt x="2272" y="10758"/>
                          </a:cubicBezTo>
                          <a:lnTo>
                            <a:pt x="2219" y="10784"/>
                          </a:lnTo>
                          <a:lnTo>
                            <a:pt x="2219" y="10758"/>
                          </a:lnTo>
                          <a:cubicBezTo>
                            <a:pt x="2219" y="10705"/>
                            <a:pt x="2245" y="10679"/>
                            <a:pt x="2245" y="10652"/>
                          </a:cubicBezTo>
                          <a:lnTo>
                            <a:pt x="2245" y="10599"/>
                          </a:lnTo>
                          <a:cubicBezTo>
                            <a:pt x="2245" y="10573"/>
                            <a:pt x="2245" y="10546"/>
                            <a:pt x="2245" y="10546"/>
                          </a:cubicBezTo>
                          <a:cubicBezTo>
                            <a:pt x="2232" y="10533"/>
                            <a:pt x="2219" y="10527"/>
                            <a:pt x="2209" y="10527"/>
                          </a:cubicBezTo>
                          <a:cubicBezTo>
                            <a:pt x="2199" y="10527"/>
                            <a:pt x="2193" y="10533"/>
                            <a:pt x="2193" y="10546"/>
                          </a:cubicBezTo>
                          <a:cubicBezTo>
                            <a:pt x="2166" y="10546"/>
                            <a:pt x="2166" y="10573"/>
                            <a:pt x="2140" y="10573"/>
                          </a:cubicBezTo>
                          <a:cubicBezTo>
                            <a:pt x="2140" y="10599"/>
                            <a:pt x="2140" y="10626"/>
                            <a:pt x="2140" y="10652"/>
                          </a:cubicBezTo>
                          <a:lnTo>
                            <a:pt x="2113" y="10731"/>
                          </a:lnTo>
                          <a:cubicBezTo>
                            <a:pt x="2113" y="10784"/>
                            <a:pt x="2087" y="10837"/>
                            <a:pt x="2087" y="10890"/>
                          </a:cubicBezTo>
                          <a:cubicBezTo>
                            <a:pt x="2061" y="10890"/>
                            <a:pt x="2008" y="10916"/>
                            <a:pt x="1981" y="10943"/>
                          </a:cubicBezTo>
                          <a:cubicBezTo>
                            <a:pt x="1981" y="10863"/>
                            <a:pt x="2008" y="10784"/>
                            <a:pt x="2008" y="10705"/>
                          </a:cubicBezTo>
                          <a:cubicBezTo>
                            <a:pt x="2034" y="10599"/>
                            <a:pt x="2061" y="10494"/>
                            <a:pt x="2061" y="10388"/>
                          </a:cubicBezTo>
                          <a:cubicBezTo>
                            <a:pt x="2061" y="10362"/>
                            <a:pt x="2034" y="10335"/>
                            <a:pt x="2008" y="10335"/>
                          </a:cubicBezTo>
                          <a:cubicBezTo>
                            <a:pt x="1981" y="10335"/>
                            <a:pt x="1955" y="10362"/>
                            <a:pt x="1955" y="10388"/>
                          </a:cubicBezTo>
                          <a:cubicBezTo>
                            <a:pt x="1929" y="10494"/>
                            <a:pt x="1902" y="10599"/>
                            <a:pt x="1902" y="10705"/>
                          </a:cubicBezTo>
                          <a:cubicBezTo>
                            <a:pt x="1902" y="10811"/>
                            <a:pt x="1876" y="10916"/>
                            <a:pt x="1876" y="11022"/>
                          </a:cubicBezTo>
                          <a:cubicBezTo>
                            <a:pt x="1796" y="11075"/>
                            <a:pt x="1717" y="11128"/>
                            <a:pt x="1638" y="11180"/>
                          </a:cubicBezTo>
                          <a:cubicBezTo>
                            <a:pt x="1796" y="10467"/>
                            <a:pt x="1981" y="9780"/>
                            <a:pt x="2166" y="9120"/>
                          </a:cubicBezTo>
                          <a:close/>
                          <a:moveTo>
                            <a:pt x="3064" y="10573"/>
                          </a:moveTo>
                          <a:lnTo>
                            <a:pt x="3064" y="10573"/>
                          </a:lnTo>
                          <a:cubicBezTo>
                            <a:pt x="3038" y="10837"/>
                            <a:pt x="2985" y="11101"/>
                            <a:pt x="2959" y="11392"/>
                          </a:cubicBezTo>
                          <a:cubicBezTo>
                            <a:pt x="2932" y="11735"/>
                            <a:pt x="2879" y="12052"/>
                            <a:pt x="2853" y="12422"/>
                          </a:cubicBezTo>
                          <a:cubicBezTo>
                            <a:pt x="2668" y="12528"/>
                            <a:pt x="2510" y="12660"/>
                            <a:pt x="2351" y="12818"/>
                          </a:cubicBezTo>
                          <a:cubicBezTo>
                            <a:pt x="2193" y="12950"/>
                            <a:pt x="2034" y="13082"/>
                            <a:pt x="1876" y="13214"/>
                          </a:cubicBezTo>
                          <a:cubicBezTo>
                            <a:pt x="1717" y="13346"/>
                            <a:pt x="1559" y="13505"/>
                            <a:pt x="1400" y="13637"/>
                          </a:cubicBezTo>
                          <a:lnTo>
                            <a:pt x="1189" y="13848"/>
                          </a:lnTo>
                          <a:cubicBezTo>
                            <a:pt x="1136" y="13875"/>
                            <a:pt x="1083" y="13927"/>
                            <a:pt x="1057" y="13980"/>
                          </a:cubicBezTo>
                          <a:cubicBezTo>
                            <a:pt x="1162" y="13373"/>
                            <a:pt x="1268" y="12765"/>
                            <a:pt x="1400" y="12184"/>
                          </a:cubicBezTo>
                          <a:cubicBezTo>
                            <a:pt x="1453" y="11894"/>
                            <a:pt x="1532" y="11603"/>
                            <a:pt x="1585" y="11339"/>
                          </a:cubicBezTo>
                          <a:cubicBezTo>
                            <a:pt x="1849" y="11180"/>
                            <a:pt x="2087" y="11048"/>
                            <a:pt x="2351" y="10916"/>
                          </a:cubicBezTo>
                          <a:cubicBezTo>
                            <a:pt x="2483" y="10837"/>
                            <a:pt x="2615" y="10758"/>
                            <a:pt x="2747" y="10705"/>
                          </a:cubicBezTo>
                          <a:lnTo>
                            <a:pt x="2959" y="10599"/>
                          </a:lnTo>
                          <a:lnTo>
                            <a:pt x="3064" y="10573"/>
                          </a:lnTo>
                          <a:close/>
                          <a:moveTo>
                            <a:pt x="2853" y="12580"/>
                          </a:moveTo>
                          <a:lnTo>
                            <a:pt x="2853" y="12580"/>
                          </a:lnTo>
                          <a:cubicBezTo>
                            <a:pt x="2747" y="13584"/>
                            <a:pt x="2695" y="14561"/>
                            <a:pt x="2642" y="15539"/>
                          </a:cubicBezTo>
                          <a:lnTo>
                            <a:pt x="2615" y="16014"/>
                          </a:lnTo>
                          <a:cubicBezTo>
                            <a:pt x="2510" y="15909"/>
                            <a:pt x="2404" y="15803"/>
                            <a:pt x="2325" y="15697"/>
                          </a:cubicBezTo>
                          <a:cubicBezTo>
                            <a:pt x="2325" y="15644"/>
                            <a:pt x="2351" y="15565"/>
                            <a:pt x="2351" y="15512"/>
                          </a:cubicBezTo>
                          <a:cubicBezTo>
                            <a:pt x="2351" y="15407"/>
                            <a:pt x="2351" y="15327"/>
                            <a:pt x="2351" y="15248"/>
                          </a:cubicBezTo>
                          <a:cubicBezTo>
                            <a:pt x="2378" y="15169"/>
                            <a:pt x="2351" y="15090"/>
                            <a:pt x="2378" y="14984"/>
                          </a:cubicBezTo>
                          <a:cubicBezTo>
                            <a:pt x="2404" y="14905"/>
                            <a:pt x="2404" y="14799"/>
                            <a:pt x="2351" y="14773"/>
                          </a:cubicBezTo>
                          <a:cubicBezTo>
                            <a:pt x="2338" y="14760"/>
                            <a:pt x="2325" y="14753"/>
                            <a:pt x="2312" y="14753"/>
                          </a:cubicBezTo>
                          <a:cubicBezTo>
                            <a:pt x="2298" y="14753"/>
                            <a:pt x="2285" y="14760"/>
                            <a:pt x="2272" y="14773"/>
                          </a:cubicBezTo>
                          <a:cubicBezTo>
                            <a:pt x="2219" y="14799"/>
                            <a:pt x="2219" y="14905"/>
                            <a:pt x="2219" y="14984"/>
                          </a:cubicBezTo>
                          <a:cubicBezTo>
                            <a:pt x="2219" y="15037"/>
                            <a:pt x="2219" y="15143"/>
                            <a:pt x="2219" y="15248"/>
                          </a:cubicBezTo>
                          <a:lnTo>
                            <a:pt x="2219" y="15486"/>
                          </a:lnTo>
                          <a:cubicBezTo>
                            <a:pt x="2219" y="15512"/>
                            <a:pt x="2219" y="15539"/>
                            <a:pt x="2219" y="15592"/>
                          </a:cubicBezTo>
                          <a:cubicBezTo>
                            <a:pt x="2140" y="15486"/>
                            <a:pt x="2061" y="15407"/>
                            <a:pt x="2008" y="15327"/>
                          </a:cubicBezTo>
                          <a:cubicBezTo>
                            <a:pt x="2008" y="15327"/>
                            <a:pt x="2034" y="15301"/>
                            <a:pt x="2061" y="15275"/>
                          </a:cubicBezTo>
                          <a:lnTo>
                            <a:pt x="2061" y="15090"/>
                          </a:lnTo>
                          <a:cubicBezTo>
                            <a:pt x="2061" y="15063"/>
                            <a:pt x="2061" y="15037"/>
                            <a:pt x="2061" y="14984"/>
                          </a:cubicBezTo>
                          <a:lnTo>
                            <a:pt x="2061" y="14931"/>
                          </a:lnTo>
                          <a:cubicBezTo>
                            <a:pt x="2034" y="14905"/>
                            <a:pt x="2034" y="14905"/>
                            <a:pt x="2034" y="14878"/>
                          </a:cubicBezTo>
                          <a:cubicBezTo>
                            <a:pt x="2021" y="14865"/>
                            <a:pt x="2008" y="14859"/>
                            <a:pt x="1995" y="14859"/>
                          </a:cubicBezTo>
                          <a:cubicBezTo>
                            <a:pt x="1981" y="14859"/>
                            <a:pt x="1968" y="14865"/>
                            <a:pt x="1955" y="14878"/>
                          </a:cubicBezTo>
                          <a:cubicBezTo>
                            <a:pt x="1955" y="14905"/>
                            <a:pt x="1929" y="14931"/>
                            <a:pt x="1955" y="14958"/>
                          </a:cubicBezTo>
                          <a:lnTo>
                            <a:pt x="1955" y="15063"/>
                          </a:lnTo>
                          <a:lnTo>
                            <a:pt x="1955" y="15248"/>
                          </a:lnTo>
                          <a:cubicBezTo>
                            <a:pt x="1902" y="15222"/>
                            <a:pt x="1876" y="15169"/>
                            <a:pt x="1823" y="15116"/>
                          </a:cubicBezTo>
                          <a:cubicBezTo>
                            <a:pt x="1691" y="14958"/>
                            <a:pt x="1559" y="14773"/>
                            <a:pt x="1427" y="14588"/>
                          </a:cubicBezTo>
                          <a:lnTo>
                            <a:pt x="1215" y="14324"/>
                          </a:lnTo>
                          <a:cubicBezTo>
                            <a:pt x="1162" y="14244"/>
                            <a:pt x="1136" y="14165"/>
                            <a:pt x="1083" y="14112"/>
                          </a:cubicBezTo>
                          <a:cubicBezTo>
                            <a:pt x="1136" y="14060"/>
                            <a:pt x="1215" y="14007"/>
                            <a:pt x="1268" y="13927"/>
                          </a:cubicBezTo>
                          <a:lnTo>
                            <a:pt x="1506" y="13716"/>
                          </a:lnTo>
                          <a:cubicBezTo>
                            <a:pt x="1664" y="13584"/>
                            <a:pt x="1823" y="13452"/>
                            <a:pt x="1981" y="13294"/>
                          </a:cubicBezTo>
                          <a:cubicBezTo>
                            <a:pt x="2140" y="13161"/>
                            <a:pt x="2325" y="13029"/>
                            <a:pt x="2457" y="12897"/>
                          </a:cubicBezTo>
                          <a:cubicBezTo>
                            <a:pt x="2615" y="12765"/>
                            <a:pt x="2721" y="12686"/>
                            <a:pt x="2853" y="12580"/>
                          </a:cubicBezTo>
                          <a:close/>
                          <a:moveTo>
                            <a:pt x="1004" y="14271"/>
                          </a:moveTo>
                          <a:lnTo>
                            <a:pt x="1083" y="14403"/>
                          </a:lnTo>
                          <a:cubicBezTo>
                            <a:pt x="1162" y="14509"/>
                            <a:pt x="1215" y="14588"/>
                            <a:pt x="1295" y="14694"/>
                          </a:cubicBezTo>
                          <a:cubicBezTo>
                            <a:pt x="1427" y="14878"/>
                            <a:pt x="1559" y="15063"/>
                            <a:pt x="1717" y="15248"/>
                          </a:cubicBezTo>
                          <a:cubicBezTo>
                            <a:pt x="1955" y="15539"/>
                            <a:pt x="2219" y="15829"/>
                            <a:pt x="2483" y="16093"/>
                          </a:cubicBezTo>
                          <a:lnTo>
                            <a:pt x="2351" y="16199"/>
                          </a:lnTo>
                          <a:cubicBezTo>
                            <a:pt x="2272" y="16252"/>
                            <a:pt x="2193" y="16305"/>
                            <a:pt x="2113" y="16358"/>
                          </a:cubicBezTo>
                          <a:cubicBezTo>
                            <a:pt x="1929" y="16490"/>
                            <a:pt x="1770" y="16595"/>
                            <a:pt x="1612" y="16727"/>
                          </a:cubicBezTo>
                          <a:cubicBezTo>
                            <a:pt x="1295" y="16992"/>
                            <a:pt x="978" y="17282"/>
                            <a:pt x="687" y="17573"/>
                          </a:cubicBezTo>
                          <a:cubicBezTo>
                            <a:pt x="608" y="17678"/>
                            <a:pt x="555" y="17758"/>
                            <a:pt x="476" y="17837"/>
                          </a:cubicBezTo>
                          <a:cubicBezTo>
                            <a:pt x="449" y="17863"/>
                            <a:pt x="449" y="17863"/>
                            <a:pt x="423" y="17890"/>
                          </a:cubicBezTo>
                          <a:cubicBezTo>
                            <a:pt x="502" y="17335"/>
                            <a:pt x="581" y="16780"/>
                            <a:pt x="661" y="16226"/>
                          </a:cubicBezTo>
                          <a:cubicBezTo>
                            <a:pt x="766" y="15565"/>
                            <a:pt x="872" y="14905"/>
                            <a:pt x="1004" y="14271"/>
                          </a:cubicBezTo>
                          <a:close/>
                          <a:moveTo>
                            <a:pt x="2589" y="16226"/>
                          </a:moveTo>
                          <a:lnTo>
                            <a:pt x="2589" y="16226"/>
                          </a:lnTo>
                          <a:cubicBezTo>
                            <a:pt x="2562" y="17388"/>
                            <a:pt x="2536" y="18576"/>
                            <a:pt x="2510" y="19712"/>
                          </a:cubicBezTo>
                          <a:lnTo>
                            <a:pt x="2510" y="20135"/>
                          </a:lnTo>
                          <a:lnTo>
                            <a:pt x="2483" y="20188"/>
                          </a:lnTo>
                          <a:cubicBezTo>
                            <a:pt x="2457" y="20214"/>
                            <a:pt x="2430" y="20214"/>
                            <a:pt x="2378" y="20241"/>
                          </a:cubicBezTo>
                          <a:cubicBezTo>
                            <a:pt x="2298" y="20267"/>
                            <a:pt x="2193" y="20293"/>
                            <a:pt x="2113" y="20320"/>
                          </a:cubicBezTo>
                          <a:cubicBezTo>
                            <a:pt x="1876" y="20346"/>
                            <a:pt x="1638" y="20373"/>
                            <a:pt x="1427" y="20399"/>
                          </a:cubicBezTo>
                          <a:cubicBezTo>
                            <a:pt x="1189" y="20399"/>
                            <a:pt x="951" y="20399"/>
                            <a:pt x="740" y="20373"/>
                          </a:cubicBezTo>
                          <a:cubicBezTo>
                            <a:pt x="766" y="20188"/>
                            <a:pt x="793" y="20003"/>
                            <a:pt x="819" y="19818"/>
                          </a:cubicBezTo>
                          <a:lnTo>
                            <a:pt x="872" y="19554"/>
                          </a:lnTo>
                          <a:lnTo>
                            <a:pt x="872" y="19395"/>
                          </a:lnTo>
                          <a:cubicBezTo>
                            <a:pt x="872" y="19369"/>
                            <a:pt x="872" y="19316"/>
                            <a:pt x="846" y="19290"/>
                          </a:cubicBezTo>
                          <a:lnTo>
                            <a:pt x="766" y="19290"/>
                          </a:lnTo>
                          <a:cubicBezTo>
                            <a:pt x="740" y="19316"/>
                            <a:pt x="740" y="19369"/>
                            <a:pt x="740" y="19395"/>
                          </a:cubicBezTo>
                          <a:cubicBezTo>
                            <a:pt x="713" y="19448"/>
                            <a:pt x="740" y="19501"/>
                            <a:pt x="713" y="19554"/>
                          </a:cubicBezTo>
                          <a:lnTo>
                            <a:pt x="661" y="19844"/>
                          </a:lnTo>
                          <a:cubicBezTo>
                            <a:pt x="661" y="20003"/>
                            <a:pt x="634" y="20188"/>
                            <a:pt x="634" y="20373"/>
                          </a:cubicBezTo>
                          <a:lnTo>
                            <a:pt x="423" y="20346"/>
                          </a:lnTo>
                          <a:cubicBezTo>
                            <a:pt x="476" y="20135"/>
                            <a:pt x="502" y="19924"/>
                            <a:pt x="529" y="19739"/>
                          </a:cubicBezTo>
                          <a:cubicBezTo>
                            <a:pt x="529" y="19633"/>
                            <a:pt x="555" y="19527"/>
                            <a:pt x="555" y="19395"/>
                          </a:cubicBezTo>
                          <a:cubicBezTo>
                            <a:pt x="581" y="19290"/>
                            <a:pt x="608" y="19184"/>
                            <a:pt x="529" y="19184"/>
                          </a:cubicBezTo>
                          <a:cubicBezTo>
                            <a:pt x="521" y="19182"/>
                            <a:pt x="513" y="19181"/>
                            <a:pt x="506" y="19181"/>
                          </a:cubicBezTo>
                          <a:cubicBezTo>
                            <a:pt x="423" y="19181"/>
                            <a:pt x="423" y="19320"/>
                            <a:pt x="423" y="19369"/>
                          </a:cubicBezTo>
                          <a:cubicBezTo>
                            <a:pt x="423" y="19474"/>
                            <a:pt x="423" y="19580"/>
                            <a:pt x="396" y="19712"/>
                          </a:cubicBezTo>
                          <a:cubicBezTo>
                            <a:pt x="370" y="19897"/>
                            <a:pt x="344" y="20108"/>
                            <a:pt x="344" y="20320"/>
                          </a:cubicBezTo>
                          <a:cubicBezTo>
                            <a:pt x="264" y="20293"/>
                            <a:pt x="185" y="20267"/>
                            <a:pt x="106" y="20267"/>
                          </a:cubicBezTo>
                          <a:cubicBezTo>
                            <a:pt x="212" y="19607"/>
                            <a:pt x="264" y="18946"/>
                            <a:pt x="370" y="18286"/>
                          </a:cubicBezTo>
                          <a:lnTo>
                            <a:pt x="370" y="18127"/>
                          </a:lnTo>
                          <a:cubicBezTo>
                            <a:pt x="423" y="18075"/>
                            <a:pt x="476" y="18022"/>
                            <a:pt x="529" y="17969"/>
                          </a:cubicBezTo>
                          <a:lnTo>
                            <a:pt x="713" y="17758"/>
                          </a:lnTo>
                          <a:cubicBezTo>
                            <a:pt x="872" y="17599"/>
                            <a:pt x="1004" y="17441"/>
                            <a:pt x="1162" y="17309"/>
                          </a:cubicBezTo>
                          <a:cubicBezTo>
                            <a:pt x="1453" y="17018"/>
                            <a:pt x="1770" y="16780"/>
                            <a:pt x="2113" y="16543"/>
                          </a:cubicBezTo>
                          <a:lnTo>
                            <a:pt x="2378" y="16358"/>
                          </a:lnTo>
                          <a:lnTo>
                            <a:pt x="2536" y="16252"/>
                          </a:lnTo>
                          <a:lnTo>
                            <a:pt x="2589" y="16226"/>
                          </a:lnTo>
                          <a:close/>
                          <a:moveTo>
                            <a:pt x="6005" y="0"/>
                          </a:moveTo>
                          <a:cubicBezTo>
                            <a:pt x="5991" y="0"/>
                            <a:pt x="5978" y="10"/>
                            <a:pt x="5970" y="34"/>
                          </a:cubicBezTo>
                          <a:cubicBezTo>
                            <a:pt x="5943" y="20"/>
                            <a:pt x="5917" y="14"/>
                            <a:pt x="5894" y="14"/>
                          </a:cubicBezTo>
                          <a:cubicBezTo>
                            <a:pt x="5871" y="14"/>
                            <a:pt x="5851" y="20"/>
                            <a:pt x="5838" y="34"/>
                          </a:cubicBezTo>
                          <a:lnTo>
                            <a:pt x="5759" y="34"/>
                          </a:lnTo>
                          <a:lnTo>
                            <a:pt x="5706" y="86"/>
                          </a:lnTo>
                          <a:cubicBezTo>
                            <a:pt x="5679" y="86"/>
                            <a:pt x="5679" y="86"/>
                            <a:pt x="5679" y="113"/>
                          </a:cubicBezTo>
                          <a:cubicBezTo>
                            <a:pt x="5310" y="694"/>
                            <a:pt x="4966" y="1301"/>
                            <a:pt x="4676" y="1935"/>
                          </a:cubicBezTo>
                          <a:cubicBezTo>
                            <a:pt x="4385" y="2543"/>
                            <a:pt x="4094" y="3177"/>
                            <a:pt x="3830" y="3784"/>
                          </a:cubicBezTo>
                          <a:cubicBezTo>
                            <a:pt x="3302" y="5052"/>
                            <a:pt x="2827" y="6347"/>
                            <a:pt x="2430" y="7641"/>
                          </a:cubicBezTo>
                          <a:cubicBezTo>
                            <a:pt x="2008" y="8962"/>
                            <a:pt x="1664" y="10282"/>
                            <a:pt x="1374" y="11656"/>
                          </a:cubicBezTo>
                          <a:cubicBezTo>
                            <a:pt x="1057" y="13003"/>
                            <a:pt x="819" y="14350"/>
                            <a:pt x="608" y="15724"/>
                          </a:cubicBezTo>
                          <a:cubicBezTo>
                            <a:pt x="396" y="17071"/>
                            <a:pt x="212" y="18444"/>
                            <a:pt x="53" y="19818"/>
                          </a:cubicBezTo>
                          <a:cubicBezTo>
                            <a:pt x="53" y="19976"/>
                            <a:pt x="27" y="20135"/>
                            <a:pt x="27" y="20267"/>
                          </a:cubicBezTo>
                          <a:cubicBezTo>
                            <a:pt x="0" y="20293"/>
                            <a:pt x="0" y="20346"/>
                            <a:pt x="53" y="20373"/>
                          </a:cubicBezTo>
                          <a:cubicBezTo>
                            <a:pt x="132" y="20399"/>
                            <a:pt x="238" y="20452"/>
                            <a:pt x="317" y="20452"/>
                          </a:cubicBezTo>
                          <a:lnTo>
                            <a:pt x="608" y="20505"/>
                          </a:lnTo>
                          <a:cubicBezTo>
                            <a:pt x="819" y="20531"/>
                            <a:pt x="1004" y="20557"/>
                            <a:pt x="1215" y="20557"/>
                          </a:cubicBezTo>
                          <a:cubicBezTo>
                            <a:pt x="1281" y="20562"/>
                            <a:pt x="1347" y="20564"/>
                            <a:pt x="1414" y="20564"/>
                          </a:cubicBezTo>
                          <a:cubicBezTo>
                            <a:pt x="1725" y="20564"/>
                            <a:pt x="2052" y="20517"/>
                            <a:pt x="2378" y="20452"/>
                          </a:cubicBezTo>
                          <a:cubicBezTo>
                            <a:pt x="2510" y="20399"/>
                            <a:pt x="2774" y="20293"/>
                            <a:pt x="2695" y="20108"/>
                          </a:cubicBezTo>
                          <a:cubicBezTo>
                            <a:pt x="2695" y="20090"/>
                            <a:pt x="2681" y="20071"/>
                            <a:pt x="2664" y="20071"/>
                          </a:cubicBezTo>
                          <a:cubicBezTo>
                            <a:pt x="2657" y="20071"/>
                            <a:pt x="2649" y="20074"/>
                            <a:pt x="2642" y="20082"/>
                          </a:cubicBezTo>
                          <a:cubicBezTo>
                            <a:pt x="2695" y="19448"/>
                            <a:pt x="2695" y="18814"/>
                            <a:pt x="2721" y="18180"/>
                          </a:cubicBezTo>
                          <a:cubicBezTo>
                            <a:pt x="2721" y="17546"/>
                            <a:pt x="2747" y="16859"/>
                            <a:pt x="2774" y="16199"/>
                          </a:cubicBezTo>
                          <a:lnTo>
                            <a:pt x="2774" y="16173"/>
                          </a:lnTo>
                          <a:lnTo>
                            <a:pt x="2774" y="16067"/>
                          </a:lnTo>
                          <a:cubicBezTo>
                            <a:pt x="2853" y="14694"/>
                            <a:pt x="2932" y="13320"/>
                            <a:pt x="3091" y="11920"/>
                          </a:cubicBezTo>
                          <a:cubicBezTo>
                            <a:pt x="3223" y="10599"/>
                            <a:pt x="3408" y="9279"/>
                            <a:pt x="3645" y="7984"/>
                          </a:cubicBezTo>
                          <a:cubicBezTo>
                            <a:pt x="3883" y="6716"/>
                            <a:pt x="4200" y="5475"/>
                            <a:pt x="4570" y="4233"/>
                          </a:cubicBezTo>
                          <a:cubicBezTo>
                            <a:pt x="4966" y="3018"/>
                            <a:pt x="5415" y="1803"/>
                            <a:pt x="5970" y="641"/>
                          </a:cubicBezTo>
                          <a:lnTo>
                            <a:pt x="6155" y="271"/>
                          </a:lnTo>
                          <a:cubicBezTo>
                            <a:pt x="6155" y="245"/>
                            <a:pt x="6181" y="245"/>
                            <a:pt x="6181" y="219"/>
                          </a:cubicBezTo>
                          <a:cubicBezTo>
                            <a:pt x="6181" y="192"/>
                            <a:pt x="6181" y="192"/>
                            <a:pt x="6181" y="166"/>
                          </a:cubicBezTo>
                          <a:cubicBezTo>
                            <a:pt x="6155" y="166"/>
                            <a:pt x="6155" y="139"/>
                            <a:pt x="6128" y="139"/>
                          </a:cubicBezTo>
                          <a:cubicBezTo>
                            <a:pt x="6128" y="113"/>
                            <a:pt x="6102" y="113"/>
                            <a:pt x="6102" y="86"/>
                          </a:cubicBezTo>
                          <a:lnTo>
                            <a:pt x="6076" y="86"/>
                          </a:lnTo>
                          <a:cubicBezTo>
                            <a:pt x="6076" y="50"/>
                            <a:pt x="6037" y="0"/>
                            <a:pt x="600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24" name="Google Shape;624;p34"/>
                  <p:cNvGrpSpPr/>
                  <p:nvPr/>
                </p:nvGrpSpPr>
                <p:grpSpPr>
                  <a:xfrm>
                    <a:off x="3454050" y="2705125"/>
                    <a:ext cx="399550" cy="297450"/>
                    <a:chOff x="3454050" y="2705125"/>
                    <a:chExt cx="399550" cy="297450"/>
                  </a:xfrm>
                </p:grpSpPr>
                <p:sp>
                  <p:nvSpPr>
                    <p:cNvPr id="625" name="Google Shape;625;p34"/>
                    <p:cNvSpPr/>
                    <p:nvPr/>
                  </p:nvSpPr>
                  <p:spPr>
                    <a:xfrm>
                      <a:off x="3675925" y="2709875"/>
                      <a:ext cx="120875" cy="105700"/>
                    </a:xfrm>
                    <a:custGeom>
                      <a:avLst/>
                      <a:gdLst/>
                      <a:ahLst/>
                      <a:cxnLst/>
                      <a:rect l="l" t="t" r="r" b="b"/>
                      <a:pathLst>
                        <a:path w="4835" h="4228" extrusionOk="0">
                          <a:moveTo>
                            <a:pt x="4650" y="1"/>
                          </a:moveTo>
                          <a:cubicBezTo>
                            <a:pt x="4544" y="27"/>
                            <a:pt x="4439" y="27"/>
                            <a:pt x="4333" y="54"/>
                          </a:cubicBezTo>
                          <a:lnTo>
                            <a:pt x="4254" y="54"/>
                          </a:lnTo>
                          <a:cubicBezTo>
                            <a:pt x="3989" y="107"/>
                            <a:pt x="3725" y="186"/>
                            <a:pt x="3461" y="265"/>
                          </a:cubicBezTo>
                          <a:cubicBezTo>
                            <a:pt x="2563" y="582"/>
                            <a:pt x="1771" y="1110"/>
                            <a:pt x="1163" y="1824"/>
                          </a:cubicBezTo>
                          <a:cubicBezTo>
                            <a:pt x="846" y="2167"/>
                            <a:pt x="608" y="2537"/>
                            <a:pt x="397" y="2933"/>
                          </a:cubicBezTo>
                          <a:cubicBezTo>
                            <a:pt x="291" y="3118"/>
                            <a:pt x="212" y="3329"/>
                            <a:pt x="107" y="3540"/>
                          </a:cubicBezTo>
                          <a:cubicBezTo>
                            <a:pt x="80" y="3673"/>
                            <a:pt x="54" y="3752"/>
                            <a:pt x="1" y="3857"/>
                          </a:cubicBezTo>
                          <a:cubicBezTo>
                            <a:pt x="1" y="3884"/>
                            <a:pt x="1" y="3910"/>
                            <a:pt x="1" y="3937"/>
                          </a:cubicBezTo>
                          <a:cubicBezTo>
                            <a:pt x="27" y="3857"/>
                            <a:pt x="27" y="3831"/>
                            <a:pt x="80" y="3699"/>
                          </a:cubicBezTo>
                          <a:cubicBezTo>
                            <a:pt x="133" y="3593"/>
                            <a:pt x="186" y="3488"/>
                            <a:pt x="239" y="3382"/>
                          </a:cubicBezTo>
                          <a:cubicBezTo>
                            <a:pt x="265" y="3329"/>
                            <a:pt x="291" y="3276"/>
                            <a:pt x="318" y="3223"/>
                          </a:cubicBezTo>
                          <a:cubicBezTo>
                            <a:pt x="344" y="3171"/>
                            <a:pt x="397" y="3144"/>
                            <a:pt x="424" y="3118"/>
                          </a:cubicBezTo>
                          <a:cubicBezTo>
                            <a:pt x="439" y="3110"/>
                            <a:pt x="452" y="3107"/>
                            <a:pt x="463" y="3107"/>
                          </a:cubicBezTo>
                          <a:cubicBezTo>
                            <a:pt x="490" y="3107"/>
                            <a:pt x="503" y="3126"/>
                            <a:pt x="503" y="3144"/>
                          </a:cubicBezTo>
                          <a:cubicBezTo>
                            <a:pt x="476" y="3223"/>
                            <a:pt x="450" y="3276"/>
                            <a:pt x="424" y="3303"/>
                          </a:cubicBezTo>
                          <a:lnTo>
                            <a:pt x="344" y="3461"/>
                          </a:lnTo>
                          <a:cubicBezTo>
                            <a:pt x="291" y="3567"/>
                            <a:pt x="239" y="3673"/>
                            <a:pt x="186" y="3778"/>
                          </a:cubicBezTo>
                          <a:cubicBezTo>
                            <a:pt x="133" y="3884"/>
                            <a:pt x="107" y="3989"/>
                            <a:pt x="54" y="4095"/>
                          </a:cubicBezTo>
                          <a:cubicBezTo>
                            <a:pt x="54" y="4122"/>
                            <a:pt x="27" y="4122"/>
                            <a:pt x="54" y="4148"/>
                          </a:cubicBezTo>
                          <a:cubicBezTo>
                            <a:pt x="54" y="4174"/>
                            <a:pt x="54" y="4201"/>
                            <a:pt x="54" y="4201"/>
                          </a:cubicBezTo>
                          <a:cubicBezTo>
                            <a:pt x="239" y="3884"/>
                            <a:pt x="424" y="3567"/>
                            <a:pt x="635" y="3276"/>
                          </a:cubicBezTo>
                          <a:cubicBezTo>
                            <a:pt x="714" y="3197"/>
                            <a:pt x="793" y="3091"/>
                            <a:pt x="846" y="3012"/>
                          </a:cubicBezTo>
                          <a:cubicBezTo>
                            <a:pt x="925" y="2933"/>
                            <a:pt x="978" y="2854"/>
                            <a:pt x="1057" y="2774"/>
                          </a:cubicBezTo>
                          <a:cubicBezTo>
                            <a:pt x="1137" y="2669"/>
                            <a:pt x="1269" y="2563"/>
                            <a:pt x="1295" y="2510"/>
                          </a:cubicBezTo>
                          <a:cubicBezTo>
                            <a:pt x="1348" y="2484"/>
                            <a:pt x="1374" y="2431"/>
                            <a:pt x="1427" y="2405"/>
                          </a:cubicBezTo>
                          <a:cubicBezTo>
                            <a:pt x="1454" y="2352"/>
                            <a:pt x="1507" y="2325"/>
                            <a:pt x="1559" y="2325"/>
                          </a:cubicBezTo>
                          <a:cubicBezTo>
                            <a:pt x="1586" y="2325"/>
                            <a:pt x="1612" y="2352"/>
                            <a:pt x="1586" y="2378"/>
                          </a:cubicBezTo>
                          <a:cubicBezTo>
                            <a:pt x="1586" y="2431"/>
                            <a:pt x="1559" y="2457"/>
                            <a:pt x="1507" y="2484"/>
                          </a:cubicBezTo>
                          <a:lnTo>
                            <a:pt x="1401" y="2616"/>
                          </a:lnTo>
                          <a:cubicBezTo>
                            <a:pt x="1322" y="2695"/>
                            <a:pt x="1242" y="2774"/>
                            <a:pt x="1163" y="2854"/>
                          </a:cubicBezTo>
                          <a:cubicBezTo>
                            <a:pt x="1031" y="3012"/>
                            <a:pt x="873" y="3197"/>
                            <a:pt x="741" y="3356"/>
                          </a:cubicBezTo>
                          <a:cubicBezTo>
                            <a:pt x="714" y="3435"/>
                            <a:pt x="661" y="3488"/>
                            <a:pt x="608" y="3540"/>
                          </a:cubicBezTo>
                          <a:cubicBezTo>
                            <a:pt x="450" y="3778"/>
                            <a:pt x="318" y="3989"/>
                            <a:pt x="186" y="4227"/>
                          </a:cubicBezTo>
                          <a:lnTo>
                            <a:pt x="265" y="4148"/>
                          </a:lnTo>
                          <a:lnTo>
                            <a:pt x="529" y="3910"/>
                          </a:lnTo>
                          <a:lnTo>
                            <a:pt x="741" y="3699"/>
                          </a:lnTo>
                          <a:cubicBezTo>
                            <a:pt x="978" y="3488"/>
                            <a:pt x="1216" y="3303"/>
                            <a:pt x="1454" y="3091"/>
                          </a:cubicBezTo>
                          <a:cubicBezTo>
                            <a:pt x="1639" y="2959"/>
                            <a:pt x="1797" y="2827"/>
                            <a:pt x="1956" y="2695"/>
                          </a:cubicBezTo>
                          <a:cubicBezTo>
                            <a:pt x="2114" y="2590"/>
                            <a:pt x="2273" y="2457"/>
                            <a:pt x="2431" y="2352"/>
                          </a:cubicBezTo>
                          <a:lnTo>
                            <a:pt x="2352" y="2273"/>
                          </a:lnTo>
                          <a:lnTo>
                            <a:pt x="2273" y="2114"/>
                          </a:lnTo>
                          <a:cubicBezTo>
                            <a:pt x="2246" y="2088"/>
                            <a:pt x="2246" y="2061"/>
                            <a:pt x="2273" y="2035"/>
                          </a:cubicBezTo>
                          <a:cubicBezTo>
                            <a:pt x="2273" y="2016"/>
                            <a:pt x="2299" y="1997"/>
                            <a:pt x="2324" y="1997"/>
                          </a:cubicBezTo>
                          <a:cubicBezTo>
                            <a:pt x="2334" y="1997"/>
                            <a:pt x="2344" y="2001"/>
                            <a:pt x="2352" y="2008"/>
                          </a:cubicBezTo>
                          <a:cubicBezTo>
                            <a:pt x="2431" y="2035"/>
                            <a:pt x="2510" y="2061"/>
                            <a:pt x="2590" y="2088"/>
                          </a:cubicBezTo>
                          <a:cubicBezTo>
                            <a:pt x="2642" y="2114"/>
                            <a:pt x="2669" y="2140"/>
                            <a:pt x="2722" y="2167"/>
                          </a:cubicBezTo>
                          <a:lnTo>
                            <a:pt x="2774" y="2193"/>
                          </a:lnTo>
                          <a:lnTo>
                            <a:pt x="2827" y="2140"/>
                          </a:lnTo>
                          <a:lnTo>
                            <a:pt x="2880" y="2088"/>
                          </a:lnTo>
                          <a:lnTo>
                            <a:pt x="3039" y="1982"/>
                          </a:lnTo>
                          <a:cubicBezTo>
                            <a:pt x="3118" y="1903"/>
                            <a:pt x="3223" y="1824"/>
                            <a:pt x="3303" y="1744"/>
                          </a:cubicBezTo>
                          <a:cubicBezTo>
                            <a:pt x="3646" y="1480"/>
                            <a:pt x="3963" y="1163"/>
                            <a:pt x="4254" y="846"/>
                          </a:cubicBezTo>
                          <a:cubicBezTo>
                            <a:pt x="4386" y="688"/>
                            <a:pt x="4518" y="529"/>
                            <a:pt x="4650" y="371"/>
                          </a:cubicBezTo>
                          <a:cubicBezTo>
                            <a:pt x="4729" y="291"/>
                            <a:pt x="4782" y="212"/>
                            <a:pt x="4835" y="133"/>
                          </a:cubicBezTo>
                          <a:lnTo>
                            <a:pt x="4835" y="133"/>
                          </a:lnTo>
                          <a:lnTo>
                            <a:pt x="4623" y="212"/>
                          </a:lnTo>
                          <a:lnTo>
                            <a:pt x="4227" y="397"/>
                          </a:lnTo>
                          <a:cubicBezTo>
                            <a:pt x="3937" y="529"/>
                            <a:pt x="3672" y="661"/>
                            <a:pt x="3382" y="767"/>
                          </a:cubicBezTo>
                          <a:cubicBezTo>
                            <a:pt x="3374" y="771"/>
                            <a:pt x="3367" y="772"/>
                            <a:pt x="3361" y="772"/>
                          </a:cubicBezTo>
                          <a:cubicBezTo>
                            <a:pt x="3323" y="772"/>
                            <a:pt x="3310" y="714"/>
                            <a:pt x="3356" y="714"/>
                          </a:cubicBezTo>
                          <a:cubicBezTo>
                            <a:pt x="3620" y="556"/>
                            <a:pt x="3884" y="424"/>
                            <a:pt x="4174" y="291"/>
                          </a:cubicBezTo>
                          <a:lnTo>
                            <a:pt x="4597" y="80"/>
                          </a:lnTo>
                          <a:lnTo>
                            <a:pt x="4755"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6" name="Google Shape;626;p34"/>
                    <p:cNvSpPr/>
                    <p:nvPr/>
                  </p:nvSpPr>
                  <p:spPr>
                    <a:xfrm>
                      <a:off x="3463950" y="2725575"/>
                      <a:ext cx="204075" cy="91975"/>
                    </a:xfrm>
                    <a:custGeom>
                      <a:avLst/>
                      <a:gdLst/>
                      <a:ahLst/>
                      <a:cxnLst/>
                      <a:rect l="l" t="t" r="r" b="b"/>
                      <a:pathLst>
                        <a:path w="8163" h="3679" extrusionOk="0">
                          <a:moveTo>
                            <a:pt x="1834" y="0"/>
                          </a:moveTo>
                          <a:cubicBezTo>
                            <a:pt x="1733" y="0"/>
                            <a:pt x="1633" y="2"/>
                            <a:pt x="1533" y="7"/>
                          </a:cubicBezTo>
                          <a:cubicBezTo>
                            <a:pt x="1216" y="7"/>
                            <a:pt x="925" y="33"/>
                            <a:pt x="635" y="86"/>
                          </a:cubicBezTo>
                          <a:cubicBezTo>
                            <a:pt x="476" y="113"/>
                            <a:pt x="318" y="139"/>
                            <a:pt x="159" y="192"/>
                          </a:cubicBezTo>
                          <a:lnTo>
                            <a:pt x="1665" y="192"/>
                          </a:lnTo>
                          <a:cubicBezTo>
                            <a:pt x="1744" y="192"/>
                            <a:pt x="1823" y="192"/>
                            <a:pt x="1903" y="218"/>
                          </a:cubicBezTo>
                          <a:cubicBezTo>
                            <a:pt x="1929" y="218"/>
                            <a:pt x="1929" y="271"/>
                            <a:pt x="1903" y="297"/>
                          </a:cubicBezTo>
                          <a:cubicBezTo>
                            <a:pt x="1823" y="324"/>
                            <a:pt x="1744" y="324"/>
                            <a:pt x="1665" y="324"/>
                          </a:cubicBezTo>
                          <a:lnTo>
                            <a:pt x="1" y="324"/>
                          </a:lnTo>
                          <a:lnTo>
                            <a:pt x="27" y="350"/>
                          </a:lnTo>
                          <a:lnTo>
                            <a:pt x="80" y="377"/>
                          </a:lnTo>
                          <a:lnTo>
                            <a:pt x="318" y="509"/>
                          </a:lnTo>
                          <a:cubicBezTo>
                            <a:pt x="529" y="641"/>
                            <a:pt x="741" y="746"/>
                            <a:pt x="952" y="852"/>
                          </a:cubicBezTo>
                          <a:cubicBezTo>
                            <a:pt x="1163" y="958"/>
                            <a:pt x="1374" y="1037"/>
                            <a:pt x="1586" y="1143"/>
                          </a:cubicBezTo>
                          <a:lnTo>
                            <a:pt x="1903" y="1248"/>
                          </a:lnTo>
                          <a:cubicBezTo>
                            <a:pt x="2008" y="1301"/>
                            <a:pt x="2114" y="1328"/>
                            <a:pt x="2193" y="1407"/>
                          </a:cubicBezTo>
                          <a:lnTo>
                            <a:pt x="2273" y="1328"/>
                          </a:lnTo>
                          <a:cubicBezTo>
                            <a:pt x="2299" y="1301"/>
                            <a:pt x="2352" y="1248"/>
                            <a:pt x="2405" y="1222"/>
                          </a:cubicBezTo>
                          <a:lnTo>
                            <a:pt x="2669" y="984"/>
                          </a:lnTo>
                          <a:cubicBezTo>
                            <a:pt x="2684" y="969"/>
                            <a:pt x="2700" y="963"/>
                            <a:pt x="2717" y="963"/>
                          </a:cubicBezTo>
                          <a:cubicBezTo>
                            <a:pt x="2760" y="963"/>
                            <a:pt x="2801" y="1006"/>
                            <a:pt x="2801" y="1063"/>
                          </a:cubicBezTo>
                          <a:lnTo>
                            <a:pt x="2669" y="1724"/>
                          </a:lnTo>
                          <a:cubicBezTo>
                            <a:pt x="2880" y="1777"/>
                            <a:pt x="3091" y="1829"/>
                            <a:pt x="3276" y="1909"/>
                          </a:cubicBezTo>
                          <a:cubicBezTo>
                            <a:pt x="3672" y="2041"/>
                            <a:pt x="4042" y="2173"/>
                            <a:pt x="4439" y="2331"/>
                          </a:cubicBezTo>
                          <a:cubicBezTo>
                            <a:pt x="4623" y="2384"/>
                            <a:pt x="4808" y="2463"/>
                            <a:pt x="4993" y="2543"/>
                          </a:cubicBezTo>
                          <a:lnTo>
                            <a:pt x="5257" y="2675"/>
                          </a:lnTo>
                          <a:cubicBezTo>
                            <a:pt x="5363" y="2701"/>
                            <a:pt x="5442" y="2754"/>
                            <a:pt x="5522" y="2807"/>
                          </a:cubicBezTo>
                          <a:cubicBezTo>
                            <a:pt x="5654" y="2675"/>
                            <a:pt x="5786" y="2595"/>
                            <a:pt x="5944" y="2490"/>
                          </a:cubicBezTo>
                          <a:cubicBezTo>
                            <a:pt x="5956" y="2478"/>
                            <a:pt x="5972" y="2472"/>
                            <a:pt x="5987" y="2472"/>
                          </a:cubicBezTo>
                          <a:cubicBezTo>
                            <a:pt x="6038" y="2472"/>
                            <a:pt x="6090" y="2528"/>
                            <a:pt x="6050" y="2569"/>
                          </a:cubicBezTo>
                          <a:cubicBezTo>
                            <a:pt x="5997" y="2675"/>
                            <a:pt x="5971" y="2780"/>
                            <a:pt x="5944" y="2886"/>
                          </a:cubicBezTo>
                          <a:cubicBezTo>
                            <a:pt x="5971" y="3018"/>
                            <a:pt x="6050" y="3045"/>
                            <a:pt x="6155" y="3071"/>
                          </a:cubicBezTo>
                          <a:lnTo>
                            <a:pt x="6895" y="3282"/>
                          </a:lnTo>
                          <a:lnTo>
                            <a:pt x="8110" y="3678"/>
                          </a:lnTo>
                          <a:lnTo>
                            <a:pt x="8163" y="3678"/>
                          </a:lnTo>
                          <a:lnTo>
                            <a:pt x="8110" y="3626"/>
                          </a:lnTo>
                          <a:cubicBezTo>
                            <a:pt x="7978" y="3494"/>
                            <a:pt x="7846" y="3335"/>
                            <a:pt x="7687" y="3203"/>
                          </a:cubicBezTo>
                          <a:cubicBezTo>
                            <a:pt x="7344" y="2886"/>
                            <a:pt x="6974" y="2595"/>
                            <a:pt x="6578" y="2331"/>
                          </a:cubicBezTo>
                          <a:cubicBezTo>
                            <a:pt x="6129" y="2041"/>
                            <a:pt x="5654" y="1777"/>
                            <a:pt x="5152" y="1565"/>
                          </a:cubicBezTo>
                          <a:cubicBezTo>
                            <a:pt x="5105" y="1542"/>
                            <a:pt x="5141" y="1455"/>
                            <a:pt x="5187" y="1455"/>
                          </a:cubicBezTo>
                          <a:cubicBezTo>
                            <a:pt x="5193" y="1455"/>
                            <a:pt x="5199" y="1457"/>
                            <a:pt x="5205" y="1460"/>
                          </a:cubicBezTo>
                          <a:cubicBezTo>
                            <a:pt x="5469" y="1565"/>
                            <a:pt x="5733" y="1671"/>
                            <a:pt x="5997" y="1803"/>
                          </a:cubicBezTo>
                          <a:cubicBezTo>
                            <a:pt x="6446" y="2041"/>
                            <a:pt x="6869" y="2305"/>
                            <a:pt x="7265" y="2622"/>
                          </a:cubicBezTo>
                          <a:lnTo>
                            <a:pt x="7291" y="2648"/>
                          </a:lnTo>
                          <a:cubicBezTo>
                            <a:pt x="7503" y="2807"/>
                            <a:pt x="7687" y="2965"/>
                            <a:pt x="7872" y="3150"/>
                          </a:cubicBezTo>
                          <a:lnTo>
                            <a:pt x="7925" y="3203"/>
                          </a:lnTo>
                          <a:lnTo>
                            <a:pt x="7872" y="3097"/>
                          </a:lnTo>
                          <a:cubicBezTo>
                            <a:pt x="7846" y="3097"/>
                            <a:pt x="7846" y="3071"/>
                            <a:pt x="7872" y="3045"/>
                          </a:cubicBezTo>
                          <a:lnTo>
                            <a:pt x="7767" y="2912"/>
                          </a:lnTo>
                          <a:cubicBezTo>
                            <a:pt x="7661" y="2754"/>
                            <a:pt x="7555" y="2622"/>
                            <a:pt x="7423" y="2490"/>
                          </a:cubicBezTo>
                          <a:cubicBezTo>
                            <a:pt x="7186" y="2226"/>
                            <a:pt x="6921" y="1988"/>
                            <a:pt x="6657" y="1750"/>
                          </a:cubicBezTo>
                          <a:cubicBezTo>
                            <a:pt x="5680" y="931"/>
                            <a:pt x="4518" y="377"/>
                            <a:pt x="3303" y="139"/>
                          </a:cubicBezTo>
                          <a:cubicBezTo>
                            <a:pt x="2821" y="51"/>
                            <a:pt x="2322" y="0"/>
                            <a:pt x="18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7" name="Google Shape;627;p34"/>
                    <p:cNvSpPr/>
                    <p:nvPr/>
                  </p:nvSpPr>
                  <p:spPr>
                    <a:xfrm>
                      <a:off x="3491700" y="2821475"/>
                      <a:ext cx="179625" cy="130775"/>
                    </a:xfrm>
                    <a:custGeom>
                      <a:avLst/>
                      <a:gdLst/>
                      <a:ahLst/>
                      <a:cxnLst/>
                      <a:rect l="l" t="t" r="r" b="b"/>
                      <a:pathLst>
                        <a:path w="7185" h="5231" extrusionOk="0">
                          <a:moveTo>
                            <a:pt x="6340" y="1"/>
                          </a:moveTo>
                          <a:cubicBezTo>
                            <a:pt x="6155" y="27"/>
                            <a:pt x="5996" y="54"/>
                            <a:pt x="5811" y="80"/>
                          </a:cubicBezTo>
                          <a:cubicBezTo>
                            <a:pt x="4200" y="371"/>
                            <a:pt x="2747" y="1163"/>
                            <a:pt x="1612" y="2352"/>
                          </a:cubicBezTo>
                          <a:cubicBezTo>
                            <a:pt x="1215" y="2774"/>
                            <a:pt x="872" y="3276"/>
                            <a:pt x="581" y="3778"/>
                          </a:cubicBezTo>
                          <a:cubicBezTo>
                            <a:pt x="423" y="4042"/>
                            <a:pt x="291" y="4306"/>
                            <a:pt x="185" y="4571"/>
                          </a:cubicBezTo>
                          <a:cubicBezTo>
                            <a:pt x="106" y="4729"/>
                            <a:pt x="53" y="4888"/>
                            <a:pt x="0" y="5046"/>
                          </a:cubicBezTo>
                          <a:cubicBezTo>
                            <a:pt x="53" y="4967"/>
                            <a:pt x="80" y="4888"/>
                            <a:pt x="132" y="4808"/>
                          </a:cubicBezTo>
                          <a:cubicBezTo>
                            <a:pt x="212" y="4676"/>
                            <a:pt x="291" y="4544"/>
                            <a:pt x="397" y="4386"/>
                          </a:cubicBezTo>
                          <a:lnTo>
                            <a:pt x="634" y="3963"/>
                          </a:lnTo>
                          <a:cubicBezTo>
                            <a:pt x="687" y="3884"/>
                            <a:pt x="740" y="3805"/>
                            <a:pt x="793" y="3752"/>
                          </a:cubicBezTo>
                          <a:cubicBezTo>
                            <a:pt x="819" y="3673"/>
                            <a:pt x="872" y="3620"/>
                            <a:pt x="925" y="3567"/>
                          </a:cubicBezTo>
                          <a:cubicBezTo>
                            <a:pt x="932" y="3560"/>
                            <a:pt x="939" y="3556"/>
                            <a:pt x="946" y="3556"/>
                          </a:cubicBezTo>
                          <a:cubicBezTo>
                            <a:pt x="963" y="3556"/>
                            <a:pt x="978" y="3581"/>
                            <a:pt x="978" y="3620"/>
                          </a:cubicBezTo>
                          <a:cubicBezTo>
                            <a:pt x="978" y="3699"/>
                            <a:pt x="925" y="3752"/>
                            <a:pt x="898" y="3831"/>
                          </a:cubicBezTo>
                          <a:cubicBezTo>
                            <a:pt x="846" y="3910"/>
                            <a:pt x="819" y="3989"/>
                            <a:pt x="766" y="4069"/>
                          </a:cubicBezTo>
                          <a:lnTo>
                            <a:pt x="502" y="4465"/>
                          </a:lnTo>
                          <a:lnTo>
                            <a:pt x="238" y="4914"/>
                          </a:lnTo>
                          <a:cubicBezTo>
                            <a:pt x="212" y="4993"/>
                            <a:pt x="159" y="5046"/>
                            <a:pt x="106" y="5125"/>
                          </a:cubicBezTo>
                          <a:lnTo>
                            <a:pt x="53" y="5231"/>
                          </a:lnTo>
                          <a:lnTo>
                            <a:pt x="80" y="5231"/>
                          </a:lnTo>
                          <a:lnTo>
                            <a:pt x="238" y="5125"/>
                          </a:lnTo>
                          <a:lnTo>
                            <a:pt x="370" y="5072"/>
                          </a:lnTo>
                          <a:cubicBezTo>
                            <a:pt x="581" y="4967"/>
                            <a:pt x="793" y="4835"/>
                            <a:pt x="978" y="4703"/>
                          </a:cubicBezTo>
                          <a:cubicBezTo>
                            <a:pt x="1189" y="4597"/>
                            <a:pt x="1374" y="4465"/>
                            <a:pt x="1559" y="4333"/>
                          </a:cubicBezTo>
                          <a:lnTo>
                            <a:pt x="1849" y="4122"/>
                          </a:lnTo>
                          <a:cubicBezTo>
                            <a:pt x="1929" y="4042"/>
                            <a:pt x="2008" y="3989"/>
                            <a:pt x="2113" y="3937"/>
                          </a:cubicBezTo>
                          <a:cubicBezTo>
                            <a:pt x="2087" y="3910"/>
                            <a:pt x="2087" y="3884"/>
                            <a:pt x="2087" y="3857"/>
                          </a:cubicBezTo>
                          <a:lnTo>
                            <a:pt x="2061" y="3699"/>
                          </a:lnTo>
                          <a:cubicBezTo>
                            <a:pt x="2034" y="3567"/>
                            <a:pt x="2034" y="3461"/>
                            <a:pt x="2008" y="3329"/>
                          </a:cubicBezTo>
                          <a:cubicBezTo>
                            <a:pt x="2008" y="3292"/>
                            <a:pt x="2047" y="3254"/>
                            <a:pt x="2089" y="3254"/>
                          </a:cubicBezTo>
                          <a:cubicBezTo>
                            <a:pt x="2107" y="3254"/>
                            <a:pt x="2124" y="3261"/>
                            <a:pt x="2140" y="3276"/>
                          </a:cubicBezTo>
                          <a:lnTo>
                            <a:pt x="2642" y="3752"/>
                          </a:lnTo>
                          <a:cubicBezTo>
                            <a:pt x="2800" y="3593"/>
                            <a:pt x="2959" y="3435"/>
                            <a:pt x="3117" y="3303"/>
                          </a:cubicBezTo>
                          <a:cubicBezTo>
                            <a:pt x="3434" y="3039"/>
                            <a:pt x="3751" y="2801"/>
                            <a:pt x="4068" y="2537"/>
                          </a:cubicBezTo>
                          <a:cubicBezTo>
                            <a:pt x="4227" y="2431"/>
                            <a:pt x="4412" y="2325"/>
                            <a:pt x="4570" y="2193"/>
                          </a:cubicBezTo>
                          <a:lnTo>
                            <a:pt x="4808" y="2035"/>
                          </a:lnTo>
                          <a:cubicBezTo>
                            <a:pt x="4887" y="1956"/>
                            <a:pt x="4966" y="1929"/>
                            <a:pt x="5045" y="1876"/>
                          </a:cubicBezTo>
                          <a:cubicBezTo>
                            <a:pt x="5019" y="1691"/>
                            <a:pt x="5019" y="1533"/>
                            <a:pt x="5019" y="1348"/>
                          </a:cubicBezTo>
                          <a:cubicBezTo>
                            <a:pt x="5002" y="1296"/>
                            <a:pt x="5052" y="1256"/>
                            <a:pt x="5096" y="1256"/>
                          </a:cubicBezTo>
                          <a:cubicBezTo>
                            <a:pt x="5120" y="1256"/>
                            <a:pt x="5142" y="1268"/>
                            <a:pt x="5151" y="1295"/>
                          </a:cubicBezTo>
                          <a:cubicBezTo>
                            <a:pt x="5204" y="1401"/>
                            <a:pt x="5257" y="1480"/>
                            <a:pt x="5362" y="1559"/>
                          </a:cubicBezTo>
                          <a:cubicBezTo>
                            <a:pt x="5392" y="1574"/>
                            <a:pt x="5419" y="1581"/>
                            <a:pt x="5445" y="1581"/>
                          </a:cubicBezTo>
                          <a:cubicBezTo>
                            <a:pt x="5512" y="1581"/>
                            <a:pt x="5569" y="1537"/>
                            <a:pt x="5627" y="1480"/>
                          </a:cubicBezTo>
                          <a:lnTo>
                            <a:pt x="6181" y="978"/>
                          </a:lnTo>
                          <a:lnTo>
                            <a:pt x="6947" y="318"/>
                          </a:lnTo>
                          <a:lnTo>
                            <a:pt x="7185" y="107"/>
                          </a:lnTo>
                          <a:lnTo>
                            <a:pt x="7185" y="107"/>
                          </a:lnTo>
                          <a:lnTo>
                            <a:pt x="6815" y="186"/>
                          </a:lnTo>
                          <a:lnTo>
                            <a:pt x="6551" y="239"/>
                          </a:lnTo>
                          <a:cubicBezTo>
                            <a:pt x="6128" y="371"/>
                            <a:pt x="5732" y="503"/>
                            <a:pt x="5336" y="688"/>
                          </a:cubicBezTo>
                          <a:cubicBezTo>
                            <a:pt x="4966" y="846"/>
                            <a:pt x="4596" y="1031"/>
                            <a:pt x="4253" y="1242"/>
                          </a:cubicBezTo>
                          <a:cubicBezTo>
                            <a:pt x="4095" y="1348"/>
                            <a:pt x="3962" y="1427"/>
                            <a:pt x="3830" y="1533"/>
                          </a:cubicBezTo>
                          <a:lnTo>
                            <a:pt x="3778" y="1533"/>
                          </a:lnTo>
                          <a:cubicBezTo>
                            <a:pt x="3751" y="1507"/>
                            <a:pt x="3725" y="1454"/>
                            <a:pt x="3751" y="1427"/>
                          </a:cubicBezTo>
                          <a:cubicBezTo>
                            <a:pt x="3989" y="1242"/>
                            <a:pt x="4227" y="1084"/>
                            <a:pt x="4491" y="925"/>
                          </a:cubicBezTo>
                          <a:cubicBezTo>
                            <a:pt x="4913" y="661"/>
                            <a:pt x="5389" y="450"/>
                            <a:pt x="5864" y="265"/>
                          </a:cubicBezTo>
                          <a:cubicBezTo>
                            <a:pt x="6102" y="186"/>
                            <a:pt x="6366" y="107"/>
                            <a:pt x="6604" y="27"/>
                          </a:cubicBezTo>
                          <a:lnTo>
                            <a:pt x="6577" y="27"/>
                          </a:lnTo>
                          <a:cubicBezTo>
                            <a:pt x="6551" y="27"/>
                            <a:pt x="6525" y="1"/>
                            <a:pt x="652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8" name="Google Shape;628;p34"/>
                    <p:cNvSpPr/>
                    <p:nvPr/>
                  </p:nvSpPr>
                  <p:spPr>
                    <a:xfrm>
                      <a:off x="3659425" y="2828750"/>
                      <a:ext cx="37675" cy="165775"/>
                    </a:xfrm>
                    <a:custGeom>
                      <a:avLst/>
                      <a:gdLst/>
                      <a:ahLst/>
                      <a:cxnLst/>
                      <a:rect l="l" t="t" r="r" b="b"/>
                      <a:pathLst>
                        <a:path w="1507" h="6631" extrusionOk="0">
                          <a:moveTo>
                            <a:pt x="555" y="0"/>
                          </a:moveTo>
                          <a:lnTo>
                            <a:pt x="529" y="53"/>
                          </a:lnTo>
                          <a:cubicBezTo>
                            <a:pt x="529" y="159"/>
                            <a:pt x="529" y="265"/>
                            <a:pt x="529" y="397"/>
                          </a:cubicBezTo>
                          <a:lnTo>
                            <a:pt x="529" y="714"/>
                          </a:lnTo>
                          <a:cubicBezTo>
                            <a:pt x="529" y="951"/>
                            <a:pt x="502" y="1189"/>
                            <a:pt x="502" y="1427"/>
                          </a:cubicBezTo>
                          <a:cubicBezTo>
                            <a:pt x="476" y="1876"/>
                            <a:pt x="423" y="2351"/>
                            <a:pt x="397" y="2827"/>
                          </a:cubicBezTo>
                          <a:lnTo>
                            <a:pt x="529" y="2827"/>
                          </a:lnTo>
                          <a:cubicBezTo>
                            <a:pt x="555" y="2827"/>
                            <a:pt x="555" y="2827"/>
                            <a:pt x="582" y="2853"/>
                          </a:cubicBezTo>
                          <a:cubicBezTo>
                            <a:pt x="582" y="2880"/>
                            <a:pt x="582" y="2880"/>
                            <a:pt x="582" y="2906"/>
                          </a:cubicBezTo>
                          <a:cubicBezTo>
                            <a:pt x="555" y="3038"/>
                            <a:pt x="502" y="3170"/>
                            <a:pt x="450" y="3302"/>
                          </a:cubicBezTo>
                          <a:cubicBezTo>
                            <a:pt x="423" y="3434"/>
                            <a:pt x="397" y="3566"/>
                            <a:pt x="370" y="3698"/>
                          </a:cubicBezTo>
                          <a:cubicBezTo>
                            <a:pt x="291" y="4200"/>
                            <a:pt x="238" y="4729"/>
                            <a:pt x="185" y="5231"/>
                          </a:cubicBezTo>
                          <a:cubicBezTo>
                            <a:pt x="133" y="5521"/>
                            <a:pt x="106" y="5785"/>
                            <a:pt x="80" y="6049"/>
                          </a:cubicBezTo>
                          <a:cubicBezTo>
                            <a:pt x="53" y="6181"/>
                            <a:pt x="27" y="6313"/>
                            <a:pt x="27" y="6446"/>
                          </a:cubicBezTo>
                          <a:cubicBezTo>
                            <a:pt x="1" y="6525"/>
                            <a:pt x="1" y="6578"/>
                            <a:pt x="1" y="6630"/>
                          </a:cubicBezTo>
                          <a:cubicBezTo>
                            <a:pt x="27" y="6578"/>
                            <a:pt x="53" y="6498"/>
                            <a:pt x="106" y="6419"/>
                          </a:cubicBezTo>
                          <a:cubicBezTo>
                            <a:pt x="159" y="6287"/>
                            <a:pt x="212" y="6129"/>
                            <a:pt x="291" y="5970"/>
                          </a:cubicBezTo>
                          <a:cubicBezTo>
                            <a:pt x="344" y="5812"/>
                            <a:pt x="370" y="5653"/>
                            <a:pt x="423" y="5495"/>
                          </a:cubicBezTo>
                          <a:lnTo>
                            <a:pt x="476" y="5257"/>
                          </a:lnTo>
                          <a:cubicBezTo>
                            <a:pt x="502" y="5178"/>
                            <a:pt x="529" y="5098"/>
                            <a:pt x="555" y="5019"/>
                          </a:cubicBezTo>
                          <a:cubicBezTo>
                            <a:pt x="568" y="5006"/>
                            <a:pt x="588" y="4999"/>
                            <a:pt x="605" y="4999"/>
                          </a:cubicBezTo>
                          <a:cubicBezTo>
                            <a:pt x="621" y="4999"/>
                            <a:pt x="634" y="5006"/>
                            <a:pt x="634" y="5019"/>
                          </a:cubicBezTo>
                          <a:cubicBezTo>
                            <a:pt x="634" y="5178"/>
                            <a:pt x="608" y="5336"/>
                            <a:pt x="582" y="5495"/>
                          </a:cubicBezTo>
                          <a:cubicBezTo>
                            <a:pt x="529" y="5653"/>
                            <a:pt x="476" y="5812"/>
                            <a:pt x="423" y="5970"/>
                          </a:cubicBezTo>
                          <a:cubicBezTo>
                            <a:pt x="370" y="6102"/>
                            <a:pt x="318" y="6261"/>
                            <a:pt x="265" y="6419"/>
                          </a:cubicBezTo>
                          <a:lnTo>
                            <a:pt x="185" y="6551"/>
                          </a:lnTo>
                          <a:cubicBezTo>
                            <a:pt x="265" y="6498"/>
                            <a:pt x="344" y="6419"/>
                            <a:pt x="397" y="6340"/>
                          </a:cubicBezTo>
                          <a:cubicBezTo>
                            <a:pt x="555" y="6155"/>
                            <a:pt x="714" y="5970"/>
                            <a:pt x="846" y="5759"/>
                          </a:cubicBezTo>
                          <a:cubicBezTo>
                            <a:pt x="1295" y="4887"/>
                            <a:pt x="1506" y="3883"/>
                            <a:pt x="1401" y="2906"/>
                          </a:cubicBezTo>
                          <a:cubicBezTo>
                            <a:pt x="1348" y="2378"/>
                            <a:pt x="1242" y="1849"/>
                            <a:pt x="1110" y="1321"/>
                          </a:cubicBezTo>
                          <a:cubicBezTo>
                            <a:pt x="1004" y="951"/>
                            <a:pt x="846" y="555"/>
                            <a:pt x="714" y="212"/>
                          </a:cubicBezTo>
                          <a:lnTo>
                            <a:pt x="714" y="212"/>
                          </a:lnTo>
                          <a:cubicBezTo>
                            <a:pt x="740" y="344"/>
                            <a:pt x="767" y="476"/>
                            <a:pt x="793" y="608"/>
                          </a:cubicBezTo>
                          <a:cubicBezTo>
                            <a:pt x="819" y="766"/>
                            <a:pt x="872" y="925"/>
                            <a:pt x="899" y="1057"/>
                          </a:cubicBezTo>
                          <a:cubicBezTo>
                            <a:pt x="925" y="1136"/>
                            <a:pt x="925" y="1216"/>
                            <a:pt x="951" y="1268"/>
                          </a:cubicBezTo>
                          <a:cubicBezTo>
                            <a:pt x="978" y="1348"/>
                            <a:pt x="978" y="1400"/>
                            <a:pt x="978" y="1480"/>
                          </a:cubicBezTo>
                          <a:cubicBezTo>
                            <a:pt x="978" y="1493"/>
                            <a:pt x="965" y="1499"/>
                            <a:pt x="948" y="1499"/>
                          </a:cubicBezTo>
                          <a:cubicBezTo>
                            <a:pt x="932" y="1499"/>
                            <a:pt x="912" y="1493"/>
                            <a:pt x="899" y="1480"/>
                          </a:cubicBezTo>
                          <a:cubicBezTo>
                            <a:pt x="872" y="1427"/>
                            <a:pt x="819" y="1348"/>
                            <a:pt x="819" y="1295"/>
                          </a:cubicBezTo>
                          <a:cubicBezTo>
                            <a:pt x="793" y="1216"/>
                            <a:pt x="793" y="1136"/>
                            <a:pt x="767" y="1057"/>
                          </a:cubicBezTo>
                          <a:cubicBezTo>
                            <a:pt x="740" y="925"/>
                            <a:pt x="687" y="793"/>
                            <a:pt x="661" y="634"/>
                          </a:cubicBezTo>
                          <a:cubicBezTo>
                            <a:pt x="634" y="502"/>
                            <a:pt x="608" y="344"/>
                            <a:pt x="582" y="212"/>
                          </a:cubicBezTo>
                          <a:lnTo>
                            <a:pt x="55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9" name="Google Shape;629;p34"/>
                    <p:cNvSpPr/>
                    <p:nvPr/>
                  </p:nvSpPr>
                  <p:spPr>
                    <a:xfrm>
                      <a:off x="3681225" y="2822800"/>
                      <a:ext cx="134725" cy="103700"/>
                    </a:xfrm>
                    <a:custGeom>
                      <a:avLst/>
                      <a:gdLst/>
                      <a:ahLst/>
                      <a:cxnLst/>
                      <a:rect l="l" t="t" r="r" b="b"/>
                      <a:pathLst>
                        <a:path w="5389" h="4148" extrusionOk="0">
                          <a:moveTo>
                            <a:pt x="27" y="1"/>
                          </a:moveTo>
                          <a:lnTo>
                            <a:pt x="845" y="423"/>
                          </a:lnTo>
                          <a:lnTo>
                            <a:pt x="1347" y="661"/>
                          </a:lnTo>
                          <a:lnTo>
                            <a:pt x="1585" y="793"/>
                          </a:lnTo>
                          <a:cubicBezTo>
                            <a:pt x="1664" y="820"/>
                            <a:pt x="1744" y="872"/>
                            <a:pt x="1796" y="925"/>
                          </a:cubicBezTo>
                          <a:cubicBezTo>
                            <a:pt x="1823" y="952"/>
                            <a:pt x="1823" y="978"/>
                            <a:pt x="1770" y="978"/>
                          </a:cubicBezTo>
                          <a:cubicBezTo>
                            <a:pt x="1691" y="952"/>
                            <a:pt x="1611" y="925"/>
                            <a:pt x="1532" y="872"/>
                          </a:cubicBezTo>
                          <a:lnTo>
                            <a:pt x="1295" y="767"/>
                          </a:lnTo>
                          <a:lnTo>
                            <a:pt x="793" y="503"/>
                          </a:lnTo>
                          <a:cubicBezTo>
                            <a:pt x="529" y="371"/>
                            <a:pt x="264" y="238"/>
                            <a:pt x="0" y="106"/>
                          </a:cubicBezTo>
                          <a:lnTo>
                            <a:pt x="0" y="106"/>
                          </a:lnTo>
                          <a:cubicBezTo>
                            <a:pt x="79" y="159"/>
                            <a:pt x="106" y="238"/>
                            <a:pt x="185" y="318"/>
                          </a:cubicBezTo>
                          <a:cubicBezTo>
                            <a:pt x="238" y="397"/>
                            <a:pt x="317" y="476"/>
                            <a:pt x="396" y="529"/>
                          </a:cubicBezTo>
                          <a:cubicBezTo>
                            <a:pt x="529" y="688"/>
                            <a:pt x="661" y="846"/>
                            <a:pt x="819" y="978"/>
                          </a:cubicBezTo>
                          <a:cubicBezTo>
                            <a:pt x="1136" y="1242"/>
                            <a:pt x="1453" y="1480"/>
                            <a:pt x="1796" y="1691"/>
                          </a:cubicBezTo>
                          <a:lnTo>
                            <a:pt x="2140" y="1559"/>
                          </a:lnTo>
                          <a:cubicBezTo>
                            <a:pt x="2149" y="1555"/>
                            <a:pt x="2158" y="1552"/>
                            <a:pt x="2167" y="1552"/>
                          </a:cubicBezTo>
                          <a:cubicBezTo>
                            <a:pt x="2209" y="1552"/>
                            <a:pt x="2241" y="1600"/>
                            <a:pt x="2219" y="1665"/>
                          </a:cubicBezTo>
                          <a:cubicBezTo>
                            <a:pt x="2166" y="1744"/>
                            <a:pt x="2140" y="1823"/>
                            <a:pt x="2087" y="1929"/>
                          </a:cubicBezTo>
                          <a:cubicBezTo>
                            <a:pt x="2113" y="1929"/>
                            <a:pt x="2140" y="1929"/>
                            <a:pt x="2166" y="1955"/>
                          </a:cubicBezTo>
                          <a:cubicBezTo>
                            <a:pt x="2193" y="1955"/>
                            <a:pt x="2245" y="1982"/>
                            <a:pt x="2272" y="2008"/>
                          </a:cubicBezTo>
                          <a:cubicBezTo>
                            <a:pt x="2351" y="2035"/>
                            <a:pt x="2430" y="2087"/>
                            <a:pt x="2483" y="2140"/>
                          </a:cubicBezTo>
                          <a:cubicBezTo>
                            <a:pt x="2615" y="2246"/>
                            <a:pt x="2747" y="2352"/>
                            <a:pt x="2879" y="2484"/>
                          </a:cubicBezTo>
                          <a:cubicBezTo>
                            <a:pt x="3011" y="2589"/>
                            <a:pt x="3117" y="2721"/>
                            <a:pt x="3223" y="2853"/>
                          </a:cubicBezTo>
                          <a:cubicBezTo>
                            <a:pt x="3328" y="2959"/>
                            <a:pt x="3408" y="3091"/>
                            <a:pt x="3460" y="3223"/>
                          </a:cubicBezTo>
                          <a:cubicBezTo>
                            <a:pt x="3566" y="3065"/>
                            <a:pt x="3698" y="2933"/>
                            <a:pt x="3857" y="2801"/>
                          </a:cubicBezTo>
                          <a:cubicBezTo>
                            <a:pt x="3866" y="2796"/>
                            <a:pt x="3876" y="2794"/>
                            <a:pt x="3887" y="2794"/>
                          </a:cubicBezTo>
                          <a:cubicBezTo>
                            <a:pt x="3935" y="2794"/>
                            <a:pt x="3989" y="2841"/>
                            <a:pt x="3989" y="2906"/>
                          </a:cubicBezTo>
                          <a:cubicBezTo>
                            <a:pt x="3936" y="2986"/>
                            <a:pt x="3910" y="3091"/>
                            <a:pt x="3910" y="3197"/>
                          </a:cubicBezTo>
                          <a:lnTo>
                            <a:pt x="3883" y="3355"/>
                          </a:lnTo>
                          <a:cubicBezTo>
                            <a:pt x="3883" y="3382"/>
                            <a:pt x="3883" y="3435"/>
                            <a:pt x="3857" y="3461"/>
                          </a:cubicBezTo>
                          <a:cubicBezTo>
                            <a:pt x="3936" y="3461"/>
                            <a:pt x="4042" y="3461"/>
                            <a:pt x="4094" y="3514"/>
                          </a:cubicBezTo>
                          <a:lnTo>
                            <a:pt x="4332" y="3593"/>
                          </a:lnTo>
                          <a:cubicBezTo>
                            <a:pt x="4491" y="3672"/>
                            <a:pt x="4623" y="3725"/>
                            <a:pt x="4781" y="3804"/>
                          </a:cubicBezTo>
                          <a:cubicBezTo>
                            <a:pt x="4940" y="3884"/>
                            <a:pt x="5072" y="3963"/>
                            <a:pt x="5230" y="4042"/>
                          </a:cubicBezTo>
                          <a:lnTo>
                            <a:pt x="5389" y="4148"/>
                          </a:lnTo>
                          <a:lnTo>
                            <a:pt x="5389" y="4121"/>
                          </a:lnTo>
                          <a:lnTo>
                            <a:pt x="5362" y="4121"/>
                          </a:lnTo>
                          <a:cubicBezTo>
                            <a:pt x="5230" y="3963"/>
                            <a:pt x="5098" y="3778"/>
                            <a:pt x="4966" y="3620"/>
                          </a:cubicBezTo>
                          <a:cubicBezTo>
                            <a:pt x="4702" y="3329"/>
                            <a:pt x="4438" y="3065"/>
                            <a:pt x="4174" y="2801"/>
                          </a:cubicBezTo>
                          <a:cubicBezTo>
                            <a:pt x="4015" y="2669"/>
                            <a:pt x="3883" y="2563"/>
                            <a:pt x="3751" y="2431"/>
                          </a:cubicBezTo>
                          <a:cubicBezTo>
                            <a:pt x="3593" y="2325"/>
                            <a:pt x="3434" y="2193"/>
                            <a:pt x="3302" y="2061"/>
                          </a:cubicBezTo>
                          <a:cubicBezTo>
                            <a:pt x="3302" y="2042"/>
                            <a:pt x="3302" y="2024"/>
                            <a:pt x="3321" y="2024"/>
                          </a:cubicBezTo>
                          <a:cubicBezTo>
                            <a:pt x="3328" y="2024"/>
                            <a:pt x="3339" y="2027"/>
                            <a:pt x="3355" y="2035"/>
                          </a:cubicBezTo>
                          <a:cubicBezTo>
                            <a:pt x="3434" y="2061"/>
                            <a:pt x="3540" y="2114"/>
                            <a:pt x="3619" y="2193"/>
                          </a:cubicBezTo>
                          <a:cubicBezTo>
                            <a:pt x="3698" y="2246"/>
                            <a:pt x="3804" y="2325"/>
                            <a:pt x="3883" y="2378"/>
                          </a:cubicBezTo>
                          <a:cubicBezTo>
                            <a:pt x="4174" y="2642"/>
                            <a:pt x="4438" y="2906"/>
                            <a:pt x="4702" y="3170"/>
                          </a:cubicBezTo>
                          <a:cubicBezTo>
                            <a:pt x="4887" y="3355"/>
                            <a:pt x="5045" y="3540"/>
                            <a:pt x="5204" y="3752"/>
                          </a:cubicBezTo>
                          <a:cubicBezTo>
                            <a:pt x="5177" y="3699"/>
                            <a:pt x="5177" y="3672"/>
                            <a:pt x="5151" y="3620"/>
                          </a:cubicBezTo>
                          <a:cubicBezTo>
                            <a:pt x="5019" y="3355"/>
                            <a:pt x="4887" y="3118"/>
                            <a:pt x="4728" y="2880"/>
                          </a:cubicBezTo>
                          <a:cubicBezTo>
                            <a:pt x="4200" y="2008"/>
                            <a:pt x="3460" y="1295"/>
                            <a:pt x="2615" y="767"/>
                          </a:cubicBezTo>
                          <a:cubicBezTo>
                            <a:pt x="2166" y="503"/>
                            <a:pt x="1717" y="318"/>
                            <a:pt x="1215" y="186"/>
                          </a:cubicBezTo>
                          <a:cubicBezTo>
                            <a:pt x="978" y="106"/>
                            <a:pt x="740" y="80"/>
                            <a:pt x="502" y="54"/>
                          </a:cubicBezTo>
                          <a:cubicBezTo>
                            <a:pt x="370" y="1"/>
                            <a:pt x="185" y="1"/>
                            <a:pt x="2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0" name="Google Shape;630;p34"/>
                    <p:cNvSpPr/>
                    <p:nvPr/>
                  </p:nvSpPr>
                  <p:spPr>
                    <a:xfrm>
                      <a:off x="3686500" y="2777250"/>
                      <a:ext cx="161150" cy="40300"/>
                    </a:xfrm>
                    <a:custGeom>
                      <a:avLst/>
                      <a:gdLst/>
                      <a:ahLst/>
                      <a:cxnLst/>
                      <a:rect l="l" t="t" r="r" b="b"/>
                      <a:pathLst>
                        <a:path w="6446" h="1612" extrusionOk="0">
                          <a:moveTo>
                            <a:pt x="3778" y="0"/>
                          </a:moveTo>
                          <a:cubicBezTo>
                            <a:pt x="3302" y="27"/>
                            <a:pt x="2800" y="106"/>
                            <a:pt x="2351" y="238"/>
                          </a:cubicBezTo>
                          <a:cubicBezTo>
                            <a:pt x="1506" y="476"/>
                            <a:pt x="740" y="898"/>
                            <a:pt x="106" y="1453"/>
                          </a:cubicBezTo>
                          <a:cubicBezTo>
                            <a:pt x="212" y="1400"/>
                            <a:pt x="318" y="1347"/>
                            <a:pt x="450" y="1268"/>
                          </a:cubicBezTo>
                          <a:cubicBezTo>
                            <a:pt x="608" y="1215"/>
                            <a:pt x="740" y="1162"/>
                            <a:pt x="899" y="1110"/>
                          </a:cubicBezTo>
                          <a:lnTo>
                            <a:pt x="1136" y="1030"/>
                          </a:lnTo>
                          <a:cubicBezTo>
                            <a:pt x="1189" y="1004"/>
                            <a:pt x="1268" y="1004"/>
                            <a:pt x="1321" y="1004"/>
                          </a:cubicBezTo>
                          <a:cubicBezTo>
                            <a:pt x="1348" y="1004"/>
                            <a:pt x="1348" y="1057"/>
                            <a:pt x="1321" y="1057"/>
                          </a:cubicBezTo>
                          <a:cubicBezTo>
                            <a:pt x="1321" y="1083"/>
                            <a:pt x="1295" y="1083"/>
                            <a:pt x="1268" y="1110"/>
                          </a:cubicBezTo>
                          <a:lnTo>
                            <a:pt x="1136" y="1136"/>
                          </a:lnTo>
                          <a:lnTo>
                            <a:pt x="925" y="1215"/>
                          </a:lnTo>
                          <a:cubicBezTo>
                            <a:pt x="767" y="1268"/>
                            <a:pt x="634" y="1321"/>
                            <a:pt x="502" y="1400"/>
                          </a:cubicBezTo>
                          <a:cubicBezTo>
                            <a:pt x="370" y="1453"/>
                            <a:pt x="265" y="1506"/>
                            <a:pt x="159" y="1559"/>
                          </a:cubicBezTo>
                          <a:lnTo>
                            <a:pt x="101" y="1597"/>
                          </a:lnTo>
                          <a:lnTo>
                            <a:pt x="101" y="1597"/>
                          </a:lnTo>
                          <a:lnTo>
                            <a:pt x="185" y="1585"/>
                          </a:lnTo>
                          <a:lnTo>
                            <a:pt x="555" y="1532"/>
                          </a:lnTo>
                          <a:cubicBezTo>
                            <a:pt x="793" y="1506"/>
                            <a:pt x="1004" y="1479"/>
                            <a:pt x="1242" y="1453"/>
                          </a:cubicBezTo>
                          <a:cubicBezTo>
                            <a:pt x="1506" y="1427"/>
                            <a:pt x="1717" y="1400"/>
                            <a:pt x="1982" y="1400"/>
                          </a:cubicBezTo>
                          <a:lnTo>
                            <a:pt x="2325" y="1374"/>
                          </a:lnTo>
                          <a:cubicBezTo>
                            <a:pt x="2391" y="1361"/>
                            <a:pt x="2450" y="1354"/>
                            <a:pt x="2507" y="1354"/>
                          </a:cubicBezTo>
                          <a:cubicBezTo>
                            <a:pt x="2563" y="1354"/>
                            <a:pt x="2616" y="1361"/>
                            <a:pt x="2668" y="1374"/>
                          </a:cubicBezTo>
                          <a:cubicBezTo>
                            <a:pt x="2668" y="1321"/>
                            <a:pt x="2668" y="1294"/>
                            <a:pt x="2668" y="1268"/>
                          </a:cubicBezTo>
                          <a:lnTo>
                            <a:pt x="2668" y="1136"/>
                          </a:lnTo>
                          <a:cubicBezTo>
                            <a:pt x="2668" y="1083"/>
                            <a:pt x="2695" y="1004"/>
                            <a:pt x="2695" y="925"/>
                          </a:cubicBezTo>
                          <a:cubicBezTo>
                            <a:pt x="2708" y="898"/>
                            <a:pt x="2741" y="885"/>
                            <a:pt x="2774" y="885"/>
                          </a:cubicBezTo>
                          <a:cubicBezTo>
                            <a:pt x="2807" y="885"/>
                            <a:pt x="2840" y="898"/>
                            <a:pt x="2853" y="925"/>
                          </a:cubicBezTo>
                          <a:cubicBezTo>
                            <a:pt x="2880" y="1004"/>
                            <a:pt x="2933" y="1110"/>
                            <a:pt x="2959" y="1162"/>
                          </a:cubicBezTo>
                          <a:cubicBezTo>
                            <a:pt x="2985" y="1189"/>
                            <a:pt x="3012" y="1242"/>
                            <a:pt x="3038" y="1268"/>
                          </a:cubicBezTo>
                          <a:cubicBezTo>
                            <a:pt x="3091" y="1268"/>
                            <a:pt x="3144" y="1242"/>
                            <a:pt x="3197" y="1242"/>
                          </a:cubicBezTo>
                          <a:lnTo>
                            <a:pt x="3382" y="1242"/>
                          </a:lnTo>
                          <a:lnTo>
                            <a:pt x="3566" y="1215"/>
                          </a:lnTo>
                          <a:lnTo>
                            <a:pt x="3751" y="1215"/>
                          </a:lnTo>
                          <a:lnTo>
                            <a:pt x="4385" y="1136"/>
                          </a:lnTo>
                          <a:lnTo>
                            <a:pt x="5046" y="1057"/>
                          </a:lnTo>
                          <a:lnTo>
                            <a:pt x="5363" y="1030"/>
                          </a:lnTo>
                          <a:cubicBezTo>
                            <a:pt x="5415" y="1017"/>
                            <a:pt x="5468" y="1011"/>
                            <a:pt x="5521" y="1011"/>
                          </a:cubicBezTo>
                          <a:cubicBezTo>
                            <a:pt x="5574" y="1011"/>
                            <a:pt x="5627" y="1017"/>
                            <a:pt x="5680" y="1030"/>
                          </a:cubicBezTo>
                          <a:cubicBezTo>
                            <a:pt x="5653" y="978"/>
                            <a:pt x="5653" y="951"/>
                            <a:pt x="5653" y="898"/>
                          </a:cubicBezTo>
                          <a:cubicBezTo>
                            <a:pt x="5653" y="845"/>
                            <a:pt x="5627" y="793"/>
                            <a:pt x="5600" y="713"/>
                          </a:cubicBezTo>
                          <a:cubicBezTo>
                            <a:pt x="5579" y="670"/>
                            <a:pt x="5628" y="627"/>
                            <a:pt x="5675" y="627"/>
                          </a:cubicBezTo>
                          <a:cubicBezTo>
                            <a:pt x="5686" y="627"/>
                            <a:pt x="5696" y="629"/>
                            <a:pt x="5706" y="634"/>
                          </a:cubicBezTo>
                          <a:cubicBezTo>
                            <a:pt x="5838" y="713"/>
                            <a:pt x="5970" y="766"/>
                            <a:pt x="6129" y="793"/>
                          </a:cubicBezTo>
                          <a:lnTo>
                            <a:pt x="6446" y="793"/>
                          </a:lnTo>
                          <a:lnTo>
                            <a:pt x="6393" y="713"/>
                          </a:lnTo>
                          <a:lnTo>
                            <a:pt x="6366" y="713"/>
                          </a:lnTo>
                          <a:cubicBezTo>
                            <a:pt x="6234" y="687"/>
                            <a:pt x="6129" y="661"/>
                            <a:pt x="6023" y="634"/>
                          </a:cubicBezTo>
                          <a:cubicBezTo>
                            <a:pt x="5917" y="608"/>
                            <a:pt x="5812" y="581"/>
                            <a:pt x="5706" y="581"/>
                          </a:cubicBezTo>
                          <a:lnTo>
                            <a:pt x="5468" y="528"/>
                          </a:lnTo>
                          <a:cubicBezTo>
                            <a:pt x="5222" y="500"/>
                            <a:pt x="4972" y="485"/>
                            <a:pt x="4721" y="485"/>
                          </a:cubicBezTo>
                          <a:cubicBezTo>
                            <a:pt x="4273" y="485"/>
                            <a:pt x="3822" y="533"/>
                            <a:pt x="3382" y="634"/>
                          </a:cubicBezTo>
                          <a:cubicBezTo>
                            <a:pt x="3329" y="634"/>
                            <a:pt x="3302" y="581"/>
                            <a:pt x="3355" y="555"/>
                          </a:cubicBezTo>
                          <a:cubicBezTo>
                            <a:pt x="3836" y="429"/>
                            <a:pt x="4333" y="354"/>
                            <a:pt x="4821" y="354"/>
                          </a:cubicBezTo>
                          <a:cubicBezTo>
                            <a:pt x="4949" y="354"/>
                            <a:pt x="5077" y="359"/>
                            <a:pt x="5204" y="370"/>
                          </a:cubicBezTo>
                          <a:cubicBezTo>
                            <a:pt x="5415" y="396"/>
                            <a:pt x="5600" y="396"/>
                            <a:pt x="5812" y="449"/>
                          </a:cubicBezTo>
                          <a:lnTo>
                            <a:pt x="6102" y="502"/>
                          </a:lnTo>
                          <a:cubicBezTo>
                            <a:pt x="6049" y="476"/>
                            <a:pt x="5997" y="449"/>
                            <a:pt x="5970" y="423"/>
                          </a:cubicBezTo>
                          <a:cubicBezTo>
                            <a:pt x="5732" y="291"/>
                            <a:pt x="5468" y="211"/>
                            <a:pt x="5204" y="132"/>
                          </a:cubicBezTo>
                          <a:cubicBezTo>
                            <a:pt x="4755" y="27"/>
                            <a:pt x="4253" y="0"/>
                            <a:pt x="3778" y="0"/>
                          </a:cubicBezTo>
                          <a:close/>
                          <a:moveTo>
                            <a:pt x="101" y="1597"/>
                          </a:moveTo>
                          <a:lnTo>
                            <a:pt x="1" y="1611"/>
                          </a:lnTo>
                          <a:lnTo>
                            <a:pt x="80" y="1611"/>
                          </a:lnTo>
                          <a:lnTo>
                            <a:pt x="101" y="1597"/>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1" name="Google Shape;631;p34"/>
                    <p:cNvSpPr/>
                    <p:nvPr/>
                  </p:nvSpPr>
                  <p:spPr>
                    <a:xfrm>
                      <a:off x="3465950" y="2734875"/>
                      <a:ext cx="200775" cy="82675"/>
                    </a:xfrm>
                    <a:custGeom>
                      <a:avLst/>
                      <a:gdLst/>
                      <a:ahLst/>
                      <a:cxnLst/>
                      <a:rect l="l" t="t" r="r" b="b"/>
                      <a:pathLst>
                        <a:path w="8031" h="3307" extrusionOk="0">
                          <a:moveTo>
                            <a:pt x="195" y="1"/>
                          </a:moveTo>
                          <a:cubicBezTo>
                            <a:pt x="130" y="1"/>
                            <a:pt x="65" y="2"/>
                            <a:pt x="0" y="5"/>
                          </a:cubicBezTo>
                          <a:lnTo>
                            <a:pt x="238" y="137"/>
                          </a:lnTo>
                          <a:cubicBezTo>
                            <a:pt x="449" y="269"/>
                            <a:pt x="661" y="374"/>
                            <a:pt x="872" y="480"/>
                          </a:cubicBezTo>
                          <a:cubicBezTo>
                            <a:pt x="1083" y="586"/>
                            <a:pt x="1294" y="665"/>
                            <a:pt x="1506" y="771"/>
                          </a:cubicBezTo>
                          <a:lnTo>
                            <a:pt x="1823" y="876"/>
                          </a:lnTo>
                          <a:cubicBezTo>
                            <a:pt x="1928" y="929"/>
                            <a:pt x="2034" y="956"/>
                            <a:pt x="2140" y="1035"/>
                          </a:cubicBezTo>
                          <a:lnTo>
                            <a:pt x="2193" y="956"/>
                          </a:lnTo>
                          <a:cubicBezTo>
                            <a:pt x="2219" y="929"/>
                            <a:pt x="2272" y="876"/>
                            <a:pt x="2325" y="850"/>
                          </a:cubicBezTo>
                          <a:lnTo>
                            <a:pt x="2589" y="612"/>
                          </a:lnTo>
                          <a:cubicBezTo>
                            <a:pt x="2604" y="597"/>
                            <a:pt x="2620" y="591"/>
                            <a:pt x="2637" y="591"/>
                          </a:cubicBezTo>
                          <a:cubicBezTo>
                            <a:pt x="2680" y="591"/>
                            <a:pt x="2721" y="634"/>
                            <a:pt x="2721" y="691"/>
                          </a:cubicBezTo>
                          <a:lnTo>
                            <a:pt x="2589" y="1352"/>
                          </a:lnTo>
                          <a:cubicBezTo>
                            <a:pt x="2800" y="1405"/>
                            <a:pt x="3011" y="1457"/>
                            <a:pt x="3223" y="1537"/>
                          </a:cubicBezTo>
                          <a:cubicBezTo>
                            <a:pt x="3592" y="1669"/>
                            <a:pt x="3962" y="1801"/>
                            <a:pt x="4359" y="1959"/>
                          </a:cubicBezTo>
                          <a:cubicBezTo>
                            <a:pt x="4543" y="2012"/>
                            <a:pt x="4728" y="2091"/>
                            <a:pt x="4913" y="2171"/>
                          </a:cubicBezTo>
                          <a:lnTo>
                            <a:pt x="5204" y="2303"/>
                          </a:lnTo>
                          <a:cubicBezTo>
                            <a:pt x="5283" y="2329"/>
                            <a:pt x="5362" y="2382"/>
                            <a:pt x="5442" y="2435"/>
                          </a:cubicBezTo>
                          <a:cubicBezTo>
                            <a:pt x="5574" y="2303"/>
                            <a:pt x="5732" y="2223"/>
                            <a:pt x="5864" y="2118"/>
                          </a:cubicBezTo>
                          <a:cubicBezTo>
                            <a:pt x="5876" y="2106"/>
                            <a:pt x="5892" y="2100"/>
                            <a:pt x="5907" y="2100"/>
                          </a:cubicBezTo>
                          <a:cubicBezTo>
                            <a:pt x="5959" y="2100"/>
                            <a:pt x="6016" y="2156"/>
                            <a:pt x="5996" y="2197"/>
                          </a:cubicBezTo>
                          <a:cubicBezTo>
                            <a:pt x="5917" y="2303"/>
                            <a:pt x="5891" y="2408"/>
                            <a:pt x="5891" y="2514"/>
                          </a:cubicBezTo>
                          <a:cubicBezTo>
                            <a:pt x="5891" y="2646"/>
                            <a:pt x="5970" y="2673"/>
                            <a:pt x="6075" y="2699"/>
                          </a:cubicBezTo>
                          <a:lnTo>
                            <a:pt x="6815" y="2910"/>
                          </a:lnTo>
                          <a:lnTo>
                            <a:pt x="8030" y="3306"/>
                          </a:lnTo>
                          <a:lnTo>
                            <a:pt x="8004" y="3254"/>
                          </a:lnTo>
                          <a:cubicBezTo>
                            <a:pt x="7924" y="2910"/>
                            <a:pt x="7713" y="2620"/>
                            <a:pt x="7423" y="2408"/>
                          </a:cubicBezTo>
                          <a:cubicBezTo>
                            <a:pt x="7343" y="2356"/>
                            <a:pt x="7264" y="2303"/>
                            <a:pt x="7185" y="2250"/>
                          </a:cubicBezTo>
                          <a:cubicBezTo>
                            <a:pt x="7026" y="2171"/>
                            <a:pt x="6868" y="2118"/>
                            <a:pt x="6709" y="2039"/>
                          </a:cubicBezTo>
                          <a:lnTo>
                            <a:pt x="6498" y="1959"/>
                          </a:lnTo>
                          <a:lnTo>
                            <a:pt x="3725" y="903"/>
                          </a:lnTo>
                          <a:cubicBezTo>
                            <a:pt x="2597" y="452"/>
                            <a:pt x="1398" y="1"/>
                            <a:pt x="195" y="1"/>
                          </a:cubicBezTo>
                          <a:close/>
                        </a:path>
                      </a:pathLst>
                    </a:custGeom>
                    <a:solidFill>
                      <a:srgbClr val="000000">
                        <a:alpha val="140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2" name="Google Shape;632;p34"/>
                    <p:cNvSpPr/>
                    <p:nvPr/>
                  </p:nvSpPr>
                  <p:spPr>
                    <a:xfrm>
                      <a:off x="3454050" y="2705125"/>
                      <a:ext cx="399550" cy="297450"/>
                    </a:xfrm>
                    <a:custGeom>
                      <a:avLst/>
                      <a:gdLst/>
                      <a:ahLst/>
                      <a:cxnLst/>
                      <a:rect l="l" t="t" r="r" b="b"/>
                      <a:pathLst>
                        <a:path w="15982" h="11898" extrusionOk="0">
                          <a:moveTo>
                            <a:pt x="13630" y="191"/>
                          </a:moveTo>
                          <a:lnTo>
                            <a:pt x="13446" y="270"/>
                          </a:lnTo>
                          <a:lnTo>
                            <a:pt x="13049" y="481"/>
                          </a:lnTo>
                          <a:cubicBezTo>
                            <a:pt x="12759" y="614"/>
                            <a:pt x="12495" y="746"/>
                            <a:pt x="12231" y="904"/>
                          </a:cubicBezTo>
                          <a:cubicBezTo>
                            <a:pt x="12185" y="904"/>
                            <a:pt x="12198" y="962"/>
                            <a:pt x="12219" y="962"/>
                          </a:cubicBezTo>
                          <a:cubicBezTo>
                            <a:pt x="12223" y="962"/>
                            <a:pt x="12227" y="961"/>
                            <a:pt x="12231" y="957"/>
                          </a:cubicBezTo>
                          <a:cubicBezTo>
                            <a:pt x="12521" y="851"/>
                            <a:pt x="12812" y="719"/>
                            <a:pt x="13076" y="614"/>
                          </a:cubicBezTo>
                          <a:lnTo>
                            <a:pt x="13498" y="402"/>
                          </a:lnTo>
                          <a:lnTo>
                            <a:pt x="13710" y="323"/>
                          </a:lnTo>
                          <a:lnTo>
                            <a:pt x="13710" y="323"/>
                          </a:lnTo>
                          <a:cubicBezTo>
                            <a:pt x="13630" y="402"/>
                            <a:pt x="13578" y="481"/>
                            <a:pt x="13525" y="561"/>
                          </a:cubicBezTo>
                          <a:cubicBezTo>
                            <a:pt x="13393" y="719"/>
                            <a:pt x="13261" y="878"/>
                            <a:pt x="13102" y="1036"/>
                          </a:cubicBezTo>
                          <a:cubicBezTo>
                            <a:pt x="12812" y="1353"/>
                            <a:pt x="12495" y="1670"/>
                            <a:pt x="12178" y="1934"/>
                          </a:cubicBezTo>
                          <a:lnTo>
                            <a:pt x="11887" y="2146"/>
                          </a:lnTo>
                          <a:lnTo>
                            <a:pt x="11755" y="2251"/>
                          </a:lnTo>
                          <a:lnTo>
                            <a:pt x="11676" y="2330"/>
                          </a:lnTo>
                          <a:lnTo>
                            <a:pt x="11623" y="2383"/>
                          </a:lnTo>
                          <a:lnTo>
                            <a:pt x="11570" y="2357"/>
                          </a:lnTo>
                          <a:cubicBezTo>
                            <a:pt x="11544" y="2330"/>
                            <a:pt x="11491" y="2304"/>
                            <a:pt x="11465" y="2278"/>
                          </a:cubicBezTo>
                          <a:cubicBezTo>
                            <a:pt x="11385" y="2251"/>
                            <a:pt x="11306" y="2225"/>
                            <a:pt x="11200" y="2198"/>
                          </a:cubicBezTo>
                          <a:cubicBezTo>
                            <a:pt x="11193" y="2191"/>
                            <a:pt x="11185" y="2187"/>
                            <a:pt x="11177" y="2187"/>
                          </a:cubicBezTo>
                          <a:cubicBezTo>
                            <a:pt x="11158" y="2187"/>
                            <a:pt x="11140" y="2206"/>
                            <a:pt x="11121" y="2225"/>
                          </a:cubicBezTo>
                          <a:cubicBezTo>
                            <a:pt x="11121" y="2251"/>
                            <a:pt x="11121" y="2278"/>
                            <a:pt x="11121" y="2304"/>
                          </a:cubicBezTo>
                          <a:lnTo>
                            <a:pt x="11227" y="2463"/>
                          </a:lnTo>
                          <a:lnTo>
                            <a:pt x="11280" y="2542"/>
                          </a:lnTo>
                          <a:cubicBezTo>
                            <a:pt x="11121" y="2647"/>
                            <a:pt x="10989" y="2780"/>
                            <a:pt x="10831" y="2885"/>
                          </a:cubicBezTo>
                          <a:cubicBezTo>
                            <a:pt x="10672" y="3017"/>
                            <a:pt x="10487" y="3149"/>
                            <a:pt x="10329" y="3281"/>
                          </a:cubicBezTo>
                          <a:cubicBezTo>
                            <a:pt x="9985" y="3546"/>
                            <a:pt x="9695" y="3836"/>
                            <a:pt x="9378" y="4100"/>
                          </a:cubicBezTo>
                          <a:lnTo>
                            <a:pt x="9114" y="4338"/>
                          </a:lnTo>
                          <a:lnTo>
                            <a:pt x="9034" y="4417"/>
                          </a:lnTo>
                          <a:cubicBezTo>
                            <a:pt x="9219" y="4127"/>
                            <a:pt x="9404" y="3836"/>
                            <a:pt x="9616" y="3546"/>
                          </a:cubicBezTo>
                          <a:cubicBezTo>
                            <a:pt x="9748" y="3361"/>
                            <a:pt x="9880" y="3202"/>
                            <a:pt x="10038" y="3044"/>
                          </a:cubicBezTo>
                          <a:cubicBezTo>
                            <a:pt x="10117" y="2964"/>
                            <a:pt x="10170" y="2885"/>
                            <a:pt x="10249" y="2806"/>
                          </a:cubicBezTo>
                          <a:lnTo>
                            <a:pt x="10382" y="2674"/>
                          </a:lnTo>
                          <a:cubicBezTo>
                            <a:pt x="10408" y="2647"/>
                            <a:pt x="10461" y="2595"/>
                            <a:pt x="10461" y="2568"/>
                          </a:cubicBezTo>
                          <a:cubicBezTo>
                            <a:pt x="10461" y="2515"/>
                            <a:pt x="10461" y="2515"/>
                            <a:pt x="10408" y="2515"/>
                          </a:cubicBezTo>
                          <a:cubicBezTo>
                            <a:pt x="10382" y="2515"/>
                            <a:pt x="10329" y="2542"/>
                            <a:pt x="10302" y="2595"/>
                          </a:cubicBezTo>
                          <a:lnTo>
                            <a:pt x="10170" y="2700"/>
                          </a:lnTo>
                          <a:cubicBezTo>
                            <a:pt x="10091" y="2780"/>
                            <a:pt x="10012" y="2859"/>
                            <a:pt x="9932" y="2964"/>
                          </a:cubicBezTo>
                          <a:cubicBezTo>
                            <a:pt x="9774" y="3123"/>
                            <a:pt x="9642" y="3281"/>
                            <a:pt x="9510" y="3466"/>
                          </a:cubicBezTo>
                          <a:cubicBezTo>
                            <a:pt x="9299" y="3757"/>
                            <a:pt x="9087" y="4074"/>
                            <a:pt x="8929" y="4391"/>
                          </a:cubicBezTo>
                          <a:cubicBezTo>
                            <a:pt x="8929" y="4391"/>
                            <a:pt x="8929" y="4364"/>
                            <a:pt x="8902" y="4338"/>
                          </a:cubicBezTo>
                          <a:cubicBezTo>
                            <a:pt x="8902" y="4312"/>
                            <a:pt x="8902" y="4312"/>
                            <a:pt x="8929" y="4285"/>
                          </a:cubicBezTo>
                          <a:cubicBezTo>
                            <a:pt x="8955" y="4179"/>
                            <a:pt x="9008" y="4074"/>
                            <a:pt x="9061" y="3968"/>
                          </a:cubicBezTo>
                          <a:cubicBezTo>
                            <a:pt x="9087" y="3836"/>
                            <a:pt x="9140" y="3757"/>
                            <a:pt x="9193" y="3651"/>
                          </a:cubicBezTo>
                          <a:lnTo>
                            <a:pt x="9299" y="3493"/>
                          </a:lnTo>
                          <a:cubicBezTo>
                            <a:pt x="9325" y="3466"/>
                            <a:pt x="9351" y="3413"/>
                            <a:pt x="9351" y="3334"/>
                          </a:cubicBezTo>
                          <a:cubicBezTo>
                            <a:pt x="9351" y="3316"/>
                            <a:pt x="9338" y="3297"/>
                            <a:pt x="9321" y="3297"/>
                          </a:cubicBezTo>
                          <a:cubicBezTo>
                            <a:pt x="9314" y="3297"/>
                            <a:pt x="9306" y="3300"/>
                            <a:pt x="9299" y="3308"/>
                          </a:cubicBezTo>
                          <a:cubicBezTo>
                            <a:pt x="9246" y="3334"/>
                            <a:pt x="9219" y="3361"/>
                            <a:pt x="9193" y="3413"/>
                          </a:cubicBezTo>
                          <a:cubicBezTo>
                            <a:pt x="9166" y="3466"/>
                            <a:pt x="9140" y="3519"/>
                            <a:pt x="9087" y="3572"/>
                          </a:cubicBezTo>
                          <a:cubicBezTo>
                            <a:pt x="9042" y="3662"/>
                            <a:pt x="8998" y="3751"/>
                            <a:pt x="8953" y="3841"/>
                          </a:cubicBezTo>
                          <a:lnTo>
                            <a:pt x="8953" y="3841"/>
                          </a:lnTo>
                          <a:cubicBezTo>
                            <a:pt x="8964" y="3806"/>
                            <a:pt x="8974" y="3769"/>
                            <a:pt x="8982" y="3730"/>
                          </a:cubicBezTo>
                          <a:cubicBezTo>
                            <a:pt x="9061" y="3519"/>
                            <a:pt x="9166" y="3308"/>
                            <a:pt x="9272" y="3123"/>
                          </a:cubicBezTo>
                          <a:cubicBezTo>
                            <a:pt x="9483" y="2727"/>
                            <a:pt x="9721" y="2357"/>
                            <a:pt x="10012" y="2014"/>
                          </a:cubicBezTo>
                          <a:cubicBezTo>
                            <a:pt x="10646" y="1300"/>
                            <a:pt x="11438" y="772"/>
                            <a:pt x="12336" y="455"/>
                          </a:cubicBezTo>
                          <a:cubicBezTo>
                            <a:pt x="12574" y="376"/>
                            <a:pt x="12838" y="297"/>
                            <a:pt x="13102" y="270"/>
                          </a:cubicBezTo>
                          <a:cubicBezTo>
                            <a:pt x="13234" y="244"/>
                            <a:pt x="13393" y="217"/>
                            <a:pt x="13525" y="191"/>
                          </a:cubicBezTo>
                          <a:close/>
                          <a:moveTo>
                            <a:pt x="1929" y="798"/>
                          </a:moveTo>
                          <a:cubicBezTo>
                            <a:pt x="2510" y="798"/>
                            <a:pt x="3118" y="825"/>
                            <a:pt x="3699" y="957"/>
                          </a:cubicBezTo>
                          <a:cubicBezTo>
                            <a:pt x="4914" y="1195"/>
                            <a:pt x="6076" y="1749"/>
                            <a:pt x="7053" y="2568"/>
                          </a:cubicBezTo>
                          <a:cubicBezTo>
                            <a:pt x="7317" y="2780"/>
                            <a:pt x="7582" y="3044"/>
                            <a:pt x="7819" y="3308"/>
                          </a:cubicBezTo>
                          <a:cubicBezTo>
                            <a:pt x="7951" y="3440"/>
                            <a:pt x="8057" y="3572"/>
                            <a:pt x="8163" y="3730"/>
                          </a:cubicBezTo>
                          <a:lnTo>
                            <a:pt x="8268" y="3863"/>
                          </a:lnTo>
                          <a:cubicBezTo>
                            <a:pt x="8242" y="3889"/>
                            <a:pt x="8242" y="3889"/>
                            <a:pt x="8268" y="3915"/>
                          </a:cubicBezTo>
                          <a:lnTo>
                            <a:pt x="8321" y="4021"/>
                          </a:lnTo>
                          <a:lnTo>
                            <a:pt x="8268" y="3942"/>
                          </a:lnTo>
                          <a:cubicBezTo>
                            <a:pt x="8083" y="3783"/>
                            <a:pt x="7872" y="3598"/>
                            <a:pt x="7687" y="3440"/>
                          </a:cubicBezTo>
                          <a:cubicBezTo>
                            <a:pt x="7291" y="3123"/>
                            <a:pt x="6842" y="2859"/>
                            <a:pt x="6393" y="2621"/>
                          </a:cubicBezTo>
                          <a:cubicBezTo>
                            <a:pt x="6129" y="2489"/>
                            <a:pt x="5865" y="2383"/>
                            <a:pt x="5574" y="2278"/>
                          </a:cubicBezTo>
                          <a:cubicBezTo>
                            <a:pt x="5567" y="2274"/>
                            <a:pt x="5559" y="2272"/>
                            <a:pt x="5552" y="2272"/>
                          </a:cubicBezTo>
                          <a:cubicBezTo>
                            <a:pt x="5509" y="2272"/>
                            <a:pt x="5480" y="2334"/>
                            <a:pt x="5548" y="2357"/>
                          </a:cubicBezTo>
                          <a:cubicBezTo>
                            <a:pt x="6472" y="2780"/>
                            <a:pt x="7317" y="3334"/>
                            <a:pt x="8083" y="4021"/>
                          </a:cubicBezTo>
                          <a:cubicBezTo>
                            <a:pt x="8242" y="4153"/>
                            <a:pt x="8400" y="4338"/>
                            <a:pt x="8533" y="4496"/>
                          </a:cubicBezTo>
                          <a:lnTo>
                            <a:pt x="7291" y="4100"/>
                          </a:lnTo>
                          <a:lnTo>
                            <a:pt x="6551" y="3889"/>
                          </a:lnTo>
                          <a:cubicBezTo>
                            <a:pt x="6446" y="3863"/>
                            <a:pt x="6367" y="3836"/>
                            <a:pt x="6340" y="3704"/>
                          </a:cubicBezTo>
                          <a:cubicBezTo>
                            <a:pt x="6367" y="3598"/>
                            <a:pt x="6393" y="3493"/>
                            <a:pt x="6446" y="3387"/>
                          </a:cubicBezTo>
                          <a:cubicBezTo>
                            <a:pt x="6486" y="3346"/>
                            <a:pt x="6434" y="3290"/>
                            <a:pt x="6383" y="3290"/>
                          </a:cubicBezTo>
                          <a:cubicBezTo>
                            <a:pt x="6368" y="3290"/>
                            <a:pt x="6352" y="3296"/>
                            <a:pt x="6340" y="3308"/>
                          </a:cubicBezTo>
                          <a:cubicBezTo>
                            <a:pt x="6182" y="3413"/>
                            <a:pt x="6050" y="3493"/>
                            <a:pt x="5918" y="3625"/>
                          </a:cubicBezTo>
                          <a:cubicBezTo>
                            <a:pt x="5838" y="3572"/>
                            <a:pt x="5759" y="3519"/>
                            <a:pt x="5653" y="3493"/>
                          </a:cubicBezTo>
                          <a:lnTo>
                            <a:pt x="5389" y="3361"/>
                          </a:lnTo>
                          <a:cubicBezTo>
                            <a:pt x="5204" y="3281"/>
                            <a:pt x="5019" y="3202"/>
                            <a:pt x="4835" y="3149"/>
                          </a:cubicBezTo>
                          <a:cubicBezTo>
                            <a:pt x="4438" y="2991"/>
                            <a:pt x="4068" y="2859"/>
                            <a:pt x="3672" y="2727"/>
                          </a:cubicBezTo>
                          <a:cubicBezTo>
                            <a:pt x="3487" y="2647"/>
                            <a:pt x="3276" y="2595"/>
                            <a:pt x="3065" y="2542"/>
                          </a:cubicBezTo>
                          <a:lnTo>
                            <a:pt x="3197" y="1881"/>
                          </a:lnTo>
                          <a:cubicBezTo>
                            <a:pt x="3197" y="1824"/>
                            <a:pt x="3156" y="1781"/>
                            <a:pt x="3113" y="1781"/>
                          </a:cubicBezTo>
                          <a:cubicBezTo>
                            <a:pt x="3096" y="1781"/>
                            <a:pt x="3080" y="1787"/>
                            <a:pt x="3065" y="1802"/>
                          </a:cubicBezTo>
                          <a:lnTo>
                            <a:pt x="2801" y="2040"/>
                          </a:lnTo>
                          <a:cubicBezTo>
                            <a:pt x="2748" y="2066"/>
                            <a:pt x="2695" y="2119"/>
                            <a:pt x="2669" y="2146"/>
                          </a:cubicBezTo>
                          <a:lnTo>
                            <a:pt x="2589" y="2225"/>
                          </a:lnTo>
                          <a:cubicBezTo>
                            <a:pt x="2510" y="2146"/>
                            <a:pt x="2404" y="2119"/>
                            <a:pt x="2299" y="2066"/>
                          </a:cubicBezTo>
                          <a:lnTo>
                            <a:pt x="1982" y="1961"/>
                          </a:lnTo>
                          <a:cubicBezTo>
                            <a:pt x="1744" y="1855"/>
                            <a:pt x="1559" y="1776"/>
                            <a:pt x="1348" y="1670"/>
                          </a:cubicBezTo>
                          <a:cubicBezTo>
                            <a:pt x="1137" y="1564"/>
                            <a:pt x="925" y="1459"/>
                            <a:pt x="714" y="1327"/>
                          </a:cubicBezTo>
                          <a:cubicBezTo>
                            <a:pt x="608" y="1274"/>
                            <a:pt x="529" y="1221"/>
                            <a:pt x="423" y="1168"/>
                          </a:cubicBezTo>
                          <a:lnTo>
                            <a:pt x="397" y="1142"/>
                          </a:lnTo>
                          <a:lnTo>
                            <a:pt x="2061" y="1142"/>
                          </a:lnTo>
                          <a:cubicBezTo>
                            <a:pt x="2140" y="1142"/>
                            <a:pt x="2219" y="1115"/>
                            <a:pt x="2299" y="1115"/>
                          </a:cubicBezTo>
                          <a:cubicBezTo>
                            <a:pt x="2325" y="1115"/>
                            <a:pt x="2325" y="1036"/>
                            <a:pt x="2299" y="1036"/>
                          </a:cubicBezTo>
                          <a:cubicBezTo>
                            <a:pt x="2219" y="1010"/>
                            <a:pt x="2140" y="1010"/>
                            <a:pt x="2061" y="983"/>
                          </a:cubicBezTo>
                          <a:lnTo>
                            <a:pt x="555" y="983"/>
                          </a:lnTo>
                          <a:cubicBezTo>
                            <a:pt x="714" y="957"/>
                            <a:pt x="872" y="931"/>
                            <a:pt x="1031" y="904"/>
                          </a:cubicBezTo>
                          <a:cubicBezTo>
                            <a:pt x="1321" y="851"/>
                            <a:pt x="1612" y="825"/>
                            <a:pt x="1929" y="798"/>
                          </a:cubicBezTo>
                          <a:close/>
                          <a:moveTo>
                            <a:pt x="13076" y="2885"/>
                          </a:moveTo>
                          <a:cubicBezTo>
                            <a:pt x="13551" y="2885"/>
                            <a:pt x="14053" y="2912"/>
                            <a:pt x="14502" y="3017"/>
                          </a:cubicBezTo>
                          <a:cubicBezTo>
                            <a:pt x="14766" y="3096"/>
                            <a:pt x="15030" y="3176"/>
                            <a:pt x="15268" y="3308"/>
                          </a:cubicBezTo>
                          <a:cubicBezTo>
                            <a:pt x="15295" y="3334"/>
                            <a:pt x="15347" y="3361"/>
                            <a:pt x="15400" y="3387"/>
                          </a:cubicBezTo>
                          <a:lnTo>
                            <a:pt x="15110" y="3334"/>
                          </a:lnTo>
                          <a:cubicBezTo>
                            <a:pt x="14898" y="3281"/>
                            <a:pt x="14713" y="3281"/>
                            <a:pt x="14529" y="3255"/>
                          </a:cubicBezTo>
                          <a:cubicBezTo>
                            <a:pt x="14422" y="3248"/>
                            <a:pt x="14314" y="3245"/>
                            <a:pt x="14205" y="3245"/>
                          </a:cubicBezTo>
                          <a:cubicBezTo>
                            <a:pt x="13908" y="3245"/>
                            <a:pt x="13604" y="3269"/>
                            <a:pt x="13314" y="3308"/>
                          </a:cubicBezTo>
                          <a:cubicBezTo>
                            <a:pt x="13102" y="3334"/>
                            <a:pt x="12891" y="3387"/>
                            <a:pt x="12653" y="3440"/>
                          </a:cubicBezTo>
                          <a:cubicBezTo>
                            <a:pt x="12600" y="3466"/>
                            <a:pt x="12627" y="3519"/>
                            <a:pt x="12680" y="3519"/>
                          </a:cubicBezTo>
                          <a:cubicBezTo>
                            <a:pt x="13114" y="3429"/>
                            <a:pt x="13558" y="3382"/>
                            <a:pt x="14000" y="3382"/>
                          </a:cubicBezTo>
                          <a:cubicBezTo>
                            <a:pt x="14337" y="3382"/>
                            <a:pt x="14673" y="3409"/>
                            <a:pt x="15004" y="3466"/>
                          </a:cubicBezTo>
                          <a:cubicBezTo>
                            <a:pt x="15110" y="3466"/>
                            <a:pt x="15215" y="3493"/>
                            <a:pt x="15321" y="3519"/>
                          </a:cubicBezTo>
                          <a:cubicBezTo>
                            <a:pt x="15453" y="3546"/>
                            <a:pt x="15559" y="3572"/>
                            <a:pt x="15664" y="3598"/>
                          </a:cubicBezTo>
                          <a:lnTo>
                            <a:pt x="15691" y="3598"/>
                          </a:lnTo>
                          <a:lnTo>
                            <a:pt x="15796" y="3678"/>
                          </a:lnTo>
                          <a:lnTo>
                            <a:pt x="15427" y="3678"/>
                          </a:lnTo>
                          <a:cubicBezTo>
                            <a:pt x="15268" y="3651"/>
                            <a:pt x="15136" y="3598"/>
                            <a:pt x="15004" y="3519"/>
                          </a:cubicBezTo>
                          <a:cubicBezTo>
                            <a:pt x="14951" y="3519"/>
                            <a:pt x="14872" y="3546"/>
                            <a:pt x="14898" y="3625"/>
                          </a:cubicBezTo>
                          <a:cubicBezTo>
                            <a:pt x="14925" y="3678"/>
                            <a:pt x="14951" y="3730"/>
                            <a:pt x="14951" y="3783"/>
                          </a:cubicBezTo>
                          <a:cubicBezTo>
                            <a:pt x="14951" y="3836"/>
                            <a:pt x="14951" y="3863"/>
                            <a:pt x="14978" y="3915"/>
                          </a:cubicBezTo>
                          <a:lnTo>
                            <a:pt x="14661" y="3915"/>
                          </a:lnTo>
                          <a:lnTo>
                            <a:pt x="14344" y="3942"/>
                          </a:lnTo>
                          <a:lnTo>
                            <a:pt x="13683" y="4047"/>
                          </a:lnTo>
                          <a:lnTo>
                            <a:pt x="13049" y="4127"/>
                          </a:lnTo>
                          <a:cubicBezTo>
                            <a:pt x="12997" y="4100"/>
                            <a:pt x="12970" y="4100"/>
                            <a:pt x="12944" y="4100"/>
                          </a:cubicBezTo>
                          <a:lnTo>
                            <a:pt x="12864" y="4100"/>
                          </a:lnTo>
                          <a:lnTo>
                            <a:pt x="12680" y="4127"/>
                          </a:lnTo>
                          <a:lnTo>
                            <a:pt x="12495" y="4127"/>
                          </a:lnTo>
                          <a:cubicBezTo>
                            <a:pt x="12442" y="4153"/>
                            <a:pt x="12389" y="4153"/>
                            <a:pt x="12310" y="4179"/>
                          </a:cubicBezTo>
                          <a:cubicBezTo>
                            <a:pt x="12310" y="4127"/>
                            <a:pt x="12283" y="4100"/>
                            <a:pt x="12257" y="4047"/>
                          </a:cubicBezTo>
                          <a:cubicBezTo>
                            <a:pt x="12231" y="4021"/>
                            <a:pt x="12178" y="3889"/>
                            <a:pt x="12151" y="3810"/>
                          </a:cubicBezTo>
                          <a:cubicBezTo>
                            <a:pt x="12138" y="3783"/>
                            <a:pt x="12105" y="3770"/>
                            <a:pt x="12072" y="3770"/>
                          </a:cubicBezTo>
                          <a:cubicBezTo>
                            <a:pt x="12039" y="3770"/>
                            <a:pt x="12006" y="3783"/>
                            <a:pt x="11993" y="3810"/>
                          </a:cubicBezTo>
                          <a:cubicBezTo>
                            <a:pt x="11993" y="3889"/>
                            <a:pt x="11966" y="3968"/>
                            <a:pt x="11966" y="4047"/>
                          </a:cubicBezTo>
                          <a:lnTo>
                            <a:pt x="11966" y="4153"/>
                          </a:lnTo>
                          <a:cubicBezTo>
                            <a:pt x="11966" y="4179"/>
                            <a:pt x="11966" y="4206"/>
                            <a:pt x="11966" y="4259"/>
                          </a:cubicBezTo>
                          <a:cubicBezTo>
                            <a:pt x="11914" y="4246"/>
                            <a:pt x="11861" y="4239"/>
                            <a:pt x="11805" y="4239"/>
                          </a:cubicBezTo>
                          <a:cubicBezTo>
                            <a:pt x="11748" y="4239"/>
                            <a:pt x="11689" y="4246"/>
                            <a:pt x="11623" y="4259"/>
                          </a:cubicBezTo>
                          <a:lnTo>
                            <a:pt x="11253" y="4285"/>
                          </a:lnTo>
                          <a:cubicBezTo>
                            <a:pt x="11015" y="4285"/>
                            <a:pt x="10778" y="4312"/>
                            <a:pt x="10540" y="4338"/>
                          </a:cubicBezTo>
                          <a:cubicBezTo>
                            <a:pt x="10302" y="4364"/>
                            <a:pt x="10091" y="4391"/>
                            <a:pt x="9853" y="4417"/>
                          </a:cubicBezTo>
                          <a:lnTo>
                            <a:pt x="9483" y="4496"/>
                          </a:lnTo>
                          <a:lnTo>
                            <a:pt x="9272" y="4523"/>
                          </a:lnTo>
                          <a:lnTo>
                            <a:pt x="9378" y="4496"/>
                          </a:lnTo>
                          <a:cubicBezTo>
                            <a:pt x="9510" y="4417"/>
                            <a:pt x="9668" y="4338"/>
                            <a:pt x="9800" y="4285"/>
                          </a:cubicBezTo>
                          <a:cubicBezTo>
                            <a:pt x="9932" y="4206"/>
                            <a:pt x="10065" y="4153"/>
                            <a:pt x="10223" y="4100"/>
                          </a:cubicBezTo>
                          <a:lnTo>
                            <a:pt x="10434" y="4021"/>
                          </a:lnTo>
                          <a:cubicBezTo>
                            <a:pt x="10487" y="4021"/>
                            <a:pt x="10566" y="3995"/>
                            <a:pt x="10619" y="3942"/>
                          </a:cubicBezTo>
                          <a:cubicBezTo>
                            <a:pt x="10646" y="3942"/>
                            <a:pt x="10646" y="3889"/>
                            <a:pt x="10619" y="3889"/>
                          </a:cubicBezTo>
                          <a:cubicBezTo>
                            <a:pt x="10566" y="3889"/>
                            <a:pt x="10487" y="3889"/>
                            <a:pt x="10434" y="3915"/>
                          </a:cubicBezTo>
                          <a:lnTo>
                            <a:pt x="10197" y="3995"/>
                          </a:lnTo>
                          <a:cubicBezTo>
                            <a:pt x="10038" y="4047"/>
                            <a:pt x="9906" y="4100"/>
                            <a:pt x="9774" y="4153"/>
                          </a:cubicBezTo>
                          <a:cubicBezTo>
                            <a:pt x="9616" y="4232"/>
                            <a:pt x="9510" y="4285"/>
                            <a:pt x="9404" y="4338"/>
                          </a:cubicBezTo>
                          <a:cubicBezTo>
                            <a:pt x="10038" y="3783"/>
                            <a:pt x="10804" y="3361"/>
                            <a:pt x="11649" y="3123"/>
                          </a:cubicBezTo>
                          <a:cubicBezTo>
                            <a:pt x="12098" y="2991"/>
                            <a:pt x="12600" y="2912"/>
                            <a:pt x="13076" y="2885"/>
                          </a:cubicBezTo>
                          <a:close/>
                          <a:moveTo>
                            <a:pt x="9114" y="4708"/>
                          </a:moveTo>
                          <a:cubicBezTo>
                            <a:pt x="9272" y="4708"/>
                            <a:pt x="9457" y="4708"/>
                            <a:pt x="9589" y="4761"/>
                          </a:cubicBezTo>
                          <a:cubicBezTo>
                            <a:pt x="9827" y="4787"/>
                            <a:pt x="10065" y="4813"/>
                            <a:pt x="10302" y="4893"/>
                          </a:cubicBezTo>
                          <a:cubicBezTo>
                            <a:pt x="10804" y="5025"/>
                            <a:pt x="11253" y="5210"/>
                            <a:pt x="11702" y="5474"/>
                          </a:cubicBezTo>
                          <a:cubicBezTo>
                            <a:pt x="12547" y="6002"/>
                            <a:pt x="13287" y="6715"/>
                            <a:pt x="13815" y="7587"/>
                          </a:cubicBezTo>
                          <a:cubicBezTo>
                            <a:pt x="13974" y="7825"/>
                            <a:pt x="14106" y="8062"/>
                            <a:pt x="14238" y="8327"/>
                          </a:cubicBezTo>
                          <a:cubicBezTo>
                            <a:pt x="14264" y="8379"/>
                            <a:pt x="14264" y="8406"/>
                            <a:pt x="14291" y="8459"/>
                          </a:cubicBezTo>
                          <a:cubicBezTo>
                            <a:pt x="14132" y="8247"/>
                            <a:pt x="13974" y="8062"/>
                            <a:pt x="13789" y="7877"/>
                          </a:cubicBezTo>
                          <a:cubicBezTo>
                            <a:pt x="13525" y="7613"/>
                            <a:pt x="13261" y="7349"/>
                            <a:pt x="12970" y="7085"/>
                          </a:cubicBezTo>
                          <a:cubicBezTo>
                            <a:pt x="12891" y="7032"/>
                            <a:pt x="12785" y="6953"/>
                            <a:pt x="12706" y="6900"/>
                          </a:cubicBezTo>
                          <a:cubicBezTo>
                            <a:pt x="12627" y="6821"/>
                            <a:pt x="12521" y="6768"/>
                            <a:pt x="12442" y="6742"/>
                          </a:cubicBezTo>
                          <a:cubicBezTo>
                            <a:pt x="12426" y="6734"/>
                            <a:pt x="12415" y="6731"/>
                            <a:pt x="12408" y="6731"/>
                          </a:cubicBezTo>
                          <a:cubicBezTo>
                            <a:pt x="12389" y="6731"/>
                            <a:pt x="12389" y="6749"/>
                            <a:pt x="12389" y="6768"/>
                          </a:cubicBezTo>
                          <a:cubicBezTo>
                            <a:pt x="12521" y="6900"/>
                            <a:pt x="12680" y="7032"/>
                            <a:pt x="12838" y="7138"/>
                          </a:cubicBezTo>
                          <a:cubicBezTo>
                            <a:pt x="12970" y="7270"/>
                            <a:pt x="13102" y="7376"/>
                            <a:pt x="13261" y="7508"/>
                          </a:cubicBezTo>
                          <a:cubicBezTo>
                            <a:pt x="13525" y="7772"/>
                            <a:pt x="13789" y="8036"/>
                            <a:pt x="14053" y="8327"/>
                          </a:cubicBezTo>
                          <a:cubicBezTo>
                            <a:pt x="14185" y="8485"/>
                            <a:pt x="14317" y="8670"/>
                            <a:pt x="14449" y="8828"/>
                          </a:cubicBezTo>
                          <a:lnTo>
                            <a:pt x="14476" y="8828"/>
                          </a:lnTo>
                          <a:lnTo>
                            <a:pt x="14476" y="8855"/>
                          </a:lnTo>
                          <a:lnTo>
                            <a:pt x="14317" y="8749"/>
                          </a:lnTo>
                          <a:cubicBezTo>
                            <a:pt x="14159" y="8670"/>
                            <a:pt x="14027" y="8591"/>
                            <a:pt x="13868" y="8511"/>
                          </a:cubicBezTo>
                          <a:cubicBezTo>
                            <a:pt x="13710" y="8432"/>
                            <a:pt x="13578" y="8379"/>
                            <a:pt x="13419" y="8300"/>
                          </a:cubicBezTo>
                          <a:lnTo>
                            <a:pt x="13181" y="8221"/>
                          </a:lnTo>
                          <a:cubicBezTo>
                            <a:pt x="13129" y="8168"/>
                            <a:pt x="13023" y="8168"/>
                            <a:pt x="12944" y="8168"/>
                          </a:cubicBezTo>
                          <a:cubicBezTo>
                            <a:pt x="12970" y="8142"/>
                            <a:pt x="12970" y="8089"/>
                            <a:pt x="12970" y="8062"/>
                          </a:cubicBezTo>
                          <a:lnTo>
                            <a:pt x="12997" y="7904"/>
                          </a:lnTo>
                          <a:cubicBezTo>
                            <a:pt x="12997" y="7798"/>
                            <a:pt x="13023" y="7693"/>
                            <a:pt x="13076" y="7613"/>
                          </a:cubicBezTo>
                          <a:cubicBezTo>
                            <a:pt x="13076" y="7548"/>
                            <a:pt x="13022" y="7501"/>
                            <a:pt x="12974" y="7501"/>
                          </a:cubicBezTo>
                          <a:cubicBezTo>
                            <a:pt x="12963" y="7501"/>
                            <a:pt x="12953" y="7503"/>
                            <a:pt x="12944" y="7508"/>
                          </a:cubicBezTo>
                          <a:cubicBezTo>
                            <a:pt x="12785" y="7640"/>
                            <a:pt x="12653" y="7772"/>
                            <a:pt x="12547" y="7930"/>
                          </a:cubicBezTo>
                          <a:cubicBezTo>
                            <a:pt x="12495" y="7798"/>
                            <a:pt x="12415" y="7666"/>
                            <a:pt x="12310" y="7560"/>
                          </a:cubicBezTo>
                          <a:cubicBezTo>
                            <a:pt x="12204" y="7428"/>
                            <a:pt x="12098" y="7296"/>
                            <a:pt x="11966" y="7191"/>
                          </a:cubicBezTo>
                          <a:cubicBezTo>
                            <a:pt x="11834" y="7059"/>
                            <a:pt x="11702" y="6953"/>
                            <a:pt x="11570" y="6847"/>
                          </a:cubicBezTo>
                          <a:cubicBezTo>
                            <a:pt x="11517" y="6794"/>
                            <a:pt x="11438" y="6742"/>
                            <a:pt x="11359" y="6715"/>
                          </a:cubicBezTo>
                          <a:cubicBezTo>
                            <a:pt x="11332" y="6689"/>
                            <a:pt x="11280" y="6662"/>
                            <a:pt x="11253" y="6662"/>
                          </a:cubicBezTo>
                          <a:cubicBezTo>
                            <a:pt x="11227" y="6636"/>
                            <a:pt x="11200" y="6636"/>
                            <a:pt x="11174" y="6636"/>
                          </a:cubicBezTo>
                          <a:cubicBezTo>
                            <a:pt x="11227" y="6530"/>
                            <a:pt x="11253" y="6451"/>
                            <a:pt x="11306" y="6372"/>
                          </a:cubicBezTo>
                          <a:cubicBezTo>
                            <a:pt x="11328" y="6307"/>
                            <a:pt x="11296" y="6259"/>
                            <a:pt x="11254" y="6259"/>
                          </a:cubicBezTo>
                          <a:cubicBezTo>
                            <a:pt x="11245" y="6259"/>
                            <a:pt x="11236" y="6262"/>
                            <a:pt x="11227" y="6266"/>
                          </a:cubicBezTo>
                          <a:lnTo>
                            <a:pt x="10883" y="6398"/>
                          </a:lnTo>
                          <a:cubicBezTo>
                            <a:pt x="10540" y="6187"/>
                            <a:pt x="10223" y="5949"/>
                            <a:pt x="9906" y="5685"/>
                          </a:cubicBezTo>
                          <a:cubicBezTo>
                            <a:pt x="9748" y="5553"/>
                            <a:pt x="9616" y="5395"/>
                            <a:pt x="9483" y="5236"/>
                          </a:cubicBezTo>
                          <a:cubicBezTo>
                            <a:pt x="9404" y="5183"/>
                            <a:pt x="9325" y="5104"/>
                            <a:pt x="9272" y="5025"/>
                          </a:cubicBezTo>
                          <a:cubicBezTo>
                            <a:pt x="9193" y="4945"/>
                            <a:pt x="9166" y="4866"/>
                            <a:pt x="9087" y="4813"/>
                          </a:cubicBezTo>
                          <a:lnTo>
                            <a:pt x="9087" y="4813"/>
                          </a:lnTo>
                          <a:cubicBezTo>
                            <a:pt x="9351" y="4945"/>
                            <a:pt x="9616" y="5078"/>
                            <a:pt x="9880" y="5210"/>
                          </a:cubicBezTo>
                          <a:lnTo>
                            <a:pt x="10382" y="5474"/>
                          </a:lnTo>
                          <a:lnTo>
                            <a:pt x="10619" y="5579"/>
                          </a:lnTo>
                          <a:cubicBezTo>
                            <a:pt x="10698" y="5632"/>
                            <a:pt x="10778" y="5659"/>
                            <a:pt x="10857" y="5685"/>
                          </a:cubicBezTo>
                          <a:cubicBezTo>
                            <a:pt x="10910" y="5685"/>
                            <a:pt x="10910" y="5659"/>
                            <a:pt x="10883" y="5632"/>
                          </a:cubicBezTo>
                          <a:cubicBezTo>
                            <a:pt x="10831" y="5579"/>
                            <a:pt x="10751" y="5527"/>
                            <a:pt x="10672" y="5500"/>
                          </a:cubicBezTo>
                          <a:lnTo>
                            <a:pt x="10434" y="5368"/>
                          </a:lnTo>
                          <a:lnTo>
                            <a:pt x="9932" y="5130"/>
                          </a:lnTo>
                          <a:lnTo>
                            <a:pt x="9114" y="4708"/>
                          </a:lnTo>
                          <a:close/>
                          <a:moveTo>
                            <a:pt x="8031" y="4655"/>
                          </a:moveTo>
                          <a:cubicBezTo>
                            <a:pt x="8031" y="4655"/>
                            <a:pt x="8057" y="4681"/>
                            <a:pt x="8083" y="4681"/>
                          </a:cubicBezTo>
                          <a:lnTo>
                            <a:pt x="8110" y="4681"/>
                          </a:lnTo>
                          <a:cubicBezTo>
                            <a:pt x="7872" y="4761"/>
                            <a:pt x="7608" y="4840"/>
                            <a:pt x="7370" y="4919"/>
                          </a:cubicBezTo>
                          <a:cubicBezTo>
                            <a:pt x="6895" y="5104"/>
                            <a:pt x="6419" y="5315"/>
                            <a:pt x="5997" y="5579"/>
                          </a:cubicBezTo>
                          <a:cubicBezTo>
                            <a:pt x="5733" y="5738"/>
                            <a:pt x="5495" y="5896"/>
                            <a:pt x="5257" y="6081"/>
                          </a:cubicBezTo>
                          <a:cubicBezTo>
                            <a:pt x="5217" y="6122"/>
                            <a:pt x="5238" y="6178"/>
                            <a:pt x="5286" y="6178"/>
                          </a:cubicBezTo>
                          <a:cubicBezTo>
                            <a:pt x="5301" y="6178"/>
                            <a:pt x="5318" y="6173"/>
                            <a:pt x="5336" y="6161"/>
                          </a:cubicBezTo>
                          <a:cubicBezTo>
                            <a:pt x="6155" y="5579"/>
                            <a:pt x="7080" y="5157"/>
                            <a:pt x="8057" y="4893"/>
                          </a:cubicBezTo>
                          <a:cubicBezTo>
                            <a:pt x="8268" y="4840"/>
                            <a:pt x="8480" y="4787"/>
                            <a:pt x="8717" y="4734"/>
                          </a:cubicBezTo>
                          <a:lnTo>
                            <a:pt x="8717" y="4734"/>
                          </a:lnTo>
                          <a:lnTo>
                            <a:pt x="7687" y="5632"/>
                          </a:lnTo>
                          <a:lnTo>
                            <a:pt x="7133" y="6134"/>
                          </a:lnTo>
                          <a:cubicBezTo>
                            <a:pt x="7075" y="6191"/>
                            <a:pt x="7018" y="6235"/>
                            <a:pt x="6951" y="6235"/>
                          </a:cubicBezTo>
                          <a:cubicBezTo>
                            <a:pt x="6925" y="6235"/>
                            <a:pt x="6898" y="6228"/>
                            <a:pt x="6868" y="6213"/>
                          </a:cubicBezTo>
                          <a:cubicBezTo>
                            <a:pt x="6763" y="6134"/>
                            <a:pt x="6710" y="6055"/>
                            <a:pt x="6657" y="5949"/>
                          </a:cubicBezTo>
                          <a:cubicBezTo>
                            <a:pt x="6648" y="5922"/>
                            <a:pt x="6626" y="5910"/>
                            <a:pt x="6602" y="5910"/>
                          </a:cubicBezTo>
                          <a:cubicBezTo>
                            <a:pt x="6558" y="5910"/>
                            <a:pt x="6508" y="5950"/>
                            <a:pt x="6525" y="6002"/>
                          </a:cubicBezTo>
                          <a:cubicBezTo>
                            <a:pt x="6525" y="6187"/>
                            <a:pt x="6525" y="6345"/>
                            <a:pt x="6551" y="6530"/>
                          </a:cubicBezTo>
                          <a:cubicBezTo>
                            <a:pt x="6472" y="6583"/>
                            <a:pt x="6393" y="6610"/>
                            <a:pt x="6314" y="6689"/>
                          </a:cubicBezTo>
                          <a:lnTo>
                            <a:pt x="6076" y="6847"/>
                          </a:lnTo>
                          <a:cubicBezTo>
                            <a:pt x="5918" y="6979"/>
                            <a:pt x="5733" y="7085"/>
                            <a:pt x="5574" y="7217"/>
                          </a:cubicBezTo>
                          <a:cubicBezTo>
                            <a:pt x="5257" y="7455"/>
                            <a:pt x="4940" y="7693"/>
                            <a:pt x="4623" y="7957"/>
                          </a:cubicBezTo>
                          <a:cubicBezTo>
                            <a:pt x="4465" y="8089"/>
                            <a:pt x="4306" y="8247"/>
                            <a:pt x="4148" y="8406"/>
                          </a:cubicBezTo>
                          <a:lnTo>
                            <a:pt x="3646" y="7930"/>
                          </a:lnTo>
                          <a:cubicBezTo>
                            <a:pt x="3630" y="7915"/>
                            <a:pt x="3613" y="7908"/>
                            <a:pt x="3595" y="7908"/>
                          </a:cubicBezTo>
                          <a:cubicBezTo>
                            <a:pt x="3553" y="7908"/>
                            <a:pt x="3514" y="7946"/>
                            <a:pt x="3514" y="7983"/>
                          </a:cubicBezTo>
                          <a:cubicBezTo>
                            <a:pt x="3540" y="8115"/>
                            <a:pt x="3540" y="8221"/>
                            <a:pt x="3567" y="8353"/>
                          </a:cubicBezTo>
                          <a:lnTo>
                            <a:pt x="3593" y="8511"/>
                          </a:lnTo>
                          <a:cubicBezTo>
                            <a:pt x="3593" y="8538"/>
                            <a:pt x="3593" y="8564"/>
                            <a:pt x="3619" y="8591"/>
                          </a:cubicBezTo>
                          <a:cubicBezTo>
                            <a:pt x="3514" y="8643"/>
                            <a:pt x="3435" y="8696"/>
                            <a:pt x="3355" y="8776"/>
                          </a:cubicBezTo>
                          <a:cubicBezTo>
                            <a:pt x="3250" y="8855"/>
                            <a:pt x="3170" y="8908"/>
                            <a:pt x="3065" y="8987"/>
                          </a:cubicBezTo>
                          <a:cubicBezTo>
                            <a:pt x="2880" y="9119"/>
                            <a:pt x="2695" y="9251"/>
                            <a:pt x="2484" y="9357"/>
                          </a:cubicBezTo>
                          <a:cubicBezTo>
                            <a:pt x="2299" y="9489"/>
                            <a:pt x="2087" y="9621"/>
                            <a:pt x="1876" y="9726"/>
                          </a:cubicBezTo>
                          <a:cubicBezTo>
                            <a:pt x="1770" y="9779"/>
                            <a:pt x="1691" y="9832"/>
                            <a:pt x="1586" y="9885"/>
                          </a:cubicBezTo>
                          <a:lnTo>
                            <a:pt x="1559" y="9885"/>
                          </a:lnTo>
                          <a:lnTo>
                            <a:pt x="1612" y="9779"/>
                          </a:lnTo>
                          <a:cubicBezTo>
                            <a:pt x="1665" y="9700"/>
                            <a:pt x="1718" y="9647"/>
                            <a:pt x="1744" y="9568"/>
                          </a:cubicBezTo>
                          <a:cubicBezTo>
                            <a:pt x="1850" y="9409"/>
                            <a:pt x="1929" y="9277"/>
                            <a:pt x="2008" y="9145"/>
                          </a:cubicBezTo>
                          <a:lnTo>
                            <a:pt x="2272" y="8723"/>
                          </a:lnTo>
                          <a:cubicBezTo>
                            <a:pt x="2325" y="8643"/>
                            <a:pt x="2352" y="8564"/>
                            <a:pt x="2404" y="8485"/>
                          </a:cubicBezTo>
                          <a:cubicBezTo>
                            <a:pt x="2431" y="8406"/>
                            <a:pt x="2484" y="8353"/>
                            <a:pt x="2484" y="8274"/>
                          </a:cubicBezTo>
                          <a:cubicBezTo>
                            <a:pt x="2503" y="8235"/>
                            <a:pt x="2480" y="8210"/>
                            <a:pt x="2456" y="8210"/>
                          </a:cubicBezTo>
                          <a:cubicBezTo>
                            <a:pt x="2447" y="8210"/>
                            <a:pt x="2438" y="8214"/>
                            <a:pt x="2431" y="8221"/>
                          </a:cubicBezTo>
                          <a:cubicBezTo>
                            <a:pt x="2378" y="8274"/>
                            <a:pt x="2325" y="8327"/>
                            <a:pt x="2299" y="8406"/>
                          </a:cubicBezTo>
                          <a:cubicBezTo>
                            <a:pt x="2246" y="8459"/>
                            <a:pt x="2193" y="8538"/>
                            <a:pt x="2140" y="8617"/>
                          </a:cubicBezTo>
                          <a:lnTo>
                            <a:pt x="1903" y="9040"/>
                          </a:lnTo>
                          <a:cubicBezTo>
                            <a:pt x="1797" y="9198"/>
                            <a:pt x="1718" y="9330"/>
                            <a:pt x="1638" y="9462"/>
                          </a:cubicBezTo>
                          <a:cubicBezTo>
                            <a:pt x="1586" y="9542"/>
                            <a:pt x="1559" y="9621"/>
                            <a:pt x="1506" y="9700"/>
                          </a:cubicBezTo>
                          <a:cubicBezTo>
                            <a:pt x="1559" y="9542"/>
                            <a:pt x="1612" y="9383"/>
                            <a:pt x="1691" y="9225"/>
                          </a:cubicBezTo>
                          <a:cubicBezTo>
                            <a:pt x="1797" y="8960"/>
                            <a:pt x="1929" y="8696"/>
                            <a:pt x="2087" y="8432"/>
                          </a:cubicBezTo>
                          <a:cubicBezTo>
                            <a:pt x="2378" y="7930"/>
                            <a:pt x="2721" y="7428"/>
                            <a:pt x="3118" y="7006"/>
                          </a:cubicBezTo>
                          <a:cubicBezTo>
                            <a:pt x="4253" y="5817"/>
                            <a:pt x="5706" y="5025"/>
                            <a:pt x="7317" y="4761"/>
                          </a:cubicBezTo>
                          <a:cubicBezTo>
                            <a:pt x="7502" y="4708"/>
                            <a:pt x="7661" y="4681"/>
                            <a:pt x="7846" y="4681"/>
                          </a:cubicBezTo>
                          <a:lnTo>
                            <a:pt x="8031" y="4655"/>
                          </a:lnTo>
                          <a:close/>
                          <a:moveTo>
                            <a:pt x="8770" y="4945"/>
                          </a:moveTo>
                          <a:lnTo>
                            <a:pt x="8797" y="5157"/>
                          </a:lnTo>
                          <a:cubicBezTo>
                            <a:pt x="8823" y="5289"/>
                            <a:pt x="8849" y="5447"/>
                            <a:pt x="8876" y="5579"/>
                          </a:cubicBezTo>
                          <a:cubicBezTo>
                            <a:pt x="8902" y="5738"/>
                            <a:pt x="8955" y="5870"/>
                            <a:pt x="8982" y="6002"/>
                          </a:cubicBezTo>
                          <a:cubicBezTo>
                            <a:pt x="9008" y="6081"/>
                            <a:pt x="9008" y="6161"/>
                            <a:pt x="9034" y="6240"/>
                          </a:cubicBezTo>
                          <a:cubicBezTo>
                            <a:pt x="9034" y="6293"/>
                            <a:pt x="9087" y="6372"/>
                            <a:pt x="9114" y="6425"/>
                          </a:cubicBezTo>
                          <a:cubicBezTo>
                            <a:pt x="9127" y="6438"/>
                            <a:pt x="9147" y="6444"/>
                            <a:pt x="9163" y="6444"/>
                          </a:cubicBezTo>
                          <a:cubicBezTo>
                            <a:pt x="9180" y="6444"/>
                            <a:pt x="9193" y="6438"/>
                            <a:pt x="9193" y="6425"/>
                          </a:cubicBezTo>
                          <a:cubicBezTo>
                            <a:pt x="9193" y="6345"/>
                            <a:pt x="9193" y="6293"/>
                            <a:pt x="9166" y="6213"/>
                          </a:cubicBezTo>
                          <a:cubicBezTo>
                            <a:pt x="9140" y="6161"/>
                            <a:pt x="9140" y="6081"/>
                            <a:pt x="9114" y="6002"/>
                          </a:cubicBezTo>
                          <a:cubicBezTo>
                            <a:pt x="9087" y="5870"/>
                            <a:pt x="9034" y="5711"/>
                            <a:pt x="9008" y="5553"/>
                          </a:cubicBezTo>
                          <a:cubicBezTo>
                            <a:pt x="8982" y="5421"/>
                            <a:pt x="8955" y="5289"/>
                            <a:pt x="8929" y="5157"/>
                          </a:cubicBezTo>
                          <a:lnTo>
                            <a:pt x="8929" y="5157"/>
                          </a:lnTo>
                          <a:cubicBezTo>
                            <a:pt x="9061" y="5500"/>
                            <a:pt x="9219" y="5896"/>
                            <a:pt x="9325" y="6266"/>
                          </a:cubicBezTo>
                          <a:lnTo>
                            <a:pt x="9325" y="6293"/>
                          </a:lnTo>
                          <a:cubicBezTo>
                            <a:pt x="9457" y="6794"/>
                            <a:pt x="9563" y="7323"/>
                            <a:pt x="9616" y="7851"/>
                          </a:cubicBezTo>
                          <a:cubicBezTo>
                            <a:pt x="9721" y="8828"/>
                            <a:pt x="9510" y="9832"/>
                            <a:pt x="9061" y="10704"/>
                          </a:cubicBezTo>
                          <a:cubicBezTo>
                            <a:pt x="8929" y="10915"/>
                            <a:pt x="8770" y="11100"/>
                            <a:pt x="8612" y="11285"/>
                          </a:cubicBezTo>
                          <a:cubicBezTo>
                            <a:pt x="8559" y="11364"/>
                            <a:pt x="8480" y="11443"/>
                            <a:pt x="8400" y="11496"/>
                          </a:cubicBezTo>
                          <a:lnTo>
                            <a:pt x="8480" y="11364"/>
                          </a:lnTo>
                          <a:cubicBezTo>
                            <a:pt x="8533" y="11206"/>
                            <a:pt x="8585" y="11047"/>
                            <a:pt x="8638" y="10915"/>
                          </a:cubicBezTo>
                          <a:cubicBezTo>
                            <a:pt x="8691" y="10757"/>
                            <a:pt x="8744" y="10598"/>
                            <a:pt x="8797" y="10440"/>
                          </a:cubicBezTo>
                          <a:cubicBezTo>
                            <a:pt x="8823" y="10281"/>
                            <a:pt x="8849" y="10123"/>
                            <a:pt x="8849" y="9964"/>
                          </a:cubicBezTo>
                          <a:cubicBezTo>
                            <a:pt x="8849" y="9951"/>
                            <a:pt x="8836" y="9944"/>
                            <a:pt x="8820" y="9944"/>
                          </a:cubicBezTo>
                          <a:cubicBezTo>
                            <a:pt x="8803" y="9944"/>
                            <a:pt x="8783" y="9951"/>
                            <a:pt x="8770" y="9964"/>
                          </a:cubicBezTo>
                          <a:cubicBezTo>
                            <a:pt x="8744" y="10043"/>
                            <a:pt x="8717" y="10123"/>
                            <a:pt x="8691" y="10202"/>
                          </a:cubicBezTo>
                          <a:lnTo>
                            <a:pt x="8638" y="10440"/>
                          </a:lnTo>
                          <a:cubicBezTo>
                            <a:pt x="8585" y="10598"/>
                            <a:pt x="8559" y="10757"/>
                            <a:pt x="8506" y="10915"/>
                          </a:cubicBezTo>
                          <a:cubicBezTo>
                            <a:pt x="8427" y="11074"/>
                            <a:pt x="8374" y="11232"/>
                            <a:pt x="8321" y="11364"/>
                          </a:cubicBezTo>
                          <a:cubicBezTo>
                            <a:pt x="8268" y="11443"/>
                            <a:pt x="8242" y="11523"/>
                            <a:pt x="8216" y="11575"/>
                          </a:cubicBezTo>
                          <a:cubicBezTo>
                            <a:pt x="8216" y="11523"/>
                            <a:pt x="8216" y="11470"/>
                            <a:pt x="8242" y="11391"/>
                          </a:cubicBezTo>
                          <a:cubicBezTo>
                            <a:pt x="8242" y="11258"/>
                            <a:pt x="8268" y="11126"/>
                            <a:pt x="8295" y="10994"/>
                          </a:cubicBezTo>
                          <a:cubicBezTo>
                            <a:pt x="8321" y="10730"/>
                            <a:pt x="8348" y="10466"/>
                            <a:pt x="8400" y="10176"/>
                          </a:cubicBezTo>
                          <a:cubicBezTo>
                            <a:pt x="8453" y="9674"/>
                            <a:pt x="8506" y="9145"/>
                            <a:pt x="8585" y="8643"/>
                          </a:cubicBezTo>
                          <a:cubicBezTo>
                            <a:pt x="8612" y="8511"/>
                            <a:pt x="8638" y="8379"/>
                            <a:pt x="8665" y="8247"/>
                          </a:cubicBezTo>
                          <a:cubicBezTo>
                            <a:pt x="8717" y="8115"/>
                            <a:pt x="8770" y="7983"/>
                            <a:pt x="8797" y="7851"/>
                          </a:cubicBezTo>
                          <a:cubicBezTo>
                            <a:pt x="8797" y="7825"/>
                            <a:pt x="8797" y="7825"/>
                            <a:pt x="8797" y="7798"/>
                          </a:cubicBezTo>
                          <a:cubicBezTo>
                            <a:pt x="8770" y="7772"/>
                            <a:pt x="8770" y="7772"/>
                            <a:pt x="8744" y="7772"/>
                          </a:cubicBezTo>
                          <a:lnTo>
                            <a:pt x="8612" y="7772"/>
                          </a:lnTo>
                          <a:cubicBezTo>
                            <a:pt x="8638" y="7296"/>
                            <a:pt x="8691" y="6821"/>
                            <a:pt x="8717" y="6372"/>
                          </a:cubicBezTo>
                          <a:cubicBezTo>
                            <a:pt x="8717" y="6134"/>
                            <a:pt x="8744" y="5896"/>
                            <a:pt x="8744" y="5659"/>
                          </a:cubicBezTo>
                          <a:lnTo>
                            <a:pt x="8744" y="5342"/>
                          </a:lnTo>
                          <a:cubicBezTo>
                            <a:pt x="8744" y="5210"/>
                            <a:pt x="8744" y="5104"/>
                            <a:pt x="8744" y="4998"/>
                          </a:cubicBezTo>
                          <a:lnTo>
                            <a:pt x="8770" y="4945"/>
                          </a:lnTo>
                          <a:close/>
                          <a:moveTo>
                            <a:pt x="13945" y="1"/>
                          </a:moveTo>
                          <a:cubicBezTo>
                            <a:pt x="13936" y="1"/>
                            <a:pt x="13928" y="2"/>
                            <a:pt x="13921" y="6"/>
                          </a:cubicBezTo>
                          <a:cubicBezTo>
                            <a:pt x="13683" y="6"/>
                            <a:pt x="13446" y="32"/>
                            <a:pt x="13208" y="85"/>
                          </a:cubicBezTo>
                          <a:cubicBezTo>
                            <a:pt x="11491" y="349"/>
                            <a:pt x="10038" y="1406"/>
                            <a:pt x="9193" y="2912"/>
                          </a:cubicBezTo>
                          <a:cubicBezTo>
                            <a:pt x="9061" y="3123"/>
                            <a:pt x="8955" y="3361"/>
                            <a:pt x="8876" y="3598"/>
                          </a:cubicBezTo>
                          <a:cubicBezTo>
                            <a:pt x="8823" y="3730"/>
                            <a:pt x="8770" y="3863"/>
                            <a:pt x="8744" y="3968"/>
                          </a:cubicBezTo>
                          <a:cubicBezTo>
                            <a:pt x="8717" y="4047"/>
                            <a:pt x="8691" y="4100"/>
                            <a:pt x="8691" y="4153"/>
                          </a:cubicBezTo>
                          <a:cubicBezTo>
                            <a:pt x="8691" y="4179"/>
                            <a:pt x="8691" y="4179"/>
                            <a:pt x="8691" y="4179"/>
                          </a:cubicBezTo>
                          <a:cubicBezTo>
                            <a:pt x="8691" y="4206"/>
                            <a:pt x="8691" y="4232"/>
                            <a:pt x="8691" y="4259"/>
                          </a:cubicBezTo>
                          <a:lnTo>
                            <a:pt x="8665" y="4206"/>
                          </a:lnTo>
                          <a:cubicBezTo>
                            <a:pt x="8612" y="4074"/>
                            <a:pt x="8533" y="3968"/>
                            <a:pt x="8453" y="3863"/>
                          </a:cubicBezTo>
                          <a:lnTo>
                            <a:pt x="8348" y="3704"/>
                          </a:lnTo>
                          <a:cubicBezTo>
                            <a:pt x="8242" y="3572"/>
                            <a:pt x="8136" y="3440"/>
                            <a:pt x="8031" y="3308"/>
                          </a:cubicBezTo>
                          <a:cubicBezTo>
                            <a:pt x="7819" y="3070"/>
                            <a:pt x="7582" y="2832"/>
                            <a:pt x="7344" y="2595"/>
                          </a:cubicBezTo>
                          <a:cubicBezTo>
                            <a:pt x="6842" y="2146"/>
                            <a:pt x="6287" y="1776"/>
                            <a:pt x="5706" y="1485"/>
                          </a:cubicBezTo>
                          <a:cubicBezTo>
                            <a:pt x="4643" y="928"/>
                            <a:pt x="3459" y="638"/>
                            <a:pt x="2269" y="638"/>
                          </a:cubicBezTo>
                          <a:cubicBezTo>
                            <a:pt x="2217" y="638"/>
                            <a:pt x="2166" y="639"/>
                            <a:pt x="2114" y="640"/>
                          </a:cubicBezTo>
                          <a:cubicBezTo>
                            <a:pt x="1770" y="640"/>
                            <a:pt x="1453" y="666"/>
                            <a:pt x="1110" y="719"/>
                          </a:cubicBezTo>
                          <a:cubicBezTo>
                            <a:pt x="925" y="746"/>
                            <a:pt x="767" y="772"/>
                            <a:pt x="608" y="798"/>
                          </a:cubicBezTo>
                          <a:cubicBezTo>
                            <a:pt x="423" y="825"/>
                            <a:pt x="265" y="878"/>
                            <a:pt x="106" y="957"/>
                          </a:cubicBezTo>
                          <a:cubicBezTo>
                            <a:pt x="80" y="957"/>
                            <a:pt x="80" y="957"/>
                            <a:pt x="80" y="983"/>
                          </a:cubicBezTo>
                          <a:cubicBezTo>
                            <a:pt x="27" y="983"/>
                            <a:pt x="1" y="1063"/>
                            <a:pt x="54" y="1089"/>
                          </a:cubicBezTo>
                          <a:cubicBezTo>
                            <a:pt x="133" y="1168"/>
                            <a:pt x="238" y="1247"/>
                            <a:pt x="344" y="1300"/>
                          </a:cubicBezTo>
                          <a:lnTo>
                            <a:pt x="661" y="1485"/>
                          </a:lnTo>
                          <a:cubicBezTo>
                            <a:pt x="872" y="1617"/>
                            <a:pt x="1057" y="1723"/>
                            <a:pt x="1269" y="1829"/>
                          </a:cubicBezTo>
                          <a:cubicBezTo>
                            <a:pt x="1480" y="1934"/>
                            <a:pt x="1691" y="2014"/>
                            <a:pt x="1929" y="2119"/>
                          </a:cubicBezTo>
                          <a:lnTo>
                            <a:pt x="2246" y="2251"/>
                          </a:lnTo>
                          <a:cubicBezTo>
                            <a:pt x="2325" y="2278"/>
                            <a:pt x="2431" y="2304"/>
                            <a:pt x="2510" y="2330"/>
                          </a:cubicBezTo>
                          <a:cubicBezTo>
                            <a:pt x="2510" y="2357"/>
                            <a:pt x="2563" y="2383"/>
                            <a:pt x="2589" y="2383"/>
                          </a:cubicBezTo>
                          <a:cubicBezTo>
                            <a:pt x="2642" y="2357"/>
                            <a:pt x="2695" y="2330"/>
                            <a:pt x="2748" y="2278"/>
                          </a:cubicBezTo>
                          <a:lnTo>
                            <a:pt x="2880" y="2172"/>
                          </a:lnTo>
                          <a:lnTo>
                            <a:pt x="2959" y="2093"/>
                          </a:lnTo>
                          <a:lnTo>
                            <a:pt x="2853" y="2568"/>
                          </a:lnTo>
                          <a:cubicBezTo>
                            <a:pt x="2853" y="2595"/>
                            <a:pt x="2880" y="2647"/>
                            <a:pt x="2933" y="2647"/>
                          </a:cubicBezTo>
                          <a:lnTo>
                            <a:pt x="2986" y="2647"/>
                          </a:lnTo>
                          <a:cubicBezTo>
                            <a:pt x="3355" y="2806"/>
                            <a:pt x="3725" y="2912"/>
                            <a:pt x="4121" y="3070"/>
                          </a:cubicBezTo>
                          <a:cubicBezTo>
                            <a:pt x="4491" y="3202"/>
                            <a:pt x="4861" y="3361"/>
                            <a:pt x="5231" y="3493"/>
                          </a:cubicBezTo>
                          <a:lnTo>
                            <a:pt x="5548" y="3651"/>
                          </a:lnTo>
                          <a:cubicBezTo>
                            <a:pt x="5627" y="3678"/>
                            <a:pt x="5706" y="3730"/>
                            <a:pt x="5785" y="3757"/>
                          </a:cubicBezTo>
                          <a:cubicBezTo>
                            <a:pt x="5766" y="3796"/>
                            <a:pt x="5803" y="3820"/>
                            <a:pt x="5835" y="3820"/>
                          </a:cubicBezTo>
                          <a:cubicBezTo>
                            <a:pt x="5847" y="3820"/>
                            <a:pt x="5858" y="3817"/>
                            <a:pt x="5865" y="3810"/>
                          </a:cubicBezTo>
                          <a:cubicBezTo>
                            <a:pt x="5970" y="3757"/>
                            <a:pt x="6076" y="3678"/>
                            <a:pt x="6182" y="3598"/>
                          </a:cubicBezTo>
                          <a:lnTo>
                            <a:pt x="6182" y="3598"/>
                          </a:lnTo>
                          <a:cubicBezTo>
                            <a:pt x="6155" y="3678"/>
                            <a:pt x="6155" y="3757"/>
                            <a:pt x="6208" y="3836"/>
                          </a:cubicBezTo>
                          <a:cubicBezTo>
                            <a:pt x="6234" y="3915"/>
                            <a:pt x="6314" y="3995"/>
                            <a:pt x="6393" y="4021"/>
                          </a:cubicBezTo>
                          <a:cubicBezTo>
                            <a:pt x="6499" y="4047"/>
                            <a:pt x="6604" y="4074"/>
                            <a:pt x="6710" y="4100"/>
                          </a:cubicBezTo>
                          <a:lnTo>
                            <a:pt x="7951" y="4496"/>
                          </a:lnTo>
                          <a:lnTo>
                            <a:pt x="7899" y="4496"/>
                          </a:lnTo>
                          <a:cubicBezTo>
                            <a:pt x="7740" y="4523"/>
                            <a:pt x="7582" y="4523"/>
                            <a:pt x="7423" y="4549"/>
                          </a:cubicBezTo>
                          <a:cubicBezTo>
                            <a:pt x="7080" y="4602"/>
                            <a:pt x="6763" y="4681"/>
                            <a:pt x="6446" y="4761"/>
                          </a:cubicBezTo>
                          <a:cubicBezTo>
                            <a:pt x="5812" y="4945"/>
                            <a:pt x="5178" y="5210"/>
                            <a:pt x="4623" y="5553"/>
                          </a:cubicBezTo>
                          <a:cubicBezTo>
                            <a:pt x="3567" y="6213"/>
                            <a:pt x="2669" y="7085"/>
                            <a:pt x="2008" y="8142"/>
                          </a:cubicBezTo>
                          <a:cubicBezTo>
                            <a:pt x="1850" y="8432"/>
                            <a:pt x="1691" y="8723"/>
                            <a:pt x="1533" y="9040"/>
                          </a:cubicBezTo>
                          <a:cubicBezTo>
                            <a:pt x="1480" y="9198"/>
                            <a:pt x="1401" y="9383"/>
                            <a:pt x="1348" y="9515"/>
                          </a:cubicBezTo>
                          <a:cubicBezTo>
                            <a:pt x="1295" y="9674"/>
                            <a:pt x="1242" y="9859"/>
                            <a:pt x="1216" y="10017"/>
                          </a:cubicBezTo>
                          <a:cubicBezTo>
                            <a:pt x="1216" y="10043"/>
                            <a:pt x="1216" y="10043"/>
                            <a:pt x="1216" y="10043"/>
                          </a:cubicBezTo>
                          <a:cubicBezTo>
                            <a:pt x="1189" y="10123"/>
                            <a:pt x="1242" y="10149"/>
                            <a:pt x="1321" y="10149"/>
                          </a:cubicBezTo>
                          <a:cubicBezTo>
                            <a:pt x="1427" y="10096"/>
                            <a:pt x="1533" y="10070"/>
                            <a:pt x="1638" y="9991"/>
                          </a:cubicBezTo>
                          <a:cubicBezTo>
                            <a:pt x="1744" y="9938"/>
                            <a:pt x="1850" y="9885"/>
                            <a:pt x="1982" y="9832"/>
                          </a:cubicBezTo>
                          <a:cubicBezTo>
                            <a:pt x="2167" y="9726"/>
                            <a:pt x="2378" y="9594"/>
                            <a:pt x="2589" y="9489"/>
                          </a:cubicBezTo>
                          <a:cubicBezTo>
                            <a:pt x="2774" y="9357"/>
                            <a:pt x="2986" y="9225"/>
                            <a:pt x="3170" y="9093"/>
                          </a:cubicBezTo>
                          <a:cubicBezTo>
                            <a:pt x="3250" y="9013"/>
                            <a:pt x="3355" y="8960"/>
                            <a:pt x="3461" y="8881"/>
                          </a:cubicBezTo>
                          <a:cubicBezTo>
                            <a:pt x="3540" y="8828"/>
                            <a:pt x="3593" y="8749"/>
                            <a:pt x="3672" y="8696"/>
                          </a:cubicBezTo>
                          <a:cubicBezTo>
                            <a:pt x="3679" y="8703"/>
                            <a:pt x="3688" y="8707"/>
                            <a:pt x="3698" y="8707"/>
                          </a:cubicBezTo>
                          <a:cubicBezTo>
                            <a:pt x="3723" y="8707"/>
                            <a:pt x="3752" y="8682"/>
                            <a:pt x="3752" y="8643"/>
                          </a:cubicBezTo>
                          <a:cubicBezTo>
                            <a:pt x="3778" y="8591"/>
                            <a:pt x="3778" y="8538"/>
                            <a:pt x="3752" y="8459"/>
                          </a:cubicBezTo>
                          <a:cubicBezTo>
                            <a:pt x="3752" y="8406"/>
                            <a:pt x="3752" y="8353"/>
                            <a:pt x="3725" y="8300"/>
                          </a:cubicBezTo>
                          <a:cubicBezTo>
                            <a:pt x="3725" y="8247"/>
                            <a:pt x="3725" y="8221"/>
                            <a:pt x="3725" y="8194"/>
                          </a:cubicBezTo>
                          <a:lnTo>
                            <a:pt x="4068" y="8511"/>
                          </a:lnTo>
                          <a:cubicBezTo>
                            <a:pt x="4082" y="8538"/>
                            <a:pt x="4102" y="8551"/>
                            <a:pt x="4125" y="8551"/>
                          </a:cubicBezTo>
                          <a:cubicBezTo>
                            <a:pt x="4148" y="8551"/>
                            <a:pt x="4174" y="8538"/>
                            <a:pt x="4201" y="8511"/>
                          </a:cubicBezTo>
                          <a:cubicBezTo>
                            <a:pt x="4201" y="8511"/>
                            <a:pt x="4201" y="8511"/>
                            <a:pt x="4201" y="8485"/>
                          </a:cubicBezTo>
                          <a:cubicBezTo>
                            <a:pt x="4544" y="8247"/>
                            <a:pt x="4835" y="7983"/>
                            <a:pt x="5151" y="7745"/>
                          </a:cubicBezTo>
                          <a:cubicBezTo>
                            <a:pt x="5468" y="7508"/>
                            <a:pt x="5785" y="7270"/>
                            <a:pt x="6129" y="7032"/>
                          </a:cubicBezTo>
                          <a:lnTo>
                            <a:pt x="6393" y="6847"/>
                          </a:lnTo>
                          <a:cubicBezTo>
                            <a:pt x="6472" y="6794"/>
                            <a:pt x="6551" y="6742"/>
                            <a:pt x="6604" y="6689"/>
                          </a:cubicBezTo>
                          <a:cubicBezTo>
                            <a:pt x="6618" y="6696"/>
                            <a:pt x="6633" y="6699"/>
                            <a:pt x="6646" y="6699"/>
                          </a:cubicBezTo>
                          <a:cubicBezTo>
                            <a:pt x="6682" y="6699"/>
                            <a:pt x="6710" y="6675"/>
                            <a:pt x="6710" y="6636"/>
                          </a:cubicBezTo>
                          <a:cubicBezTo>
                            <a:pt x="6710" y="6530"/>
                            <a:pt x="6710" y="6398"/>
                            <a:pt x="6710" y="6266"/>
                          </a:cubicBezTo>
                          <a:cubicBezTo>
                            <a:pt x="6763" y="6345"/>
                            <a:pt x="6842" y="6372"/>
                            <a:pt x="6921" y="6372"/>
                          </a:cubicBezTo>
                          <a:cubicBezTo>
                            <a:pt x="6942" y="6379"/>
                            <a:pt x="6966" y="6382"/>
                            <a:pt x="6989" y="6382"/>
                          </a:cubicBezTo>
                          <a:cubicBezTo>
                            <a:pt x="7053" y="6382"/>
                            <a:pt x="7120" y="6358"/>
                            <a:pt x="7159" y="6319"/>
                          </a:cubicBezTo>
                          <a:cubicBezTo>
                            <a:pt x="7265" y="6240"/>
                            <a:pt x="7344" y="6161"/>
                            <a:pt x="7423" y="6108"/>
                          </a:cubicBezTo>
                          <a:lnTo>
                            <a:pt x="8400" y="5236"/>
                          </a:lnTo>
                          <a:lnTo>
                            <a:pt x="8612" y="5051"/>
                          </a:lnTo>
                          <a:lnTo>
                            <a:pt x="8612" y="5262"/>
                          </a:lnTo>
                          <a:lnTo>
                            <a:pt x="8612" y="5632"/>
                          </a:lnTo>
                          <a:cubicBezTo>
                            <a:pt x="8612" y="5844"/>
                            <a:pt x="8585" y="6081"/>
                            <a:pt x="8559" y="6319"/>
                          </a:cubicBezTo>
                          <a:cubicBezTo>
                            <a:pt x="8533" y="6768"/>
                            <a:pt x="8506" y="7244"/>
                            <a:pt x="8453" y="7693"/>
                          </a:cubicBezTo>
                          <a:cubicBezTo>
                            <a:pt x="8453" y="7719"/>
                            <a:pt x="8453" y="7719"/>
                            <a:pt x="8453" y="7719"/>
                          </a:cubicBezTo>
                          <a:cubicBezTo>
                            <a:pt x="8453" y="7745"/>
                            <a:pt x="8427" y="7745"/>
                            <a:pt x="8427" y="7745"/>
                          </a:cubicBezTo>
                          <a:cubicBezTo>
                            <a:pt x="8427" y="7772"/>
                            <a:pt x="8427" y="7825"/>
                            <a:pt x="8427" y="7825"/>
                          </a:cubicBezTo>
                          <a:cubicBezTo>
                            <a:pt x="8480" y="7877"/>
                            <a:pt x="8533" y="7877"/>
                            <a:pt x="8585" y="7904"/>
                          </a:cubicBezTo>
                          <a:lnTo>
                            <a:pt x="8638" y="7904"/>
                          </a:lnTo>
                          <a:cubicBezTo>
                            <a:pt x="8585" y="7957"/>
                            <a:pt x="8585" y="8036"/>
                            <a:pt x="8559" y="8089"/>
                          </a:cubicBezTo>
                          <a:cubicBezTo>
                            <a:pt x="8533" y="8221"/>
                            <a:pt x="8480" y="8327"/>
                            <a:pt x="8480" y="8459"/>
                          </a:cubicBezTo>
                          <a:cubicBezTo>
                            <a:pt x="8427" y="8696"/>
                            <a:pt x="8400" y="8960"/>
                            <a:pt x="8374" y="9225"/>
                          </a:cubicBezTo>
                          <a:cubicBezTo>
                            <a:pt x="8295" y="9753"/>
                            <a:pt x="8216" y="10308"/>
                            <a:pt x="8136" y="10836"/>
                          </a:cubicBezTo>
                          <a:lnTo>
                            <a:pt x="8083" y="11285"/>
                          </a:lnTo>
                          <a:cubicBezTo>
                            <a:pt x="8057" y="11443"/>
                            <a:pt x="8031" y="11602"/>
                            <a:pt x="8031" y="11760"/>
                          </a:cubicBezTo>
                          <a:cubicBezTo>
                            <a:pt x="8031" y="11760"/>
                            <a:pt x="8031" y="11787"/>
                            <a:pt x="8057" y="11813"/>
                          </a:cubicBezTo>
                          <a:cubicBezTo>
                            <a:pt x="8034" y="11836"/>
                            <a:pt x="8070" y="11898"/>
                            <a:pt x="8114" y="11898"/>
                          </a:cubicBezTo>
                          <a:cubicBezTo>
                            <a:pt x="8122" y="11898"/>
                            <a:pt x="8129" y="11896"/>
                            <a:pt x="8136" y="11892"/>
                          </a:cubicBezTo>
                          <a:cubicBezTo>
                            <a:pt x="8348" y="11787"/>
                            <a:pt x="8506" y="11628"/>
                            <a:pt x="8665" y="11470"/>
                          </a:cubicBezTo>
                          <a:cubicBezTo>
                            <a:pt x="8823" y="11285"/>
                            <a:pt x="8955" y="11126"/>
                            <a:pt x="9087" y="10915"/>
                          </a:cubicBezTo>
                          <a:cubicBezTo>
                            <a:pt x="9351" y="10545"/>
                            <a:pt x="9536" y="10123"/>
                            <a:pt x="9642" y="9674"/>
                          </a:cubicBezTo>
                          <a:cubicBezTo>
                            <a:pt x="9880" y="8591"/>
                            <a:pt x="9853" y="7508"/>
                            <a:pt x="9563" y="6451"/>
                          </a:cubicBezTo>
                          <a:cubicBezTo>
                            <a:pt x="9431" y="6002"/>
                            <a:pt x="9299" y="5553"/>
                            <a:pt x="9140" y="5130"/>
                          </a:cubicBezTo>
                          <a:lnTo>
                            <a:pt x="9140" y="5130"/>
                          </a:lnTo>
                          <a:lnTo>
                            <a:pt x="9325" y="5315"/>
                          </a:lnTo>
                          <a:cubicBezTo>
                            <a:pt x="9431" y="5474"/>
                            <a:pt x="9589" y="5606"/>
                            <a:pt x="9721" y="5738"/>
                          </a:cubicBezTo>
                          <a:cubicBezTo>
                            <a:pt x="10012" y="6002"/>
                            <a:pt x="10302" y="6240"/>
                            <a:pt x="10646" y="6451"/>
                          </a:cubicBezTo>
                          <a:lnTo>
                            <a:pt x="10778" y="6530"/>
                          </a:lnTo>
                          <a:cubicBezTo>
                            <a:pt x="10804" y="6557"/>
                            <a:pt x="10857" y="6583"/>
                            <a:pt x="10910" y="6583"/>
                          </a:cubicBezTo>
                          <a:cubicBezTo>
                            <a:pt x="10989" y="6557"/>
                            <a:pt x="11042" y="6530"/>
                            <a:pt x="11095" y="6504"/>
                          </a:cubicBezTo>
                          <a:lnTo>
                            <a:pt x="11095" y="6504"/>
                          </a:lnTo>
                          <a:cubicBezTo>
                            <a:pt x="11068" y="6557"/>
                            <a:pt x="11042" y="6610"/>
                            <a:pt x="11015" y="6662"/>
                          </a:cubicBezTo>
                          <a:cubicBezTo>
                            <a:pt x="11015" y="6715"/>
                            <a:pt x="11042" y="6742"/>
                            <a:pt x="11095" y="6742"/>
                          </a:cubicBezTo>
                          <a:cubicBezTo>
                            <a:pt x="11121" y="6768"/>
                            <a:pt x="11148" y="6794"/>
                            <a:pt x="11174" y="6794"/>
                          </a:cubicBezTo>
                          <a:lnTo>
                            <a:pt x="11280" y="6847"/>
                          </a:lnTo>
                          <a:cubicBezTo>
                            <a:pt x="11332" y="6900"/>
                            <a:pt x="11412" y="6927"/>
                            <a:pt x="11465" y="6979"/>
                          </a:cubicBezTo>
                          <a:cubicBezTo>
                            <a:pt x="11597" y="7085"/>
                            <a:pt x="11729" y="7191"/>
                            <a:pt x="11861" y="7296"/>
                          </a:cubicBezTo>
                          <a:cubicBezTo>
                            <a:pt x="12098" y="7508"/>
                            <a:pt x="12310" y="7772"/>
                            <a:pt x="12495" y="8036"/>
                          </a:cubicBezTo>
                          <a:cubicBezTo>
                            <a:pt x="12495" y="8036"/>
                            <a:pt x="12506" y="8048"/>
                            <a:pt x="12522" y="8048"/>
                          </a:cubicBezTo>
                          <a:cubicBezTo>
                            <a:pt x="12530" y="8048"/>
                            <a:pt x="12539" y="8045"/>
                            <a:pt x="12547" y="8036"/>
                          </a:cubicBezTo>
                          <a:lnTo>
                            <a:pt x="12547" y="8062"/>
                          </a:lnTo>
                          <a:cubicBezTo>
                            <a:pt x="12561" y="8089"/>
                            <a:pt x="12581" y="8102"/>
                            <a:pt x="12604" y="8102"/>
                          </a:cubicBezTo>
                          <a:cubicBezTo>
                            <a:pt x="12627" y="8102"/>
                            <a:pt x="12653" y="8089"/>
                            <a:pt x="12680" y="8062"/>
                          </a:cubicBezTo>
                          <a:cubicBezTo>
                            <a:pt x="12732" y="7983"/>
                            <a:pt x="12785" y="7904"/>
                            <a:pt x="12838" y="7851"/>
                          </a:cubicBezTo>
                          <a:cubicBezTo>
                            <a:pt x="12838" y="7851"/>
                            <a:pt x="12838" y="7877"/>
                            <a:pt x="12838" y="7877"/>
                          </a:cubicBezTo>
                          <a:cubicBezTo>
                            <a:pt x="12838" y="7930"/>
                            <a:pt x="12838" y="8010"/>
                            <a:pt x="12838" y="8062"/>
                          </a:cubicBezTo>
                          <a:cubicBezTo>
                            <a:pt x="12838" y="8115"/>
                            <a:pt x="12838" y="8168"/>
                            <a:pt x="12864" y="8221"/>
                          </a:cubicBezTo>
                          <a:cubicBezTo>
                            <a:pt x="12878" y="8234"/>
                            <a:pt x="12891" y="8241"/>
                            <a:pt x="12904" y="8241"/>
                          </a:cubicBezTo>
                          <a:cubicBezTo>
                            <a:pt x="12917" y="8241"/>
                            <a:pt x="12930" y="8234"/>
                            <a:pt x="12944" y="8221"/>
                          </a:cubicBezTo>
                          <a:cubicBezTo>
                            <a:pt x="12944" y="8247"/>
                            <a:pt x="12944" y="8247"/>
                            <a:pt x="12944" y="8274"/>
                          </a:cubicBezTo>
                          <a:cubicBezTo>
                            <a:pt x="12997" y="8327"/>
                            <a:pt x="13076" y="8353"/>
                            <a:pt x="13129" y="8379"/>
                          </a:cubicBezTo>
                          <a:lnTo>
                            <a:pt x="13366" y="8459"/>
                          </a:lnTo>
                          <a:cubicBezTo>
                            <a:pt x="13525" y="8538"/>
                            <a:pt x="13657" y="8591"/>
                            <a:pt x="13815" y="8670"/>
                          </a:cubicBezTo>
                          <a:cubicBezTo>
                            <a:pt x="13974" y="8723"/>
                            <a:pt x="14106" y="8828"/>
                            <a:pt x="14238" y="8908"/>
                          </a:cubicBezTo>
                          <a:lnTo>
                            <a:pt x="14449" y="9013"/>
                          </a:lnTo>
                          <a:cubicBezTo>
                            <a:pt x="14529" y="9066"/>
                            <a:pt x="14581" y="9093"/>
                            <a:pt x="14661" y="9119"/>
                          </a:cubicBezTo>
                          <a:cubicBezTo>
                            <a:pt x="14670" y="9124"/>
                            <a:pt x="14680" y="9126"/>
                            <a:pt x="14689" y="9126"/>
                          </a:cubicBezTo>
                          <a:cubicBezTo>
                            <a:pt x="14730" y="9126"/>
                            <a:pt x="14761" y="9083"/>
                            <a:pt x="14740" y="9040"/>
                          </a:cubicBezTo>
                          <a:lnTo>
                            <a:pt x="14713" y="9013"/>
                          </a:lnTo>
                          <a:cubicBezTo>
                            <a:pt x="14661" y="8776"/>
                            <a:pt x="14555" y="8538"/>
                            <a:pt x="14449" y="8327"/>
                          </a:cubicBezTo>
                          <a:cubicBezTo>
                            <a:pt x="14344" y="8089"/>
                            <a:pt x="14212" y="7877"/>
                            <a:pt x="14080" y="7640"/>
                          </a:cubicBezTo>
                          <a:cubicBezTo>
                            <a:pt x="13789" y="7191"/>
                            <a:pt x="13472" y="6794"/>
                            <a:pt x="13129" y="6398"/>
                          </a:cubicBezTo>
                          <a:cubicBezTo>
                            <a:pt x="12415" y="5632"/>
                            <a:pt x="11517" y="5078"/>
                            <a:pt x="10540" y="4787"/>
                          </a:cubicBezTo>
                          <a:cubicBezTo>
                            <a:pt x="10249" y="4708"/>
                            <a:pt x="9985" y="4655"/>
                            <a:pt x="9695" y="4602"/>
                          </a:cubicBezTo>
                          <a:lnTo>
                            <a:pt x="9880" y="4602"/>
                          </a:lnTo>
                          <a:cubicBezTo>
                            <a:pt x="10117" y="4549"/>
                            <a:pt x="10355" y="4523"/>
                            <a:pt x="10593" y="4496"/>
                          </a:cubicBezTo>
                          <a:lnTo>
                            <a:pt x="11306" y="4444"/>
                          </a:lnTo>
                          <a:lnTo>
                            <a:pt x="11676" y="4417"/>
                          </a:lnTo>
                          <a:cubicBezTo>
                            <a:pt x="11781" y="4417"/>
                            <a:pt x="11914" y="4391"/>
                            <a:pt x="12019" y="4364"/>
                          </a:cubicBezTo>
                          <a:cubicBezTo>
                            <a:pt x="12046" y="4364"/>
                            <a:pt x="12046" y="4338"/>
                            <a:pt x="12046" y="4312"/>
                          </a:cubicBezTo>
                          <a:lnTo>
                            <a:pt x="12072" y="4312"/>
                          </a:lnTo>
                          <a:cubicBezTo>
                            <a:pt x="12098" y="4285"/>
                            <a:pt x="12098" y="4232"/>
                            <a:pt x="12098" y="4206"/>
                          </a:cubicBezTo>
                          <a:cubicBezTo>
                            <a:pt x="12098" y="4153"/>
                            <a:pt x="12098" y="4127"/>
                            <a:pt x="12125" y="4100"/>
                          </a:cubicBezTo>
                          <a:lnTo>
                            <a:pt x="12151" y="4153"/>
                          </a:lnTo>
                          <a:cubicBezTo>
                            <a:pt x="12178" y="4179"/>
                            <a:pt x="12204" y="4232"/>
                            <a:pt x="12231" y="4259"/>
                          </a:cubicBezTo>
                          <a:lnTo>
                            <a:pt x="12257" y="4338"/>
                          </a:lnTo>
                          <a:cubicBezTo>
                            <a:pt x="12283" y="4364"/>
                            <a:pt x="12310" y="4391"/>
                            <a:pt x="12336" y="4391"/>
                          </a:cubicBezTo>
                          <a:cubicBezTo>
                            <a:pt x="12363" y="4391"/>
                            <a:pt x="12389" y="4364"/>
                            <a:pt x="12415" y="4338"/>
                          </a:cubicBezTo>
                          <a:cubicBezTo>
                            <a:pt x="12415" y="4338"/>
                            <a:pt x="12415" y="4338"/>
                            <a:pt x="12415" y="4312"/>
                          </a:cubicBezTo>
                          <a:cubicBezTo>
                            <a:pt x="12627" y="4312"/>
                            <a:pt x="12838" y="4285"/>
                            <a:pt x="13076" y="4259"/>
                          </a:cubicBezTo>
                          <a:lnTo>
                            <a:pt x="13736" y="4179"/>
                          </a:lnTo>
                          <a:lnTo>
                            <a:pt x="14396" y="4100"/>
                          </a:lnTo>
                          <a:lnTo>
                            <a:pt x="14713" y="4074"/>
                          </a:lnTo>
                          <a:cubicBezTo>
                            <a:pt x="14846" y="4074"/>
                            <a:pt x="14951" y="4047"/>
                            <a:pt x="15057" y="3995"/>
                          </a:cubicBezTo>
                          <a:cubicBezTo>
                            <a:pt x="15083" y="3995"/>
                            <a:pt x="15083" y="3995"/>
                            <a:pt x="15110" y="3968"/>
                          </a:cubicBezTo>
                          <a:cubicBezTo>
                            <a:pt x="15136" y="3915"/>
                            <a:pt x="15136" y="3836"/>
                            <a:pt x="15110" y="3783"/>
                          </a:cubicBezTo>
                          <a:lnTo>
                            <a:pt x="15110" y="3730"/>
                          </a:lnTo>
                          <a:cubicBezTo>
                            <a:pt x="15215" y="3783"/>
                            <a:pt x="15321" y="3810"/>
                            <a:pt x="15453" y="3810"/>
                          </a:cubicBezTo>
                          <a:cubicBezTo>
                            <a:pt x="15532" y="3823"/>
                            <a:pt x="15618" y="3829"/>
                            <a:pt x="15704" y="3829"/>
                          </a:cubicBezTo>
                          <a:cubicBezTo>
                            <a:pt x="15790" y="3829"/>
                            <a:pt x="15876" y="3823"/>
                            <a:pt x="15955" y="3810"/>
                          </a:cubicBezTo>
                          <a:cubicBezTo>
                            <a:pt x="15981" y="3757"/>
                            <a:pt x="15955" y="3678"/>
                            <a:pt x="15902" y="3651"/>
                          </a:cubicBezTo>
                          <a:cubicBezTo>
                            <a:pt x="15770" y="3466"/>
                            <a:pt x="15585" y="3334"/>
                            <a:pt x="15400" y="3229"/>
                          </a:cubicBezTo>
                          <a:cubicBezTo>
                            <a:pt x="15189" y="3096"/>
                            <a:pt x="14978" y="3017"/>
                            <a:pt x="14740" y="2938"/>
                          </a:cubicBezTo>
                          <a:cubicBezTo>
                            <a:pt x="14326" y="2823"/>
                            <a:pt x="13892" y="2748"/>
                            <a:pt x="13455" y="2748"/>
                          </a:cubicBezTo>
                          <a:cubicBezTo>
                            <a:pt x="13390" y="2748"/>
                            <a:pt x="13326" y="2750"/>
                            <a:pt x="13261" y="2753"/>
                          </a:cubicBezTo>
                          <a:cubicBezTo>
                            <a:pt x="12257" y="2753"/>
                            <a:pt x="11253" y="3017"/>
                            <a:pt x="10382" y="3493"/>
                          </a:cubicBezTo>
                          <a:lnTo>
                            <a:pt x="10355" y="3493"/>
                          </a:lnTo>
                          <a:cubicBezTo>
                            <a:pt x="10514" y="3361"/>
                            <a:pt x="10672" y="3229"/>
                            <a:pt x="10857" y="3096"/>
                          </a:cubicBezTo>
                          <a:cubicBezTo>
                            <a:pt x="11042" y="2938"/>
                            <a:pt x="11253" y="2806"/>
                            <a:pt x="11412" y="2647"/>
                          </a:cubicBezTo>
                          <a:cubicBezTo>
                            <a:pt x="11438" y="2621"/>
                            <a:pt x="11465" y="2595"/>
                            <a:pt x="11465" y="2568"/>
                          </a:cubicBezTo>
                          <a:cubicBezTo>
                            <a:pt x="11465" y="2568"/>
                            <a:pt x="11465" y="2542"/>
                            <a:pt x="11465" y="2542"/>
                          </a:cubicBezTo>
                          <a:cubicBezTo>
                            <a:pt x="11438" y="2489"/>
                            <a:pt x="11438" y="2463"/>
                            <a:pt x="11412" y="2436"/>
                          </a:cubicBezTo>
                          <a:lnTo>
                            <a:pt x="11412" y="2436"/>
                          </a:lnTo>
                          <a:cubicBezTo>
                            <a:pt x="11438" y="2463"/>
                            <a:pt x="11465" y="2463"/>
                            <a:pt x="11517" y="2489"/>
                          </a:cubicBezTo>
                          <a:lnTo>
                            <a:pt x="11570" y="2515"/>
                          </a:lnTo>
                          <a:cubicBezTo>
                            <a:pt x="11570" y="2542"/>
                            <a:pt x="11597" y="2542"/>
                            <a:pt x="11597" y="2542"/>
                          </a:cubicBezTo>
                          <a:cubicBezTo>
                            <a:pt x="11618" y="2553"/>
                            <a:pt x="11636" y="2559"/>
                            <a:pt x="11651" y="2559"/>
                          </a:cubicBezTo>
                          <a:cubicBezTo>
                            <a:pt x="11671" y="2559"/>
                            <a:pt x="11687" y="2546"/>
                            <a:pt x="11702" y="2515"/>
                          </a:cubicBezTo>
                          <a:cubicBezTo>
                            <a:pt x="11729" y="2489"/>
                            <a:pt x="11729" y="2463"/>
                            <a:pt x="11702" y="2436"/>
                          </a:cubicBezTo>
                          <a:lnTo>
                            <a:pt x="11755" y="2436"/>
                          </a:lnTo>
                          <a:lnTo>
                            <a:pt x="11808" y="2383"/>
                          </a:lnTo>
                          <a:lnTo>
                            <a:pt x="11940" y="2304"/>
                          </a:lnTo>
                          <a:cubicBezTo>
                            <a:pt x="12046" y="2225"/>
                            <a:pt x="12125" y="2172"/>
                            <a:pt x="12204" y="2093"/>
                          </a:cubicBezTo>
                          <a:cubicBezTo>
                            <a:pt x="12363" y="1961"/>
                            <a:pt x="12521" y="1829"/>
                            <a:pt x="12706" y="1670"/>
                          </a:cubicBezTo>
                          <a:cubicBezTo>
                            <a:pt x="13023" y="1380"/>
                            <a:pt x="13314" y="1063"/>
                            <a:pt x="13578" y="719"/>
                          </a:cubicBezTo>
                          <a:cubicBezTo>
                            <a:pt x="13736" y="534"/>
                            <a:pt x="13895" y="323"/>
                            <a:pt x="14027" y="112"/>
                          </a:cubicBezTo>
                          <a:cubicBezTo>
                            <a:pt x="14072" y="66"/>
                            <a:pt x="14000" y="1"/>
                            <a:pt x="1394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grpSp>
            <p:nvGrpSpPr>
              <p:cNvPr id="633" name="Google Shape;633;p34"/>
              <p:cNvGrpSpPr/>
              <p:nvPr/>
            </p:nvGrpSpPr>
            <p:grpSpPr>
              <a:xfrm>
                <a:off x="5076942" y="1522610"/>
                <a:ext cx="1354850" cy="1676484"/>
                <a:chOff x="1323075" y="2082350"/>
                <a:chExt cx="1377875" cy="1704975"/>
              </a:xfrm>
            </p:grpSpPr>
            <p:sp>
              <p:nvSpPr>
                <p:cNvPr id="634" name="Google Shape;634;p34"/>
                <p:cNvSpPr/>
                <p:nvPr/>
              </p:nvSpPr>
              <p:spPr>
                <a:xfrm>
                  <a:off x="1365750" y="2755450"/>
                  <a:ext cx="484000" cy="447775"/>
                </a:xfrm>
                <a:custGeom>
                  <a:avLst/>
                  <a:gdLst/>
                  <a:ahLst/>
                  <a:cxnLst/>
                  <a:rect l="l" t="t" r="r" b="b"/>
                  <a:pathLst>
                    <a:path w="19360" h="17911" extrusionOk="0">
                      <a:moveTo>
                        <a:pt x="1358" y="1"/>
                      </a:moveTo>
                      <a:cubicBezTo>
                        <a:pt x="1041" y="53"/>
                        <a:pt x="750" y="291"/>
                        <a:pt x="697" y="634"/>
                      </a:cubicBezTo>
                      <a:cubicBezTo>
                        <a:pt x="618" y="978"/>
                        <a:pt x="671" y="1321"/>
                        <a:pt x="777" y="1665"/>
                      </a:cubicBezTo>
                      <a:cubicBezTo>
                        <a:pt x="882" y="2008"/>
                        <a:pt x="1067" y="2351"/>
                        <a:pt x="1279" y="2642"/>
                      </a:cubicBezTo>
                      <a:cubicBezTo>
                        <a:pt x="1543" y="3012"/>
                        <a:pt x="1833" y="3355"/>
                        <a:pt x="2177" y="3646"/>
                      </a:cubicBezTo>
                      <a:cubicBezTo>
                        <a:pt x="2467" y="3910"/>
                        <a:pt x="2758" y="4148"/>
                        <a:pt x="3075" y="4359"/>
                      </a:cubicBezTo>
                      <a:lnTo>
                        <a:pt x="3075" y="4385"/>
                      </a:lnTo>
                      <a:cubicBezTo>
                        <a:pt x="2309" y="3963"/>
                        <a:pt x="1516" y="3566"/>
                        <a:pt x="724" y="3197"/>
                      </a:cubicBezTo>
                      <a:lnTo>
                        <a:pt x="196" y="2932"/>
                      </a:lnTo>
                      <a:cubicBezTo>
                        <a:pt x="179" y="2926"/>
                        <a:pt x="164" y="2923"/>
                        <a:pt x="150" y="2923"/>
                      </a:cubicBezTo>
                      <a:cubicBezTo>
                        <a:pt x="47" y="2923"/>
                        <a:pt x="0" y="3074"/>
                        <a:pt x="116" y="3144"/>
                      </a:cubicBezTo>
                      <a:cubicBezTo>
                        <a:pt x="1437" y="3804"/>
                        <a:pt x="2731" y="4491"/>
                        <a:pt x="3999" y="5231"/>
                      </a:cubicBezTo>
                      <a:lnTo>
                        <a:pt x="3761" y="5178"/>
                      </a:lnTo>
                      <a:cubicBezTo>
                        <a:pt x="3365" y="5098"/>
                        <a:pt x="2969" y="5019"/>
                        <a:pt x="2573" y="4993"/>
                      </a:cubicBezTo>
                      <a:cubicBezTo>
                        <a:pt x="2274" y="4974"/>
                        <a:pt x="1988" y="4955"/>
                        <a:pt x="1697" y="4955"/>
                      </a:cubicBezTo>
                      <a:cubicBezTo>
                        <a:pt x="1577" y="4955"/>
                        <a:pt x="1455" y="4959"/>
                        <a:pt x="1331" y="4966"/>
                      </a:cubicBezTo>
                      <a:cubicBezTo>
                        <a:pt x="988" y="4966"/>
                        <a:pt x="539" y="5046"/>
                        <a:pt x="354" y="5389"/>
                      </a:cubicBezTo>
                      <a:cubicBezTo>
                        <a:pt x="248" y="5732"/>
                        <a:pt x="407" y="6076"/>
                        <a:pt x="697" y="6261"/>
                      </a:cubicBezTo>
                      <a:cubicBezTo>
                        <a:pt x="962" y="6446"/>
                        <a:pt x="1279" y="6604"/>
                        <a:pt x="1596" y="6710"/>
                      </a:cubicBezTo>
                      <a:cubicBezTo>
                        <a:pt x="2124" y="6895"/>
                        <a:pt x="2672" y="6987"/>
                        <a:pt x="3217" y="6987"/>
                      </a:cubicBezTo>
                      <a:cubicBezTo>
                        <a:pt x="3761" y="6987"/>
                        <a:pt x="4303" y="6895"/>
                        <a:pt x="4818" y="6710"/>
                      </a:cubicBezTo>
                      <a:cubicBezTo>
                        <a:pt x="5003" y="6657"/>
                        <a:pt x="5188" y="6578"/>
                        <a:pt x="5373" y="6498"/>
                      </a:cubicBezTo>
                      <a:cubicBezTo>
                        <a:pt x="5478" y="6419"/>
                        <a:pt x="5610" y="6366"/>
                        <a:pt x="5716" y="6287"/>
                      </a:cubicBezTo>
                      <a:cubicBezTo>
                        <a:pt x="6244" y="6630"/>
                        <a:pt x="6799" y="6974"/>
                        <a:pt x="7327" y="7317"/>
                      </a:cubicBezTo>
                      <a:lnTo>
                        <a:pt x="7459" y="7449"/>
                      </a:lnTo>
                      <a:cubicBezTo>
                        <a:pt x="7486" y="7502"/>
                        <a:pt x="7512" y="7502"/>
                        <a:pt x="7565" y="7502"/>
                      </a:cubicBezTo>
                      <a:cubicBezTo>
                        <a:pt x="7803" y="7661"/>
                        <a:pt x="8014" y="7819"/>
                        <a:pt x="8252" y="7978"/>
                      </a:cubicBezTo>
                      <a:lnTo>
                        <a:pt x="8384" y="8083"/>
                      </a:lnTo>
                      <a:cubicBezTo>
                        <a:pt x="8305" y="8030"/>
                        <a:pt x="8199" y="8030"/>
                        <a:pt x="8093" y="8004"/>
                      </a:cubicBezTo>
                      <a:cubicBezTo>
                        <a:pt x="7750" y="7898"/>
                        <a:pt x="7380" y="7793"/>
                        <a:pt x="7010" y="7740"/>
                      </a:cubicBezTo>
                      <a:cubicBezTo>
                        <a:pt x="6641" y="7687"/>
                        <a:pt x="6297" y="7634"/>
                        <a:pt x="5927" y="7634"/>
                      </a:cubicBezTo>
                      <a:cubicBezTo>
                        <a:pt x="5852" y="7623"/>
                        <a:pt x="5776" y="7618"/>
                        <a:pt x="5701" y="7618"/>
                      </a:cubicBezTo>
                      <a:cubicBezTo>
                        <a:pt x="5409" y="7618"/>
                        <a:pt x="5123" y="7698"/>
                        <a:pt x="4871" y="7846"/>
                      </a:cubicBezTo>
                      <a:cubicBezTo>
                        <a:pt x="4580" y="8057"/>
                        <a:pt x="4527" y="8453"/>
                        <a:pt x="4739" y="8717"/>
                      </a:cubicBezTo>
                      <a:cubicBezTo>
                        <a:pt x="4950" y="9008"/>
                        <a:pt x="5214" y="9219"/>
                        <a:pt x="5531" y="9378"/>
                      </a:cubicBezTo>
                      <a:cubicBezTo>
                        <a:pt x="6101" y="9724"/>
                        <a:pt x="6763" y="9908"/>
                        <a:pt x="7409" y="9908"/>
                      </a:cubicBezTo>
                      <a:cubicBezTo>
                        <a:pt x="7452" y="9908"/>
                        <a:pt x="7496" y="9907"/>
                        <a:pt x="7539" y="9906"/>
                      </a:cubicBezTo>
                      <a:cubicBezTo>
                        <a:pt x="7961" y="9906"/>
                        <a:pt x="8358" y="9827"/>
                        <a:pt x="8727" y="9668"/>
                      </a:cubicBezTo>
                      <a:cubicBezTo>
                        <a:pt x="9097" y="9536"/>
                        <a:pt x="9467" y="9325"/>
                        <a:pt x="9758" y="9061"/>
                      </a:cubicBezTo>
                      <a:cubicBezTo>
                        <a:pt x="10524" y="9642"/>
                        <a:pt x="11263" y="10223"/>
                        <a:pt x="12003" y="10857"/>
                      </a:cubicBezTo>
                      <a:cubicBezTo>
                        <a:pt x="12452" y="11200"/>
                        <a:pt x="12874" y="11570"/>
                        <a:pt x="13297" y="11940"/>
                      </a:cubicBezTo>
                      <a:cubicBezTo>
                        <a:pt x="12637" y="11623"/>
                        <a:pt x="11950" y="11359"/>
                        <a:pt x="11263" y="11121"/>
                      </a:cubicBezTo>
                      <a:cubicBezTo>
                        <a:pt x="10841" y="10962"/>
                        <a:pt x="10418" y="10804"/>
                        <a:pt x="9969" y="10698"/>
                      </a:cubicBezTo>
                      <a:cubicBezTo>
                        <a:pt x="9842" y="10662"/>
                        <a:pt x="9709" y="10644"/>
                        <a:pt x="9575" y="10644"/>
                      </a:cubicBezTo>
                      <a:cubicBezTo>
                        <a:pt x="9318" y="10644"/>
                        <a:pt x="9059" y="10709"/>
                        <a:pt x="8833" y="10830"/>
                      </a:cubicBezTo>
                      <a:cubicBezTo>
                        <a:pt x="8516" y="11015"/>
                        <a:pt x="8331" y="11385"/>
                        <a:pt x="8410" y="11755"/>
                      </a:cubicBezTo>
                      <a:cubicBezTo>
                        <a:pt x="8542" y="12125"/>
                        <a:pt x="8859" y="12415"/>
                        <a:pt x="9256" y="12574"/>
                      </a:cubicBezTo>
                      <a:cubicBezTo>
                        <a:pt x="9942" y="12891"/>
                        <a:pt x="10708" y="13049"/>
                        <a:pt x="11474" y="13076"/>
                      </a:cubicBezTo>
                      <a:cubicBezTo>
                        <a:pt x="11529" y="13077"/>
                        <a:pt x="11584" y="13078"/>
                        <a:pt x="11639" y="13078"/>
                      </a:cubicBezTo>
                      <a:cubicBezTo>
                        <a:pt x="12452" y="13078"/>
                        <a:pt x="13241" y="12895"/>
                        <a:pt x="13984" y="12574"/>
                      </a:cubicBezTo>
                      <a:cubicBezTo>
                        <a:pt x="14486" y="13049"/>
                        <a:pt x="15014" y="13525"/>
                        <a:pt x="15516" y="14026"/>
                      </a:cubicBezTo>
                      <a:cubicBezTo>
                        <a:pt x="16625" y="15136"/>
                        <a:pt x="17708" y="16298"/>
                        <a:pt x="18738" y="17460"/>
                      </a:cubicBezTo>
                      <a:cubicBezTo>
                        <a:pt x="18870" y="17619"/>
                        <a:pt x="19029" y="17751"/>
                        <a:pt x="19161" y="17883"/>
                      </a:cubicBezTo>
                      <a:cubicBezTo>
                        <a:pt x="19180" y="17902"/>
                        <a:pt x="19203" y="17911"/>
                        <a:pt x="19225" y="17911"/>
                      </a:cubicBezTo>
                      <a:cubicBezTo>
                        <a:pt x="19294" y="17911"/>
                        <a:pt x="19359" y="17831"/>
                        <a:pt x="19320" y="17751"/>
                      </a:cubicBezTo>
                      <a:cubicBezTo>
                        <a:pt x="18844" y="17117"/>
                        <a:pt x="18316" y="16509"/>
                        <a:pt x="17787" y="15955"/>
                      </a:cubicBezTo>
                      <a:cubicBezTo>
                        <a:pt x="17233" y="15374"/>
                        <a:pt x="16678" y="14792"/>
                        <a:pt x="16123" y="14211"/>
                      </a:cubicBezTo>
                      <a:cubicBezTo>
                        <a:pt x="15780" y="13868"/>
                        <a:pt x="15410" y="13525"/>
                        <a:pt x="15067" y="13181"/>
                      </a:cubicBezTo>
                      <a:cubicBezTo>
                        <a:pt x="15067" y="13181"/>
                        <a:pt x="15093" y="13155"/>
                        <a:pt x="15093" y="13155"/>
                      </a:cubicBezTo>
                      <a:cubicBezTo>
                        <a:pt x="15648" y="12336"/>
                        <a:pt x="15991" y="11385"/>
                        <a:pt x="16097" y="10408"/>
                      </a:cubicBezTo>
                      <a:cubicBezTo>
                        <a:pt x="16203" y="9404"/>
                        <a:pt x="16097" y="8427"/>
                        <a:pt x="15780" y="7476"/>
                      </a:cubicBezTo>
                      <a:cubicBezTo>
                        <a:pt x="15622" y="6947"/>
                        <a:pt x="15384" y="6366"/>
                        <a:pt x="14882" y="6102"/>
                      </a:cubicBezTo>
                      <a:cubicBezTo>
                        <a:pt x="14725" y="6004"/>
                        <a:pt x="14539" y="5950"/>
                        <a:pt x="14357" y="5950"/>
                      </a:cubicBezTo>
                      <a:cubicBezTo>
                        <a:pt x="14293" y="5950"/>
                        <a:pt x="14230" y="5956"/>
                        <a:pt x="14169" y="5970"/>
                      </a:cubicBezTo>
                      <a:cubicBezTo>
                        <a:pt x="13905" y="6023"/>
                        <a:pt x="13667" y="6181"/>
                        <a:pt x="13508" y="6393"/>
                      </a:cubicBezTo>
                      <a:cubicBezTo>
                        <a:pt x="13165" y="6815"/>
                        <a:pt x="13165" y="7423"/>
                        <a:pt x="13165" y="7951"/>
                      </a:cubicBezTo>
                      <a:cubicBezTo>
                        <a:pt x="13191" y="8506"/>
                        <a:pt x="13271" y="9087"/>
                        <a:pt x="13376" y="9615"/>
                      </a:cubicBezTo>
                      <a:cubicBezTo>
                        <a:pt x="13640" y="10725"/>
                        <a:pt x="14063" y="11781"/>
                        <a:pt x="14671" y="12732"/>
                      </a:cubicBezTo>
                      <a:lnTo>
                        <a:pt x="14750" y="12864"/>
                      </a:lnTo>
                      <a:cubicBezTo>
                        <a:pt x="14063" y="12230"/>
                        <a:pt x="13350" y="11596"/>
                        <a:pt x="12637" y="10989"/>
                      </a:cubicBezTo>
                      <a:cubicBezTo>
                        <a:pt x="12293" y="10672"/>
                        <a:pt x="11923" y="10381"/>
                        <a:pt x="11527" y="10064"/>
                      </a:cubicBezTo>
                      <a:lnTo>
                        <a:pt x="11527" y="10064"/>
                      </a:lnTo>
                      <a:cubicBezTo>
                        <a:pt x="11541" y="10071"/>
                        <a:pt x="11556" y="10075"/>
                        <a:pt x="11569" y="10075"/>
                      </a:cubicBezTo>
                      <a:cubicBezTo>
                        <a:pt x="11607" y="10075"/>
                        <a:pt x="11640" y="10050"/>
                        <a:pt x="11659" y="10011"/>
                      </a:cubicBezTo>
                      <a:cubicBezTo>
                        <a:pt x="11923" y="9087"/>
                        <a:pt x="11976" y="8110"/>
                        <a:pt x="11844" y="7159"/>
                      </a:cubicBezTo>
                      <a:cubicBezTo>
                        <a:pt x="11712" y="6208"/>
                        <a:pt x="11422" y="5283"/>
                        <a:pt x="10973" y="4438"/>
                      </a:cubicBezTo>
                      <a:cubicBezTo>
                        <a:pt x="10761" y="4042"/>
                        <a:pt x="10497" y="3593"/>
                        <a:pt x="10074" y="3461"/>
                      </a:cubicBezTo>
                      <a:cubicBezTo>
                        <a:pt x="9985" y="3434"/>
                        <a:pt x="9894" y="3422"/>
                        <a:pt x="9804" y="3422"/>
                      </a:cubicBezTo>
                      <a:cubicBezTo>
                        <a:pt x="9446" y="3422"/>
                        <a:pt x="9108" y="3625"/>
                        <a:pt x="8939" y="3963"/>
                      </a:cubicBezTo>
                      <a:cubicBezTo>
                        <a:pt x="8727" y="4412"/>
                        <a:pt x="8701" y="4914"/>
                        <a:pt x="8833" y="5363"/>
                      </a:cubicBezTo>
                      <a:cubicBezTo>
                        <a:pt x="8965" y="5891"/>
                        <a:pt x="9150" y="6393"/>
                        <a:pt x="9388" y="6895"/>
                      </a:cubicBezTo>
                      <a:cubicBezTo>
                        <a:pt x="9863" y="7898"/>
                        <a:pt x="10444" y="8849"/>
                        <a:pt x="11131" y="9747"/>
                      </a:cubicBezTo>
                      <a:cubicBezTo>
                        <a:pt x="10391" y="9166"/>
                        <a:pt x="9652" y="8612"/>
                        <a:pt x="8886" y="8057"/>
                      </a:cubicBezTo>
                      <a:cubicBezTo>
                        <a:pt x="8516" y="7793"/>
                        <a:pt x="8146" y="7529"/>
                        <a:pt x="7750" y="7291"/>
                      </a:cubicBezTo>
                      <a:cubicBezTo>
                        <a:pt x="7961" y="6525"/>
                        <a:pt x="7988" y="5706"/>
                        <a:pt x="7829" y="4940"/>
                      </a:cubicBezTo>
                      <a:cubicBezTo>
                        <a:pt x="7697" y="4148"/>
                        <a:pt x="7380" y="3382"/>
                        <a:pt x="6931" y="2721"/>
                      </a:cubicBezTo>
                      <a:cubicBezTo>
                        <a:pt x="6746" y="2378"/>
                        <a:pt x="6403" y="2166"/>
                        <a:pt x="6033" y="2140"/>
                      </a:cubicBezTo>
                      <a:cubicBezTo>
                        <a:pt x="5637" y="2166"/>
                        <a:pt x="5294" y="2431"/>
                        <a:pt x="5161" y="2800"/>
                      </a:cubicBezTo>
                      <a:cubicBezTo>
                        <a:pt x="5029" y="3170"/>
                        <a:pt x="5029" y="3593"/>
                        <a:pt x="5135" y="3989"/>
                      </a:cubicBezTo>
                      <a:cubicBezTo>
                        <a:pt x="5241" y="4412"/>
                        <a:pt x="5399" y="4808"/>
                        <a:pt x="5610" y="5178"/>
                      </a:cubicBezTo>
                      <a:cubicBezTo>
                        <a:pt x="5848" y="5627"/>
                        <a:pt x="6139" y="6049"/>
                        <a:pt x="6482" y="6446"/>
                      </a:cubicBezTo>
                      <a:lnTo>
                        <a:pt x="5927" y="6076"/>
                      </a:lnTo>
                      <a:cubicBezTo>
                        <a:pt x="5927" y="6014"/>
                        <a:pt x="5864" y="5953"/>
                        <a:pt x="5799" y="5953"/>
                      </a:cubicBezTo>
                      <a:cubicBezTo>
                        <a:pt x="5780" y="5953"/>
                        <a:pt x="5760" y="5958"/>
                        <a:pt x="5743" y="5970"/>
                      </a:cubicBezTo>
                      <a:cubicBezTo>
                        <a:pt x="5478" y="5785"/>
                        <a:pt x="5188" y="5627"/>
                        <a:pt x="4924" y="5468"/>
                      </a:cubicBezTo>
                      <a:cubicBezTo>
                        <a:pt x="4580" y="5257"/>
                        <a:pt x="4263" y="5072"/>
                        <a:pt x="3920" y="4861"/>
                      </a:cubicBezTo>
                      <a:cubicBezTo>
                        <a:pt x="3920" y="4861"/>
                        <a:pt x="3920" y="4834"/>
                        <a:pt x="3920" y="4808"/>
                      </a:cubicBezTo>
                      <a:cubicBezTo>
                        <a:pt x="3788" y="3249"/>
                        <a:pt x="3550" y="1559"/>
                        <a:pt x="2335" y="423"/>
                      </a:cubicBezTo>
                      <a:cubicBezTo>
                        <a:pt x="2097" y="159"/>
                        <a:pt x="1728" y="1"/>
                        <a:pt x="135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35" name="Google Shape;635;p34"/>
                <p:cNvGrpSpPr/>
                <p:nvPr/>
              </p:nvGrpSpPr>
              <p:grpSpPr>
                <a:xfrm>
                  <a:off x="2217725" y="2979975"/>
                  <a:ext cx="483225" cy="448050"/>
                  <a:chOff x="2217725" y="2979975"/>
                  <a:chExt cx="483225" cy="448050"/>
                </a:xfrm>
              </p:grpSpPr>
              <p:sp>
                <p:nvSpPr>
                  <p:cNvPr id="636" name="Google Shape;636;p34"/>
                  <p:cNvSpPr/>
                  <p:nvPr/>
                </p:nvSpPr>
                <p:spPr>
                  <a:xfrm>
                    <a:off x="2217725" y="2979975"/>
                    <a:ext cx="483225" cy="448050"/>
                  </a:xfrm>
                  <a:custGeom>
                    <a:avLst/>
                    <a:gdLst/>
                    <a:ahLst/>
                    <a:cxnLst/>
                    <a:rect l="l" t="t" r="r" b="b"/>
                    <a:pathLst>
                      <a:path w="19329" h="17922" extrusionOk="0">
                        <a:moveTo>
                          <a:pt x="17968" y="0"/>
                        </a:moveTo>
                        <a:cubicBezTo>
                          <a:pt x="17598" y="0"/>
                          <a:pt x="17255" y="132"/>
                          <a:pt x="17017" y="423"/>
                        </a:cubicBezTo>
                        <a:cubicBezTo>
                          <a:pt x="15802" y="1532"/>
                          <a:pt x="15564" y="3249"/>
                          <a:pt x="15432" y="4781"/>
                        </a:cubicBezTo>
                        <a:cubicBezTo>
                          <a:pt x="15432" y="4808"/>
                          <a:pt x="15432" y="4834"/>
                          <a:pt x="15432" y="4834"/>
                        </a:cubicBezTo>
                        <a:cubicBezTo>
                          <a:pt x="15089" y="5045"/>
                          <a:pt x="14772" y="5230"/>
                          <a:pt x="14428" y="5442"/>
                        </a:cubicBezTo>
                        <a:lnTo>
                          <a:pt x="13609" y="5944"/>
                        </a:lnTo>
                        <a:cubicBezTo>
                          <a:pt x="13586" y="5932"/>
                          <a:pt x="13563" y="5926"/>
                          <a:pt x="13543" y="5926"/>
                        </a:cubicBezTo>
                        <a:cubicBezTo>
                          <a:pt x="13472" y="5926"/>
                          <a:pt x="13425" y="5988"/>
                          <a:pt x="13425" y="6049"/>
                        </a:cubicBezTo>
                        <a:lnTo>
                          <a:pt x="12870" y="6419"/>
                        </a:lnTo>
                        <a:cubicBezTo>
                          <a:pt x="13187" y="6023"/>
                          <a:pt x="13477" y="5600"/>
                          <a:pt x="13742" y="5151"/>
                        </a:cubicBezTo>
                        <a:cubicBezTo>
                          <a:pt x="13953" y="4781"/>
                          <a:pt x="14111" y="4385"/>
                          <a:pt x="14191" y="3962"/>
                        </a:cubicBezTo>
                        <a:cubicBezTo>
                          <a:pt x="14296" y="3566"/>
                          <a:pt x="14296" y="3144"/>
                          <a:pt x="14164" y="2774"/>
                        </a:cubicBezTo>
                        <a:cubicBezTo>
                          <a:pt x="14032" y="2404"/>
                          <a:pt x="13715" y="2140"/>
                          <a:pt x="13319" y="2113"/>
                        </a:cubicBezTo>
                        <a:cubicBezTo>
                          <a:pt x="12949" y="2140"/>
                          <a:pt x="12606" y="2351"/>
                          <a:pt x="12421" y="2695"/>
                        </a:cubicBezTo>
                        <a:cubicBezTo>
                          <a:pt x="11945" y="3355"/>
                          <a:pt x="11655" y="4121"/>
                          <a:pt x="11523" y="4913"/>
                        </a:cubicBezTo>
                        <a:cubicBezTo>
                          <a:pt x="11364" y="5679"/>
                          <a:pt x="11391" y="6498"/>
                          <a:pt x="11576" y="7264"/>
                        </a:cubicBezTo>
                        <a:cubicBezTo>
                          <a:pt x="11206" y="7502"/>
                          <a:pt x="10836" y="7766"/>
                          <a:pt x="10466" y="8030"/>
                        </a:cubicBezTo>
                        <a:cubicBezTo>
                          <a:pt x="9700" y="8585"/>
                          <a:pt x="8961" y="9140"/>
                          <a:pt x="8221" y="9747"/>
                        </a:cubicBezTo>
                        <a:cubicBezTo>
                          <a:pt x="8881" y="8823"/>
                          <a:pt x="9462" y="7872"/>
                          <a:pt x="9964" y="6868"/>
                        </a:cubicBezTo>
                        <a:cubicBezTo>
                          <a:pt x="10176" y="6366"/>
                          <a:pt x="10361" y="5864"/>
                          <a:pt x="10493" y="5336"/>
                        </a:cubicBezTo>
                        <a:cubicBezTo>
                          <a:pt x="10651" y="4887"/>
                          <a:pt x="10625" y="4385"/>
                          <a:pt x="10413" y="3936"/>
                        </a:cubicBezTo>
                        <a:cubicBezTo>
                          <a:pt x="10241" y="3592"/>
                          <a:pt x="9893" y="3405"/>
                          <a:pt x="9528" y="3405"/>
                        </a:cubicBezTo>
                        <a:cubicBezTo>
                          <a:pt x="9445" y="3405"/>
                          <a:pt x="9361" y="3415"/>
                          <a:pt x="9278" y="3434"/>
                        </a:cubicBezTo>
                        <a:cubicBezTo>
                          <a:pt x="8855" y="3593"/>
                          <a:pt x="8591" y="4015"/>
                          <a:pt x="8379" y="4412"/>
                        </a:cubicBezTo>
                        <a:cubicBezTo>
                          <a:pt x="7930" y="5257"/>
                          <a:pt x="7613" y="6181"/>
                          <a:pt x="7508" y="7132"/>
                        </a:cubicBezTo>
                        <a:cubicBezTo>
                          <a:pt x="7349" y="8083"/>
                          <a:pt x="7429" y="9060"/>
                          <a:pt x="7693" y="9985"/>
                        </a:cubicBezTo>
                        <a:cubicBezTo>
                          <a:pt x="7693" y="10024"/>
                          <a:pt x="7721" y="10048"/>
                          <a:pt x="7757" y="10048"/>
                        </a:cubicBezTo>
                        <a:cubicBezTo>
                          <a:pt x="7770" y="10048"/>
                          <a:pt x="7784" y="10045"/>
                          <a:pt x="7798" y="10038"/>
                        </a:cubicBezTo>
                        <a:lnTo>
                          <a:pt x="7798" y="10038"/>
                        </a:lnTo>
                        <a:cubicBezTo>
                          <a:pt x="7429" y="10355"/>
                          <a:pt x="7059" y="10645"/>
                          <a:pt x="6689" y="10962"/>
                        </a:cubicBezTo>
                        <a:cubicBezTo>
                          <a:pt x="5976" y="11596"/>
                          <a:pt x="5289" y="12204"/>
                          <a:pt x="4602" y="12864"/>
                        </a:cubicBezTo>
                        <a:lnTo>
                          <a:pt x="4681" y="12732"/>
                        </a:lnTo>
                        <a:cubicBezTo>
                          <a:pt x="5289" y="11755"/>
                          <a:pt x="5712" y="10725"/>
                          <a:pt x="5949" y="9615"/>
                        </a:cubicBezTo>
                        <a:cubicBezTo>
                          <a:pt x="6081" y="9060"/>
                          <a:pt x="6161" y="8506"/>
                          <a:pt x="6187" y="7925"/>
                        </a:cubicBezTo>
                        <a:cubicBezTo>
                          <a:pt x="6187" y="7396"/>
                          <a:pt x="6187" y="6815"/>
                          <a:pt x="5844" y="6366"/>
                        </a:cubicBezTo>
                        <a:cubicBezTo>
                          <a:pt x="5685" y="6155"/>
                          <a:pt x="5447" y="5996"/>
                          <a:pt x="5183" y="5944"/>
                        </a:cubicBezTo>
                        <a:cubicBezTo>
                          <a:pt x="5115" y="5930"/>
                          <a:pt x="5049" y="5923"/>
                          <a:pt x="4983" y="5923"/>
                        </a:cubicBezTo>
                        <a:cubicBezTo>
                          <a:pt x="4796" y="5923"/>
                          <a:pt x="4620" y="5978"/>
                          <a:pt x="4444" y="6076"/>
                        </a:cubicBezTo>
                        <a:cubicBezTo>
                          <a:pt x="3995" y="6393"/>
                          <a:pt x="3757" y="6974"/>
                          <a:pt x="3598" y="7476"/>
                        </a:cubicBezTo>
                        <a:cubicBezTo>
                          <a:pt x="3281" y="8426"/>
                          <a:pt x="3176" y="9404"/>
                          <a:pt x="3281" y="10408"/>
                        </a:cubicBezTo>
                        <a:cubicBezTo>
                          <a:pt x="3387" y="11385"/>
                          <a:pt x="3731" y="12336"/>
                          <a:pt x="4259" y="13155"/>
                        </a:cubicBezTo>
                        <a:cubicBezTo>
                          <a:pt x="4259" y="13155"/>
                          <a:pt x="4285" y="13181"/>
                          <a:pt x="4285" y="13181"/>
                        </a:cubicBezTo>
                        <a:cubicBezTo>
                          <a:pt x="3942" y="13524"/>
                          <a:pt x="3598" y="13868"/>
                          <a:pt x="3229" y="14211"/>
                        </a:cubicBezTo>
                        <a:cubicBezTo>
                          <a:pt x="2674" y="14792"/>
                          <a:pt x="2119" y="15373"/>
                          <a:pt x="1591" y="15955"/>
                        </a:cubicBezTo>
                        <a:cubicBezTo>
                          <a:pt x="1036" y="16536"/>
                          <a:pt x="534" y="17117"/>
                          <a:pt x="59" y="17751"/>
                        </a:cubicBezTo>
                        <a:cubicBezTo>
                          <a:pt x="0" y="17829"/>
                          <a:pt x="57" y="17922"/>
                          <a:pt x="134" y="17922"/>
                        </a:cubicBezTo>
                        <a:cubicBezTo>
                          <a:pt x="161" y="17922"/>
                          <a:pt x="190" y="17910"/>
                          <a:pt x="217" y="17883"/>
                        </a:cubicBezTo>
                        <a:cubicBezTo>
                          <a:pt x="349" y="17751"/>
                          <a:pt x="482" y="17619"/>
                          <a:pt x="614" y="17460"/>
                        </a:cubicBezTo>
                        <a:cubicBezTo>
                          <a:pt x="1644" y="16298"/>
                          <a:pt x="2727" y="15136"/>
                          <a:pt x="3863" y="14026"/>
                        </a:cubicBezTo>
                        <a:cubicBezTo>
                          <a:pt x="4338" y="13524"/>
                          <a:pt x="4866" y="13049"/>
                          <a:pt x="5395" y="12574"/>
                        </a:cubicBezTo>
                        <a:cubicBezTo>
                          <a:pt x="6106" y="12917"/>
                          <a:pt x="6909" y="13078"/>
                          <a:pt x="7697" y="13078"/>
                        </a:cubicBezTo>
                        <a:cubicBezTo>
                          <a:pt x="7757" y="13078"/>
                          <a:pt x="7817" y="13077"/>
                          <a:pt x="7878" y="13075"/>
                        </a:cubicBezTo>
                        <a:cubicBezTo>
                          <a:pt x="8670" y="13049"/>
                          <a:pt x="9410" y="12890"/>
                          <a:pt x="10123" y="12574"/>
                        </a:cubicBezTo>
                        <a:cubicBezTo>
                          <a:pt x="10493" y="12415"/>
                          <a:pt x="10810" y="12124"/>
                          <a:pt x="10968" y="11755"/>
                        </a:cubicBezTo>
                        <a:cubicBezTo>
                          <a:pt x="11021" y="11385"/>
                          <a:pt x="10862" y="11015"/>
                          <a:pt x="10519" y="10830"/>
                        </a:cubicBezTo>
                        <a:cubicBezTo>
                          <a:pt x="10305" y="10715"/>
                          <a:pt x="10071" y="10651"/>
                          <a:pt x="9829" y="10651"/>
                        </a:cubicBezTo>
                        <a:cubicBezTo>
                          <a:pt x="9682" y="10651"/>
                          <a:pt x="9533" y="10675"/>
                          <a:pt x="9383" y="10725"/>
                        </a:cubicBezTo>
                        <a:cubicBezTo>
                          <a:pt x="8961" y="10830"/>
                          <a:pt x="8512" y="10962"/>
                          <a:pt x="8089" y="11121"/>
                        </a:cubicBezTo>
                        <a:cubicBezTo>
                          <a:pt x="7402" y="11358"/>
                          <a:pt x="6715" y="11649"/>
                          <a:pt x="6055" y="11966"/>
                        </a:cubicBezTo>
                        <a:cubicBezTo>
                          <a:pt x="6504" y="11570"/>
                          <a:pt x="6927" y="11200"/>
                          <a:pt x="7349" y="10857"/>
                        </a:cubicBezTo>
                        <a:cubicBezTo>
                          <a:pt x="8089" y="10223"/>
                          <a:pt x="8855" y="9642"/>
                          <a:pt x="9621" y="9060"/>
                        </a:cubicBezTo>
                        <a:cubicBezTo>
                          <a:pt x="9911" y="9325"/>
                          <a:pt x="10255" y="9536"/>
                          <a:pt x="10625" y="9668"/>
                        </a:cubicBezTo>
                        <a:cubicBezTo>
                          <a:pt x="10994" y="9800"/>
                          <a:pt x="11391" y="9906"/>
                          <a:pt x="11787" y="9906"/>
                        </a:cubicBezTo>
                        <a:cubicBezTo>
                          <a:pt x="11832" y="9907"/>
                          <a:pt x="11876" y="9908"/>
                          <a:pt x="11921" y="9908"/>
                        </a:cubicBezTo>
                        <a:cubicBezTo>
                          <a:pt x="12589" y="9908"/>
                          <a:pt x="13251" y="9724"/>
                          <a:pt x="13821" y="9377"/>
                        </a:cubicBezTo>
                        <a:cubicBezTo>
                          <a:pt x="14111" y="9219"/>
                          <a:pt x="14375" y="8981"/>
                          <a:pt x="14613" y="8717"/>
                        </a:cubicBezTo>
                        <a:cubicBezTo>
                          <a:pt x="14825" y="8453"/>
                          <a:pt x="14772" y="8057"/>
                          <a:pt x="14481" y="7845"/>
                        </a:cubicBezTo>
                        <a:cubicBezTo>
                          <a:pt x="14229" y="7698"/>
                          <a:pt x="13943" y="7618"/>
                          <a:pt x="13651" y="7618"/>
                        </a:cubicBezTo>
                        <a:cubicBezTo>
                          <a:pt x="13576" y="7618"/>
                          <a:pt x="13500" y="7623"/>
                          <a:pt x="13425" y="7634"/>
                        </a:cubicBezTo>
                        <a:cubicBezTo>
                          <a:pt x="13055" y="7634"/>
                          <a:pt x="12685" y="7660"/>
                          <a:pt x="12342" y="7740"/>
                        </a:cubicBezTo>
                        <a:cubicBezTo>
                          <a:pt x="11972" y="7793"/>
                          <a:pt x="11602" y="7898"/>
                          <a:pt x="11232" y="7977"/>
                        </a:cubicBezTo>
                        <a:lnTo>
                          <a:pt x="10968" y="8057"/>
                        </a:lnTo>
                        <a:lnTo>
                          <a:pt x="11100" y="7977"/>
                        </a:lnTo>
                        <a:lnTo>
                          <a:pt x="11787" y="7502"/>
                        </a:lnTo>
                        <a:cubicBezTo>
                          <a:pt x="11813" y="7502"/>
                          <a:pt x="11866" y="7476"/>
                          <a:pt x="11893" y="7449"/>
                        </a:cubicBezTo>
                        <a:lnTo>
                          <a:pt x="12025" y="7317"/>
                        </a:lnTo>
                        <a:cubicBezTo>
                          <a:pt x="12553" y="6974"/>
                          <a:pt x="13081" y="6604"/>
                          <a:pt x="13636" y="6287"/>
                        </a:cubicBezTo>
                        <a:cubicBezTo>
                          <a:pt x="13742" y="6366"/>
                          <a:pt x="13847" y="6419"/>
                          <a:pt x="13979" y="6472"/>
                        </a:cubicBezTo>
                        <a:cubicBezTo>
                          <a:pt x="14138" y="6577"/>
                          <a:pt x="14323" y="6657"/>
                          <a:pt x="14508" y="6710"/>
                        </a:cubicBezTo>
                        <a:cubicBezTo>
                          <a:pt x="15036" y="6894"/>
                          <a:pt x="15584" y="6987"/>
                          <a:pt x="16129" y="6987"/>
                        </a:cubicBezTo>
                        <a:cubicBezTo>
                          <a:pt x="16674" y="6987"/>
                          <a:pt x="17215" y="6894"/>
                          <a:pt x="17730" y="6710"/>
                        </a:cubicBezTo>
                        <a:cubicBezTo>
                          <a:pt x="18073" y="6604"/>
                          <a:pt x="18364" y="6445"/>
                          <a:pt x="18655" y="6261"/>
                        </a:cubicBezTo>
                        <a:cubicBezTo>
                          <a:pt x="18945" y="6076"/>
                          <a:pt x="19077" y="5732"/>
                          <a:pt x="18972" y="5389"/>
                        </a:cubicBezTo>
                        <a:cubicBezTo>
                          <a:pt x="18813" y="5019"/>
                          <a:pt x="18364" y="4966"/>
                          <a:pt x="17994" y="4940"/>
                        </a:cubicBezTo>
                        <a:cubicBezTo>
                          <a:pt x="17598" y="4940"/>
                          <a:pt x="17175" y="4940"/>
                          <a:pt x="16779" y="4993"/>
                        </a:cubicBezTo>
                        <a:cubicBezTo>
                          <a:pt x="16357" y="5019"/>
                          <a:pt x="15960" y="5098"/>
                          <a:pt x="15564" y="5178"/>
                        </a:cubicBezTo>
                        <a:lnTo>
                          <a:pt x="15353" y="5230"/>
                        </a:lnTo>
                        <a:cubicBezTo>
                          <a:pt x="16621" y="4491"/>
                          <a:pt x="17915" y="3778"/>
                          <a:pt x="19236" y="3117"/>
                        </a:cubicBezTo>
                        <a:cubicBezTo>
                          <a:pt x="19328" y="3071"/>
                          <a:pt x="19299" y="2923"/>
                          <a:pt x="19201" y="2923"/>
                        </a:cubicBezTo>
                        <a:cubicBezTo>
                          <a:pt x="19188" y="2923"/>
                          <a:pt x="19173" y="2926"/>
                          <a:pt x="19156" y="2932"/>
                        </a:cubicBezTo>
                        <a:lnTo>
                          <a:pt x="18602" y="3196"/>
                        </a:lnTo>
                        <a:cubicBezTo>
                          <a:pt x="17809" y="3540"/>
                          <a:pt x="17043" y="3962"/>
                          <a:pt x="16277" y="4385"/>
                        </a:cubicBezTo>
                        <a:cubicBezTo>
                          <a:pt x="16277" y="4385"/>
                          <a:pt x="16277" y="4359"/>
                          <a:pt x="16277" y="4359"/>
                        </a:cubicBezTo>
                        <a:cubicBezTo>
                          <a:pt x="16594" y="4121"/>
                          <a:pt x="16885" y="3883"/>
                          <a:pt x="17175" y="3646"/>
                        </a:cubicBezTo>
                        <a:cubicBezTo>
                          <a:pt x="17492" y="3329"/>
                          <a:pt x="17809" y="3012"/>
                          <a:pt x="18073" y="2642"/>
                        </a:cubicBezTo>
                        <a:cubicBezTo>
                          <a:pt x="18285" y="2325"/>
                          <a:pt x="18443" y="2008"/>
                          <a:pt x="18549" y="1638"/>
                        </a:cubicBezTo>
                        <a:cubicBezTo>
                          <a:pt x="18681" y="1295"/>
                          <a:pt x="18707" y="951"/>
                          <a:pt x="18655" y="608"/>
                        </a:cubicBezTo>
                        <a:cubicBezTo>
                          <a:pt x="18602" y="264"/>
                          <a:pt x="18311" y="27"/>
                          <a:pt x="1796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7" name="Google Shape;637;p34"/>
                  <p:cNvSpPr/>
                  <p:nvPr/>
                </p:nvSpPr>
                <p:spPr>
                  <a:xfrm>
                    <a:off x="2609725" y="3019425"/>
                    <a:ext cx="45200" cy="75975"/>
                  </a:xfrm>
                  <a:custGeom>
                    <a:avLst/>
                    <a:gdLst/>
                    <a:ahLst/>
                    <a:cxnLst/>
                    <a:rect l="l" t="t" r="r" b="b"/>
                    <a:pathLst>
                      <a:path w="1808" h="3039" extrusionOk="0">
                        <a:moveTo>
                          <a:pt x="1711" y="0"/>
                        </a:moveTo>
                        <a:cubicBezTo>
                          <a:pt x="1701" y="0"/>
                          <a:pt x="1690" y="2"/>
                          <a:pt x="1680" y="7"/>
                        </a:cubicBezTo>
                        <a:cubicBezTo>
                          <a:pt x="1575" y="86"/>
                          <a:pt x="1469" y="192"/>
                          <a:pt x="1390" y="324"/>
                        </a:cubicBezTo>
                        <a:cubicBezTo>
                          <a:pt x="1311" y="430"/>
                          <a:pt x="1231" y="562"/>
                          <a:pt x="1152" y="668"/>
                        </a:cubicBezTo>
                        <a:cubicBezTo>
                          <a:pt x="994" y="905"/>
                          <a:pt x="835" y="1143"/>
                          <a:pt x="703" y="1381"/>
                        </a:cubicBezTo>
                        <a:cubicBezTo>
                          <a:pt x="412" y="1883"/>
                          <a:pt x="175" y="2384"/>
                          <a:pt x="16" y="2939"/>
                        </a:cubicBezTo>
                        <a:cubicBezTo>
                          <a:pt x="0" y="3003"/>
                          <a:pt x="52" y="3038"/>
                          <a:pt x="101" y="3038"/>
                        </a:cubicBezTo>
                        <a:cubicBezTo>
                          <a:pt x="133" y="3038"/>
                          <a:pt x="164" y="3023"/>
                          <a:pt x="175" y="2992"/>
                        </a:cubicBezTo>
                        <a:cubicBezTo>
                          <a:pt x="307" y="2728"/>
                          <a:pt x="439" y="2490"/>
                          <a:pt x="544" y="2226"/>
                        </a:cubicBezTo>
                        <a:cubicBezTo>
                          <a:pt x="677" y="1988"/>
                          <a:pt x="782" y="1751"/>
                          <a:pt x="914" y="1513"/>
                        </a:cubicBezTo>
                        <a:cubicBezTo>
                          <a:pt x="1073" y="1275"/>
                          <a:pt x="1205" y="1037"/>
                          <a:pt x="1363" y="800"/>
                        </a:cubicBezTo>
                        <a:cubicBezTo>
                          <a:pt x="1443" y="668"/>
                          <a:pt x="1522" y="562"/>
                          <a:pt x="1601" y="456"/>
                        </a:cubicBezTo>
                        <a:cubicBezTo>
                          <a:pt x="1680" y="324"/>
                          <a:pt x="1733" y="219"/>
                          <a:pt x="1786" y="86"/>
                        </a:cubicBezTo>
                        <a:cubicBezTo>
                          <a:pt x="1808" y="43"/>
                          <a:pt x="1759" y="0"/>
                          <a:pt x="171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8" name="Google Shape;638;p34"/>
                  <p:cNvSpPr/>
                  <p:nvPr/>
                </p:nvSpPr>
                <p:spPr>
                  <a:xfrm>
                    <a:off x="2508425" y="3080075"/>
                    <a:ext cx="28425" cy="84450"/>
                  </a:xfrm>
                  <a:custGeom>
                    <a:avLst/>
                    <a:gdLst/>
                    <a:ahLst/>
                    <a:cxnLst/>
                    <a:rect l="l" t="t" r="r" b="b"/>
                    <a:pathLst>
                      <a:path w="1137" h="3378" extrusionOk="0">
                        <a:moveTo>
                          <a:pt x="1050" y="1"/>
                        </a:moveTo>
                        <a:cubicBezTo>
                          <a:pt x="1034" y="1"/>
                          <a:pt x="1018" y="4"/>
                          <a:pt x="1004" y="11"/>
                        </a:cubicBezTo>
                        <a:cubicBezTo>
                          <a:pt x="925" y="117"/>
                          <a:pt x="846" y="275"/>
                          <a:pt x="793" y="408"/>
                        </a:cubicBezTo>
                        <a:cubicBezTo>
                          <a:pt x="740" y="566"/>
                          <a:pt x="687" y="698"/>
                          <a:pt x="634" y="857"/>
                        </a:cubicBezTo>
                        <a:cubicBezTo>
                          <a:pt x="529" y="1147"/>
                          <a:pt x="423" y="1438"/>
                          <a:pt x="344" y="1728"/>
                        </a:cubicBezTo>
                        <a:cubicBezTo>
                          <a:pt x="238" y="2019"/>
                          <a:pt x="159" y="2336"/>
                          <a:pt x="106" y="2626"/>
                        </a:cubicBezTo>
                        <a:cubicBezTo>
                          <a:pt x="0" y="2864"/>
                          <a:pt x="27" y="3128"/>
                          <a:pt x="132" y="3339"/>
                        </a:cubicBezTo>
                        <a:cubicBezTo>
                          <a:pt x="159" y="3366"/>
                          <a:pt x="188" y="3378"/>
                          <a:pt x="215" y="3378"/>
                        </a:cubicBezTo>
                        <a:cubicBezTo>
                          <a:pt x="267" y="3378"/>
                          <a:pt x="309" y="3331"/>
                          <a:pt x="291" y="3260"/>
                        </a:cubicBezTo>
                        <a:cubicBezTo>
                          <a:pt x="238" y="3023"/>
                          <a:pt x="265" y="2785"/>
                          <a:pt x="370" y="2573"/>
                        </a:cubicBezTo>
                        <a:cubicBezTo>
                          <a:pt x="423" y="2283"/>
                          <a:pt x="502" y="1992"/>
                          <a:pt x="608" y="1702"/>
                        </a:cubicBezTo>
                        <a:cubicBezTo>
                          <a:pt x="687" y="1438"/>
                          <a:pt x="793" y="1147"/>
                          <a:pt x="872" y="883"/>
                        </a:cubicBezTo>
                        <a:cubicBezTo>
                          <a:pt x="925" y="751"/>
                          <a:pt x="978" y="619"/>
                          <a:pt x="1031" y="460"/>
                        </a:cubicBezTo>
                        <a:cubicBezTo>
                          <a:pt x="1083" y="355"/>
                          <a:pt x="1136" y="196"/>
                          <a:pt x="1136" y="64"/>
                        </a:cubicBezTo>
                        <a:cubicBezTo>
                          <a:pt x="1136" y="25"/>
                          <a:pt x="1094" y="1"/>
                          <a:pt x="105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9" name="Google Shape;639;p34"/>
                  <p:cNvSpPr/>
                  <p:nvPr/>
                </p:nvSpPr>
                <p:spPr>
                  <a:xfrm>
                    <a:off x="2563900" y="3124100"/>
                    <a:ext cx="73975" cy="11075"/>
                  </a:xfrm>
                  <a:custGeom>
                    <a:avLst/>
                    <a:gdLst/>
                    <a:ahLst/>
                    <a:cxnLst/>
                    <a:rect l="l" t="t" r="r" b="b"/>
                    <a:pathLst>
                      <a:path w="2959" h="443" extrusionOk="0">
                        <a:moveTo>
                          <a:pt x="2747" y="0"/>
                        </a:moveTo>
                        <a:cubicBezTo>
                          <a:pt x="2694" y="0"/>
                          <a:pt x="2642" y="7"/>
                          <a:pt x="2589" y="20"/>
                        </a:cubicBezTo>
                        <a:lnTo>
                          <a:pt x="2245" y="73"/>
                        </a:lnTo>
                        <a:cubicBezTo>
                          <a:pt x="2034" y="99"/>
                          <a:pt x="1796" y="126"/>
                          <a:pt x="1559" y="152"/>
                        </a:cubicBezTo>
                        <a:cubicBezTo>
                          <a:pt x="1083" y="205"/>
                          <a:pt x="634" y="205"/>
                          <a:pt x="159" y="205"/>
                        </a:cubicBezTo>
                        <a:cubicBezTo>
                          <a:pt x="0" y="205"/>
                          <a:pt x="27" y="443"/>
                          <a:pt x="159" y="443"/>
                        </a:cubicBezTo>
                        <a:cubicBezTo>
                          <a:pt x="634" y="443"/>
                          <a:pt x="1110" y="416"/>
                          <a:pt x="1585" y="363"/>
                        </a:cubicBezTo>
                        <a:cubicBezTo>
                          <a:pt x="1823" y="337"/>
                          <a:pt x="2061" y="311"/>
                          <a:pt x="2298" y="284"/>
                        </a:cubicBezTo>
                        <a:cubicBezTo>
                          <a:pt x="2404" y="258"/>
                          <a:pt x="2510" y="231"/>
                          <a:pt x="2615" y="205"/>
                        </a:cubicBezTo>
                        <a:cubicBezTo>
                          <a:pt x="2747" y="179"/>
                          <a:pt x="2827" y="152"/>
                          <a:pt x="2932" y="99"/>
                        </a:cubicBezTo>
                        <a:cubicBezTo>
                          <a:pt x="2959" y="73"/>
                          <a:pt x="2959" y="20"/>
                          <a:pt x="2906" y="20"/>
                        </a:cubicBezTo>
                        <a:cubicBezTo>
                          <a:pt x="2853" y="7"/>
                          <a:pt x="2800" y="0"/>
                          <a:pt x="274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0" name="Google Shape;640;p34"/>
                  <p:cNvSpPr/>
                  <p:nvPr/>
                </p:nvSpPr>
                <p:spPr>
                  <a:xfrm>
                    <a:off x="2412000" y="3143025"/>
                    <a:ext cx="21825" cy="81675"/>
                  </a:xfrm>
                  <a:custGeom>
                    <a:avLst/>
                    <a:gdLst/>
                    <a:ahLst/>
                    <a:cxnLst/>
                    <a:rect l="l" t="t" r="r" b="b"/>
                    <a:pathLst>
                      <a:path w="873" h="3267" extrusionOk="0">
                        <a:moveTo>
                          <a:pt x="807" y="0"/>
                        </a:moveTo>
                        <a:cubicBezTo>
                          <a:pt x="785" y="0"/>
                          <a:pt x="761" y="9"/>
                          <a:pt x="741" y="29"/>
                        </a:cubicBezTo>
                        <a:cubicBezTo>
                          <a:pt x="688" y="82"/>
                          <a:pt x="661" y="135"/>
                          <a:pt x="635" y="188"/>
                        </a:cubicBezTo>
                        <a:cubicBezTo>
                          <a:pt x="608" y="267"/>
                          <a:pt x="582" y="320"/>
                          <a:pt x="582" y="399"/>
                        </a:cubicBezTo>
                        <a:cubicBezTo>
                          <a:pt x="529" y="531"/>
                          <a:pt x="476" y="663"/>
                          <a:pt x="450" y="769"/>
                        </a:cubicBezTo>
                        <a:cubicBezTo>
                          <a:pt x="371" y="1033"/>
                          <a:pt x="291" y="1297"/>
                          <a:pt x="239" y="1561"/>
                        </a:cubicBezTo>
                        <a:cubicBezTo>
                          <a:pt x="133" y="2089"/>
                          <a:pt x="54" y="2644"/>
                          <a:pt x="1" y="3172"/>
                        </a:cubicBezTo>
                        <a:cubicBezTo>
                          <a:pt x="1" y="3232"/>
                          <a:pt x="51" y="3266"/>
                          <a:pt x="99" y="3266"/>
                        </a:cubicBezTo>
                        <a:cubicBezTo>
                          <a:pt x="137" y="3266"/>
                          <a:pt x="174" y="3245"/>
                          <a:pt x="186" y="3199"/>
                        </a:cubicBezTo>
                        <a:cubicBezTo>
                          <a:pt x="265" y="2670"/>
                          <a:pt x="344" y="2142"/>
                          <a:pt x="476" y="1614"/>
                        </a:cubicBezTo>
                        <a:cubicBezTo>
                          <a:pt x="529" y="1350"/>
                          <a:pt x="608" y="1086"/>
                          <a:pt x="688" y="821"/>
                        </a:cubicBezTo>
                        <a:cubicBezTo>
                          <a:pt x="714" y="689"/>
                          <a:pt x="767" y="557"/>
                          <a:pt x="793" y="425"/>
                        </a:cubicBezTo>
                        <a:cubicBezTo>
                          <a:pt x="820" y="372"/>
                          <a:pt x="846" y="320"/>
                          <a:pt x="846" y="240"/>
                        </a:cubicBezTo>
                        <a:cubicBezTo>
                          <a:pt x="873" y="188"/>
                          <a:pt x="873" y="135"/>
                          <a:pt x="873" y="55"/>
                        </a:cubicBezTo>
                        <a:cubicBezTo>
                          <a:pt x="873" y="23"/>
                          <a:pt x="842" y="0"/>
                          <a:pt x="80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1" name="Google Shape;641;p34"/>
                  <p:cNvSpPr/>
                  <p:nvPr/>
                </p:nvSpPr>
                <p:spPr>
                  <a:xfrm>
                    <a:off x="2460875" y="3196325"/>
                    <a:ext cx="58800" cy="10175"/>
                  </a:xfrm>
                  <a:custGeom>
                    <a:avLst/>
                    <a:gdLst/>
                    <a:ahLst/>
                    <a:cxnLst/>
                    <a:rect l="l" t="t" r="r" b="b"/>
                    <a:pathLst>
                      <a:path w="2352" h="407" extrusionOk="0">
                        <a:moveTo>
                          <a:pt x="467" y="0"/>
                        </a:moveTo>
                        <a:cubicBezTo>
                          <a:pt x="451" y="0"/>
                          <a:pt x="436" y="4"/>
                          <a:pt x="423" y="10"/>
                        </a:cubicBezTo>
                        <a:cubicBezTo>
                          <a:pt x="344" y="63"/>
                          <a:pt x="238" y="89"/>
                          <a:pt x="133" y="142"/>
                        </a:cubicBezTo>
                        <a:cubicBezTo>
                          <a:pt x="106" y="142"/>
                          <a:pt x="80" y="169"/>
                          <a:pt x="80" y="195"/>
                        </a:cubicBezTo>
                        <a:cubicBezTo>
                          <a:pt x="53" y="195"/>
                          <a:pt x="27" y="222"/>
                          <a:pt x="1" y="248"/>
                        </a:cubicBezTo>
                        <a:cubicBezTo>
                          <a:pt x="1" y="274"/>
                          <a:pt x="1" y="301"/>
                          <a:pt x="1" y="327"/>
                        </a:cubicBezTo>
                        <a:cubicBezTo>
                          <a:pt x="1" y="380"/>
                          <a:pt x="53" y="406"/>
                          <a:pt x="106" y="406"/>
                        </a:cubicBezTo>
                        <a:lnTo>
                          <a:pt x="318" y="380"/>
                        </a:lnTo>
                        <a:lnTo>
                          <a:pt x="344" y="380"/>
                        </a:lnTo>
                        <a:cubicBezTo>
                          <a:pt x="978" y="354"/>
                          <a:pt x="1612" y="327"/>
                          <a:pt x="2246" y="301"/>
                        </a:cubicBezTo>
                        <a:cubicBezTo>
                          <a:pt x="2351" y="301"/>
                          <a:pt x="2325" y="142"/>
                          <a:pt x="2246" y="142"/>
                        </a:cubicBezTo>
                        <a:lnTo>
                          <a:pt x="582" y="142"/>
                        </a:lnTo>
                        <a:cubicBezTo>
                          <a:pt x="582" y="116"/>
                          <a:pt x="582" y="89"/>
                          <a:pt x="582" y="89"/>
                        </a:cubicBezTo>
                        <a:cubicBezTo>
                          <a:pt x="562" y="30"/>
                          <a:pt x="512" y="0"/>
                          <a:pt x="46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2" name="Google Shape;642;p34"/>
                  <p:cNvSpPr/>
                  <p:nvPr/>
                </p:nvSpPr>
                <p:spPr>
                  <a:xfrm>
                    <a:off x="2352100" y="3286975"/>
                    <a:ext cx="49375" cy="6700"/>
                  </a:xfrm>
                  <a:custGeom>
                    <a:avLst/>
                    <a:gdLst/>
                    <a:ahLst/>
                    <a:cxnLst/>
                    <a:rect l="l" t="t" r="r" b="b"/>
                    <a:pathLst>
                      <a:path w="1975" h="268" extrusionOk="0">
                        <a:moveTo>
                          <a:pt x="154" y="1"/>
                        </a:moveTo>
                        <a:cubicBezTo>
                          <a:pt x="17" y="1"/>
                          <a:pt x="0" y="216"/>
                          <a:pt x="125" y="241"/>
                        </a:cubicBezTo>
                        <a:cubicBezTo>
                          <a:pt x="416" y="267"/>
                          <a:pt x="706" y="267"/>
                          <a:pt x="997" y="267"/>
                        </a:cubicBezTo>
                        <a:cubicBezTo>
                          <a:pt x="1288" y="241"/>
                          <a:pt x="1578" y="214"/>
                          <a:pt x="1869" y="188"/>
                        </a:cubicBezTo>
                        <a:cubicBezTo>
                          <a:pt x="1974" y="188"/>
                          <a:pt x="1974" y="29"/>
                          <a:pt x="1869" y="29"/>
                        </a:cubicBezTo>
                        <a:cubicBezTo>
                          <a:pt x="1706" y="37"/>
                          <a:pt x="1541" y="40"/>
                          <a:pt x="1376" y="40"/>
                        </a:cubicBezTo>
                        <a:cubicBezTo>
                          <a:pt x="976" y="40"/>
                          <a:pt x="570" y="22"/>
                          <a:pt x="178" y="3"/>
                        </a:cubicBezTo>
                        <a:cubicBezTo>
                          <a:pt x="170" y="2"/>
                          <a:pt x="162" y="1"/>
                          <a:pt x="15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43" name="Google Shape;643;p34"/>
                <p:cNvGrpSpPr/>
                <p:nvPr/>
              </p:nvGrpSpPr>
              <p:grpSpPr>
                <a:xfrm>
                  <a:off x="1774775" y="2082350"/>
                  <a:ext cx="383025" cy="1208975"/>
                  <a:chOff x="1774775" y="2082350"/>
                  <a:chExt cx="383025" cy="1208975"/>
                </a:xfrm>
              </p:grpSpPr>
              <p:sp>
                <p:nvSpPr>
                  <p:cNvPr id="644" name="Google Shape;644;p34"/>
                  <p:cNvSpPr/>
                  <p:nvPr/>
                </p:nvSpPr>
                <p:spPr>
                  <a:xfrm>
                    <a:off x="1777400" y="2089525"/>
                    <a:ext cx="371825" cy="1171775"/>
                  </a:xfrm>
                  <a:custGeom>
                    <a:avLst/>
                    <a:gdLst/>
                    <a:ahLst/>
                    <a:cxnLst/>
                    <a:rect l="l" t="t" r="r" b="b"/>
                    <a:pathLst>
                      <a:path w="14873" h="46871" extrusionOk="0">
                        <a:moveTo>
                          <a:pt x="3661" y="0"/>
                        </a:moveTo>
                        <a:cubicBezTo>
                          <a:pt x="3643" y="0"/>
                          <a:pt x="3628" y="3"/>
                          <a:pt x="3620" y="12"/>
                        </a:cubicBezTo>
                        <a:cubicBezTo>
                          <a:pt x="3593" y="38"/>
                          <a:pt x="3567" y="65"/>
                          <a:pt x="3540" y="65"/>
                        </a:cubicBezTo>
                        <a:cubicBezTo>
                          <a:pt x="3197" y="514"/>
                          <a:pt x="2880" y="989"/>
                          <a:pt x="2616" y="1491"/>
                        </a:cubicBezTo>
                        <a:cubicBezTo>
                          <a:pt x="2378" y="1887"/>
                          <a:pt x="2167" y="2284"/>
                          <a:pt x="1982" y="2706"/>
                        </a:cubicBezTo>
                        <a:cubicBezTo>
                          <a:pt x="1295" y="4265"/>
                          <a:pt x="1005" y="6008"/>
                          <a:pt x="1189" y="7725"/>
                        </a:cubicBezTo>
                        <a:cubicBezTo>
                          <a:pt x="1242" y="8121"/>
                          <a:pt x="1321" y="8517"/>
                          <a:pt x="1427" y="8914"/>
                        </a:cubicBezTo>
                        <a:cubicBezTo>
                          <a:pt x="1559" y="9310"/>
                          <a:pt x="1691" y="9706"/>
                          <a:pt x="1876" y="10102"/>
                        </a:cubicBezTo>
                        <a:cubicBezTo>
                          <a:pt x="2167" y="10815"/>
                          <a:pt x="2537" y="11713"/>
                          <a:pt x="2167" y="12479"/>
                        </a:cubicBezTo>
                        <a:lnTo>
                          <a:pt x="2246" y="12479"/>
                        </a:lnTo>
                        <a:cubicBezTo>
                          <a:pt x="2352" y="12479"/>
                          <a:pt x="2404" y="12664"/>
                          <a:pt x="2272" y="12717"/>
                        </a:cubicBezTo>
                        <a:cubicBezTo>
                          <a:pt x="2210" y="12728"/>
                          <a:pt x="2147" y="12733"/>
                          <a:pt x="2084" y="12733"/>
                        </a:cubicBezTo>
                        <a:cubicBezTo>
                          <a:pt x="1825" y="12733"/>
                          <a:pt x="1565" y="12644"/>
                          <a:pt x="1374" y="12453"/>
                        </a:cubicBezTo>
                        <a:cubicBezTo>
                          <a:pt x="1242" y="12347"/>
                          <a:pt x="1110" y="12242"/>
                          <a:pt x="978" y="12136"/>
                        </a:cubicBezTo>
                        <a:cubicBezTo>
                          <a:pt x="846" y="12030"/>
                          <a:pt x="714" y="11951"/>
                          <a:pt x="555" y="11925"/>
                        </a:cubicBezTo>
                        <a:cubicBezTo>
                          <a:pt x="528" y="11918"/>
                          <a:pt x="502" y="11916"/>
                          <a:pt x="478" y="11916"/>
                        </a:cubicBezTo>
                        <a:cubicBezTo>
                          <a:pt x="192" y="11916"/>
                          <a:pt x="76" y="12313"/>
                          <a:pt x="27" y="12532"/>
                        </a:cubicBezTo>
                        <a:cubicBezTo>
                          <a:pt x="1" y="12876"/>
                          <a:pt x="27" y="13193"/>
                          <a:pt x="133" y="13536"/>
                        </a:cubicBezTo>
                        <a:cubicBezTo>
                          <a:pt x="291" y="14196"/>
                          <a:pt x="582" y="14830"/>
                          <a:pt x="978" y="15385"/>
                        </a:cubicBezTo>
                        <a:cubicBezTo>
                          <a:pt x="1348" y="15861"/>
                          <a:pt x="1691" y="16389"/>
                          <a:pt x="2008" y="16917"/>
                        </a:cubicBezTo>
                        <a:cubicBezTo>
                          <a:pt x="2140" y="17208"/>
                          <a:pt x="2246" y="17498"/>
                          <a:pt x="2272" y="17789"/>
                        </a:cubicBezTo>
                        <a:cubicBezTo>
                          <a:pt x="2299" y="17921"/>
                          <a:pt x="2272" y="18053"/>
                          <a:pt x="2220" y="18159"/>
                        </a:cubicBezTo>
                        <a:lnTo>
                          <a:pt x="2246" y="18185"/>
                        </a:lnTo>
                        <a:cubicBezTo>
                          <a:pt x="2376" y="18250"/>
                          <a:pt x="2292" y="18423"/>
                          <a:pt x="2184" y="18423"/>
                        </a:cubicBezTo>
                        <a:cubicBezTo>
                          <a:pt x="2161" y="18423"/>
                          <a:pt x="2137" y="18415"/>
                          <a:pt x="2114" y="18396"/>
                        </a:cubicBezTo>
                        <a:lnTo>
                          <a:pt x="1903" y="18291"/>
                        </a:lnTo>
                        <a:cubicBezTo>
                          <a:pt x="1876" y="18264"/>
                          <a:pt x="1850" y="18264"/>
                          <a:pt x="1823" y="18238"/>
                        </a:cubicBezTo>
                        <a:lnTo>
                          <a:pt x="1665" y="18132"/>
                        </a:lnTo>
                        <a:cubicBezTo>
                          <a:pt x="1450" y="18037"/>
                          <a:pt x="1171" y="17834"/>
                          <a:pt x="925" y="17834"/>
                        </a:cubicBezTo>
                        <a:cubicBezTo>
                          <a:pt x="898" y="17834"/>
                          <a:pt x="872" y="17836"/>
                          <a:pt x="846" y="17842"/>
                        </a:cubicBezTo>
                        <a:cubicBezTo>
                          <a:pt x="608" y="17894"/>
                          <a:pt x="476" y="18185"/>
                          <a:pt x="423" y="18396"/>
                        </a:cubicBezTo>
                        <a:cubicBezTo>
                          <a:pt x="371" y="19004"/>
                          <a:pt x="450" y="19611"/>
                          <a:pt x="688" y="20140"/>
                        </a:cubicBezTo>
                        <a:cubicBezTo>
                          <a:pt x="925" y="20774"/>
                          <a:pt x="1216" y="21381"/>
                          <a:pt x="1559" y="21962"/>
                        </a:cubicBezTo>
                        <a:cubicBezTo>
                          <a:pt x="1903" y="22464"/>
                          <a:pt x="2220" y="23019"/>
                          <a:pt x="2457" y="23573"/>
                        </a:cubicBezTo>
                        <a:cubicBezTo>
                          <a:pt x="2563" y="23838"/>
                          <a:pt x="2589" y="24155"/>
                          <a:pt x="2537" y="24445"/>
                        </a:cubicBezTo>
                        <a:cubicBezTo>
                          <a:pt x="2468" y="24675"/>
                          <a:pt x="2278" y="24825"/>
                          <a:pt x="2056" y="24825"/>
                        </a:cubicBezTo>
                        <a:cubicBezTo>
                          <a:pt x="2023" y="24825"/>
                          <a:pt x="1990" y="24822"/>
                          <a:pt x="1955" y="24815"/>
                        </a:cubicBezTo>
                        <a:cubicBezTo>
                          <a:pt x="1744" y="24736"/>
                          <a:pt x="1559" y="24630"/>
                          <a:pt x="1374" y="24498"/>
                        </a:cubicBezTo>
                        <a:cubicBezTo>
                          <a:pt x="1298" y="24447"/>
                          <a:pt x="1210" y="24409"/>
                          <a:pt x="1130" y="24409"/>
                        </a:cubicBezTo>
                        <a:cubicBezTo>
                          <a:pt x="1043" y="24409"/>
                          <a:pt x="966" y="24454"/>
                          <a:pt x="925" y="24577"/>
                        </a:cubicBezTo>
                        <a:cubicBezTo>
                          <a:pt x="872" y="24868"/>
                          <a:pt x="899" y="25158"/>
                          <a:pt x="1005" y="25449"/>
                        </a:cubicBezTo>
                        <a:cubicBezTo>
                          <a:pt x="1084" y="25713"/>
                          <a:pt x="1163" y="25977"/>
                          <a:pt x="1295" y="26268"/>
                        </a:cubicBezTo>
                        <a:cubicBezTo>
                          <a:pt x="1506" y="26796"/>
                          <a:pt x="1771" y="27324"/>
                          <a:pt x="2087" y="27826"/>
                        </a:cubicBezTo>
                        <a:cubicBezTo>
                          <a:pt x="2378" y="28328"/>
                          <a:pt x="2721" y="28830"/>
                          <a:pt x="3012" y="29358"/>
                        </a:cubicBezTo>
                        <a:cubicBezTo>
                          <a:pt x="3170" y="29596"/>
                          <a:pt x="3303" y="29860"/>
                          <a:pt x="3408" y="30124"/>
                        </a:cubicBezTo>
                        <a:cubicBezTo>
                          <a:pt x="3514" y="30335"/>
                          <a:pt x="3514" y="30600"/>
                          <a:pt x="3382" y="30811"/>
                        </a:cubicBezTo>
                        <a:lnTo>
                          <a:pt x="3435" y="30837"/>
                        </a:lnTo>
                        <a:cubicBezTo>
                          <a:pt x="3544" y="30925"/>
                          <a:pt x="3472" y="31068"/>
                          <a:pt x="3368" y="31068"/>
                        </a:cubicBezTo>
                        <a:cubicBezTo>
                          <a:pt x="3347" y="31068"/>
                          <a:pt x="3325" y="31062"/>
                          <a:pt x="3303" y="31049"/>
                        </a:cubicBezTo>
                        <a:cubicBezTo>
                          <a:pt x="2906" y="30811"/>
                          <a:pt x="2563" y="30547"/>
                          <a:pt x="2167" y="30309"/>
                        </a:cubicBezTo>
                        <a:cubicBezTo>
                          <a:pt x="2004" y="30195"/>
                          <a:pt x="1802" y="30102"/>
                          <a:pt x="1609" y="30102"/>
                        </a:cubicBezTo>
                        <a:cubicBezTo>
                          <a:pt x="1488" y="30102"/>
                          <a:pt x="1370" y="30138"/>
                          <a:pt x="1269" y="30230"/>
                        </a:cubicBezTo>
                        <a:cubicBezTo>
                          <a:pt x="1057" y="30468"/>
                          <a:pt x="978" y="30837"/>
                          <a:pt x="1110" y="31154"/>
                        </a:cubicBezTo>
                        <a:cubicBezTo>
                          <a:pt x="1189" y="31471"/>
                          <a:pt x="1295" y="31762"/>
                          <a:pt x="1454" y="32052"/>
                        </a:cubicBezTo>
                        <a:cubicBezTo>
                          <a:pt x="1771" y="32607"/>
                          <a:pt x="2140" y="33135"/>
                          <a:pt x="2589" y="33637"/>
                        </a:cubicBezTo>
                        <a:cubicBezTo>
                          <a:pt x="3408" y="34641"/>
                          <a:pt x="4359" y="35592"/>
                          <a:pt x="4782" y="36860"/>
                        </a:cubicBezTo>
                        <a:cubicBezTo>
                          <a:pt x="4782" y="36913"/>
                          <a:pt x="4755" y="36992"/>
                          <a:pt x="4703" y="37018"/>
                        </a:cubicBezTo>
                        <a:cubicBezTo>
                          <a:pt x="4570" y="37062"/>
                          <a:pt x="4429" y="37083"/>
                          <a:pt x="4286" y="37083"/>
                        </a:cubicBezTo>
                        <a:cubicBezTo>
                          <a:pt x="4086" y="37083"/>
                          <a:pt x="3883" y="37042"/>
                          <a:pt x="3699" y="36965"/>
                        </a:cubicBezTo>
                        <a:cubicBezTo>
                          <a:pt x="3303" y="36807"/>
                          <a:pt x="2986" y="36516"/>
                          <a:pt x="2589" y="36384"/>
                        </a:cubicBezTo>
                        <a:cubicBezTo>
                          <a:pt x="2530" y="36361"/>
                          <a:pt x="2471" y="36348"/>
                          <a:pt x="2411" y="36348"/>
                        </a:cubicBezTo>
                        <a:cubicBezTo>
                          <a:pt x="2339" y="36348"/>
                          <a:pt x="2266" y="36367"/>
                          <a:pt x="2193" y="36411"/>
                        </a:cubicBezTo>
                        <a:cubicBezTo>
                          <a:pt x="2087" y="36490"/>
                          <a:pt x="2035" y="36596"/>
                          <a:pt x="2008" y="36728"/>
                        </a:cubicBezTo>
                        <a:cubicBezTo>
                          <a:pt x="1955" y="37018"/>
                          <a:pt x="1982" y="37335"/>
                          <a:pt x="2140" y="37599"/>
                        </a:cubicBezTo>
                        <a:cubicBezTo>
                          <a:pt x="2272" y="37890"/>
                          <a:pt x="2457" y="38181"/>
                          <a:pt x="2695" y="38445"/>
                        </a:cubicBezTo>
                        <a:cubicBezTo>
                          <a:pt x="2933" y="38735"/>
                          <a:pt x="3197" y="38999"/>
                          <a:pt x="3487" y="39290"/>
                        </a:cubicBezTo>
                        <a:cubicBezTo>
                          <a:pt x="3752" y="39528"/>
                          <a:pt x="4016" y="39765"/>
                          <a:pt x="4306" y="39977"/>
                        </a:cubicBezTo>
                        <a:cubicBezTo>
                          <a:pt x="4597" y="40214"/>
                          <a:pt x="4914" y="40399"/>
                          <a:pt x="5178" y="40637"/>
                        </a:cubicBezTo>
                        <a:cubicBezTo>
                          <a:pt x="5336" y="40743"/>
                          <a:pt x="5469" y="40875"/>
                          <a:pt x="5601" y="41007"/>
                        </a:cubicBezTo>
                        <a:cubicBezTo>
                          <a:pt x="5706" y="41139"/>
                          <a:pt x="5812" y="41271"/>
                          <a:pt x="5865" y="41429"/>
                        </a:cubicBezTo>
                        <a:cubicBezTo>
                          <a:pt x="5944" y="41535"/>
                          <a:pt x="5944" y="41667"/>
                          <a:pt x="5865" y="41773"/>
                        </a:cubicBezTo>
                        <a:cubicBezTo>
                          <a:pt x="6008" y="41844"/>
                          <a:pt x="5957" y="42045"/>
                          <a:pt x="5830" y="42045"/>
                        </a:cubicBezTo>
                        <a:cubicBezTo>
                          <a:pt x="5816" y="42045"/>
                          <a:pt x="5801" y="42042"/>
                          <a:pt x="5785" y="42037"/>
                        </a:cubicBezTo>
                        <a:cubicBezTo>
                          <a:pt x="5284" y="41852"/>
                          <a:pt x="4782" y="41667"/>
                          <a:pt x="4280" y="41482"/>
                        </a:cubicBezTo>
                        <a:cubicBezTo>
                          <a:pt x="4094" y="41420"/>
                          <a:pt x="3862" y="41349"/>
                          <a:pt x="3638" y="41349"/>
                        </a:cubicBezTo>
                        <a:cubicBezTo>
                          <a:pt x="3481" y="41349"/>
                          <a:pt x="3328" y="41384"/>
                          <a:pt x="3197" y="41482"/>
                        </a:cubicBezTo>
                        <a:cubicBezTo>
                          <a:pt x="2933" y="41746"/>
                          <a:pt x="2827" y="42143"/>
                          <a:pt x="2933" y="42512"/>
                        </a:cubicBezTo>
                        <a:cubicBezTo>
                          <a:pt x="3012" y="42882"/>
                          <a:pt x="3170" y="43252"/>
                          <a:pt x="3382" y="43595"/>
                        </a:cubicBezTo>
                        <a:cubicBezTo>
                          <a:pt x="3593" y="43939"/>
                          <a:pt x="3857" y="44256"/>
                          <a:pt x="4148" y="44520"/>
                        </a:cubicBezTo>
                        <a:cubicBezTo>
                          <a:pt x="4518" y="44810"/>
                          <a:pt x="4914" y="45048"/>
                          <a:pt x="5336" y="45286"/>
                        </a:cubicBezTo>
                        <a:cubicBezTo>
                          <a:pt x="6076" y="45682"/>
                          <a:pt x="6842" y="46026"/>
                          <a:pt x="7634" y="46316"/>
                        </a:cubicBezTo>
                        <a:cubicBezTo>
                          <a:pt x="7925" y="46422"/>
                          <a:pt x="8189" y="46527"/>
                          <a:pt x="8480" y="46580"/>
                        </a:cubicBezTo>
                        <a:cubicBezTo>
                          <a:pt x="8585" y="46633"/>
                          <a:pt x="8717" y="46659"/>
                          <a:pt x="8850" y="46686"/>
                        </a:cubicBezTo>
                        <a:cubicBezTo>
                          <a:pt x="9034" y="46739"/>
                          <a:pt x="9246" y="46765"/>
                          <a:pt x="9457" y="46792"/>
                        </a:cubicBezTo>
                        <a:lnTo>
                          <a:pt x="9827" y="46871"/>
                        </a:lnTo>
                        <a:cubicBezTo>
                          <a:pt x="9827" y="46844"/>
                          <a:pt x="9853" y="46818"/>
                          <a:pt x="9880" y="46818"/>
                        </a:cubicBezTo>
                        <a:cubicBezTo>
                          <a:pt x="10038" y="46792"/>
                          <a:pt x="10197" y="46792"/>
                          <a:pt x="10382" y="46792"/>
                        </a:cubicBezTo>
                        <a:cubicBezTo>
                          <a:pt x="10540" y="46792"/>
                          <a:pt x="10699" y="46792"/>
                          <a:pt x="10857" y="46765"/>
                        </a:cubicBezTo>
                        <a:lnTo>
                          <a:pt x="11016" y="46739"/>
                        </a:lnTo>
                        <a:cubicBezTo>
                          <a:pt x="11016" y="46712"/>
                          <a:pt x="10989" y="46712"/>
                          <a:pt x="10989" y="46686"/>
                        </a:cubicBezTo>
                        <a:cubicBezTo>
                          <a:pt x="10910" y="46580"/>
                          <a:pt x="10857" y="46475"/>
                          <a:pt x="10804" y="46369"/>
                        </a:cubicBezTo>
                        <a:cubicBezTo>
                          <a:pt x="10699" y="46158"/>
                          <a:pt x="10593" y="45946"/>
                          <a:pt x="10461" y="45735"/>
                        </a:cubicBezTo>
                        <a:cubicBezTo>
                          <a:pt x="10355" y="45524"/>
                          <a:pt x="10250" y="45312"/>
                          <a:pt x="10144" y="45101"/>
                        </a:cubicBezTo>
                        <a:cubicBezTo>
                          <a:pt x="10091" y="44995"/>
                          <a:pt x="10012" y="44890"/>
                          <a:pt x="9985" y="44758"/>
                        </a:cubicBezTo>
                        <a:cubicBezTo>
                          <a:pt x="9906" y="44678"/>
                          <a:pt x="9880" y="44573"/>
                          <a:pt x="9880" y="44467"/>
                        </a:cubicBezTo>
                        <a:cubicBezTo>
                          <a:pt x="9880" y="44408"/>
                          <a:pt x="9924" y="44378"/>
                          <a:pt x="9958" y="44378"/>
                        </a:cubicBezTo>
                        <a:cubicBezTo>
                          <a:pt x="9969" y="44378"/>
                          <a:pt x="9979" y="44381"/>
                          <a:pt x="9985" y="44388"/>
                        </a:cubicBezTo>
                        <a:cubicBezTo>
                          <a:pt x="10091" y="44467"/>
                          <a:pt x="10170" y="44573"/>
                          <a:pt x="10223" y="44678"/>
                        </a:cubicBezTo>
                        <a:cubicBezTo>
                          <a:pt x="10276" y="44784"/>
                          <a:pt x="10329" y="44890"/>
                          <a:pt x="10382" y="44995"/>
                        </a:cubicBezTo>
                        <a:lnTo>
                          <a:pt x="10725" y="45629"/>
                        </a:lnTo>
                        <a:cubicBezTo>
                          <a:pt x="10831" y="45841"/>
                          <a:pt x="10936" y="46052"/>
                          <a:pt x="11042" y="46263"/>
                        </a:cubicBezTo>
                        <a:cubicBezTo>
                          <a:pt x="11095" y="46395"/>
                          <a:pt x="11148" y="46501"/>
                          <a:pt x="11200" y="46607"/>
                        </a:cubicBezTo>
                        <a:cubicBezTo>
                          <a:pt x="11227" y="46633"/>
                          <a:pt x="11227" y="46686"/>
                          <a:pt x="11253" y="46712"/>
                        </a:cubicBezTo>
                        <a:lnTo>
                          <a:pt x="11359" y="46712"/>
                        </a:lnTo>
                        <a:cubicBezTo>
                          <a:pt x="11438" y="46712"/>
                          <a:pt x="11517" y="46686"/>
                          <a:pt x="11597" y="46686"/>
                        </a:cubicBezTo>
                        <a:lnTo>
                          <a:pt x="11729" y="46633"/>
                        </a:lnTo>
                        <a:cubicBezTo>
                          <a:pt x="10250" y="44097"/>
                          <a:pt x="8982" y="41429"/>
                          <a:pt x="7951" y="38682"/>
                        </a:cubicBezTo>
                        <a:cubicBezTo>
                          <a:pt x="6842" y="35777"/>
                          <a:pt x="5970" y="32818"/>
                          <a:pt x="5284" y="29807"/>
                        </a:cubicBezTo>
                        <a:cubicBezTo>
                          <a:pt x="4570" y="26690"/>
                          <a:pt x="4069" y="23547"/>
                          <a:pt x="3778" y="20377"/>
                        </a:cubicBezTo>
                        <a:cubicBezTo>
                          <a:pt x="3461" y="17128"/>
                          <a:pt x="3303" y="13853"/>
                          <a:pt x="3329" y="10578"/>
                        </a:cubicBezTo>
                        <a:cubicBezTo>
                          <a:pt x="3355" y="7302"/>
                          <a:pt x="3514" y="4027"/>
                          <a:pt x="3857" y="778"/>
                        </a:cubicBezTo>
                        <a:cubicBezTo>
                          <a:pt x="3857" y="725"/>
                          <a:pt x="3903" y="699"/>
                          <a:pt x="3953" y="699"/>
                        </a:cubicBezTo>
                        <a:cubicBezTo>
                          <a:pt x="4003" y="699"/>
                          <a:pt x="4055" y="725"/>
                          <a:pt x="4069" y="778"/>
                        </a:cubicBezTo>
                        <a:cubicBezTo>
                          <a:pt x="4016" y="1174"/>
                          <a:pt x="4016" y="1570"/>
                          <a:pt x="3989" y="1967"/>
                        </a:cubicBezTo>
                        <a:cubicBezTo>
                          <a:pt x="3778" y="5216"/>
                          <a:pt x="3620" y="8465"/>
                          <a:pt x="3620" y="11740"/>
                        </a:cubicBezTo>
                        <a:cubicBezTo>
                          <a:pt x="3646" y="15015"/>
                          <a:pt x="3831" y="18264"/>
                          <a:pt x="4174" y="21513"/>
                        </a:cubicBezTo>
                        <a:cubicBezTo>
                          <a:pt x="4518" y="24630"/>
                          <a:pt x="5072" y="27747"/>
                          <a:pt x="5812" y="30785"/>
                        </a:cubicBezTo>
                        <a:cubicBezTo>
                          <a:pt x="7106" y="36305"/>
                          <a:pt x="9167" y="41588"/>
                          <a:pt x="11914" y="46527"/>
                        </a:cubicBezTo>
                        <a:cubicBezTo>
                          <a:pt x="11993" y="46369"/>
                          <a:pt x="12046" y="46210"/>
                          <a:pt x="12151" y="46078"/>
                        </a:cubicBezTo>
                        <a:cubicBezTo>
                          <a:pt x="12231" y="45893"/>
                          <a:pt x="12363" y="45735"/>
                          <a:pt x="12468" y="45577"/>
                        </a:cubicBezTo>
                        <a:cubicBezTo>
                          <a:pt x="12521" y="45524"/>
                          <a:pt x="12548" y="45471"/>
                          <a:pt x="12600" y="45365"/>
                        </a:cubicBezTo>
                        <a:cubicBezTo>
                          <a:pt x="12680" y="45260"/>
                          <a:pt x="12759" y="45154"/>
                          <a:pt x="12812" y="45075"/>
                        </a:cubicBezTo>
                        <a:cubicBezTo>
                          <a:pt x="12917" y="44943"/>
                          <a:pt x="13049" y="44863"/>
                          <a:pt x="13208" y="44863"/>
                        </a:cubicBezTo>
                        <a:cubicBezTo>
                          <a:pt x="13683" y="44441"/>
                          <a:pt x="14027" y="43886"/>
                          <a:pt x="14212" y="43305"/>
                        </a:cubicBezTo>
                        <a:cubicBezTo>
                          <a:pt x="14317" y="42935"/>
                          <a:pt x="14423" y="42565"/>
                          <a:pt x="14502" y="42195"/>
                        </a:cubicBezTo>
                        <a:cubicBezTo>
                          <a:pt x="14581" y="41905"/>
                          <a:pt x="14661" y="41588"/>
                          <a:pt x="14740" y="41245"/>
                        </a:cubicBezTo>
                        <a:cubicBezTo>
                          <a:pt x="14872" y="40611"/>
                          <a:pt x="14872" y="39950"/>
                          <a:pt x="14740" y="39316"/>
                        </a:cubicBezTo>
                        <a:cubicBezTo>
                          <a:pt x="14608" y="38709"/>
                          <a:pt x="14264" y="38048"/>
                          <a:pt x="13604" y="37916"/>
                        </a:cubicBezTo>
                        <a:cubicBezTo>
                          <a:pt x="13539" y="37906"/>
                          <a:pt x="13476" y="37900"/>
                          <a:pt x="13414" y="37900"/>
                        </a:cubicBezTo>
                        <a:cubicBezTo>
                          <a:pt x="13171" y="37900"/>
                          <a:pt x="12948" y="37981"/>
                          <a:pt x="12759" y="38128"/>
                        </a:cubicBezTo>
                        <a:cubicBezTo>
                          <a:pt x="12548" y="38365"/>
                          <a:pt x="12336" y="38630"/>
                          <a:pt x="12178" y="38920"/>
                        </a:cubicBezTo>
                        <a:cubicBezTo>
                          <a:pt x="12158" y="38960"/>
                          <a:pt x="12118" y="38978"/>
                          <a:pt x="12077" y="38978"/>
                        </a:cubicBezTo>
                        <a:cubicBezTo>
                          <a:pt x="12011" y="38978"/>
                          <a:pt x="11940" y="38933"/>
                          <a:pt x="11940" y="38867"/>
                        </a:cubicBezTo>
                        <a:cubicBezTo>
                          <a:pt x="11782" y="38656"/>
                          <a:pt x="11702" y="38392"/>
                          <a:pt x="11755" y="38128"/>
                        </a:cubicBezTo>
                        <a:cubicBezTo>
                          <a:pt x="11808" y="37837"/>
                          <a:pt x="11887" y="37520"/>
                          <a:pt x="11993" y="37230"/>
                        </a:cubicBezTo>
                        <a:cubicBezTo>
                          <a:pt x="12178" y="36675"/>
                          <a:pt x="12442" y="36173"/>
                          <a:pt x="12627" y="35645"/>
                        </a:cubicBezTo>
                        <a:cubicBezTo>
                          <a:pt x="12732" y="35381"/>
                          <a:pt x="12812" y="35116"/>
                          <a:pt x="12891" y="34826"/>
                        </a:cubicBezTo>
                        <a:cubicBezTo>
                          <a:pt x="12917" y="34694"/>
                          <a:pt x="12944" y="34562"/>
                          <a:pt x="12944" y="34430"/>
                        </a:cubicBezTo>
                        <a:cubicBezTo>
                          <a:pt x="12970" y="34298"/>
                          <a:pt x="12944" y="34166"/>
                          <a:pt x="12917" y="34033"/>
                        </a:cubicBezTo>
                        <a:cubicBezTo>
                          <a:pt x="12797" y="33840"/>
                          <a:pt x="12587" y="33713"/>
                          <a:pt x="12350" y="33713"/>
                        </a:cubicBezTo>
                        <a:cubicBezTo>
                          <a:pt x="12328" y="33713"/>
                          <a:pt x="12306" y="33714"/>
                          <a:pt x="12283" y="33717"/>
                        </a:cubicBezTo>
                        <a:cubicBezTo>
                          <a:pt x="12019" y="33743"/>
                          <a:pt x="11782" y="33849"/>
                          <a:pt x="11570" y="33981"/>
                        </a:cubicBezTo>
                        <a:cubicBezTo>
                          <a:pt x="11332" y="34166"/>
                          <a:pt x="11121" y="34350"/>
                          <a:pt x="10963" y="34588"/>
                        </a:cubicBezTo>
                        <a:cubicBezTo>
                          <a:pt x="10883" y="34720"/>
                          <a:pt x="10778" y="34879"/>
                          <a:pt x="10699" y="35011"/>
                        </a:cubicBezTo>
                        <a:cubicBezTo>
                          <a:pt x="10619" y="35169"/>
                          <a:pt x="10540" y="35328"/>
                          <a:pt x="10461" y="35433"/>
                        </a:cubicBezTo>
                        <a:cubicBezTo>
                          <a:pt x="10433" y="35480"/>
                          <a:pt x="10389" y="35500"/>
                          <a:pt x="10346" y="35500"/>
                        </a:cubicBezTo>
                        <a:cubicBezTo>
                          <a:pt x="10266" y="35500"/>
                          <a:pt x="10189" y="35431"/>
                          <a:pt x="10223" y="35328"/>
                        </a:cubicBezTo>
                        <a:cubicBezTo>
                          <a:pt x="10223" y="35301"/>
                          <a:pt x="10223" y="35275"/>
                          <a:pt x="10250" y="35275"/>
                        </a:cubicBezTo>
                        <a:cubicBezTo>
                          <a:pt x="10144" y="35064"/>
                          <a:pt x="10117" y="34852"/>
                          <a:pt x="10197" y="34641"/>
                        </a:cubicBezTo>
                        <a:cubicBezTo>
                          <a:pt x="10302" y="34271"/>
                          <a:pt x="10434" y="33928"/>
                          <a:pt x="10619" y="33584"/>
                        </a:cubicBezTo>
                        <a:cubicBezTo>
                          <a:pt x="11148" y="32449"/>
                          <a:pt x="11808" y="31181"/>
                          <a:pt x="11465" y="29913"/>
                        </a:cubicBezTo>
                        <a:cubicBezTo>
                          <a:pt x="11385" y="29622"/>
                          <a:pt x="11280" y="29358"/>
                          <a:pt x="10936" y="29332"/>
                        </a:cubicBezTo>
                        <a:cubicBezTo>
                          <a:pt x="10646" y="29332"/>
                          <a:pt x="10355" y="29490"/>
                          <a:pt x="10170" y="29728"/>
                        </a:cubicBezTo>
                        <a:cubicBezTo>
                          <a:pt x="9933" y="29992"/>
                          <a:pt x="9695" y="30256"/>
                          <a:pt x="9483" y="30573"/>
                        </a:cubicBezTo>
                        <a:cubicBezTo>
                          <a:pt x="9272" y="30864"/>
                          <a:pt x="9061" y="31154"/>
                          <a:pt x="8850" y="31471"/>
                        </a:cubicBezTo>
                        <a:cubicBezTo>
                          <a:pt x="8819" y="31509"/>
                          <a:pt x="8780" y="31525"/>
                          <a:pt x="8741" y="31525"/>
                        </a:cubicBezTo>
                        <a:cubicBezTo>
                          <a:pt x="8644" y="31525"/>
                          <a:pt x="8548" y="31426"/>
                          <a:pt x="8585" y="31313"/>
                        </a:cubicBezTo>
                        <a:cubicBezTo>
                          <a:pt x="8585" y="31260"/>
                          <a:pt x="8585" y="31181"/>
                          <a:pt x="8585" y="31128"/>
                        </a:cubicBezTo>
                        <a:cubicBezTo>
                          <a:pt x="8612" y="31075"/>
                          <a:pt x="8612" y="30996"/>
                          <a:pt x="8638" y="30943"/>
                        </a:cubicBezTo>
                        <a:cubicBezTo>
                          <a:pt x="8638" y="30890"/>
                          <a:pt x="8691" y="30811"/>
                          <a:pt x="8691" y="30758"/>
                        </a:cubicBezTo>
                        <a:cubicBezTo>
                          <a:pt x="8691" y="30705"/>
                          <a:pt x="8717" y="30626"/>
                          <a:pt x="8744" y="30573"/>
                        </a:cubicBezTo>
                        <a:cubicBezTo>
                          <a:pt x="8770" y="30520"/>
                          <a:pt x="8797" y="30520"/>
                          <a:pt x="8850" y="30520"/>
                        </a:cubicBezTo>
                        <a:cubicBezTo>
                          <a:pt x="8982" y="30230"/>
                          <a:pt x="9114" y="29966"/>
                          <a:pt x="9246" y="29675"/>
                        </a:cubicBezTo>
                        <a:cubicBezTo>
                          <a:pt x="9457" y="29147"/>
                          <a:pt x="9616" y="28619"/>
                          <a:pt x="9774" y="28064"/>
                        </a:cubicBezTo>
                        <a:cubicBezTo>
                          <a:pt x="9906" y="27588"/>
                          <a:pt x="9959" y="27087"/>
                          <a:pt x="9853" y="26611"/>
                        </a:cubicBezTo>
                        <a:cubicBezTo>
                          <a:pt x="9774" y="26188"/>
                          <a:pt x="9431" y="25871"/>
                          <a:pt x="9008" y="25819"/>
                        </a:cubicBezTo>
                        <a:cubicBezTo>
                          <a:pt x="8770" y="25819"/>
                          <a:pt x="8559" y="25898"/>
                          <a:pt x="8374" y="26030"/>
                        </a:cubicBezTo>
                        <a:cubicBezTo>
                          <a:pt x="8268" y="26083"/>
                          <a:pt x="8163" y="26162"/>
                          <a:pt x="8057" y="26241"/>
                        </a:cubicBezTo>
                        <a:cubicBezTo>
                          <a:pt x="7951" y="26321"/>
                          <a:pt x="7819" y="26400"/>
                          <a:pt x="7687" y="26479"/>
                        </a:cubicBezTo>
                        <a:cubicBezTo>
                          <a:pt x="7677" y="26482"/>
                          <a:pt x="7666" y="26484"/>
                          <a:pt x="7654" y="26484"/>
                        </a:cubicBezTo>
                        <a:cubicBezTo>
                          <a:pt x="7576" y="26484"/>
                          <a:pt x="7479" y="26412"/>
                          <a:pt x="7502" y="26321"/>
                        </a:cubicBezTo>
                        <a:cubicBezTo>
                          <a:pt x="7370" y="26241"/>
                          <a:pt x="7291" y="26083"/>
                          <a:pt x="7291" y="25924"/>
                        </a:cubicBezTo>
                        <a:cubicBezTo>
                          <a:pt x="7318" y="25739"/>
                          <a:pt x="7370" y="25555"/>
                          <a:pt x="7450" y="25370"/>
                        </a:cubicBezTo>
                        <a:cubicBezTo>
                          <a:pt x="7529" y="25185"/>
                          <a:pt x="7608" y="24973"/>
                          <a:pt x="7687" y="24762"/>
                        </a:cubicBezTo>
                        <a:cubicBezTo>
                          <a:pt x="8163" y="23415"/>
                          <a:pt x="8717" y="22015"/>
                          <a:pt x="8585" y="20536"/>
                        </a:cubicBezTo>
                        <a:cubicBezTo>
                          <a:pt x="8559" y="20219"/>
                          <a:pt x="8480" y="19902"/>
                          <a:pt x="8374" y="19585"/>
                        </a:cubicBezTo>
                        <a:cubicBezTo>
                          <a:pt x="8295" y="19268"/>
                          <a:pt x="8110" y="18951"/>
                          <a:pt x="7899" y="18687"/>
                        </a:cubicBezTo>
                        <a:cubicBezTo>
                          <a:pt x="7786" y="18561"/>
                          <a:pt x="7629" y="18501"/>
                          <a:pt x="7475" y="18501"/>
                        </a:cubicBezTo>
                        <a:cubicBezTo>
                          <a:pt x="7339" y="18501"/>
                          <a:pt x="7205" y="18547"/>
                          <a:pt x="7106" y="18634"/>
                        </a:cubicBezTo>
                        <a:cubicBezTo>
                          <a:pt x="6868" y="18872"/>
                          <a:pt x="6763" y="19215"/>
                          <a:pt x="6472" y="19374"/>
                        </a:cubicBezTo>
                        <a:cubicBezTo>
                          <a:pt x="6458" y="19381"/>
                          <a:pt x="6442" y="19384"/>
                          <a:pt x="6426" y="19384"/>
                        </a:cubicBezTo>
                        <a:cubicBezTo>
                          <a:pt x="6381" y="19384"/>
                          <a:pt x="6333" y="19359"/>
                          <a:pt x="6314" y="19321"/>
                        </a:cubicBezTo>
                        <a:cubicBezTo>
                          <a:pt x="6287" y="19294"/>
                          <a:pt x="6261" y="19268"/>
                          <a:pt x="6235" y="19242"/>
                        </a:cubicBezTo>
                        <a:cubicBezTo>
                          <a:pt x="6208" y="19215"/>
                          <a:pt x="6182" y="19162"/>
                          <a:pt x="6155" y="19109"/>
                        </a:cubicBezTo>
                        <a:cubicBezTo>
                          <a:pt x="6102" y="19030"/>
                          <a:pt x="6076" y="18925"/>
                          <a:pt x="6076" y="18845"/>
                        </a:cubicBezTo>
                        <a:lnTo>
                          <a:pt x="6076" y="18713"/>
                        </a:lnTo>
                        <a:cubicBezTo>
                          <a:pt x="6102" y="18423"/>
                          <a:pt x="6182" y="18106"/>
                          <a:pt x="6287" y="17842"/>
                        </a:cubicBezTo>
                        <a:cubicBezTo>
                          <a:pt x="6657" y="16785"/>
                          <a:pt x="7133" y="15755"/>
                          <a:pt x="7133" y="14645"/>
                        </a:cubicBezTo>
                        <a:cubicBezTo>
                          <a:pt x="7159" y="14144"/>
                          <a:pt x="7027" y="13642"/>
                          <a:pt x="6763" y="13219"/>
                        </a:cubicBezTo>
                        <a:cubicBezTo>
                          <a:pt x="6631" y="13008"/>
                          <a:pt x="6419" y="12849"/>
                          <a:pt x="6182" y="12796"/>
                        </a:cubicBezTo>
                        <a:cubicBezTo>
                          <a:pt x="6138" y="12785"/>
                          <a:pt x="6093" y="12780"/>
                          <a:pt x="6050" y="12780"/>
                        </a:cubicBezTo>
                        <a:cubicBezTo>
                          <a:pt x="5884" y="12780"/>
                          <a:pt x="5726" y="12856"/>
                          <a:pt x="5601" y="12981"/>
                        </a:cubicBezTo>
                        <a:cubicBezTo>
                          <a:pt x="5575" y="13000"/>
                          <a:pt x="5547" y="13009"/>
                          <a:pt x="5519" y="13009"/>
                        </a:cubicBezTo>
                        <a:cubicBezTo>
                          <a:pt x="5431" y="13009"/>
                          <a:pt x="5349" y="12923"/>
                          <a:pt x="5389" y="12823"/>
                        </a:cubicBezTo>
                        <a:cubicBezTo>
                          <a:pt x="5336" y="12321"/>
                          <a:pt x="5336" y="11793"/>
                          <a:pt x="5389" y="11264"/>
                        </a:cubicBezTo>
                        <a:cubicBezTo>
                          <a:pt x="5442" y="10763"/>
                          <a:pt x="5495" y="10261"/>
                          <a:pt x="5521" y="9732"/>
                        </a:cubicBezTo>
                        <a:cubicBezTo>
                          <a:pt x="5627" y="7936"/>
                          <a:pt x="5574" y="6140"/>
                          <a:pt x="5336" y="4344"/>
                        </a:cubicBezTo>
                        <a:cubicBezTo>
                          <a:pt x="5257" y="3446"/>
                          <a:pt x="5099" y="2574"/>
                          <a:pt x="4887" y="1702"/>
                        </a:cubicBezTo>
                        <a:cubicBezTo>
                          <a:pt x="4782" y="1306"/>
                          <a:pt x="4623" y="910"/>
                          <a:pt x="4386" y="567"/>
                        </a:cubicBezTo>
                        <a:cubicBezTo>
                          <a:pt x="4359" y="514"/>
                          <a:pt x="4306" y="435"/>
                          <a:pt x="4253" y="382"/>
                        </a:cubicBezTo>
                        <a:cubicBezTo>
                          <a:pt x="4174" y="303"/>
                          <a:pt x="4095" y="197"/>
                          <a:pt x="3989" y="118"/>
                        </a:cubicBezTo>
                        <a:cubicBezTo>
                          <a:pt x="3910" y="65"/>
                          <a:pt x="3857" y="38"/>
                          <a:pt x="3778" y="12"/>
                        </a:cubicBezTo>
                        <a:cubicBezTo>
                          <a:pt x="3743" y="12"/>
                          <a:pt x="3696" y="0"/>
                          <a:pt x="366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5" name="Google Shape;645;p34"/>
                  <p:cNvSpPr/>
                  <p:nvPr/>
                </p:nvSpPr>
                <p:spPr>
                  <a:xfrm>
                    <a:off x="1774775" y="2082350"/>
                    <a:ext cx="383025" cy="1208975"/>
                  </a:xfrm>
                  <a:custGeom>
                    <a:avLst/>
                    <a:gdLst/>
                    <a:ahLst/>
                    <a:cxnLst/>
                    <a:rect l="l" t="t" r="r" b="b"/>
                    <a:pathLst>
                      <a:path w="15321" h="48359" extrusionOk="0">
                        <a:moveTo>
                          <a:pt x="3739" y="261"/>
                        </a:moveTo>
                        <a:cubicBezTo>
                          <a:pt x="3774" y="261"/>
                          <a:pt x="3821" y="273"/>
                          <a:pt x="3857" y="273"/>
                        </a:cubicBezTo>
                        <a:cubicBezTo>
                          <a:pt x="3962" y="299"/>
                          <a:pt x="4041" y="352"/>
                          <a:pt x="4121" y="405"/>
                        </a:cubicBezTo>
                        <a:cubicBezTo>
                          <a:pt x="4279" y="537"/>
                          <a:pt x="4411" y="669"/>
                          <a:pt x="4517" y="854"/>
                        </a:cubicBezTo>
                        <a:cubicBezTo>
                          <a:pt x="4755" y="1197"/>
                          <a:pt x="4913" y="1593"/>
                          <a:pt x="5019" y="1989"/>
                        </a:cubicBezTo>
                        <a:cubicBezTo>
                          <a:pt x="5230" y="2861"/>
                          <a:pt x="5389" y="3733"/>
                          <a:pt x="5468" y="4631"/>
                        </a:cubicBezTo>
                        <a:cubicBezTo>
                          <a:pt x="5706" y="6427"/>
                          <a:pt x="5758" y="8223"/>
                          <a:pt x="5653" y="10019"/>
                        </a:cubicBezTo>
                        <a:cubicBezTo>
                          <a:pt x="5626" y="10521"/>
                          <a:pt x="5547" y="11050"/>
                          <a:pt x="5521" y="11551"/>
                        </a:cubicBezTo>
                        <a:cubicBezTo>
                          <a:pt x="5468" y="12080"/>
                          <a:pt x="5468" y="12608"/>
                          <a:pt x="5521" y="13110"/>
                        </a:cubicBezTo>
                        <a:cubicBezTo>
                          <a:pt x="5480" y="13210"/>
                          <a:pt x="5563" y="13296"/>
                          <a:pt x="5651" y="13296"/>
                        </a:cubicBezTo>
                        <a:cubicBezTo>
                          <a:pt x="5679" y="13296"/>
                          <a:pt x="5707" y="13287"/>
                          <a:pt x="5732" y="13268"/>
                        </a:cubicBezTo>
                        <a:cubicBezTo>
                          <a:pt x="5857" y="13143"/>
                          <a:pt x="6016" y="13067"/>
                          <a:pt x="6181" y="13067"/>
                        </a:cubicBezTo>
                        <a:cubicBezTo>
                          <a:pt x="6225" y="13067"/>
                          <a:pt x="6269" y="13072"/>
                          <a:pt x="6313" y="13083"/>
                        </a:cubicBezTo>
                        <a:cubicBezTo>
                          <a:pt x="6551" y="13136"/>
                          <a:pt x="6762" y="13295"/>
                          <a:pt x="6894" y="13506"/>
                        </a:cubicBezTo>
                        <a:cubicBezTo>
                          <a:pt x="7158" y="13929"/>
                          <a:pt x="7290" y="14431"/>
                          <a:pt x="7264" y="14932"/>
                        </a:cubicBezTo>
                        <a:cubicBezTo>
                          <a:pt x="7264" y="16042"/>
                          <a:pt x="6762" y="17072"/>
                          <a:pt x="6419" y="18129"/>
                        </a:cubicBezTo>
                        <a:cubicBezTo>
                          <a:pt x="6313" y="18393"/>
                          <a:pt x="6234" y="18710"/>
                          <a:pt x="6207" y="19000"/>
                        </a:cubicBezTo>
                        <a:cubicBezTo>
                          <a:pt x="6207" y="19027"/>
                          <a:pt x="6207" y="19079"/>
                          <a:pt x="6207" y="19106"/>
                        </a:cubicBezTo>
                        <a:cubicBezTo>
                          <a:pt x="6207" y="19212"/>
                          <a:pt x="6234" y="19317"/>
                          <a:pt x="6287" y="19396"/>
                        </a:cubicBezTo>
                        <a:cubicBezTo>
                          <a:pt x="6287" y="19449"/>
                          <a:pt x="6313" y="19502"/>
                          <a:pt x="6366" y="19529"/>
                        </a:cubicBezTo>
                        <a:lnTo>
                          <a:pt x="6419" y="19608"/>
                        </a:lnTo>
                        <a:cubicBezTo>
                          <a:pt x="6438" y="19646"/>
                          <a:pt x="6486" y="19671"/>
                          <a:pt x="6541" y="19671"/>
                        </a:cubicBezTo>
                        <a:cubicBezTo>
                          <a:pt x="6561" y="19671"/>
                          <a:pt x="6582" y="19668"/>
                          <a:pt x="6604" y="19661"/>
                        </a:cubicBezTo>
                        <a:cubicBezTo>
                          <a:pt x="6894" y="19502"/>
                          <a:pt x="7000" y="19159"/>
                          <a:pt x="7211" y="18921"/>
                        </a:cubicBezTo>
                        <a:cubicBezTo>
                          <a:pt x="7323" y="18834"/>
                          <a:pt x="7457" y="18788"/>
                          <a:pt x="7591" y="18788"/>
                        </a:cubicBezTo>
                        <a:cubicBezTo>
                          <a:pt x="7742" y="18788"/>
                          <a:pt x="7891" y="18848"/>
                          <a:pt x="8004" y="18974"/>
                        </a:cubicBezTo>
                        <a:cubicBezTo>
                          <a:pt x="8241" y="19238"/>
                          <a:pt x="8426" y="19555"/>
                          <a:pt x="8506" y="19872"/>
                        </a:cubicBezTo>
                        <a:cubicBezTo>
                          <a:pt x="8611" y="20189"/>
                          <a:pt x="8664" y="20506"/>
                          <a:pt x="8690" y="20823"/>
                        </a:cubicBezTo>
                        <a:cubicBezTo>
                          <a:pt x="8822" y="22302"/>
                          <a:pt x="8294" y="23702"/>
                          <a:pt x="7792" y="25049"/>
                        </a:cubicBezTo>
                        <a:cubicBezTo>
                          <a:pt x="7713" y="25260"/>
                          <a:pt x="7634" y="25445"/>
                          <a:pt x="7581" y="25657"/>
                        </a:cubicBezTo>
                        <a:cubicBezTo>
                          <a:pt x="7502" y="25842"/>
                          <a:pt x="7449" y="26026"/>
                          <a:pt x="7423" y="26211"/>
                        </a:cubicBezTo>
                        <a:cubicBezTo>
                          <a:pt x="7396" y="26370"/>
                          <a:pt x="7475" y="26528"/>
                          <a:pt x="7607" y="26608"/>
                        </a:cubicBezTo>
                        <a:lnTo>
                          <a:pt x="7634" y="26608"/>
                        </a:lnTo>
                        <a:cubicBezTo>
                          <a:pt x="7613" y="26690"/>
                          <a:pt x="7673" y="26756"/>
                          <a:pt x="7751" y="26756"/>
                        </a:cubicBezTo>
                        <a:cubicBezTo>
                          <a:pt x="7772" y="26756"/>
                          <a:pt x="7796" y="26751"/>
                          <a:pt x="7819" y="26740"/>
                        </a:cubicBezTo>
                        <a:cubicBezTo>
                          <a:pt x="7924" y="26687"/>
                          <a:pt x="8056" y="26608"/>
                          <a:pt x="8189" y="26528"/>
                        </a:cubicBezTo>
                        <a:cubicBezTo>
                          <a:pt x="8294" y="26449"/>
                          <a:pt x="8400" y="26370"/>
                          <a:pt x="8506" y="26317"/>
                        </a:cubicBezTo>
                        <a:cubicBezTo>
                          <a:pt x="8690" y="26185"/>
                          <a:pt x="8902" y="26106"/>
                          <a:pt x="9139" y="26106"/>
                        </a:cubicBezTo>
                        <a:cubicBezTo>
                          <a:pt x="9562" y="26158"/>
                          <a:pt x="9905" y="26475"/>
                          <a:pt x="9985" y="26898"/>
                        </a:cubicBezTo>
                        <a:cubicBezTo>
                          <a:pt x="10064" y="27374"/>
                          <a:pt x="10038" y="27875"/>
                          <a:pt x="9879" y="28351"/>
                        </a:cubicBezTo>
                        <a:cubicBezTo>
                          <a:pt x="9747" y="28906"/>
                          <a:pt x="9562" y="29434"/>
                          <a:pt x="9351" y="29936"/>
                        </a:cubicBezTo>
                        <a:cubicBezTo>
                          <a:pt x="9245" y="30226"/>
                          <a:pt x="9113" y="30517"/>
                          <a:pt x="8981" y="30807"/>
                        </a:cubicBezTo>
                        <a:cubicBezTo>
                          <a:pt x="8928" y="30807"/>
                          <a:pt x="8875" y="30807"/>
                          <a:pt x="8849" y="30860"/>
                        </a:cubicBezTo>
                        <a:cubicBezTo>
                          <a:pt x="8822" y="30913"/>
                          <a:pt x="8822" y="30966"/>
                          <a:pt x="8796" y="31045"/>
                        </a:cubicBezTo>
                        <a:cubicBezTo>
                          <a:pt x="8796" y="31098"/>
                          <a:pt x="8770" y="31177"/>
                          <a:pt x="8770" y="31230"/>
                        </a:cubicBezTo>
                        <a:cubicBezTo>
                          <a:pt x="8743" y="31283"/>
                          <a:pt x="8717" y="31362"/>
                          <a:pt x="8717" y="31415"/>
                        </a:cubicBezTo>
                        <a:cubicBezTo>
                          <a:pt x="8717" y="31468"/>
                          <a:pt x="8717" y="31547"/>
                          <a:pt x="8717" y="31600"/>
                        </a:cubicBezTo>
                        <a:cubicBezTo>
                          <a:pt x="8663" y="31708"/>
                          <a:pt x="8756" y="31803"/>
                          <a:pt x="8854" y="31803"/>
                        </a:cubicBezTo>
                        <a:cubicBezTo>
                          <a:pt x="8900" y="31803"/>
                          <a:pt x="8947" y="31782"/>
                          <a:pt x="8981" y="31732"/>
                        </a:cubicBezTo>
                        <a:cubicBezTo>
                          <a:pt x="9192" y="31441"/>
                          <a:pt x="9404" y="31124"/>
                          <a:pt x="9615" y="30834"/>
                        </a:cubicBezTo>
                        <a:cubicBezTo>
                          <a:pt x="9826" y="30543"/>
                          <a:pt x="10064" y="30279"/>
                          <a:pt x="10302" y="30015"/>
                        </a:cubicBezTo>
                        <a:cubicBezTo>
                          <a:pt x="10487" y="29777"/>
                          <a:pt x="10777" y="29619"/>
                          <a:pt x="11068" y="29619"/>
                        </a:cubicBezTo>
                        <a:cubicBezTo>
                          <a:pt x="11411" y="29645"/>
                          <a:pt x="11517" y="29909"/>
                          <a:pt x="11596" y="30200"/>
                        </a:cubicBezTo>
                        <a:cubicBezTo>
                          <a:pt x="11913" y="31468"/>
                          <a:pt x="11253" y="32736"/>
                          <a:pt x="10751" y="33871"/>
                        </a:cubicBezTo>
                        <a:cubicBezTo>
                          <a:pt x="10566" y="34188"/>
                          <a:pt x="10434" y="34558"/>
                          <a:pt x="10328" y="34928"/>
                        </a:cubicBezTo>
                        <a:cubicBezTo>
                          <a:pt x="10249" y="35139"/>
                          <a:pt x="10275" y="35351"/>
                          <a:pt x="10381" y="35536"/>
                        </a:cubicBezTo>
                        <a:cubicBezTo>
                          <a:pt x="10381" y="35562"/>
                          <a:pt x="10355" y="35588"/>
                          <a:pt x="10355" y="35615"/>
                        </a:cubicBezTo>
                        <a:cubicBezTo>
                          <a:pt x="10320" y="35718"/>
                          <a:pt x="10386" y="35787"/>
                          <a:pt x="10465" y="35787"/>
                        </a:cubicBezTo>
                        <a:cubicBezTo>
                          <a:pt x="10508" y="35787"/>
                          <a:pt x="10555" y="35767"/>
                          <a:pt x="10592" y="35720"/>
                        </a:cubicBezTo>
                        <a:cubicBezTo>
                          <a:pt x="10671" y="35588"/>
                          <a:pt x="10751" y="35456"/>
                          <a:pt x="10830" y="35298"/>
                        </a:cubicBezTo>
                        <a:cubicBezTo>
                          <a:pt x="10909" y="35166"/>
                          <a:pt x="10988" y="35007"/>
                          <a:pt x="11094" y="34875"/>
                        </a:cubicBezTo>
                        <a:cubicBezTo>
                          <a:pt x="11253" y="34637"/>
                          <a:pt x="11464" y="34426"/>
                          <a:pt x="11702" y="34268"/>
                        </a:cubicBezTo>
                        <a:cubicBezTo>
                          <a:pt x="11913" y="34109"/>
                          <a:pt x="12151" y="34030"/>
                          <a:pt x="12415" y="34004"/>
                        </a:cubicBezTo>
                        <a:cubicBezTo>
                          <a:pt x="12435" y="34001"/>
                          <a:pt x="12456" y="34000"/>
                          <a:pt x="12476" y="34000"/>
                        </a:cubicBezTo>
                        <a:cubicBezTo>
                          <a:pt x="12697" y="34000"/>
                          <a:pt x="12928" y="34127"/>
                          <a:pt x="13049" y="34320"/>
                        </a:cubicBezTo>
                        <a:cubicBezTo>
                          <a:pt x="13075" y="34453"/>
                          <a:pt x="13102" y="34585"/>
                          <a:pt x="13075" y="34717"/>
                        </a:cubicBezTo>
                        <a:cubicBezTo>
                          <a:pt x="13049" y="34849"/>
                          <a:pt x="13049" y="34981"/>
                          <a:pt x="13022" y="35113"/>
                        </a:cubicBezTo>
                        <a:cubicBezTo>
                          <a:pt x="12943" y="35403"/>
                          <a:pt x="12864" y="35668"/>
                          <a:pt x="12758" y="35932"/>
                        </a:cubicBezTo>
                        <a:cubicBezTo>
                          <a:pt x="12573" y="36460"/>
                          <a:pt x="12309" y="36962"/>
                          <a:pt x="12124" y="37517"/>
                        </a:cubicBezTo>
                        <a:cubicBezTo>
                          <a:pt x="12019" y="37807"/>
                          <a:pt x="11939" y="38124"/>
                          <a:pt x="11887" y="38415"/>
                        </a:cubicBezTo>
                        <a:cubicBezTo>
                          <a:pt x="11834" y="38679"/>
                          <a:pt x="11913" y="38943"/>
                          <a:pt x="12071" y="39128"/>
                        </a:cubicBezTo>
                        <a:cubicBezTo>
                          <a:pt x="12071" y="39211"/>
                          <a:pt x="12146" y="39263"/>
                          <a:pt x="12213" y="39263"/>
                        </a:cubicBezTo>
                        <a:cubicBezTo>
                          <a:pt x="12253" y="39263"/>
                          <a:pt x="12290" y="39246"/>
                          <a:pt x="12309" y="39207"/>
                        </a:cubicBezTo>
                        <a:cubicBezTo>
                          <a:pt x="12468" y="38917"/>
                          <a:pt x="12653" y="38652"/>
                          <a:pt x="12890" y="38415"/>
                        </a:cubicBezTo>
                        <a:cubicBezTo>
                          <a:pt x="13074" y="38272"/>
                          <a:pt x="13288" y="38177"/>
                          <a:pt x="13510" y="38177"/>
                        </a:cubicBezTo>
                        <a:cubicBezTo>
                          <a:pt x="13576" y="38177"/>
                          <a:pt x="13643" y="38185"/>
                          <a:pt x="13709" y="38203"/>
                        </a:cubicBezTo>
                        <a:cubicBezTo>
                          <a:pt x="14369" y="38335"/>
                          <a:pt x="14739" y="38996"/>
                          <a:pt x="14871" y="39603"/>
                        </a:cubicBezTo>
                        <a:cubicBezTo>
                          <a:pt x="15003" y="40237"/>
                          <a:pt x="15003" y="40898"/>
                          <a:pt x="14845" y="41532"/>
                        </a:cubicBezTo>
                        <a:cubicBezTo>
                          <a:pt x="14792" y="41875"/>
                          <a:pt x="14713" y="42166"/>
                          <a:pt x="14634" y="42482"/>
                        </a:cubicBezTo>
                        <a:cubicBezTo>
                          <a:pt x="14554" y="42852"/>
                          <a:pt x="14449" y="43222"/>
                          <a:pt x="14343" y="43592"/>
                        </a:cubicBezTo>
                        <a:cubicBezTo>
                          <a:pt x="14158" y="44173"/>
                          <a:pt x="13815" y="44728"/>
                          <a:pt x="13339" y="45150"/>
                        </a:cubicBezTo>
                        <a:cubicBezTo>
                          <a:pt x="13181" y="45150"/>
                          <a:pt x="13049" y="45230"/>
                          <a:pt x="12943" y="45335"/>
                        </a:cubicBezTo>
                        <a:cubicBezTo>
                          <a:pt x="12837" y="45520"/>
                          <a:pt x="12732" y="45679"/>
                          <a:pt x="12626" y="45864"/>
                        </a:cubicBezTo>
                        <a:cubicBezTo>
                          <a:pt x="12520" y="46048"/>
                          <a:pt x="12388" y="46180"/>
                          <a:pt x="12283" y="46365"/>
                        </a:cubicBezTo>
                        <a:cubicBezTo>
                          <a:pt x="12204" y="46497"/>
                          <a:pt x="12124" y="46630"/>
                          <a:pt x="12071" y="46788"/>
                        </a:cubicBezTo>
                        <a:cubicBezTo>
                          <a:pt x="9298" y="41875"/>
                          <a:pt x="7238" y="36566"/>
                          <a:pt x="5943" y="31072"/>
                        </a:cubicBezTo>
                        <a:cubicBezTo>
                          <a:pt x="5204" y="28034"/>
                          <a:pt x="4675" y="24917"/>
                          <a:pt x="4306" y="21800"/>
                        </a:cubicBezTo>
                        <a:cubicBezTo>
                          <a:pt x="3962" y="18551"/>
                          <a:pt x="3777" y="15302"/>
                          <a:pt x="3751" y="12027"/>
                        </a:cubicBezTo>
                        <a:cubicBezTo>
                          <a:pt x="3751" y="8778"/>
                          <a:pt x="3909" y="5503"/>
                          <a:pt x="4121" y="2254"/>
                        </a:cubicBezTo>
                        <a:cubicBezTo>
                          <a:pt x="4147" y="1857"/>
                          <a:pt x="4174" y="1461"/>
                          <a:pt x="4200" y="1065"/>
                        </a:cubicBezTo>
                        <a:cubicBezTo>
                          <a:pt x="4200" y="999"/>
                          <a:pt x="4147" y="966"/>
                          <a:pt x="4094" y="966"/>
                        </a:cubicBezTo>
                        <a:cubicBezTo>
                          <a:pt x="4041" y="966"/>
                          <a:pt x="3989" y="999"/>
                          <a:pt x="3989" y="1065"/>
                        </a:cubicBezTo>
                        <a:cubicBezTo>
                          <a:pt x="3645" y="4314"/>
                          <a:pt x="3487" y="7589"/>
                          <a:pt x="3487" y="10865"/>
                        </a:cubicBezTo>
                        <a:cubicBezTo>
                          <a:pt x="3460" y="14140"/>
                          <a:pt x="3592" y="17389"/>
                          <a:pt x="3909" y="20664"/>
                        </a:cubicBezTo>
                        <a:cubicBezTo>
                          <a:pt x="4226" y="23834"/>
                          <a:pt x="4728" y="26977"/>
                          <a:pt x="5415" y="30094"/>
                        </a:cubicBezTo>
                        <a:cubicBezTo>
                          <a:pt x="6102" y="33105"/>
                          <a:pt x="7000" y="36064"/>
                          <a:pt x="8083" y="38969"/>
                        </a:cubicBezTo>
                        <a:cubicBezTo>
                          <a:pt x="9139" y="41716"/>
                          <a:pt x="10407" y="44384"/>
                          <a:pt x="11860" y="46920"/>
                        </a:cubicBezTo>
                        <a:cubicBezTo>
                          <a:pt x="11807" y="46920"/>
                          <a:pt x="11781" y="46946"/>
                          <a:pt x="11728" y="46946"/>
                        </a:cubicBezTo>
                        <a:lnTo>
                          <a:pt x="11490" y="46999"/>
                        </a:lnTo>
                        <a:lnTo>
                          <a:pt x="11385" y="47026"/>
                        </a:lnTo>
                        <a:cubicBezTo>
                          <a:pt x="11385" y="46973"/>
                          <a:pt x="11358" y="46946"/>
                          <a:pt x="11332" y="46894"/>
                        </a:cubicBezTo>
                        <a:cubicBezTo>
                          <a:pt x="11279" y="46788"/>
                          <a:pt x="11226" y="46682"/>
                          <a:pt x="11173" y="46577"/>
                        </a:cubicBezTo>
                        <a:cubicBezTo>
                          <a:pt x="11068" y="46365"/>
                          <a:pt x="10962" y="46154"/>
                          <a:pt x="10856" y="45916"/>
                        </a:cubicBezTo>
                        <a:lnTo>
                          <a:pt x="10513" y="45309"/>
                        </a:lnTo>
                        <a:cubicBezTo>
                          <a:pt x="10460" y="45203"/>
                          <a:pt x="10407" y="45097"/>
                          <a:pt x="10355" y="44965"/>
                        </a:cubicBezTo>
                        <a:cubicBezTo>
                          <a:pt x="10302" y="44860"/>
                          <a:pt x="10222" y="44754"/>
                          <a:pt x="10143" y="44701"/>
                        </a:cubicBezTo>
                        <a:cubicBezTo>
                          <a:pt x="10128" y="44686"/>
                          <a:pt x="10112" y="44679"/>
                          <a:pt x="10097" y="44679"/>
                        </a:cubicBezTo>
                        <a:cubicBezTo>
                          <a:pt x="10062" y="44679"/>
                          <a:pt x="10030" y="44717"/>
                          <a:pt x="10011" y="44754"/>
                        </a:cubicBezTo>
                        <a:cubicBezTo>
                          <a:pt x="10011" y="44860"/>
                          <a:pt x="10064" y="44992"/>
                          <a:pt x="10117" y="45071"/>
                        </a:cubicBezTo>
                        <a:cubicBezTo>
                          <a:pt x="10170" y="45203"/>
                          <a:pt x="10222" y="45309"/>
                          <a:pt x="10275" y="45414"/>
                        </a:cubicBezTo>
                        <a:lnTo>
                          <a:pt x="10619" y="46048"/>
                        </a:lnTo>
                        <a:lnTo>
                          <a:pt x="10936" y="46682"/>
                        </a:lnTo>
                        <a:cubicBezTo>
                          <a:pt x="10988" y="46788"/>
                          <a:pt x="11068" y="46894"/>
                          <a:pt x="11121" y="46999"/>
                        </a:cubicBezTo>
                        <a:lnTo>
                          <a:pt x="11147" y="47079"/>
                        </a:lnTo>
                        <a:lnTo>
                          <a:pt x="10988" y="47105"/>
                        </a:lnTo>
                        <a:cubicBezTo>
                          <a:pt x="10830" y="47105"/>
                          <a:pt x="10671" y="47131"/>
                          <a:pt x="10513" y="47131"/>
                        </a:cubicBezTo>
                        <a:cubicBezTo>
                          <a:pt x="10355" y="47131"/>
                          <a:pt x="10170" y="47131"/>
                          <a:pt x="10011" y="47158"/>
                        </a:cubicBezTo>
                        <a:cubicBezTo>
                          <a:pt x="9985" y="47158"/>
                          <a:pt x="9985" y="47158"/>
                          <a:pt x="9958" y="47184"/>
                        </a:cubicBezTo>
                        <a:lnTo>
                          <a:pt x="9588" y="47131"/>
                        </a:lnTo>
                        <a:cubicBezTo>
                          <a:pt x="9377" y="47105"/>
                          <a:pt x="9192" y="47052"/>
                          <a:pt x="8981" y="46999"/>
                        </a:cubicBezTo>
                        <a:cubicBezTo>
                          <a:pt x="8585" y="46920"/>
                          <a:pt x="8189" y="46788"/>
                          <a:pt x="7792" y="46656"/>
                        </a:cubicBezTo>
                        <a:cubicBezTo>
                          <a:pt x="7000" y="46365"/>
                          <a:pt x="6207" y="45996"/>
                          <a:pt x="5468" y="45599"/>
                        </a:cubicBezTo>
                        <a:cubicBezTo>
                          <a:pt x="5045" y="45388"/>
                          <a:pt x="4675" y="45124"/>
                          <a:pt x="4306" y="44833"/>
                        </a:cubicBezTo>
                        <a:cubicBezTo>
                          <a:pt x="3989" y="44569"/>
                          <a:pt x="3725" y="44279"/>
                          <a:pt x="3513" y="43935"/>
                        </a:cubicBezTo>
                        <a:cubicBezTo>
                          <a:pt x="3302" y="43592"/>
                          <a:pt x="3143" y="43222"/>
                          <a:pt x="3064" y="42826"/>
                        </a:cubicBezTo>
                        <a:cubicBezTo>
                          <a:pt x="2959" y="42456"/>
                          <a:pt x="3064" y="42086"/>
                          <a:pt x="3355" y="41822"/>
                        </a:cubicBezTo>
                        <a:cubicBezTo>
                          <a:pt x="3483" y="41715"/>
                          <a:pt x="3628" y="41678"/>
                          <a:pt x="3779" y="41678"/>
                        </a:cubicBezTo>
                        <a:cubicBezTo>
                          <a:pt x="4001" y="41678"/>
                          <a:pt x="4233" y="41759"/>
                          <a:pt x="4438" y="41822"/>
                        </a:cubicBezTo>
                        <a:cubicBezTo>
                          <a:pt x="4913" y="42007"/>
                          <a:pt x="5415" y="42166"/>
                          <a:pt x="5917" y="42350"/>
                        </a:cubicBezTo>
                        <a:cubicBezTo>
                          <a:pt x="5933" y="42356"/>
                          <a:pt x="5947" y="42358"/>
                          <a:pt x="5961" y="42358"/>
                        </a:cubicBezTo>
                        <a:cubicBezTo>
                          <a:pt x="6089" y="42358"/>
                          <a:pt x="6142" y="42158"/>
                          <a:pt x="6023" y="42086"/>
                        </a:cubicBezTo>
                        <a:cubicBezTo>
                          <a:pt x="6075" y="41981"/>
                          <a:pt x="6075" y="41849"/>
                          <a:pt x="6023" y="41743"/>
                        </a:cubicBezTo>
                        <a:cubicBezTo>
                          <a:pt x="5943" y="41584"/>
                          <a:pt x="5838" y="41452"/>
                          <a:pt x="5732" y="41347"/>
                        </a:cubicBezTo>
                        <a:cubicBezTo>
                          <a:pt x="5600" y="41215"/>
                          <a:pt x="5468" y="41083"/>
                          <a:pt x="5336" y="40977"/>
                        </a:cubicBezTo>
                        <a:cubicBezTo>
                          <a:pt x="5045" y="40739"/>
                          <a:pt x="4728" y="40528"/>
                          <a:pt x="4464" y="40317"/>
                        </a:cubicBezTo>
                        <a:cubicBezTo>
                          <a:pt x="4147" y="40079"/>
                          <a:pt x="3857" y="39841"/>
                          <a:pt x="3592" y="39577"/>
                        </a:cubicBezTo>
                        <a:cubicBezTo>
                          <a:pt x="3302" y="39286"/>
                          <a:pt x="3038" y="39022"/>
                          <a:pt x="2800" y="38732"/>
                        </a:cubicBezTo>
                        <a:cubicBezTo>
                          <a:pt x="2562" y="38468"/>
                          <a:pt x="2377" y="38177"/>
                          <a:pt x="2245" y="37886"/>
                        </a:cubicBezTo>
                        <a:cubicBezTo>
                          <a:pt x="2113" y="37622"/>
                          <a:pt x="2060" y="37305"/>
                          <a:pt x="2113" y="37015"/>
                        </a:cubicBezTo>
                        <a:cubicBezTo>
                          <a:pt x="2140" y="36883"/>
                          <a:pt x="2192" y="36777"/>
                          <a:pt x="2298" y="36698"/>
                        </a:cubicBezTo>
                        <a:cubicBezTo>
                          <a:pt x="2371" y="36654"/>
                          <a:pt x="2444" y="36635"/>
                          <a:pt x="2516" y="36635"/>
                        </a:cubicBezTo>
                        <a:cubicBezTo>
                          <a:pt x="2576" y="36635"/>
                          <a:pt x="2635" y="36648"/>
                          <a:pt x="2694" y="36671"/>
                        </a:cubicBezTo>
                        <a:cubicBezTo>
                          <a:pt x="3091" y="36803"/>
                          <a:pt x="3408" y="37094"/>
                          <a:pt x="3804" y="37252"/>
                        </a:cubicBezTo>
                        <a:cubicBezTo>
                          <a:pt x="3988" y="37329"/>
                          <a:pt x="4191" y="37370"/>
                          <a:pt x="4391" y="37370"/>
                        </a:cubicBezTo>
                        <a:cubicBezTo>
                          <a:pt x="4534" y="37370"/>
                          <a:pt x="4675" y="37349"/>
                          <a:pt x="4808" y="37305"/>
                        </a:cubicBezTo>
                        <a:cubicBezTo>
                          <a:pt x="4860" y="37252"/>
                          <a:pt x="4887" y="37200"/>
                          <a:pt x="4887" y="37147"/>
                        </a:cubicBezTo>
                        <a:cubicBezTo>
                          <a:pt x="4464" y="35879"/>
                          <a:pt x="3513" y="34928"/>
                          <a:pt x="2668" y="33924"/>
                        </a:cubicBezTo>
                        <a:cubicBezTo>
                          <a:pt x="2245" y="33422"/>
                          <a:pt x="1876" y="32894"/>
                          <a:pt x="1559" y="32339"/>
                        </a:cubicBezTo>
                        <a:cubicBezTo>
                          <a:pt x="1400" y="32049"/>
                          <a:pt x="1294" y="31732"/>
                          <a:pt x="1189" y="31441"/>
                        </a:cubicBezTo>
                        <a:cubicBezTo>
                          <a:pt x="1083" y="31124"/>
                          <a:pt x="1162" y="30755"/>
                          <a:pt x="1374" y="30517"/>
                        </a:cubicBezTo>
                        <a:cubicBezTo>
                          <a:pt x="1474" y="30416"/>
                          <a:pt x="1590" y="30377"/>
                          <a:pt x="1709" y="30377"/>
                        </a:cubicBezTo>
                        <a:cubicBezTo>
                          <a:pt x="1904" y="30377"/>
                          <a:pt x="2108" y="30481"/>
                          <a:pt x="2272" y="30596"/>
                        </a:cubicBezTo>
                        <a:cubicBezTo>
                          <a:pt x="2668" y="30834"/>
                          <a:pt x="3011" y="31098"/>
                          <a:pt x="3408" y="31336"/>
                        </a:cubicBezTo>
                        <a:cubicBezTo>
                          <a:pt x="3430" y="31349"/>
                          <a:pt x="3452" y="31355"/>
                          <a:pt x="3473" y="31355"/>
                        </a:cubicBezTo>
                        <a:cubicBezTo>
                          <a:pt x="3577" y="31355"/>
                          <a:pt x="3649" y="31212"/>
                          <a:pt x="3540" y="31124"/>
                        </a:cubicBezTo>
                        <a:cubicBezTo>
                          <a:pt x="3540" y="31124"/>
                          <a:pt x="3513" y="31098"/>
                          <a:pt x="3487" y="31072"/>
                        </a:cubicBezTo>
                        <a:cubicBezTo>
                          <a:pt x="3619" y="30887"/>
                          <a:pt x="3645" y="30622"/>
                          <a:pt x="3513" y="30411"/>
                        </a:cubicBezTo>
                        <a:cubicBezTo>
                          <a:pt x="3408" y="30147"/>
                          <a:pt x="3275" y="29883"/>
                          <a:pt x="3117" y="29619"/>
                        </a:cubicBezTo>
                        <a:cubicBezTo>
                          <a:pt x="2826" y="29117"/>
                          <a:pt x="2509" y="28615"/>
                          <a:pt x="2192" y="28113"/>
                        </a:cubicBezTo>
                        <a:cubicBezTo>
                          <a:pt x="1902" y="27611"/>
                          <a:pt x="1611" y="27083"/>
                          <a:pt x="1400" y="26555"/>
                        </a:cubicBezTo>
                        <a:cubicBezTo>
                          <a:pt x="1268" y="26264"/>
                          <a:pt x="1189" y="26000"/>
                          <a:pt x="1110" y="25736"/>
                        </a:cubicBezTo>
                        <a:cubicBezTo>
                          <a:pt x="1004" y="25445"/>
                          <a:pt x="977" y="25155"/>
                          <a:pt x="1030" y="24864"/>
                        </a:cubicBezTo>
                        <a:cubicBezTo>
                          <a:pt x="1071" y="24741"/>
                          <a:pt x="1148" y="24696"/>
                          <a:pt x="1235" y="24696"/>
                        </a:cubicBezTo>
                        <a:cubicBezTo>
                          <a:pt x="1315" y="24696"/>
                          <a:pt x="1403" y="24734"/>
                          <a:pt x="1479" y="24785"/>
                        </a:cubicBezTo>
                        <a:cubicBezTo>
                          <a:pt x="1664" y="24917"/>
                          <a:pt x="1849" y="25023"/>
                          <a:pt x="2060" y="25102"/>
                        </a:cubicBezTo>
                        <a:cubicBezTo>
                          <a:pt x="2095" y="25109"/>
                          <a:pt x="2129" y="25112"/>
                          <a:pt x="2162" y="25112"/>
                        </a:cubicBezTo>
                        <a:cubicBezTo>
                          <a:pt x="2389" y="25112"/>
                          <a:pt x="2596" y="24962"/>
                          <a:pt x="2642" y="24732"/>
                        </a:cubicBezTo>
                        <a:cubicBezTo>
                          <a:pt x="2694" y="24442"/>
                          <a:pt x="2668" y="24125"/>
                          <a:pt x="2562" y="23860"/>
                        </a:cubicBezTo>
                        <a:cubicBezTo>
                          <a:pt x="2325" y="23279"/>
                          <a:pt x="2034" y="22751"/>
                          <a:pt x="1664" y="22249"/>
                        </a:cubicBezTo>
                        <a:cubicBezTo>
                          <a:pt x="1321" y="21668"/>
                          <a:pt x="1030" y="21061"/>
                          <a:pt x="793" y="20427"/>
                        </a:cubicBezTo>
                        <a:cubicBezTo>
                          <a:pt x="555" y="19898"/>
                          <a:pt x="476" y="19291"/>
                          <a:pt x="528" y="18683"/>
                        </a:cubicBezTo>
                        <a:cubicBezTo>
                          <a:pt x="581" y="18472"/>
                          <a:pt x="713" y="18181"/>
                          <a:pt x="951" y="18129"/>
                        </a:cubicBezTo>
                        <a:cubicBezTo>
                          <a:pt x="979" y="18123"/>
                          <a:pt x="1008" y="18120"/>
                          <a:pt x="1038" y="18120"/>
                        </a:cubicBezTo>
                        <a:cubicBezTo>
                          <a:pt x="1282" y="18120"/>
                          <a:pt x="1558" y="18301"/>
                          <a:pt x="1770" y="18419"/>
                        </a:cubicBezTo>
                        <a:lnTo>
                          <a:pt x="1928" y="18525"/>
                        </a:lnTo>
                        <a:cubicBezTo>
                          <a:pt x="1955" y="18551"/>
                          <a:pt x="1981" y="18551"/>
                          <a:pt x="2008" y="18578"/>
                        </a:cubicBezTo>
                        <a:lnTo>
                          <a:pt x="2219" y="18683"/>
                        </a:lnTo>
                        <a:cubicBezTo>
                          <a:pt x="2242" y="18702"/>
                          <a:pt x="2266" y="18710"/>
                          <a:pt x="2289" y="18710"/>
                        </a:cubicBezTo>
                        <a:cubicBezTo>
                          <a:pt x="2397" y="18710"/>
                          <a:pt x="2482" y="18533"/>
                          <a:pt x="2351" y="18446"/>
                        </a:cubicBezTo>
                        <a:lnTo>
                          <a:pt x="2325" y="18446"/>
                        </a:lnTo>
                        <a:cubicBezTo>
                          <a:pt x="2377" y="18340"/>
                          <a:pt x="2404" y="18208"/>
                          <a:pt x="2377" y="18076"/>
                        </a:cubicBezTo>
                        <a:cubicBezTo>
                          <a:pt x="2351" y="17785"/>
                          <a:pt x="2245" y="17495"/>
                          <a:pt x="2113" y="17204"/>
                        </a:cubicBezTo>
                        <a:cubicBezTo>
                          <a:pt x="1796" y="16676"/>
                          <a:pt x="1453" y="16148"/>
                          <a:pt x="1083" y="15672"/>
                        </a:cubicBezTo>
                        <a:cubicBezTo>
                          <a:pt x="687" y="15091"/>
                          <a:pt x="396" y="14483"/>
                          <a:pt x="238" y="13823"/>
                        </a:cubicBezTo>
                        <a:cubicBezTo>
                          <a:pt x="132" y="13480"/>
                          <a:pt x="106" y="13163"/>
                          <a:pt x="132" y="12819"/>
                        </a:cubicBezTo>
                        <a:cubicBezTo>
                          <a:pt x="156" y="12600"/>
                          <a:pt x="293" y="12203"/>
                          <a:pt x="582" y="12203"/>
                        </a:cubicBezTo>
                        <a:cubicBezTo>
                          <a:pt x="607" y="12203"/>
                          <a:pt x="633" y="12205"/>
                          <a:pt x="660" y="12212"/>
                        </a:cubicBezTo>
                        <a:cubicBezTo>
                          <a:pt x="819" y="12238"/>
                          <a:pt x="951" y="12317"/>
                          <a:pt x="1083" y="12423"/>
                        </a:cubicBezTo>
                        <a:cubicBezTo>
                          <a:pt x="1215" y="12529"/>
                          <a:pt x="1347" y="12634"/>
                          <a:pt x="1479" y="12740"/>
                        </a:cubicBezTo>
                        <a:cubicBezTo>
                          <a:pt x="1664" y="12904"/>
                          <a:pt x="1911" y="13004"/>
                          <a:pt x="2161" y="13004"/>
                        </a:cubicBezTo>
                        <a:cubicBezTo>
                          <a:pt x="2233" y="13004"/>
                          <a:pt x="2306" y="12996"/>
                          <a:pt x="2377" y="12978"/>
                        </a:cubicBezTo>
                        <a:cubicBezTo>
                          <a:pt x="2509" y="12951"/>
                          <a:pt x="2457" y="12766"/>
                          <a:pt x="2325" y="12766"/>
                        </a:cubicBezTo>
                        <a:lnTo>
                          <a:pt x="2245" y="12766"/>
                        </a:lnTo>
                        <a:cubicBezTo>
                          <a:pt x="2615" y="12000"/>
                          <a:pt x="2272" y="11102"/>
                          <a:pt x="1981" y="10389"/>
                        </a:cubicBezTo>
                        <a:cubicBezTo>
                          <a:pt x="1796" y="9993"/>
                          <a:pt x="1664" y="9597"/>
                          <a:pt x="1532" y="9201"/>
                        </a:cubicBezTo>
                        <a:cubicBezTo>
                          <a:pt x="1426" y="8804"/>
                          <a:pt x="1347" y="8408"/>
                          <a:pt x="1294" y="8012"/>
                        </a:cubicBezTo>
                        <a:cubicBezTo>
                          <a:pt x="1110" y="6269"/>
                          <a:pt x="1374" y="4525"/>
                          <a:pt x="2060" y="2940"/>
                        </a:cubicBezTo>
                        <a:cubicBezTo>
                          <a:pt x="2483" y="2016"/>
                          <a:pt x="3011" y="1144"/>
                          <a:pt x="3619" y="325"/>
                        </a:cubicBezTo>
                        <a:cubicBezTo>
                          <a:pt x="3672" y="325"/>
                          <a:pt x="3698" y="299"/>
                          <a:pt x="3698" y="273"/>
                        </a:cubicBezTo>
                        <a:cubicBezTo>
                          <a:pt x="3707" y="264"/>
                          <a:pt x="3722" y="261"/>
                          <a:pt x="3739" y="261"/>
                        </a:cubicBezTo>
                        <a:close/>
                        <a:moveTo>
                          <a:pt x="3842" y="0"/>
                        </a:moveTo>
                        <a:cubicBezTo>
                          <a:pt x="3777" y="0"/>
                          <a:pt x="3711" y="13"/>
                          <a:pt x="3645" y="35"/>
                        </a:cubicBezTo>
                        <a:cubicBezTo>
                          <a:pt x="3592" y="35"/>
                          <a:pt x="3540" y="61"/>
                          <a:pt x="3513" y="88"/>
                        </a:cubicBezTo>
                        <a:cubicBezTo>
                          <a:pt x="2932" y="827"/>
                          <a:pt x="2430" y="1646"/>
                          <a:pt x="2034" y="2491"/>
                        </a:cubicBezTo>
                        <a:cubicBezTo>
                          <a:pt x="1611" y="3337"/>
                          <a:pt x="1321" y="4235"/>
                          <a:pt x="1162" y="5133"/>
                        </a:cubicBezTo>
                        <a:cubicBezTo>
                          <a:pt x="845" y="6770"/>
                          <a:pt x="977" y="8435"/>
                          <a:pt x="1559" y="9967"/>
                        </a:cubicBezTo>
                        <a:cubicBezTo>
                          <a:pt x="1770" y="10442"/>
                          <a:pt x="1955" y="10944"/>
                          <a:pt x="2113" y="11419"/>
                        </a:cubicBezTo>
                        <a:cubicBezTo>
                          <a:pt x="2192" y="11710"/>
                          <a:pt x="2219" y="11974"/>
                          <a:pt x="2219" y="12265"/>
                        </a:cubicBezTo>
                        <a:cubicBezTo>
                          <a:pt x="2166" y="12291"/>
                          <a:pt x="2140" y="12317"/>
                          <a:pt x="2140" y="12370"/>
                        </a:cubicBezTo>
                        <a:cubicBezTo>
                          <a:pt x="2140" y="12370"/>
                          <a:pt x="2140" y="12397"/>
                          <a:pt x="2140" y="12397"/>
                        </a:cubicBezTo>
                        <a:lnTo>
                          <a:pt x="2140" y="12450"/>
                        </a:lnTo>
                        <a:lnTo>
                          <a:pt x="2113" y="12502"/>
                        </a:lnTo>
                        <a:lnTo>
                          <a:pt x="2087" y="12502"/>
                        </a:lnTo>
                        <a:lnTo>
                          <a:pt x="2060" y="12529"/>
                        </a:lnTo>
                        <a:lnTo>
                          <a:pt x="2034" y="12555"/>
                        </a:lnTo>
                        <a:cubicBezTo>
                          <a:pt x="1928" y="12502"/>
                          <a:pt x="1849" y="12450"/>
                          <a:pt x="1770" y="12397"/>
                        </a:cubicBezTo>
                        <a:cubicBezTo>
                          <a:pt x="1559" y="12185"/>
                          <a:pt x="1294" y="12027"/>
                          <a:pt x="1030" y="11868"/>
                        </a:cubicBezTo>
                        <a:cubicBezTo>
                          <a:pt x="949" y="11836"/>
                          <a:pt x="857" y="11813"/>
                          <a:pt x="761" y="11813"/>
                        </a:cubicBezTo>
                        <a:cubicBezTo>
                          <a:pt x="702" y="11813"/>
                          <a:pt x="642" y="11822"/>
                          <a:pt x="581" y="11842"/>
                        </a:cubicBezTo>
                        <a:cubicBezTo>
                          <a:pt x="449" y="11895"/>
                          <a:pt x="317" y="12000"/>
                          <a:pt x="238" y="12133"/>
                        </a:cubicBezTo>
                        <a:cubicBezTo>
                          <a:pt x="53" y="12423"/>
                          <a:pt x="0" y="12740"/>
                          <a:pt x="27" y="13057"/>
                        </a:cubicBezTo>
                        <a:cubicBezTo>
                          <a:pt x="79" y="13744"/>
                          <a:pt x="264" y="14404"/>
                          <a:pt x="581" y="15012"/>
                        </a:cubicBezTo>
                        <a:cubicBezTo>
                          <a:pt x="898" y="15566"/>
                          <a:pt x="1268" y="16068"/>
                          <a:pt x="1664" y="16570"/>
                        </a:cubicBezTo>
                        <a:cubicBezTo>
                          <a:pt x="1849" y="16861"/>
                          <a:pt x="2034" y="17151"/>
                          <a:pt x="2166" y="17468"/>
                        </a:cubicBezTo>
                        <a:cubicBezTo>
                          <a:pt x="2219" y="17600"/>
                          <a:pt x="2272" y="17759"/>
                          <a:pt x="2298" y="17917"/>
                        </a:cubicBezTo>
                        <a:cubicBezTo>
                          <a:pt x="2325" y="18023"/>
                          <a:pt x="2325" y="18102"/>
                          <a:pt x="2298" y="18181"/>
                        </a:cubicBezTo>
                        <a:lnTo>
                          <a:pt x="2298" y="18208"/>
                        </a:lnTo>
                        <a:cubicBezTo>
                          <a:pt x="2087" y="18076"/>
                          <a:pt x="1849" y="17944"/>
                          <a:pt x="1611" y="17838"/>
                        </a:cubicBezTo>
                        <a:cubicBezTo>
                          <a:pt x="1493" y="17759"/>
                          <a:pt x="1354" y="17719"/>
                          <a:pt x="1212" y="17719"/>
                        </a:cubicBezTo>
                        <a:cubicBezTo>
                          <a:pt x="1070" y="17719"/>
                          <a:pt x="925" y="17759"/>
                          <a:pt x="793" y="17838"/>
                        </a:cubicBezTo>
                        <a:cubicBezTo>
                          <a:pt x="317" y="18155"/>
                          <a:pt x="343" y="18921"/>
                          <a:pt x="423" y="19449"/>
                        </a:cubicBezTo>
                        <a:cubicBezTo>
                          <a:pt x="555" y="20083"/>
                          <a:pt x="766" y="20717"/>
                          <a:pt x="1057" y="21272"/>
                        </a:cubicBezTo>
                        <a:cubicBezTo>
                          <a:pt x="1215" y="21589"/>
                          <a:pt x="1374" y="21906"/>
                          <a:pt x="1559" y="22196"/>
                        </a:cubicBezTo>
                        <a:cubicBezTo>
                          <a:pt x="1717" y="22487"/>
                          <a:pt x="1876" y="22751"/>
                          <a:pt x="2060" y="23015"/>
                        </a:cubicBezTo>
                        <a:cubicBezTo>
                          <a:pt x="2219" y="23279"/>
                          <a:pt x="2351" y="23543"/>
                          <a:pt x="2457" y="23808"/>
                        </a:cubicBezTo>
                        <a:cubicBezTo>
                          <a:pt x="2536" y="24045"/>
                          <a:pt x="2668" y="24442"/>
                          <a:pt x="2457" y="24653"/>
                        </a:cubicBezTo>
                        <a:cubicBezTo>
                          <a:pt x="2391" y="24718"/>
                          <a:pt x="2331" y="24743"/>
                          <a:pt x="2274" y="24743"/>
                        </a:cubicBezTo>
                        <a:cubicBezTo>
                          <a:pt x="2150" y="24743"/>
                          <a:pt x="2046" y="24620"/>
                          <a:pt x="1955" y="24547"/>
                        </a:cubicBezTo>
                        <a:cubicBezTo>
                          <a:pt x="1796" y="24389"/>
                          <a:pt x="1585" y="24309"/>
                          <a:pt x="1374" y="24283"/>
                        </a:cubicBezTo>
                        <a:cubicBezTo>
                          <a:pt x="1083" y="24336"/>
                          <a:pt x="845" y="24574"/>
                          <a:pt x="872" y="24864"/>
                        </a:cubicBezTo>
                        <a:cubicBezTo>
                          <a:pt x="872" y="25181"/>
                          <a:pt x="925" y="25472"/>
                          <a:pt x="1004" y="25762"/>
                        </a:cubicBezTo>
                        <a:cubicBezTo>
                          <a:pt x="1189" y="26343"/>
                          <a:pt x="1400" y="26872"/>
                          <a:pt x="1691" y="27400"/>
                        </a:cubicBezTo>
                        <a:cubicBezTo>
                          <a:pt x="1981" y="27928"/>
                          <a:pt x="2298" y="28457"/>
                          <a:pt x="2615" y="28958"/>
                        </a:cubicBezTo>
                        <a:cubicBezTo>
                          <a:pt x="2774" y="29223"/>
                          <a:pt x="2932" y="29487"/>
                          <a:pt x="3091" y="29724"/>
                        </a:cubicBezTo>
                        <a:cubicBezTo>
                          <a:pt x="3143" y="29856"/>
                          <a:pt x="3223" y="29989"/>
                          <a:pt x="3302" y="30121"/>
                        </a:cubicBezTo>
                        <a:cubicBezTo>
                          <a:pt x="3381" y="30253"/>
                          <a:pt x="3434" y="30385"/>
                          <a:pt x="3487" y="30543"/>
                        </a:cubicBezTo>
                        <a:cubicBezTo>
                          <a:pt x="3513" y="30622"/>
                          <a:pt x="3513" y="30728"/>
                          <a:pt x="3460" y="30834"/>
                        </a:cubicBezTo>
                        <a:cubicBezTo>
                          <a:pt x="3170" y="30649"/>
                          <a:pt x="2906" y="30464"/>
                          <a:pt x="2615" y="30279"/>
                        </a:cubicBezTo>
                        <a:cubicBezTo>
                          <a:pt x="2396" y="30104"/>
                          <a:pt x="2141" y="30002"/>
                          <a:pt x="1865" y="30002"/>
                        </a:cubicBezTo>
                        <a:cubicBezTo>
                          <a:pt x="1808" y="30002"/>
                          <a:pt x="1750" y="30006"/>
                          <a:pt x="1691" y="30015"/>
                        </a:cubicBezTo>
                        <a:cubicBezTo>
                          <a:pt x="1347" y="30094"/>
                          <a:pt x="1110" y="30358"/>
                          <a:pt x="1030" y="30702"/>
                        </a:cubicBezTo>
                        <a:cubicBezTo>
                          <a:pt x="977" y="31072"/>
                          <a:pt x="1030" y="31441"/>
                          <a:pt x="1189" y="31785"/>
                        </a:cubicBezTo>
                        <a:cubicBezTo>
                          <a:pt x="1691" y="33105"/>
                          <a:pt x="2721" y="34109"/>
                          <a:pt x="3592" y="35166"/>
                        </a:cubicBezTo>
                        <a:cubicBezTo>
                          <a:pt x="4041" y="35694"/>
                          <a:pt x="4438" y="36302"/>
                          <a:pt x="4702" y="36962"/>
                        </a:cubicBezTo>
                        <a:cubicBezTo>
                          <a:pt x="4574" y="37019"/>
                          <a:pt x="4432" y="37045"/>
                          <a:pt x="4286" y="37045"/>
                        </a:cubicBezTo>
                        <a:cubicBezTo>
                          <a:pt x="4160" y="37045"/>
                          <a:pt x="4032" y="37025"/>
                          <a:pt x="3909" y="36988"/>
                        </a:cubicBezTo>
                        <a:cubicBezTo>
                          <a:pt x="3592" y="36856"/>
                          <a:pt x="3275" y="36619"/>
                          <a:pt x="2932" y="36460"/>
                        </a:cubicBezTo>
                        <a:cubicBezTo>
                          <a:pt x="2826" y="36407"/>
                          <a:pt x="2711" y="36379"/>
                          <a:pt x="2596" y="36379"/>
                        </a:cubicBezTo>
                        <a:cubicBezTo>
                          <a:pt x="2425" y="36379"/>
                          <a:pt x="2255" y="36440"/>
                          <a:pt x="2113" y="36566"/>
                        </a:cubicBezTo>
                        <a:cubicBezTo>
                          <a:pt x="1928" y="36777"/>
                          <a:pt x="1849" y="37041"/>
                          <a:pt x="1876" y="37332"/>
                        </a:cubicBezTo>
                        <a:cubicBezTo>
                          <a:pt x="1902" y="37966"/>
                          <a:pt x="2325" y="38520"/>
                          <a:pt x="2721" y="38996"/>
                        </a:cubicBezTo>
                        <a:cubicBezTo>
                          <a:pt x="3196" y="39551"/>
                          <a:pt x="3751" y="40079"/>
                          <a:pt x="4332" y="40528"/>
                        </a:cubicBezTo>
                        <a:cubicBezTo>
                          <a:pt x="4675" y="40766"/>
                          <a:pt x="4992" y="40977"/>
                          <a:pt x="5309" y="41241"/>
                        </a:cubicBezTo>
                        <a:cubicBezTo>
                          <a:pt x="5441" y="41347"/>
                          <a:pt x="5600" y="41505"/>
                          <a:pt x="5706" y="41637"/>
                        </a:cubicBezTo>
                        <a:cubicBezTo>
                          <a:pt x="5758" y="41716"/>
                          <a:pt x="5811" y="41796"/>
                          <a:pt x="5864" y="41849"/>
                        </a:cubicBezTo>
                        <a:cubicBezTo>
                          <a:pt x="5864" y="41901"/>
                          <a:pt x="5864" y="41928"/>
                          <a:pt x="5864" y="41954"/>
                        </a:cubicBezTo>
                        <a:cubicBezTo>
                          <a:pt x="5864" y="41954"/>
                          <a:pt x="5811" y="42007"/>
                          <a:pt x="5785" y="42007"/>
                        </a:cubicBezTo>
                        <a:cubicBezTo>
                          <a:pt x="5766" y="41988"/>
                          <a:pt x="5747" y="41970"/>
                          <a:pt x="5719" y="41970"/>
                        </a:cubicBezTo>
                        <a:cubicBezTo>
                          <a:pt x="5708" y="41970"/>
                          <a:pt x="5695" y="41973"/>
                          <a:pt x="5679" y="41981"/>
                        </a:cubicBezTo>
                        <a:lnTo>
                          <a:pt x="4596" y="41584"/>
                        </a:lnTo>
                        <a:cubicBezTo>
                          <a:pt x="4339" y="41466"/>
                          <a:pt x="4066" y="41406"/>
                          <a:pt x="3790" y="41406"/>
                        </a:cubicBezTo>
                        <a:cubicBezTo>
                          <a:pt x="3698" y="41406"/>
                          <a:pt x="3606" y="41413"/>
                          <a:pt x="3513" y="41426"/>
                        </a:cubicBezTo>
                        <a:cubicBezTo>
                          <a:pt x="3117" y="41584"/>
                          <a:pt x="2826" y="41928"/>
                          <a:pt x="2800" y="42324"/>
                        </a:cubicBezTo>
                        <a:cubicBezTo>
                          <a:pt x="2774" y="42747"/>
                          <a:pt x="2853" y="43169"/>
                          <a:pt x="3038" y="43539"/>
                        </a:cubicBezTo>
                        <a:cubicBezTo>
                          <a:pt x="3408" y="44358"/>
                          <a:pt x="4041" y="45071"/>
                          <a:pt x="4834" y="45520"/>
                        </a:cubicBezTo>
                        <a:cubicBezTo>
                          <a:pt x="5230" y="45758"/>
                          <a:pt x="5653" y="45996"/>
                          <a:pt x="6075" y="46180"/>
                        </a:cubicBezTo>
                        <a:cubicBezTo>
                          <a:pt x="6498" y="46365"/>
                          <a:pt x="6894" y="46550"/>
                          <a:pt x="7290" y="46735"/>
                        </a:cubicBezTo>
                        <a:cubicBezTo>
                          <a:pt x="7766" y="46920"/>
                          <a:pt x="8241" y="47052"/>
                          <a:pt x="8743" y="47184"/>
                        </a:cubicBezTo>
                        <a:cubicBezTo>
                          <a:pt x="8981" y="47237"/>
                          <a:pt x="9219" y="47290"/>
                          <a:pt x="9456" y="47316"/>
                        </a:cubicBezTo>
                        <a:cubicBezTo>
                          <a:pt x="9721" y="47369"/>
                          <a:pt x="9985" y="47369"/>
                          <a:pt x="10222" y="47369"/>
                        </a:cubicBezTo>
                        <a:cubicBezTo>
                          <a:pt x="10249" y="47369"/>
                          <a:pt x="10275" y="47369"/>
                          <a:pt x="10302" y="47343"/>
                        </a:cubicBezTo>
                        <a:lnTo>
                          <a:pt x="10513" y="47343"/>
                        </a:lnTo>
                        <a:cubicBezTo>
                          <a:pt x="10698" y="47343"/>
                          <a:pt x="10856" y="47343"/>
                          <a:pt x="11015" y="47316"/>
                        </a:cubicBezTo>
                        <a:cubicBezTo>
                          <a:pt x="11200" y="47290"/>
                          <a:pt x="11358" y="47290"/>
                          <a:pt x="11517" y="47263"/>
                        </a:cubicBezTo>
                        <a:cubicBezTo>
                          <a:pt x="11622" y="47263"/>
                          <a:pt x="11702" y="47237"/>
                          <a:pt x="11781" y="47211"/>
                        </a:cubicBezTo>
                        <a:cubicBezTo>
                          <a:pt x="11860" y="47211"/>
                          <a:pt x="11913" y="47184"/>
                          <a:pt x="11992" y="47158"/>
                        </a:cubicBezTo>
                        <a:lnTo>
                          <a:pt x="12124" y="47369"/>
                        </a:lnTo>
                        <a:cubicBezTo>
                          <a:pt x="12309" y="47686"/>
                          <a:pt x="12520" y="48003"/>
                          <a:pt x="12732" y="48320"/>
                        </a:cubicBezTo>
                        <a:cubicBezTo>
                          <a:pt x="12749" y="48346"/>
                          <a:pt x="12776" y="48358"/>
                          <a:pt x="12801" y="48358"/>
                        </a:cubicBezTo>
                        <a:cubicBezTo>
                          <a:pt x="12852" y="48358"/>
                          <a:pt x="12899" y="48311"/>
                          <a:pt x="12864" y="48241"/>
                        </a:cubicBezTo>
                        <a:cubicBezTo>
                          <a:pt x="12626" y="47845"/>
                          <a:pt x="12388" y="47422"/>
                          <a:pt x="12151" y="47026"/>
                        </a:cubicBezTo>
                        <a:cubicBezTo>
                          <a:pt x="12177" y="46999"/>
                          <a:pt x="12204" y="46999"/>
                          <a:pt x="12204" y="46999"/>
                        </a:cubicBezTo>
                        <a:cubicBezTo>
                          <a:pt x="12336" y="46841"/>
                          <a:pt x="12388" y="46656"/>
                          <a:pt x="12520" y="46497"/>
                        </a:cubicBezTo>
                        <a:cubicBezTo>
                          <a:pt x="12626" y="46313"/>
                          <a:pt x="12732" y="46154"/>
                          <a:pt x="12864" y="45996"/>
                        </a:cubicBezTo>
                        <a:cubicBezTo>
                          <a:pt x="12970" y="45864"/>
                          <a:pt x="13049" y="45679"/>
                          <a:pt x="13181" y="45547"/>
                        </a:cubicBezTo>
                        <a:cubicBezTo>
                          <a:pt x="13788" y="45203"/>
                          <a:pt x="14264" y="44675"/>
                          <a:pt x="14502" y="44015"/>
                        </a:cubicBezTo>
                        <a:cubicBezTo>
                          <a:pt x="14634" y="43618"/>
                          <a:pt x="14766" y="43222"/>
                          <a:pt x="14871" y="42799"/>
                        </a:cubicBezTo>
                        <a:cubicBezTo>
                          <a:pt x="14951" y="42456"/>
                          <a:pt x="15056" y="42113"/>
                          <a:pt x="15136" y="41743"/>
                        </a:cubicBezTo>
                        <a:cubicBezTo>
                          <a:pt x="15294" y="41056"/>
                          <a:pt x="15320" y="40317"/>
                          <a:pt x="15188" y="39630"/>
                        </a:cubicBezTo>
                        <a:cubicBezTo>
                          <a:pt x="15056" y="38917"/>
                          <a:pt x="14660" y="38203"/>
                          <a:pt x="13947" y="37966"/>
                        </a:cubicBezTo>
                        <a:cubicBezTo>
                          <a:pt x="13824" y="37930"/>
                          <a:pt x="13697" y="37913"/>
                          <a:pt x="13572" y="37913"/>
                        </a:cubicBezTo>
                        <a:cubicBezTo>
                          <a:pt x="13322" y="37913"/>
                          <a:pt x="13075" y="37983"/>
                          <a:pt x="12864" y="38124"/>
                        </a:cubicBezTo>
                        <a:cubicBezTo>
                          <a:pt x="12600" y="38309"/>
                          <a:pt x="12388" y="38547"/>
                          <a:pt x="12230" y="38837"/>
                        </a:cubicBezTo>
                        <a:lnTo>
                          <a:pt x="12204" y="38837"/>
                        </a:lnTo>
                        <a:cubicBezTo>
                          <a:pt x="12151" y="38652"/>
                          <a:pt x="12151" y="38468"/>
                          <a:pt x="12204" y="38283"/>
                        </a:cubicBezTo>
                        <a:cubicBezTo>
                          <a:pt x="12256" y="37992"/>
                          <a:pt x="12336" y="37702"/>
                          <a:pt x="12441" y="37437"/>
                        </a:cubicBezTo>
                        <a:cubicBezTo>
                          <a:pt x="12653" y="36856"/>
                          <a:pt x="12943" y="36328"/>
                          <a:pt x="13128" y="35773"/>
                        </a:cubicBezTo>
                        <a:cubicBezTo>
                          <a:pt x="13234" y="35509"/>
                          <a:pt x="13286" y="35219"/>
                          <a:pt x="13339" y="34928"/>
                        </a:cubicBezTo>
                        <a:cubicBezTo>
                          <a:pt x="13419" y="34637"/>
                          <a:pt x="13366" y="34320"/>
                          <a:pt x="13234" y="34083"/>
                        </a:cubicBezTo>
                        <a:cubicBezTo>
                          <a:pt x="13059" y="33827"/>
                          <a:pt x="12782" y="33729"/>
                          <a:pt x="12493" y="33729"/>
                        </a:cubicBezTo>
                        <a:cubicBezTo>
                          <a:pt x="12213" y="33729"/>
                          <a:pt x="11922" y="33821"/>
                          <a:pt x="11702" y="33951"/>
                        </a:cubicBezTo>
                        <a:cubicBezTo>
                          <a:pt x="11411" y="34136"/>
                          <a:pt x="11147" y="34347"/>
                          <a:pt x="10962" y="34611"/>
                        </a:cubicBezTo>
                        <a:cubicBezTo>
                          <a:pt x="10830" y="34770"/>
                          <a:pt x="10724" y="34928"/>
                          <a:pt x="10619" y="35113"/>
                        </a:cubicBezTo>
                        <a:cubicBezTo>
                          <a:pt x="10592" y="35139"/>
                          <a:pt x="10566" y="35192"/>
                          <a:pt x="10539" y="35219"/>
                        </a:cubicBezTo>
                        <a:cubicBezTo>
                          <a:pt x="10566" y="35113"/>
                          <a:pt x="10592" y="34981"/>
                          <a:pt x="10619" y="34849"/>
                        </a:cubicBezTo>
                        <a:cubicBezTo>
                          <a:pt x="10751" y="34505"/>
                          <a:pt x="10909" y="34162"/>
                          <a:pt x="11094" y="33819"/>
                        </a:cubicBezTo>
                        <a:cubicBezTo>
                          <a:pt x="11411" y="33185"/>
                          <a:pt x="11675" y="32524"/>
                          <a:pt x="11860" y="31838"/>
                        </a:cubicBezTo>
                        <a:cubicBezTo>
                          <a:pt x="12019" y="31230"/>
                          <a:pt x="12019" y="30596"/>
                          <a:pt x="11834" y="29989"/>
                        </a:cubicBezTo>
                        <a:cubicBezTo>
                          <a:pt x="11754" y="29672"/>
                          <a:pt x="11517" y="29434"/>
                          <a:pt x="11200" y="29355"/>
                        </a:cubicBezTo>
                        <a:cubicBezTo>
                          <a:pt x="11145" y="29346"/>
                          <a:pt x="11091" y="29341"/>
                          <a:pt x="11037" y="29341"/>
                        </a:cubicBezTo>
                        <a:cubicBezTo>
                          <a:pt x="10776" y="29341"/>
                          <a:pt x="10521" y="29444"/>
                          <a:pt x="10302" y="29619"/>
                        </a:cubicBezTo>
                        <a:cubicBezTo>
                          <a:pt x="10011" y="29883"/>
                          <a:pt x="9747" y="30200"/>
                          <a:pt x="9509" y="30517"/>
                        </a:cubicBezTo>
                        <a:cubicBezTo>
                          <a:pt x="9430" y="30622"/>
                          <a:pt x="9324" y="30728"/>
                          <a:pt x="9245" y="30860"/>
                        </a:cubicBezTo>
                        <a:lnTo>
                          <a:pt x="9272" y="30807"/>
                        </a:lnTo>
                        <a:cubicBezTo>
                          <a:pt x="9430" y="30517"/>
                          <a:pt x="9536" y="30253"/>
                          <a:pt x="9668" y="29962"/>
                        </a:cubicBezTo>
                        <a:cubicBezTo>
                          <a:pt x="9879" y="29407"/>
                          <a:pt x="10064" y="28853"/>
                          <a:pt x="10196" y="28272"/>
                        </a:cubicBezTo>
                        <a:cubicBezTo>
                          <a:pt x="10355" y="27770"/>
                          <a:pt x="10355" y="27241"/>
                          <a:pt x="10249" y="26740"/>
                        </a:cubicBezTo>
                        <a:cubicBezTo>
                          <a:pt x="10090" y="26291"/>
                          <a:pt x="9721" y="25947"/>
                          <a:pt x="9245" y="25842"/>
                        </a:cubicBezTo>
                        <a:cubicBezTo>
                          <a:pt x="9208" y="25838"/>
                          <a:pt x="9170" y="25836"/>
                          <a:pt x="9134" y="25836"/>
                        </a:cubicBezTo>
                        <a:cubicBezTo>
                          <a:pt x="8887" y="25836"/>
                          <a:pt x="8660" y="25911"/>
                          <a:pt x="8453" y="26026"/>
                        </a:cubicBezTo>
                        <a:cubicBezTo>
                          <a:pt x="8321" y="26106"/>
                          <a:pt x="8189" y="26185"/>
                          <a:pt x="8083" y="26264"/>
                        </a:cubicBezTo>
                        <a:cubicBezTo>
                          <a:pt x="7951" y="26370"/>
                          <a:pt x="7898" y="26396"/>
                          <a:pt x="7819" y="26449"/>
                        </a:cubicBezTo>
                        <a:cubicBezTo>
                          <a:pt x="7766" y="26423"/>
                          <a:pt x="7713" y="26370"/>
                          <a:pt x="7713" y="26291"/>
                        </a:cubicBezTo>
                        <a:cubicBezTo>
                          <a:pt x="7687" y="26158"/>
                          <a:pt x="7739" y="26000"/>
                          <a:pt x="7792" y="25868"/>
                        </a:cubicBezTo>
                        <a:cubicBezTo>
                          <a:pt x="7924" y="25498"/>
                          <a:pt x="8083" y="25128"/>
                          <a:pt x="8215" y="24759"/>
                        </a:cubicBezTo>
                        <a:cubicBezTo>
                          <a:pt x="8506" y="24045"/>
                          <a:pt x="8717" y="23279"/>
                          <a:pt x="8875" y="22540"/>
                        </a:cubicBezTo>
                        <a:cubicBezTo>
                          <a:pt x="9007" y="21879"/>
                          <a:pt x="9034" y="21219"/>
                          <a:pt x="8955" y="20559"/>
                        </a:cubicBezTo>
                        <a:cubicBezTo>
                          <a:pt x="8902" y="20242"/>
                          <a:pt x="8822" y="19925"/>
                          <a:pt x="8717" y="19608"/>
                        </a:cubicBezTo>
                        <a:cubicBezTo>
                          <a:pt x="8611" y="19264"/>
                          <a:pt x="8426" y="18947"/>
                          <a:pt x="8162" y="18710"/>
                        </a:cubicBezTo>
                        <a:cubicBezTo>
                          <a:pt x="8006" y="18569"/>
                          <a:pt x="7803" y="18493"/>
                          <a:pt x="7597" y="18493"/>
                        </a:cubicBezTo>
                        <a:cubicBezTo>
                          <a:pt x="7456" y="18493"/>
                          <a:pt x="7314" y="18529"/>
                          <a:pt x="7185" y="18604"/>
                        </a:cubicBezTo>
                        <a:cubicBezTo>
                          <a:pt x="6921" y="18763"/>
                          <a:pt x="6789" y="19079"/>
                          <a:pt x="6577" y="19317"/>
                        </a:cubicBezTo>
                        <a:cubicBezTo>
                          <a:pt x="6551" y="19291"/>
                          <a:pt x="6498" y="19238"/>
                          <a:pt x="6498" y="19159"/>
                        </a:cubicBezTo>
                        <a:lnTo>
                          <a:pt x="6498" y="19132"/>
                        </a:lnTo>
                        <a:cubicBezTo>
                          <a:pt x="6498" y="19106"/>
                          <a:pt x="6498" y="19079"/>
                          <a:pt x="6498" y="19053"/>
                        </a:cubicBezTo>
                        <a:cubicBezTo>
                          <a:pt x="6498" y="19053"/>
                          <a:pt x="6498" y="19053"/>
                          <a:pt x="6498" y="19027"/>
                        </a:cubicBezTo>
                        <a:cubicBezTo>
                          <a:pt x="6472" y="18947"/>
                          <a:pt x="6498" y="18868"/>
                          <a:pt x="6498" y="18789"/>
                        </a:cubicBezTo>
                        <a:cubicBezTo>
                          <a:pt x="6577" y="18498"/>
                          <a:pt x="6657" y="18208"/>
                          <a:pt x="6789" y="17944"/>
                        </a:cubicBezTo>
                        <a:cubicBezTo>
                          <a:pt x="7000" y="17363"/>
                          <a:pt x="7238" y="16781"/>
                          <a:pt x="7396" y="16200"/>
                        </a:cubicBezTo>
                        <a:cubicBezTo>
                          <a:pt x="7528" y="15698"/>
                          <a:pt x="7581" y="15170"/>
                          <a:pt x="7555" y="14668"/>
                        </a:cubicBezTo>
                        <a:cubicBezTo>
                          <a:pt x="7555" y="14114"/>
                          <a:pt x="7370" y="13585"/>
                          <a:pt x="7026" y="13163"/>
                        </a:cubicBezTo>
                        <a:cubicBezTo>
                          <a:pt x="6841" y="12925"/>
                          <a:pt x="6551" y="12793"/>
                          <a:pt x="6260" y="12766"/>
                        </a:cubicBezTo>
                        <a:cubicBezTo>
                          <a:pt x="6228" y="12762"/>
                          <a:pt x="6195" y="12760"/>
                          <a:pt x="6162" y="12760"/>
                        </a:cubicBezTo>
                        <a:cubicBezTo>
                          <a:pt x="6012" y="12760"/>
                          <a:pt x="5867" y="12807"/>
                          <a:pt x="5758" y="12872"/>
                        </a:cubicBezTo>
                        <a:cubicBezTo>
                          <a:pt x="5732" y="12450"/>
                          <a:pt x="5758" y="12027"/>
                          <a:pt x="5785" y="11604"/>
                        </a:cubicBezTo>
                        <a:cubicBezTo>
                          <a:pt x="5838" y="11129"/>
                          <a:pt x="5890" y="10653"/>
                          <a:pt x="5917" y="10178"/>
                        </a:cubicBezTo>
                        <a:cubicBezTo>
                          <a:pt x="5970" y="9253"/>
                          <a:pt x="5996" y="8302"/>
                          <a:pt x="5970" y="7352"/>
                        </a:cubicBezTo>
                        <a:cubicBezTo>
                          <a:pt x="5943" y="6401"/>
                          <a:pt x="5890" y="5476"/>
                          <a:pt x="5758" y="4552"/>
                        </a:cubicBezTo>
                        <a:cubicBezTo>
                          <a:pt x="5706" y="4076"/>
                          <a:pt x="5626" y="3601"/>
                          <a:pt x="5547" y="3125"/>
                        </a:cubicBezTo>
                        <a:cubicBezTo>
                          <a:pt x="5468" y="2650"/>
                          <a:pt x="5389" y="2254"/>
                          <a:pt x="5257" y="1805"/>
                        </a:cubicBezTo>
                        <a:cubicBezTo>
                          <a:pt x="5151" y="1329"/>
                          <a:pt x="4940" y="880"/>
                          <a:pt x="4623" y="484"/>
                        </a:cubicBezTo>
                        <a:cubicBezTo>
                          <a:pt x="4491" y="325"/>
                          <a:pt x="4306" y="167"/>
                          <a:pt x="4121" y="88"/>
                        </a:cubicBezTo>
                        <a:cubicBezTo>
                          <a:pt x="4028" y="26"/>
                          <a:pt x="3935" y="0"/>
                          <a:pt x="384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46" name="Google Shape;646;p34"/>
                <p:cNvGrpSpPr/>
                <p:nvPr/>
              </p:nvGrpSpPr>
              <p:grpSpPr>
                <a:xfrm>
                  <a:off x="1611000" y="2638400"/>
                  <a:ext cx="499250" cy="736725"/>
                  <a:chOff x="1611000" y="2638400"/>
                  <a:chExt cx="499250" cy="736725"/>
                </a:xfrm>
              </p:grpSpPr>
              <p:sp>
                <p:nvSpPr>
                  <p:cNvPr id="647" name="Google Shape;647;p34"/>
                  <p:cNvSpPr/>
                  <p:nvPr/>
                </p:nvSpPr>
                <p:spPr>
                  <a:xfrm>
                    <a:off x="1616275" y="2648475"/>
                    <a:ext cx="487375" cy="719800"/>
                  </a:xfrm>
                  <a:custGeom>
                    <a:avLst/>
                    <a:gdLst/>
                    <a:ahLst/>
                    <a:cxnLst/>
                    <a:rect l="l" t="t" r="r" b="b"/>
                    <a:pathLst>
                      <a:path w="19495" h="28792" extrusionOk="0">
                        <a:moveTo>
                          <a:pt x="186" y="0"/>
                        </a:moveTo>
                        <a:cubicBezTo>
                          <a:pt x="159" y="27"/>
                          <a:pt x="159" y="80"/>
                          <a:pt x="133" y="106"/>
                        </a:cubicBezTo>
                        <a:cubicBezTo>
                          <a:pt x="159" y="106"/>
                          <a:pt x="159" y="132"/>
                          <a:pt x="133" y="132"/>
                        </a:cubicBezTo>
                        <a:cubicBezTo>
                          <a:pt x="159" y="212"/>
                          <a:pt x="186" y="291"/>
                          <a:pt x="186" y="370"/>
                        </a:cubicBezTo>
                        <a:cubicBezTo>
                          <a:pt x="186" y="476"/>
                          <a:pt x="238" y="555"/>
                          <a:pt x="238" y="634"/>
                        </a:cubicBezTo>
                        <a:cubicBezTo>
                          <a:pt x="238" y="819"/>
                          <a:pt x="265" y="951"/>
                          <a:pt x="291" y="1136"/>
                        </a:cubicBezTo>
                        <a:cubicBezTo>
                          <a:pt x="318" y="1321"/>
                          <a:pt x="344" y="1480"/>
                          <a:pt x="370" y="1664"/>
                        </a:cubicBezTo>
                        <a:cubicBezTo>
                          <a:pt x="423" y="1823"/>
                          <a:pt x="423" y="1981"/>
                          <a:pt x="423" y="2140"/>
                        </a:cubicBezTo>
                        <a:cubicBezTo>
                          <a:pt x="423" y="2184"/>
                          <a:pt x="391" y="2203"/>
                          <a:pt x="362" y="2203"/>
                        </a:cubicBezTo>
                        <a:cubicBezTo>
                          <a:pt x="339" y="2203"/>
                          <a:pt x="318" y="2190"/>
                          <a:pt x="318" y="2166"/>
                        </a:cubicBezTo>
                        <a:cubicBezTo>
                          <a:pt x="238" y="2008"/>
                          <a:pt x="186" y="1823"/>
                          <a:pt x="159" y="1664"/>
                        </a:cubicBezTo>
                        <a:cubicBezTo>
                          <a:pt x="133" y="1480"/>
                          <a:pt x="106" y="1295"/>
                          <a:pt x="106" y="1163"/>
                        </a:cubicBezTo>
                        <a:cubicBezTo>
                          <a:pt x="80" y="1031"/>
                          <a:pt x="53" y="898"/>
                          <a:pt x="53" y="766"/>
                        </a:cubicBezTo>
                        <a:cubicBezTo>
                          <a:pt x="27" y="978"/>
                          <a:pt x="1" y="1215"/>
                          <a:pt x="1" y="1427"/>
                        </a:cubicBezTo>
                        <a:cubicBezTo>
                          <a:pt x="1" y="1849"/>
                          <a:pt x="1" y="2272"/>
                          <a:pt x="1" y="2668"/>
                        </a:cubicBezTo>
                        <a:cubicBezTo>
                          <a:pt x="1" y="3434"/>
                          <a:pt x="80" y="4174"/>
                          <a:pt x="159" y="4940"/>
                        </a:cubicBezTo>
                        <a:cubicBezTo>
                          <a:pt x="186" y="5019"/>
                          <a:pt x="212" y="5125"/>
                          <a:pt x="212" y="5230"/>
                        </a:cubicBezTo>
                        <a:cubicBezTo>
                          <a:pt x="265" y="5415"/>
                          <a:pt x="291" y="5574"/>
                          <a:pt x="344" y="5732"/>
                        </a:cubicBezTo>
                        <a:cubicBezTo>
                          <a:pt x="423" y="6102"/>
                          <a:pt x="503" y="6445"/>
                          <a:pt x="582" y="6789"/>
                        </a:cubicBezTo>
                        <a:cubicBezTo>
                          <a:pt x="872" y="8004"/>
                          <a:pt x="1269" y="9219"/>
                          <a:pt x="1691" y="10408"/>
                        </a:cubicBezTo>
                        <a:cubicBezTo>
                          <a:pt x="1929" y="10989"/>
                          <a:pt x="2167" y="11570"/>
                          <a:pt x="2404" y="12151"/>
                        </a:cubicBezTo>
                        <a:cubicBezTo>
                          <a:pt x="2457" y="12257"/>
                          <a:pt x="2510" y="12362"/>
                          <a:pt x="2563" y="12468"/>
                        </a:cubicBezTo>
                        <a:cubicBezTo>
                          <a:pt x="2669" y="12494"/>
                          <a:pt x="2774" y="12521"/>
                          <a:pt x="2880" y="12547"/>
                        </a:cubicBezTo>
                        <a:lnTo>
                          <a:pt x="3197" y="12626"/>
                        </a:lnTo>
                        <a:lnTo>
                          <a:pt x="3540" y="12706"/>
                        </a:lnTo>
                        <a:cubicBezTo>
                          <a:pt x="3646" y="12706"/>
                          <a:pt x="3751" y="12732"/>
                          <a:pt x="3857" y="12811"/>
                        </a:cubicBezTo>
                        <a:cubicBezTo>
                          <a:pt x="3910" y="12838"/>
                          <a:pt x="3910" y="12891"/>
                          <a:pt x="3857" y="12943"/>
                        </a:cubicBezTo>
                        <a:cubicBezTo>
                          <a:pt x="3818" y="12951"/>
                          <a:pt x="3780" y="12954"/>
                          <a:pt x="3742" y="12954"/>
                        </a:cubicBezTo>
                        <a:cubicBezTo>
                          <a:pt x="3650" y="12954"/>
                          <a:pt x="3562" y="12936"/>
                          <a:pt x="3487" y="12917"/>
                        </a:cubicBezTo>
                        <a:cubicBezTo>
                          <a:pt x="3355" y="12891"/>
                          <a:pt x="3223" y="12864"/>
                          <a:pt x="3091" y="12811"/>
                        </a:cubicBezTo>
                        <a:cubicBezTo>
                          <a:pt x="2959" y="12785"/>
                          <a:pt x="2853" y="12758"/>
                          <a:pt x="2721" y="12706"/>
                        </a:cubicBezTo>
                        <a:lnTo>
                          <a:pt x="2721" y="12706"/>
                        </a:lnTo>
                        <a:cubicBezTo>
                          <a:pt x="2774" y="12811"/>
                          <a:pt x="2801" y="12917"/>
                          <a:pt x="2853" y="12996"/>
                        </a:cubicBezTo>
                        <a:lnTo>
                          <a:pt x="2906" y="13102"/>
                        </a:lnTo>
                        <a:cubicBezTo>
                          <a:pt x="3091" y="13102"/>
                          <a:pt x="3276" y="13128"/>
                          <a:pt x="3461" y="13181"/>
                        </a:cubicBezTo>
                        <a:lnTo>
                          <a:pt x="4068" y="13260"/>
                        </a:lnTo>
                        <a:lnTo>
                          <a:pt x="4650" y="13366"/>
                        </a:lnTo>
                        <a:cubicBezTo>
                          <a:pt x="4861" y="13366"/>
                          <a:pt x="5046" y="13419"/>
                          <a:pt x="5204" y="13498"/>
                        </a:cubicBezTo>
                        <a:cubicBezTo>
                          <a:pt x="5257" y="13551"/>
                          <a:pt x="5231" y="13604"/>
                          <a:pt x="5178" y="13630"/>
                        </a:cubicBezTo>
                        <a:cubicBezTo>
                          <a:pt x="4993" y="13630"/>
                          <a:pt x="4782" y="13630"/>
                          <a:pt x="4597" y="13577"/>
                        </a:cubicBezTo>
                        <a:lnTo>
                          <a:pt x="4016" y="13472"/>
                        </a:lnTo>
                        <a:lnTo>
                          <a:pt x="3435" y="13392"/>
                        </a:lnTo>
                        <a:cubicBezTo>
                          <a:pt x="3302" y="13366"/>
                          <a:pt x="3144" y="13366"/>
                          <a:pt x="3012" y="13313"/>
                        </a:cubicBezTo>
                        <a:lnTo>
                          <a:pt x="3012" y="13313"/>
                        </a:lnTo>
                        <a:cubicBezTo>
                          <a:pt x="3091" y="13498"/>
                          <a:pt x="3170" y="13683"/>
                          <a:pt x="3250" y="13868"/>
                        </a:cubicBezTo>
                        <a:cubicBezTo>
                          <a:pt x="3250" y="13868"/>
                          <a:pt x="3250" y="13894"/>
                          <a:pt x="3250" y="13894"/>
                        </a:cubicBezTo>
                        <a:cubicBezTo>
                          <a:pt x="3646" y="14053"/>
                          <a:pt x="4042" y="14158"/>
                          <a:pt x="4438" y="14264"/>
                        </a:cubicBezTo>
                        <a:cubicBezTo>
                          <a:pt x="4676" y="14290"/>
                          <a:pt x="4914" y="14343"/>
                          <a:pt x="5099" y="14370"/>
                        </a:cubicBezTo>
                        <a:cubicBezTo>
                          <a:pt x="5284" y="14396"/>
                          <a:pt x="5468" y="14396"/>
                          <a:pt x="5653" y="14423"/>
                        </a:cubicBezTo>
                        <a:cubicBezTo>
                          <a:pt x="5697" y="14412"/>
                          <a:pt x="5736" y="14405"/>
                          <a:pt x="5773" y="14405"/>
                        </a:cubicBezTo>
                        <a:cubicBezTo>
                          <a:pt x="5825" y="14405"/>
                          <a:pt x="5871" y="14418"/>
                          <a:pt x="5917" y="14449"/>
                        </a:cubicBezTo>
                        <a:cubicBezTo>
                          <a:pt x="5970" y="14475"/>
                          <a:pt x="5970" y="14528"/>
                          <a:pt x="5944" y="14555"/>
                        </a:cubicBezTo>
                        <a:cubicBezTo>
                          <a:pt x="5891" y="14660"/>
                          <a:pt x="5785" y="14660"/>
                          <a:pt x="5680" y="14687"/>
                        </a:cubicBezTo>
                        <a:lnTo>
                          <a:pt x="5363" y="14740"/>
                        </a:lnTo>
                        <a:lnTo>
                          <a:pt x="4755" y="14872"/>
                        </a:lnTo>
                        <a:lnTo>
                          <a:pt x="4121" y="14977"/>
                        </a:lnTo>
                        <a:cubicBezTo>
                          <a:pt x="3963" y="15004"/>
                          <a:pt x="3804" y="15057"/>
                          <a:pt x="3646" y="15057"/>
                        </a:cubicBezTo>
                        <a:cubicBezTo>
                          <a:pt x="4095" y="15717"/>
                          <a:pt x="4518" y="16377"/>
                          <a:pt x="4967" y="17038"/>
                        </a:cubicBezTo>
                        <a:cubicBezTo>
                          <a:pt x="5785" y="18226"/>
                          <a:pt x="6683" y="19336"/>
                          <a:pt x="7634" y="20419"/>
                        </a:cubicBezTo>
                        <a:cubicBezTo>
                          <a:pt x="8136" y="20947"/>
                          <a:pt x="8612" y="21475"/>
                          <a:pt x="9114" y="21977"/>
                        </a:cubicBezTo>
                        <a:cubicBezTo>
                          <a:pt x="9378" y="22241"/>
                          <a:pt x="9642" y="22505"/>
                          <a:pt x="9880" y="22743"/>
                        </a:cubicBezTo>
                        <a:lnTo>
                          <a:pt x="10117" y="22954"/>
                        </a:lnTo>
                        <a:lnTo>
                          <a:pt x="10144" y="22954"/>
                        </a:lnTo>
                        <a:cubicBezTo>
                          <a:pt x="10355" y="22902"/>
                          <a:pt x="10593" y="22849"/>
                          <a:pt x="10804" y="22822"/>
                        </a:cubicBezTo>
                        <a:cubicBezTo>
                          <a:pt x="10910" y="22796"/>
                          <a:pt x="11015" y="22769"/>
                          <a:pt x="11121" y="22769"/>
                        </a:cubicBezTo>
                        <a:cubicBezTo>
                          <a:pt x="11174" y="22756"/>
                          <a:pt x="11233" y="22750"/>
                          <a:pt x="11293" y="22750"/>
                        </a:cubicBezTo>
                        <a:cubicBezTo>
                          <a:pt x="11352" y="22750"/>
                          <a:pt x="11412" y="22756"/>
                          <a:pt x="11464" y="22769"/>
                        </a:cubicBezTo>
                        <a:cubicBezTo>
                          <a:pt x="11517" y="22769"/>
                          <a:pt x="11517" y="22849"/>
                          <a:pt x="11491" y="22875"/>
                        </a:cubicBezTo>
                        <a:cubicBezTo>
                          <a:pt x="11385" y="22928"/>
                          <a:pt x="11253" y="22981"/>
                          <a:pt x="11148" y="22981"/>
                        </a:cubicBezTo>
                        <a:lnTo>
                          <a:pt x="10831" y="23034"/>
                        </a:lnTo>
                        <a:cubicBezTo>
                          <a:pt x="10646" y="23086"/>
                          <a:pt x="10461" y="23086"/>
                          <a:pt x="10276" y="23113"/>
                        </a:cubicBezTo>
                        <a:cubicBezTo>
                          <a:pt x="10381" y="23219"/>
                          <a:pt x="10487" y="23324"/>
                          <a:pt x="10593" y="23430"/>
                        </a:cubicBezTo>
                        <a:cubicBezTo>
                          <a:pt x="10831" y="23377"/>
                          <a:pt x="11068" y="23403"/>
                          <a:pt x="11306" y="23377"/>
                        </a:cubicBezTo>
                        <a:cubicBezTo>
                          <a:pt x="11544" y="23351"/>
                          <a:pt x="11755" y="23298"/>
                          <a:pt x="11993" y="23271"/>
                        </a:cubicBezTo>
                        <a:cubicBezTo>
                          <a:pt x="12204" y="23219"/>
                          <a:pt x="12442" y="23192"/>
                          <a:pt x="12680" y="23113"/>
                        </a:cubicBezTo>
                        <a:cubicBezTo>
                          <a:pt x="12891" y="23060"/>
                          <a:pt x="13102" y="23007"/>
                          <a:pt x="13340" y="22981"/>
                        </a:cubicBezTo>
                        <a:lnTo>
                          <a:pt x="13604" y="22796"/>
                        </a:lnTo>
                        <a:cubicBezTo>
                          <a:pt x="13634" y="22776"/>
                          <a:pt x="13665" y="22767"/>
                          <a:pt x="13693" y="22767"/>
                        </a:cubicBezTo>
                        <a:cubicBezTo>
                          <a:pt x="13812" y="22767"/>
                          <a:pt x="13896" y="22922"/>
                          <a:pt x="13789" y="23007"/>
                        </a:cubicBezTo>
                        <a:lnTo>
                          <a:pt x="11649" y="24513"/>
                        </a:lnTo>
                        <a:cubicBezTo>
                          <a:pt x="12151" y="24830"/>
                          <a:pt x="12680" y="25173"/>
                          <a:pt x="13181" y="25464"/>
                        </a:cubicBezTo>
                        <a:cubicBezTo>
                          <a:pt x="14212" y="26098"/>
                          <a:pt x="15215" y="26679"/>
                          <a:pt x="16272" y="27260"/>
                        </a:cubicBezTo>
                        <a:cubicBezTo>
                          <a:pt x="16800" y="27550"/>
                          <a:pt x="17328" y="27815"/>
                          <a:pt x="17857" y="28105"/>
                        </a:cubicBezTo>
                        <a:lnTo>
                          <a:pt x="18649" y="28528"/>
                        </a:lnTo>
                        <a:lnTo>
                          <a:pt x="18834" y="28607"/>
                        </a:lnTo>
                        <a:cubicBezTo>
                          <a:pt x="18570" y="28316"/>
                          <a:pt x="18306" y="28026"/>
                          <a:pt x="18068" y="27709"/>
                        </a:cubicBezTo>
                        <a:cubicBezTo>
                          <a:pt x="17883" y="27498"/>
                          <a:pt x="17698" y="27260"/>
                          <a:pt x="17540" y="27049"/>
                        </a:cubicBezTo>
                        <a:cubicBezTo>
                          <a:pt x="17461" y="26917"/>
                          <a:pt x="17381" y="26811"/>
                          <a:pt x="17302" y="26705"/>
                        </a:cubicBezTo>
                        <a:cubicBezTo>
                          <a:pt x="17223" y="26600"/>
                          <a:pt x="17144" y="26467"/>
                          <a:pt x="17117" y="26335"/>
                        </a:cubicBezTo>
                        <a:cubicBezTo>
                          <a:pt x="17117" y="26297"/>
                          <a:pt x="17145" y="26272"/>
                          <a:pt x="17181" y="26272"/>
                        </a:cubicBezTo>
                        <a:cubicBezTo>
                          <a:pt x="17194" y="26272"/>
                          <a:pt x="17209" y="26275"/>
                          <a:pt x="17223" y="26283"/>
                        </a:cubicBezTo>
                        <a:cubicBezTo>
                          <a:pt x="17328" y="26362"/>
                          <a:pt x="17434" y="26494"/>
                          <a:pt x="17513" y="26600"/>
                        </a:cubicBezTo>
                        <a:cubicBezTo>
                          <a:pt x="17593" y="26732"/>
                          <a:pt x="17672" y="26837"/>
                          <a:pt x="17751" y="26943"/>
                        </a:cubicBezTo>
                        <a:cubicBezTo>
                          <a:pt x="17910" y="27154"/>
                          <a:pt x="18068" y="27392"/>
                          <a:pt x="18253" y="27603"/>
                        </a:cubicBezTo>
                        <a:cubicBezTo>
                          <a:pt x="18570" y="27999"/>
                          <a:pt x="18913" y="28396"/>
                          <a:pt x="19230" y="28792"/>
                        </a:cubicBezTo>
                        <a:cubicBezTo>
                          <a:pt x="18993" y="28475"/>
                          <a:pt x="18808" y="28158"/>
                          <a:pt x="18596" y="27815"/>
                        </a:cubicBezTo>
                        <a:lnTo>
                          <a:pt x="17910" y="26732"/>
                        </a:lnTo>
                        <a:cubicBezTo>
                          <a:pt x="17064" y="25411"/>
                          <a:pt x="16219" y="24090"/>
                          <a:pt x="15400" y="22769"/>
                        </a:cubicBezTo>
                        <a:cubicBezTo>
                          <a:pt x="14978" y="22109"/>
                          <a:pt x="14555" y="21449"/>
                          <a:pt x="14132" y="20788"/>
                        </a:cubicBezTo>
                        <a:cubicBezTo>
                          <a:pt x="13921" y="20445"/>
                          <a:pt x="13710" y="20128"/>
                          <a:pt x="13498" y="19785"/>
                        </a:cubicBezTo>
                        <a:cubicBezTo>
                          <a:pt x="13287" y="19468"/>
                          <a:pt x="13076" y="19124"/>
                          <a:pt x="12891" y="18781"/>
                        </a:cubicBezTo>
                        <a:cubicBezTo>
                          <a:pt x="12872" y="18704"/>
                          <a:pt x="12923" y="18655"/>
                          <a:pt x="12983" y="18655"/>
                        </a:cubicBezTo>
                        <a:cubicBezTo>
                          <a:pt x="13005" y="18655"/>
                          <a:pt x="13028" y="18661"/>
                          <a:pt x="13049" y="18675"/>
                        </a:cubicBezTo>
                        <a:cubicBezTo>
                          <a:pt x="13313" y="19045"/>
                          <a:pt x="13578" y="19415"/>
                          <a:pt x="13789" y="19785"/>
                        </a:cubicBezTo>
                        <a:cubicBezTo>
                          <a:pt x="14027" y="20154"/>
                          <a:pt x="14264" y="20524"/>
                          <a:pt x="14502" y="20868"/>
                        </a:cubicBezTo>
                        <a:cubicBezTo>
                          <a:pt x="15347" y="22188"/>
                          <a:pt x="16193" y="23509"/>
                          <a:pt x="17011" y="24830"/>
                        </a:cubicBezTo>
                        <a:cubicBezTo>
                          <a:pt x="17434" y="25490"/>
                          <a:pt x="17857" y="26150"/>
                          <a:pt x="18279" y="26811"/>
                        </a:cubicBezTo>
                        <a:lnTo>
                          <a:pt x="18887" y="27815"/>
                        </a:lnTo>
                        <a:cubicBezTo>
                          <a:pt x="19019" y="28052"/>
                          <a:pt x="19177" y="28264"/>
                          <a:pt x="19310" y="28501"/>
                        </a:cubicBezTo>
                        <a:cubicBezTo>
                          <a:pt x="19310" y="28449"/>
                          <a:pt x="19283" y="28369"/>
                          <a:pt x="19283" y="28316"/>
                        </a:cubicBezTo>
                        <a:cubicBezTo>
                          <a:pt x="19257" y="28105"/>
                          <a:pt x="19204" y="27920"/>
                          <a:pt x="19177" y="27735"/>
                        </a:cubicBezTo>
                        <a:cubicBezTo>
                          <a:pt x="19125" y="27550"/>
                          <a:pt x="19098" y="27366"/>
                          <a:pt x="19045" y="27181"/>
                        </a:cubicBezTo>
                        <a:cubicBezTo>
                          <a:pt x="19019" y="27075"/>
                          <a:pt x="18966" y="26969"/>
                          <a:pt x="18940" y="26837"/>
                        </a:cubicBezTo>
                        <a:cubicBezTo>
                          <a:pt x="18940" y="26784"/>
                          <a:pt x="18940" y="26705"/>
                          <a:pt x="18940" y="26626"/>
                        </a:cubicBezTo>
                        <a:cubicBezTo>
                          <a:pt x="18966" y="26600"/>
                          <a:pt x="18993" y="26600"/>
                          <a:pt x="19019" y="26600"/>
                        </a:cubicBezTo>
                        <a:cubicBezTo>
                          <a:pt x="19151" y="26758"/>
                          <a:pt x="19230" y="26943"/>
                          <a:pt x="19257" y="27128"/>
                        </a:cubicBezTo>
                        <a:cubicBezTo>
                          <a:pt x="19310" y="27313"/>
                          <a:pt x="19362" y="27524"/>
                          <a:pt x="19389" y="27709"/>
                        </a:cubicBezTo>
                        <a:lnTo>
                          <a:pt x="19389" y="27735"/>
                        </a:lnTo>
                        <a:cubicBezTo>
                          <a:pt x="19415" y="27841"/>
                          <a:pt x="19442" y="27920"/>
                          <a:pt x="19442" y="27999"/>
                        </a:cubicBezTo>
                        <a:lnTo>
                          <a:pt x="19442" y="27841"/>
                        </a:lnTo>
                        <a:cubicBezTo>
                          <a:pt x="19442" y="27683"/>
                          <a:pt x="19468" y="27524"/>
                          <a:pt x="19468" y="27392"/>
                        </a:cubicBezTo>
                        <a:cubicBezTo>
                          <a:pt x="19494" y="26811"/>
                          <a:pt x="19494" y="26283"/>
                          <a:pt x="19494" y="25728"/>
                        </a:cubicBezTo>
                        <a:cubicBezTo>
                          <a:pt x="19442" y="23800"/>
                          <a:pt x="19125" y="21871"/>
                          <a:pt x="18517" y="20022"/>
                        </a:cubicBezTo>
                        <a:cubicBezTo>
                          <a:pt x="18227" y="19098"/>
                          <a:pt x="17883" y="18173"/>
                          <a:pt x="17461" y="17302"/>
                        </a:cubicBezTo>
                        <a:cubicBezTo>
                          <a:pt x="17249" y="16879"/>
                          <a:pt x="17011" y="16430"/>
                          <a:pt x="16774" y="16007"/>
                        </a:cubicBezTo>
                        <a:cubicBezTo>
                          <a:pt x="16536" y="15611"/>
                          <a:pt x="16298" y="15215"/>
                          <a:pt x="16087" y="14819"/>
                        </a:cubicBezTo>
                        <a:cubicBezTo>
                          <a:pt x="15876" y="14898"/>
                          <a:pt x="15664" y="14951"/>
                          <a:pt x="15453" y="15004"/>
                        </a:cubicBezTo>
                        <a:cubicBezTo>
                          <a:pt x="15215" y="15083"/>
                          <a:pt x="14978" y="15136"/>
                          <a:pt x="14740" y="15189"/>
                        </a:cubicBezTo>
                        <a:cubicBezTo>
                          <a:pt x="14529" y="15268"/>
                          <a:pt x="14291" y="15321"/>
                          <a:pt x="14053" y="15373"/>
                        </a:cubicBezTo>
                        <a:lnTo>
                          <a:pt x="13683" y="15479"/>
                        </a:lnTo>
                        <a:cubicBezTo>
                          <a:pt x="13604" y="15506"/>
                          <a:pt x="13498" y="15506"/>
                          <a:pt x="13393" y="15506"/>
                        </a:cubicBezTo>
                        <a:lnTo>
                          <a:pt x="13366" y="15506"/>
                        </a:lnTo>
                        <a:cubicBezTo>
                          <a:pt x="13361" y="15508"/>
                          <a:pt x="13355" y="15510"/>
                          <a:pt x="13349" y="15510"/>
                        </a:cubicBezTo>
                        <a:cubicBezTo>
                          <a:pt x="13303" y="15510"/>
                          <a:pt x="13266" y="15421"/>
                          <a:pt x="13313" y="15373"/>
                        </a:cubicBezTo>
                        <a:cubicBezTo>
                          <a:pt x="13340" y="15321"/>
                          <a:pt x="13393" y="15294"/>
                          <a:pt x="13419" y="15268"/>
                        </a:cubicBezTo>
                        <a:lnTo>
                          <a:pt x="13604" y="15162"/>
                        </a:lnTo>
                        <a:lnTo>
                          <a:pt x="13921" y="15004"/>
                        </a:lnTo>
                        <a:lnTo>
                          <a:pt x="14555" y="14687"/>
                        </a:lnTo>
                        <a:lnTo>
                          <a:pt x="15691" y="14026"/>
                        </a:lnTo>
                        <a:cubicBezTo>
                          <a:pt x="15612" y="13868"/>
                          <a:pt x="15506" y="13709"/>
                          <a:pt x="15400" y="13524"/>
                        </a:cubicBezTo>
                        <a:lnTo>
                          <a:pt x="15347" y="13445"/>
                        </a:lnTo>
                        <a:cubicBezTo>
                          <a:pt x="15321" y="13445"/>
                          <a:pt x="15295" y="13472"/>
                          <a:pt x="15242" y="13498"/>
                        </a:cubicBezTo>
                        <a:cubicBezTo>
                          <a:pt x="15162" y="13551"/>
                          <a:pt x="15083" y="13604"/>
                          <a:pt x="15004" y="13657"/>
                        </a:cubicBezTo>
                        <a:cubicBezTo>
                          <a:pt x="14951" y="13709"/>
                          <a:pt x="14872" y="13789"/>
                          <a:pt x="14793" y="13841"/>
                        </a:cubicBezTo>
                        <a:lnTo>
                          <a:pt x="14687" y="13947"/>
                        </a:lnTo>
                        <a:cubicBezTo>
                          <a:pt x="14661" y="13974"/>
                          <a:pt x="14608" y="14000"/>
                          <a:pt x="14581" y="14026"/>
                        </a:cubicBezTo>
                        <a:cubicBezTo>
                          <a:pt x="14571" y="14030"/>
                          <a:pt x="14561" y="14032"/>
                          <a:pt x="14552" y="14032"/>
                        </a:cubicBezTo>
                        <a:cubicBezTo>
                          <a:pt x="14495" y="14032"/>
                          <a:pt x="14476" y="13966"/>
                          <a:pt x="14476" y="13921"/>
                        </a:cubicBezTo>
                        <a:cubicBezTo>
                          <a:pt x="14502" y="13841"/>
                          <a:pt x="14581" y="13762"/>
                          <a:pt x="14661" y="13683"/>
                        </a:cubicBezTo>
                        <a:cubicBezTo>
                          <a:pt x="14713" y="13604"/>
                          <a:pt x="14793" y="13551"/>
                          <a:pt x="14872" y="13472"/>
                        </a:cubicBezTo>
                        <a:cubicBezTo>
                          <a:pt x="14951" y="13419"/>
                          <a:pt x="15057" y="13366"/>
                          <a:pt x="15136" y="13313"/>
                        </a:cubicBezTo>
                        <a:lnTo>
                          <a:pt x="15242" y="13234"/>
                        </a:lnTo>
                        <a:lnTo>
                          <a:pt x="15136" y="13049"/>
                        </a:lnTo>
                        <a:cubicBezTo>
                          <a:pt x="14978" y="12732"/>
                          <a:pt x="14793" y="12415"/>
                          <a:pt x="14608" y="12098"/>
                        </a:cubicBezTo>
                        <a:cubicBezTo>
                          <a:pt x="13921" y="10962"/>
                          <a:pt x="13155" y="9879"/>
                          <a:pt x="12310" y="8876"/>
                        </a:cubicBezTo>
                        <a:cubicBezTo>
                          <a:pt x="11887" y="8347"/>
                          <a:pt x="11464" y="7872"/>
                          <a:pt x="10989" y="7396"/>
                        </a:cubicBezTo>
                        <a:cubicBezTo>
                          <a:pt x="10778" y="7159"/>
                          <a:pt x="10540" y="6921"/>
                          <a:pt x="10302" y="6683"/>
                        </a:cubicBezTo>
                        <a:cubicBezTo>
                          <a:pt x="10065" y="6498"/>
                          <a:pt x="9853" y="6287"/>
                          <a:pt x="9668" y="6076"/>
                        </a:cubicBezTo>
                        <a:cubicBezTo>
                          <a:pt x="9615" y="6181"/>
                          <a:pt x="9536" y="6261"/>
                          <a:pt x="9457" y="6340"/>
                        </a:cubicBezTo>
                        <a:cubicBezTo>
                          <a:pt x="9378" y="6445"/>
                          <a:pt x="9299" y="6525"/>
                          <a:pt x="9246" y="6604"/>
                        </a:cubicBezTo>
                        <a:lnTo>
                          <a:pt x="8770" y="7159"/>
                        </a:lnTo>
                        <a:lnTo>
                          <a:pt x="8295" y="7713"/>
                        </a:lnTo>
                        <a:cubicBezTo>
                          <a:pt x="8136" y="7898"/>
                          <a:pt x="7978" y="8057"/>
                          <a:pt x="7793" y="8189"/>
                        </a:cubicBezTo>
                        <a:cubicBezTo>
                          <a:pt x="7778" y="8204"/>
                          <a:pt x="7759" y="8210"/>
                          <a:pt x="7740" y="8210"/>
                        </a:cubicBezTo>
                        <a:cubicBezTo>
                          <a:pt x="7691" y="8210"/>
                          <a:pt x="7642" y="8167"/>
                          <a:pt x="7661" y="8110"/>
                        </a:cubicBezTo>
                        <a:cubicBezTo>
                          <a:pt x="7661" y="8083"/>
                          <a:pt x="7661" y="8083"/>
                          <a:pt x="7661" y="8083"/>
                        </a:cubicBezTo>
                        <a:cubicBezTo>
                          <a:pt x="7634" y="8057"/>
                          <a:pt x="7608" y="8004"/>
                          <a:pt x="7608" y="7977"/>
                        </a:cubicBezTo>
                        <a:cubicBezTo>
                          <a:pt x="7661" y="7819"/>
                          <a:pt x="7740" y="7687"/>
                          <a:pt x="7819" y="7555"/>
                        </a:cubicBezTo>
                        <a:cubicBezTo>
                          <a:pt x="7899" y="7423"/>
                          <a:pt x="7978" y="7291"/>
                          <a:pt x="8057" y="7159"/>
                        </a:cubicBezTo>
                        <a:cubicBezTo>
                          <a:pt x="8216" y="6895"/>
                          <a:pt x="8348" y="6630"/>
                          <a:pt x="8480" y="6366"/>
                        </a:cubicBezTo>
                        <a:cubicBezTo>
                          <a:pt x="8638" y="6076"/>
                          <a:pt x="8770" y="5812"/>
                          <a:pt x="8902" y="5547"/>
                        </a:cubicBezTo>
                        <a:cubicBezTo>
                          <a:pt x="8955" y="5389"/>
                          <a:pt x="9034" y="5257"/>
                          <a:pt x="9087" y="5125"/>
                        </a:cubicBezTo>
                        <a:lnTo>
                          <a:pt x="9087" y="5098"/>
                        </a:lnTo>
                        <a:cubicBezTo>
                          <a:pt x="8929" y="5019"/>
                          <a:pt x="8797" y="4940"/>
                          <a:pt x="8559" y="4861"/>
                        </a:cubicBezTo>
                        <a:cubicBezTo>
                          <a:pt x="8506" y="4940"/>
                          <a:pt x="8480" y="5046"/>
                          <a:pt x="8427" y="5125"/>
                        </a:cubicBezTo>
                        <a:cubicBezTo>
                          <a:pt x="8374" y="5178"/>
                          <a:pt x="8321" y="5257"/>
                          <a:pt x="8295" y="5336"/>
                        </a:cubicBezTo>
                        <a:cubicBezTo>
                          <a:pt x="8189" y="5495"/>
                          <a:pt x="8110" y="5653"/>
                          <a:pt x="8031" y="5812"/>
                        </a:cubicBezTo>
                        <a:cubicBezTo>
                          <a:pt x="7846" y="6155"/>
                          <a:pt x="7687" y="6472"/>
                          <a:pt x="7555" y="6815"/>
                        </a:cubicBezTo>
                        <a:cubicBezTo>
                          <a:pt x="7538" y="6850"/>
                          <a:pt x="7505" y="6865"/>
                          <a:pt x="7472" y="6865"/>
                        </a:cubicBezTo>
                        <a:cubicBezTo>
                          <a:pt x="7405" y="6865"/>
                          <a:pt x="7335" y="6806"/>
                          <a:pt x="7370" y="6736"/>
                        </a:cubicBezTo>
                        <a:cubicBezTo>
                          <a:pt x="7476" y="6366"/>
                          <a:pt x="7634" y="6023"/>
                          <a:pt x="7793" y="5679"/>
                        </a:cubicBezTo>
                        <a:cubicBezTo>
                          <a:pt x="7899" y="5521"/>
                          <a:pt x="7978" y="5362"/>
                          <a:pt x="8083" y="5178"/>
                        </a:cubicBezTo>
                        <a:cubicBezTo>
                          <a:pt x="8163" y="5019"/>
                          <a:pt x="8242" y="4861"/>
                          <a:pt x="8348" y="4729"/>
                        </a:cubicBezTo>
                        <a:lnTo>
                          <a:pt x="8110" y="4570"/>
                        </a:lnTo>
                        <a:lnTo>
                          <a:pt x="7185" y="3963"/>
                        </a:lnTo>
                        <a:cubicBezTo>
                          <a:pt x="6102" y="3249"/>
                          <a:pt x="5019" y="2563"/>
                          <a:pt x="3910" y="1902"/>
                        </a:cubicBezTo>
                        <a:cubicBezTo>
                          <a:pt x="3355" y="1585"/>
                          <a:pt x="2801" y="1242"/>
                          <a:pt x="2246" y="925"/>
                        </a:cubicBezTo>
                        <a:cubicBezTo>
                          <a:pt x="1955" y="766"/>
                          <a:pt x="1691" y="582"/>
                          <a:pt x="1401" y="423"/>
                        </a:cubicBezTo>
                        <a:cubicBezTo>
                          <a:pt x="1242" y="344"/>
                          <a:pt x="1084" y="238"/>
                          <a:pt x="925" y="159"/>
                        </a:cubicBezTo>
                        <a:lnTo>
                          <a:pt x="846" y="159"/>
                        </a:lnTo>
                        <a:cubicBezTo>
                          <a:pt x="767" y="106"/>
                          <a:pt x="687" y="53"/>
                          <a:pt x="635" y="0"/>
                        </a:cubicBezTo>
                        <a:lnTo>
                          <a:pt x="635" y="0"/>
                        </a:lnTo>
                        <a:cubicBezTo>
                          <a:pt x="846" y="317"/>
                          <a:pt x="1031" y="634"/>
                          <a:pt x="1216" y="978"/>
                        </a:cubicBezTo>
                        <a:cubicBezTo>
                          <a:pt x="1348" y="1189"/>
                          <a:pt x="1453" y="1427"/>
                          <a:pt x="1586" y="1664"/>
                        </a:cubicBezTo>
                        <a:cubicBezTo>
                          <a:pt x="1638" y="1770"/>
                          <a:pt x="1718" y="1876"/>
                          <a:pt x="1770" y="2008"/>
                        </a:cubicBezTo>
                        <a:cubicBezTo>
                          <a:pt x="1823" y="2114"/>
                          <a:pt x="1876" y="2219"/>
                          <a:pt x="1902" y="2325"/>
                        </a:cubicBezTo>
                        <a:cubicBezTo>
                          <a:pt x="1902" y="2362"/>
                          <a:pt x="1863" y="2400"/>
                          <a:pt x="1830" y="2400"/>
                        </a:cubicBezTo>
                        <a:cubicBezTo>
                          <a:pt x="1817" y="2400"/>
                          <a:pt x="1805" y="2393"/>
                          <a:pt x="1797" y="2378"/>
                        </a:cubicBezTo>
                        <a:cubicBezTo>
                          <a:pt x="1718" y="2272"/>
                          <a:pt x="1638" y="2166"/>
                          <a:pt x="1586" y="2034"/>
                        </a:cubicBezTo>
                        <a:lnTo>
                          <a:pt x="1401" y="1717"/>
                        </a:lnTo>
                        <a:cubicBezTo>
                          <a:pt x="1269" y="1506"/>
                          <a:pt x="1163" y="1268"/>
                          <a:pt x="1031" y="1057"/>
                        </a:cubicBezTo>
                        <a:cubicBezTo>
                          <a:pt x="872" y="766"/>
                          <a:pt x="714" y="502"/>
                          <a:pt x="555" y="212"/>
                        </a:cubicBezTo>
                        <a:lnTo>
                          <a:pt x="555" y="212"/>
                        </a:lnTo>
                        <a:cubicBezTo>
                          <a:pt x="793" y="766"/>
                          <a:pt x="1031" y="1348"/>
                          <a:pt x="1295" y="1902"/>
                        </a:cubicBezTo>
                        <a:lnTo>
                          <a:pt x="1427" y="2193"/>
                        </a:lnTo>
                        <a:cubicBezTo>
                          <a:pt x="2087" y="3619"/>
                          <a:pt x="2801" y="4993"/>
                          <a:pt x="3593" y="6340"/>
                        </a:cubicBezTo>
                        <a:cubicBezTo>
                          <a:pt x="3963" y="7000"/>
                          <a:pt x="4385" y="7661"/>
                          <a:pt x="4782" y="8321"/>
                        </a:cubicBezTo>
                        <a:cubicBezTo>
                          <a:pt x="4993" y="8638"/>
                          <a:pt x="5204" y="8981"/>
                          <a:pt x="5416" y="9298"/>
                        </a:cubicBezTo>
                        <a:cubicBezTo>
                          <a:pt x="5653" y="9615"/>
                          <a:pt x="5838" y="9959"/>
                          <a:pt x="6023" y="10302"/>
                        </a:cubicBezTo>
                        <a:cubicBezTo>
                          <a:pt x="6023" y="10341"/>
                          <a:pt x="5995" y="10365"/>
                          <a:pt x="5959" y="10365"/>
                        </a:cubicBezTo>
                        <a:cubicBezTo>
                          <a:pt x="5946" y="10365"/>
                          <a:pt x="5932" y="10362"/>
                          <a:pt x="5917" y="10355"/>
                        </a:cubicBezTo>
                        <a:cubicBezTo>
                          <a:pt x="5627" y="10011"/>
                          <a:pt x="5363" y="9668"/>
                          <a:pt x="5125" y="9298"/>
                        </a:cubicBezTo>
                        <a:cubicBezTo>
                          <a:pt x="4887" y="8928"/>
                          <a:pt x="4650" y="8585"/>
                          <a:pt x="4412" y="8215"/>
                        </a:cubicBezTo>
                        <a:cubicBezTo>
                          <a:pt x="3593" y="6895"/>
                          <a:pt x="2801" y="5547"/>
                          <a:pt x="2087" y="4147"/>
                        </a:cubicBezTo>
                        <a:cubicBezTo>
                          <a:pt x="1533" y="3064"/>
                          <a:pt x="1031" y="1981"/>
                          <a:pt x="555" y="846"/>
                        </a:cubicBezTo>
                        <a:cubicBezTo>
                          <a:pt x="423" y="582"/>
                          <a:pt x="291" y="291"/>
                          <a:pt x="18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8" name="Google Shape;648;p34"/>
                  <p:cNvSpPr/>
                  <p:nvPr/>
                </p:nvSpPr>
                <p:spPr>
                  <a:xfrm>
                    <a:off x="1611000" y="2638400"/>
                    <a:ext cx="499250" cy="736725"/>
                  </a:xfrm>
                  <a:custGeom>
                    <a:avLst/>
                    <a:gdLst/>
                    <a:ahLst/>
                    <a:cxnLst/>
                    <a:rect l="l" t="t" r="r" b="b"/>
                    <a:pathLst>
                      <a:path w="19970" h="29469" extrusionOk="0">
                        <a:moveTo>
                          <a:pt x="397" y="403"/>
                        </a:moveTo>
                        <a:cubicBezTo>
                          <a:pt x="978" y="1803"/>
                          <a:pt x="1612" y="3203"/>
                          <a:pt x="2298" y="4550"/>
                        </a:cubicBezTo>
                        <a:cubicBezTo>
                          <a:pt x="3012" y="5924"/>
                          <a:pt x="3778" y="7271"/>
                          <a:pt x="4623" y="8618"/>
                        </a:cubicBezTo>
                        <a:cubicBezTo>
                          <a:pt x="4861" y="8988"/>
                          <a:pt x="5098" y="9331"/>
                          <a:pt x="5336" y="9701"/>
                        </a:cubicBezTo>
                        <a:cubicBezTo>
                          <a:pt x="5574" y="10071"/>
                          <a:pt x="5838" y="10414"/>
                          <a:pt x="6155" y="10758"/>
                        </a:cubicBezTo>
                        <a:cubicBezTo>
                          <a:pt x="6162" y="10765"/>
                          <a:pt x="6173" y="10768"/>
                          <a:pt x="6184" y="10768"/>
                        </a:cubicBezTo>
                        <a:cubicBezTo>
                          <a:pt x="6216" y="10768"/>
                          <a:pt x="6253" y="10744"/>
                          <a:pt x="6234" y="10705"/>
                        </a:cubicBezTo>
                        <a:cubicBezTo>
                          <a:pt x="6049" y="10362"/>
                          <a:pt x="5864" y="10018"/>
                          <a:pt x="5627" y="9701"/>
                        </a:cubicBezTo>
                        <a:cubicBezTo>
                          <a:pt x="5415" y="9384"/>
                          <a:pt x="5204" y="9041"/>
                          <a:pt x="4993" y="8724"/>
                        </a:cubicBezTo>
                        <a:cubicBezTo>
                          <a:pt x="4596" y="8064"/>
                          <a:pt x="4174" y="7403"/>
                          <a:pt x="3804" y="6743"/>
                        </a:cubicBezTo>
                        <a:cubicBezTo>
                          <a:pt x="3012" y="5396"/>
                          <a:pt x="2298" y="4022"/>
                          <a:pt x="1638" y="2596"/>
                        </a:cubicBezTo>
                        <a:cubicBezTo>
                          <a:pt x="1321" y="1935"/>
                          <a:pt x="1031" y="1275"/>
                          <a:pt x="766" y="615"/>
                        </a:cubicBezTo>
                        <a:lnTo>
                          <a:pt x="766" y="615"/>
                        </a:lnTo>
                        <a:cubicBezTo>
                          <a:pt x="925" y="905"/>
                          <a:pt x="1083" y="1196"/>
                          <a:pt x="1242" y="1460"/>
                        </a:cubicBezTo>
                        <a:cubicBezTo>
                          <a:pt x="1374" y="1698"/>
                          <a:pt x="1506" y="1909"/>
                          <a:pt x="1612" y="2120"/>
                        </a:cubicBezTo>
                        <a:lnTo>
                          <a:pt x="1797" y="2464"/>
                        </a:lnTo>
                        <a:cubicBezTo>
                          <a:pt x="1849" y="2569"/>
                          <a:pt x="1929" y="2701"/>
                          <a:pt x="2008" y="2781"/>
                        </a:cubicBezTo>
                        <a:cubicBezTo>
                          <a:pt x="2018" y="2801"/>
                          <a:pt x="2036" y="2809"/>
                          <a:pt x="2054" y="2809"/>
                        </a:cubicBezTo>
                        <a:cubicBezTo>
                          <a:pt x="2083" y="2809"/>
                          <a:pt x="2113" y="2787"/>
                          <a:pt x="2113" y="2754"/>
                        </a:cubicBezTo>
                        <a:cubicBezTo>
                          <a:pt x="2087" y="2622"/>
                          <a:pt x="2034" y="2517"/>
                          <a:pt x="1981" y="2411"/>
                        </a:cubicBezTo>
                        <a:cubicBezTo>
                          <a:pt x="1929" y="2305"/>
                          <a:pt x="1876" y="2173"/>
                          <a:pt x="1797" y="2067"/>
                        </a:cubicBezTo>
                        <a:cubicBezTo>
                          <a:pt x="1691" y="1830"/>
                          <a:pt x="1559" y="1618"/>
                          <a:pt x="1427" y="1381"/>
                        </a:cubicBezTo>
                        <a:cubicBezTo>
                          <a:pt x="1242" y="1064"/>
                          <a:pt x="1057" y="720"/>
                          <a:pt x="846" y="403"/>
                        </a:cubicBezTo>
                        <a:lnTo>
                          <a:pt x="846" y="403"/>
                        </a:lnTo>
                        <a:cubicBezTo>
                          <a:pt x="898" y="483"/>
                          <a:pt x="978" y="535"/>
                          <a:pt x="1057" y="562"/>
                        </a:cubicBezTo>
                        <a:cubicBezTo>
                          <a:pt x="1070" y="575"/>
                          <a:pt x="1083" y="582"/>
                          <a:pt x="1097" y="582"/>
                        </a:cubicBezTo>
                        <a:cubicBezTo>
                          <a:pt x="1110" y="582"/>
                          <a:pt x="1123" y="575"/>
                          <a:pt x="1136" y="562"/>
                        </a:cubicBezTo>
                        <a:cubicBezTo>
                          <a:pt x="1295" y="668"/>
                          <a:pt x="1453" y="747"/>
                          <a:pt x="1612" y="852"/>
                        </a:cubicBezTo>
                        <a:lnTo>
                          <a:pt x="2457" y="1328"/>
                        </a:lnTo>
                        <a:cubicBezTo>
                          <a:pt x="3012" y="1645"/>
                          <a:pt x="3566" y="1988"/>
                          <a:pt x="4121" y="2332"/>
                        </a:cubicBezTo>
                        <a:cubicBezTo>
                          <a:pt x="5230" y="2992"/>
                          <a:pt x="6313" y="3652"/>
                          <a:pt x="7396" y="4366"/>
                        </a:cubicBezTo>
                        <a:lnTo>
                          <a:pt x="8321" y="4973"/>
                        </a:lnTo>
                        <a:lnTo>
                          <a:pt x="8559" y="5158"/>
                        </a:lnTo>
                        <a:cubicBezTo>
                          <a:pt x="8453" y="5290"/>
                          <a:pt x="8374" y="5449"/>
                          <a:pt x="8294" y="5607"/>
                        </a:cubicBezTo>
                        <a:cubicBezTo>
                          <a:pt x="8189" y="5765"/>
                          <a:pt x="8110" y="5924"/>
                          <a:pt x="8004" y="6109"/>
                        </a:cubicBezTo>
                        <a:cubicBezTo>
                          <a:pt x="7845" y="6452"/>
                          <a:pt x="7687" y="6796"/>
                          <a:pt x="7581" y="7139"/>
                        </a:cubicBezTo>
                        <a:cubicBezTo>
                          <a:pt x="7548" y="7223"/>
                          <a:pt x="7610" y="7274"/>
                          <a:pt x="7673" y="7274"/>
                        </a:cubicBezTo>
                        <a:cubicBezTo>
                          <a:pt x="7710" y="7274"/>
                          <a:pt x="7747" y="7257"/>
                          <a:pt x="7766" y="7218"/>
                        </a:cubicBezTo>
                        <a:cubicBezTo>
                          <a:pt x="7898" y="6875"/>
                          <a:pt x="8057" y="6558"/>
                          <a:pt x="8242" y="6215"/>
                        </a:cubicBezTo>
                        <a:cubicBezTo>
                          <a:pt x="8321" y="6056"/>
                          <a:pt x="8400" y="5898"/>
                          <a:pt x="8506" y="5739"/>
                        </a:cubicBezTo>
                        <a:cubicBezTo>
                          <a:pt x="8532" y="5686"/>
                          <a:pt x="8585" y="5607"/>
                          <a:pt x="8638" y="5528"/>
                        </a:cubicBezTo>
                        <a:cubicBezTo>
                          <a:pt x="8691" y="5449"/>
                          <a:pt x="8717" y="5369"/>
                          <a:pt x="8770" y="5290"/>
                        </a:cubicBezTo>
                        <a:cubicBezTo>
                          <a:pt x="8928" y="5396"/>
                          <a:pt x="9087" y="5475"/>
                          <a:pt x="9219" y="5554"/>
                        </a:cubicBezTo>
                        <a:lnTo>
                          <a:pt x="9298" y="5528"/>
                        </a:lnTo>
                        <a:lnTo>
                          <a:pt x="9298" y="5528"/>
                        </a:lnTo>
                        <a:cubicBezTo>
                          <a:pt x="9219" y="5686"/>
                          <a:pt x="9166" y="5818"/>
                          <a:pt x="9113" y="5950"/>
                        </a:cubicBezTo>
                        <a:cubicBezTo>
                          <a:pt x="8981" y="6215"/>
                          <a:pt x="8823" y="6505"/>
                          <a:pt x="8691" y="6769"/>
                        </a:cubicBezTo>
                        <a:cubicBezTo>
                          <a:pt x="8559" y="7033"/>
                          <a:pt x="8400" y="7298"/>
                          <a:pt x="8268" y="7562"/>
                        </a:cubicBezTo>
                        <a:lnTo>
                          <a:pt x="8030" y="7958"/>
                        </a:lnTo>
                        <a:cubicBezTo>
                          <a:pt x="7951" y="8090"/>
                          <a:pt x="7872" y="8222"/>
                          <a:pt x="7819" y="8380"/>
                        </a:cubicBezTo>
                        <a:cubicBezTo>
                          <a:pt x="7793" y="8433"/>
                          <a:pt x="7819" y="8460"/>
                          <a:pt x="7872" y="8486"/>
                        </a:cubicBezTo>
                        <a:cubicBezTo>
                          <a:pt x="7872" y="8486"/>
                          <a:pt x="7872" y="8513"/>
                          <a:pt x="7872" y="8513"/>
                        </a:cubicBezTo>
                        <a:cubicBezTo>
                          <a:pt x="7834" y="8570"/>
                          <a:pt x="7878" y="8613"/>
                          <a:pt x="7935" y="8613"/>
                        </a:cubicBezTo>
                        <a:cubicBezTo>
                          <a:pt x="7958" y="8613"/>
                          <a:pt x="7982" y="8607"/>
                          <a:pt x="8004" y="8592"/>
                        </a:cubicBezTo>
                        <a:cubicBezTo>
                          <a:pt x="8189" y="8460"/>
                          <a:pt x="8347" y="8301"/>
                          <a:pt x="8479" y="8116"/>
                        </a:cubicBezTo>
                        <a:lnTo>
                          <a:pt x="8981" y="7562"/>
                        </a:lnTo>
                        <a:lnTo>
                          <a:pt x="9430" y="7033"/>
                        </a:lnTo>
                        <a:cubicBezTo>
                          <a:pt x="9510" y="6928"/>
                          <a:pt x="9589" y="6848"/>
                          <a:pt x="9668" y="6769"/>
                        </a:cubicBezTo>
                        <a:cubicBezTo>
                          <a:pt x="9747" y="6690"/>
                          <a:pt x="9800" y="6584"/>
                          <a:pt x="9853" y="6479"/>
                        </a:cubicBezTo>
                        <a:cubicBezTo>
                          <a:pt x="10064" y="6716"/>
                          <a:pt x="10276" y="6901"/>
                          <a:pt x="10513" y="7113"/>
                        </a:cubicBezTo>
                        <a:cubicBezTo>
                          <a:pt x="10751" y="7324"/>
                          <a:pt x="10962" y="7562"/>
                          <a:pt x="11200" y="7799"/>
                        </a:cubicBezTo>
                        <a:cubicBezTo>
                          <a:pt x="11649" y="8275"/>
                          <a:pt x="12098" y="8777"/>
                          <a:pt x="12521" y="9279"/>
                        </a:cubicBezTo>
                        <a:cubicBezTo>
                          <a:pt x="13366" y="10282"/>
                          <a:pt x="14132" y="11365"/>
                          <a:pt x="14792" y="12501"/>
                        </a:cubicBezTo>
                        <a:cubicBezTo>
                          <a:pt x="15004" y="12818"/>
                          <a:pt x="15162" y="13135"/>
                          <a:pt x="15347" y="13452"/>
                        </a:cubicBezTo>
                        <a:lnTo>
                          <a:pt x="15453" y="13663"/>
                        </a:lnTo>
                        <a:lnTo>
                          <a:pt x="15347" y="13716"/>
                        </a:lnTo>
                        <a:cubicBezTo>
                          <a:pt x="15241" y="13769"/>
                          <a:pt x="15162" y="13822"/>
                          <a:pt x="15083" y="13875"/>
                        </a:cubicBezTo>
                        <a:cubicBezTo>
                          <a:pt x="15004" y="13954"/>
                          <a:pt x="14924" y="14007"/>
                          <a:pt x="14845" y="14086"/>
                        </a:cubicBezTo>
                        <a:cubicBezTo>
                          <a:pt x="14766" y="14165"/>
                          <a:pt x="14713" y="14244"/>
                          <a:pt x="14687" y="14350"/>
                        </a:cubicBezTo>
                        <a:cubicBezTo>
                          <a:pt x="14687" y="14393"/>
                          <a:pt x="14704" y="14436"/>
                          <a:pt x="14740" y="14436"/>
                        </a:cubicBezTo>
                        <a:cubicBezTo>
                          <a:pt x="14747" y="14436"/>
                          <a:pt x="14756" y="14434"/>
                          <a:pt x="14766" y="14429"/>
                        </a:cubicBezTo>
                        <a:cubicBezTo>
                          <a:pt x="14819" y="14403"/>
                          <a:pt x="14845" y="14377"/>
                          <a:pt x="14898" y="14350"/>
                        </a:cubicBezTo>
                        <a:lnTo>
                          <a:pt x="15004" y="14244"/>
                        </a:lnTo>
                        <a:cubicBezTo>
                          <a:pt x="15057" y="14192"/>
                          <a:pt x="15136" y="14139"/>
                          <a:pt x="15215" y="14060"/>
                        </a:cubicBezTo>
                        <a:cubicBezTo>
                          <a:pt x="15294" y="14007"/>
                          <a:pt x="15373" y="13954"/>
                          <a:pt x="15453" y="13901"/>
                        </a:cubicBezTo>
                        <a:cubicBezTo>
                          <a:pt x="15479" y="13875"/>
                          <a:pt x="15532" y="13875"/>
                          <a:pt x="15558" y="13848"/>
                        </a:cubicBezTo>
                        <a:lnTo>
                          <a:pt x="15611" y="13954"/>
                        </a:lnTo>
                        <a:cubicBezTo>
                          <a:pt x="15717" y="14112"/>
                          <a:pt x="15823" y="14271"/>
                          <a:pt x="15902" y="14429"/>
                        </a:cubicBezTo>
                        <a:lnTo>
                          <a:pt x="14766" y="15090"/>
                        </a:lnTo>
                        <a:lnTo>
                          <a:pt x="14132" y="15407"/>
                        </a:lnTo>
                        <a:lnTo>
                          <a:pt x="13815" y="15565"/>
                        </a:lnTo>
                        <a:lnTo>
                          <a:pt x="13657" y="15671"/>
                        </a:lnTo>
                        <a:cubicBezTo>
                          <a:pt x="13604" y="15697"/>
                          <a:pt x="13551" y="15724"/>
                          <a:pt x="13524" y="15776"/>
                        </a:cubicBezTo>
                        <a:cubicBezTo>
                          <a:pt x="13477" y="15824"/>
                          <a:pt x="13514" y="15913"/>
                          <a:pt x="13560" y="15913"/>
                        </a:cubicBezTo>
                        <a:cubicBezTo>
                          <a:pt x="13566" y="15913"/>
                          <a:pt x="13572" y="15911"/>
                          <a:pt x="13577" y="15909"/>
                        </a:cubicBezTo>
                        <a:lnTo>
                          <a:pt x="13604" y="15909"/>
                        </a:lnTo>
                        <a:cubicBezTo>
                          <a:pt x="13709" y="15909"/>
                          <a:pt x="13815" y="15909"/>
                          <a:pt x="13894" y="15882"/>
                        </a:cubicBezTo>
                        <a:lnTo>
                          <a:pt x="14264" y="15776"/>
                        </a:lnTo>
                        <a:cubicBezTo>
                          <a:pt x="14502" y="15724"/>
                          <a:pt x="14740" y="15671"/>
                          <a:pt x="14977" y="15592"/>
                        </a:cubicBezTo>
                        <a:lnTo>
                          <a:pt x="15664" y="15407"/>
                        </a:lnTo>
                        <a:cubicBezTo>
                          <a:pt x="15875" y="15354"/>
                          <a:pt x="16087" y="15301"/>
                          <a:pt x="16298" y="15222"/>
                        </a:cubicBezTo>
                        <a:cubicBezTo>
                          <a:pt x="16509" y="15618"/>
                          <a:pt x="16747" y="16014"/>
                          <a:pt x="16985" y="16410"/>
                        </a:cubicBezTo>
                        <a:cubicBezTo>
                          <a:pt x="17222" y="16833"/>
                          <a:pt x="17460" y="17282"/>
                          <a:pt x="17672" y="17705"/>
                        </a:cubicBezTo>
                        <a:cubicBezTo>
                          <a:pt x="18094" y="18576"/>
                          <a:pt x="18438" y="19501"/>
                          <a:pt x="18755" y="20425"/>
                        </a:cubicBezTo>
                        <a:cubicBezTo>
                          <a:pt x="19336" y="22274"/>
                          <a:pt x="19653" y="24203"/>
                          <a:pt x="19705" y="26131"/>
                        </a:cubicBezTo>
                        <a:cubicBezTo>
                          <a:pt x="19705" y="26686"/>
                          <a:pt x="19705" y="27214"/>
                          <a:pt x="19679" y="27795"/>
                        </a:cubicBezTo>
                        <a:cubicBezTo>
                          <a:pt x="19679" y="27980"/>
                          <a:pt x="19653" y="28191"/>
                          <a:pt x="19626" y="28402"/>
                        </a:cubicBezTo>
                        <a:cubicBezTo>
                          <a:pt x="19626" y="28297"/>
                          <a:pt x="19600" y="28218"/>
                          <a:pt x="19573" y="28112"/>
                        </a:cubicBezTo>
                        <a:cubicBezTo>
                          <a:pt x="19547" y="27927"/>
                          <a:pt x="19494" y="27716"/>
                          <a:pt x="19441" y="27531"/>
                        </a:cubicBezTo>
                        <a:cubicBezTo>
                          <a:pt x="19415" y="27346"/>
                          <a:pt x="19336" y="27161"/>
                          <a:pt x="19230" y="27003"/>
                        </a:cubicBezTo>
                        <a:cubicBezTo>
                          <a:pt x="19204" y="27003"/>
                          <a:pt x="19151" y="27003"/>
                          <a:pt x="19124" y="27029"/>
                        </a:cubicBezTo>
                        <a:cubicBezTo>
                          <a:pt x="19124" y="27214"/>
                          <a:pt x="19151" y="27399"/>
                          <a:pt x="19230" y="27584"/>
                        </a:cubicBezTo>
                        <a:cubicBezTo>
                          <a:pt x="19283" y="27769"/>
                          <a:pt x="19309" y="27953"/>
                          <a:pt x="19362" y="28138"/>
                        </a:cubicBezTo>
                        <a:cubicBezTo>
                          <a:pt x="19388" y="28323"/>
                          <a:pt x="19441" y="28535"/>
                          <a:pt x="19468" y="28719"/>
                        </a:cubicBezTo>
                        <a:cubicBezTo>
                          <a:pt x="19468" y="28772"/>
                          <a:pt x="19494" y="28852"/>
                          <a:pt x="19494" y="28931"/>
                        </a:cubicBezTo>
                        <a:cubicBezTo>
                          <a:pt x="19362" y="28667"/>
                          <a:pt x="19230" y="28455"/>
                          <a:pt x="19071" y="28218"/>
                        </a:cubicBezTo>
                        <a:cubicBezTo>
                          <a:pt x="18860" y="27874"/>
                          <a:pt x="18675" y="27557"/>
                          <a:pt x="18464" y="27214"/>
                        </a:cubicBezTo>
                        <a:cubicBezTo>
                          <a:pt x="18041" y="26553"/>
                          <a:pt x="17619" y="25893"/>
                          <a:pt x="17222" y="25233"/>
                        </a:cubicBezTo>
                        <a:cubicBezTo>
                          <a:pt x="16377" y="23912"/>
                          <a:pt x="15532" y="22591"/>
                          <a:pt x="14687" y="21271"/>
                        </a:cubicBezTo>
                        <a:cubicBezTo>
                          <a:pt x="14475" y="20927"/>
                          <a:pt x="14238" y="20557"/>
                          <a:pt x="14000" y="20188"/>
                        </a:cubicBezTo>
                        <a:cubicBezTo>
                          <a:pt x="13762" y="19818"/>
                          <a:pt x="13524" y="19448"/>
                          <a:pt x="13234" y="19078"/>
                        </a:cubicBezTo>
                        <a:cubicBezTo>
                          <a:pt x="13220" y="19064"/>
                          <a:pt x="13200" y="19058"/>
                          <a:pt x="13179" y="19058"/>
                        </a:cubicBezTo>
                        <a:cubicBezTo>
                          <a:pt x="13124" y="19058"/>
                          <a:pt x="13063" y="19107"/>
                          <a:pt x="13102" y="19184"/>
                        </a:cubicBezTo>
                        <a:cubicBezTo>
                          <a:pt x="13260" y="19527"/>
                          <a:pt x="13472" y="19871"/>
                          <a:pt x="13683" y="20188"/>
                        </a:cubicBezTo>
                        <a:cubicBezTo>
                          <a:pt x="13894" y="20531"/>
                          <a:pt x="14106" y="20848"/>
                          <a:pt x="14317" y="21191"/>
                        </a:cubicBezTo>
                        <a:cubicBezTo>
                          <a:pt x="14740" y="21852"/>
                          <a:pt x="15162" y="22512"/>
                          <a:pt x="15585" y="23172"/>
                        </a:cubicBezTo>
                        <a:cubicBezTo>
                          <a:pt x="16430" y="24493"/>
                          <a:pt x="17249" y="25814"/>
                          <a:pt x="18094" y="27135"/>
                        </a:cubicBezTo>
                        <a:lnTo>
                          <a:pt x="18807" y="28218"/>
                        </a:lnTo>
                        <a:cubicBezTo>
                          <a:pt x="18992" y="28561"/>
                          <a:pt x="19204" y="28878"/>
                          <a:pt x="19415" y="29195"/>
                        </a:cubicBezTo>
                        <a:cubicBezTo>
                          <a:pt x="19098" y="28799"/>
                          <a:pt x="18755" y="28402"/>
                          <a:pt x="18438" y="28006"/>
                        </a:cubicBezTo>
                        <a:cubicBezTo>
                          <a:pt x="18253" y="27795"/>
                          <a:pt x="18094" y="27557"/>
                          <a:pt x="17936" y="27346"/>
                        </a:cubicBezTo>
                        <a:cubicBezTo>
                          <a:pt x="17856" y="27240"/>
                          <a:pt x="17777" y="27135"/>
                          <a:pt x="17698" y="27003"/>
                        </a:cubicBezTo>
                        <a:cubicBezTo>
                          <a:pt x="17619" y="26897"/>
                          <a:pt x="17539" y="26765"/>
                          <a:pt x="17407" y="26686"/>
                        </a:cubicBezTo>
                        <a:cubicBezTo>
                          <a:pt x="17400" y="26678"/>
                          <a:pt x="17389" y="26675"/>
                          <a:pt x="17377" y="26675"/>
                        </a:cubicBezTo>
                        <a:cubicBezTo>
                          <a:pt x="17344" y="26675"/>
                          <a:pt x="17302" y="26700"/>
                          <a:pt x="17302" y="26738"/>
                        </a:cubicBezTo>
                        <a:cubicBezTo>
                          <a:pt x="17355" y="26870"/>
                          <a:pt x="17407" y="27003"/>
                          <a:pt x="17487" y="27108"/>
                        </a:cubicBezTo>
                        <a:cubicBezTo>
                          <a:pt x="17566" y="27214"/>
                          <a:pt x="17645" y="27346"/>
                          <a:pt x="17724" y="27452"/>
                        </a:cubicBezTo>
                        <a:cubicBezTo>
                          <a:pt x="17883" y="27689"/>
                          <a:pt x="18068" y="27901"/>
                          <a:pt x="18253" y="28138"/>
                        </a:cubicBezTo>
                        <a:cubicBezTo>
                          <a:pt x="18490" y="28429"/>
                          <a:pt x="18755" y="28719"/>
                          <a:pt x="19019" y="29010"/>
                        </a:cubicBezTo>
                        <a:lnTo>
                          <a:pt x="18860" y="28931"/>
                        </a:lnTo>
                        <a:lnTo>
                          <a:pt x="18068" y="28508"/>
                        </a:lnTo>
                        <a:cubicBezTo>
                          <a:pt x="17539" y="28218"/>
                          <a:pt x="17011" y="27953"/>
                          <a:pt x="16483" y="27663"/>
                        </a:cubicBezTo>
                        <a:cubicBezTo>
                          <a:pt x="15426" y="27082"/>
                          <a:pt x="14423" y="26501"/>
                          <a:pt x="13392" y="25867"/>
                        </a:cubicBezTo>
                        <a:cubicBezTo>
                          <a:pt x="12891" y="25576"/>
                          <a:pt x="12362" y="25233"/>
                          <a:pt x="11860" y="24916"/>
                        </a:cubicBezTo>
                        <a:lnTo>
                          <a:pt x="14000" y="23410"/>
                        </a:lnTo>
                        <a:cubicBezTo>
                          <a:pt x="14107" y="23325"/>
                          <a:pt x="14023" y="23170"/>
                          <a:pt x="13904" y="23170"/>
                        </a:cubicBezTo>
                        <a:cubicBezTo>
                          <a:pt x="13876" y="23170"/>
                          <a:pt x="13845" y="23179"/>
                          <a:pt x="13815" y="23199"/>
                        </a:cubicBezTo>
                        <a:lnTo>
                          <a:pt x="13551" y="23384"/>
                        </a:lnTo>
                        <a:cubicBezTo>
                          <a:pt x="13313" y="23410"/>
                          <a:pt x="13102" y="23463"/>
                          <a:pt x="12891" y="23516"/>
                        </a:cubicBezTo>
                        <a:cubicBezTo>
                          <a:pt x="12653" y="23595"/>
                          <a:pt x="12415" y="23622"/>
                          <a:pt x="12204" y="23674"/>
                        </a:cubicBezTo>
                        <a:cubicBezTo>
                          <a:pt x="11966" y="23701"/>
                          <a:pt x="11755" y="23727"/>
                          <a:pt x="11517" y="23780"/>
                        </a:cubicBezTo>
                        <a:cubicBezTo>
                          <a:pt x="11279" y="23806"/>
                          <a:pt x="11042" y="23780"/>
                          <a:pt x="10804" y="23833"/>
                        </a:cubicBezTo>
                        <a:cubicBezTo>
                          <a:pt x="10698" y="23727"/>
                          <a:pt x="10592" y="23622"/>
                          <a:pt x="10487" y="23516"/>
                        </a:cubicBezTo>
                        <a:cubicBezTo>
                          <a:pt x="10672" y="23489"/>
                          <a:pt x="10857" y="23489"/>
                          <a:pt x="11042" y="23437"/>
                        </a:cubicBezTo>
                        <a:lnTo>
                          <a:pt x="11332" y="23384"/>
                        </a:lnTo>
                        <a:cubicBezTo>
                          <a:pt x="11464" y="23384"/>
                          <a:pt x="11570" y="23331"/>
                          <a:pt x="11675" y="23278"/>
                        </a:cubicBezTo>
                        <a:cubicBezTo>
                          <a:pt x="11702" y="23252"/>
                          <a:pt x="11702" y="23172"/>
                          <a:pt x="11649" y="23172"/>
                        </a:cubicBezTo>
                        <a:cubicBezTo>
                          <a:pt x="11596" y="23159"/>
                          <a:pt x="11543" y="23153"/>
                          <a:pt x="11491" y="23153"/>
                        </a:cubicBezTo>
                        <a:cubicBezTo>
                          <a:pt x="11438" y="23153"/>
                          <a:pt x="11385" y="23159"/>
                          <a:pt x="11332" y="23172"/>
                        </a:cubicBezTo>
                        <a:cubicBezTo>
                          <a:pt x="11200" y="23172"/>
                          <a:pt x="11094" y="23199"/>
                          <a:pt x="10989" y="23225"/>
                        </a:cubicBezTo>
                        <a:cubicBezTo>
                          <a:pt x="10777" y="23252"/>
                          <a:pt x="10566" y="23305"/>
                          <a:pt x="10355" y="23357"/>
                        </a:cubicBezTo>
                        <a:lnTo>
                          <a:pt x="10328" y="23357"/>
                        </a:lnTo>
                        <a:lnTo>
                          <a:pt x="10091" y="23146"/>
                        </a:lnTo>
                        <a:cubicBezTo>
                          <a:pt x="9853" y="22908"/>
                          <a:pt x="9589" y="22644"/>
                          <a:pt x="9325" y="22380"/>
                        </a:cubicBezTo>
                        <a:cubicBezTo>
                          <a:pt x="8823" y="21878"/>
                          <a:pt x="8347" y="21350"/>
                          <a:pt x="7845" y="20822"/>
                        </a:cubicBezTo>
                        <a:cubicBezTo>
                          <a:pt x="6894" y="19739"/>
                          <a:pt x="5996" y="18629"/>
                          <a:pt x="5178" y="17441"/>
                        </a:cubicBezTo>
                        <a:cubicBezTo>
                          <a:pt x="4729" y="16780"/>
                          <a:pt x="4306" y="16120"/>
                          <a:pt x="3857" y="15460"/>
                        </a:cubicBezTo>
                        <a:cubicBezTo>
                          <a:pt x="4015" y="15460"/>
                          <a:pt x="4174" y="15407"/>
                          <a:pt x="4332" y="15380"/>
                        </a:cubicBezTo>
                        <a:lnTo>
                          <a:pt x="4966" y="15275"/>
                        </a:lnTo>
                        <a:lnTo>
                          <a:pt x="5574" y="15143"/>
                        </a:lnTo>
                        <a:lnTo>
                          <a:pt x="5891" y="15090"/>
                        </a:lnTo>
                        <a:cubicBezTo>
                          <a:pt x="5996" y="15063"/>
                          <a:pt x="6102" y="15063"/>
                          <a:pt x="6155" y="14958"/>
                        </a:cubicBezTo>
                        <a:cubicBezTo>
                          <a:pt x="6181" y="14931"/>
                          <a:pt x="6181" y="14878"/>
                          <a:pt x="6128" y="14852"/>
                        </a:cubicBezTo>
                        <a:cubicBezTo>
                          <a:pt x="6082" y="14821"/>
                          <a:pt x="6036" y="14808"/>
                          <a:pt x="5984" y="14808"/>
                        </a:cubicBezTo>
                        <a:cubicBezTo>
                          <a:pt x="5947" y="14808"/>
                          <a:pt x="5908" y="14815"/>
                          <a:pt x="5864" y="14826"/>
                        </a:cubicBezTo>
                        <a:cubicBezTo>
                          <a:pt x="5679" y="14799"/>
                          <a:pt x="5495" y="14799"/>
                          <a:pt x="5310" y="14773"/>
                        </a:cubicBezTo>
                        <a:cubicBezTo>
                          <a:pt x="5125" y="14746"/>
                          <a:pt x="4887" y="14693"/>
                          <a:pt x="4649" y="14667"/>
                        </a:cubicBezTo>
                        <a:cubicBezTo>
                          <a:pt x="4253" y="14561"/>
                          <a:pt x="3857" y="14456"/>
                          <a:pt x="3461" y="14297"/>
                        </a:cubicBezTo>
                        <a:cubicBezTo>
                          <a:pt x="3461" y="14297"/>
                          <a:pt x="3461" y="14271"/>
                          <a:pt x="3461" y="14271"/>
                        </a:cubicBezTo>
                        <a:cubicBezTo>
                          <a:pt x="3381" y="14086"/>
                          <a:pt x="3302" y="13901"/>
                          <a:pt x="3223" y="13716"/>
                        </a:cubicBezTo>
                        <a:lnTo>
                          <a:pt x="3223" y="13716"/>
                        </a:lnTo>
                        <a:cubicBezTo>
                          <a:pt x="3355" y="13769"/>
                          <a:pt x="3513" y="13769"/>
                          <a:pt x="3646" y="13795"/>
                        </a:cubicBezTo>
                        <a:lnTo>
                          <a:pt x="4227" y="13875"/>
                        </a:lnTo>
                        <a:lnTo>
                          <a:pt x="4808" y="13980"/>
                        </a:lnTo>
                        <a:cubicBezTo>
                          <a:pt x="4993" y="14033"/>
                          <a:pt x="5204" y="14033"/>
                          <a:pt x="5389" y="14033"/>
                        </a:cubicBezTo>
                        <a:cubicBezTo>
                          <a:pt x="5442" y="14007"/>
                          <a:pt x="5468" y="13927"/>
                          <a:pt x="5415" y="13901"/>
                        </a:cubicBezTo>
                        <a:cubicBezTo>
                          <a:pt x="5257" y="13822"/>
                          <a:pt x="5072" y="13769"/>
                          <a:pt x="4861" y="13769"/>
                        </a:cubicBezTo>
                        <a:lnTo>
                          <a:pt x="4279" y="13663"/>
                        </a:lnTo>
                        <a:lnTo>
                          <a:pt x="3672" y="13584"/>
                        </a:lnTo>
                        <a:cubicBezTo>
                          <a:pt x="3487" y="13531"/>
                          <a:pt x="3302" y="13505"/>
                          <a:pt x="3117" y="13505"/>
                        </a:cubicBezTo>
                        <a:lnTo>
                          <a:pt x="3064" y="13399"/>
                        </a:lnTo>
                        <a:cubicBezTo>
                          <a:pt x="3012" y="13320"/>
                          <a:pt x="2985" y="13214"/>
                          <a:pt x="2932" y="13109"/>
                        </a:cubicBezTo>
                        <a:lnTo>
                          <a:pt x="2932" y="13109"/>
                        </a:lnTo>
                        <a:cubicBezTo>
                          <a:pt x="3064" y="13161"/>
                          <a:pt x="3196" y="13188"/>
                          <a:pt x="3302" y="13214"/>
                        </a:cubicBezTo>
                        <a:cubicBezTo>
                          <a:pt x="3434" y="13241"/>
                          <a:pt x="3566" y="13294"/>
                          <a:pt x="3698" y="13320"/>
                        </a:cubicBezTo>
                        <a:cubicBezTo>
                          <a:pt x="3759" y="13335"/>
                          <a:pt x="3829" y="13350"/>
                          <a:pt x="3903" y="13350"/>
                        </a:cubicBezTo>
                        <a:cubicBezTo>
                          <a:pt x="3957" y="13350"/>
                          <a:pt x="4012" y="13342"/>
                          <a:pt x="4068" y="13320"/>
                        </a:cubicBezTo>
                        <a:cubicBezTo>
                          <a:pt x="4121" y="13294"/>
                          <a:pt x="4121" y="13241"/>
                          <a:pt x="4068" y="13214"/>
                        </a:cubicBezTo>
                        <a:cubicBezTo>
                          <a:pt x="3962" y="13135"/>
                          <a:pt x="3857" y="13109"/>
                          <a:pt x="3751" y="13109"/>
                        </a:cubicBezTo>
                        <a:lnTo>
                          <a:pt x="3408" y="13029"/>
                        </a:lnTo>
                        <a:cubicBezTo>
                          <a:pt x="3302" y="13003"/>
                          <a:pt x="3196" y="12977"/>
                          <a:pt x="3091" y="12950"/>
                        </a:cubicBezTo>
                        <a:cubicBezTo>
                          <a:pt x="2985" y="12924"/>
                          <a:pt x="2880" y="12897"/>
                          <a:pt x="2774" y="12871"/>
                        </a:cubicBezTo>
                        <a:cubicBezTo>
                          <a:pt x="2721" y="12765"/>
                          <a:pt x="2668" y="12660"/>
                          <a:pt x="2615" y="12554"/>
                        </a:cubicBezTo>
                        <a:cubicBezTo>
                          <a:pt x="2378" y="11973"/>
                          <a:pt x="2140" y="11392"/>
                          <a:pt x="1902" y="10811"/>
                        </a:cubicBezTo>
                        <a:cubicBezTo>
                          <a:pt x="1480" y="9622"/>
                          <a:pt x="1083" y="8407"/>
                          <a:pt x="793" y="7192"/>
                        </a:cubicBezTo>
                        <a:cubicBezTo>
                          <a:pt x="714" y="6848"/>
                          <a:pt x="634" y="6479"/>
                          <a:pt x="555" y="6135"/>
                        </a:cubicBezTo>
                        <a:cubicBezTo>
                          <a:pt x="502" y="5977"/>
                          <a:pt x="476" y="5818"/>
                          <a:pt x="423" y="5633"/>
                        </a:cubicBezTo>
                        <a:cubicBezTo>
                          <a:pt x="423" y="5528"/>
                          <a:pt x="397" y="5422"/>
                          <a:pt x="370" y="5343"/>
                        </a:cubicBezTo>
                        <a:cubicBezTo>
                          <a:pt x="291" y="4577"/>
                          <a:pt x="212" y="3837"/>
                          <a:pt x="212" y="3071"/>
                        </a:cubicBezTo>
                        <a:cubicBezTo>
                          <a:pt x="212" y="2649"/>
                          <a:pt x="212" y="2252"/>
                          <a:pt x="212" y="1830"/>
                        </a:cubicBezTo>
                        <a:cubicBezTo>
                          <a:pt x="212" y="1618"/>
                          <a:pt x="238" y="1381"/>
                          <a:pt x="264" y="1169"/>
                        </a:cubicBezTo>
                        <a:cubicBezTo>
                          <a:pt x="264" y="1301"/>
                          <a:pt x="291" y="1434"/>
                          <a:pt x="317" y="1566"/>
                        </a:cubicBezTo>
                        <a:cubicBezTo>
                          <a:pt x="317" y="1698"/>
                          <a:pt x="344" y="1883"/>
                          <a:pt x="370" y="2067"/>
                        </a:cubicBezTo>
                        <a:cubicBezTo>
                          <a:pt x="397" y="2226"/>
                          <a:pt x="449" y="2411"/>
                          <a:pt x="529" y="2569"/>
                        </a:cubicBezTo>
                        <a:cubicBezTo>
                          <a:pt x="529" y="2593"/>
                          <a:pt x="550" y="2606"/>
                          <a:pt x="573" y="2606"/>
                        </a:cubicBezTo>
                        <a:cubicBezTo>
                          <a:pt x="602" y="2606"/>
                          <a:pt x="634" y="2587"/>
                          <a:pt x="634" y="2543"/>
                        </a:cubicBezTo>
                        <a:cubicBezTo>
                          <a:pt x="634" y="2384"/>
                          <a:pt x="634" y="2226"/>
                          <a:pt x="581" y="2067"/>
                        </a:cubicBezTo>
                        <a:cubicBezTo>
                          <a:pt x="555" y="1883"/>
                          <a:pt x="529" y="1724"/>
                          <a:pt x="502" y="1539"/>
                        </a:cubicBezTo>
                        <a:cubicBezTo>
                          <a:pt x="476" y="1354"/>
                          <a:pt x="449" y="1222"/>
                          <a:pt x="449" y="1037"/>
                        </a:cubicBezTo>
                        <a:cubicBezTo>
                          <a:pt x="423" y="879"/>
                          <a:pt x="370" y="720"/>
                          <a:pt x="370" y="535"/>
                        </a:cubicBezTo>
                        <a:cubicBezTo>
                          <a:pt x="370" y="535"/>
                          <a:pt x="370" y="509"/>
                          <a:pt x="370" y="509"/>
                        </a:cubicBezTo>
                        <a:cubicBezTo>
                          <a:pt x="370" y="483"/>
                          <a:pt x="370" y="430"/>
                          <a:pt x="397" y="403"/>
                        </a:cubicBezTo>
                        <a:close/>
                        <a:moveTo>
                          <a:pt x="634" y="1"/>
                        </a:moveTo>
                        <a:cubicBezTo>
                          <a:pt x="555" y="1"/>
                          <a:pt x="476" y="20"/>
                          <a:pt x="397" y="60"/>
                        </a:cubicBezTo>
                        <a:cubicBezTo>
                          <a:pt x="238" y="192"/>
                          <a:pt x="132" y="403"/>
                          <a:pt x="132" y="641"/>
                        </a:cubicBezTo>
                        <a:cubicBezTo>
                          <a:pt x="106" y="879"/>
                          <a:pt x="80" y="1090"/>
                          <a:pt x="80" y="1328"/>
                        </a:cubicBezTo>
                        <a:cubicBezTo>
                          <a:pt x="0" y="2226"/>
                          <a:pt x="0" y="3150"/>
                          <a:pt x="80" y="4049"/>
                        </a:cubicBezTo>
                        <a:cubicBezTo>
                          <a:pt x="106" y="4445"/>
                          <a:pt x="132" y="4815"/>
                          <a:pt x="212" y="5211"/>
                        </a:cubicBezTo>
                        <a:cubicBezTo>
                          <a:pt x="212" y="5343"/>
                          <a:pt x="238" y="5449"/>
                          <a:pt x="238" y="5581"/>
                        </a:cubicBezTo>
                        <a:cubicBezTo>
                          <a:pt x="264" y="5739"/>
                          <a:pt x="291" y="5898"/>
                          <a:pt x="317" y="6056"/>
                        </a:cubicBezTo>
                        <a:cubicBezTo>
                          <a:pt x="397" y="6373"/>
                          <a:pt x="449" y="6690"/>
                          <a:pt x="529" y="7007"/>
                        </a:cubicBezTo>
                        <a:cubicBezTo>
                          <a:pt x="687" y="7614"/>
                          <a:pt x="872" y="8248"/>
                          <a:pt x="1031" y="8856"/>
                        </a:cubicBezTo>
                        <a:cubicBezTo>
                          <a:pt x="1400" y="10071"/>
                          <a:pt x="1849" y="11260"/>
                          <a:pt x="2351" y="12448"/>
                        </a:cubicBezTo>
                        <a:cubicBezTo>
                          <a:pt x="2510" y="12765"/>
                          <a:pt x="2642" y="13109"/>
                          <a:pt x="2800" y="13399"/>
                        </a:cubicBezTo>
                        <a:lnTo>
                          <a:pt x="2906" y="13584"/>
                        </a:lnTo>
                        <a:cubicBezTo>
                          <a:pt x="2906" y="13690"/>
                          <a:pt x="2906" y="13769"/>
                          <a:pt x="2959" y="13848"/>
                        </a:cubicBezTo>
                        <a:lnTo>
                          <a:pt x="3091" y="14086"/>
                        </a:lnTo>
                        <a:lnTo>
                          <a:pt x="3196" y="14324"/>
                        </a:lnTo>
                        <a:cubicBezTo>
                          <a:pt x="3249" y="14403"/>
                          <a:pt x="3302" y="14509"/>
                          <a:pt x="3381" y="14535"/>
                        </a:cubicBezTo>
                        <a:lnTo>
                          <a:pt x="3434" y="14535"/>
                        </a:lnTo>
                        <a:cubicBezTo>
                          <a:pt x="3830" y="14693"/>
                          <a:pt x="4227" y="14799"/>
                          <a:pt x="4623" y="14878"/>
                        </a:cubicBezTo>
                        <a:cubicBezTo>
                          <a:pt x="4808" y="14905"/>
                          <a:pt x="4966" y="14931"/>
                          <a:pt x="5151" y="14958"/>
                        </a:cubicBezTo>
                        <a:lnTo>
                          <a:pt x="4940" y="15010"/>
                        </a:lnTo>
                        <a:lnTo>
                          <a:pt x="4332" y="15116"/>
                        </a:lnTo>
                        <a:cubicBezTo>
                          <a:pt x="4121" y="15143"/>
                          <a:pt x="3910" y="15195"/>
                          <a:pt x="3725" y="15275"/>
                        </a:cubicBezTo>
                        <a:cubicBezTo>
                          <a:pt x="3672" y="15301"/>
                          <a:pt x="3646" y="15354"/>
                          <a:pt x="3672" y="15407"/>
                        </a:cubicBezTo>
                        <a:lnTo>
                          <a:pt x="3672" y="15433"/>
                        </a:lnTo>
                        <a:cubicBezTo>
                          <a:pt x="3646" y="15460"/>
                          <a:pt x="3646" y="15512"/>
                          <a:pt x="3672" y="15539"/>
                        </a:cubicBezTo>
                        <a:cubicBezTo>
                          <a:pt x="4015" y="16173"/>
                          <a:pt x="4412" y="16780"/>
                          <a:pt x="4834" y="17361"/>
                        </a:cubicBezTo>
                        <a:cubicBezTo>
                          <a:pt x="5230" y="17969"/>
                          <a:pt x="5653" y="18550"/>
                          <a:pt x="6102" y="19105"/>
                        </a:cubicBezTo>
                        <a:cubicBezTo>
                          <a:pt x="7000" y="20240"/>
                          <a:pt x="7951" y="21350"/>
                          <a:pt x="8955" y="22354"/>
                        </a:cubicBezTo>
                        <a:cubicBezTo>
                          <a:pt x="9245" y="22644"/>
                          <a:pt x="9536" y="22935"/>
                          <a:pt x="9826" y="23199"/>
                        </a:cubicBezTo>
                        <a:cubicBezTo>
                          <a:pt x="10117" y="23489"/>
                          <a:pt x="10408" y="23727"/>
                          <a:pt x="10725" y="23991"/>
                        </a:cubicBezTo>
                        <a:cubicBezTo>
                          <a:pt x="10725" y="24018"/>
                          <a:pt x="10777" y="24044"/>
                          <a:pt x="10830" y="24071"/>
                        </a:cubicBezTo>
                        <a:cubicBezTo>
                          <a:pt x="11068" y="24071"/>
                          <a:pt x="11306" y="24044"/>
                          <a:pt x="11543" y="24018"/>
                        </a:cubicBezTo>
                        <a:cubicBezTo>
                          <a:pt x="11781" y="23991"/>
                          <a:pt x="12019" y="23938"/>
                          <a:pt x="12257" y="23912"/>
                        </a:cubicBezTo>
                        <a:cubicBezTo>
                          <a:pt x="12494" y="23859"/>
                          <a:pt x="12732" y="23806"/>
                          <a:pt x="12970" y="23754"/>
                        </a:cubicBezTo>
                        <a:lnTo>
                          <a:pt x="13023" y="23754"/>
                        </a:lnTo>
                        <a:lnTo>
                          <a:pt x="11517" y="24810"/>
                        </a:lnTo>
                        <a:cubicBezTo>
                          <a:pt x="11438" y="24863"/>
                          <a:pt x="11438" y="24969"/>
                          <a:pt x="11517" y="25021"/>
                        </a:cubicBezTo>
                        <a:cubicBezTo>
                          <a:pt x="13524" y="26316"/>
                          <a:pt x="15611" y="27504"/>
                          <a:pt x="17724" y="28614"/>
                        </a:cubicBezTo>
                        <a:lnTo>
                          <a:pt x="18596" y="29063"/>
                        </a:lnTo>
                        <a:lnTo>
                          <a:pt x="19045" y="29274"/>
                        </a:lnTo>
                        <a:cubicBezTo>
                          <a:pt x="19071" y="29301"/>
                          <a:pt x="19124" y="29327"/>
                          <a:pt x="19151" y="29353"/>
                        </a:cubicBezTo>
                        <a:lnTo>
                          <a:pt x="19256" y="29406"/>
                        </a:lnTo>
                        <a:lnTo>
                          <a:pt x="19362" y="29433"/>
                        </a:lnTo>
                        <a:lnTo>
                          <a:pt x="19388" y="29433"/>
                        </a:lnTo>
                        <a:cubicBezTo>
                          <a:pt x="19388" y="29459"/>
                          <a:pt x="19388" y="29459"/>
                          <a:pt x="19415" y="29459"/>
                        </a:cubicBezTo>
                        <a:lnTo>
                          <a:pt x="19521" y="29459"/>
                        </a:lnTo>
                        <a:cubicBezTo>
                          <a:pt x="19521" y="29459"/>
                          <a:pt x="19547" y="29459"/>
                          <a:pt x="19547" y="29433"/>
                        </a:cubicBezTo>
                        <a:lnTo>
                          <a:pt x="19573" y="29433"/>
                        </a:lnTo>
                        <a:cubicBezTo>
                          <a:pt x="19600" y="29459"/>
                          <a:pt x="19626" y="29459"/>
                          <a:pt x="19653" y="29459"/>
                        </a:cubicBezTo>
                        <a:cubicBezTo>
                          <a:pt x="19666" y="29466"/>
                          <a:pt x="19679" y="29469"/>
                          <a:pt x="19692" y="29469"/>
                        </a:cubicBezTo>
                        <a:cubicBezTo>
                          <a:pt x="19730" y="29469"/>
                          <a:pt x="19765" y="29439"/>
                          <a:pt x="19785" y="29380"/>
                        </a:cubicBezTo>
                        <a:cubicBezTo>
                          <a:pt x="19811" y="29353"/>
                          <a:pt x="19785" y="29274"/>
                          <a:pt x="19758" y="29248"/>
                        </a:cubicBezTo>
                        <a:cubicBezTo>
                          <a:pt x="19837" y="28825"/>
                          <a:pt x="19890" y="28376"/>
                          <a:pt x="19917" y="27927"/>
                        </a:cubicBezTo>
                        <a:cubicBezTo>
                          <a:pt x="19943" y="27452"/>
                          <a:pt x="19970" y="26950"/>
                          <a:pt x="19970" y="26474"/>
                        </a:cubicBezTo>
                        <a:cubicBezTo>
                          <a:pt x="19970" y="23516"/>
                          <a:pt x="19309" y="20584"/>
                          <a:pt x="18068" y="17890"/>
                        </a:cubicBezTo>
                        <a:cubicBezTo>
                          <a:pt x="17856" y="17388"/>
                          <a:pt x="17619" y="16912"/>
                          <a:pt x="17328" y="16437"/>
                        </a:cubicBezTo>
                        <a:cubicBezTo>
                          <a:pt x="17064" y="15961"/>
                          <a:pt x="16773" y="15512"/>
                          <a:pt x="16430" y="15090"/>
                        </a:cubicBezTo>
                        <a:cubicBezTo>
                          <a:pt x="16456" y="15010"/>
                          <a:pt x="16404" y="14931"/>
                          <a:pt x="16324" y="14931"/>
                        </a:cubicBezTo>
                        <a:cubicBezTo>
                          <a:pt x="16060" y="14984"/>
                          <a:pt x="15823" y="15037"/>
                          <a:pt x="15585" y="15116"/>
                        </a:cubicBezTo>
                        <a:lnTo>
                          <a:pt x="14898" y="15301"/>
                        </a:lnTo>
                        <a:lnTo>
                          <a:pt x="14581" y="15407"/>
                        </a:lnTo>
                        <a:lnTo>
                          <a:pt x="14581" y="15407"/>
                        </a:lnTo>
                        <a:lnTo>
                          <a:pt x="14872" y="15248"/>
                        </a:lnTo>
                        <a:lnTo>
                          <a:pt x="16139" y="14588"/>
                        </a:lnTo>
                        <a:cubicBezTo>
                          <a:pt x="16219" y="14535"/>
                          <a:pt x="16219" y="14456"/>
                          <a:pt x="16166" y="14377"/>
                        </a:cubicBezTo>
                        <a:cubicBezTo>
                          <a:pt x="16166" y="14324"/>
                          <a:pt x="16139" y="14271"/>
                          <a:pt x="16139" y="14218"/>
                        </a:cubicBezTo>
                        <a:cubicBezTo>
                          <a:pt x="16113" y="14192"/>
                          <a:pt x="16087" y="14139"/>
                          <a:pt x="16060" y="14112"/>
                        </a:cubicBezTo>
                        <a:lnTo>
                          <a:pt x="15902" y="13848"/>
                        </a:lnTo>
                        <a:cubicBezTo>
                          <a:pt x="15849" y="13769"/>
                          <a:pt x="15823" y="13690"/>
                          <a:pt x="15770" y="13611"/>
                        </a:cubicBezTo>
                        <a:cubicBezTo>
                          <a:pt x="15717" y="13558"/>
                          <a:pt x="15690" y="13505"/>
                          <a:pt x="15638" y="13452"/>
                        </a:cubicBezTo>
                        <a:lnTo>
                          <a:pt x="15638" y="13426"/>
                        </a:lnTo>
                        <a:cubicBezTo>
                          <a:pt x="15479" y="13135"/>
                          <a:pt x="15321" y="12845"/>
                          <a:pt x="15162" y="12554"/>
                        </a:cubicBezTo>
                        <a:cubicBezTo>
                          <a:pt x="14845" y="11999"/>
                          <a:pt x="14475" y="11418"/>
                          <a:pt x="14106" y="10863"/>
                        </a:cubicBezTo>
                        <a:cubicBezTo>
                          <a:pt x="13340" y="9780"/>
                          <a:pt x="12521" y="8750"/>
                          <a:pt x="11596" y="7773"/>
                        </a:cubicBezTo>
                        <a:cubicBezTo>
                          <a:pt x="11332" y="7509"/>
                          <a:pt x="11068" y="7245"/>
                          <a:pt x="10804" y="6981"/>
                        </a:cubicBezTo>
                        <a:cubicBezTo>
                          <a:pt x="10540" y="6690"/>
                          <a:pt x="10249" y="6452"/>
                          <a:pt x="9932" y="6241"/>
                        </a:cubicBezTo>
                        <a:cubicBezTo>
                          <a:pt x="9919" y="6234"/>
                          <a:pt x="9904" y="6231"/>
                          <a:pt x="9889" y="6231"/>
                        </a:cubicBezTo>
                        <a:cubicBezTo>
                          <a:pt x="9843" y="6231"/>
                          <a:pt x="9793" y="6261"/>
                          <a:pt x="9774" y="6320"/>
                        </a:cubicBezTo>
                        <a:lnTo>
                          <a:pt x="9721" y="6320"/>
                        </a:lnTo>
                        <a:cubicBezTo>
                          <a:pt x="9642" y="6399"/>
                          <a:pt x="9562" y="6479"/>
                          <a:pt x="9483" y="6584"/>
                        </a:cubicBezTo>
                        <a:cubicBezTo>
                          <a:pt x="9404" y="6664"/>
                          <a:pt x="9325" y="6743"/>
                          <a:pt x="9245" y="6822"/>
                        </a:cubicBezTo>
                        <a:lnTo>
                          <a:pt x="8770" y="7377"/>
                        </a:lnTo>
                        <a:lnTo>
                          <a:pt x="8400" y="7826"/>
                        </a:lnTo>
                        <a:lnTo>
                          <a:pt x="8453" y="7720"/>
                        </a:lnTo>
                        <a:cubicBezTo>
                          <a:pt x="8611" y="7430"/>
                          <a:pt x="8770" y="7165"/>
                          <a:pt x="8902" y="6901"/>
                        </a:cubicBezTo>
                        <a:cubicBezTo>
                          <a:pt x="9060" y="6611"/>
                          <a:pt x="9193" y="6347"/>
                          <a:pt x="9325" y="6056"/>
                        </a:cubicBezTo>
                        <a:cubicBezTo>
                          <a:pt x="9404" y="5924"/>
                          <a:pt x="9457" y="5792"/>
                          <a:pt x="9536" y="5660"/>
                        </a:cubicBezTo>
                        <a:cubicBezTo>
                          <a:pt x="9589" y="5501"/>
                          <a:pt x="9694" y="5369"/>
                          <a:pt x="9642" y="5211"/>
                        </a:cubicBezTo>
                        <a:cubicBezTo>
                          <a:pt x="9623" y="5192"/>
                          <a:pt x="9591" y="5173"/>
                          <a:pt x="9565" y="5173"/>
                        </a:cubicBezTo>
                        <a:cubicBezTo>
                          <a:pt x="9554" y="5173"/>
                          <a:pt x="9544" y="5177"/>
                          <a:pt x="9536" y="5184"/>
                        </a:cubicBezTo>
                        <a:cubicBezTo>
                          <a:pt x="9457" y="5211"/>
                          <a:pt x="9404" y="5264"/>
                          <a:pt x="9377" y="5316"/>
                        </a:cubicBezTo>
                        <a:cubicBezTo>
                          <a:pt x="9166" y="5132"/>
                          <a:pt x="8902" y="4947"/>
                          <a:pt x="8638" y="4788"/>
                        </a:cubicBezTo>
                        <a:lnTo>
                          <a:pt x="7819" y="4260"/>
                        </a:lnTo>
                        <a:cubicBezTo>
                          <a:pt x="7291" y="3890"/>
                          <a:pt x="6736" y="3547"/>
                          <a:pt x="6181" y="3203"/>
                        </a:cubicBezTo>
                        <a:cubicBezTo>
                          <a:pt x="5098" y="2517"/>
                          <a:pt x="3962" y="1830"/>
                          <a:pt x="2853" y="1169"/>
                        </a:cubicBezTo>
                        <a:lnTo>
                          <a:pt x="1902" y="641"/>
                        </a:lnTo>
                        <a:cubicBezTo>
                          <a:pt x="1638" y="483"/>
                          <a:pt x="1374" y="351"/>
                          <a:pt x="1110" y="219"/>
                        </a:cubicBezTo>
                        <a:cubicBezTo>
                          <a:pt x="1031" y="166"/>
                          <a:pt x="951" y="113"/>
                          <a:pt x="872" y="60"/>
                        </a:cubicBezTo>
                        <a:cubicBezTo>
                          <a:pt x="793" y="20"/>
                          <a:pt x="714" y="1"/>
                          <a:pt x="6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49" name="Google Shape;649;p34"/>
                <p:cNvGrpSpPr/>
                <p:nvPr/>
              </p:nvGrpSpPr>
              <p:grpSpPr>
                <a:xfrm>
                  <a:off x="2128725" y="2603600"/>
                  <a:ext cx="373775" cy="823050"/>
                  <a:chOff x="2128725" y="2603600"/>
                  <a:chExt cx="373775" cy="823050"/>
                </a:xfrm>
              </p:grpSpPr>
              <p:sp>
                <p:nvSpPr>
                  <p:cNvPr id="650" name="Google Shape;650;p34"/>
                  <p:cNvSpPr/>
                  <p:nvPr/>
                </p:nvSpPr>
                <p:spPr>
                  <a:xfrm>
                    <a:off x="2135325" y="2609500"/>
                    <a:ext cx="355300" cy="805675"/>
                  </a:xfrm>
                  <a:custGeom>
                    <a:avLst/>
                    <a:gdLst/>
                    <a:ahLst/>
                    <a:cxnLst/>
                    <a:rect l="l" t="t" r="r" b="b"/>
                    <a:pathLst>
                      <a:path w="14212" h="32227" extrusionOk="0">
                        <a:moveTo>
                          <a:pt x="13181" y="1"/>
                        </a:moveTo>
                        <a:cubicBezTo>
                          <a:pt x="13155" y="1"/>
                          <a:pt x="13102" y="27"/>
                          <a:pt x="13075" y="27"/>
                        </a:cubicBezTo>
                        <a:cubicBezTo>
                          <a:pt x="13075" y="54"/>
                          <a:pt x="13075" y="54"/>
                          <a:pt x="13049" y="54"/>
                        </a:cubicBezTo>
                        <a:lnTo>
                          <a:pt x="12890" y="239"/>
                        </a:lnTo>
                        <a:cubicBezTo>
                          <a:pt x="12811" y="292"/>
                          <a:pt x="12758" y="371"/>
                          <a:pt x="12706" y="424"/>
                        </a:cubicBezTo>
                        <a:lnTo>
                          <a:pt x="12336" y="767"/>
                        </a:lnTo>
                        <a:lnTo>
                          <a:pt x="11966" y="1137"/>
                        </a:lnTo>
                        <a:cubicBezTo>
                          <a:pt x="11860" y="1269"/>
                          <a:pt x="11728" y="1375"/>
                          <a:pt x="11596" y="1454"/>
                        </a:cubicBezTo>
                        <a:cubicBezTo>
                          <a:pt x="11584" y="1466"/>
                          <a:pt x="11570" y="1471"/>
                          <a:pt x="11557" y="1471"/>
                        </a:cubicBezTo>
                        <a:cubicBezTo>
                          <a:pt x="11514" y="1471"/>
                          <a:pt x="11476" y="1415"/>
                          <a:pt x="11517" y="1375"/>
                        </a:cubicBezTo>
                        <a:cubicBezTo>
                          <a:pt x="11596" y="1216"/>
                          <a:pt x="11702" y="1084"/>
                          <a:pt x="11834" y="978"/>
                        </a:cubicBezTo>
                        <a:cubicBezTo>
                          <a:pt x="11940" y="846"/>
                          <a:pt x="12072" y="741"/>
                          <a:pt x="12204" y="608"/>
                        </a:cubicBezTo>
                        <a:lnTo>
                          <a:pt x="12494" y="344"/>
                        </a:lnTo>
                        <a:lnTo>
                          <a:pt x="12494" y="344"/>
                        </a:lnTo>
                        <a:cubicBezTo>
                          <a:pt x="12283" y="476"/>
                          <a:pt x="12098" y="582"/>
                          <a:pt x="11913" y="714"/>
                        </a:cubicBezTo>
                        <a:cubicBezTo>
                          <a:pt x="11543" y="952"/>
                          <a:pt x="11226" y="1190"/>
                          <a:pt x="10883" y="1427"/>
                        </a:cubicBezTo>
                        <a:cubicBezTo>
                          <a:pt x="10302" y="1903"/>
                          <a:pt x="9721" y="2378"/>
                          <a:pt x="9166" y="2880"/>
                        </a:cubicBezTo>
                        <a:cubicBezTo>
                          <a:pt x="9087" y="2959"/>
                          <a:pt x="9034" y="3039"/>
                          <a:pt x="8981" y="3118"/>
                        </a:cubicBezTo>
                        <a:cubicBezTo>
                          <a:pt x="8849" y="3250"/>
                          <a:pt x="8743" y="3382"/>
                          <a:pt x="8611" y="3514"/>
                        </a:cubicBezTo>
                        <a:cubicBezTo>
                          <a:pt x="8374" y="3778"/>
                          <a:pt x="8136" y="4042"/>
                          <a:pt x="7925" y="4306"/>
                        </a:cubicBezTo>
                        <a:cubicBezTo>
                          <a:pt x="7106" y="5284"/>
                          <a:pt x="6340" y="6288"/>
                          <a:pt x="5653" y="7344"/>
                        </a:cubicBezTo>
                        <a:cubicBezTo>
                          <a:pt x="5310" y="7872"/>
                          <a:pt x="4966" y="8401"/>
                          <a:pt x="4649" y="8955"/>
                        </a:cubicBezTo>
                        <a:lnTo>
                          <a:pt x="4464" y="9272"/>
                        </a:lnTo>
                        <a:cubicBezTo>
                          <a:pt x="4517" y="9378"/>
                          <a:pt x="4544" y="9457"/>
                          <a:pt x="4596" y="9563"/>
                        </a:cubicBezTo>
                        <a:cubicBezTo>
                          <a:pt x="4623" y="9669"/>
                          <a:pt x="4676" y="9774"/>
                          <a:pt x="4702" y="9880"/>
                        </a:cubicBezTo>
                        <a:cubicBezTo>
                          <a:pt x="4755" y="9959"/>
                          <a:pt x="4808" y="10065"/>
                          <a:pt x="4834" y="10170"/>
                        </a:cubicBezTo>
                        <a:cubicBezTo>
                          <a:pt x="4887" y="10276"/>
                          <a:pt x="4940" y="10382"/>
                          <a:pt x="4940" y="10487"/>
                        </a:cubicBezTo>
                        <a:cubicBezTo>
                          <a:pt x="4940" y="10531"/>
                          <a:pt x="4905" y="10574"/>
                          <a:pt x="4863" y="10574"/>
                        </a:cubicBezTo>
                        <a:cubicBezTo>
                          <a:pt x="4854" y="10574"/>
                          <a:pt x="4844" y="10571"/>
                          <a:pt x="4834" y="10567"/>
                        </a:cubicBezTo>
                        <a:cubicBezTo>
                          <a:pt x="4728" y="10461"/>
                          <a:pt x="4649" y="10355"/>
                          <a:pt x="4623" y="10223"/>
                        </a:cubicBezTo>
                        <a:cubicBezTo>
                          <a:pt x="4570" y="10118"/>
                          <a:pt x="4517" y="9986"/>
                          <a:pt x="4464" y="9880"/>
                        </a:cubicBezTo>
                        <a:cubicBezTo>
                          <a:pt x="4412" y="9748"/>
                          <a:pt x="4385" y="9642"/>
                          <a:pt x="4332" y="9510"/>
                        </a:cubicBezTo>
                        <a:cubicBezTo>
                          <a:pt x="4279" y="9589"/>
                          <a:pt x="4227" y="9695"/>
                          <a:pt x="4174" y="9774"/>
                        </a:cubicBezTo>
                        <a:lnTo>
                          <a:pt x="4121" y="9880"/>
                        </a:lnTo>
                        <a:cubicBezTo>
                          <a:pt x="4227" y="10038"/>
                          <a:pt x="4332" y="10197"/>
                          <a:pt x="4385" y="10382"/>
                        </a:cubicBezTo>
                        <a:lnTo>
                          <a:pt x="4676" y="10910"/>
                        </a:lnTo>
                        <a:lnTo>
                          <a:pt x="4940" y="11465"/>
                        </a:lnTo>
                        <a:cubicBezTo>
                          <a:pt x="5045" y="11623"/>
                          <a:pt x="5125" y="11808"/>
                          <a:pt x="5151" y="11993"/>
                        </a:cubicBezTo>
                        <a:cubicBezTo>
                          <a:pt x="5151" y="12032"/>
                          <a:pt x="5123" y="12056"/>
                          <a:pt x="5087" y="12056"/>
                        </a:cubicBezTo>
                        <a:cubicBezTo>
                          <a:pt x="5074" y="12056"/>
                          <a:pt x="5060" y="12053"/>
                          <a:pt x="5045" y="12046"/>
                        </a:cubicBezTo>
                        <a:cubicBezTo>
                          <a:pt x="4913" y="11887"/>
                          <a:pt x="4808" y="11729"/>
                          <a:pt x="4755" y="11544"/>
                        </a:cubicBezTo>
                        <a:lnTo>
                          <a:pt x="4464" y="11016"/>
                        </a:lnTo>
                        <a:lnTo>
                          <a:pt x="4200" y="10487"/>
                        </a:lnTo>
                        <a:cubicBezTo>
                          <a:pt x="4147" y="10355"/>
                          <a:pt x="4068" y="10223"/>
                          <a:pt x="4015" y="10091"/>
                        </a:cubicBezTo>
                        <a:cubicBezTo>
                          <a:pt x="3910" y="10276"/>
                          <a:pt x="3804" y="10435"/>
                          <a:pt x="3698" y="10593"/>
                        </a:cubicBezTo>
                        <a:lnTo>
                          <a:pt x="3698" y="10619"/>
                        </a:lnTo>
                        <a:cubicBezTo>
                          <a:pt x="3778" y="11016"/>
                          <a:pt x="3910" y="11412"/>
                          <a:pt x="4068" y="11808"/>
                        </a:cubicBezTo>
                        <a:cubicBezTo>
                          <a:pt x="4147" y="11993"/>
                          <a:pt x="4253" y="12204"/>
                          <a:pt x="4359" y="12389"/>
                        </a:cubicBezTo>
                        <a:cubicBezTo>
                          <a:pt x="4438" y="12548"/>
                          <a:pt x="4544" y="12706"/>
                          <a:pt x="4623" y="12891"/>
                        </a:cubicBezTo>
                        <a:cubicBezTo>
                          <a:pt x="4702" y="12944"/>
                          <a:pt x="4781" y="13023"/>
                          <a:pt x="4781" y="13102"/>
                        </a:cubicBezTo>
                        <a:cubicBezTo>
                          <a:pt x="4781" y="13155"/>
                          <a:pt x="4728" y="13182"/>
                          <a:pt x="4676" y="13182"/>
                        </a:cubicBezTo>
                        <a:cubicBezTo>
                          <a:pt x="4667" y="13185"/>
                          <a:pt x="4659" y="13186"/>
                          <a:pt x="4650" y="13186"/>
                        </a:cubicBezTo>
                        <a:cubicBezTo>
                          <a:pt x="4579" y="13186"/>
                          <a:pt x="4509" y="13097"/>
                          <a:pt x="4438" y="13050"/>
                        </a:cubicBezTo>
                        <a:lnTo>
                          <a:pt x="4200" y="12838"/>
                        </a:lnTo>
                        <a:lnTo>
                          <a:pt x="3751" y="12416"/>
                        </a:lnTo>
                        <a:lnTo>
                          <a:pt x="3276" y="11967"/>
                        </a:lnTo>
                        <a:cubicBezTo>
                          <a:pt x="3170" y="11861"/>
                          <a:pt x="3064" y="11755"/>
                          <a:pt x="2959" y="11650"/>
                        </a:cubicBezTo>
                        <a:cubicBezTo>
                          <a:pt x="2668" y="12389"/>
                          <a:pt x="2378" y="13129"/>
                          <a:pt x="2113" y="13868"/>
                        </a:cubicBezTo>
                        <a:cubicBezTo>
                          <a:pt x="1638" y="15242"/>
                          <a:pt x="1268" y="16616"/>
                          <a:pt x="951" y="18015"/>
                        </a:cubicBezTo>
                        <a:cubicBezTo>
                          <a:pt x="793" y="18702"/>
                          <a:pt x="661" y="19415"/>
                          <a:pt x="555" y="20129"/>
                        </a:cubicBezTo>
                        <a:cubicBezTo>
                          <a:pt x="476" y="20472"/>
                          <a:pt x="423" y="20842"/>
                          <a:pt x="397" y="21185"/>
                        </a:cubicBezTo>
                        <a:lnTo>
                          <a:pt x="344" y="21502"/>
                        </a:lnTo>
                        <a:lnTo>
                          <a:pt x="370" y="21502"/>
                        </a:lnTo>
                        <a:cubicBezTo>
                          <a:pt x="529" y="21661"/>
                          <a:pt x="687" y="21793"/>
                          <a:pt x="846" y="21951"/>
                        </a:cubicBezTo>
                        <a:cubicBezTo>
                          <a:pt x="925" y="22030"/>
                          <a:pt x="1004" y="22110"/>
                          <a:pt x="1083" y="22189"/>
                        </a:cubicBezTo>
                        <a:cubicBezTo>
                          <a:pt x="1163" y="22242"/>
                          <a:pt x="1242" y="22347"/>
                          <a:pt x="1295" y="22453"/>
                        </a:cubicBezTo>
                        <a:cubicBezTo>
                          <a:pt x="1295" y="22479"/>
                          <a:pt x="1242" y="22532"/>
                          <a:pt x="1215" y="22532"/>
                        </a:cubicBezTo>
                        <a:cubicBezTo>
                          <a:pt x="1110" y="22479"/>
                          <a:pt x="1004" y="22427"/>
                          <a:pt x="925" y="22321"/>
                        </a:cubicBezTo>
                        <a:cubicBezTo>
                          <a:pt x="846" y="22268"/>
                          <a:pt x="766" y="22189"/>
                          <a:pt x="687" y="22110"/>
                        </a:cubicBezTo>
                        <a:cubicBezTo>
                          <a:pt x="555" y="21978"/>
                          <a:pt x="449" y="21846"/>
                          <a:pt x="317" y="21713"/>
                        </a:cubicBezTo>
                        <a:cubicBezTo>
                          <a:pt x="291" y="21872"/>
                          <a:pt x="264" y="22004"/>
                          <a:pt x="264" y="22162"/>
                        </a:cubicBezTo>
                        <a:cubicBezTo>
                          <a:pt x="423" y="22321"/>
                          <a:pt x="581" y="22532"/>
                          <a:pt x="714" y="22691"/>
                        </a:cubicBezTo>
                        <a:cubicBezTo>
                          <a:pt x="872" y="22849"/>
                          <a:pt x="1030" y="23034"/>
                          <a:pt x="1189" y="23193"/>
                        </a:cubicBezTo>
                        <a:cubicBezTo>
                          <a:pt x="1374" y="23351"/>
                          <a:pt x="1532" y="23510"/>
                          <a:pt x="1717" y="23642"/>
                        </a:cubicBezTo>
                        <a:cubicBezTo>
                          <a:pt x="1902" y="23800"/>
                          <a:pt x="2061" y="23932"/>
                          <a:pt x="2219" y="24091"/>
                        </a:cubicBezTo>
                        <a:lnTo>
                          <a:pt x="2536" y="24196"/>
                        </a:lnTo>
                        <a:cubicBezTo>
                          <a:pt x="2699" y="24243"/>
                          <a:pt x="2657" y="24474"/>
                          <a:pt x="2518" y="24474"/>
                        </a:cubicBezTo>
                        <a:cubicBezTo>
                          <a:pt x="2499" y="24474"/>
                          <a:pt x="2479" y="24470"/>
                          <a:pt x="2457" y="24461"/>
                        </a:cubicBezTo>
                        <a:lnTo>
                          <a:pt x="0" y="23615"/>
                        </a:lnTo>
                        <a:lnTo>
                          <a:pt x="0" y="23615"/>
                        </a:lnTo>
                        <a:cubicBezTo>
                          <a:pt x="27" y="24223"/>
                          <a:pt x="80" y="24830"/>
                          <a:pt x="106" y="25438"/>
                        </a:cubicBezTo>
                        <a:cubicBezTo>
                          <a:pt x="212" y="26627"/>
                          <a:pt x="344" y="27815"/>
                          <a:pt x="476" y="28977"/>
                        </a:cubicBezTo>
                        <a:cubicBezTo>
                          <a:pt x="555" y="29585"/>
                          <a:pt x="634" y="30166"/>
                          <a:pt x="740" y="30747"/>
                        </a:cubicBezTo>
                        <a:lnTo>
                          <a:pt x="846" y="31619"/>
                        </a:lnTo>
                        <a:cubicBezTo>
                          <a:pt x="872" y="31672"/>
                          <a:pt x="898" y="31751"/>
                          <a:pt x="898" y="31804"/>
                        </a:cubicBezTo>
                        <a:cubicBezTo>
                          <a:pt x="951" y="31407"/>
                          <a:pt x="1057" y="31038"/>
                          <a:pt x="1163" y="30668"/>
                        </a:cubicBezTo>
                        <a:cubicBezTo>
                          <a:pt x="1242" y="30377"/>
                          <a:pt x="1321" y="30113"/>
                          <a:pt x="1400" y="29823"/>
                        </a:cubicBezTo>
                        <a:cubicBezTo>
                          <a:pt x="1453" y="29717"/>
                          <a:pt x="1480" y="29585"/>
                          <a:pt x="1532" y="29453"/>
                        </a:cubicBezTo>
                        <a:cubicBezTo>
                          <a:pt x="1559" y="29321"/>
                          <a:pt x="1638" y="29189"/>
                          <a:pt x="1717" y="29083"/>
                        </a:cubicBezTo>
                        <a:cubicBezTo>
                          <a:pt x="1731" y="29076"/>
                          <a:pt x="1746" y="29073"/>
                          <a:pt x="1759" y="29073"/>
                        </a:cubicBezTo>
                        <a:cubicBezTo>
                          <a:pt x="1795" y="29073"/>
                          <a:pt x="1823" y="29097"/>
                          <a:pt x="1823" y="29136"/>
                        </a:cubicBezTo>
                        <a:cubicBezTo>
                          <a:pt x="1823" y="29268"/>
                          <a:pt x="1796" y="29426"/>
                          <a:pt x="1744" y="29558"/>
                        </a:cubicBezTo>
                        <a:cubicBezTo>
                          <a:pt x="1691" y="29664"/>
                          <a:pt x="1664" y="29796"/>
                          <a:pt x="1612" y="29928"/>
                        </a:cubicBezTo>
                        <a:cubicBezTo>
                          <a:pt x="1532" y="30192"/>
                          <a:pt x="1453" y="30457"/>
                          <a:pt x="1374" y="30721"/>
                        </a:cubicBezTo>
                        <a:cubicBezTo>
                          <a:pt x="1242" y="31223"/>
                          <a:pt x="1136" y="31724"/>
                          <a:pt x="1004" y="32226"/>
                        </a:cubicBezTo>
                        <a:cubicBezTo>
                          <a:pt x="1110" y="31857"/>
                          <a:pt x="1268" y="31487"/>
                          <a:pt x="1400" y="31143"/>
                        </a:cubicBezTo>
                        <a:lnTo>
                          <a:pt x="1902" y="29928"/>
                        </a:lnTo>
                        <a:cubicBezTo>
                          <a:pt x="2483" y="28476"/>
                          <a:pt x="3038" y="27023"/>
                          <a:pt x="3619" y="25570"/>
                        </a:cubicBezTo>
                        <a:cubicBezTo>
                          <a:pt x="3910" y="24830"/>
                          <a:pt x="4200" y="24117"/>
                          <a:pt x="4491" y="23378"/>
                        </a:cubicBezTo>
                        <a:lnTo>
                          <a:pt x="4913" y="22295"/>
                        </a:lnTo>
                        <a:cubicBezTo>
                          <a:pt x="5045" y="21925"/>
                          <a:pt x="5204" y="21555"/>
                          <a:pt x="5389" y="21212"/>
                        </a:cubicBezTo>
                        <a:cubicBezTo>
                          <a:pt x="5406" y="21185"/>
                          <a:pt x="5433" y="21173"/>
                          <a:pt x="5459" y="21173"/>
                        </a:cubicBezTo>
                        <a:cubicBezTo>
                          <a:pt x="5512" y="21173"/>
                          <a:pt x="5565" y="21220"/>
                          <a:pt x="5547" y="21291"/>
                        </a:cubicBezTo>
                        <a:cubicBezTo>
                          <a:pt x="5415" y="21713"/>
                          <a:pt x="5283" y="22136"/>
                          <a:pt x="5098" y="22532"/>
                        </a:cubicBezTo>
                        <a:cubicBezTo>
                          <a:pt x="4966" y="22929"/>
                          <a:pt x="4781" y="23351"/>
                          <a:pt x="4623" y="23747"/>
                        </a:cubicBezTo>
                        <a:cubicBezTo>
                          <a:pt x="4042" y="25200"/>
                          <a:pt x="3461" y="26653"/>
                          <a:pt x="2879" y="28106"/>
                        </a:cubicBezTo>
                        <a:cubicBezTo>
                          <a:pt x="2589" y="28845"/>
                          <a:pt x="2298" y="29585"/>
                          <a:pt x="2008" y="30298"/>
                        </a:cubicBezTo>
                        <a:cubicBezTo>
                          <a:pt x="1849" y="30668"/>
                          <a:pt x="1717" y="31011"/>
                          <a:pt x="1559" y="31381"/>
                        </a:cubicBezTo>
                        <a:cubicBezTo>
                          <a:pt x="1427" y="31619"/>
                          <a:pt x="1347" y="31883"/>
                          <a:pt x="1215" y="32147"/>
                        </a:cubicBezTo>
                        <a:lnTo>
                          <a:pt x="1374" y="31989"/>
                        </a:lnTo>
                        <a:cubicBezTo>
                          <a:pt x="1506" y="31857"/>
                          <a:pt x="1638" y="31724"/>
                          <a:pt x="1770" y="31566"/>
                        </a:cubicBezTo>
                        <a:cubicBezTo>
                          <a:pt x="1902" y="31434"/>
                          <a:pt x="2008" y="31275"/>
                          <a:pt x="2140" y="31143"/>
                        </a:cubicBezTo>
                        <a:cubicBezTo>
                          <a:pt x="2219" y="31038"/>
                          <a:pt x="2272" y="30958"/>
                          <a:pt x="2351" y="30853"/>
                        </a:cubicBezTo>
                        <a:cubicBezTo>
                          <a:pt x="2404" y="30800"/>
                          <a:pt x="2457" y="30774"/>
                          <a:pt x="2536" y="30747"/>
                        </a:cubicBezTo>
                        <a:cubicBezTo>
                          <a:pt x="2543" y="30740"/>
                          <a:pt x="2552" y="30737"/>
                          <a:pt x="2561" y="30737"/>
                        </a:cubicBezTo>
                        <a:cubicBezTo>
                          <a:pt x="2587" y="30737"/>
                          <a:pt x="2615" y="30761"/>
                          <a:pt x="2615" y="30800"/>
                        </a:cubicBezTo>
                        <a:cubicBezTo>
                          <a:pt x="2563" y="30985"/>
                          <a:pt x="2457" y="31143"/>
                          <a:pt x="2298" y="31275"/>
                        </a:cubicBezTo>
                        <a:cubicBezTo>
                          <a:pt x="2193" y="31434"/>
                          <a:pt x="2061" y="31592"/>
                          <a:pt x="1929" y="31724"/>
                        </a:cubicBezTo>
                        <a:lnTo>
                          <a:pt x="1902" y="31751"/>
                        </a:lnTo>
                        <a:cubicBezTo>
                          <a:pt x="1849" y="31830"/>
                          <a:pt x="1770" y="31883"/>
                          <a:pt x="1717" y="31936"/>
                        </a:cubicBezTo>
                        <a:lnTo>
                          <a:pt x="1849" y="31857"/>
                        </a:lnTo>
                        <a:lnTo>
                          <a:pt x="2246" y="31619"/>
                        </a:lnTo>
                        <a:cubicBezTo>
                          <a:pt x="2721" y="31328"/>
                          <a:pt x="3144" y="31011"/>
                          <a:pt x="3593" y="30668"/>
                        </a:cubicBezTo>
                        <a:cubicBezTo>
                          <a:pt x="5917" y="28898"/>
                          <a:pt x="7819" y="26653"/>
                          <a:pt x="9192" y="24091"/>
                        </a:cubicBezTo>
                        <a:cubicBezTo>
                          <a:pt x="9457" y="23668"/>
                          <a:pt x="9668" y="23219"/>
                          <a:pt x="9853" y="22796"/>
                        </a:cubicBezTo>
                        <a:cubicBezTo>
                          <a:pt x="10064" y="22374"/>
                          <a:pt x="10223" y="21951"/>
                          <a:pt x="10434" y="21529"/>
                        </a:cubicBezTo>
                        <a:cubicBezTo>
                          <a:pt x="10249" y="21396"/>
                          <a:pt x="10064" y="21264"/>
                          <a:pt x="9906" y="21132"/>
                        </a:cubicBezTo>
                        <a:lnTo>
                          <a:pt x="9351" y="20683"/>
                        </a:lnTo>
                        <a:cubicBezTo>
                          <a:pt x="9166" y="20525"/>
                          <a:pt x="8955" y="20366"/>
                          <a:pt x="8796" y="20208"/>
                        </a:cubicBezTo>
                        <a:lnTo>
                          <a:pt x="8506" y="19970"/>
                        </a:lnTo>
                        <a:cubicBezTo>
                          <a:pt x="8426" y="19917"/>
                          <a:pt x="8347" y="19838"/>
                          <a:pt x="8294" y="19759"/>
                        </a:cubicBezTo>
                        <a:lnTo>
                          <a:pt x="8268" y="19732"/>
                        </a:lnTo>
                        <a:cubicBezTo>
                          <a:pt x="8215" y="19680"/>
                          <a:pt x="8294" y="19600"/>
                          <a:pt x="8347" y="19600"/>
                        </a:cubicBezTo>
                        <a:lnTo>
                          <a:pt x="8374" y="19600"/>
                        </a:lnTo>
                        <a:cubicBezTo>
                          <a:pt x="8426" y="19600"/>
                          <a:pt x="8479" y="19627"/>
                          <a:pt x="8506" y="19653"/>
                        </a:cubicBezTo>
                        <a:lnTo>
                          <a:pt x="8691" y="19732"/>
                        </a:lnTo>
                        <a:lnTo>
                          <a:pt x="9008" y="19891"/>
                        </a:lnTo>
                        <a:lnTo>
                          <a:pt x="9668" y="20181"/>
                        </a:lnTo>
                        <a:lnTo>
                          <a:pt x="10830" y="20763"/>
                        </a:lnTo>
                        <a:cubicBezTo>
                          <a:pt x="10830" y="20763"/>
                          <a:pt x="10830" y="20736"/>
                          <a:pt x="10830" y="20736"/>
                        </a:cubicBezTo>
                        <a:cubicBezTo>
                          <a:pt x="10909" y="20578"/>
                          <a:pt x="10962" y="20393"/>
                          <a:pt x="11041" y="20208"/>
                        </a:cubicBezTo>
                        <a:lnTo>
                          <a:pt x="11094" y="20102"/>
                        </a:lnTo>
                        <a:cubicBezTo>
                          <a:pt x="11068" y="20102"/>
                          <a:pt x="11068" y="20102"/>
                          <a:pt x="10989" y="20049"/>
                        </a:cubicBezTo>
                        <a:cubicBezTo>
                          <a:pt x="10909" y="20023"/>
                          <a:pt x="10804" y="19997"/>
                          <a:pt x="10725" y="19970"/>
                        </a:cubicBezTo>
                        <a:cubicBezTo>
                          <a:pt x="10619" y="19944"/>
                          <a:pt x="10540" y="19917"/>
                          <a:pt x="10434" y="19891"/>
                        </a:cubicBezTo>
                        <a:lnTo>
                          <a:pt x="10302" y="19864"/>
                        </a:lnTo>
                        <a:cubicBezTo>
                          <a:pt x="10249" y="19864"/>
                          <a:pt x="10223" y="19838"/>
                          <a:pt x="10170" y="19812"/>
                        </a:cubicBezTo>
                        <a:cubicBezTo>
                          <a:pt x="10117" y="19785"/>
                          <a:pt x="10117" y="19706"/>
                          <a:pt x="10170" y="19680"/>
                        </a:cubicBezTo>
                        <a:cubicBezTo>
                          <a:pt x="10223" y="19666"/>
                          <a:pt x="10275" y="19660"/>
                          <a:pt x="10328" y="19660"/>
                        </a:cubicBezTo>
                        <a:cubicBezTo>
                          <a:pt x="10381" y="19660"/>
                          <a:pt x="10434" y="19666"/>
                          <a:pt x="10487" y="19680"/>
                        </a:cubicBezTo>
                        <a:cubicBezTo>
                          <a:pt x="10592" y="19706"/>
                          <a:pt x="10698" y="19732"/>
                          <a:pt x="10777" y="19759"/>
                        </a:cubicBezTo>
                        <a:cubicBezTo>
                          <a:pt x="10883" y="19785"/>
                          <a:pt x="10989" y="19812"/>
                          <a:pt x="11068" y="19864"/>
                        </a:cubicBezTo>
                        <a:lnTo>
                          <a:pt x="11200" y="19917"/>
                        </a:lnTo>
                        <a:cubicBezTo>
                          <a:pt x="11226" y="19838"/>
                          <a:pt x="11253" y="19785"/>
                          <a:pt x="11279" y="19706"/>
                        </a:cubicBezTo>
                        <a:cubicBezTo>
                          <a:pt x="11438" y="19389"/>
                          <a:pt x="11596" y="19046"/>
                          <a:pt x="11755" y="18729"/>
                        </a:cubicBezTo>
                        <a:cubicBezTo>
                          <a:pt x="12257" y="17514"/>
                          <a:pt x="12706" y="16272"/>
                          <a:pt x="13023" y="14978"/>
                        </a:cubicBezTo>
                        <a:cubicBezTo>
                          <a:pt x="13181" y="14344"/>
                          <a:pt x="13313" y="13710"/>
                          <a:pt x="13445" y="13050"/>
                        </a:cubicBezTo>
                        <a:cubicBezTo>
                          <a:pt x="13498" y="12733"/>
                          <a:pt x="13551" y="12336"/>
                          <a:pt x="13604" y="12072"/>
                        </a:cubicBezTo>
                        <a:cubicBezTo>
                          <a:pt x="13630" y="11782"/>
                          <a:pt x="13657" y="11465"/>
                          <a:pt x="13709" y="11174"/>
                        </a:cubicBezTo>
                        <a:lnTo>
                          <a:pt x="13709" y="11174"/>
                        </a:lnTo>
                        <a:cubicBezTo>
                          <a:pt x="13657" y="11187"/>
                          <a:pt x="13604" y="11194"/>
                          <a:pt x="13551" y="11194"/>
                        </a:cubicBezTo>
                        <a:cubicBezTo>
                          <a:pt x="13498" y="11194"/>
                          <a:pt x="13445" y="11187"/>
                          <a:pt x="13392" y="11174"/>
                        </a:cubicBezTo>
                        <a:lnTo>
                          <a:pt x="13049" y="11148"/>
                        </a:lnTo>
                        <a:lnTo>
                          <a:pt x="12336" y="11095"/>
                        </a:lnTo>
                        <a:lnTo>
                          <a:pt x="11623" y="11016"/>
                        </a:lnTo>
                        <a:cubicBezTo>
                          <a:pt x="11385" y="11016"/>
                          <a:pt x="11147" y="10989"/>
                          <a:pt x="10936" y="10910"/>
                        </a:cubicBezTo>
                        <a:cubicBezTo>
                          <a:pt x="10857" y="10884"/>
                          <a:pt x="10857" y="10752"/>
                          <a:pt x="10936" y="10752"/>
                        </a:cubicBezTo>
                        <a:lnTo>
                          <a:pt x="10962" y="10752"/>
                        </a:lnTo>
                        <a:cubicBezTo>
                          <a:pt x="10936" y="10725"/>
                          <a:pt x="10962" y="10672"/>
                          <a:pt x="11015" y="10646"/>
                        </a:cubicBezTo>
                        <a:cubicBezTo>
                          <a:pt x="11174" y="10619"/>
                          <a:pt x="11332" y="10593"/>
                          <a:pt x="11491" y="10593"/>
                        </a:cubicBezTo>
                        <a:lnTo>
                          <a:pt x="11940" y="10540"/>
                        </a:lnTo>
                        <a:cubicBezTo>
                          <a:pt x="12230" y="10514"/>
                          <a:pt x="12521" y="10461"/>
                          <a:pt x="12838" y="10408"/>
                        </a:cubicBezTo>
                        <a:cubicBezTo>
                          <a:pt x="13128" y="10382"/>
                          <a:pt x="13445" y="10329"/>
                          <a:pt x="13736" y="10276"/>
                        </a:cubicBezTo>
                        <a:lnTo>
                          <a:pt x="14185" y="10197"/>
                        </a:lnTo>
                        <a:lnTo>
                          <a:pt x="14211" y="10197"/>
                        </a:lnTo>
                        <a:cubicBezTo>
                          <a:pt x="14185" y="10012"/>
                          <a:pt x="14185" y="9827"/>
                          <a:pt x="14158" y="9642"/>
                        </a:cubicBezTo>
                        <a:cubicBezTo>
                          <a:pt x="14053" y="9669"/>
                          <a:pt x="13973" y="9669"/>
                          <a:pt x="13868" y="9695"/>
                        </a:cubicBezTo>
                        <a:lnTo>
                          <a:pt x="13630" y="9721"/>
                        </a:lnTo>
                        <a:cubicBezTo>
                          <a:pt x="13445" y="9721"/>
                          <a:pt x="13260" y="9748"/>
                          <a:pt x="13075" y="9774"/>
                        </a:cubicBezTo>
                        <a:cubicBezTo>
                          <a:pt x="12706" y="9827"/>
                          <a:pt x="12362" y="9906"/>
                          <a:pt x="11992" y="9959"/>
                        </a:cubicBezTo>
                        <a:cubicBezTo>
                          <a:pt x="11887" y="9959"/>
                          <a:pt x="11860" y="9827"/>
                          <a:pt x="11940" y="9774"/>
                        </a:cubicBezTo>
                        <a:cubicBezTo>
                          <a:pt x="12309" y="9669"/>
                          <a:pt x="12679" y="9589"/>
                          <a:pt x="13049" y="9510"/>
                        </a:cubicBezTo>
                        <a:cubicBezTo>
                          <a:pt x="13234" y="9484"/>
                          <a:pt x="13419" y="9457"/>
                          <a:pt x="13630" y="9431"/>
                        </a:cubicBezTo>
                        <a:cubicBezTo>
                          <a:pt x="13789" y="9404"/>
                          <a:pt x="13973" y="9404"/>
                          <a:pt x="14158" y="9404"/>
                        </a:cubicBezTo>
                        <a:lnTo>
                          <a:pt x="14158" y="9087"/>
                        </a:lnTo>
                        <a:cubicBezTo>
                          <a:pt x="14132" y="8744"/>
                          <a:pt x="14132" y="8374"/>
                          <a:pt x="14106" y="8004"/>
                        </a:cubicBezTo>
                        <a:cubicBezTo>
                          <a:pt x="14053" y="6737"/>
                          <a:pt x="13947" y="5442"/>
                          <a:pt x="13841" y="4148"/>
                        </a:cubicBezTo>
                        <a:cubicBezTo>
                          <a:pt x="13789" y="3514"/>
                          <a:pt x="13736" y="2854"/>
                          <a:pt x="13657" y="2220"/>
                        </a:cubicBezTo>
                        <a:cubicBezTo>
                          <a:pt x="13630" y="1903"/>
                          <a:pt x="13604" y="1586"/>
                          <a:pt x="13551" y="1269"/>
                        </a:cubicBezTo>
                        <a:cubicBezTo>
                          <a:pt x="13524" y="1084"/>
                          <a:pt x="13498" y="899"/>
                          <a:pt x="13498" y="688"/>
                        </a:cubicBezTo>
                        <a:cubicBezTo>
                          <a:pt x="13472" y="688"/>
                          <a:pt x="13445" y="661"/>
                          <a:pt x="13445" y="635"/>
                        </a:cubicBezTo>
                        <a:cubicBezTo>
                          <a:pt x="13445" y="556"/>
                          <a:pt x="13445" y="476"/>
                          <a:pt x="13445" y="371"/>
                        </a:cubicBezTo>
                        <a:cubicBezTo>
                          <a:pt x="13313" y="741"/>
                          <a:pt x="13155" y="1084"/>
                          <a:pt x="12996" y="1427"/>
                        </a:cubicBezTo>
                        <a:cubicBezTo>
                          <a:pt x="12890" y="1665"/>
                          <a:pt x="12785" y="1903"/>
                          <a:pt x="12679" y="2114"/>
                        </a:cubicBezTo>
                        <a:cubicBezTo>
                          <a:pt x="12626" y="2220"/>
                          <a:pt x="12574" y="2352"/>
                          <a:pt x="12494" y="2457"/>
                        </a:cubicBezTo>
                        <a:cubicBezTo>
                          <a:pt x="12441" y="2563"/>
                          <a:pt x="12362" y="2669"/>
                          <a:pt x="12283" y="2748"/>
                        </a:cubicBezTo>
                        <a:cubicBezTo>
                          <a:pt x="12275" y="2764"/>
                          <a:pt x="12265" y="2770"/>
                          <a:pt x="12255" y="2770"/>
                        </a:cubicBezTo>
                        <a:cubicBezTo>
                          <a:pt x="12230" y="2770"/>
                          <a:pt x="12204" y="2733"/>
                          <a:pt x="12204" y="2695"/>
                        </a:cubicBezTo>
                        <a:cubicBezTo>
                          <a:pt x="12230" y="2590"/>
                          <a:pt x="12283" y="2457"/>
                          <a:pt x="12336" y="2352"/>
                        </a:cubicBezTo>
                        <a:cubicBezTo>
                          <a:pt x="12389" y="2220"/>
                          <a:pt x="12441" y="2114"/>
                          <a:pt x="12494" y="2008"/>
                        </a:cubicBezTo>
                        <a:cubicBezTo>
                          <a:pt x="12626" y="1771"/>
                          <a:pt x="12732" y="1559"/>
                          <a:pt x="12838" y="1322"/>
                        </a:cubicBezTo>
                        <a:cubicBezTo>
                          <a:pt x="12970" y="1031"/>
                          <a:pt x="13102" y="741"/>
                          <a:pt x="13234" y="424"/>
                        </a:cubicBezTo>
                        <a:lnTo>
                          <a:pt x="13234" y="424"/>
                        </a:lnTo>
                        <a:cubicBezTo>
                          <a:pt x="12917" y="952"/>
                          <a:pt x="12600" y="1480"/>
                          <a:pt x="12283" y="2035"/>
                        </a:cubicBezTo>
                        <a:lnTo>
                          <a:pt x="12124" y="2325"/>
                        </a:lnTo>
                        <a:cubicBezTo>
                          <a:pt x="11385" y="3673"/>
                          <a:pt x="10672" y="5072"/>
                          <a:pt x="10064" y="6472"/>
                        </a:cubicBezTo>
                        <a:cubicBezTo>
                          <a:pt x="9747" y="7186"/>
                          <a:pt x="9430" y="7899"/>
                          <a:pt x="9140" y="8612"/>
                        </a:cubicBezTo>
                        <a:cubicBezTo>
                          <a:pt x="9008" y="8982"/>
                          <a:pt x="8876" y="9352"/>
                          <a:pt x="8717" y="9721"/>
                        </a:cubicBezTo>
                        <a:cubicBezTo>
                          <a:pt x="8611" y="10065"/>
                          <a:pt x="8453" y="10435"/>
                          <a:pt x="8268" y="10778"/>
                        </a:cubicBezTo>
                        <a:cubicBezTo>
                          <a:pt x="8260" y="10793"/>
                          <a:pt x="8250" y="10800"/>
                          <a:pt x="8240" y="10800"/>
                        </a:cubicBezTo>
                        <a:cubicBezTo>
                          <a:pt x="8215" y="10800"/>
                          <a:pt x="8189" y="10762"/>
                          <a:pt x="8189" y="10725"/>
                        </a:cubicBezTo>
                        <a:cubicBezTo>
                          <a:pt x="8268" y="10303"/>
                          <a:pt x="8400" y="9880"/>
                          <a:pt x="8559" y="9457"/>
                        </a:cubicBezTo>
                        <a:cubicBezTo>
                          <a:pt x="8717" y="9061"/>
                          <a:pt x="8849" y="8665"/>
                          <a:pt x="9008" y="8242"/>
                        </a:cubicBezTo>
                        <a:cubicBezTo>
                          <a:pt x="9589" y="6789"/>
                          <a:pt x="10223" y="5389"/>
                          <a:pt x="10936" y="3990"/>
                        </a:cubicBezTo>
                        <a:cubicBezTo>
                          <a:pt x="11491" y="2907"/>
                          <a:pt x="12072" y="1850"/>
                          <a:pt x="12706" y="793"/>
                        </a:cubicBezTo>
                        <a:lnTo>
                          <a:pt x="13181"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1" name="Google Shape;651;p34"/>
                  <p:cNvSpPr/>
                  <p:nvPr/>
                </p:nvSpPr>
                <p:spPr>
                  <a:xfrm>
                    <a:off x="2128725" y="2603600"/>
                    <a:ext cx="373775" cy="823050"/>
                  </a:xfrm>
                  <a:custGeom>
                    <a:avLst/>
                    <a:gdLst/>
                    <a:ahLst/>
                    <a:cxnLst/>
                    <a:rect l="l" t="t" r="r" b="b"/>
                    <a:pathLst>
                      <a:path w="14951" h="32922" extrusionOk="0">
                        <a:moveTo>
                          <a:pt x="13445" y="237"/>
                        </a:moveTo>
                        <a:cubicBezTo>
                          <a:pt x="12653" y="1531"/>
                          <a:pt x="11887" y="2852"/>
                          <a:pt x="11200" y="4226"/>
                        </a:cubicBezTo>
                        <a:cubicBezTo>
                          <a:pt x="10513" y="5599"/>
                          <a:pt x="9879" y="6999"/>
                          <a:pt x="9272" y="8478"/>
                        </a:cubicBezTo>
                        <a:cubicBezTo>
                          <a:pt x="9113" y="8874"/>
                          <a:pt x="8981" y="9297"/>
                          <a:pt x="8823" y="9693"/>
                        </a:cubicBezTo>
                        <a:cubicBezTo>
                          <a:pt x="8664" y="10116"/>
                          <a:pt x="8532" y="10539"/>
                          <a:pt x="8453" y="10961"/>
                        </a:cubicBezTo>
                        <a:cubicBezTo>
                          <a:pt x="8453" y="10998"/>
                          <a:pt x="8479" y="11036"/>
                          <a:pt x="8504" y="11036"/>
                        </a:cubicBezTo>
                        <a:cubicBezTo>
                          <a:pt x="8514" y="11036"/>
                          <a:pt x="8524" y="11029"/>
                          <a:pt x="8532" y="11014"/>
                        </a:cubicBezTo>
                        <a:cubicBezTo>
                          <a:pt x="8717" y="10671"/>
                          <a:pt x="8875" y="10301"/>
                          <a:pt x="8981" y="9957"/>
                        </a:cubicBezTo>
                        <a:cubicBezTo>
                          <a:pt x="9140" y="9588"/>
                          <a:pt x="9272" y="9218"/>
                          <a:pt x="9430" y="8848"/>
                        </a:cubicBezTo>
                        <a:cubicBezTo>
                          <a:pt x="9721" y="8135"/>
                          <a:pt x="10011" y="7422"/>
                          <a:pt x="10328" y="6708"/>
                        </a:cubicBezTo>
                        <a:cubicBezTo>
                          <a:pt x="10962" y="5308"/>
                          <a:pt x="11649" y="3909"/>
                          <a:pt x="12388" y="2535"/>
                        </a:cubicBezTo>
                        <a:cubicBezTo>
                          <a:pt x="12758" y="1901"/>
                          <a:pt x="13128" y="1294"/>
                          <a:pt x="13498" y="660"/>
                        </a:cubicBezTo>
                        <a:lnTo>
                          <a:pt x="13498" y="660"/>
                        </a:lnTo>
                        <a:cubicBezTo>
                          <a:pt x="13366" y="950"/>
                          <a:pt x="13234" y="1267"/>
                          <a:pt x="13102" y="1558"/>
                        </a:cubicBezTo>
                        <a:cubicBezTo>
                          <a:pt x="12996" y="1795"/>
                          <a:pt x="12890" y="2007"/>
                          <a:pt x="12758" y="2244"/>
                        </a:cubicBezTo>
                        <a:cubicBezTo>
                          <a:pt x="12705" y="2350"/>
                          <a:pt x="12653" y="2456"/>
                          <a:pt x="12600" y="2561"/>
                        </a:cubicBezTo>
                        <a:cubicBezTo>
                          <a:pt x="12547" y="2693"/>
                          <a:pt x="12494" y="2826"/>
                          <a:pt x="12468" y="2931"/>
                        </a:cubicBezTo>
                        <a:cubicBezTo>
                          <a:pt x="12468" y="2969"/>
                          <a:pt x="12494" y="3006"/>
                          <a:pt x="12528" y="3006"/>
                        </a:cubicBezTo>
                        <a:cubicBezTo>
                          <a:pt x="12542" y="3006"/>
                          <a:pt x="12558" y="3000"/>
                          <a:pt x="12573" y="2984"/>
                        </a:cubicBezTo>
                        <a:cubicBezTo>
                          <a:pt x="12653" y="2905"/>
                          <a:pt x="12705" y="2799"/>
                          <a:pt x="12758" y="2693"/>
                        </a:cubicBezTo>
                        <a:cubicBezTo>
                          <a:pt x="12838" y="2561"/>
                          <a:pt x="12890" y="2456"/>
                          <a:pt x="12943" y="2350"/>
                        </a:cubicBezTo>
                        <a:cubicBezTo>
                          <a:pt x="13049" y="2139"/>
                          <a:pt x="13181" y="1901"/>
                          <a:pt x="13287" y="1663"/>
                        </a:cubicBezTo>
                        <a:cubicBezTo>
                          <a:pt x="13445" y="1320"/>
                          <a:pt x="13577" y="950"/>
                          <a:pt x="13709" y="607"/>
                        </a:cubicBezTo>
                        <a:cubicBezTo>
                          <a:pt x="13709" y="712"/>
                          <a:pt x="13709" y="792"/>
                          <a:pt x="13709" y="871"/>
                        </a:cubicBezTo>
                        <a:cubicBezTo>
                          <a:pt x="13736" y="897"/>
                          <a:pt x="13736" y="924"/>
                          <a:pt x="13762" y="924"/>
                        </a:cubicBezTo>
                        <a:cubicBezTo>
                          <a:pt x="13762" y="1135"/>
                          <a:pt x="13815" y="1320"/>
                          <a:pt x="13815" y="1505"/>
                        </a:cubicBezTo>
                        <a:cubicBezTo>
                          <a:pt x="13868" y="1822"/>
                          <a:pt x="13894" y="2139"/>
                          <a:pt x="13921" y="2456"/>
                        </a:cubicBezTo>
                        <a:cubicBezTo>
                          <a:pt x="14000" y="3090"/>
                          <a:pt x="14053" y="3750"/>
                          <a:pt x="14105" y="4384"/>
                        </a:cubicBezTo>
                        <a:cubicBezTo>
                          <a:pt x="14211" y="5678"/>
                          <a:pt x="14317" y="6973"/>
                          <a:pt x="14370" y="8240"/>
                        </a:cubicBezTo>
                        <a:cubicBezTo>
                          <a:pt x="14396" y="8610"/>
                          <a:pt x="14396" y="8980"/>
                          <a:pt x="14422" y="9323"/>
                        </a:cubicBezTo>
                        <a:lnTo>
                          <a:pt x="14422" y="9640"/>
                        </a:lnTo>
                        <a:cubicBezTo>
                          <a:pt x="14237" y="9640"/>
                          <a:pt x="14053" y="9640"/>
                          <a:pt x="13894" y="9667"/>
                        </a:cubicBezTo>
                        <a:cubicBezTo>
                          <a:pt x="13683" y="9693"/>
                          <a:pt x="13498" y="9720"/>
                          <a:pt x="13313" y="9746"/>
                        </a:cubicBezTo>
                        <a:cubicBezTo>
                          <a:pt x="12943" y="9825"/>
                          <a:pt x="12573" y="9905"/>
                          <a:pt x="12204" y="10010"/>
                        </a:cubicBezTo>
                        <a:cubicBezTo>
                          <a:pt x="12124" y="10063"/>
                          <a:pt x="12151" y="10195"/>
                          <a:pt x="12256" y="10195"/>
                        </a:cubicBezTo>
                        <a:cubicBezTo>
                          <a:pt x="12626" y="10142"/>
                          <a:pt x="12996" y="10063"/>
                          <a:pt x="13339" y="10010"/>
                        </a:cubicBezTo>
                        <a:cubicBezTo>
                          <a:pt x="13524" y="9984"/>
                          <a:pt x="13709" y="9957"/>
                          <a:pt x="13894" y="9931"/>
                        </a:cubicBezTo>
                        <a:lnTo>
                          <a:pt x="14132" y="9931"/>
                        </a:lnTo>
                        <a:cubicBezTo>
                          <a:pt x="14237" y="9905"/>
                          <a:pt x="14317" y="9905"/>
                          <a:pt x="14422" y="9878"/>
                        </a:cubicBezTo>
                        <a:cubicBezTo>
                          <a:pt x="14422" y="10063"/>
                          <a:pt x="14449" y="10248"/>
                          <a:pt x="14449" y="10433"/>
                        </a:cubicBezTo>
                        <a:lnTo>
                          <a:pt x="14000" y="10512"/>
                        </a:lnTo>
                        <a:cubicBezTo>
                          <a:pt x="13709" y="10565"/>
                          <a:pt x="13392" y="10618"/>
                          <a:pt x="13102" y="10671"/>
                        </a:cubicBezTo>
                        <a:cubicBezTo>
                          <a:pt x="12785" y="10697"/>
                          <a:pt x="12494" y="10750"/>
                          <a:pt x="12204" y="10776"/>
                        </a:cubicBezTo>
                        <a:lnTo>
                          <a:pt x="11755" y="10829"/>
                        </a:lnTo>
                        <a:cubicBezTo>
                          <a:pt x="11596" y="10829"/>
                          <a:pt x="11438" y="10855"/>
                          <a:pt x="11279" y="10882"/>
                        </a:cubicBezTo>
                        <a:cubicBezTo>
                          <a:pt x="11226" y="10908"/>
                          <a:pt x="11200" y="10961"/>
                          <a:pt x="11226" y="11014"/>
                        </a:cubicBezTo>
                        <a:lnTo>
                          <a:pt x="11200" y="11014"/>
                        </a:lnTo>
                        <a:cubicBezTo>
                          <a:pt x="11121" y="11014"/>
                          <a:pt x="11121" y="11120"/>
                          <a:pt x="11200" y="11146"/>
                        </a:cubicBezTo>
                        <a:cubicBezTo>
                          <a:pt x="11411" y="11225"/>
                          <a:pt x="11649" y="11252"/>
                          <a:pt x="11887" y="11278"/>
                        </a:cubicBezTo>
                        <a:cubicBezTo>
                          <a:pt x="12124" y="11305"/>
                          <a:pt x="12362" y="11305"/>
                          <a:pt x="12600" y="11331"/>
                        </a:cubicBezTo>
                        <a:lnTo>
                          <a:pt x="13313" y="11410"/>
                        </a:lnTo>
                        <a:lnTo>
                          <a:pt x="13656" y="11437"/>
                        </a:lnTo>
                        <a:lnTo>
                          <a:pt x="13973" y="11437"/>
                        </a:lnTo>
                        <a:cubicBezTo>
                          <a:pt x="13921" y="11701"/>
                          <a:pt x="13894" y="12018"/>
                          <a:pt x="13868" y="12308"/>
                        </a:cubicBezTo>
                        <a:cubicBezTo>
                          <a:pt x="13815" y="12599"/>
                          <a:pt x="13762" y="12969"/>
                          <a:pt x="13709" y="13286"/>
                        </a:cubicBezTo>
                        <a:cubicBezTo>
                          <a:pt x="13577" y="13946"/>
                          <a:pt x="13445" y="14580"/>
                          <a:pt x="13287" y="15240"/>
                        </a:cubicBezTo>
                        <a:cubicBezTo>
                          <a:pt x="12970" y="16508"/>
                          <a:pt x="12521" y="17750"/>
                          <a:pt x="12019" y="18965"/>
                        </a:cubicBezTo>
                        <a:cubicBezTo>
                          <a:pt x="11860" y="19308"/>
                          <a:pt x="11702" y="19625"/>
                          <a:pt x="11543" y="19968"/>
                        </a:cubicBezTo>
                        <a:cubicBezTo>
                          <a:pt x="11517" y="20021"/>
                          <a:pt x="11490" y="20100"/>
                          <a:pt x="11464" y="20153"/>
                        </a:cubicBezTo>
                        <a:lnTo>
                          <a:pt x="11332" y="20100"/>
                        </a:lnTo>
                        <a:cubicBezTo>
                          <a:pt x="11253" y="20074"/>
                          <a:pt x="11147" y="20021"/>
                          <a:pt x="11041" y="19995"/>
                        </a:cubicBezTo>
                        <a:cubicBezTo>
                          <a:pt x="10962" y="19968"/>
                          <a:pt x="10856" y="19942"/>
                          <a:pt x="10751" y="19942"/>
                        </a:cubicBezTo>
                        <a:cubicBezTo>
                          <a:pt x="10698" y="19929"/>
                          <a:pt x="10645" y="19922"/>
                          <a:pt x="10592" y="19922"/>
                        </a:cubicBezTo>
                        <a:cubicBezTo>
                          <a:pt x="10539" y="19922"/>
                          <a:pt x="10487" y="19929"/>
                          <a:pt x="10434" y="19942"/>
                        </a:cubicBezTo>
                        <a:cubicBezTo>
                          <a:pt x="10381" y="19942"/>
                          <a:pt x="10381" y="20021"/>
                          <a:pt x="10434" y="20048"/>
                        </a:cubicBezTo>
                        <a:cubicBezTo>
                          <a:pt x="10487" y="20074"/>
                          <a:pt x="10513" y="20100"/>
                          <a:pt x="10566" y="20100"/>
                        </a:cubicBezTo>
                        <a:lnTo>
                          <a:pt x="10698" y="20127"/>
                        </a:lnTo>
                        <a:cubicBezTo>
                          <a:pt x="10804" y="20153"/>
                          <a:pt x="10883" y="20180"/>
                          <a:pt x="10989" y="20206"/>
                        </a:cubicBezTo>
                        <a:cubicBezTo>
                          <a:pt x="11068" y="20233"/>
                          <a:pt x="11173" y="20259"/>
                          <a:pt x="11253" y="20312"/>
                        </a:cubicBezTo>
                        <a:cubicBezTo>
                          <a:pt x="11279" y="20312"/>
                          <a:pt x="11332" y="20338"/>
                          <a:pt x="11358" y="20365"/>
                        </a:cubicBezTo>
                        <a:lnTo>
                          <a:pt x="11305" y="20444"/>
                        </a:lnTo>
                        <a:cubicBezTo>
                          <a:pt x="11226" y="20629"/>
                          <a:pt x="11173" y="20814"/>
                          <a:pt x="11094" y="20972"/>
                        </a:cubicBezTo>
                        <a:cubicBezTo>
                          <a:pt x="11094" y="20999"/>
                          <a:pt x="11094" y="20999"/>
                          <a:pt x="11094" y="20999"/>
                        </a:cubicBezTo>
                        <a:lnTo>
                          <a:pt x="9932" y="20444"/>
                        </a:lnTo>
                        <a:lnTo>
                          <a:pt x="9272" y="20127"/>
                        </a:lnTo>
                        <a:lnTo>
                          <a:pt x="8955" y="19968"/>
                        </a:lnTo>
                        <a:lnTo>
                          <a:pt x="8770" y="19889"/>
                        </a:lnTo>
                        <a:cubicBezTo>
                          <a:pt x="8743" y="19863"/>
                          <a:pt x="8690" y="19863"/>
                          <a:pt x="8638" y="19836"/>
                        </a:cubicBezTo>
                        <a:lnTo>
                          <a:pt x="8611" y="19836"/>
                        </a:lnTo>
                        <a:cubicBezTo>
                          <a:pt x="8532" y="19836"/>
                          <a:pt x="8479" y="19916"/>
                          <a:pt x="8532" y="19968"/>
                        </a:cubicBezTo>
                        <a:lnTo>
                          <a:pt x="8558" y="19995"/>
                        </a:lnTo>
                        <a:cubicBezTo>
                          <a:pt x="8611" y="20074"/>
                          <a:pt x="8690" y="20153"/>
                          <a:pt x="8770" y="20206"/>
                        </a:cubicBezTo>
                        <a:lnTo>
                          <a:pt x="9034" y="20470"/>
                        </a:lnTo>
                        <a:lnTo>
                          <a:pt x="9615" y="20919"/>
                        </a:lnTo>
                        <a:cubicBezTo>
                          <a:pt x="9800" y="21078"/>
                          <a:pt x="9985" y="21210"/>
                          <a:pt x="10170" y="21368"/>
                        </a:cubicBezTo>
                        <a:cubicBezTo>
                          <a:pt x="10328" y="21527"/>
                          <a:pt x="10513" y="21659"/>
                          <a:pt x="10698" y="21765"/>
                        </a:cubicBezTo>
                        <a:cubicBezTo>
                          <a:pt x="10487" y="22187"/>
                          <a:pt x="10328" y="22610"/>
                          <a:pt x="10117" y="23032"/>
                        </a:cubicBezTo>
                        <a:cubicBezTo>
                          <a:pt x="9932" y="23455"/>
                          <a:pt x="9721" y="23931"/>
                          <a:pt x="9456" y="24353"/>
                        </a:cubicBezTo>
                        <a:cubicBezTo>
                          <a:pt x="9007" y="25225"/>
                          <a:pt x="8479" y="26044"/>
                          <a:pt x="7898" y="26810"/>
                        </a:cubicBezTo>
                        <a:cubicBezTo>
                          <a:pt x="6762" y="28368"/>
                          <a:pt x="5415" y="29768"/>
                          <a:pt x="3883" y="30930"/>
                        </a:cubicBezTo>
                        <a:cubicBezTo>
                          <a:pt x="3460" y="31274"/>
                          <a:pt x="3011" y="31564"/>
                          <a:pt x="2536" y="31881"/>
                        </a:cubicBezTo>
                        <a:cubicBezTo>
                          <a:pt x="2377" y="31987"/>
                          <a:pt x="2193" y="32093"/>
                          <a:pt x="2008" y="32198"/>
                        </a:cubicBezTo>
                        <a:cubicBezTo>
                          <a:pt x="2087" y="32119"/>
                          <a:pt x="2140" y="32066"/>
                          <a:pt x="2219" y="31987"/>
                        </a:cubicBezTo>
                        <a:cubicBezTo>
                          <a:pt x="2351" y="31855"/>
                          <a:pt x="2483" y="31696"/>
                          <a:pt x="2615" y="31538"/>
                        </a:cubicBezTo>
                        <a:cubicBezTo>
                          <a:pt x="2747" y="31406"/>
                          <a:pt x="2853" y="31247"/>
                          <a:pt x="2906" y="31062"/>
                        </a:cubicBezTo>
                        <a:cubicBezTo>
                          <a:pt x="2906" y="31010"/>
                          <a:pt x="2853" y="30983"/>
                          <a:pt x="2827" y="30983"/>
                        </a:cubicBezTo>
                        <a:cubicBezTo>
                          <a:pt x="2668" y="31062"/>
                          <a:pt x="2536" y="31247"/>
                          <a:pt x="2430" y="31379"/>
                        </a:cubicBezTo>
                        <a:cubicBezTo>
                          <a:pt x="2325" y="31511"/>
                          <a:pt x="2193" y="31670"/>
                          <a:pt x="2060" y="31828"/>
                        </a:cubicBezTo>
                        <a:cubicBezTo>
                          <a:pt x="1928" y="31960"/>
                          <a:pt x="1796" y="32119"/>
                          <a:pt x="1664" y="32251"/>
                        </a:cubicBezTo>
                        <a:lnTo>
                          <a:pt x="1532" y="32383"/>
                        </a:lnTo>
                        <a:cubicBezTo>
                          <a:pt x="1638" y="32145"/>
                          <a:pt x="1717" y="31881"/>
                          <a:pt x="1849" y="31643"/>
                        </a:cubicBezTo>
                        <a:cubicBezTo>
                          <a:pt x="2008" y="31274"/>
                          <a:pt x="2140" y="30904"/>
                          <a:pt x="2298" y="30560"/>
                        </a:cubicBezTo>
                        <a:cubicBezTo>
                          <a:pt x="2589" y="29821"/>
                          <a:pt x="2879" y="29108"/>
                          <a:pt x="3170" y="28368"/>
                        </a:cubicBezTo>
                        <a:cubicBezTo>
                          <a:pt x="3751" y="26915"/>
                          <a:pt x="4359" y="25463"/>
                          <a:pt x="4913" y="24010"/>
                        </a:cubicBezTo>
                        <a:cubicBezTo>
                          <a:pt x="5072" y="23614"/>
                          <a:pt x="5257" y="23191"/>
                          <a:pt x="5389" y="22795"/>
                        </a:cubicBezTo>
                        <a:cubicBezTo>
                          <a:pt x="5574" y="22398"/>
                          <a:pt x="5706" y="21976"/>
                          <a:pt x="5838" y="21527"/>
                        </a:cubicBezTo>
                        <a:cubicBezTo>
                          <a:pt x="5855" y="21475"/>
                          <a:pt x="5805" y="21435"/>
                          <a:pt x="5753" y="21435"/>
                        </a:cubicBezTo>
                        <a:cubicBezTo>
                          <a:pt x="5726" y="21435"/>
                          <a:pt x="5698" y="21446"/>
                          <a:pt x="5679" y="21474"/>
                        </a:cubicBezTo>
                        <a:cubicBezTo>
                          <a:pt x="5494" y="21817"/>
                          <a:pt x="5336" y="22187"/>
                          <a:pt x="5204" y="22557"/>
                        </a:cubicBezTo>
                        <a:lnTo>
                          <a:pt x="4781" y="23640"/>
                        </a:lnTo>
                        <a:cubicBezTo>
                          <a:pt x="4491" y="24353"/>
                          <a:pt x="4200" y="25093"/>
                          <a:pt x="3909" y="25806"/>
                        </a:cubicBezTo>
                        <a:cubicBezTo>
                          <a:pt x="3355" y="27285"/>
                          <a:pt x="2774" y="28738"/>
                          <a:pt x="2193" y="30191"/>
                        </a:cubicBezTo>
                        <a:lnTo>
                          <a:pt x="1717" y="31406"/>
                        </a:lnTo>
                        <a:cubicBezTo>
                          <a:pt x="1559" y="31749"/>
                          <a:pt x="1400" y="32119"/>
                          <a:pt x="1294" y="32489"/>
                        </a:cubicBezTo>
                        <a:cubicBezTo>
                          <a:pt x="1427" y="31987"/>
                          <a:pt x="1532" y="31485"/>
                          <a:pt x="1664" y="30983"/>
                        </a:cubicBezTo>
                        <a:cubicBezTo>
                          <a:pt x="1744" y="30719"/>
                          <a:pt x="1823" y="30455"/>
                          <a:pt x="1902" y="30191"/>
                        </a:cubicBezTo>
                        <a:cubicBezTo>
                          <a:pt x="1955" y="30059"/>
                          <a:pt x="1981" y="29927"/>
                          <a:pt x="2034" y="29794"/>
                        </a:cubicBezTo>
                        <a:cubicBezTo>
                          <a:pt x="2087" y="29662"/>
                          <a:pt x="2113" y="29530"/>
                          <a:pt x="2113" y="29398"/>
                        </a:cubicBezTo>
                        <a:cubicBezTo>
                          <a:pt x="2113" y="29361"/>
                          <a:pt x="2087" y="29324"/>
                          <a:pt x="2053" y="29324"/>
                        </a:cubicBezTo>
                        <a:cubicBezTo>
                          <a:pt x="2039" y="29324"/>
                          <a:pt x="2023" y="29330"/>
                          <a:pt x="2008" y="29345"/>
                        </a:cubicBezTo>
                        <a:cubicBezTo>
                          <a:pt x="1928" y="29451"/>
                          <a:pt x="1849" y="29583"/>
                          <a:pt x="1823" y="29715"/>
                        </a:cubicBezTo>
                        <a:cubicBezTo>
                          <a:pt x="1770" y="29821"/>
                          <a:pt x="1744" y="29953"/>
                          <a:pt x="1691" y="30085"/>
                        </a:cubicBezTo>
                        <a:cubicBezTo>
                          <a:pt x="1611" y="30376"/>
                          <a:pt x="1532" y="30640"/>
                          <a:pt x="1453" y="30904"/>
                        </a:cubicBezTo>
                        <a:cubicBezTo>
                          <a:pt x="1347" y="31300"/>
                          <a:pt x="1242" y="31670"/>
                          <a:pt x="1189" y="32066"/>
                        </a:cubicBezTo>
                        <a:cubicBezTo>
                          <a:pt x="1189" y="31987"/>
                          <a:pt x="1162" y="31934"/>
                          <a:pt x="1162" y="31881"/>
                        </a:cubicBezTo>
                        <a:cubicBezTo>
                          <a:pt x="1110" y="31591"/>
                          <a:pt x="1057" y="31300"/>
                          <a:pt x="1030" y="31010"/>
                        </a:cubicBezTo>
                        <a:cubicBezTo>
                          <a:pt x="925" y="30428"/>
                          <a:pt x="845" y="29821"/>
                          <a:pt x="766" y="29240"/>
                        </a:cubicBezTo>
                        <a:cubicBezTo>
                          <a:pt x="634" y="28051"/>
                          <a:pt x="502" y="26889"/>
                          <a:pt x="396" y="25700"/>
                        </a:cubicBezTo>
                        <a:cubicBezTo>
                          <a:pt x="370" y="25093"/>
                          <a:pt x="317" y="24485"/>
                          <a:pt x="291" y="23878"/>
                        </a:cubicBezTo>
                        <a:lnTo>
                          <a:pt x="291" y="23878"/>
                        </a:lnTo>
                        <a:lnTo>
                          <a:pt x="2747" y="24723"/>
                        </a:lnTo>
                        <a:cubicBezTo>
                          <a:pt x="2764" y="24728"/>
                          <a:pt x="2780" y="24730"/>
                          <a:pt x="2795" y="24730"/>
                        </a:cubicBezTo>
                        <a:cubicBezTo>
                          <a:pt x="2944" y="24730"/>
                          <a:pt x="2995" y="24507"/>
                          <a:pt x="2827" y="24459"/>
                        </a:cubicBezTo>
                        <a:lnTo>
                          <a:pt x="2510" y="24353"/>
                        </a:lnTo>
                        <a:cubicBezTo>
                          <a:pt x="2351" y="24195"/>
                          <a:pt x="2193" y="24036"/>
                          <a:pt x="2008" y="23904"/>
                        </a:cubicBezTo>
                        <a:cubicBezTo>
                          <a:pt x="1823" y="23746"/>
                          <a:pt x="1664" y="23614"/>
                          <a:pt x="1479" y="23429"/>
                        </a:cubicBezTo>
                        <a:cubicBezTo>
                          <a:pt x="1321" y="23270"/>
                          <a:pt x="1162" y="23112"/>
                          <a:pt x="1004" y="22953"/>
                        </a:cubicBezTo>
                        <a:cubicBezTo>
                          <a:pt x="872" y="22795"/>
                          <a:pt x="713" y="22583"/>
                          <a:pt x="555" y="22398"/>
                        </a:cubicBezTo>
                        <a:cubicBezTo>
                          <a:pt x="581" y="22266"/>
                          <a:pt x="581" y="22134"/>
                          <a:pt x="608" y="21976"/>
                        </a:cubicBezTo>
                        <a:cubicBezTo>
                          <a:pt x="740" y="22108"/>
                          <a:pt x="845" y="22240"/>
                          <a:pt x="978" y="22372"/>
                        </a:cubicBezTo>
                        <a:cubicBezTo>
                          <a:pt x="1057" y="22425"/>
                          <a:pt x="1136" y="22504"/>
                          <a:pt x="1215" y="22583"/>
                        </a:cubicBezTo>
                        <a:cubicBezTo>
                          <a:pt x="1294" y="22663"/>
                          <a:pt x="1400" y="22742"/>
                          <a:pt x="1506" y="22768"/>
                        </a:cubicBezTo>
                        <a:cubicBezTo>
                          <a:pt x="1511" y="22773"/>
                          <a:pt x="1516" y="22775"/>
                          <a:pt x="1523" y="22775"/>
                        </a:cubicBezTo>
                        <a:cubicBezTo>
                          <a:pt x="1550" y="22775"/>
                          <a:pt x="1585" y="22732"/>
                          <a:pt x="1585" y="22689"/>
                        </a:cubicBezTo>
                        <a:cubicBezTo>
                          <a:pt x="1532" y="22583"/>
                          <a:pt x="1453" y="22504"/>
                          <a:pt x="1374" y="22425"/>
                        </a:cubicBezTo>
                        <a:cubicBezTo>
                          <a:pt x="1294" y="22346"/>
                          <a:pt x="1215" y="22293"/>
                          <a:pt x="1136" y="22214"/>
                        </a:cubicBezTo>
                        <a:cubicBezTo>
                          <a:pt x="978" y="22055"/>
                          <a:pt x="819" y="21897"/>
                          <a:pt x="661" y="21765"/>
                        </a:cubicBezTo>
                        <a:lnTo>
                          <a:pt x="634" y="21765"/>
                        </a:lnTo>
                        <a:lnTo>
                          <a:pt x="687" y="21448"/>
                        </a:lnTo>
                        <a:cubicBezTo>
                          <a:pt x="713" y="21104"/>
                          <a:pt x="766" y="20734"/>
                          <a:pt x="845" y="20391"/>
                        </a:cubicBezTo>
                        <a:cubicBezTo>
                          <a:pt x="951" y="19678"/>
                          <a:pt x="1083" y="18965"/>
                          <a:pt x="1242" y="18251"/>
                        </a:cubicBezTo>
                        <a:cubicBezTo>
                          <a:pt x="1559" y="16878"/>
                          <a:pt x="1928" y="15478"/>
                          <a:pt x="2404" y="14131"/>
                        </a:cubicBezTo>
                        <a:cubicBezTo>
                          <a:pt x="2668" y="13391"/>
                          <a:pt x="2959" y="12652"/>
                          <a:pt x="3249" y="11886"/>
                        </a:cubicBezTo>
                        <a:cubicBezTo>
                          <a:pt x="3355" y="12018"/>
                          <a:pt x="3460" y="12123"/>
                          <a:pt x="3566" y="12229"/>
                        </a:cubicBezTo>
                        <a:lnTo>
                          <a:pt x="4042" y="12678"/>
                        </a:lnTo>
                        <a:lnTo>
                          <a:pt x="4491" y="13101"/>
                        </a:lnTo>
                        <a:lnTo>
                          <a:pt x="4728" y="13312"/>
                        </a:lnTo>
                        <a:cubicBezTo>
                          <a:pt x="4799" y="13359"/>
                          <a:pt x="4870" y="13448"/>
                          <a:pt x="4940" y="13448"/>
                        </a:cubicBezTo>
                        <a:cubicBezTo>
                          <a:pt x="4949" y="13448"/>
                          <a:pt x="4957" y="13447"/>
                          <a:pt x="4966" y="13444"/>
                        </a:cubicBezTo>
                        <a:cubicBezTo>
                          <a:pt x="5019" y="13444"/>
                          <a:pt x="5072" y="13418"/>
                          <a:pt x="5072" y="13365"/>
                        </a:cubicBezTo>
                        <a:cubicBezTo>
                          <a:pt x="5072" y="13259"/>
                          <a:pt x="4992" y="13206"/>
                          <a:pt x="4913" y="13154"/>
                        </a:cubicBezTo>
                        <a:cubicBezTo>
                          <a:pt x="4834" y="12969"/>
                          <a:pt x="4728" y="12810"/>
                          <a:pt x="4649" y="12652"/>
                        </a:cubicBezTo>
                        <a:cubicBezTo>
                          <a:pt x="4543" y="12467"/>
                          <a:pt x="4438" y="12255"/>
                          <a:pt x="4359" y="12071"/>
                        </a:cubicBezTo>
                        <a:cubicBezTo>
                          <a:pt x="4200" y="11674"/>
                          <a:pt x="4068" y="11278"/>
                          <a:pt x="3962" y="10855"/>
                        </a:cubicBezTo>
                        <a:cubicBezTo>
                          <a:pt x="3962" y="10855"/>
                          <a:pt x="3962" y="10855"/>
                          <a:pt x="3962" y="10829"/>
                        </a:cubicBezTo>
                        <a:cubicBezTo>
                          <a:pt x="4094" y="10671"/>
                          <a:pt x="4174" y="10512"/>
                          <a:pt x="4279" y="10327"/>
                        </a:cubicBezTo>
                        <a:cubicBezTo>
                          <a:pt x="4332" y="10459"/>
                          <a:pt x="4411" y="10591"/>
                          <a:pt x="4464" y="10723"/>
                        </a:cubicBezTo>
                        <a:lnTo>
                          <a:pt x="4755" y="11252"/>
                        </a:lnTo>
                        <a:lnTo>
                          <a:pt x="5019" y="11780"/>
                        </a:lnTo>
                        <a:cubicBezTo>
                          <a:pt x="5072" y="11965"/>
                          <a:pt x="5177" y="12123"/>
                          <a:pt x="5309" y="12282"/>
                        </a:cubicBezTo>
                        <a:cubicBezTo>
                          <a:pt x="5324" y="12289"/>
                          <a:pt x="5338" y="12292"/>
                          <a:pt x="5351" y="12292"/>
                        </a:cubicBezTo>
                        <a:cubicBezTo>
                          <a:pt x="5387" y="12292"/>
                          <a:pt x="5415" y="12268"/>
                          <a:pt x="5415" y="12229"/>
                        </a:cubicBezTo>
                        <a:cubicBezTo>
                          <a:pt x="5389" y="12044"/>
                          <a:pt x="5309" y="11859"/>
                          <a:pt x="5230" y="11701"/>
                        </a:cubicBezTo>
                        <a:lnTo>
                          <a:pt x="4940" y="11146"/>
                        </a:lnTo>
                        <a:lnTo>
                          <a:pt x="4676" y="10618"/>
                        </a:lnTo>
                        <a:cubicBezTo>
                          <a:pt x="4596" y="10433"/>
                          <a:pt x="4491" y="10274"/>
                          <a:pt x="4411" y="10116"/>
                        </a:cubicBezTo>
                        <a:lnTo>
                          <a:pt x="4464" y="10010"/>
                        </a:lnTo>
                        <a:lnTo>
                          <a:pt x="4596" y="9746"/>
                        </a:lnTo>
                        <a:cubicBezTo>
                          <a:pt x="4649" y="9878"/>
                          <a:pt x="4702" y="9984"/>
                          <a:pt x="4728" y="10116"/>
                        </a:cubicBezTo>
                        <a:cubicBezTo>
                          <a:pt x="4781" y="10222"/>
                          <a:pt x="4834" y="10354"/>
                          <a:pt x="4887" y="10459"/>
                        </a:cubicBezTo>
                        <a:cubicBezTo>
                          <a:pt x="4940" y="10591"/>
                          <a:pt x="4992" y="10697"/>
                          <a:pt x="5098" y="10803"/>
                        </a:cubicBezTo>
                        <a:cubicBezTo>
                          <a:pt x="5108" y="10807"/>
                          <a:pt x="5118" y="10810"/>
                          <a:pt x="5127" y="10810"/>
                        </a:cubicBezTo>
                        <a:cubicBezTo>
                          <a:pt x="5169" y="10810"/>
                          <a:pt x="5204" y="10767"/>
                          <a:pt x="5204" y="10723"/>
                        </a:cubicBezTo>
                        <a:cubicBezTo>
                          <a:pt x="5204" y="10618"/>
                          <a:pt x="5177" y="10512"/>
                          <a:pt x="5098" y="10406"/>
                        </a:cubicBezTo>
                        <a:cubicBezTo>
                          <a:pt x="5072" y="10301"/>
                          <a:pt x="5019" y="10195"/>
                          <a:pt x="4966" y="10116"/>
                        </a:cubicBezTo>
                        <a:lnTo>
                          <a:pt x="4860" y="9799"/>
                        </a:lnTo>
                        <a:cubicBezTo>
                          <a:pt x="4808" y="9693"/>
                          <a:pt x="4781" y="9614"/>
                          <a:pt x="4728" y="9508"/>
                        </a:cubicBezTo>
                        <a:cubicBezTo>
                          <a:pt x="4781" y="9403"/>
                          <a:pt x="4860" y="9297"/>
                          <a:pt x="4913" y="9191"/>
                        </a:cubicBezTo>
                        <a:cubicBezTo>
                          <a:pt x="5230" y="8637"/>
                          <a:pt x="5574" y="8108"/>
                          <a:pt x="5917" y="7580"/>
                        </a:cubicBezTo>
                        <a:cubicBezTo>
                          <a:pt x="6604" y="6524"/>
                          <a:pt x="7370" y="5520"/>
                          <a:pt x="8189" y="4542"/>
                        </a:cubicBezTo>
                        <a:cubicBezTo>
                          <a:pt x="8426" y="4278"/>
                          <a:pt x="8638" y="4014"/>
                          <a:pt x="8875" y="3750"/>
                        </a:cubicBezTo>
                        <a:cubicBezTo>
                          <a:pt x="9007" y="3618"/>
                          <a:pt x="9113" y="3486"/>
                          <a:pt x="9245" y="3354"/>
                        </a:cubicBezTo>
                        <a:cubicBezTo>
                          <a:pt x="9298" y="3275"/>
                          <a:pt x="9377" y="3195"/>
                          <a:pt x="9430" y="3116"/>
                        </a:cubicBezTo>
                        <a:cubicBezTo>
                          <a:pt x="9985" y="2614"/>
                          <a:pt x="10566" y="2139"/>
                          <a:pt x="11173" y="1663"/>
                        </a:cubicBezTo>
                        <a:cubicBezTo>
                          <a:pt x="11490" y="1426"/>
                          <a:pt x="11834" y="1188"/>
                          <a:pt x="12177" y="950"/>
                        </a:cubicBezTo>
                        <a:cubicBezTo>
                          <a:pt x="12362" y="818"/>
                          <a:pt x="12547" y="712"/>
                          <a:pt x="12758" y="580"/>
                        </a:cubicBezTo>
                        <a:lnTo>
                          <a:pt x="12758" y="580"/>
                        </a:lnTo>
                        <a:lnTo>
                          <a:pt x="12468" y="844"/>
                        </a:lnTo>
                        <a:cubicBezTo>
                          <a:pt x="12336" y="977"/>
                          <a:pt x="12230" y="1082"/>
                          <a:pt x="12098" y="1214"/>
                        </a:cubicBezTo>
                        <a:cubicBezTo>
                          <a:pt x="11966" y="1320"/>
                          <a:pt x="11860" y="1452"/>
                          <a:pt x="11781" y="1611"/>
                        </a:cubicBezTo>
                        <a:cubicBezTo>
                          <a:pt x="11740" y="1651"/>
                          <a:pt x="11778" y="1707"/>
                          <a:pt x="11821" y="1707"/>
                        </a:cubicBezTo>
                        <a:cubicBezTo>
                          <a:pt x="11834" y="1707"/>
                          <a:pt x="11848" y="1702"/>
                          <a:pt x="11860" y="1690"/>
                        </a:cubicBezTo>
                        <a:cubicBezTo>
                          <a:pt x="11992" y="1611"/>
                          <a:pt x="12124" y="1505"/>
                          <a:pt x="12230" y="1373"/>
                        </a:cubicBezTo>
                        <a:lnTo>
                          <a:pt x="12600" y="1003"/>
                        </a:lnTo>
                        <a:lnTo>
                          <a:pt x="12970" y="660"/>
                        </a:lnTo>
                        <a:cubicBezTo>
                          <a:pt x="13075" y="554"/>
                          <a:pt x="13207" y="422"/>
                          <a:pt x="13313" y="290"/>
                        </a:cubicBezTo>
                        <a:cubicBezTo>
                          <a:pt x="13339" y="290"/>
                          <a:pt x="13339" y="290"/>
                          <a:pt x="13339" y="263"/>
                        </a:cubicBezTo>
                        <a:cubicBezTo>
                          <a:pt x="13366" y="263"/>
                          <a:pt x="13419" y="237"/>
                          <a:pt x="13445" y="237"/>
                        </a:cubicBezTo>
                        <a:close/>
                        <a:moveTo>
                          <a:pt x="13477" y="0"/>
                        </a:moveTo>
                        <a:cubicBezTo>
                          <a:pt x="13326" y="0"/>
                          <a:pt x="13175" y="41"/>
                          <a:pt x="13049" y="131"/>
                        </a:cubicBezTo>
                        <a:cubicBezTo>
                          <a:pt x="12864" y="263"/>
                          <a:pt x="12653" y="369"/>
                          <a:pt x="12468" y="501"/>
                        </a:cubicBezTo>
                        <a:cubicBezTo>
                          <a:pt x="11702" y="977"/>
                          <a:pt x="10936" y="1505"/>
                          <a:pt x="10249" y="2086"/>
                        </a:cubicBezTo>
                        <a:cubicBezTo>
                          <a:pt x="9958" y="2350"/>
                          <a:pt x="9668" y="2614"/>
                          <a:pt x="9404" y="2905"/>
                        </a:cubicBezTo>
                        <a:cubicBezTo>
                          <a:pt x="9298" y="2958"/>
                          <a:pt x="9219" y="3037"/>
                          <a:pt x="9113" y="3143"/>
                        </a:cubicBezTo>
                        <a:cubicBezTo>
                          <a:pt x="9007" y="3248"/>
                          <a:pt x="8902" y="3354"/>
                          <a:pt x="8796" y="3459"/>
                        </a:cubicBezTo>
                        <a:cubicBezTo>
                          <a:pt x="8585" y="3697"/>
                          <a:pt x="8347" y="3935"/>
                          <a:pt x="8136" y="4199"/>
                        </a:cubicBezTo>
                        <a:cubicBezTo>
                          <a:pt x="7713" y="4675"/>
                          <a:pt x="7317" y="5176"/>
                          <a:pt x="6921" y="5678"/>
                        </a:cubicBezTo>
                        <a:cubicBezTo>
                          <a:pt x="6155" y="6708"/>
                          <a:pt x="5442" y="7765"/>
                          <a:pt x="4808" y="8848"/>
                        </a:cubicBezTo>
                        <a:cubicBezTo>
                          <a:pt x="4623" y="9165"/>
                          <a:pt x="4438" y="9482"/>
                          <a:pt x="4279" y="9799"/>
                        </a:cubicBezTo>
                        <a:cubicBezTo>
                          <a:pt x="4253" y="9852"/>
                          <a:pt x="4226" y="9905"/>
                          <a:pt x="4174" y="9957"/>
                        </a:cubicBezTo>
                        <a:cubicBezTo>
                          <a:pt x="4094" y="10010"/>
                          <a:pt x="4015" y="10089"/>
                          <a:pt x="3989" y="10169"/>
                        </a:cubicBezTo>
                        <a:cubicBezTo>
                          <a:pt x="3936" y="10248"/>
                          <a:pt x="3909" y="10327"/>
                          <a:pt x="3883" y="10406"/>
                        </a:cubicBezTo>
                        <a:lnTo>
                          <a:pt x="3751" y="10644"/>
                        </a:lnTo>
                        <a:cubicBezTo>
                          <a:pt x="3725" y="10723"/>
                          <a:pt x="3645" y="10829"/>
                          <a:pt x="3672" y="10908"/>
                        </a:cubicBezTo>
                        <a:cubicBezTo>
                          <a:pt x="3672" y="10935"/>
                          <a:pt x="3698" y="10961"/>
                          <a:pt x="3725" y="10961"/>
                        </a:cubicBezTo>
                        <a:cubicBezTo>
                          <a:pt x="3830" y="11357"/>
                          <a:pt x="3962" y="11754"/>
                          <a:pt x="4147" y="12123"/>
                        </a:cubicBezTo>
                        <a:cubicBezTo>
                          <a:pt x="4226" y="12282"/>
                          <a:pt x="4279" y="12467"/>
                          <a:pt x="4359" y="12599"/>
                        </a:cubicBezTo>
                        <a:lnTo>
                          <a:pt x="4226" y="12467"/>
                        </a:lnTo>
                        <a:lnTo>
                          <a:pt x="3751" y="12044"/>
                        </a:lnTo>
                        <a:cubicBezTo>
                          <a:pt x="3619" y="11886"/>
                          <a:pt x="3460" y="11754"/>
                          <a:pt x="3276" y="11621"/>
                        </a:cubicBezTo>
                        <a:cubicBezTo>
                          <a:pt x="3261" y="11614"/>
                          <a:pt x="3247" y="11611"/>
                          <a:pt x="3234" y="11611"/>
                        </a:cubicBezTo>
                        <a:cubicBezTo>
                          <a:pt x="3196" y="11611"/>
                          <a:pt x="3163" y="11636"/>
                          <a:pt x="3143" y="11674"/>
                        </a:cubicBezTo>
                        <a:cubicBezTo>
                          <a:pt x="3117" y="11674"/>
                          <a:pt x="3064" y="11701"/>
                          <a:pt x="3064" y="11754"/>
                        </a:cubicBezTo>
                        <a:cubicBezTo>
                          <a:pt x="2747" y="12414"/>
                          <a:pt x="2483" y="13074"/>
                          <a:pt x="2245" y="13761"/>
                        </a:cubicBezTo>
                        <a:cubicBezTo>
                          <a:pt x="2008" y="14448"/>
                          <a:pt x="1796" y="15108"/>
                          <a:pt x="1585" y="15795"/>
                        </a:cubicBezTo>
                        <a:cubicBezTo>
                          <a:pt x="1189" y="17195"/>
                          <a:pt x="872" y="18595"/>
                          <a:pt x="634" y="20021"/>
                        </a:cubicBezTo>
                        <a:cubicBezTo>
                          <a:pt x="581" y="20444"/>
                          <a:pt x="502" y="20840"/>
                          <a:pt x="449" y="21236"/>
                        </a:cubicBezTo>
                        <a:cubicBezTo>
                          <a:pt x="396" y="21632"/>
                          <a:pt x="370" y="22002"/>
                          <a:pt x="344" y="22398"/>
                        </a:cubicBezTo>
                        <a:cubicBezTo>
                          <a:pt x="317" y="22451"/>
                          <a:pt x="317" y="22504"/>
                          <a:pt x="344" y="22531"/>
                        </a:cubicBezTo>
                        <a:cubicBezTo>
                          <a:pt x="476" y="22715"/>
                          <a:pt x="634" y="22900"/>
                          <a:pt x="819" y="23085"/>
                        </a:cubicBezTo>
                        <a:cubicBezTo>
                          <a:pt x="978" y="23270"/>
                          <a:pt x="1136" y="23429"/>
                          <a:pt x="1321" y="23614"/>
                        </a:cubicBezTo>
                        <a:cubicBezTo>
                          <a:pt x="1506" y="23772"/>
                          <a:pt x="1691" y="23931"/>
                          <a:pt x="1876" y="24089"/>
                        </a:cubicBezTo>
                        <a:lnTo>
                          <a:pt x="1902" y="24115"/>
                        </a:lnTo>
                        <a:lnTo>
                          <a:pt x="159" y="23534"/>
                        </a:lnTo>
                        <a:cubicBezTo>
                          <a:pt x="145" y="23530"/>
                          <a:pt x="131" y="23528"/>
                          <a:pt x="118" y="23528"/>
                        </a:cubicBezTo>
                        <a:cubicBezTo>
                          <a:pt x="55" y="23528"/>
                          <a:pt x="0" y="23579"/>
                          <a:pt x="0" y="23666"/>
                        </a:cubicBezTo>
                        <a:cubicBezTo>
                          <a:pt x="132" y="26044"/>
                          <a:pt x="370" y="28421"/>
                          <a:pt x="713" y="30798"/>
                        </a:cubicBezTo>
                        <a:cubicBezTo>
                          <a:pt x="766" y="31115"/>
                          <a:pt x="819" y="31459"/>
                          <a:pt x="872" y="31776"/>
                        </a:cubicBezTo>
                        <a:cubicBezTo>
                          <a:pt x="898" y="31908"/>
                          <a:pt x="925" y="32066"/>
                          <a:pt x="951" y="32225"/>
                        </a:cubicBezTo>
                        <a:cubicBezTo>
                          <a:pt x="951" y="32251"/>
                          <a:pt x="951" y="32304"/>
                          <a:pt x="951" y="32357"/>
                        </a:cubicBezTo>
                        <a:cubicBezTo>
                          <a:pt x="951" y="32383"/>
                          <a:pt x="951" y="32436"/>
                          <a:pt x="978" y="32462"/>
                        </a:cubicBezTo>
                        <a:cubicBezTo>
                          <a:pt x="1004" y="32515"/>
                          <a:pt x="978" y="32542"/>
                          <a:pt x="1004" y="32568"/>
                        </a:cubicBezTo>
                        <a:lnTo>
                          <a:pt x="1004" y="32594"/>
                        </a:lnTo>
                        <a:cubicBezTo>
                          <a:pt x="1004" y="32594"/>
                          <a:pt x="1004" y="32621"/>
                          <a:pt x="1004" y="32647"/>
                        </a:cubicBezTo>
                        <a:cubicBezTo>
                          <a:pt x="1004" y="32674"/>
                          <a:pt x="1030" y="32700"/>
                          <a:pt x="1057" y="32726"/>
                        </a:cubicBezTo>
                        <a:cubicBezTo>
                          <a:pt x="1057" y="32726"/>
                          <a:pt x="1083" y="32753"/>
                          <a:pt x="1110" y="32753"/>
                        </a:cubicBezTo>
                        <a:lnTo>
                          <a:pt x="1110" y="32779"/>
                        </a:lnTo>
                        <a:cubicBezTo>
                          <a:pt x="1083" y="32806"/>
                          <a:pt x="1083" y="32832"/>
                          <a:pt x="1110" y="32859"/>
                        </a:cubicBezTo>
                        <a:cubicBezTo>
                          <a:pt x="1129" y="32897"/>
                          <a:pt x="1162" y="32922"/>
                          <a:pt x="1200" y="32922"/>
                        </a:cubicBezTo>
                        <a:cubicBezTo>
                          <a:pt x="1213" y="32922"/>
                          <a:pt x="1227" y="32918"/>
                          <a:pt x="1242" y="32911"/>
                        </a:cubicBezTo>
                        <a:cubicBezTo>
                          <a:pt x="1294" y="32911"/>
                          <a:pt x="1321" y="32859"/>
                          <a:pt x="1321" y="32806"/>
                        </a:cubicBezTo>
                        <a:cubicBezTo>
                          <a:pt x="1744" y="32621"/>
                          <a:pt x="2113" y="32409"/>
                          <a:pt x="2483" y="32172"/>
                        </a:cubicBezTo>
                        <a:cubicBezTo>
                          <a:pt x="2906" y="31908"/>
                          <a:pt x="3302" y="31643"/>
                          <a:pt x="3698" y="31353"/>
                        </a:cubicBezTo>
                        <a:cubicBezTo>
                          <a:pt x="6102" y="29610"/>
                          <a:pt x="8109" y="27391"/>
                          <a:pt x="9562" y="24802"/>
                        </a:cubicBezTo>
                        <a:cubicBezTo>
                          <a:pt x="9826" y="24327"/>
                          <a:pt x="10090" y="23851"/>
                          <a:pt x="10302" y="23349"/>
                        </a:cubicBezTo>
                        <a:cubicBezTo>
                          <a:pt x="10539" y="22848"/>
                          <a:pt x="10724" y="22346"/>
                          <a:pt x="10883" y="21817"/>
                        </a:cubicBezTo>
                        <a:cubicBezTo>
                          <a:pt x="10962" y="21791"/>
                          <a:pt x="10962" y="21712"/>
                          <a:pt x="10909" y="21632"/>
                        </a:cubicBezTo>
                        <a:cubicBezTo>
                          <a:pt x="10751" y="21474"/>
                          <a:pt x="10539" y="21316"/>
                          <a:pt x="10355" y="21183"/>
                        </a:cubicBezTo>
                        <a:lnTo>
                          <a:pt x="9773" y="20708"/>
                        </a:lnTo>
                        <a:lnTo>
                          <a:pt x="9536" y="20497"/>
                        </a:lnTo>
                        <a:lnTo>
                          <a:pt x="9536" y="20497"/>
                        </a:lnTo>
                        <a:lnTo>
                          <a:pt x="9826" y="20655"/>
                        </a:lnTo>
                        <a:lnTo>
                          <a:pt x="11121" y="21289"/>
                        </a:lnTo>
                        <a:cubicBezTo>
                          <a:pt x="11143" y="21304"/>
                          <a:pt x="11165" y="21310"/>
                          <a:pt x="11186" y="21310"/>
                        </a:cubicBezTo>
                        <a:cubicBezTo>
                          <a:pt x="11240" y="21310"/>
                          <a:pt x="11286" y="21267"/>
                          <a:pt x="11305" y="21210"/>
                        </a:cubicBezTo>
                        <a:cubicBezTo>
                          <a:pt x="11332" y="21183"/>
                          <a:pt x="11358" y="21131"/>
                          <a:pt x="11385" y="21078"/>
                        </a:cubicBezTo>
                        <a:cubicBezTo>
                          <a:pt x="11411" y="21051"/>
                          <a:pt x="11438" y="20999"/>
                          <a:pt x="11464" y="20972"/>
                        </a:cubicBezTo>
                        <a:cubicBezTo>
                          <a:pt x="11464" y="20919"/>
                          <a:pt x="11517" y="20787"/>
                          <a:pt x="11570" y="20682"/>
                        </a:cubicBezTo>
                        <a:lnTo>
                          <a:pt x="11675" y="20417"/>
                        </a:lnTo>
                        <a:cubicBezTo>
                          <a:pt x="11702" y="20365"/>
                          <a:pt x="11728" y="20312"/>
                          <a:pt x="11728" y="20233"/>
                        </a:cubicBezTo>
                        <a:cubicBezTo>
                          <a:pt x="11728" y="20233"/>
                          <a:pt x="11728" y="20206"/>
                          <a:pt x="11728" y="20206"/>
                        </a:cubicBezTo>
                        <a:cubicBezTo>
                          <a:pt x="11887" y="19916"/>
                          <a:pt x="12045" y="19625"/>
                          <a:pt x="12177" y="19308"/>
                        </a:cubicBezTo>
                        <a:cubicBezTo>
                          <a:pt x="12441" y="18701"/>
                          <a:pt x="12679" y="18093"/>
                          <a:pt x="12917" y="17459"/>
                        </a:cubicBezTo>
                        <a:cubicBezTo>
                          <a:pt x="13366" y="16218"/>
                          <a:pt x="13709" y="14923"/>
                          <a:pt x="13947" y="13603"/>
                        </a:cubicBezTo>
                        <a:cubicBezTo>
                          <a:pt x="14026" y="13233"/>
                          <a:pt x="14079" y="12863"/>
                          <a:pt x="14132" y="12493"/>
                        </a:cubicBezTo>
                        <a:cubicBezTo>
                          <a:pt x="14211" y="12123"/>
                          <a:pt x="14237" y="11754"/>
                          <a:pt x="14211" y="11384"/>
                        </a:cubicBezTo>
                        <a:cubicBezTo>
                          <a:pt x="14211" y="11319"/>
                          <a:pt x="14157" y="11271"/>
                          <a:pt x="14109" y="11271"/>
                        </a:cubicBezTo>
                        <a:cubicBezTo>
                          <a:pt x="14099" y="11271"/>
                          <a:pt x="14088" y="11273"/>
                          <a:pt x="14079" y="11278"/>
                        </a:cubicBezTo>
                        <a:cubicBezTo>
                          <a:pt x="14053" y="11278"/>
                          <a:pt x="14053" y="11252"/>
                          <a:pt x="14026" y="11252"/>
                        </a:cubicBezTo>
                        <a:cubicBezTo>
                          <a:pt x="13921" y="11225"/>
                          <a:pt x="13788" y="11199"/>
                          <a:pt x="13683" y="11199"/>
                        </a:cubicBezTo>
                        <a:lnTo>
                          <a:pt x="13339" y="11146"/>
                        </a:lnTo>
                        <a:lnTo>
                          <a:pt x="12626" y="11093"/>
                        </a:lnTo>
                        <a:lnTo>
                          <a:pt x="12098" y="11040"/>
                        </a:lnTo>
                        <a:lnTo>
                          <a:pt x="12204" y="11040"/>
                        </a:lnTo>
                        <a:cubicBezTo>
                          <a:pt x="12521" y="11014"/>
                          <a:pt x="12838" y="10988"/>
                          <a:pt x="13128" y="10935"/>
                        </a:cubicBezTo>
                        <a:cubicBezTo>
                          <a:pt x="13445" y="10882"/>
                          <a:pt x="13762" y="10829"/>
                          <a:pt x="14079" y="10776"/>
                        </a:cubicBezTo>
                        <a:lnTo>
                          <a:pt x="14502" y="10697"/>
                        </a:lnTo>
                        <a:cubicBezTo>
                          <a:pt x="14634" y="10671"/>
                          <a:pt x="14845" y="10671"/>
                          <a:pt x="14924" y="10539"/>
                        </a:cubicBezTo>
                        <a:cubicBezTo>
                          <a:pt x="14951" y="10486"/>
                          <a:pt x="14951" y="10433"/>
                          <a:pt x="14871" y="10406"/>
                        </a:cubicBezTo>
                        <a:cubicBezTo>
                          <a:pt x="14834" y="10388"/>
                          <a:pt x="14784" y="10369"/>
                          <a:pt x="14738" y="10369"/>
                        </a:cubicBezTo>
                        <a:cubicBezTo>
                          <a:pt x="14720" y="10369"/>
                          <a:pt x="14702" y="10372"/>
                          <a:pt x="14687" y="10380"/>
                        </a:cubicBezTo>
                        <a:cubicBezTo>
                          <a:pt x="14713" y="10063"/>
                          <a:pt x="14687" y="9772"/>
                          <a:pt x="14687" y="9456"/>
                        </a:cubicBezTo>
                        <a:lnTo>
                          <a:pt x="14660" y="8478"/>
                        </a:lnTo>
                        <a:cubicBezTo>
                          <a:pt x="14607" y="7818"/>
                          <a:pt x="14581" y="7184"/>
                          <a:pt x="14554" y="6550"/>
                        </a:cubicBezTo>
                        <a:cubicBezTo>
                          <a:pt x="14449" y="5256"/>
                          <a:pt x="14343" y="3961"/>
                          <a:pt x="14211" y="2667"/>
                        </a:cubicBezTo>
                        <a:cubicBezTo>
                          <a:pt x="14185" y="2297"/>
                          <a:pt x="14132" y="1954"/>
                          <a:pt x="14105" y="1584"/>
                        </a:cubicBezTo>
                        <a:cubicBezTo>
                          <a:pt x="14053" y="1267"/>
                          <a:pt x="14026" y="977"/>
                          <a:pt x="13973" y="686"/>
                        </a:cubicBezTo>
                        <a:cubicBezTo>
                          <a:pt x="13973" y="580"/>
                          <a:pt x="13973" y="501"/>
                          <a:pt x="13973" y="395"/>
                        </a:cubicBezTo>
                        <a:cubicBezTo>
                          <a:pt x="13947" y="237"/>
                          <a:pt x="13841" y="78"/>
                          <a:pt x="13683" y="26"/>
                        </a:cubicBezTo>
                        <a:cubicBezTo>
                          <a:pt x="13616" y="9"/>
                          <a:pt x="13546" y="0"/>
                          <a:pt x="1347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52" name="Google Shape;652;p34"/>
                <p:cNvGrpSpPr/>
                <p:nvPr/>
              </p:nvGrpSpPr>
              <p:grpSpPr>
                <a:xfrm>
                  <a:off x="1938525" y="2399525"/>
                  <a:ext cx="313050" cy="976350"/>
                  <a:chOff x="1938525" y="2399525"/>
                  <a:chExt cx="313050" cy="976350"/>
                </a:xfrm>
              </p:grpSpPr>
              <p:sp>
                <p:nvSpPr>
                  <p:cNvPr id="653" name="Google Shape;653;p34"/>
                  <p:cNvSpPr/>
                  <p:nvPr/>
                </p:nvSpPr>
                <p:spPr>
                  <a:xfrm>
                    <a:off x="1947125" y="2406775"/>
                    <a:ext cx="299825" cy="958200"/>
                  </a:xfrm>
                  <a:custGeom>
                    <a:avLst/>
                    <a:gdLst/>
                    <a:ahLst/>
                    <a:cxnLst/>
                    <a:rect l="l" t="t" r="r" b="b"/>
                    <a:pathLst>
                      <a:path w="11993" h="38328" extrusionOk="0">
                        <a:moveTo>
                          <a:pt x="6102" y="1"/>
                        </a:moveTo>
                        <a:cubicBezTo>
                          <a:pt x="6049" y="27"/>
                          <a:pt x="6023" y="54"/>
                          <a:pt x="5996" y="80"/>
                        </a:cubicBezTo>
                        <a:cubicBezTo>
                          <a:pt x="5996" y="106"/>
                          <a:pt x="5996" y="106"/>
                          <a:pt x="5996" y="133"/>
                        </a:cubicBezTo>
                        <a:cubicBezTo>
                          <a:pt x="5943" y="212"/>
                          <a:pt x="5917" y="291"/>
                          <a:pt x="5891" y="371"/>
                        </a:cubicBezTo>
                        <a:cubicBezTo>
                          <a:pt x="5838" y="476"/>
                          <a:pt x="5785" y="555"/>
                          <a:pt x="5759" y="635"/>
                        </a:cubicBezTo>
                        <a:cubicBezTo>
                          <a:pt x="5679" y="820"/>
                          <a:pt x="5600" y="978"/>
                          <a:pt x="5521" y="1137"/>
                        </a:cubicBezTo>
                        <a:cubicBezTo>
                          <a:pt x="5415" y="1322"/>
                          <a:pt x="5336" y="1506"/>
                          <a:pt x="5257" y="1665"/>
                        </a:cubicBezTo>
                        <a:cubicBezTo>
                          <a:pt x="5204" y="1850"/>
                          <a:pt x="5125" y="2008"/>
                          <a:pt x="5019" y="2167"/>
                        </a:cubicBezTo>
                        <a:cubicBezTo>
                          <a:pt x="5004" y="2182"/>
                          <a:pt x="4987" y="2188"/>
                          <a:pt x="4971" y="2188"/>
                        </a:cubicBezTo>
                        <a:cubicBezTo>
                          <a:pt x="4928" y="2188"/>
                          <a:pt x="4887" y="2145"/>
                          <a:pt x="4887" y="2088"/>
                        </a:cubicBezTo>
                        <a:cubicBezTo>
                          <a:pt x="4913" y="1903"/>
                          <a:pt x="4993" y="1718"/>
                          <a:pt x="5072" y="1559"/>
                        </a:cubicBezTo>
                        <a:cubicBezTo>
                          <a:pt x="5151" y="1374"/>
                          <a:pt x="5257" y="1163"/>
                          <a:pt x="5310" y="1031"/>
                        </a:cubicBezTo>
                        <a:cubicBezTo>
                          <a:pt x="5389" y="899"/>
                          <a:pt x="5442" y="793"/>
                          <a:pt x="5521" y="661"/>
                        </a:cubicBezTo>
                        <a:lnTo>
                          <a:pt x="5521" y="661"/>
                        </a:lnTo>
                        <a:cubicBezTo>
                          <a:pt x="5362" y="846"/>
                          <a:pt x="5204" y="1057"/>
                          <a:pt x="5072" y="1242"/>
                        </a:cubicBezTo>
                        <a:cubicBezTo>
                          <a:pt x="4781" y="1612"/>
                          <a:pt x="4517" y="2008"/>
                          <a:pt x="4279" y="2378"/>
                        </a:cubicBezTo>
                        <a:cubicBezTo>
                          <a:pt x="3830" y="3091"/>
                          <a:pt x="3434" y="3831"/>
                          <a:pt x="3038" y="4570"/>
                        </a:cubicBezTo>
                        <a:cubicBezTo>
                          <a:pt x="3011" y="4676"/>
                          <a:pt x="2959" y="4782"/>
                          <a:pt x="2932" y="4887"/>
                        </a:cubicBezTo>
                        <a:cubicBezTo>
                          <a:pt x="2853" y="5072"/>
                          <a:pt x="2774" y="5257"/>
                          <a:pt x="2721" y="5442"/>
                        </a:cubicBezTo>
                        <a:cubicBezTo>
                          <a:pt x="2562" y="5812"/>
                          <a:pt x="2430" y="6182"/>
                          <a:pt x="2298" y="6552"/>
                        </a:cubicBezTo>
                        <a:cubicBezTo>
                          <a:pt x="1823" y="7872"/>
                          <a:pt x="1427" y="9246"/>
                          <a:pt x="1110" y="10619"/>
                        </a:cubicBezTo>
                        <a:cubicBezTo>
                          <a:pt x="951" y="11306"/>
                          <a:pt x="793" y="11993"/>
                          <a:pt x="687" y="12680"/>
                        </a:cubicBezTo>
                        <a:lnTo>
                          <a:pt x="608" y="13076"/>
                        </a:lnTo>
                        <a:cubicBezTo>
                          <a:pt x="687" y="13155"/>
                          <a:pt x="766" y="13234"/>
                          <a:pt x="845" y="13340"/>
                        </a:cubicBezTo>
                        <a:lnTo>
                          <a:pt x="1110" y="13604"/>
                        </a:lnTo>
                        <a:cubicBezTo>
                          <a:pt x="1189" y="13683"/>
                          <a:pt x="1268" y="13789"/>
                          <a:pt x="1347" y="13868"/>
                        </a:cubicBezTo>
                        <a:cubicBezTo>
                          <a:pt x="1453" y="13948"/>
                          <a:pt x="1532" y="14053"/>
                          <a:pt x="1585" y="14159"/>
                        </a:cubicBezTo>
                        <a:cubicBezTo>
                          <a:pt x="1612" y="14212"/>
                          <a:pt x="1559" y="14264"/>
                          <a:pt x="1479" y="14264"/>
                        </a:cubicBezTo>
                        <a:cubicBezTo>
                          <a:pt x="1347" y="14212"/>
                          <a:pt x="1242" y="14132"/>
                          <a:pt x="1162" y="14000"/>
                        </a:cubicBezTo>
                        <a:cubicBezTo>
                          <a:pt x="1057" y="13895"/>
                          <a:pt x="951" y="13789"/>
                          <a:pt x="872" y="13683"/>
                        </a:cubicBezTo>
                        <a:cubicBezTo>
                          <a:pt x="766" y="13578"/>
                          <a:pt x="661" y="13446"/>
                          <a:pt x="581" y="13340"/>
                        </a:cubicBezTo>
                        <a:cubicBezTo>
                          <a:pt x="555" y="13472"/>
                          <a:pt x="555" y="13578"/>
                          <a:pt x="529" y="13683"/>
                        </a:cubicBezTo>
                        <a:lnTo>
                          <a:pt x="502" y="13815"/>
                        </a:lnTo>
                        <a:cubicBezTo>
                          <a:pt x="687" y="13948"/>
                          <a:pt x="845" y="14080"/>
                          <a:pt x="978" y="14212"/>
                        </a:cubicBezTo>
                        <a:lnTo>
                          <a:pt x="1453" y="14687"/>
                        </a:lnTo>
                        <a:lnTo>
                          <a:pt x="1955" y="15136"/>
                        </a:lnTo>
                        <a:cubicBezTo>
                          <a:pt x="2113" y="15268"/>
                          <a:pt x="2272" y="15427"/>
                          <a:pt x="2378" y="15612"/>
                        </a:cubicBezTo>
                        <a:cubicBezTo>
                          <a:pt x="2378" y="15655"/>
                          <a:pt x="2342" y="15698"/>
                          <a:pt x="2301" y="15698"/>
                        </a:cubicBezTo>
                        <a:cubicBezTo>
                          <a:pt x="2291" y="15698"/>
                          <a:pt x="2282" y="15696"/>
                          <a:pt x="2272" y="15691"/>
                        </a:cubicBezTo>
                        <a:cubicBezTo>
                          <a:pt x="2087" y="15612"/>
                          <a:pt x="1902" y="15480"/>
                          <a:pt x="1770" y="15295"/>
                        </a:cubicBezTo>
                        <a:cubicBezTo>
                          <a:pt x="1612" y="15163"/>
                          <a:pt x="1427" y="15004"/>
                          <a:pt x="1295" y="14846"/>
                        </a:cubicBezTo>
                        <a:lnTo>
                          <a:pt x="793" y="14423"/>
                        </a:lnTo>
                        <a:cubicBezTo>
                          <a:pt x="687" y="14291"/>
                          <a:pt x="555" y="14185"/>
                          <a:pt x="449" y="14080"/>
                        </a:cubicBezTo>
                        <a:cubicBezTo>
                          <a:pt x="423" y="14291"/>
                          <a:pt x="370" y="14529"/>
                          <a:pt x="317" y="14740"/>
                        </a:cubicBezTo>
                        <a:lnTo>
                          <a:pt x="317" y="14766"/>
                        </a:lnTo>
                        <a:cubicBezTo>
                          <a:pt x="608" y="15136"/>
                          <a:pt x="951" y="15506"/>
                          <a:pt x="1295" y="15849"/>
                        </a:cubicBezTo>
                        <a:cubicBezTo>
                          <a:pt x="1453" y="16008"/>
                          <a:pt x="1664" y="16193"/>
                          <a:pt x="1823" y="16351"/>
                        </a:cubicBezTo>
                        <a:cubicBezTo>
                          <a:pt x="1981" y="16483"/>
                          <a:pt x="2140" y="16615"/>
                          <a:pt x="2298" y="16747"/>
                        </a:cubicBezTo>
                        <a:cubicBezTo>
                          <a:pt x="2404" y="16800"/>
                          <a:pt x="2510" y="16827"/>
                          <a:pt x="2536" y="16932"/>
                        </a:cubicBezTo>
                        <a:cubicBezTo>
                          <a:pt x="2562" y="16985"/>
                          <a:pt x="2536" y="17038"/>
                          <a:pt x="2483" y="17038"/>
                        </a:cubicBezTo>
                        <a:cubicBezTo>
                          <a:pt x="2452" y="17053"/>
                          <a:pt x="2419" y="17060"/>
                          <a:pt x="2386" y="17060"/>
                        </a:cubicBezTo>
                        <a:cubicBezTo>
                          <a:pt x="2305" y="17060"/>
                          <a:pt x="2222" y="17022"/>
                          <a:pt x="2166" y="16985"/>
                        </a:cubicBezTo>
                        <a:lnTo>
                          <a:pt x="1823" y="16853"/>
                        </a:lnTo>
                        <a:lnTo>
                          <a:pt x="1189" y="16589"/>
                        </a:lnTo>
                        <a:lnTo>
                          <a:pt x="529" y="16325"/>
                        </a:lnTo>
                        <a:cubicBezTo>
                          <a:pt x="370" y="16246"/>
                          <a:pt x="185" y="16193"/>
                          <a:pt x="27" y="16113"/>
                        </a:cubicBezTo>
                        <a:cubicBezTo>
                          <a:pt x="27" y="16985"/>
                          <a:pt x="0" y="17857"/>
                          <a:pt x="27" y="18755"/>
                        </a:cubicBezTo>
                        <a:cubicBezTo>
                          <a:pt x="79" y="20340"/>
                          <a:pt x="212" y="21925"/>
                          <a:pt x="423" y="23509"/>
                        </a:cubicBezTo>
                        <a:cubicBezTo>
                          <a:pt x="529" y="24302"/>
                          <a:pt x="661" y="25094"/>
                          <a:pt x="819" y="25860"/>
                        </a:cubicBezTo>
                        <a:cubicBezTo>
                          <a:pt x="898" y="26257"/>
                          <a:pt x="978" y="26653"/>
                          <a:pt x="1083" y="27049"/>
                        </a:cubicBezTo>
                        <a:lnTo>
                          <a:pt x="1162" y="27366"/>
                        </a:lnTo>
                        <a:lnTo>
                          <a:pt x="1189" y="27366"/>
                        </a:lnTo>
                        <a:cubicBezTo>
                          <a:pt x="1400" y="27472"/>
                          <a:pt x="1638" y="27551"/>
                          <a:pt x="1849" y="27656"/>
                        </a:cubicBezTo>
                        <a:cubicBezTo>
                          <a:pt x="1955" y="27683"/>
                          <a:pt x="2087" y="27736"/>
                          <a:pt x="2193" y="27789"/>
                        </a:cubicBezTo>
                        <a:cubicBezTo>
                          <a:pt x="2298" y="27841"/>
                          <a:pt x="2404" y="27894"/>
                          <a:pt x="2510" y="28000"/>
                        </a:cubicBezTo>
                        <a:cubicBezTo>
                          <a:pt x="2536" y="28026"/>
                          <a:pt x="2510" y="28106"/>
                          <a:pt x="2457" y="28106"/>
                        </a:cubicBezTo>
                        <a:cubicBezTo>
                          <a:pt x="2325" y="28106"/>
                          <a:pt x="2193" y="28079"/>
                          <a:pt x="2087" y="28026"/>
                        </a:cubicBezTo>
                        <a:cubicBezTo>
                          <a:pt x="1955" y="27973"/>
                          <a:pt x="1849" y="27921"/>
                          <a:pt x="1744" y="27868"/>
                        </a:cubicBezTo>
                        <a:lnTo>
                          <a:pt x="1215" y="27630"/>
                        </a:lnTo>
                        <a:lnTo>
                          <a:pt x="1215" y="27630"/>
                        </a:lnTo>
                        <a:cubicBezTo>
                          <a:pt x="1242" y="27762"/>
                          <a:pt x="1268" y="27947"/>
                          <a:pt x="1321" y="28106"/>
                        </a:cubicBezTo>
                        <a:cubicBezTo>
                          <a:pt x="1559" y="28211"/>
                          <a:pt x="1770" y="28343"/>
                          <a:pt x="2008" y="28475"/>
                        </a:cubicBezTo>
                        <a:cubicBezTo>
                          <a:pt x="2219" y="28581"/>
                          <a:pt x="2457" y="28687"/>
                          <a:pt x="2694" y="28792"/>
                        </a:cubicBezTo>
                        <a:cubicBezTo>
                          <a:pt x="2932" y="28898"/>
                          <a:pt x="3170" y="29004"/>
                          <a:pt x="3408" y="29083"/>
                        </a:cubicBezTo>
                        <a:cubicBezTo>
                          <a:pt x="3645" y="29162"/>
                          <a:pt x="3883" y="29241"/>
                          <a:pt x="4094" y="29347"/>
                        </a:cubicBezTo>
                        <a:lnTo>
                          <a:pt x="4464" y="29347"/>
                        </a:lnTo>
                        <a:cubicBezTo>
                          <a:pt x="4676" y="29347"/>
                          <a:pt x="4702" y="29690"/>
                          <a:pt x="4491" y="29690"/>
                        </a:cubicBezTo>
                        <a:lnTo>
                          <a:pt x="1585" y="29770"/>
                        </a:lnTo>
                        <a:cubicBezTo>
                          <a:pt x="1876" y="30377"/>
                          <a:pt x="2140" y="30985"/>
                          <a:pt x="2430" y="31592"/>
                        </a:cubicBezTo>
                        <a:cubicBezTo>
                          <a:pt x="2985" y="32807"/>
                          <a:pt x="3566" y="33969"/>
                          <a:pt x="4200" y="35158"/>
                        </a:cubicBezTo>
                        <a:cubicBezTo>
                          <a:pt x="4491" y="35739"/>
                          <a:pt x="4808" y="36320"/>
                          <a:pt x="5125" y="36901"/>
                        </a:cubicBezTo>
                        <a:cubicBezTo>
                          <a:pt x="5283" y="37192"/>
                          <a:pt x="5442" y="37456"/>
                          <a:pt x="5600" y="37747"/>
                        </a:cubicBezTo>
                        <a:cubicBezTo>
                          <a:pt x="5626" y="37800"/>
                          <a:pt x="5679" y="37879"/>
                          <a:pt x="5706" y="37932"/>
                        </a:cubicBezTo>
                        <a:cubicBezTo>
                          <a:pt x="5626" y="37509"/>
                          <a:pt x="5574" y="37060"/>
                          <a:pt x="5547" y="36637"/>
                        </a:cubicBezTo>
                        <a:cubicBezTo>
                          <a:pt x="5521" y="36320"/>
                          <a:pt x="5468" y="36003"/>
                          <a:pt x="5468" y="35686"/>
                        </a:cubicBezTo>
                        <a:lnTo>
                          <a:pt x="5468" y="35237"/>
                        </a:lnTo>
                        <a:cubicBezTo>
                          <a:pt x="5468" y="35079"/>
                          <a:pt x="5468" y="34920"/>
                          <a:pt x="5521" y="34788"/>
                        </a:cubicBezTo>
                        <a:cubicBezTo>
                          <a:pt x="5534" y="34749"/>
                          <a:pt x="5560" y="34729"/>
                          <a:pt x="5587" y="34729"/>
                        </a:cubicBezTo>
                        <a:cubicBezTo>
                          <a:pt x="5613" y="34729"/>
                          <a:pt x="5640" y="34749"/>
                          <a:pt x="5653" y="34788"/>
                        </a:cubicBezTo>
                        <a:cubicBezTo>
                          <a:pt x="5706" y="34920"/>
                          <a:pt x="5732" y="35079"/>
                          <a:pt x="5732" y="35237"/>
                        </a:cubicBezTo>
                        <a:cubicBezTo>
                          <a:pt x="5759" y="35396"/>
                          <a:pt x="5759" y="35554"/>
                          <a:pt x="5759" y="35686"/>
                        </a:cubicBezTo>
                        <a:cubicBezTo>
                          <a:pt x="5759" y="36003"/>
                          <a:pt x="5785" y="36294"/>
                          <a:pt x="5811" y="36611"/>
                        </a:cubicBezTo>
                        <a:cubicBezTo>
                          <a:pt x="5864" y="37192"/>
                          <a:pt x="5943" y="37747"/>
                          <a:pt x="5996" y="38328"/>
                        </a:cubicBezTo>
                        <a:cubicBezTo>
                          <a:pt x="5970" y="37905"/>
                          <a:pt x="5996" y="37456"/>
                          <a:pt x="5996" y="37034"/>
                        </a:cubicBezTo>
                        <a:lnTo>
                          <a:pt x="6049" y="35581"/>
                        </a:lnTo>
                        <a:cubicBezTo>
                          <a:pt x="6076" y="33837"/>
                          <a:pt x="6102" y="32094"/>
                          <a:pt x="6155" y="30351"/>
                        </a:cubicBezTo>
                        <a:cubicBezTo>
                          <a:pt x="6155" y="29479"/>
                          <a:pt x="6181" y="28607"/>
                          <a:pt x="6181" y="27736"/>
                        </a:cubicBezTo>
                        <a:cubicBezTo>
                          <a:pt x="6208" y="27313"/>
                          <a:pt x="6208" y="26890"/>
                          <a:pt x="6208" y="26441"/>
                        </a:cubicBezTo>
                        <a:cubicBezTo>
                          <a:pt x="6208" y="26019"/>
                          <a:pt x="6234" y="25570"/>
                          <a:pt x="6287" y="25121"/>
                        </a:cubicBezTo>
                        <a:cubicBezTo>
                          <a:pt x="6287" y="25055"/>
                          <a:pt x="6333" y="25022"/>
                          <a:pt x="6379" y="25022"/>
                        </a:cubicBezTo>
                        <a:cubicBezTo>
                          <a:pt x="6426" y="25022"/>
                          <a:pt x="6472" y="25055"/>
                          <a:pt x="6472" y="25121"/>
                        </a:cubicBezTo>
                        <a:cubicBezTo>
                          <a:pt x="6525" y="25623"/>
                          <a:pt x="6525" y="26124"/>
                          <a:pt x="6498" y="26600"/>
                        </a:cubicBezTo>
                        <a:lnTo>
                          <a:pt x="6472" y="28053"/>
                        </a:lnTo>
                        <a:cubicBezTo>
                          <a:pt x="6445" y="29796"/>
                          <a:pt x="6419" y="31539"/>
                          <a:pt x="6366" y="33283"/>
                        </a:cubicBezTo>
                        <a:lnTo>
                          <a:pt x="6287" y="35898"/>
                        </a:lnTo>
                        <a:cubicBezTo>
                          <a:pt x="6287" y="36320"/>
                          <a:pt x="6260" y="36769"/>
                          <a:pt x="6260" y="37192"/>
                        </a:cubicBezTo>
                        <a:cubicBezTo>
                          <a:pt x="6234" y="37509"/>
                          <a:pt x="6234" y="37800"/>
                          <a:pt x="6208" y="38117"/>
                        </a:cubicBezTo>
                        <a:lnTo>
                          <a:pt x="6313" y="37905"/>
                        </a:lnTo>
                        <a:cubicBezTo>
                          <a:pt x="6419" y="37694"/>
                          <a:pt x="6498" y="37509"/>
                          <a:pt x="6577" y="37298"/>
                        </a:cubicBezTo>
                        <a:cubicBezTo>
                          <a:pt x="6630" y="37113"/>
                          <a:pt x="6709" y="36901"/>
                          <a:pt x="6789" y="36717"/>
                        </a:cubicBezTo>
                        <a:cubicBezTo>
                          <a:pt x="6815" y="36585"/>
                          <a:pt x="6868" y="36452"/>
                          <a:pt x="6894" y="36347"/>
                        </a:cubicBezTo>
                        <a:cubicBezTo>
                          <a:pt x="6947" y="36268"/>
                          <a:pt x="6974" y="36188"/>
                          <a:pt x="7026" y="36135"/>
                        </a:cubicBezTo>
                        <a:cubicBezTo>
                          <a:pt x="7042" y="36128"/>
                          <a:pt x="7055" y="36125"/>
                          <a:pt x="7067" y="36125"/>
                        </a:cubicBezTo>
                        <a:cubicBezTo>
                          <a:pt x="7095" y="36125"/>
                          <a:pt x="7113" y="36143"/>
                          <a:pt x="7132" y="36162"/>
                        </a:cubicBezTo>
                        <a:cubicBezTo>
                          <a:pt x="7159" y="36373"/>
                          <a:pt x="7106" y="36611"/>
                          <a:pt x="7026" y="36796"/>
                        </a:cubicBezTo>
                        <a:cubicBezTo>
                          <a:pt x="6947" y="37007"/>
                          <a:pt x="6868" y="37218"/>
                          <a:pt x="6789" y="37403"/>
                        </a:cubicBezTo>
                        <a:cubicBezTo>
                          <a:pt x="6789" y="37430"/>
                          <a:pt x="6789" y="37430"/>
                          <a:pt x="6762" y="37456"/>
                        </a:cubicBezTo>
                        <a:cubicBezTo>
                          <a:pt x="6736" y="37535"/>
                          <a:pt x="6709" y="37615"/>
                          <a:pt x="6657" y="37720"/>
                        </a:cubicBezTo>
                        <a:lnTo>
                          <a:pt x="6762" y="37562"/>
                        </a:lnTo>
                        <a:cubicBezTo>
                          <a:pt x="6894" y="37430"/>
                          <a:pt x="7000" y="37298"/>
                          <a:pt x="7106" y="37166"/>
                        </a:cubicBezTo>
                        <a:cubicBezTo>
                          <a:pt x="7475" y="36690"/>
                          <a:pt x="7792" y="36188"/>
                          <a:pt x="8136" y="35660"/>
                        </a:cubicBezTo>
                        <a:cubicBezTo>
                          <a:pt x="9853" y="32913"/>
                          <a:pt x="10989" y="29849"/>
                          <a:pt x="11438" y="26626"/>
                        </a:cubicBezTo>
                        <a:cubicBezTo>
                          <a:pt x="11517" y="26098"/>
                          <a:pt x="11570" y="25543"/>
                          <a:pt x="11596" y="25015"/>
                        </a:cubicBezTo>
                        <a:cubicBezTo>
                          <a:pt x="11623" y="24513"/>
                          <a:pt x="11649" y="23985"/>
                          <a:pt x="11702" y="23483"/>
                        </a:cubicBezTo>
                        <a:cubicBezTo>
                          <a:pt x="11464" y="23404"/>
                          <a:pt x="11226" y="23351"/>
                          <a:pt x="10989" y="23272"/>
                        </a:cubicBezTo>
                        <a:lnTo>
                          <a:pt x="10223" y="23008"/>
                        </a:lnTo>
                        <a:lnTo>
                          <a:pt x="9457" y="22743"/>
                        </a:lnTo>
                        <a:lnTo>
                          <a:pt x="9087" y="22611"/>
                        </a:lnTo>
                        <a:cubicBezTo>
                          <a:pt x="8981" y="22585"/>
                          <a:pt x="8875" y="22532"/>
                          <a:pt x="8796" y="22453"/>
                        </a:cubicBezTo>
                        <a:lnTo>
                          <a:pt x="8743" y="22453"/>
                        </a:lnTo>
                        <a:cubicBezTo>
                          <a:pt x="8664" y="22426"/>
                          <a:pt x="8691" y="22321"/>
                          <a:pt x="8770" y="22294"/>
                        </a:cubicBezTo>
                        <a:cubicBezTo>
                          <a:pt x="8809" y="22281"/>
                          <a:pt x="8842" y="22275"/>
                          <a:pt x="8872" y="22275"/>
                        </a:cubicBezTo>
                        <a:cubicBezTo>
                          <a:pt x="8902" y="22275"/>
                          <a:pt x="8928" y="22281"/>
                          <a:pt x="8955" y="22294"/>
                        </a:cubicBezTo>
                        <a:lnTo>
                          <a:pt x="9192" y="22294"/>
                        </a:lnTo>
                        <a:lnTo>
                          <a:pt x="9562" y="22347"/>
                        </a:lnTo>
                        <a:lnTo>
                          <a:pt x="10355" y="22400"/>
                        </a:lnTo>
                        <a:lnTo>
                          <a:pt x="11781" y="22532"/>
                        </a:lnTo>
                        <a:cubicBezTo>
                          <a:pt x="11807" y="22321"/>
                          <a:pt x="11807" y="22110"/>
                          <a:pt x="11807" y="21898"/>
                        </a:cubicBezTo>
                        <a:lnTo>
                          <a:pt x="11807" y="21766"/>
                        </a:lnTo>
                        <a:lnTo>
                          <a:pt x="11675" y="21766"/>
                        </a:lnTo>
                        <a:cubicBezTo>
                          <a:pt x="11623" y="21753"/>
                          <a:pt x="11570" y="21746"/>
                          <a:pt x="11517" y="21746"/>
                        </a:cubicBezTo>
                        <a:cubicBezTo>
                          <a:pt x="11464" y="21746"/>
                          <a:pt x="11411" y="21753"/>
                          <a:pt x="11358" y="21766"/>
                        </a:cubicBezTo>
                        <a:cubicBezTo>
                          <a:pt x="11226" y="21766"/>
                          <a:pt x="11121" y="21766"/>
                          <a:pt x="11015" y="21793"/>
                        </a:cubicBezTo>
                        <a:lnTo>
                          <a:pt x="10883" y="21819"/>
                        </a:lnTo>
                        <a:lnTo>
                          <a:pt x="10698" y="21819"/>
                        </a:lnTo>
                        <a:cubicBezTo>
                          <a:pt x="10645" y="21819"/>
                          <a:pt x="10619" y="21713"/>
                          <a:pt x="10672" y="21687"/>
                        </a:cubicBezTo>
                        <a:cubicBezTo>
                          <a:pt x="10777" y="21608"/>
                          <a:pt x="10883" y="21555"/>
                          <a:pt x="11015" y="21555"/>
                        </a:cubicBezTo>
                        <a:cubicBezTo>
                          <a:pt x="11121" y="21528"/>
                          <a:pt x="11226" y="21502"/>
                          <a:pt x="11332" y="21502"/>
                        </a:cubicBezTo>
                        <a:lnTo>
                          <a:pt x="11675" y="21502"/>
                        </a:lnTo>
                        <a:lnTo>
                          <a:pt x="11807" y="21528"/>
                        </a:lnTo>
                        <a:cubicBezTo>
                          <a:pt x="11834" y="21449"/>
                          <a:pt x="11834" y="21343"/>
                          <a:pt x="11834" y="21264"/>
                        </a:cubicBezTo>
                        <a:cubicBezTo>
                          <a:pt x="11860" y="20868"/>
                          <a:pt x="11887" y="20472"/>
                          <a:pt x="11913" y="20049"/>
                        </a:cubicBezTo>
                        <a:cubicBezTo>
                          <a:pt x="11992" y="18596"/>
                          <a:pt x="11940" y="17117"/>
                          <a:pt x="11781" y="15664"/>
                        </a:cubicBezTo>
                        <a:cubicBezTo>
                          <a:pt x="11702" y="14925"/>
                          <a:pt x="11596" y="14212"/>
                          <a:pt x="11464" y="13498"/>
                        </a:cubicBezTo>
                        <a:cubicBezTo>
                          <a:pt x="11385" y="13129"/>
                          <a:pt x="11306" y="12732"/>
                          <a:pt x="11253" y="12415"/>
                        </a:cubicBezTo>
                        <a:cubicBezTo>
                          <a:pt x="11173" y="12099"/>
                          <a:pt x="11068" y="11782"/>
                          <a:pt x="11041" y="11438"/>
                        </a:cubicBezTo>
                        <a:cubicBezTo>
                          <a:pt x="10909" y="11491"/>
                          <a:pt x="10804" y="11544"/>
                          <a:pt x="10672" y="11570"/>
                        </a:cubicBezTo>
                        <a:lnTo>
                          <a:pt x="10302" y="11676"/>
                        </a:lnTo>
                        <a:lnTo>
                          <a:pt x="9536" y="11887"/>
                        </a:lnTo>
                        <a:lnTo>
                          <a:pt x="8770" y="12099"/>
                        </a:lnTo>
                        <a:cubicBezTo>
                          <a:pt x="8506" y="12178"/>
                          <a:pt x="8268" y="12231"/>
                          <a:pt x="8004" y="12257"/>
                        </a:cubicBezTo>
                        <a:cubicBezTo>
                          <a:pt x="7925" y="12257"/>
                          <a:pt x="7845" y="12151"/>
                          <a:pt x="7925" y="12099"/>
                        </a:cubicBezTo>
                        <a:lnTo>
                          <a:pt x="7951" y="12072"/>
                        </a:lnTo>
                        <a:cubicBezTo>
                          <a:pt x="7925" y="12019"/>
                          <a:pt x="7951" y="11966"/>
                          <a:pt x="7977" y="11940"/>
                        </a:cubicBezTo>
                        <a:cubicBezTo>
                          <a:pt x="8136" y="11834"/>
                          <a:pt x="8294" y="11755"/>
                          <a:pt x="8453" y="11676"/>
                        </a:cubicBezTo>
                        <a:lnTo>
                          <a:pt x="8902" y="11465"/>
                        </a:lnTo>
                        <a:cubicBezTo>
                          <a:pt x="9192" y="11332"/>
                          <a:pt x="9483" y="11148"/>
                          <a:pt x="9774" y="10989"/>
                        </a:cubicBezTo>
                        <a:cubicBezTo>
                          <a:pt x="10091" y="10831"/>
                          <a:pt x="10381" y="10646"/>
                          <a:pt x="10672" y="10487"/>
                        </a:cubicBezTo>
                        <a:lnTo>
                          <a:pt x="11094" y="10223"/>
                        </a:lnTo>
                        <a:lnTo>
                          <a:pt x="11121" y="10223"/>
                        </a:lnTo>
                        <a:cubicBezTo>
                          <a:pt x="11041" y="10038"/>
                          <a:pt x="10962" y="9853"/>
                          <a:pt x="10909" y="9668"/>
                        </a:cubicBezTo>
                        <a:cubicBezTo>
                          <a:pt x="10804" y="9721"/>
                          <a:pt x="10724" y="9774"/>
                          <a:pt x="10619" y="9800"/>
                        </a:cubicBezTo>
                        <a:lnTo>
                          <a:pt x="10355" y="9933"/>
                        </a:lnTo>
                        <a:cubicBezTo>
                          <a:pt x="10170" y="10038"/>
                          <a:pt x="10011" y="10117"/>
                          <a:pt x="9826" y="10223"/>
                        </a:cubicBezTo>
                        <a:cubicBezTo>
                          <a:pt x="9457" y="10408"/>
                          <a:pt x="9113" y="10619"/>
                          <a:pt x="8770" y="10831"/>
                        </a:cubicBezTo>
                        <a:cubicBezTo>
                          <a:pt x="8753" y="10839"/>
                          <a:pt x="8736" y="10843"/>
                          <a:pt x="8720" y="10843"/>
                        </a:cubicBezTo>
                        <a:cubicBezTo>
                          <a:pt x="8635" y="10843"/>
                          <a:pt x="8571" y="10739"/>
                          <a:pt x="8638" y="10672"/>
                        </a:cubicBezTo>
                        <a:cubicBezTo>
                          <a:pt x="8981" y="10408"/>
                          <a:pt x="9324" y="10170"/>
                          <a:pt x="9694" y="9959"/>
                        </a:cubicBezTo>
                        <a:cubicBezTo>
                          <a:pt x="9879" y="9853"/>
                          <a:pt x="10064" y="9748"/>
                          <a:pt x="10249" y="9668"/>
                        </a:cubicBezTo>
                        <a:cubicBezTo>
                          <a:pt x="10434" y="9563"/>
                          <a:pt x="10592" y="9484"/>
                          <a:pt x="10804" y="9404"/>
                        </a:cubicBezTo>
                        <a:lnTo>
                          <a:pt x="10672" y="9087"/>
                        </a:lnTo>
                        <a:cubicBezTo>
                          <a:pt x="10513" y="8717"/>
                          <a:pt x="10355" y="8348"/>
                          <a:pt x="10196" y="7978"/>
                        </a:cubicBezTo>
                        <a:cubicBezTo>
                          <a:pt x="9615" y="6657"/>
                          <a:pt x="9034" y="5363"/>
                          <a:pt x="8426" y="4069"/>
                        </a:cubicBezTo>
                        <a:cubicBezTo>
                          <a:pt x="8109" y="3408"/>
                          <a:pt x="7792" y="2748"/>
                          <a:pt x="7475" y="2114"/>
                        </a:cubicBezTo>
                        <a:cubicBezTo>
                          <a:pt x="7317" y="1797"/>
                          <a:pt x="7159" y="1480"/>
                          <a:pt x="7000" y="1163"/>
                        </a:cubicBezTo>
                        <a:cubicBezTo>
                          <a:pt x="6894" y="978"/>
                          <a:pt x="6815" y="793"/>
                          <a:pt x="6709" y="608"/>
                        </a:cubicBezTo>
                        <a:cubicBezTo>
                          <a:pt x="6683" y="608"/>
                          <a:pt x="6657" y="582"/>
                          <a:pt x="6657" y="555"/>
                        </a:cubicBezTo>
                        <a:cubicBezTo>
                          <a:pt x="6604" y="476"/>
                          <a:pt x="6551" y="371"/>
                          <a:pt x="6551" y="291"/>
                        </a:cubicBezTo>
                        <a:cubicBezTo>
                          <a:pt x="6525" y="688"/>
                          <a:pt x="6525" y="1110"/>
                          <a:pt x="6472" y="1533"/>
                        </a:cubicBezTo>
                        <a:cubicBezTo>
                          <a:pt x="6472" y="1823"/>
                          <a:pt x="6445" y="2114"/>
                          <a:pt x="6419" y="2404"/>
                        </a:cubicBezTo>
                        <a:cubicBezTo>
                          <a:pt x="6392" y="2537"/>
                          <a:pt x="6392" y="2695"/>
                          <a:pt x="6366" y="2827"/>
                        </a:cubicBezTo>
                        <a:cubicBezTo>
                          <a:pt x="6340" y="2959"/>
                          <a:pt x="6313" y="3091"/>
                          <a:pt x="6260" y="3223"/>
                        </a:cubicBezTo>
                        <a:cubicBezTo>
                          <a:pt x="6249" y="3247"/>
                          <a:pt x="6226" y="3260"/>
                          <a:pt x="6205" y="3260"/>
                        </a:cubicBezTo>
                        <a:cubicBezTo>
                          <a:pt x="6179" y="3260"/>
                          <a:pt x="6155" y="3241"/>
                          <a:pt x="6155" y="3197"/>
                        </a:cubicBezTo>
                        <a:cubicBezTo>
                          <a:pt x="6128" y="3065"/>
                          <a:pt x="6128" y="2906"/>
                          <a:pt x="6155" y="2774"/>
                        </a:cubicBezTo>
                        <a:cubicBezTo>
                          <a:pt x="6155" y="2642"/>
                          <a:pt x="6181" y="2510"/>
                          <a:pt x="6181" y="2352"/>
                        </a:cubicBezTo>
                        <a:cubicBezTo>
                          <a:pt x="6208" y="2088"/>
                          <a:pt x="6234" y="1797"/>
                          <a:pt x="6260" y="1533"/>
                        </a:cubicBezTo>
                        <a:cubicBezTo>
                          <a:pt x="6287" y="1163"/>
                          <a:pt x="6313" y="793"/>
                          <a:pt x="6340" y="450"/>
                        </a:cubicBezTo>
                        <a:lnTo>
                          <a:pt x="6340" y="450"/>
                        </a:lnTo>
                        <a:cubicBezTo>
                          <a:pt x="6208" y="1110"/>
                          <a:pt x="6076" y="1797"/>
                          <a:pt x="5970" y="2457"/>
                        </a:cubicBezTo>
                        <a:cubicBezTo>
                          <a:pt x="5943" y="2589"/>
                          <a:pt x="5943" y="2695"/>
                          <a:pt x="5917" y="2827"/>
                        </a:cubicBezTo>
                        <a:cubicBezTo>
                          <a:pt x="5653" y="4544"/>
                          <a:pt x="5468" y="6261"/>
                          <a:pt x="5362" y="7978"/>
                        </a:cubicBezTo>
                        <a:cubicBezTo>
                          <a:pt x="5310" y="8823"/>
                          <a:pt x="5283" y="9695"/>
                          <a:pt x="5257" y="10566"/>
                        </a:cubicBezTo>
                        <a:cubicBezTo>
                          <a:pt x="5230" y="10989"/>
                          <a:pt x="5230" y="11412"/>
                          <a:pt x="5230" y="11861"/>
                        </a:cubicBezTo>
                        <a:cubicBezTo>
                          <a:pt x="5257" y="12283"/>
                          <a:pt x="5230" y="12706"/>
                          <a:pt x="5177" y="13129"/>
                        </a:cubicBezTo>
                        <a:cubicBezTo>
                          <a:pt x="5177" y="13164"/>
                          <a:pt x="5156" y="13179"/>
                          <a:pt x="5132" y="13179"/>
                        </a:cubicBezTo>
                        <a:cubicBezTo>
                          <a:pt x="5104" y="13179"/>
                          <a:pt x="5072" y="13158"/>
                          <a:pt x="5072" y="13129"/>
                        </a:cubicBezTo>
                        <a:cubicBezTo>
                          <a:pt x="4993" y="12653"/>
                          <a:pt x="4966" y="12151"/>
                          <a:pt x="4966" y="11676"/>
                        </a:cubicBezTo>
                        <a:lnTo>
                          <a:pt x="4966" y="10223"/>
                        </a:lnTo>
                        <a:cubicBezTo>
                          <a:pt x="4993" y="8480"/>
                          <a:pt x="5125" y="6763"/>
                          <a:pt x="5310" y="5046"/>
                        </a:cubicBezTo>
                        <a:cubicBezTo>
                          <a:pt x="5468" y="3699"/>
                          <a:pt x="5653" y="2352"/>
                          <a:pt x="5891" y="1031"/>
                        </a:cubicBezTo>
                        <a:cubicBezTo>
                          <a:pt x="5970" y="688"/>
                          <a:pt x="6023" y="344"/>
                          <a:pt x="610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4" name="Google Shape;654;p34"/>
                  <p:cNvSpPr/>
                  <p:nvPr/>
                </p:nvSpPr>
                <p:spPr>
                  <a:xfrm>
                    <a:off x="1938525" y="2399525"/>
                    <a:ext cx="313050" cy="976350"/>
                  </a:xfrm>
                  <a:custGeom>
                    <a:avLst/>
                    <a:gdLst/>
                    <a:ahLst/>
                    <a:cxnLst/>
                    <a:rect l="l" t="t" r="r" b="b"/>
                    <a:pathLst>
                      <a:path w="12522" h="39054" extrusionOk="0">
                        <a:moveTo>
                          <a:pt x="6446" y="291"/>
                        </a:moveTo>
                        <a:lnTo>
                          <a:pt x="6446" y="291"/>
                        </a:lnTo>
                        <a:cubicBezTo>
                          <a:pt x="6103" y="1928"/>
                          <a:pt x="5838" y="3645"/>
                          <a:pt x="5654" y="5309"/>
                        </a:cubicBezTo>
                        <a:cubicBezTo>
                          <a:pt x="5469" y="7000"/>
                          <a:pt x="5337" y="8770"/>
                          <a:pt x="5310" y="10513"/>
                        </a:cubicBezTo>
                        <a:lnTo>
                          <a:pt x="5310" y="11939"/>
                        </a:lnTo>
                        <a:cubicBezTo>
                          <a:pt x="5310" y="12441"/>
                          <a:pt x="5337" y="12917"/>
                          <a:pt x="5416" y="13419"/>
                        </a:cubicBezTo>
                        <a:cubicBezTo>
                          <a:pt x="5416" y="13445"/>
                          <a:pt x="5442" y="13458"/>
                          <a:pt x="5469" y="13458"/>
                        </a:cubicBezTo>
                        <a:cubicBezTo>
                          <a:pt x="5495" y="13458"/>
                          <a:pt x="5521" y="13445"/>
                          <a:pt x="5521" y="13419"/>
                        </a:cubicBezTo>
                        <a:cubicBezTo>
                          <a:pt x="5574" y="12996"/>
                          <a:pt x="5601" y="12547"/>
                          <a:pt x="5574" y="12124"/>
                        </a:cubicBezTo>
                        <a:cubicBezTo>
                          <a:pt x="5574" y="11702"/>
                          <a:pt x="5574" y="11253"/>
                          <a:pt x="5601" y="10830"/>
                        </a:cubicBezTo>
                        <a:cubicBezTo>
                          <a:pt x="5627" y="9958"/>
                          <a:pt x="5654" y="9113"/>
                          <a:pt x="5706" y="8241"/>
                        </a:cubicBezTo>
                        <a:cubicBezTo>
                          <a:pt x="5812" y="6525"/>
                          <a:pt x="5997" y="4808"/>
                          <a:pt x="6261" y="3091"/>
                        </a:cubicBezTo>
                        <a:cubicBezTo>
                          <a:pt x="6393" y="2298"/>
                          <a:pt x="6525" y="1506"/>
                          <a:pt x="6684" y="713"/>
                        </a:cubicBezTo>
                        <a:lnTo>
                          <a:pt x="6684" y="713"/>
                        </a:lnTo>
                        <a:cubicBezTo>
                          <a:pt x="6657" y="1083"/>
                          <a:pt x="6631" y="1453"/>
                          <a:pt x="6604" y="1796"/>
                        </a:cubicBezTo>
                        <a:cubicBezTo>
                          <a:pt x="6578" y="2087"/>
                          <a:pt x="6552" y="2351"/>
                          <a:pt x="6525" y="2642"/>
                        </a:cubicBezTo>
                        <a:cubicBezTo>
                          <a:pt x="6525" y="2774"/>
                          <a:pt x="6499" y="2906"/>
                          <a:pt x="6499" y="3064"/>
                        </a:cubicBezTo>
                        <a:cubicBezTo>
                          <a:pt x="6472" y="3196"/>
                          <a:pt x="6472" y="3328"/>
                          <a:pt x="6499" y="3487"/>
                        </a:cubicBezTo>
                        <a:cubicBezTo>
                          <a:pt x="6499" y="3520"/>
                          <a:pt x="6529" y="3542"/>
                          <a:pt x="6558" y="3542"/>
                        </a:cubicBezTo>
                        <a:cubicBezTo>
                          <a:pt x="6577" y="3542"/>
                          <a:pt x="6594" y="3534"/>
                          <a:pt x="6604" y="3513"/>
                        </a:cubicBezTo>
                        <a:cubicBezTo>
                          <a:pt x="6657" y="3381"/>
                          <a:pt x="6684" y="3249"/>
                          <a:pt x="6710" y="3117"/>
                        </a:cubicBezTo>
                        <a:cubicBezTo>
                          <a:pt x="6736" y="2959"/>
                          <a:pt x="6736" y="2827"/>
                          <a:pt x="6763" y="2668"/>
                        </a:cubicBezTo>
                        <a:cubicBezTo>
                          <a:pt x="6789" y="2404"/>
                          <a:pt x="6816" y="2113"/>
                          <a:pt x="6816" y="1823"/>
                        </a:cubicBezTo>
                        <a:cubicBezTo>
                          <a:pt x="6869" y="1400"/>
                          <a:pt x="6869" y="978"/>
                          <a:pt x="6895" y="555"/>
                        </a:cubicBezTo>
                        <a:cubicBezTo>
                          <a:pt x="6895" y="661"/>
                          <a:pt x="6948" y="740"/>
                          <a:pt x="7001" y="845"/>
                        </a:cubicBezTo>
                        <a:cubicBezTo>
                          <a:pt x="7001" y="872"/>
                          <a:pt x="7027" y="872"/>
                          <a:pt x="7053" y="872"/>
                        </a:cubicBezTo>
                        <a:cubicBezTo>
                          <a:pt x="7159" y="1057"/>
                          <a:pt x="7238" y="1242"/>
                          <a:pt x="7344" y="1427"/>
                        </a:cubicBezTo>
                        <a:lnTo>
                          <a:pt x="7819" y="2404"/>
                        </a:lnTo>
                        <a:cubicBezTo>
                          <a:pt x="8163" y="3038"/>
                          <a:pt x="8453" y="3698"/>
                          <a:pt x="8770" y="4332"/>
                        </a:cubicBezTo>
                        <a:cubicBezTo>
                          <a:pt x="9378" y="5626"/>
                          <a:pt x="9959" y="6947"/>
                          <a:pt x="10540" y="8241"/>
                        </a:cubicBezTo>
                        <a:cubicBezTo>
                          <a:pt x="10699" y="8611"/>
                          <a:pt x="10857" y="8981"/>
                          <a:pt x="11016" y="9351"/>
                        </a:cubicBezTo>
                        <a:lnTo>
                          <a:pt x="11148" y="9694"/>
                        </a:lnTo>
                        <a:cubicBezTo>
                          <a:pt x="10936" y="9747"/>
                          <a:pt x="10778" y="9826"/>
                          <a:pt x="10593" y="9932"/>
                        </a:cubicBezTo>
                        <a:cubicBezTo>
                          <a:pt x="10408" y="10038"/>
                          <a:pt x="10223" y="10143"/>
                          <a:pt x="10038" y="10249"/>
                        </a:cubicBezTo>
                        <a:cubicBezTo>
                          <a:pt x="9668" y="10460"/>
                          <a:pt x="9325" y="10672"/>
                          <a:pt x="8982" y="10936"/>
                        </a:cubicBezTo>
                        <a:cubicBezTo>
                          <a:pt x="8909" y="11008"/>
                          <a:pt x="8991" y="11124"/>
                          <a:pt x="9086" y="11124"/>
                        </a:cubicBezTo>
                        <a:cubicBezTo>
                          <a:pt x="9095" y="11124"/>
                          <a:pt x="9104" y="11123"/>
                          <a:pt x="9114" y="11121"/>
                        </a:cubicBezTo>
                        <a:cubicBezTo>
                          <a:pt x="9457" y="10909"/>
                          <a:pt x="9801" y="10698"/>
                          <a:pt x="10170" y="10487"/>
                        </a:cubicBezTo>
                        <a:cubicBezTo>
                          <a:pt x="10355" y="10407"/>
                          <a:pt x="10514" y="10302"/>
                          <a:pt x="10699" y="10223"/>
                        </a:cubicBezTo>
                        <a:lnTo>
                          <a:pt x="10963" y="10090"/>
                        </a:lnTo>
                        <a:cubicBezTo>
                          <a:pt x="11068" y="10038"/>
                          <a:pt x="11148" y="10011"/>
                          <a:pt x="11253" y="9958"/>
                        </a:cubicBezTo>
                        <a:cubicBezTo>
                          <a:pt x="11306" y="10143"/>
                          <a:pt x="11385" y="10328"/>
                          <a:pt x="11491" y="10487"/>
                        </a:cubicBezTo>
                        <a:lnTo>
                          <a:pt x="11438" y="10513"/>
                        </a:lnTo>
                        <a:lnTo>
                          <a:pt x="11016" y="10777"/>
                        </a:lnTo>
                        <a:cubicBezTo>
                          <a:pt x="10725" y="10962"/>
                          <a:pt x="10435" y="11121"/>
                          <a:pt x="10144" y="11306"/>
                        </a:cubicBezTo>
                        <a:cubicBezTo>
                          <a:pt x="9827" y="11464"/>
                          <a:pt x="9536" y="11622"/>
                          <a:pt x="9246" y="11755"/>
                        </a:cubicBezTo>
                        <a:lnTo>
                          <a:pt x="8797" y="11992"/>
                        </a:lnTo>
                        <a:cubicBezTo>
                          <a:pt x="8638" y="12072"/>
                          <a:pt x="8480" y="12151"/>
                          <a:pt x="8321" y="12256"/>
                        </a:cubicBezTo>
                        <a:cubicBezTo>
                          <a:pt x="8295" y="12283"/>
                          <a:pt x="8269" y="12336"/>
                          <a:pt x="8321" y="12389"/>
                        </a:cubicBezTo>
                        <a:lnTo>
                          <a:pt x="8295" y="12389"/>
                        </a:lnTo>
                        <a:cubicBezTo>
                          <a:pt x="8216" y="12441"/>
                          <a:pt x="8269" y="12547"/>
                          <a:pt x="8348" y="12547"/>
                        </a:cubicBezTo>
                        <a:cubicBezTo>
                          <a:pt x="8612" y="12547"/>
                          <a:pt x="8876" y="12494"/>
                          <a:pt x="9114" y="12415"/>
                        </a:cubicBezTo>
                        <a:lnTo>
                          <a:pt x="9880" y="12204"/>
                        </a:lnTo>
                        <a:lnTo>
                          <a:pt x="10646" y="11992"/>
                        </a:lnTo>
                        <a:lnTo>
                          <a:pt x="11016" y="11887"/>
                        </a:lnTo>
                        <a:cubicBezTo>
                          <a:pt x="11148" y="11860"/>
                          <a:pt x="11253" y="11807"/>
                          <a:pt x="11385" y="11755"/>
                        </a:cubicBezTo>
                        <a:cubicBezTo>
                          <a:pt x="11412" y="12072"/>
                          <a:pt x="11517" y="12389"/>
                          <a:pt x="11597" y="12705"/>
                        </a:cubicBezTo>
                        <a:cubicBezTo>
                          <a:pt x="11650" y="13022"/>
                          <a:pt x="11755" y="13419"/>
                          <a:pt x="11808" y="13788"/>
                        </a:cubicBezTo>
                        <a:cubicBezTo>
                          <a:pt x="11940" y="14502"/>
                          <a:pt x="12046" y="15241"/>
                          <a:pt x="12151" y="15981"/>
                        </a:cubicBezTo>
                        <a:cubicBezTo>
                          <a:pt x="12310" y="17434"/>
                          <a:pt x="12336" y="18886"/>
                          <a:pt x="12257" y="20366"/>
                        </a:cubicBezTo>
                        <a:cubicBezTo>
                          <a:pt x="12257" y="20762"/>
                          <a:pt x="12231" y="21184"/>
                          <a:pt x="12178" y="21581"/>
                        </a:cubicBezTo>
                        <a:cubicBezTo>
                          <a:pt x="12178" y="21660"/>
                          <a:pt x="12178" y="21739"/>
                          <a:pt x="12151" y="21818"/>
                        </a:cubicBezTo>
                        <a:lnTo>
                          <a:pt x="12019" y="21818"/>
                        </a:lnTo>
                        <a:cubicBezTo>
                          <a:pt x="11967" y="21805"/>
                          <a:pt x="11914" y="21799"/>
                          <a:pt x="11858" y="21799"/>
                        </a:cubicBezTo>
                        <a:cubicBezTo>
                          <a:pt x="11801" y="21799"/>
                          <a:pt x="11742" y="21805"/>
                          <a:pt x="11676" y="21818"/>
                        </a:cubicBezTo>
                        <a:cubicBezTo>
                          <a:pt x="11570" y="21818"/>
                          <a:pt x="11465" y="21845"/>
                          <a:pt x="11359" y="21871"/>
                        </a:cubicBezTo>
                        <a:cubicBezTo>
                          <a:pt x="11227" y="21871"/>
                          <a:pt x="11121" y="21924"/>
                          <a:pt x="11016" y="21977"/>
                        </a:cubicBezTo>
                        <a:cubicBezTo>
                          <a:pt x="10963" y="22030"/>
                          <a:pt x="10989" y="22109"/>
                          <a:pt x="11068" y="22135"/>
                        </a:cubicBezTo>
                        <a:lnTo>
                          <a:pt x="11227" y="22135"/>
                        </a:lnTo>
                        <a:lnTo>
                          <a:pt x="11359" y="22109"/>
                        </a:lnTo>
                        <a:cubicBezTo>
                          <a:pt x="11465" y="22083"/>
                          <a:pt x="11570" y="22083"/>
                          <a:pt x="11702" y="22056"/>
                        </a:cubicBezTo>
                        <a:lnTo>
                          <a:pt x="12178" y="22056"/>
                        </a:lnTo>
                        <a:lnTo>
                          <a:pt x="12178" y="22188"/>
                        </a:lnTo>
                        <a:cubicBezTo>
                          <a:pt x="12151" y="22400"/>
                          <a:pt x="12151" y="22611"/>
                          <a:pt x="12125" y="22822"/>
                        </a:cubicBezTo>
                        <a:lnTo>
                          <a:pt x="12125" y="22849"/>
                        </a:lnTo>
                        <a:lnTo>
                          <a:pt x="10699" y="22716"/>
                        </a:lnTo>
                        <a:lnTo>
                          <a:pt x="9906" y="22637"/>
                        </a:lnTo>
                        <a:lnTo>
                          <a:pt x="9536" y="22611"/>
                        </a:lnTo>
                        <a:cubicBezTo>
                          <a:pt x="9457" y="22611"/>
                          <a:pt x="9378" y="22584"/>
                          <a:pt x="9299" y="22584"/>
                        </a:cubicBezTo>
                        <a:lnTo>
                          <a:pt x="9140" y="22584"/>
                        </a:lnTo>
                        <a:cubicBezTo>
                          <a:pt x="9061" y="22611"/>
                          <a:pt x="9008" y="22743"/>
                          <a:pt x="9114" y="22769"/>
                        </a:cubicBezTo>
                        <a:lnTo>
                          <a:pt x="9140" y="22769"/>
                        </a:lnTo>
                        <a:cubicBezTo>
                          <a:pt x="9219" y="22822"/>
                          <a:pt x="9325" y="22875"/>
                          <a:pt x="9431" y="22901"/>
                        </a:cubicBezTo>
                        <a:lnTo>
                          <a:pt x="9827" y="23060"/>
                        </a:lnTo>
                        <a:lnTo>
                          <a:pt x="10567" y="23324"/>
                        </a:lnTo>
                        <a:lnTo>
                          <a:pt x="11333" y="23562"/>
                        </a:lnTo>
                        <a:cubicBezTo>
                          <a:pt x="11570" y="23641"/>
                          <a:pt x="11808" y="23720"/>
                          <a:pt x="12046" y="23773"/>
                        </a:cubicBezTo>
                        <a:cubicBezTo>
                          <a:pt x="11993" y="24301"/>
                          <a:pt x="11993" y="24803"/>
                          <a:pt x="11940" y="25331"/>
                        </a:cubicBezTo>
                        <a:cubicBezTo>
                          <a:pt x="11914" y="25833"/>
                          <a:pt x="11861" y="26388"/>
                          <a:pt x="11782" y="26943"/>
                        </a:cubicBezTo>
                        <a:cubicBezTo>
                          <a:pt x="11333" y="30139"/>
                          <a:pt x="10197" y="33229"/>
                          <a:pt x="8480" y="35976"/>
                        </a:cubicBezTo>
                        <a:cubicBezTo>
                          <a:pt x="8163" y="36478"/>
                          <a:pt x="7819" y="36980"/>
                          <a:pt x="7450" y="37482"/>
                        </a:cubicBezTo>
                        <a:cubicBezTo>
                          <a:pt x="7318" y="37667"/>
                          <a:pt x="7159" y="37852"/>
                          <a:pt x="7027" y="38010"/>
                        </a:cubicBezTo>
                        <a:cubicBezTo>
                          <a:pt x="7080" y="37931"/>
                          <a:pt x="7106" y="37825"/>
                          <a:pt x="7159" y="37720"/>
                        </a:cubicBezTo>
                        <a:cubicBezTo>
                          <a:pt x="7238" y="37508"/>
                          <a:pt x="7318" y="37297"/>
                          <a:pt x="7397" y="37112"/>
                        </a:cubicBezTo>
                        <a:cubicBezTo>
                          <a:pt x="7476" y="36901"/>
                          <a:pt x="7529" y="36690"/>
                          <a:pt x="7503" y="36478"/>
                        </a:cubicBezTo>
                        <a:cubicBezTo>
                          <a:pt x="7487" y="36447"/>
                          <a:pt x="7472" y="36435"/>
                          <a:pt x="7451" y="36435"/>
                        </a:cubicBezTo>
                        <a:cubicBezTo>
                          <a:pt x="7436" y="36435"/>
                          <a:pt x="7419" y="36441"/>
                          <a:pt x="7397" y="36452"/>
                        </a:cubicBezTo>
                        <a:cubicBezTo>
                          <a:pt x="7265" y="36610"/>
                          <a:pt x="7186" y="36795"/>
                          <a:pt x="7159" y="37007"/>
                        </a:cubicBezTo>
                        <a:cubicBezTo>
                          <a:pt x="7080" y="37218"/>
                          <a:pt x="7001" y="37403"/>
                          <a:pt x="6921" y="37614"/>
                        </a:cubicBezTo>
                        <a:cubicBezTo>
                          <a:pt x="6869" y="37825"/>
                          <a:pt x="6763" y="38010"/>
                          <a:pt x="6684" y="38195"/>
                        </a:cubicBezTo>
                        <a:lnTo>
                          <a:pt x="6578" y="38407"/>
                        </a:lnTo>
                        <a:cubicBezTo>
                          <a:pt x="6604" y="38116"/>
                          <a:pt x="6604" y="37799"/>
                          <a:pt x="6631" y="37508"/>
                        </a:cubicBezTo>
                        <a:cubicBezTo>
                          <a:pt x="6631" y="37059"/>
                          <a:pt x="6657" y="36637"/>
                          <a:pt x="6657" y="36214"/>
                        </a:cubicBezTo>
                        <a:cubicBezTo>
                          <a:pt x="6684" y="35342"/>
                          <a:pt x="6710" y="34471"/>
                          <a:pt x="6736" y="33599"/>
                        </a:cubicBezTo>
                        <a:cubicBezTo>
                          <a:pt x="6789" y="31856"/>
                          <a:pt x="6816" y="30112"/>
                          <a:pt x="6842" y="28369"/>
                        </a:cubicBezTo>
                        <a:lnTo>
                          <a:pt x="6869" y="26916"/>
                        </a:lnTo>
                        <a:cubicBezTo>
                          <a:pt x="6895" y="26414"/>
                          <a:pt x="6895" y="25939"/>
                          <a:pt x="6842" y="25437"/>
                        </a:cubicBezTo>
                        <a:cubicBezTo>
                          <a:pt x="6842" y="25371"/>
                          <a:pt x="6796" y="25338"/>
                          <a:pt x="6750" y="25338"/>
                        </a:cubicBezTo>
                        <a:cubicBezTo>
                          <a:pt x="6703" y="25338"/>
                          <a:pt x="6657" y="25371"/>
                          <a:pt x="6657" y="25437"/>
                        </a:cubicBezTo>
                        <a:cubicBezTo>
                          <a:pt x="6604" y="25860"/>
                          <a:pt x="6578" y="26309"/>
                          <a:pt x="6578" y="26758"/>
                        </a:cubicBezTo>
                        <a:cubicBezTo>
                          <a:pt x="6578" y="27180"/>
                          <a:pt x="6578" y="27630"/>
                          <a:pt x="6552" y="28052"/>
                        </a:cubicBezTo>
                        <a:cubicBezTo>
                          <a:pt x="6552" y="28924"/>
                          <a:pt x="6525" y="29795"/>
                          <a:pt x="6525" y="30667"/>
                        </a:cubicBezTo>
                        <a:cubicBezTo>
                          <a:pt x="6472" y="32410"/>
                          <a:pt x="6446" y="34154"/>
                          <a:pt x="6420" y="35897"/>
                        </a:cubicBezTo>
                        <a:lnTo>
                          <a:pt x="6367" y="37324"/>
                        </a:lnTo>
                        <a:cubicBezTo>
                          <a:pt x="6367" y="37773"/>
                          <a:pt x="6340" y="38195"/>
                          <a:pt x="6367" y="38618"/>
                        </a:cubicBezTo>
                        <a:cubicBezTo>
                          <a:pt x="6314" y="38063"/>
                          <a:pt x="6235" y="37482"/>
                          <a:pt x="6182" y="36927"/>
                        </a:cubicBezTo>
                        <a:cubicBezTo>
                          <a:pt x="6155" y="36610"/>
                          <a:pt x="6129" y="36293"/>
                          <a:pt x="6129" y="36003"/>
                        </a:cubicBezTo>
                        <a:cubicBezTo>
                          <a:pt x="6129" y="35844"/>
                          <a:pt x="6129" y="35712"/>
                          <a:pt x="6103" y="35554"/>
                        </a:cubicBezTo>
                        <a:cubicBezTo>
                          <a:pt x="6103" y="35395"/>
                          <a:pt x="6076" y="35237"/>
                          <a:pt x="6023" y="35078"/>
                        </a:cubicBezTo>
                        <a:cubicBezTo>
                          <a:pt x="6010" y="35052"/>
                          <a:pt x="5984" y="35039"/>
                          <a:pt x="5957" y="35039"/>
                        </a:cubicBezTo>
                        <a:cubicBezTo>
                          <a:pt x="5931" y="35039"/>
                          <a:pt x="5904" y="35052"/>
                          <a:pt x="5891" y="35078"/>
                        </a:cubicBezTo>
                        <a:cubicBezTo>
                          <a:pt x="5838" y="35237"/>
                          <a:pt x="5838" y="35395"/>
                          <a:pt x="5838" y="35527"/>
                        </a:cubicBezTo>
                        <a:lnTo>
                          <a:pt x="5838" y="35976"/>
                        </a:lnTo>
                        <a:cubicBezTo>
                          <a:pt x="5838" y="36320"/>
                          <a:pt x="5891" y="36637"/>
                          <a:pt x="5918" y="36954"/>
                        </a:cubicBezTo>
                        <a:cubicBezTo>
                          <a:pt x="5944" y="37376"/>
                          <a:pt x="5997" y="37799"/>
                          <a:pt x="6076" y="38248"/>
                        </a:cubicBezTo>
                        <a:cubicBezTo>
                          <a:pt x="6050" y="38169"/>
                          <a:pt x="5997" y="38116"/>
                          <a:pt x="5970" y="38063"/>
                        </a:cubicBezTo>
                        <a:cubicBezTo>
                          <a:pt x="5812" y="37773"/>
                          <a:pt x="5654" y="37482"/>
                          <a:pt x="5495" y="37191"/>
                        </a:cubicBezTo>
                        <a:cubicBezTo>
                          <a:pt x="5178" y="36637"/>
                          <a:pt x="4861" y="36029"/>
                          <a:pt x="4571" y="35448"/>
                        </a:cubicBezTo>
                        <a:cubicBezTo>
                          <a:pt x="3937" y="34286"/>
                          <a:pt x="3355" y="33097"/>
                          <a:pt x="2801" y="31909"/>
                        </a:cubicBezTo>
                        <a:cubicBezTo>
                          <a:pt x="2510" y="31301"/>
                          <a:pt x="2220" y="30694"/>
                          <a:pt x="1956" y="30060"/>
                        </a:cubicBezTo>
                        <a:lnTo>
                          <a:pt x="4861" y="29980"/>
                        </a:lnTo>
                        <a:cubicBezTo>
                          <a:pt x="5072" y="29980"/>
                          <a:pt x="5046" y="29663"/>
                          <a:pt x="4835" y="29663"/>
                        </a:cubicBezTo>
                        <a:lnTo>
                          <a:pt x="4465" y="29663"/>
                        </a:lnTo>
                        <a:cubicBezTo>
                          <a:pt x="4254" y="29558"/>
                          <a:pt x="4016" y="29479"/>
                          <a:pt x="3778" y="29399"/>
                        </a:cubicBezTo>
                        <a:cubicBezTo>
                          <a:pt x="3540" y="29320"/>
                          <a:pt x="3303" y="29214"/>
                          <a:pt x="3065" y="29109"/>
                        </a:cubicBezTo>
                        <a:cubicBezTo>
                          <a:pt x="2827" y="29003"/>
                          <a:pt x="2589" y="28897"/>
                          <a:pt x="2378" y="28765"/>
                        </a:cubicBezTo>
                        <a:cubicBezTo>
                          <a:pt x="2140" y="28660"/>
                          <a:pt x="1929" y="28501"/>
                          <a:pt x="1691" y="28396"/>
                        </a:cubicBezTo>
                        <a:cubicBezTo>
                          <a:pt x="1639" y="28237"/>
                          <a:pt x="1612" y="28079"/>
                          <a:pt x="1586" y="27920"/>
                        </a:cubicBezTo>
                        <a:lnTo>
                          <a:pt x="1586" y="27920"/>
                        </a:lnTo>
                        <a:lnTo>
                          <a:pt x="2114" y="28184"/>
                        </a:lnTo>
                        <a:cubicBezTo>
                          <a:pt x="2220" y="28237"/>
                          <a:pt x="2325" y="28290"/>
                          <a:pt x="2457" y="28316"/>
                        </a:cubicBezTo>
                        <a:cubicBezTo>
                          <a:pt x="2563" y="28369"/>
                          <a:pt x="2695" y="28422"/>
                          <a:pt x="2827" y="28422"/>
                        </a:cubicBezTo>
                        <a:cubicBezTo>
                          <a:pt x="2880" y="28396"/>
                          <a:pt x="2906" y="28343"/>
                          <a:pt x="2880" y="28290"/>
                        </a:cubicBezTo>
                        <a:cubicBezTo>
                          <a:pt x="2774" y="28211"/>
                          <a:pt x="2669" y="28131"/>
                          <a:pt x="2563" y="28105"/>
                        </a:cubicBezTo>
                        <a:cubicBezTo>
                          <a:pt x="2457" y="28052"/>
                          <a:pt x="2325" y="27999"/>
                          <a:pt x="2220" y="27946"/>
                        </a:cubicBezTo>
                        <a:cubicBezTo>
                          <a:pt x="2008" y="27867"/>
                          <a:pt x="1771" y="27762"/>
                          <a:pt x="1559" y="27682"/>
                        </a:cubicBezTo>
                        <a:lnTo>
                          <a:pt x="1533" y="27682"/>
                        </a:lnTo>
                        <a:lnTo>
                          <a:pt x="1454" y="27339"/>
                        </a:lnTo>
                        <a:cubicBezTo>
                          <a:pt x="1348" y="26969"/>
                          <a:pt x="1269" y="26573"/>
                          <a:pt x="1189" y="26177"/>
                        </a:cubicBezTo>
                        <a:cubicBezTo>
                          <a:pt x="1031" y="25384"/>
                          <a:pt x="899" y="24592"/>
                          <a:pt x="793" y="23799"/>
                        </a:cubicBezTo>
                        <a:cubicBezTo>
                          <a:pt x="556" y="22241"/>
                          <a:pt x="423" y="20656"/>
                          <a:pt x="397" y="19045"/>
                        </a:cubicBezTo>
                        <a:cubicBezTo>
                          <a:pt x="371" y="18173"/>
                          <a:pt x="397" y="17275"/>
                          <a:pt x="397" y="16403"/>
                        </a:cubicBezTo>
                        <a:cubicBezTo>
                          <a:pt x="556" y="16509"/>
                          <a:pt x="740" y="16562"/>
                          <a:pt x="899" y="16641"/>
                        </a:cubicBezTo>
                        <a:lnTo>
                          <a:pt x="1559" y="16905"/>
                        </a:lnTo>
                        <a:lnTo>
                          <a:pt x="2193" y="17169"/>
                        </a:lnTo>
                        <a:lnTo>
                          <a:pt x="2510" y="17302"/>
                        </a:lnTo>
                        <a:cubicBezTo>
                          <a:pt x="2585" y="17339"/>
                          <a:pt x="2660" y="17376"/>
                          <a:pt x="2744" y="17376"/>
                        </a:cubicBezTo>
                        <a:cubicBezTo>
                          <a:pt x="2778" y="17376"/>
                          <a:pt x="2815" y="17370"/>
                          <a:pt x="2854" y="17354"/>
                        </a:cubicBezTo>
                        <a:cubicBezTo>
                          <a:pt x="2906" y="17328"/>
                          <a:pt x="2906" y="17275"/>
                          <a:pt x="2906" y="17249"/>
                        </a:cubicBezTo>
                        <a:cubicBezTo>
                          <a:pt x="2880" y="17143"/>
                          <a:pt x="2748" y="17090"/>
                          <a:pt x="2669" y="17064"/>
                        </a:cubicBezTo>
                        <a:cubicBezTo>
                          <a:pt x="2510" y="16905"/>
                          <a:pt x="2352" y="16773"/>
                          <a:pt x="2193" y="16641"/>
                        </a:cubicBezTo>
                        <a:cubicBezTo>
                          <a:pt x="2035" y="16509"/>
                          <a:pt x="1823" y="16324"/>
                          <a:pt x="1665" y="16139"/>
                        </a:cubicBezTo>
                        <a:cubicBezTo>
                          <a:pt x="1295" y="15796"/>
                          <a:pt x="978" y="15453"/>
                          <a:pt x="661" y="15056"/>
                        </a:cubicBezTo>
                        <a:lnTo>
                          <a:pt x="661" y="15030"/>
                        </a:lnTo>
                        <a:cubicBezTo>
                          <a:pt x="714" y="14819"/>
                          <a:pt x="767" y="14581"/>
                          <a:pt x="793" y="14370"/>
                        </a:cubicBezTo>
                        <a:cubicBezTo>
                          <a:pt x="899" y="14475"/>
                          <a:pt x="1031" y="14581"/>
                          <a:pt x="1137" y="14713"/>
                        </a:cubicBezTo>
                        <a:lnTo>
                          <a:pt x="1639" y="15136"/>
                        </a:lnTo>
                        <a:lnTo>
                          <a:pt x="2114" y="15585"/>
                        </a:lnTo>
                        <a:cubicBezTo>
                          <a:pt x="2246" y="15770"/>
                          <a:pt x="2431" y="15902"/>
                          <a:pt x="2616" y="15981"/>
                        </a:cubicBezTo>
                        <a:cubicBezTo>
                          <a:pt x="2626" y="15986"/>
                          <a:pt x="2636" y="15988"/>
                          <a:pt x="2647" y="15988"/>
                        </a:cubicBezTo>
                        <a:cubicBezTo>
                          <a:pt x="2694" y="15988"/>
                          <a:pt x="2743" y="15945"/>
                          <a:pt x="2722" y="15902"/>
                        </a:cubicBezTo>
                        <a:cubicBezTo>
                          <a:pt x="2616" y="15717"/>
                          <a:pt x="2457" y="15558"/>
                          <a:pt x="2299" y="15426"/>
                        </a:cubicBezTo>
                        <a:lnTo>
                          <a:pt x="1797" y="14977"/>
                        </a:lnTo>
                        <a:lnTo>
                          <a:pt x="1322" y="14502"/>
                        </a:lnTo>
                        <a:cubicBezTo>
                          <a:pt x="1189" y="14370"/>
                          <a:pt x="1031" y="14238"/>
                          <a:pt x="846" y="14105"/>
                        </a:cubicBezTo>
                        <a:lnTo>
                          <a:pt x="873" y="13973"/>
                        </a:lnTo>
                        <a:cubicBezTo>
                          <a:pt x="899" y="13868"/>
                          <a:pt x="899" y="13762"/>
                          <a:pt x="925" y="13630"/>
                        </a:cubicBezTo>
                        <a:cubicBezTo>
                          <a:pt x="1005" y="13736"/>
                          <a:pt x="1110" y="13868"/>
                          <a:pt x="1216" y="13973"/>
                        </a:cubicBezTo>
                        <a:cubicBezTo>
                          <a:pt x="1295" y="14079"/>
                          <a:pt x="1401" y="14185"/>
                          <a:pt x="1506" y="14290"/>
                        </a:cubicBezTo>
                        <a:cubicBezTo>
                          <a:pt x="1586" y="14422"/>
                          <a:pt x="1691" y="14502"/>
                          <a:pt x="1823" y="14554"/>
                        </a:cubicBezTo>
                        <a:cubicBezTo>
                          <a:pt x="1903" y="14554"/>
                          <a:pt x="1956" y="14502"/>
                          <a:pt x="1929" y="14449"/>
                        </a:cubicBezTo>
                        <a:cubicBezTo>
                          <a:pt x="1876" y="14317"/>
                          <a:pt x="1797" y="14238"/>
                          <a:pt x="1691" y="14158"/>
                        </a:cubicBezTo>
                        <a:cubicBezTo>
                          <a:pt x="1612" y="14079"/>
                          <a:pt x="1533" y="13973"/>
                          <a:pt x="1454" y="13894"/>
                        </a:cubicBezTo>
                        <a:lnTo>
                          <a:pt x="1189" y="13630"/>
                        </a:lnTo>
                        <a:cubicBezTo>
                          <a:pt x="1110" y="13524"/>
                          <a:pt x="1031" y="13445"/>
                          <a:pt x="952" y="13366"/>
                        </a:cubicBezTo>
                        <a:lnTo>
                          <a:pt x="1031" y="12970"/>
                        </a:lnTo>
                        <a:cubicBezTo>
                          <a:pt x="1137" y="12283"/>
                          <a:pt x="1295" y="11596"/>
                          <a:pt x="1454" y="10909"/>
                        </a:cubicBezTo>
                        <a:cubicBezTo>
                          <a:pt x="1771" y="9536"/>
                          <a:pt x="2167" y="8162"/>
                          <a:pt x="2642" y="6842"/>
                        </a:cubicBezTo>
                        <a:cubicBezTo>
                          <a:pt x="2774" y="6472"/>
                          <a:pt x="2906" y="6102"/>
                          <a:pt x="3065" y="5732"/>
                        </a:cubicBezTo>
                        <a:cubicBezTo>
                          <a:pt x="3118" y="5547"/>
                          <a:pt x="3197" y="5362"/>
                          <a:pt x="3276" y="5177"/>
                        </a:cubicBezTo>
                        <a:cubicBezTo>
                          <a:pt x="3303" y="5072"/>
                          <a:pt x="3355" y="4966"/>
                          <a:pt x="3382" y="4860"/>
                        </a:cubicBezTo>
                        <a:cubicBezTo>
                          <a:pt x="3778" y="4121"/>
                          <a:pt x="4174" y="3381"/>
                          <a:pt x="4623" y="2668"/>
                        </a:cubicBezTo>
                        <a:cubicBezTo>
                          <a:pt x="4861" y="2272"/>
                          <a:pt x="5125" y="1902"/>
                          <a:pt x="5416" y="1532"/>
                        </a:cubicBezTo>
                        <a:cubicBezTo>
                          <a:pt x="5548" y="1321"/>
                          <a:pt x="5706" y="1136"/>
                          <a:pt x="5865" y="925"/>
                        </a:cubicBezTo>
                        <a:lnTo>
                          <a:pt x="5865" y="925"/>
                        </a:lnTo>
                        <a:cubicBezTo>
                          <a:pt x="5786" y="1057"/>
                          <a:pt x="5733" y="1189"/>
                          <a:pt x="5654" y="1321"/>
                        </a:cubicBezTo>
                        <a:cubicBezTo>
                          <a:pt x="5601" y="1453"/>
                          <a:pt x="5495" y="1638"/>
                          <a:pt x="5416" y="1823"/>
                        </a:cubicBezTo>
                        <a:cubicBezTo>
                          <a:pt x="5337" y="2008"/>
                          <a:pt x="5257" y="2193"/>
                          <a:pt x="5231" y="2378"/>
                        </a:cubicBezTo>
                        <a:cubicBezTo>
                          <a:pt x="5231" y="2429"/>
                          <a:pt x="5264" y="2458"/>
                          <a:pt x="5302" y="2458"/>
                        </a:cubicBezTo>
                        <a:cubicBezTo>
                          <a:pt x="5322" y="2458"/>
                          <a:pt x="5344" y="2449"/>
                          <a:pt x="5363" y="2430"/>
                        </a:cubicBezTo>
                        <a:cubicBezTo>
                          <a:pt x="5469" y="2272"/>
                          <a:pt x="5548" y="2113"/>
                          <a:pt x="5601" y="1955"/>
                        </a:cubicBezTo>
                        <a:cubicBezTo>
                          <a:pt x="5680" y="1770"/>
                          <a:pt x="5759" y="1585"/>
                          <a:pt x="5865" y="1427"/>
                        </a:cubicBezTo>
                        <a:cubicBezTo>
                          <a:pt x="5944" y="1242"/>
                          <a:pt x="6023" y="1083"/>
                          <a:pt x="6103" y="925"/>
                        </a:cubicBezTo>
                        <a:cubicBezTo>
                          <a:pt x="6182" y="740"/>
                          <a:pt x="6261" y="581"/>
                          <a:pt x="6340" y="396"/>
                        </a:cubicBezTo>
                        <a:cubicBezTo>
                          <a:pt x="6340" y="396"/>
                          <a:pt x="6340" y="370"/>
                          <a:pt x="6340" y="370"/>
                        </a:cubicBezTo>
                        <a:cubicBezTo>
                          <a:pt x="6367" y="344"/>
                          <a:pt x="6393" y="317"/>
                          <a:pt x="6446" y="291"/>
                        </a:cubicBezTo>
                        <a:close/>
                        <a:moveTo>
                          <a:pt x="6604" y="0"/>
                        </a:moveTo>
                        <a:cubicBezTo>
                          <a:pt x="6340" y="0"/>
                          <a:pt x="6129" y="159"/>
                          <a:pt x="5997" y="370"/>
                        </a:cubicBezTo>
                        <a:cubicBezTo>
                          <a:pt x="5838" y="555"/>
                          <a:pt x="5654" y="740"/>
                          <a:pt x="5521" y="951"/>
                        </a:cubicBezTo>
                        <a:cubicBezTo>
                          <a:pt x="4887" y="1744"/>
                          <a:pt x="4333" y="2589"/>
                          <a:pt x="3831" y="3487"/>
                        </a:cubicBezTo>
                        <a:cubicBezTo>
                          <a:pt x="3620" y="3857"/>
                          <a:pt x="3435" y="4253"/>
                          <a:pt x="3276" y="4649"/>
                        </a:cubicBezTo>
                        <a:cubicBezTo>
                          <a:pt x="3197" y="4755"/>
                          <a:pt x="3118" y="4887"/>
                          <a:pt x="3065" y="5019"/>
                        </a:cubicBezTo>
                        <a:cubicBezTo>
                          <a:pt x="2986" y="5177"/>
                          <a:pt x="2906" y="5336"/>
                          <a:pt x="2854" y="5494"/>
                        </a:cubicBezTo>
                        <a:cubicBezTo>
                          <a:pt x="2722" y="5811"/>
                          <a:pt x="2589" y="6155"/>
                          <a:pt x="2457" y="6472"/>
                        </a:cubicBezTo>
                        <a:cubicBezTo>
                          <a:pt x="2220" y="7132"/>
                          <a:pt x="1982" y="7819"/>
                          <a:pt x="1797" y="8506"/>
                        </a:cubicBezTo>
                        <a:cubicBezTo>
                          <a:pt x="1374" y="9853"/>
                          <a:pt x="1057" y="11253"/>
                          <a:pt x="820" y="12653"/>
                        </a:cubicBezTo>
                        <a:cubicBezTo>
                          <a:pt x="740" y="13022"/>
                          <a:pt x="688" y="13419"/>
                          <a:pt x="635" y="13815"/>
                        </a:cubicBezTo>
                        <a:lnTo>
                          <a:pt x="608" y="14026"/>
                        </a:lnTo>
                        <a:lnTo>
                          <a:pt x="582" y="14026"/>
                        </a:lnTo>
                        <a:cubicBezTo>
                          <a:pt x="529" y="14105"/>
                          <a:pt x="476" y="14211"/>
                          <a:pt x="476" y="14317"/>
                        </a:cubicBezTo>
                        <a:cubicBezTo>
                          <a:pt x="476" y="14422"/>
                          <a:pt x="450" y="14528"/>
                          <a:pt x="450" y="14607"/>
                        </a:cubicBezTo>
                        <a:cubicBezTo>
                          <a:pt x="423" y="14713"/>
                          <a:pt x="423" y="14819"/>
                          <a:pt x="423" y="14898"/>
                        </a:cubicBezTo>
                        <a:cubicBezTo>
                          <a:pt x="397" y="15004"/>
                          <a:pt x="371" y="15136"/>
                          <a:pt x="450" y="15215"/>
                        </a:cubicBezTo>
                        <a:cubicBezTo>
                          <a:pt x="450" y="15241"/>
                          <a:pt x="476" y="15241"/>
                          <a:pt x="503" y="15241"/>
                        </a:cubicBezTo>
                        <a:cubicBezTo>
                          <a:pt x="767" y="15611"/>
                          <a:pt x="1057" y="15981"/>
                          <a:pt x="1401" y="16298"/>
                        </a:cubicBezTo>
                        <a:cubicBezTo>
                          <a:pt x="1533" y="16430"/>
                          <a:pt x="1665" y="16562"/>
                          <a:pt x="1823" y="16694"/>
                        </a:cubicBezTo>
                        <a:lnTo>
                          <a:pt x="1612" y="16615"/>
                        </a:lnTo>
                        <a:lnTo>
                          <a:pt x="952" y="16351"/>
                        </a:lnTo>
                        <a:cubicBezTo>
                          <a:pt x="740" y="16245"/>
                          <a:pt x="503" y="16166"/>
                          <a:pt x="291" y="16113"/>
                        </a:cubicBezTo>
                        <a:cubicBezTo>
                          <a:pt x="282" y="16108"/>
                          <a:pt x="272" y="16106"/>
                          <a:pt x="262" y="16106"/>
                        </a:cubicBezTo>
                        <a:cubicBezTo>
                          <a:pt x="220" y="16106"/>
                          <a:pt x="181" y="16149"/>
                          <a:pt x="159" y="16192"/>
                        </a:cubicBezTo>
                        <a:cubicBezTo>
                          <a:pt x="159" y="16192"/>
                          <a:pt x="159" y="16219"/>
                          <a:pt x="159" y="16219"/>
                        </a:cubicBezTo>
                        <a:cubicBezTo>
                          <a:pt x="107" y="16245"/>
                          <a:pt x="80" y="16271"/>
                          <a:pt x="80" y="16324"/>
                        </a:cubicBezTo>
                        <a:cubicBezTo>
                          <a:pt x="27" y="17117"/>
                          <a:pt x="1" y="17935"/>
                          <a:pt x="27" y="18728"/>
                        </a:cubicBezTo>
                        <a:cubicBezTo>
                          <a:pt x="27" y="19547"/>
                          <a:pt x="80" y="20313"/>
                          <a:pt x="133" y="21132"/>
                        </a:cubicBezTo>
                        <a:cubicBezTo>
                          <a:pt x="265" y="22716"/>
                          <a:pt x="476" y="24328"/>
                          <a:pt x="793" y="25886"/>
                        </a:cubicBezTo>
                        <a:cubicBezTo>
                          <a:pt x="873" y="26335"/>
                          <a:pt x="978" y="26784"/>
                          <a:pt x="1084" y="27207"/>
                        </a:cubicBezTo>
                        <a:cubicBezTo>
                          <a:pt x="1163" y="27630"/>
                          <a:pt x="1295" y="28052"/>
                          <a:pt x="1427" y="28475"/>
                        </a:cubicBezTo>
                        <a:cubicBezTo>
                          <a:pt x="1401" y="28528"/>
                          <a:pt x="1427" y="28580"/>
                          <a:pt x="1480" y="28607"/>
                        </a:cubicBezTo>
                        <a:cubicBezTo>
                          <a:pt x="1691" y="28765"/>
                          <a:pt x="1929" y="28897"/>
                          <a:pt x="2167" y="29003"/>
                        </a:cubicBezTo>
                        <a:cubicBezTo>
                          <a:pt x="2405" y="29135"/>
                          <a:pt x="2642" y="29241"/>
                          <a:pt x="2906" y="29346"/>
                        </a:cubicBezTo>
                        <a:cubicBezTo>
                          <a:pt x="3144" y="29452"/>
                          <a:pt x="3408" y="29558"/>
                          <a:pt x="3646" y="29637"/>
                        </a:cubicBezTo>
                        <a:lnTo>
                          <a:pt x="3699" y="29663"/>
                        </a:lnTo>
                        <a:lnTo>
                          <a:pt x="1665" y="29716"/>
                        </a:lnTo>
                        <a:cubicBezTo>
                          <a:pt x="1559" y="29716"/>
                          <a:pt x="1506" y="29822"/>
                          <a:pt x="1533" y="29928"/>
                        </a:cubicBezTo>
                        <a:cubicBezTo>
                          <a:pt x="2589" y="32358"/>
                          <a:pt x="3778" y="34735"/>
                          <a:pt x="5072" y="37059"/>
                        </a:cubicBezTo>
                        <a:cubicBezTo>
                          <a:pt x="5231" y="37376"/>
                          <a:pt x="5416" y="37693"/>
                          <a:pt x="5601" y="38010"/>
                        </a:cubicBezTo>
                        <a:cubicBezTo>
                          <a:pt x="5680" y="38169"/>
                          <a:pt x="5786" y="38301"/>
                          <a:pt x="5865" y="38459"/>
                        </a:cubicBezTo>
                        <a:cubicBezTo>
                          <a:pt x="5865" y="38512"/>
                          <a:pt x="5891" y="38565"/>
                          <a:pt x="5918" y="38591"/>
                        </a:cubicBezTo>
                        <a:lnTo>
                          <a:pt x="5997" y="38697"/>
                        </a:lnTo>
                        <a:lnTo>
                          <a:pt x="6050" y="38803"/>
                        </a:lnTo>
                        <a:cubicBezTo>
                          <a:pt x="6076" y="38829"/>
                          <a:pt x="6076" y="38829"/>
                          <a:pt x="6076" y="38856"/>
                        </a:cubicBezTo>
                        <a:cubicBezTo>
                          <a:pt x="6103" y="38882"/>
                          <a:pt x="6129" y="38908"/>
                          <a:pt x="6155" y="38908"/>
                        </a:cubicBezTo>
                        <a:cubicBezTo>
                          <a:pt x="6169" y="38922"/>
                          <a:pt x="6182" y="38928"/>
                          <a:pt x="6195" y="38928"/>
                        </a:cubicBezTo>
                        <a:cubicBezTo>
                          <a:pt x="6208" y="38928"/>
                          <a:pt x="6221" y="38922"/>
                          <a:pt x="6235" y="38908"/>
                        </a:cubicBezTo>
                        <a:lnTo>
                          <a:pt x="6235" y="38935"/>
                        </a:lnTo>
                        <a:cubicBezTo>
                          <a:pt x="6235" y="38961"/>
                          <a:pt x="6261" y="38988"/>
                          <a:pt x="6261" y="39014"/>
                        </a:cubicBezTo>
                        <a:cubicBezTo>
                          <a:pt x="6287" y="39040"/>
                          <a:pt x="6320" y="39054"/>
                          <a:pt x="6353" y="39054"/>
                        </a:cubicBezTo>
                        <a:cubicBezTo>
                          <a:pt x="6387" y="39054"/>
                          <a:pt x="6420" y="39040"/>
                          <a:pt x="6446" y="39014"/>
                        </a:cubicBezTo>
                        <a:cubicBezTo>
                          <a:pt x="6499" y="38988"/>
                          <a:pt x="6525" y="38908"/>
                          <a:pt x="6499" y="38856"/>
                        </a:cubicBezTo>
                        <a:cubicBezTo>
                          <a:pt x="6842" y="38512"/>
                          <a:pt x="7159" y="38142"/>
                          <a:pt x="7450" y="37746"/>
                        </a:cubicBezTo>
                        <a:cubicBezTo>
                          <a:pt x="7793" y="37324"/>
                          <a:pt x="8110" y="36875"/>
                          <a:pt x="8401" y="36425"/>
                        </a:cubicBezTo>
                        <a:cubicBezTo>
                          <a:pt x="10223" y="33678"/>
                          <a:pt x="11412" y="30588"/>
                          <a:pt x="11914" y="27313"/>
                        </a:cubicBezTo>
                        <a:cubicBezTo>
                          <a:pt x="12019" y="26731"/>
                          <a:pt x="12072" y="26124"/>
                          <a:pt x="12125" y="25516"/>
                        </a:cubicBezTo>
                        <a:cubicBezTo>
                          <a:pt x="12178" y="24909"/>
                          <a:pt x="12178" y="24301"/>
                          <a:pt x="12125" y="23720"/>
                        </a:cubicBezTo>
                        <a:cubicBezTo>
                          <a:pt x="12204" y="23641"/>
                          <a:pt x="12178" y="23535"/>
                          <a:pt x="12099" y="23509"/>
                        </a:cubicBezTo>
                        <a:cubicBezTo>
                          <a:pt x="11861" y="23403"/>
                          <a:pt x="11597" y="23298"/>
                          <a:pt x="11333" y="23245"/>
                        </a:cubicBezTo>
                        <a:lnTo>
                          <a:pt x="10567" y="22981"/>
                        </a:lnTo>
                        <a:lnTo>
                          <a:pt x="10223" y="22849"/>
                        </a:lnTo>
                        <a:lnTo>
                          <a:pt x="10223" y="22849"/>
                        </a:lnTo>
                        <a:lnTo>
                          <a:pt x="10593" y="22901"/>
                        </a:lnTo>
                        <a:lnTo>
                          <a:pt x="12178" y="23060"/>
                        </a:lnTo>
                        <a:cubicBezTo>
                          <a:pt x="12192" y="23063"/>
                          <a:pt x="12205" y="23065"/>
                          <a:pt x="12218" y="23065"/>
                        </a:cubicBezTo>
                        <a:cubicBezTo>
                          <a:pt x="12303" y="23065"/>
                          <a:pt x="12359" y="22993"/>
                          <a:pt x="12336" y="22901"/>
                        </a:cubicBezTo>
                        <a:cubicBezTo>
                          <a:pt x="12363" y="22849"/>
                          <a:pt x="12389" y="22796"/>
                          <a:pt x="12389" y="22743"/>
                        </a:cubicBezTo>
                        <a:cubicBezTo>
                          <a:pt x="12389" y="22690"/>
                          <a:pt x="12389" y="22637"/>
                          <a:pt x="12389" y="22584"/>
                        </a:cubicBezTo>
                        <a:lnTo>
                          <a:pt x="12389" y="22241"/>
                        </a:lnTo>
                        <a:lnTo>
                          <a:pt x="12389" y="21924"/>
                        </a:lnTo>
                        <a:cubicBezTo>
                          <a:pt x="12389" y="21845"/>
                          <a:pt x="12389" y="21766"/>
                          <a:pt x="12363" y="21713"/>
                        </a:cubicBezTo>
                        <a:lnTo>
                          <a:pt x="12363" y="21660"/>
                        </a:lnTo>
                        <a:cubicBezTo>
                          <a:pt x="12416" y="21317"/>
                          <a:pt x="12442" y="20947"/>
                          <a:pt x="12468" y="20577"/>
                        </a:cubicBezTo>
                        <a:cubicBezTo>
                          <a:pt x="12521" y="19837"/>
                          <a:pt x="12521" y="19098"/>
                          <a:pt x="12521" y="18358"/>
                        </a:cubicBezTo>
                        <a:cubicBezTo>
                          <a:pt x="12495" y="16879"/>
                          <a:pt x="12363" y="15400"/>
                          <a:pt x="12099" y="13947"/>
                        </a:cubicBezTo>
                        <a:cubicBezTo>
                          <a:pt x="12019" y="13524"/>
                          <a:pt x="11940" y="13128"/>
                          <a:pt x="11861" y="12705"/>
                        </a:cubicBezTo>
                        <a:cubicBezTo>
                          <a:pt x="11782" y="12283"/>
                          <a:pt x="11676" y="11887"/>
                          <a:pt x="11517" y="11517"/>
                        </a:cubicBezTo>
                        <a:cubicBezTo>
                          <a:pt x="11500" y="11466"/>
                          <a:pt x="11461" y="11437"/>
                          <a:pt x="11414" y="11437"/>
                        </a:cubicBezTo>
                        <a:cubicBezTo>
                          <a:pt x="11389" y="11437"/>
                          <a:pt x="11361" y="11445"/>
                          <a:pt x="11333" y="11464"/>
                        </a:cubicBezTo>
                        <a:lnTo>
                          <a:pt x="11280" y="11464"/>
                        </a:lnTo>
                        <a:cubicBezTo>
                          <a:pt x="11148" y="11464"/>
                          <a:pt x="11016" y="11490"/>
                          <a:pt x="10884" y="11543"/>
                        </a:cubicBezTo>
                        <a:lnTo>
                          <a:pt x="10514" y="11649"/>
                        </a:lnTo>
                        <a:lnTo>
                          <a:pt x="9721" y="11860"/>
                        </a:lnTo>
                        <a:lnTo>
                          <a:pt x="9167" y="11992"/>
                        </a:lnTo>
                        <a:lnTo>
                          <a:pt x="9272" y="11939"/>
                        </a:lnTo>
                        <a:cubicBezTo>
                          <a:pt x="9616" y="11781"/>
                          <a:pt x="9906" y="11622"/>
                          <a:pt x="10197" y="11464"/>
                        </a:cubicBezTo>
                        <a:cubicBezTo>
                          <a:pt x="10514" y="11306"/>
                          <a:pt x="10804" y="11147"/>
                          <a:pt x="11121" y="10962"/>
                        </a:cubicBezTo>
                        <a:cubicBezTo>
                          <a:pt x="11253" y="10883"/>
                          <a:pt x="11412" y="10777"/>
                          <a:pt x="11544" y="10698"/>
                        </a:cubicBezTo>
                        <a:cubicBezTo>
                          <a:pt x="11676" y="10592"/>
                          <a:pt x="11861" y="10540"/>
                          <a:pt x="11914" y="10355"/>
                        </a:cubicBezTo>
                        <a:cubicBezTo>
                          <a:pt x="11914" y="10355"/>
                          <a:pt x="11887" y="10328"/>
                          <a:pt x="11887" y="10328"/>
                        </a:cubicBezTo>
                        <a:cubicBezTo>
                          <a:pt x="11808" y="10328"/>
                          <a:pt x="11729" y="10328"/>
                          <a:pt x="11676" y="10381"/>
                        </a:cubicBezTo>
                        <a:cubicBezTo>
                          <a:pt x="11570" y="10038"/>
                          <a:pt x="11438" y="9747"/>
                          <a:pt x="11306" y="9430"/>
                        </a:cubicBezTo>
                        <a:lnTo>
                          <a:pt x="10884" y="8426"/>
                        </a:lnTo>
                        <a:cubicBezTo>
                          <a:pt x="10619" y="7766"/>
                          <a:pt x="10329" y="7106"/>
                          <a:pt x="10038" y="6445"/>
                        </a:cubicBezTo>
                        <a:cubicBezTo>
                          <a:pt x="9431" y="5125"/>
                          <a:pt x="8823" y="3830"/>
                          <a:pt x="8189" y="2536"/>
                        </a:cubicBezTo>
                        <a:cubicBezTo>
                          <a:pt x="8004" y="2166"/>
                          <a:pt x="7819" y="1823"/>
                          <a:pt x="7635" y="1453"/>
                        </a:cubicBezTo>
                        <a:cubicBezTo>
                          <a:pt x="7476" y="1162"/>
                          <a:pt x="7318" y="845"/>
                          <a:pt x="7133" y="555"/>
                        </a:cubicBezTo>
                        <a:cubicBezTo>
                          <a:pt x="7106" y="449"/>
                          <a:pt x="7080" y="370"/>
                          <a:pt x="7027" y="264"/>
                        </a:cubicBezTo>
                        <a:cubicBezTo>
                          <a:pt x="6948" y="106"/>
                          <a:pt x="6789" y="0"/>
                          <a:pt x="660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55" name="Google Shape;655;p34"/>
                <p:cNvGrpSpPr/>
                <p:nvPr/>
              </p:nvGrpSpPr>
              <p:grpSpPr>
                <a:xfrm>
                  <a:off x="1754950" y="2949825"/>
                  <a:ext cx="604250" cy="672800"/>
                  <a:chOff x="1754950" y="2949825"/>
                  <a:chExt cx="604250" cy="672800"/>
                </a:xfrm>
              </p:grpSpPr>
              <p:sp>
                <p:nvSpPr>
                  <p:cNvPr id="656" name="Google Shape;656;p34"/>
                  <p:cNvSpPr/>
                  <p:nvPr/>
                </p:nvSpPr>
                <p:spPr>
                  <a:xfrm>
                    <a:off x="1760900" y="2955850"/>
                    <a:ext cx="592375" cy="660150"/>
                  </a:xfrm>
                  <a:custGeom>
                    <a:avLst/>
                    <a:gdLst/>
                    <a:ahLst/>
                    <a:cxnLst/>
                    <a:rect l="l" t="t" r="r" b="b"/>
                    <a:pathLst>
                      <a:path w="23695" h="26406" extrusionOk="0">
                        <a:moveTo>
                          <a:pt x="13889" y="1"/>
                        </a:moveTo>
                        <a:cubicBezTo>
                          <a:pt x="13768" y="1"/>
                          <a:pt x="13647" y="5"/>
                          <a:pt x="13525" y="14"/>
                        </a:cubicBezTo>
                        <a:cubicBezTo>
                          <a:pt x="12917" y="67"/>
                          <a:pt x="12336" y="252"/>
                          <a:pt x="11834" y="543"/>
                        </a:cubicBezTo>
                        <a:cubicBezTo>
                          <a:pt x="10830" y="1150"/>
                          <a:pt x="10064" y="2048"/>
                          <a:pt x="9615" y="3105"/>
                        </a:cubicBezTo>
                        <a:cubicBezTo>
                          <a:pt x="9377" y="3633"/>
                          <a:pt x="9219" y="4161"/>
                          <a:pt x="9113" y="4716"/>
                        </a:cubicBezTo>
                        <a:cubicBezTo>
                          <a:pt x="8955" y="5535"/>
                          <a:pt x="8902" y="6354"/>
                          <a:pt x="8928" y="7199"/>
                        </a:cubicBezTo>
                        <a:lnTo>
                          <a:pt x="8928" y="7648"/>
                        </a:lnTo>
                        <a:cubicBezTo>
                          <a:pt x="9061" y="7780"/>
                          <a:pt x="9166" y="7886"/>
                          <a:pt x="9298" y="8018"/>
                        </a:cubicBezTo>
                        <a:cubicBezTo>
                          <a:pt x="9430" y="8176"/>
                          <a:pt x="9562" y="8308"/>
                          <a:pt x="9668" y="8467"/>
                        </a:cubicBezTo>
                        <a:cubicBezTo>
                          <a:pt x="9932" y="8784"/>
                          <a:pt x="10143" y="9101"/>
                          <a:pt x="10355" y="9418"/>
                        </a:cubicBezTo>
                        <a:cubicBezTo>
                          <a:pt x="10777" y="10078"/>
                          <a:pt x="11121" y="10791"/>
                          <a:pt x="11385" y="11531"/>
                        </a:cubicBezTo>
                        <a:cubicBezTo>
                          <a:pt x="11464" y="11742"/>
                          <a:pt x="11543" y="11954"/>
                          <a:pt x="11596" y="12165"/>
                        </a:cubicBezTo>
                        <a:cubicBezTo>
                          <a:pt x="11649" y="12376"/>
                          <a:pt x="11702" y="12588"/>
                          <a:pt x="11728" y="12825"/>
                        </a:cubicBezTo>
                        <a:cubicBezTo>
                          <a:pt x="11728" y="12858"/>
                          <a:pt x="11688" y="12881"/>
                          <a:pt x="11651" y="12881"/>
                        </a:cubicBezTo>
                        <a:cubicBezTo>
                          <a:pt x="11628" y="12881"/>
                          <a:pt x="11606" y="12872"/>
                          <a:pt x="11596" y="12852"/>
                        </a:cubicBezTo>
                        <a:cubicBezTo>
                          <a:pt x="11517" y="12667"/>
                          <a:pt x="11464" y="12482"/>
                          <a:pt x="11411" y="12297"/>
                        </a:cubicBezTo>
                        <a:cubicBezTo>
                          <a:pt x="11359" y="12112"/>
                          <a:pt x="11279" y="11927"/>
                          <a:pt x="11226" y="11742"/>
                        </a:cubicBezTo>
                        <a:cubicBezTo>
                          <a:pt x="11094" y="11373"/>
                          <a:pt x="10962" y="11029"/>
                          <a:pt x="10804" y="10686"/>
                        </a:cubicBezTo>
                        <a:cubicBezTo>
                          <a:pt x="10460" y="9973"/>
                          <a:pt x="10064" y="9312"/>
                          <a:pt x="9589" y="8705"/>
                        </a:cubicBezTo>
                        <a:cubicBezTo>
                          <a:pt x="9457" y="8546"/>
                          <a:pt x="9325" y="8388"/>
                          <a:pt x="9166" y="8203"/>
                        </a:cubicBezTo>
                        <a:cubicBezTo>
                          <a:pt x="9034" y="8044"/>
                          <a:pt x="8955" y="7965"/>
                          <a:pt x="8849" y="7859"/>
                        </a:cubicBezTo>
                        <a:cubicBezTo>
                          <a:pt x="8374" y="7886"/>
                          <a:pt x="7872" y="7912"/>
                          <a:pt x="7396" y="7912"/>
                        </a:cubicBezTo>
                        <a:lnTo>
                          <a:pt x="5944" y="7912"/>
                        </a:lnTo>
                        <a:cubicBezTo>
                          <a:pt x="5046" y="7912"/>
                          <a:pt x="4200" y="8097"/>
                          <a:pt x="3381" y="8467"/>
                        </a:cubicBezTo>
                        <a:cubicBezTo>
                          <a:pt x="3170" y="8599"/>
                          <a:pt x="2932" y="8731"/>
                          <a:pt x="2721" y="8890"/>
                        </a:cubicBezTo>
                        <a:cubicBezTo>
                          <a:pt x="2325" y="9207"/>
                          <a:pt x="1955" y="9576"/>
                          <a:pt x="1638" y="9973"/>
                        </a:cubicBezTo>
                        <a:cubicBezTo>
                          <a:pt x="1400" y="10290"/>
                          <a:pt x="1163" y="10607"/>
                          <a:pt x="951" y="10950"/>
                        </a:cubicBezTo>
                        <a:cubicBezTo>
                          <a:pt x="740" y="11293"/>
                          <a:pt x="529" y="11663"/>
                          <a:pt x="317" y="12006"/>
                        </a:cubicBezTo>
                        <a:cubicBezTo>
                          <a:pt x="80" y="12403"/>
                          <a:pt x="0" y="12878"/>
                          <a:pt x="106" y="13327"/>
                        </a:cubicBezTo>
                        <a:cubicBezTo>
                          <a:pt x="185" y="13671"/>
                          <a:pt x="476" y="13908"/>
                          <a:pt x="819" y="13988"/>
                        </a:cubicBezTo>
                        <a:cubicBezTo>
                          <a:pt x="1480" y="12746"/>
                          <a:pt x="2563" y="11769"/>
                          <a:pt x="3857" y="11188"/>
                        </a:cubicBezTo>
                        <a:cubicBezTo>
                          <a:pt x="4147" y="11082"/>
                          <a:pt x="4464" y="10976"/>
                          <a:pt x="4755" y="10897"/>
                        </a:cubicBezTo>
                        <a:lnTo>
                          <a:pt x="4913" y="10765"/>
                        </a:lnTo>
                        <a:cubicBezTo>
                          <a:pt x="4928" y="10758"/>
                          <a:pt x="4944" y="10755"/>
                          <a:pt x="4961" y="10755"/>
                        </a:cubicBezTo>
                        <a:cubicBezTo>
                          <a:pt x="5007" y="10755"/>
                          <a:pt x="5060" y="10779"/>
                          <a:pt x="5098" y="10818"/>
                        </a:cubicBezTo>
                        <a:cubicBezTo>
                          <a:pt x="5204" y="10871"/>
                          <a:pt x="5230" y="11029"/>
                          <a:pt x="5098" y="11056"/>
                        </a:cubicBezTo>
                        <a:lnTo>
                          <a:pt x="4861" y="11108"/>
                        </a:lnTo>
                        <a:cubicBezTo>
                          <a:pt x="3778" y="11874"/>
                          <a:pt x="2853" y="12825"/>
                          <a:pt x="2114" y="13935"/>
                        </a:cubicBezTo>
                        <a:cubicBezTo>
                          <a:pt x="1453" y="14912"/>
                          <a:pt x="1110" y="16074"/>
                          <a:pt x="1110" y="17263"/>
                        </a:cubicBezTo>
                        <a:cubicBezTo>
                          <a:pt x="1110" y="17448"/>
                          <a:pt x="1110" y="17633"/>
                          <a:pt x="1136" y="17818"/>
                        </a:cubicBezTo>
                        <a:cubicBezTo>
                          <a:pt x="1242" y="18425"/>
                          <a:pt x="1453" y="19033"/>
                          <a:pt x="1797" y="19561"/>
                        </a:cubicBezTo>
                        <a:cubicBezTo>
                          <a:pt x="1981" y="19799"/>
                          <a:pt x="2166" y="20036"/>
                          <a:pt x="2378" y="20248"/>
                        </a:cubicBezTo>
                        <a:cubicBezTo>
                          <a:pt x="2510" y="20380"/>
                          <a:pt x="2615" y="20485"/>
                          <a:pt x="2747" y="20565"/>
                        </a:cubicBezTo>
                        <a:cubicBezTo>
                          <a:pt x="2800" y="20604"/>
                          <a:pt x="2860" y="20624"/>
                          <a:pt x="2919" y="20624"/>
                        </a:cubicBezTo>
                        <a:cubicBezTo>
                          <a:pt x="2979" y="20624"/>
                          <a:pt x="3038" y="20604"/>
                          <a:pt x="3091" y="20565"/>
                        </a:cubicBezTo>
                        <a:cubicBezTo>
                          <a:pt x="3276" y="20353"/>
                          <a:pt x="3408" y="20089"/>
                          <a:pt x="3461" y="19825"/>
                        </a:cubicBezTo>
                        <a:cubicBezTo>
                          <a:pt x="3593" y="19482"/>
                          <a:pt x="3725" y="19138"/>
                          <a:pt x="3857" y="18821"/>
                        </a:cubicBezTo>
                        <a:cubicBezTo>
                          <a:pt x="4121" y="18161"/>
                          <a:pt x="4438" y="17527"/>
                          <a:pt x="4781" y="16893"/>
                        </a:cubicBezTo>
                        <a:cubicBezTo>
                          <a:pt x="5125" y="16286"/>
                          <a:pt x="5521" y="15678"/>
                          <a:pt x="5944" y="15123"/>
                        </a:cubicBezTo>
                        <a:cubicBezTo>
                          <a:pt x="6129" y="14833"/>
                          <a:pt x="6340" y="14595"/>
                          <a:pt x="6604" y="14437"/>
                        </a:cubicBezTo>
                        <a:cubicBezTo>
                          <a:pt x="6696" y="14384"/>
                          <a:pt x="6802" y="14357"/>
                          <a:pt x="6908" y="14357"/>
                        </a:cubicBezTo>
                        <a:cubicBezTo>
                          <a:pt x="7013" y="14357"/>
                          <a:pt x="7119" y="14384"/>
                          <a:pt x="7212" y="14437"/>
                        </a:cubicBezTo>
                        <a:cubicBezTo>
                          <a:pt x="7264" y="14463"/>
                          <a:pt x="7317" y="14516"/>
                          <a:pt x="7344" y="14569"/>
                        </a:cubicBezTo>
                        <a:cubicBezTo>
                          <a:pt x="7423" y="14648"/>
                          <a:pt x="7449" y="14780"/>
                          <a:pt x="7449" y="14886"/>
                        </a:cubicBezTo>
                        <a:cubicBezTo>
                          <a:pt x="7423" y="14912"/>
                          <a:pt x="7423" y="14912"/>
                          <a:pt x="7423" y="14938"/>
                        </a:cubicBezTo>
                        <a:cubicBezTo>
                          <a:pt x="7396" y="14938"/>
                          <a:pt x="7396" y="14965"/>
                          <a:pt x="7396" y="14991"/>
                        </a:cubicBezTo>
                        <a:cubicBezTo>
                          <a:pt x="6208" y="16286"/>
                          <a:pt x="5230" y="17738"/>
                          <a:pt x="4464" y="19323"/>
                        </a:cubicBezTo>
                        <a:cubicBezTo>
                          <a:pt x="4253" y="19693"/>
                          <a:pt x="4095" y="20116"/>
                          <a:pt x="3989" y="20538"/>
                        </a:cubicBezTo>
                        <a:cubicBezTo>
                          <a:pt x="3910" y="20908"/>
                          <a:pt x="3963" y="21304"/>
                          <a:pt x="4174" y="21648"/>
                        </a:cubicBezTo>
                        <a:cubicBezTo>
                          <a:pt x="4174" y="21648"/>
                          <a:pt x="4174" y="21674"/>
                          <a:pt x="4174" y="21674"/>
                        </a:cubicBezTo>
                        <a:cubicBezTo>
                          <a:pt x="4412" y="21991"/>
                          <a:pt x="4676" y="22255"/>
                          <a:pt x="4966" y="22467"/>
                        </a:cubicBezTo>
                        <a:cubicBezTo>
                          <a:pt x="5283" y="22731"/>
                          <a:pt x="5653" y="22942"/>
                          <a:pt x="6049" y="23048"/>
                        </a:cubicBezTo>
                        <a:cubicBezTo>
                          <a:pt x="6101" y="23062"/>
                          <a:pt x="6153" y="23069"/>
                          <a:pt x="6203" y="23069"/>
                        </a:cubicBezTo>
                        <a:cubicBezTo>
                          <a:pt x="6333" y="23069"/>
                          <a:pt x="6456" y="23026"/>
                          <a:pt x="6551" y="22968"/>
                        </a:cubicBezTo>
                        <a:cubicBezTo>
                          <a:pt x="6710" y="22863"/>
                          <a:pt x="6789" y="22704"/>
                          <a:pt x="6842" y="22546"/>
                        </a:cubicBezTo>
                        <a:cubicBezTo>
                          <a:pt x="6895" y="22361"/>
                          <a:pt x="6921" y="22176"/>
                          <a:pt x="6947" y="21991"/>
                        </a:cubicBezTo>
                        <a:cubicBezTo>
                          <a:pt x="6974" y="21780"/>
                          <a:pt x="7027" y="21568"/>
                          <a:pt x="7079" y="21331"/>
                        </a:cubicBezTo>
                        <a:cubicBezTo>
                          <a:pt x="7264" y="20433"/>
                          <a:pt x="7528" y="19587"/>
                          <a:pt x="7872" y="18742"/>
                        </a:cubicBezTo>
                        <a:cubicBezTo>
                          <a:pt x="8030" y="18319"/>
                          <a:pt x="8215" y="17923"/>
                          <a:pt x="8427" y="17527"/>
                        </a:cubicBezTo>
                        <a:cubicBezTo>
                          <a:pt x="8585" y="17157"/>
                          <a:pt x="8928" y="16893"/>
                          <a:pt x="9351" y="16840"/>
                        </a:cubicBezTo>
                        <a:cubicBezTo>
                          <a:pt x="9404" y="16840"/>
                          <a:pt x="9483" y="16840"/>
                          <a:pt x="9536" y="16867"/>
                        </a:cubicBezTo>
                        <a:cubicBezTo>
                          <a:pt x="9827" y="16946"/>
                          <a:pt x="10038" y="17210"/>
                          <a:pt x="10038" y="17527"/>
                        </a:cubicBezTo>
                        <a:cubicBezTo>
                          <a:pt x="10064" y="17950"/>
                          <a:pt x="9774" y="18319"/>
                          <a:pt x="9589" y="18689"/>
                        </a:cubicBezTo>
                        <a:cubicBezTo>
                          <a:pt x="8928" y="19852"/>
                          <a:pt x="8506" y="21119"/>
                          <a:pt x="8268" y="22414"/>
                        </a:cubicBezTo>
                        <a:cubicBezTo>
                          <a:pt x="8189" y="22836"/>
                          <a:pt x="8162" y="23259"/>
                          <a:pt x="8162" y="23682"/>
                        </a:cubicBezTo>
                        <a:cubicBezTo>
                          <a:pt x="8189" y="23761"/>
                          <a:pt x="8189" y="23840"/>
                          <a:pt x="8215" y="23946"/>
                        </a:cubicBezTo>
                        <a:cubicBezTo>
                          <a:pt x="8268" y="24236"/>
                          <a:pt x="8427" y="24474"/>
                          <a:pt x="8691" y="24632"/>
                        </a:cubicBezTo>
                        <a:cubicBezTo>
                          <a:pt x="8823" y="24738"/>
                          <a:pt x="8981" y="24765"/>
                          <a:pt x="9166" y="24765"/>
                        </a:cubicBezTo>
                        <a:cubicBezTo>
                          <a:pt x="9325" y="24738"/>
                          <a:pt x="9457" y="24632"/>
                          <a:pt x="9562" y="24500"/>
                        </a:cubicBezTo>
                        <a:cubicBezTo>
                          <a:pt x="9774" y="24157"/>
                          <a:pt x="9853" y="23734"/>
                          <a:pt x="9774" y="23312"/>
                        </a:cubicBezTo>
                        <a:cubicBezTo>
                          <a:pt x="9747" y="22889"/>
                          <a:pt x="9774" y="22467"/>
                          <a:pt x="9827" y="22044"/>
                        </a:cubicBezTo>
                        <a:cubicBezTo>
                          <a:pt x="9932" y="21225"/>
                          <a:pt x="10196" y="20459"/>
                          <a:pt x="10619" y="19746"/>
                        </a:cubicBezTo>
                        <a:cubicBezTo>
                          <a:pt x="10725" y="19561"/>
                          <a:pt x="10830" y="19376"/>
                          <a:pt x="10936" y="19218"/>
                        </a:cubicBezTo>
                        <a:cubicBezTo>
                          <a:pt x="11068" y="19033"/>
                          <a:pt x="11174" y="18874"/>
                          <a:pt x="11332" y="18742"/>
                        </a:cubicBezTo>
                        <a:cubicBezTo>
                          <a:pt x="11464" y="18610"/>
                          <a:pt x="11649" y="18504"/>
                          <a:pt x="11834" y="18478"/>
                        </a:cubicBezTo>
                        <a:lnTo>
                          <a:pt x="11860" y="18478"/>
                        </a:lnTo>
                        <a:cubicBezTo>
                          <a:pt x="11888" y="18473"/>
                          <a:pt x="11916" y="18471"/>
                          <a:pt x="11944" y="18471"/>
                        </a:cubicBezTo>
                        <a:cubicBezTo>
                          <a:pt x="12081" y="18471"/>
                          <a:pt x="12226" y="18523"/>
                          <a:pt x="12336" y="18610"/>
                        </a:cubicBezTo>
                        <a:cubicBezTo>
                          <a:pt x="12547" y="18848"/>
                          <a:pt x="12626" y="19191"/>
                          <a:pt x="12574" y="19482"/>
                        </a:cubicBezTo>
                        <a:cubicBezTo>
                          <a:pt x="12521" y="19878"/>
                          <a:pt x="12389" y="20274"/>
                          <a:pt x="12204" y="20618"/>
                        </a:cubicBezTo>
                        <a:cubicBezTo>
                          <a:pt x="12098" y="20855"/>
                          <a:pt x="11992" y="21067"/>
                          <a:pt x="11887" y="21278"/>
                        </a:cubicBezTo>
                        <a:cubicBezTo>
                          <a:pt x="11596" y="21780"/>
                          <a:pt x="11385" y="22308"/>
                          <a:pt x="11253" y="22863"/>
                        </a:cubicBezTo>
                        <a:cubicBezTo>
                          <a:pt x="11121" y="23655"/>
                          <a:pt x="11253" y="24448"/>
                          <a:pt x="11623" y="25134"/>
                        </a:cubicBezTo>
                        <a:cubicBezTo>
                          <a:pt x="11954" y="25745"/>
                          <a:pt x="12505" y="26405"/>
                          <a:pt x="13254" y="26405"/>
                        </a:cubicBezTo>
                        <a:cubicBezTo>
                          <a:pt x="13282" y="26405"/>
                          <a:pt x="13311" y="26404"/>
                          <a:pt x="13340" y="26402"/>
                        </a:cubicBezTo>
                        <a:cubicBezTo>
                          <a:pt x="13894" y="26297"/>
                          <a:pt x="14343" y="25953"/>
                          <a:pt x="14608" y="25451"/>
                        </a:cubicBezTo>
                        <a:cubicBezTo>
                          <a:pt x="14713" y="25319"/>
                          <a:pt x="14792" y="25161"/>
                          <a:pt x="14845" y="25002"/>
                        </a:cubicBezTo>
                        <a:cubicBezTo>
                          <a:pt x="15162" y="24183"/>
                          <a:pt x="15294" y="23312"/>
                          <a:pt x="15268" y="22440"/>
                        </a:cubicBezTo>
                        <a:cubicBezTo>
                          <a:pt x="15268" y="22017"/>
                          <a:pt x="15241" y="21568"/>
                          <a:pt x="15215" y="21146"/>
                        </a:cubicBezTo>
                        <a:cubicBezTo>
                          <a:pt x="15215" y="21081"/>
                          <a:pt x="15276" y="21035"/>
                          <a:pt x="15334" y="21035"/>
                        </a:cubicBezTo>
                        <a:cubicBezTo>
                          <a:pt x="15371" y="21035"/>
                          <a:pt x="15406" y="21053"/>
                          <a:pt x="15426" y="21093"/>
                        </a:cubicBezTo>
                        <a:cubicBezTo>
                          <a:pt x="15691" y="21568"/>
                          <a:pt x="15849" y="22070"/>
                          <a:pt x="15875" y="22599"/>
                        </a:cubicBezTo>
                        <a:cubicBezTo>
                          <a:pt x="15902" y="23153"/>
                          <a:pt x="16034" y="23682"/>
                          <a:pt x="16298" y="24157"/>
                        </a:cubicBezTo>
                        <a:cubicBezTo>
                          <a:pt x="16377" y="24289"/>
                          <a:pt x="16483" y="24395"/>
                          <a:pt x="16615" y="24500"/>
                        </a:cubicBezTo>
                        <a:cubicBezTo>
                          <a:pt x="16783" y="24648"/>
                          <a:pt x="17002" y="24728"/>
                          <a:pt x="17230" y="24728"/>
                        </a:cubicBezTo>
                        <a:cubicBezTo>
                          <a:pt x="17289" y="24728"/>
                          <a:pt x="17348" y="24723"/>
                          <a:pt x="17407" y="24712"/>
                        </a:cubicBezTo>
                        <a:cubicBezTo>
                          <a:pt x="17909" y="24580"/>
                          <a:pt x="18306" y="24236"/>
                          <a:pt x="18490" y="23761"/>
                        </a:cubicBezTo>
                        <a:cubicBezTo>
                          <a:pt x="18992" y="22783"/>
                          <a:pt x="18781" y="21621"/>
                          <a:pt x="18358" y="20644"/>
                        </a:cubicBezTo>
                        <a:cubicBezTo>
                          <a:pt x="18332" y="20565"/>
                          <a:pt x="18279" y="20459"/>
                          <a:pt x="18253" y="20380"/>
                        </a:cubicBezTo>
                        <a:cubicBezTo>
                          <a:pt x="17856" y="19508"/>
                          <a:pt x="17381" y="18689"/>
                          <a:pt x="16800" y="17923"/>
                        </a:cubicBezTo>
                        <a:cubicBezTo>
                          <a:pt x="16166" y="17104"/>
                          <a:pt x="15453" y="16365"/>
                          <a:pt x="14660" y="15678"/>
                        </a:cubicBezTo>
                        <a:lnTo>
                          <a:pt x="14449" y="15520"/>
                        </a:lnTo>
                        <a:cubicBezTo>
                          <a:pt x="14437" y="15543"/>
                          <a:pt x="14415" y="15556"/>
                          <a:pt x="14393" y="15556"/>
                        </a:cubicBezTo>
                        <a:cubicBezTo>
                          <a:pt x="14367" y="15556"/>
                          <a:pt x="14343" y="15537"/>
                          <a:pt x="14343" y="15493"/>
                        </a:cubicBezTo>
                        <a:cubicBezTo>
                          <a:pt x="14291" y="15255"/>
                          <a:pt x="14343" y="14991"/>
                          <a:pt x="14502" y="14806"/>
                        </a:cubicBezTo>
                        <a:cubicBezTo>
                          <a:pt x="14555" y="14754"/>
                          <a:pt x="14608" y="14674"/>
                          <a:pt x="14660" y="14622"/>
                        </a:cubicBezTo>
                        <a:cubicBezTo>
                          <a:pt x="14792" y="14516"/>
                          <a:pt x="14951" y="14410"/>
                          <a:pt x="15136" y="14357"/>
                        </a:cubicBezTo>
                        <a:cubicBezTo>
                          <a:pt x="15255" y="14325"/>
                          <a:pt x="15375" y="14310"/>
                          <a:pt x="15494" y="14310"/>
                        </a:cubicBezTo>
                        <a:cubicBezTo>
                          <a:pt x="15959" y="14310"/>
                          <a:pt x="16416" y="14533"/>
                          <a:pt x="16773" y="14806"/>
                        </a:cubicBezTo>
                        <a:cubicBezTo>
                          <a:pt x="17249" y="15176"/>
                          <a:pt x="17645" y="15625"/>
                          <a:pt x="17909" y="16127"/>
                        </a:cubicBezTo>
                        <a:cubicBezTo>
                          <a:pt x="18068" y="16391"/>
                          <a:pt x="18173" y="16655"/>
                          <a:pt x="18253" y="16920"/>
                        </a:cubicBezTo>
                        <a:cubicBezTo>
                          <a:pt x="18306" y="17184"/>
                          <a:pt x="18411" y="17448"/>
                          <a:pt x="18543" y="17659"/>
                        </a:cubicBezTo>
                        <a:cubicBezTo>
                          <a:pt x="18682" y="17862"/>
                          <a:pt x="18876" y="17935"/>
                          <a:pt x="19087" y="17935"/>
                        </a:cubicBezTo>
                        <a:cubicBezTo>
                          <a:pt x="19398" y="17935"/>
                          <a:pt x="19744" y="17775"/>
                          <a:pt x="19996" y="17633"/>
                        </a:cubicBezTo>
                        <a:cubicBezTo>
                          <a:pt x="20313" y="17501"/>
                          <a:pt x="20630" y="17316"/>
                          <a:pt x="20868" y="17078"/>
                        </a:cubicBezTo>
                        <a:cubicBezTo>
                          <a:pt x="21079" y="16920"/>
                          <a:pt x="21211" y="16682"/>
                          <a:pt x="21238" y="16418"/>
                        </a:cubicBezTo>
                        <a:cubicBezTo>
                          <a:pt x="21343" y="15837"/>
                          <a:pt x="20815" y="15388"/>
                          <a:pt x="20419" y="15044"/>
                        </a:cubicBezTo>
                        <a:cubicBezTo>
                          <a:pt x="19943" y="14674"/>
                          <a:pt x="19468" y="14331"/>
                          <a:pt x="18939" y="14014"/>
                        </a:cubicBezTo>
                        <a:cubicBezTo>
                          <a:pt x="17883" y="13406"/>
                          <a:pt x="16747" y="12984"/>
                          <a:pt x="15558" y="12746"/>
                        </a:cubicBezTo>
                        <a:cubicBezTo>
                          <a:pt x="15453" y="12720"/>
                          <a:pt x="15321" y="12693"/>
                          <a:pt x="15241" y="12667"/>
                        </a:cubicBezTo>
                        <a:cubicBezTo>
                          <a:pt x="15228" y="12680"/>
                          <a:pt x="15215" y="12687"/>
                          <a:pt x="15202" y="12687"/>
                        </a:cubicBezTo>
                        <a:cubicBezTo>
                          <a:pt x="15189" y="12687"/>
                          <a:pt x="15175" y="12680"/>
                          <a:pt x="15162" y="12667"/>
                        </a:cubicBezTo>
                        <a:lnTo>
                          <a:pt x="15136" y="12667"/>
                        </a:lnTo>
                        <a:cubicBezTo>
                          <a:pt x="15109" y="12667"/>
                          <a:pt x="15083" y="12640"/>
                          <a:pt x="15083" y="12614"/>
                        </a:cubicBezTo>
                        <a:cubicBezTo>
                          <a:pt x="14951" y="12482"/>
                          <a:pt x="14924" y="12271"/>
                          <a:pt x="15030" y="12086"/>
                        </a:cubicBezTo>
                        <a:cubicBezTo>
                          <a:pt x="15030" y="12086"/>
                          <a:pt x="15057" y="12059"/>
                          <a:pt x="15057" y="12059"/>
                        </a:cubicBezTo>
                        <a:cubicBezTo>
                          <a:pt x="15201" y="11853"/>
                          <a:pt x="15427" y="11743"/>
                          <a:pt x="15670" y="11743"/>
                        </a:cubicBezTo>
                        <a:cubicBezTo>
                          <a:pt x="15737" y="11743"/>
                          <a:pt x="15806" y="11752"/>
                          <a:pt x="15875" y="11769"/>
                        </a:cubicBezTo>
                        <a:cubicBezTo>
                          <a:pt x="16562" y="11822"/>
                          <a:pt x="17223" y="11954"/>
                          <a:pt x="17856" y="12165"/>
                        </a:cubicBezTo>
                        <a:cubicBezTo>
                          <a:pt x="19151" y="12588"/>
                          <a:pt x="20366" y="13274"/>
                          <a:pt x="21396" y="14146"/>
                        </a:cubicBezTo>
                        <a:cubicBezTo>
                          <a:pt x="21565" y="14294"/>
                          <a:pt x="21767" y="14509"/>
                          <a:pt x="21990" y="14509"/>
                        </a:cubicBezTo>
                        <a:cubicBezTo>
                          <a:pt x="22046" y="14509"/>
                          <a:pt x="22103" y="14495"/>
                          <a:pt x="22162" y="14463"/>
                        </a:cubicBezTo>
                        <a:cubicBezTo>
                          <a:pt x="22294" y="14384"/>
                          <a:pt x="22426" y="14278"/>
                          <a:pt x="22505" y="14146"/>
                        </a:cubicBezTo>
                        <a:cubicBezTo>
                          <a:pt x="22611" y="14014"/>
                          <a:pt x="22717" y="13882"/>
                          <a:pt x="22796" y="13723"/>
                        </a:cubicBezTo>
                        <a:cubicBezTo>
                          <a:pt x="23166" y="13248"/>
                          <a:pt x="23483" y="12640"/>
                          <a:pt x="23456" y="12033"/>
                        </a:cubicBezTo>
                        <a:cubicBezTo>
                          <a:pt x="23430" y="11954"/>
                          <a:pt x="23430" y="11874"/>
                          <a:pt x="23403" y="11795"/>
                        </a:cubicBezTo>
                        <a:cubicBezTo>
                          <a:pt x="23245" y="11188"/>
                          <a:pt x="22690" y="10844"/>
                          <a:pt x="22136" y="10633"/>
                        </a:cubicBezTo>
                        <a:cubicBezTo>
                          <a:pt x="21449" y="10369"/>
                          <a:pt x="20736" y="10184"/>
                          <a:pt x="20022" y="10025"/>
                        </a:cubicBezTo>
                        <a:cubicBezTo>
                          <a:pt x="18968" y="9818"/>
                          <a:pt x="17886" y="9705"/>
                          <a:pt x="16797" y="9705"/>
                        </a:cubicBezTo>
                        <a:cubicBezTo>
                          <a:pt x="16358" y="9705"/>
                          <a:pt x="15919" y="9723"/>
                          <a:pt x="15479" y="9761"/>
                        </a:cubicBezTo>
                        <a:lnTo>
                          <a:pt x="15083" y="9788"/>
                        </a:lnTo>
                        <a:cubicBezTo>
                          <a:pt x="15057" y="9801"/>
                          <a:pt x="15037" y="9808"/>
                          <a:pt x="15017" y="9808"/>
                        </a:cubicBezTo>
                        <a:cubicBezTo>
                          <a:pt x="14997" y="9808"/>
                          <a:pt x="14977" y="9801"/>
                          <a:pt x="14951" y="9788"/>
                        </a:cubicBezTo>
                        <a:cubicBezTo>
                          <a:pt x="14898" y="9788"/>
                          <a:pt x="14872" y="9761"/>
                          <a:pt x="14845" y="9735"/>
                        </a:cubicBezTo>
                        <a:cubicBezTo>
                          <a:pt x="14845" y="9708"/>
                          <a:pt x="14845" y="9708"/>
                          <a:pt x="14845" y="9682"/>
                        </a:cubicBezTo>
                        <a:cubicBezTo>
                          <a:pt x="14766" y="9524"/>
                          <a:pt x="14898" y="9391"/>
                          <a:pt x="15004" y="9312"/>
                        </a:cubicBezTo>
                        <a:cubicBezTo>
                          <a:pt x="15241" y="9127"/>
                          <a:pt x="15532" y="8969"/>
                          <a:pt x="15823" y="8837"/>
                        </a:cubicBezTo>
                        <a:cubicBezTo>
                          <a:pt x="16404" y="8546"/>
                          <a:pt x="17038" y="8388"/>
                          <a:pt x="17672" y="8335"/>
                        </a:cubicBezTo>
                        <a:cubicBezTo>
                          <a:pt x="17943" y="8309"/>
                          <a:pt x="18214" y="8297"/>
                          <a:pt x="18485" y="8297"/>
                        </a:cubicBezTo>
                        <a:cubicBezTo>
                          <a:pt x="19611" y="8297"/>
                          <a:pt x="20727" y="8517"/>
                          <a:pt x="21792" y="8942"/>
                        </a:cubicBezTo>
                        <a:cubicBezTo>
                          <a:pt x="22109" y="9048"/>
                          <a:pt x="22453" y="9180"/>
                          <a:pt x="22770" y="9312"/>
                        </a:cubicBezTo>
                        <a:cubicBezTo>
                          <a:pt x="22884" y="9350"/>
                          <a:pt x="23022" y="9388"/>
                          <a:pt x="23156" y="9388"/>
                        </a:cubicBezTo>
                        <a:cubicBezTo>
                          <a:pt x="23301" y="9388"/>
                          <a:pt x="23439" y="9344"/>
                          <a:pt x="23536" y="9207"/>
                        </a:cubicBezTo>
                        <a:cubicBezTo>
                          <a:pt x="23588" y="9075"/>
                          <a:pt x="23615" y="8942"/>
                          <a:pt x="23641" y="8810"/>
                        </a:cubicBezTo>
                        <a:cubicBezTo>
                          <a:pt x="23668" y="8652"/>
                          <a:pt x="23668" y="8467"/>
                          <a:pt x="23694" y="8335"/>
                        </a:cubicBezTo>
                        <a:cubicBezTo>
                          <a:pt x="23694" y="8150"/>
                          <a:pt x="23694" y="7965"/>
                          <a:pt x="23694" y="7780"/>
                        </a:cubicBezTo>
                        <a:cubicBezTo>
                          <a:pt x="23668" y="7622"/>
                          <a:pt x="23641" y="7490"/>
                          <a:pt x="23588" y="7358"/>
                        </a:cubicBezTo>
                        <a:cubicBezTo>
                          <a:pt x="23351" y="6829"/>
                          <a:pt x="22902" y="6433"/>
                          <a:pt x="22320" y="6301"/>
                        </a:cubicBezTo>
                        <a:cubicBezTo>
                          <a:pt x="21727" y="6111"/>
                          <a:pt x="21091" y="6006"/>
                          <a:pt x="20450" y="6006"/>
                        </a:cubicBezTo>
                        <a:cubicBezTo>
                          <a:pt x="20378" y="6006"/>
                          <a:pt x="20306" y="6008"/>
                          <a:pt x="20234" y="6010"/>
                        </a:cubicBezTo>
                        <a:cubicBezTo>
                          <a:pt x="18781" y="6037"/>
                          <a:pt x="17381" y="6460"/>
                          <a:pt x="16007" y="6961"/>
                        </a:cubicBezTo>
                        <a:cubicBezTo>
                          <a:pt x="15875" y="7014"/>
                          <a:pt x="15717" y="7067"/>
                          <a:pt x="15585" y="7120"/>
                        </a:cubicBezTo>
                        <a:cubicBezTo>
                          <a:pt x="15604" y="7176"/>
                          <a:pt x="15543" y="7232"/>
                          <a:pt x="15487" y="7232"/>
                        </a:cubicBezTo>
                        <a:cubicBezTo>
                          <a:pt x="15464" y="7232"/>
                          <a:pt x="15442" y="7222"/>
                          <a:pt x="15426" y="7199"/>
                        </a:cubicBezTo>
                        <a:cubicBezTo>
                          <a:pt x="15241" y="6988"/>
                          <a:pt x="15241" y="6671"/>
                          <a:pt x="15426" y="6433"/>
                        </a:cubicBezTo>
                        <a:cubicBezTo>
                          <a:pt x="15638" y="6222"/>
                          <a:pt x="15902" y="6037"/>
                          <a:pt x="16192" y="5984"/>
                        </a:cubicBezTo>
                        <a:cubicBezTo>
                          <a:pt x="16879" y="5746"/>
                          <a:pt x="17566" y="5561"/>
                          <a:pt x="18279" y="5403"/>
                        </a:cubicBezTo>
                        <a:cubicBezTo>
                          <a:pt x="18966" y="5244"/>
                          <a:pt x="19679" y="5165"/>
                          <a:pt x="20392" y="5165"/>
                        </a:cubicBezTo>
                        <a:cubicBezTo>
                          <a:pt x="20501" y="5157"/>
                          <a:pt x="20607" y="5154"/>
                          <a:pt x="20712" y="5154"/>
                        </a:cubicBezTo>
                        <a:cubicBezTo>
                          <a:pt x="20965" y="5154"/>
                          <a:pt x="21214" y="5173"/>
                          <a:pt x="21475" y="5192"/>
                        </a:cubicBezTo>
                        <a:cubicBezTo>
                          <a:pt x="21660" y="5218"/>
                          <a:pt x="21819" y="5244"/>
                          <a:pt x="22004" y="5271"/>
                        </a:cubicBezTo>
                        <a:cubicBezTo>
                          <a:pt x="22096" y="5302"/>
                          <a:pt x="22198" y="5315"/>
                          <a:pt x="22299" y="5315"/>
                        </a:cubicBezTo>
                        <a:cubicBezTo>
                          <a:pt x="22370" y="5315"/>
                          <a:pt x="22440" y="5308"/>
                          <a:pt x="22505" y="5297"/>
                        </a:cubicBezTo>
                        <a:cubicBezTo>
                          <a:pt x="22690" y="5192"/>
                          <a:pt x="22770" y="4980"/>
                          <a:pt x="22743" y="4769"/>
                        </a:cubicBezTo>
                        <a:cubicBezTo>
                          <a:pt x="22717" y="4531"/>
                          <a:pt x="22611" y="4267"/>
                          <a:pt x="22453" y="4082"/>
                        </a:cubicBezTo>
                        <a:cubicBezTo>
                          <a:pt x="22109" y="3607"/>
                          <a:pt x="21687" y="3184"/>
                          <a:pt x="21185" y="2894"/>
                        </a:cubicBezTo>
                        <a:cubicBezTo>
                          <a:pt x="20921" y="2735"/>
                          <a:pt x="20630" y="2577"/>
                          <a:pt x="20366" y="2392"/>
                        </a:cubicBezTo>
                        <a:cubicBezTo>
                          <a:pt x="20234" y="2312"/>
                          <a:pt x="20102" y="2233"/>
                          <a:pt x="19943" y="2180"/>
                        </a:cubicBezTo>
                        <a:cubicBezTo>
                          <a:pt x="19785" y="2075"/>
                          <a:pt x="19626" y="1995"/>
                          <a:pt x="19468" y="1943"/>
                        </a:cubicBezTo>
                        <a:cubicBezTo>
                          <a:pt x="19151" y="1811"/>
                          <a:pt x="18834" y="1731"/>
                          <a:pt x="18517" y="1705"/>
                        </a:cubicBezTo>
                        <a:cubicBezTo>
                          <a:pt x="18458" y="1700"/>
                          <a:pt x="18399" y="1698"/>
                          <a:pt x="18340" y="1698"/>
                        </a:cubicBezTo>
                        <a:cubicBezTo>
                          <a:pt x="18056" y="1698"/>
                          <a:pt x="17776" y="1749"/>
                          <a:pt x="17513" y="1837"/>
                        </a:cubicBezTo>
                        <a:cubicBezTo>
                          <a:pt x="16879" y="2075"/>
                          <a:pt x="16272" y="2392"/>
                          <a:pt x="15717" y="2788"/>
                        </a:cubicBezTo>
                        <a:cubicBezTo>
                          <a:pt x="15109" y="3158"/>
                          <a:pt x="14555" y="3580"/>
                          <a:pt x="14000" y="4029"/>
                        </a:cubicBezTo>
                        <a:cubicBezTo>
                          <a:pt x="13894" y="4109"/>
                          <a:pt x="13789" y="4214"/>
                          <a:pt x="13683" y="4320"/>
                        </a:cubicBezTo>
                        <a:cubicBezTo>
                          <a:pt x="13709" y="4373"/>
                          <a:pt x="13683" y="4426"/>
                          <a:pt x="13630" y="4452"/>
                        </a:cubicBezTo>
                        <a:cubicBezTo>
                          <a:pt x="13614" y="4454"/>
                          <a:pt x="13597" y="4454"/>
                          <a:pt x="13581" y="4454"/>
                        </a:cubicBezTo>
                        <a:cubicBezTo>
                          <a:pt x="13313" y="4454"/>
                          <a:pt x="13100" y="4252"/>
                          <a:pt x="13075" y="4003"/>
                        </a:cubicBezTo>
                        <a:cubicBezTo>
                          <a:pt x="13075" y="3686"/>
                          <a:pt x="13234" y="3395"/>
                          <a:pt x="13472" y="3211"/>
                        </a:cubicBezTo>
                        <a:cubicBezTo>
                          <a:pt x="13947" y="2762"/>
                          <a:pt x="14475" y="2365"/>
                          <a:pt x="15030" y="2022"/>
                        </a:cubicBezTo>
                        <a:cubicBezTo>
                          <a:pt x="15321" y="1863"/>
                          <a:pt x="15611" y="1731"/>
                          <a:pt x="15928" y="1599"/>
                        </a:cubicBezTo>
                        <a:lnTo>
                          <a:pt x="16377" y="1414"/>
                        </a:lnTo>
                        <a:cubicBezTo>
                          <a:pt x="16509" y="1388"/>
                          <a:pt x="16668" y="1309"/>
                          <a:pt x="16773" y="1203"/>
                        </a:cubicBezTo>
                        <a:cubicBezTo>
                          <a:pt x="16853" y="1097"/>
                          <a:pt x="16879" y="965"/>
                          <a:pt x="16826" y="833"/>
                        </a:cubicBezTo>
                        <a:cubicBezTo>
                          <a:pt x="16747" y="728"/>
                          <a:pt x="16641" y="648"/>
                          <a:pt x="16536" y="622"/>
                        </a:cubicBezTo>
                        <a:cubicBezTo>
                          <a:pt x="16219" y="463"/>
                          <a:pt x="15902" y="358"/>
                          <a:pt x="15585" y="279"/>
                        </a:cubicBezTo>
                        <a:cubicBezTo>
                          <a:pt x="15038" y="104"/>
                          <a:pt x="14473" y="1"/>
                          <a:pt x="1388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7" name="Google Shape;657;p34"/>
                  <p:cNvSpPr/>
                  <p:nvPr/>
                </p:nvSpPr>
                <p:spPr>
                  <a:xfrm>
                    <a:off x="1754950" y="2949825"/>
                    <a:ext cx="604250" cy="672800"/>
                  </a:xfrm>
                  <a:custGeom>
                    <a:avLst/>
                    <a:gdLst/>
                    <a:ahLst/>
                    <a:cxnLst/>
                    <a:rect l="l" t="t" r="r" b="b"/>
                    <a:pathLst>
                      <a:path w="24170" h="26912" extrusionOk="0">
                        <a:moveTo>
                          <a:pt x="14201" y="266"/>
                        </a:moveTo>
                        <a:cubicBezTo>
                          <a:pt x="14749" y="266"/>
                          <a:pt x="15295" y="351"/>
                          <a:pt x="15823" y="520"/>
                        </a:cubicBezTo>
                        <a:cubicBezTo>
                          <a:pt x="16166" y="625"/>
                          <a:pt x="16483" y="731"/>
                          <a:pt x="16774" y="863"/>
                        </a:cubicBezTo>
                        <a:cubicBezTo>
                          <a:pt x="16906" y="916"/>
                          <a:pt x="17011" y="995"/>
                          <a:pt x="17091" y="1101"/>
                        </a:cubicBezTo>
                        <a:cubicBezTo>
                          <a:pt x="17144" y="1206"/>
                          <a:pt x="17117" y="1365"/>
                          <a:pt x="17011" y="1444"/>
                        </a:cubicBezTo>
                        <a:cubicBezTo>
                          <a:pt x="16906" y="1550"/>
                          <a:pt x="16774" y="1629"/>
                          <a:pt x="16615" y="1682"/>
                        </a:cubicBezTo>
                        <a:cubicBezTo>
                          <a:pt x="16457" y="1735"/>
                          <a:pt x="16325" y="1787"/>
                          <a:pt x="16166" y="1867"/>
                        </a:cubicBezTo>
                        <a:cubicBezTo>
                          <a:pt x="15849" y="1972"/>
                          <a:pt x="15559" y="2131"/>
                          <a:pt x="15295" y="2289"/>
                        </a:cubicBezTo>
                        <a:cubicBezTo>
                          <a:pt x="14713" y="2606"/>
                          <a:pt x="14185" y="3003"/>
                          <a:pt x="13710" y="3478"/>
                        </a:cubicBezTo>
                        <a:cubicBezTo>
                          <a:pt x="13472" y="3663"/>
                          <a:pt x="13313" y="3953"/>
                          <a:pt x="13313" y="4270"/>
                        </a:cubicBezTo>
                        <a:cubicBezTo>
                          <a:pt x="13337" y="4507"/>
                          <a:pt x="13552" y="4701"/>
                          <a:pt x="13786" y="4701"/>
                        </a:cubicBezTo>
                        <a:cubicBezTo>
                          <a:pt x="13813" y="4701"/>
                          <a:pt x="13841" y="4699"/>
                          <a:pt x="13868" y="4693"/>
                        </a:cubicBezTo>
                        <a:cubicBezTo>
                          <a:pt x="13921" y="4693"/>
                          <a:pt x="13947" y="4640"/>
                          <a:pt x="13921" y="4587"/>
                        </a:cubicBezTo>
                        <a:cubicBezTo>
                          <a:pt x="14027" y="4482"/>
                          <a:pt x="14159" y="4376"/>
                          <a:pt x="14264" y="4270"/>
                        </a:cubicBezTo>
                        <a:cubicBezTo>
                          <a:pt x="14793" y="3821"/>
                          <a:pt x="15347" y="3425"/>
                          <a:pt x="15955" y="3029"/>
                        </a:cubicBezTo>
                        <a:cubicBezTo>
                          <a:pt x="16510" y="2633"/>
                          <a:pt x="17117" y="2316"/>
                          <a:pt x="17778" y="2078"/>
                        </a:cubicBezTo>
                        <a:cubicBezTo>
                          <a:pt x="18094" y="1972"/>
                          <a:pt x="18411" y="1946"/>
                          <a:pt x="18755" y="1946"/>
                        </a:cubicBezTo>
                        <a:cubicBezTo>
                          <a:pt x="19072" y="1999"/>
                          <a:pt x="19389" y="2078"/>
                          <a:pt x="19706" y="2184"/>
                        </a:cubicBezTo>
                        <a:cubicBezTo>
                          <a:pt x="20023" y="2316"/>
                          <a:pt x="20313" y="2474"/>
                          <a:pt x="20604" y="2659"/>
                        </a:cubicBezTo>
                        <a:cubicBezTo>
                          <a:pt x="20894" y="2818"/>
                          <a:pt x="21159" y="2976"/>
                          <a:pt x="21423" y="3161"/>
                        </a:cubicBezTo>
                        <a:cubicBezTo>
                          <a:pt x="21925" y="3452"/>
                          <a:pt x="22347" y="3848"/>
                          <a:pt x="22717" y="4323"/>
                        </a:cubicBezTo>
                        <a:cubicBezTo>
                          <a:pt x="22849" y="4535"/>
                          <a:pt x="22955" y="4772"/>
                          <a:pt x="22981" y="5036"/>
                        </a:cubicBezTo>
                        <a:cubicBezTo>
                          <a:pt x="22981" y="5221"/>
                          <a:pt x="22955" y="5485"/>
                          <a:pt x="22743" y="5565"/>
                        </a:cubicBezTo>
                        <a:cubicBezTo>
                          <a:pt x="22678" y="5576"/>
                          <a:pt x="22608" y="5582"/>
                          <a:pt x="22537" y="5582"/>
                        </a:cubicBezTo>
                        <a:cubicBezTo>
                          <a:pt x="22436" y="5582"/>
                          <a:pt x="22334" y="5569"/>
                          <a:pt x="22242" y="5538"/>
                        </a:cubicBezTo>
                        <a:cubicBezTo>
                          <a:pt x="22083" y="5512"/>
                          <a:pt x="21898" y="5485"/>
                          <a:pt x="21713" y="5459"/>
                        </a:cubicBezTo>
                        <a:cubicBezTo>
                          <a:pt x="21370" y="5433"/>
                          <a:pt x="21000" y="5406"/>
                          <a:pt x="20657" y="5406"/>
                        </a:cubicBezTo>
                        <a:cubicBezTo>
                          <a:pt x="19917" y="5433"/>
                          <a:pt x="19204" y="5512"/>
                          <a:pt x="18517" y="5670"/>
                        </a:cubicBezTo>
                        <a:cubicBezTo>
                          <a:pt x="17804" y="5802"/>
                          <a:pt x="17117" y="6014"/>
                          <a:pt x="16430" y="6225"/>
                        </a:cubicBezTo>
                        <a:cubicBezTo>
                          <a:pt x="16140" y="6304"/>
                          <a:pt x="15876" y="6463"/>
                          <a:pt x="15664" y="6701"/>
                        </a:cubicBezTo>
                        <a:cubicBezTo>
                          <a:pt x="15479" y="6938"/>
                          <a:pt x="15479" y="7255"/>
                          <a:pt x="15664" y="7467"/>
                        </a:cubicBezTo>
                        <a:cubicBezTo>
                          <a:pt x="15680" y="7490"/>
                          <a:pt x="15702" y="7499"/>
                          <a:pt x="15725" y="7499"/>
                        </a:cubicBezTo>
                        <a:cubicBezTo>
                          <a:pt x="15781" y="7499"/>
                          <a:pt x="15842" y="7443"/>
                          <a:pt x="15823" y="7387"/>
                        </a:cubicBezTo>
                        <a:cubicBezTo>
                          <a:pt x="15955" y="7334"/>
                          <a:pt x="16113" y="7282"/>
                          <a:pt x="16245" y="7229"/>
                        </a:cubicBezTo>
                        <a:cubicBezTo>
                          <a:pt x="17619" y="6727"/>
                          <a:pt x="19019" y="6278"/>
                          <a:pt x="20472" y="6278"/>
                        </a:cubicBezTo>
                        <a:cubicBezTo>
                          <a:pt x="20544" y="6275"/>
                          <a:pt x="20616" y="6274"/>
                          <a:pt x="20688" y="6274"/>
                        </a:cubicBezTo>
                        <a:cubicBezTo>
                          <a:pt x="21329" y="6274"/>
                          <a:pt x="21965" y="6378"/>
                          <a:pt x="22558" y="6568"/>
                        </a:cubicBezTo>
                        <a:cubicBezTo>
                          <a:pt x="23140" y="6701"/>
                          <a:pt x="23615" y="7070"/>
                          <a:pt x="23853" y="7599"/>
                        </a:cubicBezTo>
                        <a:cubicBezTo>
                          <a:pt x="23932" y="7916"/>
                          <a:pt x="23985" y="8233"/>
                          <a:pt x="23932" y="8576"/>
                        </a:cubicBezTo>
                        <a:cubicBezTo>
                          <a:pt x="23932" y="8734"/>
                          <a:pt x="23906" y="8893"/>
                          <a:pt x="23879" y="9051"/>
                        </a:cubicBezTo>
                        <a:cubicBezTo>
                          <a:pt x="23879" y="9183"/>
                          <a:pt x="23826" y="9316"/>
                          <a:pt x="23774" y="9448"/>
                        </a:cubicBezTo>
                        <a:cubicBezTo>
                          <a:pt x="23691" y="9585"/>
                          <a:pt x="23559" y="9629"/>
                          <a:pt x="23414" y="9629"/>
                        </a:cubicBezTo>
                        <a:cubicBezTo>
                          <a:pt x="23280" y="9629"/>
                          <a:pt x="23134" y="9591"/>
                          <a:pt x="23008" y="9553"/>
                        </a:cubicBezTo>
                        <a:cubicBezTo>
                          <a:pt x="22691" y="9448"/>
                          <a:pt x="22347" y="9289"/>
                          <a:pt x="22030" y="9183"/>
                        </a:cubicBezTo>
                        <a:cubicBezTo>
                          <a:pt x="20965" y="8758"/>
                          <a:pt x="19849" y="8538"/>
                          <a:pt x="18723" y="8538"/>
                        </a:cubicBezTo>
                        <a:cubicBezTo>
                          <a:pt x="18452" y="8538"/>
                          <a:pt x="18181" y="8550"/>
                          <a:pt x="17910" y="8576"/>
                        </a:cubicBezTo>
                        <a:cubicBezTo>
                          <a:pt x="17276" y="8629"/>
                          <a:pt x="16642" y="8814"/>
                          <a:pt x="16061" y="9078"/>
                        </a:cubicBezTo>
                        <a:cubicBezTo>
                          <a:pt x="15770" y="9210"/>
                          <a:pt x="15479" y="9368"/>
                          <a:pt x="15242" y="9580"/>
                        </a:cubicBezTo>
                        <a:cubicBezTo>
                          <a:pt x="15136" y="9659"/>
                          <a:pt x="15004" y="9791"/>
                          <a:pt x="15083" y="9923"/>
                        </a:cubicBezTo>
                        <a:lnTo>
                          <a:pt x="15083" y="9949"/>
                        </a:lnTo>
                        <a:cubicBezTo>
                          <a:pt x="15083" y="10002"/>
                          <a:pt x="15136" y="10029"/>
                          <a:pt x="15189" y="10029"/>
                        </a:cubicBezTo>
                        <a:cubicBezTo>
                          <a:pt x="15215" y="10042"/>
                          <a:pt x="15235" y="10049"/>
                          <a:pt x="15255" y="10049"/>
                        </a:cubicBezTo>
                        <a:cubicBezTo>
                          <a:pt x="15275" y="10049"/>
                          <a:pt x="15295" y="10042"/>
                          <a:pt x="15321" y="10029"/>
                        </a:cubicBezTo>
                        <a:lnTo>
                          <a:pt x="15744" y="10002"/>
                        </a:lnTo>
                        <a:cubicBezTo>
                          <a:pt x="16168" y="9965"/>
                          <a:pt x="16595" y="9947"/>
                          <a:pt x="17023" y="9947"/>
                        </a:cubicBezTo>
                        <a:cubicBezTo>
                          <a:pt x="18110" y="9947"/>
                          <a:pt x="19199" y="10065"/>
                          <a:pt x="20260" y="10293"/>
                        </a:cubicBezTo>
                        <a:cubicBezTo>
                          <a:pt x="20974" y="10425"/>
                          <a:pt x="21687" y="10636"/>
                          <a:pt x="22400" y="10874"/>
                        </a:cubicBezTo>
                        <a:cubicBezTo>
                          <a:pt x="22928" y="11085"/>
                          <a:pt x="23509" y="11429"/>
                          <a:pt x="23641" y="12036"/>
                        </a:cubicBezTo>
                        <a:cubicBezTo>
                          <a:pt x="23826" y="12749"/>
                          <a:pt x="23457" y="13436"/>
                          <a:pt x="23060" y="13991"/>
                        </a:cubicBezTo>
                        <a:cubicBezTo>
                          <a:pt x="22955" y="14123"/>
                          <a:pt x="22849" y="14255"/>
                          <a:pt x="22743" y="14387"/>
                        </a:cubicBezTo>
                        <a:cubicBezTo>
                          <a:pt x="22664" y="14519"/>
                          <a:pt x="22558" y="14625"/>
                          <a:pt x="22426" y="14704"/>
                        </a:cubicBezTo>
                        <a:cubicBezTo>
                          <a:pt x="22358" y="14738"/>
                          <a:pt x="22294" y="14753"/>
                          <a:pt x="22233" y="14753"/>
                        </a:cubicBezTo>
                        <a:cubicBezTo>
                          <a:pt x="22008" y="14753"/>
                          <a:pt x="21826" y="14559"/>
                          <a:pt x="21660" y="14413"/>
                        </a:cubicBezTo>
                        <a:cubicBezTo>
                          <a:pt x="20604" y="13515"/>
                          <a:pt x="19415" y="12829"/>
                          <a:pt x="18094" y="12432"/>
                        </a:cubicBezTo>
                        <a:cubicBezTo>
                          <a:pt x="17461" y="12221"/>
                          <a:pt x="16800" y="12063"/>
                          <a:pt x="16113" y="12010"/>
                        </a:cubicBezTo>
                        <a:cubicBezTo>
                          <a:pt x="16056" y="11994"/>
                          <a:pt x="15998" y="11987"/>
                          <a:pt x="15939" y="11987"/>
                        </a:cubicBezTo>
                        <a:cubicBezTo>
                          <a:pt x="15702" y="11987"/>
                          <a:pt x="15464" y="12109"/>
                          <a:pt x="15295" y="12300"/>
                        </a:cubicBezTo>
                        <a:cubicBezTo>
                          <a:pt x="15189" y="12485"/>
                          <a:pt x="15189" y="12723"/>
                          <a:pt x="15321" y="12881"/>
                        </a:cubicBezTo>
                        <a:cubicBezTo>
                          <a:pt x="15347" y="12908"/>
                          <a:pt x="15347" y="12908"/>
                          <a:pt x="15374" y="12934"/>
                        </a:cubicBezTo>
                        <a:lnTo>
                          <a:pt x="15479" y="12934"/>
                        </a:lnTo>
                        <a:cubicBezTo>
                          <a:pt x="15585" y="12961"/>
                          <a:pt x="15717" y="12987"/>
                          <a:pt x="15796" y="12987"/>
                        </a:cubicBezTo>
                        <a:cubicBezTo>
                          <a:pt x="17011" y="13225"/>
                          <a:pt x="18174" y="13674"/>
                          <a:pt x="19230" y="14281"/>
                        </a:cubicBezTo>
                        <a:cubicBezTo>
                          <a:pt x="19759" y="14572"/>
                          <a:pt x="20260" y="14942"/>
                          <a:pt x="20709" y="15312"/>
                        </a:cubicBezTo>
                        <a:cubicBezTo>
                          <a:pt x="21106" y="15655"/>
                          <a:pt x="21660" y="16104"/>
                          <a:pt x="21555" y="16685"/>
                        </a:cubicBezTo>
                        <a:cubicBezTo>
                          <a:pt x="21449" y="17266"/>
                          <a:pt x="20815" y="17636"/>
                          <a:pt x="20313" y="17900"/>
                        </a:cubicBezTo>
                        <a:cubicBezTo>
                          <a:pt x="20057" y="18028"/>
                          <a:pt x="19704" y="18195"/>
                          <a:pt x="19383" y="18195"/>
                        </a:cubicBezTo>
                        <a:cubicBezTo>
                          <a:pt x="19175" y="18195"/>
                          <a:pt x="18980" y="18124"/>
                          <a:pt x="18834" y="17927"/>
                        </a:cubicBezTo>
                        <a:cubicBezTo>
                          <a:pt x="18702" y="17689"/>
                          <a:pt x="18596" y="17451"/>
                          <a:pt x="18544" y="17187"/>
                        </a:cubicBezTo>
                        <a:cubicBezTo>
                          <a:pt x="18464" y="16896"/>
                          <a:pt x="18359" y="16632"/>
                          <a:pt x="18227" y="16395"/>
                        </a:cubicBezTo>
                        <a:cubicBezTo>
                          <a:pt x="17936" y="15866"/>
                          <a:pt x="17540" y="15417"/>
                          <a:pt x="17091" y="15074"/>
                        </a:cubicBezTo>
                        <a:cubicBezTo>
                          <a:pt x="16717" y="14804"/>
                          <a:pt x="16263" y="14567"/>
                          <a:pt x="15804" y="14567"/>
                        </a:cubicBezTo>
                        <a:cubicBezTo>
                          <a:pt x="15678" y="14567"/>
                          <a:pt x="15552" y="14585"/>
                          <a:pt x="15427" y="14625"/>
                        </a:cubicBezTo>
                        <a:cubicBezTo>
                          <a:pt x="15189" y="14704"/>
                          <a:pt x="14978" y="14836"/>
                          <a:pt x="14819" y="15047"/>
                        </a:cubicBezTo>
                        <a:cubicBezTo>
                          <a:pt x="14661" y="15259"/>
                          <a:pt x="14581" y="15496"/>
                          <a:pt x="14634" y="15761"/>
                        </a:cubicBezTo>
                        <a:cubicBezTo>
                          <a:pt x="14634" y="15792"/>
                          <a:pt x="14670" y="15804"/>
                          <a:pt x="14706" y="15804"/>
                        </a:cubicBezTo>
                        <a:cubicBezTo>
                          <a:pt x="14731" y="15804"/>
                          <a:pt x="14755" y="15798"/>
                          <a:pt x="14766" y="15787"/>
                        </a:cubicBezTo>
                        <a:lnTo>
                          <a:pt x="14951" y="15945"/>
                        </a:lnTo>
                        <a:cubicBezTo>
                          <a:pt x="15744" y="16606"/>
                          <a:pt x="16457" y="17372"/>
                          <a:pt x="17091" y="18191"/>
                        </a:cubicBezTo>
                        <a:cubicBezTo>
                          <a:pt x="17725" y="19010"/>
                          <a:pt x="18253" y="19934"/>
                          <a:pt x="18676" y="20911"/>
                        </a:cubicBezTo>
                        <a:cubicBezTo>
                          <a:pt x="19072" y="21889"/>
                          <a:pt x="19283" y="23024"/>
                          <a:pt x="18781" y="24002"/>
                        </a:cubicBezTo>
                        <a:cubicBezTo>
                          <a:pt x="18596" y="24477"/>
                          <a:pt x="18200" y="24821"/>
                          <a:pt x="17725" y="24979"/>
                        </a:cubicBezTo>
                        <a:cubicBezTo>
                          <a:pt x="17681" y="24984"/>
                          <a:pt x="17637" y="24986"/>
                          <a:pt x="17594" y="24986"/>
                        </a:cubicBezTo>
                        <a:cubicBezTo>
                          <a:pt x="17172" y="24986"/>
                          <a:pt x="16805" y="24757"/>
                          <a:pt x="16589" y="24398"/>
                        </a:cubicBezTo>
                        <a:cubicBezTo>
                          <a:pt x="16351" y="23923"/>
                          <a:pt x="16193" y="23394"/>
                          <a:pt x="16193" y="22840"/>
                        </a:cubicBezTo>
                        <a:cubicBezTo>
                          <a:pt x="16140" y="22311"/>
                          <a:pt x="15981" y="21809"/>
                          <a:pt x="15717" y="21360"/>
                        </a:cubicBezTo>
                        <a:cubicBezTo>
                          <a:pt x="15695" y="21316"/>
                          <a:pt x="15655" y="21295"/>
                          <a:pt x="15615" y="21295"/>
                        </a:cubicBezTo>
                        <a:cubicBezTo>
                          <a:pt x="15560" y="21295"/>
                          <a:pt x="15506" y="21336"/>
                          <a:pt x="15506" y="21413"/>
                        </a:cubicBezTo>
                        <a:cubicBezTo>
                          <a:pt x="15532" y="21836"/>
                          <a:pt x="15559" y="22258"/>
                          <a:pt x="15559" y="22681"/>
                        </a:cubicBezTo>
                        <a:cubicBezTo>
                          <a:pt x="15585" y="23553"/>
                          <a:pt x="15453" y="24424"/>
                          <a:pt x="15162" y="25243"/>
                        </a:cubicBezTo>
                        <a:cubicBezTo>
                          <a:pt x="14898" y="25877"/>
                          <a:pt x="14370" y="26564"/>
                          <a:pt x="13630" y="26643"/>
                        </a:cubicBezTo>
                        <a:cubicBezTo>
                          <a:pt x="13590" y="26647"/>
                          <a:pt x="13549" y="26650"/>
                          <a:pt x="13509" y="26650"/>
                        </a:cubicBezTo>
                        <a:cubicBezTo>
                          <a:pt x="12801" y="26650"/>
                          <a:pt x="12239" y="26002"/>
                          <a:pt x="11914" y="25402"/>
                        </a:cubicBezTo>
                        <a:cubicBezTo>
                          <a:pt x="11544" y="24689"/>
                          <a:pt x="11438" y="23896"/>
                          <a:pt x="11570" y="23130"/>
                        </a:cubicBezTo>
                        <a:cubicBezTo>
                          <a:pt x="11702" y="22311"/>
                          <a:pt x="12178" y="21625"/>
                          <a:pt x="12495" y="20859"/>
                        </a:cubicBezTo>
                        <a:cubicBezTo>
                          <a:pt x="12680" y="20515"/>
                          <a:pt x="12812" y="20119"/>
                          <a:pt x="12864" y="19749"/>
                        </a:cubicBezTo>
                        <a:cubicBezTo>
                          <a:pt x="12917" y="19432"/>
                          <a:pt x="12838" y="19089"/>
                          <a:pt x="12627" y="18851"/>
                        </a:cubicBezTo>
                        <a:cubicBezTo>
                          <a:pt x="12517" y="18764"/>
                          <a:pt x="12372" y="18712"/>
                          <a:pt x="12235" y="18712"/>
                        </a:cubicBezTo>
                        <a:cubicBezTo>
                          <a:pt x="12206" y="18712"/>
                          <a:pt x="12178" y="18714"/>
                          <a:pt x="12151" y="18719"/>
                        </a:cubicBezTo>
                        <a:cubicBezTo>
                          <a:pt x="11940" y="18745"/>
                          <a:pt x="11755" y="18851"/>
                          <a:pt x="11623" y="18983"/>
                        </a:cubicBezTo>
                        <a:cubicBezTo>
                          <a:pt x="11464" y="19115"/>
                          <a:pt x="11332" y="19274"/>
                          <a:pt x="11200" y="19459"/>
                        </a:cubicBezTo>
                        <a:cubicBezTo>
                          <a:pt x="11095" y="19617"/>
                          <a:pt x="10989" y="19802"/>
                          <a:pt x="10883" y="19987"/>
                        </a:cubicBezTo>
                        <a:cubicBezTo>
                          <a:pt x="10461" y="20700"/>
                          <a:pt x="10197" y="21492"/>
                          <a:pt x="10091" y="22311"/>
                        </a:cubicBezTo>
                        <a:cubicBezTo>
                          <a:pt x="10038" y="22734"/>
                          <a:pt x="10012" y="23157"/>
                          <a:pt x="10038" y="23579"/>
                        </a:cubicBezTo>
                        <a:cubicBezTo>
                          <a:pt x="10117" y="23975"/>
                          <a:pt x="10038" y="24398"/>
                          <a:pt x="9827" y="24768"/>
                        </a:cubicBezTo>
                        <a:cubicBezTo>
                          <a:pt x="9721" y="24900"/>
                          <a:pt x="9589" y="24979"/>
                          <a:pt x="9431" y="25006"/>
                        </a:cubicBezTo>
                        <a:cubicBezTo>
                          <a:pt x="9398" y="25010"/>
                          <a:pt x="9366" y="25012"/>
                          <a:pt x="9335" y="25012"/>
                        </a:cubicBezTo>
                        <a:cubicBezTo>
                          <a:pt x="9190" y="25012"/>
                          <a:pt x="9064" y="24965"/>
                          <a:pt x="8955" y="24900"/>
                        </a:cubicBezTo>
                        <a:cubicBezTo>
                          <a:pt x="8638" y="24689"/>
                          <a:pt x="8453" y="24319"/>
                          <a:pt x="8427" y="23949"/>
                        </a:cubicBezTo>
                        <a:cubicBezTo>
                          <a:pt x="8427" y="23526"/>
                          <a:pt x="8453" y="23104"/>
                          <a:pt x="8532" y="22681"/>
                        </a:cubicBezTo>
                        <a:cubicBezTo>
                          <a:pt x="8770" y="21360"/>
                          <a:pt x="9193" y="20093"/>
                          <a:pt x="9853" y="18930"/>
                        </a:cubicBezTo>
                        <a:cubicBezTo>
                          <a:pt x="10038" y="18587"/>
                          <a:pt x="10329" y="18191"/>
                          <a:pt x="10302" y="17768"/>
                        </a:cubicBezTo>
                        <a:cubicBezTo>
                          <a:pt x="10302" y="17398"/>
                          <a:pt x="9985" y="17081"/>
                          <a:pt x="9615" y="17081"/>
                        </a:cubicBezTo>
                        <a:cubicBezTo>
                          <a:pt x="9193" y="17134"/>
                          <a:pt x="8849" y="17398"/>
                          <a:pt x="8691" y="17794"/>
                        </a:cubicBezTo>
                        <a:cubicBezTo>
                          <a:pt x="8480" y="18164"/>
                          <a:pt x="8295" y="18587"/>
                          <a:pt x="8136" y="18983"/>
                        </a:cubicBezTo>
                        <a:cubicBezTo>
                          <a:pt x="7793" y="19828"/>
                          <a:pt x="7529" y="20700"/>
                          <a:pt x="7344" y="21572"/>
                        </a:cubicBezTo>
                        <a:cubicBezTo>
                          <a:pt x="7291" y="21809"/>
                          <a:pt x="7238" y="22021"/>
                          <a:pt x="7212" y="22232"/>
                        </a:cubicBezTo>
                        <a:cubicBezTo>
                          <a:pt x="7185" y="22417"/>
                          <a:pt x="7159" y="22602"/>
                          <a:pt x="7106" y="22787"/>
                        </a:cubicBezTo>
                        <a:cubicBezTo>
                          <a:pt x="7053" y="22945"/>
                          <a:pt x="6974" y="23104"/>
                          <a:pt x="6816" y="23209"/>
                        </a:cubicBezTo>
                        <a:cubicBezTo>
                          <a:pt x="6715" y="23290"/>
                          <a:pt x="6583" y="23325"/>
                          <a:pt x="6444" y="23325"/>
                        </a:cubicBezTo>
                        <a:cubicBezTo>
                          <a:pt x="6401" y="23325"/>
                          <a:pt x="6357" y="23321"/>
                          <a:pt x="6314" y="23315"/>
                        </a:cubicBezTo>
                        <a:cubicBezTo>
                          <a:pt x="5917" y="23209"/>
                          <a:pt x="5548" y="22998"/>
                          <a:pt x="5231" y="22708"/>
                        </a:cubicBezTo>
                        <a:cubicBezTo>
                          <a:pt x="4940" y="22496"/>
                          <a:pt x="4676" y="22232"/>
                          <a:pt x="4438" y="21942"/>
                        </a:cubicBezTo>
                        <a:cubicBezTo>
                          <a:pt x="4227" y="21598"/>
                          <a:pt x="4148" y="21176"/>
                          <a:pt x="4253" y="20779"/>
                        </a:cubicBezTo>
                        <a:cubicBezTo>
                          <a:pt x="4359" y="20357"/>
                          <a:pt x="4491" y="19934"/>
                          <a:pt x="4702" y="19564"/>
                        </a:cubicBezTo>
                        <a:cubicBezTo>
                          <a:pt x="5468" y="17979"/>
                          <a:pt x="6446" y="16527"/>
                          <a:pt x="7608" y="15232"/>
                        </a:cubicBezTo>
                        <a:cubicBezTo>
                          <a:pt x="7634" y="15232"/>
                          <a:pt x="7634" y="15206"/>
                          <a:pt x="7661" y="15206"/>
                        </a:cubicBezTo>
                        <a:cubicBezTo>
                          <a:pt x="7661" y="15179"/>
                          <a:pt x="7661" y="15179"/>
                          <a:pt x="7687" y="15179"/>
                        </a:cubicBezTo>
                        <a:cubicBezTo>
                          <a:pt x="7687" y="15047"/>
                          <a:pt x="7661" y="14915"/>
                          <a:pt x="7582" y="14836"/>
                        </a:cubicBezTo>
                        <a:cubicBezTo>
                          <a:pt x="7464" y="14702"/>
                          <a:pt x="7305" y="14632"/>
                          <a:pt x="7137" y="14632"/>
                        </a:cubicBezTo>
                        <a:cubicBezTo>
                          <a:pt x="7039" y="14632"/>
                          <a:pt x="6939" y="14656"/>
                          <a:pt x="6842" y="14704"/>
                        </a:cubicBezTo>
                        <a:cubicBezTo>
                          <a:pt x="6578" y="14863"/>
                          <a:pt x="6340" y="15100"/>
                          <a:pt x="6182" y="15391"/>
                        </a:cubicBezTo>
                        <a:cubicBezTo>
                          <a:pt x="5759" y="15945"/>
                          <a:pt x="5363" y="16553"/>
                          <a:pt x="5019" y="17161"/>
                        </a:cubicBezTo>
                        <a:cubicBezTo>
                          <a:pt x="4676" y="17794"/>
                          <a:pt x="4359" y="18428"/>
                          <a:pt x="4095" y="19089"/>
                        </a:cubicBezTo>
                        <a:cubicBezTo>
                          <a:pt x="3936" y="19406"/>
                          <a:pt x="3831" y="19749"/>
                          <a:pt x="3699" y="20093"/>
                        </a:cubicBezTo>
                        <a:cubicBezTo>
                          <a:pt x="3646" y="20357"/>
                          <a:pt x="3514" y="20621"/>
                          <a:pt x="3329" y="20832"/>
                        </a:cubicBezTo>
                        <a:cubicBezTo>
                          <a:pt x="3276" y="20872"/>
                          <a:pt x="3217" y="20892"/>
                          <a:pt x="3157" y="20892"/>
                        </a:cubicBezTo>
                        <a:cubicBezTo>
                          <a:pt x="3098" y="20892"/>
                          <a:pt x="3038" y="20872"/>
                          <a:pt x="2985" y="20832"/>
                        </a:cubicBezTo>
                        <a:cubicBezTo>
                          <a:pt x="2853" y="20753"/>
                          <a:pt x="2721" y="20647"/>
                          <a:pt x="2616" y="20515"/>
                        </a:cubicBezTo>
                        <a:cubicBezTo>
                          <a:pt x="2404" y="20304"/>
                          <a:pt x="2193" y="20066"/>
                          <a:pt x="2035" y="19828"/>
                        </a:cubicBezTo>
                        <a:cubicBezTo>
                          <a:pt x="1718" y="19274"/>
                          <a:pt x="1480" y="18693"/>
                          <a:pt x="1401" y="18085"/>
                        </a:cubicBezTo>
                        <a:cubicBezTo>
                          <a:pt x="1242" y="16711"/>
                          <a:pt x="1586" y="15312"/>
                          <a:pt x="2352" y="14176"/>
                        </a:cubicBezTo>
                        <a:cubicBezTo>
                          <a:pt x="3091" y="13066"/>
                          <a:pt x="4016" y="12115"/>
                          <a:pt x="5099" y="11376"/>
                        </a:cubicBezTo>
                        <a:lnTo>
                          <a:pt x="5336" y="11323"/>
                        </a:lnTo>
                        <a:cubicBezTo>
                          <a:pt x="5468" y="11297"/>
                          <a:pt x="5442" y="11112"/>
                          <a:pt x="5336" y="11085"/>
                        </a:cubicBezTo>
                        <a:cubicBezTo>
                          <a:pt x="5303" y="11035"/>
                          <a:pt x="5259" y="11017"/>
                          <a:pt x="5217" y="11017"/>
                        </a:cubicBezTo>
                        <a:cubicBezTo>
                          <a:pt x="5194" y="11017"/>
                          <a:pt x="5171" y="11023"/>
                          <a:pt x="5151" y="11032"/>
                        </a:cubicBezTo>
                        <a:lnTo>
                          <a:pt x="4993" y="11138"/>
                        </a:lnTo>
                        <a:cubicBezTo>
                          <a:pt x="4702" y="11217"/>
                          <a:pt x="4385" y="11323"/>
                          <a:pt x="4095" y="11455"/>
                        </a:cubicBezTo>
                        <a:cubicBezTo>
                          <a:pt x="2801" y="12010"/>
                          <a:pt x="1718" y="12987"/>
                          <a:pt x="1057" y="14229"/>
                        </a:cubicBezTo>
                        <a:cubicBezTo>
                          <a:pt x="714" y="14176"/>
                          <a:pt x="423" y="13912"/>
                          <a:pt x="344" y="13568"/>
                        </a:cubicBezTo>
                        <a:cubicBezTo>
                          <a:pt x="265" y="13119"/>
                          <a:pt x="344" y="12670"/>
                          <a:pt x="582" y="12274"/>
                        </a:cubicBezTo>
                        <a:cubicBezTo>
                          <a:pt x="767" y="11904"/>
                          <a:pt x="978" y="11561"/>
                          <a:pt x="1189" y="11217"/>
                        </a:cubicBezTo>
                        <a:cubicBezTo>
                          <a:pt x="1401" y="10874"/>
                          <a:pt x="1638" y="10557"/>
                          <a:pt x="1876" y="10240"/>
                        </a:cubicBezTo>
                        <a:cubicBezTo>
                          <a:pt x="2352" y="9606"/>
                          <a:pt x="2959" y="9104"/>
                          <a:pt x="3646" y="8734"/>
                        </a:cubicBezTo>
                        <a:cubicBezTo>
                          <a:pt x="4438" y="8365"/>
                          <a:pt x="5310" y="8153"/>
                          <a:pt x="6182" y="8153"/>
                        </a:cubicBezTo>
                        <a:lnTo>
                          <a:pt x="7634" y="8153"/>
                        </a:lnTo>
                        <a:cubicBezTo>
                          <a:pt x="7781" y="8161"/>
                          <a:pt x="7926" y="8164"/>
                          <a:pt x="8069" y="8164"/>
                        </a:cubicBezTo>
                        <a:cubicBezTo>
                          <a:pt x="8415" y="8164"/>
                          <a:pt x="8751" y="8146"/>
                          <a:pt x="9087" y="8127"/>
                        </a:cubicBezTo>
                        <a:cubicBezTo>
                          <a:pt x="9193" y="8233"/>
                          <a:pt x="9299" y="8338"/>
                          <a:pt x="9431" y="8470"/>
                        </a:cubicBezTo>
                        <a:cubicBezTo>
                          <a:pt x="9536" y="8576"/>
                          <a:pt x="9695" y="8787"/>
                          <a:pt x="9827" y="8972"/>
                        </a:cubicBezTo>
                        <a:cubicBezTo>
                          <a:pt x="10302" y="9580"/>
                          <a:pt x="10725" y="10240"/>
                          <a:pt x="11042" y="10953"/>
                        </a:cubicBezTo>
                        <a:cubicBezTo>
                          <a:pt x="11200" y="11297"/>
                          <a:pt x="11359" y="11640"/>
                          <a:pt x="11464" y="12010"/>
                        </a:cubicBezTo>
                        <a:cubicBezTo>
                          <a:pt x="11544" y="12195"/>
                          <a:pt x="11597" y="12380"/>
                          <a:pt x="11649" y="12564"/>
                        </a:cubicBezTo>
                        <a:cubicBezTo>
                          <a:pt x="11702" y="12749"/>
                          <a:pt x="11755" y="12934"/>
                          <a:pt x="11834" y="13093"/>
                        </a:cubicBezTo>
                        <a:cubicBezTo>
                          <a:pt x="11845" y="13126"/>
                          <a:pt x="11870" y="13141"/>
                          <a:pt x="11896" y="13141"/>
                        </a:cubicBezTo>
                        <a:cubicBezTo>
                          <a:pt x="11931" y="13141"/>
                          <a:pt x="11966" y="13112"/>
                          <a:pt x="11966" y="13066"/>
                        </a:cubicBezTo>
                        <a:cubicBezTo>
                          <a:pt x="11940" y="12855"/>
                          <a:pt x="11914" y="12617"/>
                          <a:pt x="11834" y="12406"/>
                        </a:cubicBezTo>
                        <a:cubicBezTo>
                          <a:pt x="11781" y="12195"/>
                          <a:pt x="11702" y="11983"/>
                          <a:pt x="11649" y="11798"/>
                        </a:cubicBezTo>
                        <a:cubicBezTo>
                          <a:pt x="11253" y="10689"/>
                          <a:pt x="10672" y="9632"/>
                          <a:pt x="9932" y="8734"/>
                        </a:cubicBezTo>
                        <a:cubicBezTo>
                          <a:pt x="9800" y="8576"/>
                          <a:pt x="9668" y="8417"/>
                          <a:pt x="9536" y="8285"/>
                        </a:cubicBezTo>
                        <a:cubicBezTo>
                          <a:pt x="9431" y="8153"/>
                          <a:pt x="9299" y="8021"/>
                          <a:pt x="9166" y="7916"/>
                        </a:cubicBezTo>
                        <a:lnTo>
                          <a:pt x="9166" y="7440"/>
                        </a:lnTo>
                        <a:cubicBezTo>
                          <a:pt x="9114" y="6067"/>
                          <a:pt x="9351" y="4667"/>
                          <a:pt x="9853" y="3372"/>
                        </a:cubicBezTo>
                        <a:cubicBezTo>
                          <a:pt x="10302" y="2289"/>
                          <a:pt x="11068" y="1391"/>
                          <a:pt x="12072" y="810"/>
                        </a:cubicBezTo>
                        <a:cubicBezTo>
                          <a:pt x="12600" y="493"/>
                          <a:pt x="13181" y="335"/>
                          <a:pt x="13789" y="282"/>
                        </a:cubicBezTo>
                        <a:cubicBezTo>
                          <a:pt x="13926" y="271"/>
                          <a:pt x="14064" y="266"/>
                          <a:pt x="14201" y="266"/>
                        </a:cubicBezTo>
                        <a:close/>
                        <a:moveTo>
                          <a:pt x="14114" y="1"/>
                        </a:moveTo>
                        <a:cubicBezTo>
                          <a:pt x="13748" y="1"/>
                          <a:pt x="13382" y="41"/>
                          <a:pt x="13023" y="123"/>
                        </a:cubicBezTo>
                        <a:cubicBezTo>
                          <a:pt x="12468" y="255"/>
                          <a:pt x="11940" y="520"/>
                          <a:pt x="11464" y="863"/>
                        </a:cubicBezTo>
                        <a:cubicBezTo>
                          <a:pt x="10487" y="1603"/>
                          <a:pt x="9774" y="2606"/>
                          <a:pt x="9378" y="3742"/>
                        </a:cubicBezTo>
                        <a:cubicBezTo>
                          <a:pt x="8955" y="5116"/>
                          <a:pt x="8797" y="6542"/>
                          <a:pt x="8902" y="7968"/>
                        </a:cubicBezTo>
                        <a:lnTo>
                          <a:pt x="7370" y="7942"/>
                        </a:lnTo>
                        <a:cubicBezTo>
                          <a:pt x="6816" y="7942"/>
                          <a:pt x="6261" y="7942"/>
                          <a:pt x="5706" y="7968"/>
                        </a:cubicBezTo>
                        <a:cubicBezTo>
                          <a:pt x="4808" y="8021"/>
                          <a:pt x="3910" y="8285"/>
                          <a:pt x="3144" y="8761"/>
                        </a:cubicBezTo>
                        <a:cubicBezTo>
                          <a:pt x="2457" y="9210"/>
                          <a:pt x="1876" y="9791"/>
                          <a:pt x="1401" y="10478"/>
                        </a:cubicBezTo>
                        <a:cubicBezTo>
                          <a:pt x="1163" y="10821"/>
                          <a:pt x="925" y="11191"/>
                          <a:pt x="714" y="11534"/>
                        </a:cubicBezTo>
                        <a:cubicBezTo>
                          <a:pt x="450" y="11904"/>
                          <a:pt x="238" y="12300"/>
                          <a:pt x="106" y="12749"/>
                        </a:cubicBezTo>
                        <a:cubicBezTo>
                          <a:pt x="1" y="13119"/>
                          <a:pt x="27" y="13542"/>
                          <a:pt x="238" y="13912"/>
                        </a:cubicBezTo>
                        <a:cubicBezTo>
                          <a:pt x="397" y="14229"/>
                          <a:pt x="740" y="14440"/>
                          <a:pt x="1110" y="14466"/>
                        </a:cubicBezTo>
                        <a:cubicBezTo>
                          <a:pt x="1163" y="14466"/>
                          <a:pt x="1189" y="14440"/>
                          <a:pt x="1216" y="14413"/>
                        </a:cubicBezTo>
                        <a:cubicBezTo>
                          <a:pt x="1401" y="14070"/>
                          <a:pt x="1612" y="13727"/>
                          <a:pt x="1850" y="13436"/>
                        </a:cubicBezTo>
                        <a:cubicBezTo>
                          <a:pt x="2536" y="12617"/>
                          <a:pt x="3408" y="11983"/>
                          <a:pt x="4385" y="11587"/>
                        </a:cubicBezTo>
                        <a:lnTo>
                          <a:pt x="4385" y="11587"/>
                        </a:lnTo>
                        <a:cubicBezTo>
                          <a:pt x="3382" y="12353"/>
                          <a:pt x="2536" y="13330"/>
                          <a:pt x="1903" y="14413"/>
                        </a:cubicBezTo>
                        <a:cubicBezTo>
                          <a:pt x="1216" y="15602"/>
                          <a:pt x="952" y="17028"/>
                          <a:pt x="1189" y="18376"/>
                        </a:cubicBezTo>
                        <a:cubicBezTo>
                          <a:pt x="1321" y="19010"/>
                          <a:pt x="1586" y="19591"/>
                          <a:pt x="1955" y="20093"/>
                        </a:cubicBezTo>
                        <a:cubicBezTo>
                          <a:pt x="2140" y="20357"/>
                          <a:pt x="2352" y="20594"/>
                          <a:pt x="2589" y="20779"/>
                        </a:cubicBezTo>
                        <a:cubicBezTo>
                          <a:pt x="2763" y="20934"/>
                          <a:pt x="2951" y="21088"/>
                          <a:pt x="3163" y="21088"/>
                        </a:cubicBezTo>
                        <a:cubicBezTo>
                          <a:pt x="3241" y="21088"/>
                          <a:pt x="3323" y="21067"/>
                          <a:pt x="3408" y="21017"/>
                        </a:cubicBezTo>
                        <a:cubicBezTo>
                          <a:pt x="3619" y="20832"/>
                          <a:pt x="3778" y="20594"/>
                          <a:pt x="3831" y="20330"/>
                        </a:cubicBezTo>
                        <a:cubicBezTo>
                          <a:pt x="3963" y="19987"/>
                          <a:pt x="4068" y="19643"/>
                          <a:pt x="4201" y="19300"/>
                        </a:cubicBezTo>
                        <a:cubicBezTo>
                          <a:pt x="4491" y="18640"/>
                          <a:pt x="4782" y="17979"/>
                          <a:pt x="5151" y="17345"/>
                        </a:cubicBezTo>
                        <a:cubicBezTo>
                          <a:pt x="5495" y="16738"/>
                          <a:pt x="5865" y="16130"/>
                          <a:pt x="6287" y="15549"/>
                        </a:cubicBezTo>
                        <a:cubicBezTo>
                          <a:pt x="6446" y="15259"/>
                          <a:pt x="6683" y="14995"/>
                          <a:pt x="6974" y="14836"/>
                        </a:cubicBezTo>
                        <a:cubicBezTo>
                          <a:pt x="7037" y="14805"/>
                          <a:pt x="7103" y="14789"/>
                          <a:pt x="7165" y="14789"/>
                        </a:cubicBezTo>
                        <a:cubicBezTo>
                          <a:pt x="7313" y="14789"/>
                          <a:pt x="7447" y="14873"/>
                          <a:pt x="7502" y="15021"/>
                        </a:cubicBezTo>
                        <a:cubicBezTo>
                          <a:pt x="7476" y="15021"/>
                          <a:pt x="7476" y="15021"/>
                          <a:pt x="7450" y="15047"/>
                        </a:cubicBezTo>
                        <a:cubicBezTo>
                          <a:pt x="7159" y="15364"/>
                          <a:pt x="6895" y="15681"/>
                          <a:pt x="6631" y="16025"/>
                        </a:cubicBezTo>
                        <a:cubicBezTo>
                          <a:pt x="6076" y="16711"/>
                          <a:pt x="5574" y="17451"/>
                          <a:pt x="5125" y="18217"/>
                        </a:cubicBezTo>
                        <a:cubicBezTo>
                          <a:pt x="4914" y="18587"/>
                          <a:pt x="4702" y="18983"/>
                          <a:pt x="4518" y="19379"/>
                        </a:cubicBezTo>
                        <a:cubicBezTo>
                          <a:pt x="4306" y="19776"/>
                          <a:pt x="4121" y="20198"/>
                          <a:pt x="4016" y="20621"/>
                        </a:cubicBezTo>
                        <a:cubicBezTo>
                          <a:pt x="3884" y="21043"/>
                          <a:pt x="3936" y="21492"/>
                          <a:pt x="4121" y="21889"/>
                        </a:cubicBezTo>
                        <a:cubicBezTo>
                          <a:pt x="4306" y="22206"/>
                          <a:pt x="4570" y="22496"/>
                          <a:pt x="4861" y="22734"/>
                        </a:cubicBezTo>
                        <a:cubicBezTo>
                          <a:pt x="5019" y="22840"/>
                          <a:pt x="5178" y="22972"/>
                          <a:pt x="5336" y="23077"/>
                        </a:cubicBezTo>
                        <a:cubicBezTo>
                          <a:pt x="5521" y="23209"/>
                          <a:pt x="5706" y="23341"/>
                          <a:pt x="5917" y="23421"/>
                        </a:cubicBezTo>
                        <a:cubicBezTo>
                          <a:pt x="6075" y="23500"/>
                          <a:pt x="6242" y="23540"/>
                          <a:pt x="6409" y="23540"/>
                        </a:cubicBezTo>
                        <a:cubicBezTo>
                          <a:pt x="6633" y="23540"/>
                          <a:pt x="6856" y="23467"/>
                          <a:pt x="7053" y="23315"/>
                        </a:cubicBezTo>
                        <a:cubicBezTo>
                          <a:pt x="7291" y="23024"/>
                          <a:pt x="7423" y="22655"/>
                          <a:pt x="7450" y="22285"/>
                        </a:cubicBezTo>
                        <a:cubicBezTo>
                          <a:pt x="7502" y="21836"/>
                          <a:pt x="7608" y="21360"/>
                          <a:pt x="7740" y="20911"/>
                        </a:cubicBezTo>
                        <a:cubicBezTo>
                          <a:pt x="7951" y="20040"/>
                          <a:pt x="8268" y="19194"/>
                          <a:pt x="8665" y="18376"/>
                        </a:cubicBezTo>
                        <a:cubicBezTo>
                          <a:pt x="8744" y="18191"/>
                          <a:pt x="8849" y="18006"/>
                          <a:pt x="8955" y="17821"/>
                        </a:cubicBezTo>
                        <a:cubicBezTo>
                          <a:pt x="9034" y="17636"/>
                          <a:pt x="9193" y="17504"/>
                          <a:pt x="9351" y="17398"/>
                        </a:cubicBezTo>
                        <a:cubicBezTo>
                          <a:pt x="9425" y="17361"/>
                          <a:pt x="9504" y="17342"/>
                          <a:pt x="9584" y="17342"/>
                        </a:cubicBezTo>
                        <a:cubicBezTo>
                          <a:pt x="9676" y="17342"/>
                          <a:pt x="9768" y="17368"/>
                          <a:pt x="9853" y="17425"/>
                        </a:cubicBezTo>
                        <a:cubicBezTo>
                          <a:pt x="9985" y="17530"/>
                          <a:pt x="10038" y="17689"/>
                          <a:pt x="10038" y="17874"/>
                        </a:cubicBezTo>
                        <a:cubicBezTo>
                          <a:pt x="10012" y="18059"/>
                          <a:pt x="9932" y="18270"/>
                          <a:pt x="9827" y="18428"/>
                        </a:cubicBezTo>
                        <a:cubicBezTo>
                          <a:pt x="9695" y="18640"/>
                          <a:pt x="9589" y="18825"/>
                          <a:pt x="9483" y="19010"/>
                        </a:cubicBezTo>
                        <a:cubicBezTo>
                          <a:pt x="9272" y="19406"/>
                          <a:pt x="9087" y="19828"/>
                          <a:pt x="8929" y="20251"/>
                        </a:cubicBezTo>
                        <a:cubicBezTo>
                          <a:pt x="8585" y="21096"/>
                          <a:pt x="8374" y="21942"/>
                          <a:pt x="8242" y="22840"/>
                        </a:cubicBezTo>
                        <a:cubicBezTo>
                          <a:pt x="8110" y="23606"/>
                          <a:pt x="8004" y="24636"/>
                          <a:pt x="8797" y="25111"/>
                        </a:cubicBezTo>
                        <a:cubicBezTo>
                          <a:pt x="8942" y="25204"/>
                          <a:pt x="9114" y="25250"/>
                          <a:pt x="9289" y="25250"/>
                        </a:cubicBezTo>
                        <a:cubicBezTo>
                          <a:pt x="9464" y="25250"/>
                          <a:pt x="9642" y="25204"/>
                          <a:pt x="9800" y="25111"/>
                        </a:cubicBezTo>
                        <a:cubicBezTo>
                          <a:pt x="10091" y="24847"/>
                          <a:pt x="10276" y="24451"/>
                          <a:pt x="10276" y="24055"/>
                        </a:cubicBezTo>
                        <a:cubicBezTo>
                          <a:pt x="10276" y="23817"/>
                          <a:pt x="10276" y="23579"/>
                          <a:pt x="10249" y="23341"/>
                        </a:cubicBezTo>
                        <a:cubicBezTo>
                          <a:pt x="10223" y="23077"/>
                          <a:pt x="10249" y="22919"/>
                          <a:pt x="10249" y="22708"/>
                        </a:cubicBezTo>
                        <a:cubicBezTo>
                          <a:pt x="10302" y="21862"/>
                          <a:pt x="10540" y="21043"/>
                          <a:pt x="10936" y="20304"/>
                        </a:cubicBezTo>
                        <a:cubicBezTo>
                          <a:pt x="11121" y="19934"/>
                          <a:pt x="11359" y="19617"/>
                          <a:pt x="11623" y="19300"/>
                        </a:cubicBezTo>
                        <a:cubicBezTo>
                          <a:pt x="11729" y="19142"/>
                          <a:pt x="11914" y="19010"/>
                          <a:pt x="12098" y="18957"/>
                        </a:cubicBezTo>
                        <a:cubicBezTo>
                          <a:pt x="12230" y="18957"/>
                          <a:pt x="12363" y="19010"/>
                          <a:pt x="12442" y="19142"/>
                        </a:cubicBezTo>
                        <a:cubicBezTo>
                          <a:pt x="12574" y="19432"/>
                          <a:pt x="12574" y="19749"/>
                          <a:pt x="12468" y="20040"/>
                        </a:cubicBezTo>
                        <a:cubicBezTo>
                          <a:pt x="12257" y="20859"/>
                          <a:pt x="11755" y="21572"/>
                          <a:pt x="11464" y="22364"/>
                        </a:cubicBezTo>
                        <a:cubicBezTo>
                          <a:pt x="11148" y="23104"/>
                          <a:pt x="11121" y="23949"/>
                          <a:pt x="11306" y="24741"/>
                        </a:cubicBezTo>
                        <a:cubicBezTo>
                          <a:pt x="11491" y="25507"/>
                          <a:pt x="11966" y="26194"/>
                          <a:pt x="12627" y="26670"/>
                        </a:cubicBezTo>
                        <a:cubicBezTo>
                          <a:pt x="12882" y="26827"/>
                          <a:pt x="13167" y="26911"/>
                          <a:pt x="13449" y="26911"/>
                        </a:cubicBezTo>
                        <a:cubicBezTo>
                          <a:pt x="13545" y="26911"/>
                          <a:pt x="13642" y="26901"/>
                          <a:pt x="13736" y="26881"/>
                        </a:cubicBezTo>
                        <a:cubicBezTo>
                          <a:pt x="14106" y="26802"/>
                          <a:pt x="14423" y="26617"/>
                          <a:pt x="14661" y="26353"/>
                        </a:cubicBezTo>
                        <a:cubicBezTo>
                          <a:pt x="15215" y="25719"/>
                          <a:pt x="15559" y="24926"/>
                          <a:pt x="15638" y="24107"/>
                        </a:cubicBezTo>
                        <a:cubicBezTo>
                          <a:pt x="15717" y="23421"/>
                          <a:pt x="15744" y="22708"/>
                          <a:pt x="15717" y="21994"/>
                        </a:cubicBezTo>
                        <a:lnTo>
                          <a:pt x="15717" y="21994"/>
                        </a:lnTo>
                        <a:cubicBezTo>
                          <a:pt x="16034" y="22972"/>
                          <a:pt x="15796" y="24187"/>
                          <a:pt x="16668" y="24926"/>
                        </a:cubicBezTo>
                        <a:cubicBezTo>
                          <a:pt x="16827" y="25085"/>
                          <a:pt x="17038" y="25190"/>
                          <a:pt x="17276" y="25217"/>
                        </a:cubicBezTo>
                        <a:cubicBezTo>
                          <a:pt x="17346" y="25231"/>
                          <a:pt x="17417" y="25238"/>
                          <a:pt x="17487" y="25238"/>
                        </a:cubicBezTo>
                        <a:cubicBezTo>
                          <a:pt x="17679" y="25238"/>
                          <a:pt x="17868" y="25189"/>
                          <a:pt x="18042" y="25111"/>
                        </a:cubicBezTo>
                        <a:cubicBezTo>
                          <a:pt x="18491" y="24847"/>
                          <a:pt x="18860" y="24424"/>
                          <a:pt x="19019" y="23923"/>
                        </a:cubicBezTo>
                        <a:cubicBezTo>
                          <a:pt x="19442" y="22840"/>
                          <a:pt x="19177" y="21651"/>
                          <a:pt x="18728" y="20621"/>
                        </a:cubicBezTo>
                        <a:cubicBezTo>
                          <a:pt x="18279" y="19617"/>
                          <a:pt x="17698" y="18666"/>
                          <a:pt x="17011" y="17821"/>
                        </a:cubicBezTo>
                        <a:cubicBezTo>
                          <a:pt x="16351" y="16976"/>
                          <a:pt x="15585" y="16236"/>
                          <a:pt x="14713" y="15602"/>
                        </a:cubicBezTo>
                        <a:cubicBezTo>
                          <a:pt x="14740" y="15523"/>
                          <a:pt x="14766" y="15444"/>
                          <a:pt x="14793" y="15391"/>
                        </a:cubicBezTo>
                        <a:cubicBezTo>
                          <a:pt x="14898" y="15153"/>
                          <a:pt x="15083" y="14968"/>
                          <a:pt x="15321" y="14889"/>
                        </a:cubicBezTo>
                        <a:cubicBezTo>
                          <a:pt x="15453" y="14836"/>
                          <a:pt x="15592" y="14810"/>
                          <a:pt x="15734" y="14810"/>
                        </a:cubicBezTo>
                        <a:cubicBezTo>
                          <a:pt x="15876" y="14810"/>
                          <a:pt x="16021" y="14836"/>
                          <a:pt x="16166" y="14889"/>
                        </a:cubicBezTo>
                        <a:cubicBezTo>
                          <a:pt x="16721" y="15074"/>
                          <a:pt x="17223" y="15444"/>
                          <a:pt x="17566" y="15945"/>
                        </a:cubicBezTo>
                        <a:cubicBezTo>
                          <a:pt x="17751" y="16157"/>
                          <a:pt x="17936" y="16421"/>
                          <a:pt x="18068" y="16685"/>
                        </a:cubicBezTo>
                        <a:cubicBezTo>
                          <a:pt x="18174" y="16949"/>
                          <a:pt x="18279" y="17213"/>
                          <a:pt x="18359" y="17504"/>
                        </a:cubicBezTo>
                        <a:cubicBezTo>
                          <a:pt x="18411" y="17768"/>
                          <a:pt x="18544" y="18006"/>
                          <a:pt x="18728" y="18191"/>
                        </a:cubicBezTo>
                        <a:cubicBezTo>
                          <a:pt x="18881" y="18343"/>
                          <a:pt x="19106" y="18442"/>
                          <a:pt x="19328" y="18442"/>
                        </a:cubicBezTo>
                        <a:cubicBezTo>
                          <a:pt x="19375" y="18442"/>
                          <a:pt x="19422" y="18438"/>
                          <a:pt x="19468" y="18428"/>
                        </a:cubicBezTo>
                        <a:cubicBezTo>
                          <a:pt x="19759" y="18402"/>
                          <a:pt x="20049" y="18296"/>
                          <a:pt x="20313" y="18164"/>
                        </a:cubicBezTo>
                        <a:cubicBezTo>
                          <a:pt x="20604" y="18032"/>
                          <a:pt x="20868" y="17874"/>
                          <a:pt x="21132" y="17689"/>
                        </a:cubicBezTo>
                        <a:cubicBezTo>
                          <a:pt x="21634" y="17345"/>
                          <a:pt x="21872" y="16711"/>
                          <a:pt x="21687" y="16130"/>
                        </a:cubicBezTo>
                        <a:cubicBezTo>
                          <a:pt x="21555" y="15866"/>
                          <a:pt x="21370" y="15629"/>
                          <a:pt x="21159" y="15444"/>
                        </a:cubicBezTo>
                        <a:cubicBezTo>
                          <a:pt x="20947" y="15232"/>
                          <a:pt x="20709" y="15021"/>
                          <a:pt x="20445" y="14836"/>
                        </a:cubicBezTo>
                        <a:cubicBezTo>
                          <a:pt x="19970" y="14466"/>
                          <a:pt x="19442" y="14149"/>
                          <a:pt x="18913" y="13859"/>
                        </a:cubicBezTo>
                        <a:cubicBezTo>
                          <a:pt x="18359" y="13568"/>
                          <a:pt x="17804" y="13330"/>
                          <a:pt x="17196" y="13146"/>
                        </a:cubicBezTo>
                        <a:cubicBezTo>
                          <a:pt x="16642" y="12934"/>
                          <a:pt x="16034" y="12802"/>
                          <a:pt x="15427" y="12723"/>
                        </a:cubicBezTo>
                        <a:cubicBezTo>
                          <a:pt x="15400" y="12670"/>
                          <a:pt x="15400" y="12591"/>
                          <a:pt x="15427" y="12512"/>
                        </a:cubicBezTo>
                        <a:cubicBezTo>
                          <a:pt x="15508" y="12288"/>
                          <a:pt x="15745" y="12237"/>
                          <a:pt x="15970" y="12237"/>
                        </a:cubicBezTo>
                        <a:cubicBezTo>
                          <a:pt x="16038" y="12237"/>
                          <a:pt x="16105" y="12241"/>
                          <a:pt x="16166" y="12247"/>
                        </a:cubicBezTo>
                        <a:cubicBezTo>
                          <a:pt x="16510" y="12274"/>
                          <a:pt x="16853" y="12327"/>
                          <a:pt x="17170" y="12406"/>
                        </a:cubicBezTo>
                        <a:cubicBezTo>
                          <a:pt x="18517" y="12723"/>
                          <a:pt x="19785" y="13278"/>
                          <a:pt x="20894" y="14096"/>
                        </a:cubicBezTo>
                        <a:cubicBezTo>
                          <a:pt x="21159" y="14281"/>
                          <a:pt x="21396" y="14493"/>
                          <a:pt x="21660" y="14730"/>
                        </a:cubicBezTo>
                        <a:cubicBezTo>
                          <a:pt x="21766" y="14836"/>
                          <a:pt x="21925" y="14915"/>
                          <a:pt x="22083" y="14968"/>
                        </a:cubicBezTo>
                        <a:cubicBezTo>
                          <a:pt x="22130" y="14987"/>
                          <a:pt x="22180" y="14996"/>
                          <a:pt x="22232" y="14996"/>
                        </a:cubicBezTo>
                        <a:cubicBezTo>
                          <a:pt x="22327" y="14996"/>
                          <a:pt x="22430" y="14967"/>
                          <a:pt x="22532" y="14915"/>
                        </a:cubicBezTo>
                        <a:cubicBezTo>
                          <a:pt x="22796" y="14757"/>
                          <a:pt x="23034" y="14519"/>
                          <a:pt x="23192" y="14229"/>
                        </a:cubicBezTo>
                        <a:cubicBezTo>
                          <a:pt x="23404" y="13938"/>
                          <a:pt x="23589" y="13621"/>
                          <a:pt x="23747" y="13304"/>
                        </a:cubicBezTo>
                        <a:cubicBezTo>
                          <a:pt x="24064" y="12670"/>
                          <a:pt x="24011" y="11931"/>
                          <a:pt x="23589" y="11376"/>
                        </a:cubicBezTo>
                        <a:cubicBezTo>
                          <a:pt x="23192" y="10900"/>
                          <a:pt x="22558" y="10663"/>
                          <a:pt x="21977" y="10478"/>
                        </a:cubicBezTo>
                        <a:cubicBezTo>
                          <a:pt x="20380" y="9971"/>
                          <a:pt x="18726" y="9723"/>
                          <a:pt x="17067" y="9723"/>
                        </a:cubicBezTo>
                        <a:cubicBezTo>
                          <a:pt x="16476" y="9723"/>
                          <a:pt x="15884" y="9755"/>
                          <a:pt x="15295" y="9817"/>
                        </a:cubicBezTo>
                        <a:cubicBezTo>
                          <a:pt x="15295" y="9817"/>
                          <a:pt x="15295" y="9791"/>
                          <a:pt x="15321" y="9791"/>
                        </a:cubicBezTo>
                        <a:cubicBezTo>
                          <a:pt x="15374" y="9738"/>
                          <a:pt x="15427" y="9712"/>
                          <a:pt x="15479" y="9685"/>
                        </a:cubicBezTo>
                        <a:cubicBezTo>
                          <a:pt x="16424" y="9101"/>
                          <a:pt x="17502" y="8784"/>
                          <a:pt x="18599" y="8784"/>
                        </a:cubicBezTo>
                        <a:cubicBezTo>
                          <a:pt x="18792" y="8784"/>
                          <a:pt x="18985" y="8794"/>
                          <a:pt x="19177" y="8814"/>
                        </a:cubicBezTo>
                        <a:cubicBezTo>
                          <a:pt x="19891" y="8866"/>
                          <a:pt x="20577" y="8999"/>
                          <a:pt x="21264" y="9210"/>
                        </a:cubicBezTo>
                        <a:cubicBezTo>
                          <a:pt x="21608" y="9316"/>
                          <a:pt x="21951" y="9448"/>
                          <a:pt x="22294" y="9553"/>
                        </a:cubicBezTo>
                        <a:cubicBezTo>
                          <a:pt x="22585" y="9712"/>
                          <a:pt x="22902" y="9817"/>
                          <a:pt x="23219" y="9897"/>
                        </a:cubicBezTo>
                        <a:cubicBezTo>
                          <a:pt x="23270" y="9911"/>
                          <a:pt x="23321" y="9917"/>
                          <a:pt x="23373" y="9917"/>
                        </a:cubicBezTo>
                        <a:cubicBezTo>
                          <a:pt x="23615" y="9917"/>
                          <a:pt x="23850" y="9771"/>
                          <a:pt x="23958" y="9553"/>
                        </a:cubicBezTo>
                        <a:cubicBezTo>
                          <a:pt x="24038" y="9421"/>
                          <a:pt x="24064" y="9289"/>
                          <a:pt x="24091" y="9131"/>
                        </a:cubicBezTo>
                        <a:cubicBezTo>
                          <a:pt x="24091" y="8972"/>
                          <a:pt x="24117" y="8814"/>
                          <a:pt x="24143" y="8655"/>
                        </a:cubicBezTo>
                        <a:cubicBezTo>
                          <a:pt x="24170" y="8312"/>
                          <a:pt x="24143" y="7995"/>
                          <a:pt x="24091" y="7678"/>
                        </a:cubicBezTo>
                        <a:cubicBezTo>
                          <a:pt x="24011" y="7361"/>
                          <a:pt x="23853" y="7097"/>
                          <a:pt x="23615" y="6912"/>
                        </a:cubicBezTo>
                        <a:cubicBezTo>
                          <a:pt x="23140" y="6516"/>
                          <a:pt x="22585" y="6251"/>
                          <a:pt x="21977" y="6172"/>
                        </a:cubicBezTo>
                        <a:cubicBezTo>
                          <a:pt x="21493" y="6082"/>
                          <a:pt x="21008" y="6029"/>
                          <a:pt x="20515" y="6029"/>
                        </a:cubicBezTo>
                        <a:cubicBezTo>
                          <a:pt x="20283" y="6029"/>
                          <a:pt x="20048" y="6041"/>
                          <a:pt x="19811" y="6067"/>
                        </a:cubicBezTo>
                        <a:cubicBezTo>
                          <a:pt x="19098" y="6146"/>
                          <a:pt x="18385" y="6278"/>
                          <a:pt x="17698" y="6489"/>
                        </a:cubicBezTo>
                        <a:cubicBezTo>
                          <a:pt x="17355" y="6595"/>
                          <a:pt x="17011" y="6701"/>
                          <a:pt x="16668" y="6806"/>
                        </a:cubicBezTo>
                        <a:cubicBezTo>
                          <a:pt x="16325" y="6912"/>
                          <a:pt x="16034" y="7044"/>
                          <a:pt x="15717" y="7202"/>
                        </a:cubicBezTo>
                        <a:cubicBezTo>
                          <a:pt x="15717" y="7123"/>
                          <a:pt x="15717" y="7044"/>
                          <a:pt x="15744" y="6991"/>
                        </a:cubicBezTo>
                        <a:cubicBezTo>
                          <a:pt x="15823" y="6674"/>
                          <a:pt x="16166" y="6568"/>
                          <a:pt x="16430" y="6463"/>
                        </a:cubicBezTo>
                        <a:cubicBezTo>
                          <a:pt x="16774" y="6357"/>
                          <a:pt x="17117" y="6251"/>
                          <a:pt x="17487" y="6146"/>
                        </a:cubicBezTo>
                        <a:cubicBezTo>
                          <a:pt x="18174" y="5934"/>
                          <a:pt x="18887" y="5802"/>
                          <a:pt x="19627" y="5697"/>
                        </a:cubicBezTo>
                        <a:cubicBezTo>
                          <a:pt x="19983" y="5657"/>
                          <a:pt x="20346" y="5637"/>
                          <a:pt x="20709" y="5637"/>
                        </a:cubicBezTo>
                        <a:cubicBezTo>
                          <a:pt x="21073" y="5637"/>
                          <a:pt x="21436" y="5657"/>
                          <a:pt x="21792" y="5697"/>
                        </a:cubicBezTo>
                        <a:cubicBezTo>
                          <a:pt x="21977" y="5723"/>
                          <a:pt x="22136" y="5750"/>
                          <a:pt x="22321" y="5802"/>
                        </a:cubicBezTo>
                        <a:cubicBezTo>
                          <a:pt x="22388" y="5812"/>
                          <a:pt x="22456" y="5818"/>
                          <a:pt x="22523" y="5818"/>
                        </a:cubicBezTo>
                        <a:cubicBezTo>
                          <a:pt x="22637" y="5818"/>
                          <a:pt x="22749" y="5800"/>
                          <a:pt x="22849" y="5750"/>
                        </a:cubicBezTo>
                        <a:cubicBezTo>
                          <a:pt x="23060" y="5644"/>
                          <a:pt x="23219" y="5433"/>
                          <a:pt x="23219" y="5168"/>
                        </a:cubicBezTo>
                        <a:cubicBezTo>
                          <a:pt x="23272" y="4614"/>
                          <a:pt x="22875" y="4085"/>
                          <a:pt x="22506" y="3716"/>
                        </a:cubicBezTo>
                        <a:cubicBezTo>
                          <a:pt x="22057" y="3293"/>
                          <a:pt x="21581" y="2923"/>
                          <a:pt x="21053" y="2633"/>
                        </a:cubicBezTo>
                        <a:cubicBezTo>
                          <a:pt x="20472" y="2236"/>
                          <a:pt x="19838" y="1946"/>
                          <a:pt x="19177" y="1761"/>
                        </a:cubicBezTo>
                        <a:cubicBezTo>
                          <a:pt x="18956" y="1710"/>
                          <a:pt x="18734" y="1681"/>
                          <a:pt x="18512" y="1681"/>
                        </a:cubicBezTo>
                        <a:cubicBezTo>
                          <a:pt x="18391" y="1681"/>
                          <a:pt x="18269" y="1689"/>
                          <a:pt x="18147" y="1708"/>
                        </a:cubicBezTo>
                        <a:cubicBezTo>
                          <a:pt x="17804" y="1761"/>
                          <a:pt x="17487" y="1867"/>
                          <a:pt x="17170" y="2025"/>
                        </a:cubicBezTo>
                        <a:cubicBezTo>
                          <a:pt x="16536" y="2342"/>
                          <a:pt x="15929" y="2686"/>
                          <a:pt x="15347" y="3108"/>
                        </a:cubicBezTo>
                        <a:cubicBezTo>
                          <a:pt x="14766" y="3504"/>
                          <a:pt x="14185" y="3953"/>
                          <a:pt x="13657" y="4429"/>
                        </a:cubicBezTo>
                        <a:cubicBezTo>
                          <a:pt x="13657" y="4429"/>
                          <a:pt x="13630" y="4455"/>
                          <a:pt x="13630" y="4455"/>
                        </a:cubicBezTo>
                        <a:cubicBezTo>
                          <a:pt x="13578" y="4429"/>
                          <a:pt x="13551" y="4376"/>
                          <a:pt x="13525" y="4323"/>
                        </a:cubicBezTo>
                        <a:cubicBezTo>
                          <a:pt x="13419" y="4033"/>
                          <a:pt x="13710" y="3742"/>
                          <a:pt x="13895" y="3584"/>
                        </a:cubicBezTo>
                        <a:cubicBezTo>
                          <a:pt x="14132" y="3346"/>
                          <a:pt x="14396" y="3135"/>
                          <a:pt x="14661" y="2950"/>
                        </a:cubicBezTo>
                        <a:cubicBezTo>
                          <a:pt x="15189" y="2553"/>
                          <a:pt x="15770" y="2236"/>
                          <a:pt x="16404" y="1999"/>
                        </a:cubicBezTo>
                        <a:cubicBezTo>
                          <a:pt x="16721" y="1920"/>
                          <a:pt x="17011" y="1761"/>
                          <a:pt x="17223" y="1497"/>
                        </a:cubicBezTo>
                        <a:cubicBezTo>
                          <a:pt x="17328" y="1365"/>
                          <a:pt x="17328" y="1206"/>
                          <a:pt x="17302" y="1074"/>
                        </a:cubicBezTo>
                        <a:cubicBezTo>
                          <a:pt x="17249" y="942"/>
                          <a:pt x="17170" y="837"/>
                          <a:pt x="17038" y="757"/>
                        </a:cubicBezTo>
                        <a:cubicBezTo>
                          <a:pt x="16932" y="678"/>
                          <a:pt x="16800" y="599"/>
                          <a:pt x="16642" y="546"/>
                        </a:cubicBezTo>
                        <a:cubicBezTo>
                          <a:pt x="16483" y="493"/>
                          <a:pt x="16325" y="440"/>
                          <a:pt x="16166" y="361"/>
                        </a:cubicBezTo>
                        <a:cubicBezTo>
                          <a:pt x="15823" y="255"/>
                          <a:pt x="15479" y="176"/>
                          <a:pt x="15110" y="97"/>
                        </a:cubicBezTo>
                        <a:cubicBezTo>
                          <a:pt x="14782" y="34"/>
                          <a:pt x="14448" y="1"/>
                          <a:pt x="1411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58" name="Google Shape;658;p34"/>
                <p:cNvGrpSpPr/>
                <p:nvPr/>
              </p:nvGrpSpPr>
              <p:grpSpPr>
                <a:xfrm>
                  <a:off x="1323075" y="3000200"/>
                  <a:ext cx="707925" cy="787125"/>
                  <a:chOff x="1323075" y="3000200"/>
                  <a:chExt cx="707925" cy="787125"/>
                </a:xfrm>
              </p:grpSpPr>
              <p:sp>
                <p:nvSpPr>
                  <p:cNvPr id="659" name="Google Shape;659;p34"/>
                  <p:cNvSpPr/>
                  <p:nvPr/>
                </p:nvSpPr>
                <p:spPr>
                  <a:xfrm>
                    <a:off x="1331000" y="3007375"/>
                    <a:ext cx="692750" cy="773100"/>
                  </a:xfrm>
                  <a:custGeom>
                    <a:avLst/>
                    <a:gdLst/>
                    <a:ahLst/>
                    <a:cxnLst/>
                    <a:rect l="l" t="t" r="r" b="b"/>
                    <a:pathLst>
                      <a:path w="27710" h="30924" extrusionOk="0">
                        <a:moveTo>
                          <a:pt x="11499" y="0"/>
                        </a:moveTo>
                        <a:cubicBezTo>
                          <a:pt x="10819" y="0"/>
                          <a:pt x="10146" y="107"/>
                          <a:pt x="9510" y="304"/>
                        </a:cubicBezTo>
                        <a:cubicBezTo>
                          <a:pt x="9114" y="410"/>
                          <a:pt x="8744" y="542"/>
                          <a:pt x="8400" y="701"/>
                        </a:cubicBezTo>
                        <a:cubicBezTo>
                          <a:pt x="8268" y="753"/>
                          <a:pt x="8136" y="859"/>
                          <a:pt x="8057" y="965"/>
                        </a:cubicBezTo>
                        <a:cubicBezTo>
                          <a:pt x="7978" y="1097"/>
                          <a:pt x="8031" y="1282"/>
                          <a:pt x="8136" y="1387"/>
                        </a:cubicBezTo>
                        <a:cubicBezTo>
                          <a:pt x="8268" y="1519"/>
                          <a:pt x="8427" y="1599"/>
                          <a:pt x="8612" y="1651"/>
                        </a:cubicBezTo>
                        <a:cubicBezTo>
                          <a:pt x="8770" y="1704"/>
                          <a:pt x="8955" y="1783"/>
                          <a:pt x="9140" y="1863"/>
                        </a:cubicBezTo>
                        <a:cubicBezTo>
                          <a:pt x="9483" y="1995"/>
                          <a:pt x="9827" y="2180"/>
                          <a:pt x="10170" y="2365"/>
                        </a:cubicBezTo>
                        <a:cubicBezTo>
                          <a:pt x="10831" y="2734"/>
                          <a:pt x="11438" y="3210"/>
                          <a:pt x="11993" y="3765"/>
                        </a:cubicBezTo>
                        <a:cubicBezTo>
                          <a:pt x="12283" y="3976"/>
                          <a:pt x="12442" y="4319"/>
                          <a:pt x="12468" y="4663"/>
                        </a:cubicBezTo>
                        <a:cubicBezTo>
                          <a:pt x="12444" y="4974"/>
                          <a:pt x="12203" y="5198"/>
                          <a:pt x="11923" y="5198"/>
                        </a:cubicBezTo>
                        <a:cubicBezTo>
                          <a:pt x="11893" y="5198"/>
                          <a:pt x="11864" y="5196"/>
                          <a:pt x="11834" y="5191"/>
                        </a:cubicBezTo>
                        <a:cubicBezTo>
                          <a:pt x="11755" y="5165"/>
                          <a:pt x="11729" y="5112"/>
                          <a:pt x="11755" y="5032"/>
                        </a:cubicBezTo>
                        <a:cubicBezTo>
                          <a:pt x="11623" y="4927"/>
                          <a:pt x="11491" y="4795"/>
                          <a:pt x="11359" y="4689"/>
                        </a:cubicBezTo>
                        <a:cubicBezTo>
                          <a:pt x="10725" y="4161"/>
                          <a:pt x="10065" y="3685"/>
                          <a:pt x="9378" y="3236"/>
                        </a:cubicBezTo>
                        <a:cubicBezTo>
                          <a:pt x="8717" y="2787"/>
                          <a:pt x="8004" y="2417"/>
                          <a:pt x="7238" y="2127"/>
                        </a:cubicBezTo>
                        <a:cubicBezTo>
                          <a:pt x="6930" y="2017"/>
                          <a:pt x="6604" y="1962"/>
                          <a:pt x="6274" y="1962"/>
                        </a:cubicBezTo>
                        <a:cubicBezTo>
                          <a:pt x="6208" y="1962"/>
                          <a:pt x="6142" y="1964"/>
                          <a:pt x="6076" y="1968"/>
                        </a:cubicBezTo>
                        <a:cubicBezTo>
                          <a:pt x="5706" y="2021"/>
                          <a:pt x="5336" y="2100"/>
                          <a:pt x="4967" y="2259"/>
                        </a:cubicBezTo>
                        <a:cubicBezTo>
                          <a:pt x="4782" y="2338"/>
                          <a:pt x="4570" y="2417"/>
                          <a:pt x="4385" y="2523"/>
                        </a:cubicBezTo>
                        <a:cubicBezTo>
                          <a:pt x="4253" y="2602"/>
                          <a:pt x="4068" y="2708"/>
                          <a:pt x="3910" y="2787"/>
                        </a:cubicBezTo>
                        <a:cubicBezTo>
                          <a:pt x="3593" y="2999"/>
                          <a:pt x="3276" y="3183"/>
                          <a:pt x="2959" y="3368"/>
                        </a:cubicBezTo>
                        <a:cubicBezTo>
                          <a:pt x="2378" y="3738"/>
                          <a:pt x="1876" y="4187"/>
                          <a:pt x="1453" y="4768"/>
                        </a:cubicBezTo>
                        <a:cubicBezTo>
                          <a:pt x="1269" y="5006"/>
                          <a:pt x="1163" y="5270"/>
                          <a:pt x="1136" y="5587"/>
                        </a:cubicBezTo>
                        <a:cubicBezTo>
                          <a:pt x="1084" y="5825"/>
                          <a:pt x="1189" y="6063"/>
                          <a:pt x="1401" y="6195"/>
                        </a:cubicBezTo>
                        <a:cubicBezTo>
                          <a:pt x="1488" y="6206"/>
                          <a:pt x="1571" y="6212"/>
                          <a:pt x="1652" y="6212"/>
                        </a:cubicBezTo>
                        <a:cubicBezTo>
                          <a:pt x="1765" y="6212"/>
                          <a:pt x="1873" y="6199"/>
                          <a:pt x="1982" y="6168"/>
                        </a:cubicBezTo>
                        <a:cubicBezTo>
                          <a:pt x="2193" y="6115"/>
                          <a:pt x="2404" y="6089"/>
                          <a:pt x="2616" y="6089"/>
                        </a:cubicBezTo>
                        <a:cubicBezTo>
                          <a:pt x="2925" y="6050"/>
                          <a:pt x="3234" y="6026"/>
                          <a:pt x="3533" y="6026"/>
                        </a:cubicBezTo>
                        <a:cubicBezTo>
                          <a:pt x="3643" y="6026"/>
                          <a:pt x="3751" y="6029"/>
                          <a:pt x="3857" y="6036"/>
                        </a:cubicBezTo>
                        <a:cubicBezTo>
                          <a:pt x="4702" y="6036"/>
                          <a:pt x="5548" y="6142"/>
                          <a:pt x="6367" y="6327"/>
                        </a:cubicBezTo>
                        <a:cubicBezTo>
                          <a:pt x="7185" y="6485"/>
                          <a:pt x="7978" y="6697"/>
                          <a:pt x="8797" y="6987"/>
                        </a:cubicBezTo>
                        <a:cubicBezTo>
                          <a:pt x="9140" y="7066"/>
                          <a:pt x="9457" y="7251"/>
                          <a:pt x="9695" y="7515"/>
                        </a:cubicBezTo>
                        <a:cubicBezTo>
                          <a:pt x="9906" y="7780"/>
                          <a:pt x="9906" y="8149"/>
                          <a:pt x="9695" y="8413"/>
                        </a:cubicBezTo>
                        <a:cubicBezTo>
                          <a:pt x="9675" y="8433"/>
                          <a:pt x="9652" y="8442"/>
                          <a:pt x="9629" y="8442"/>
                        </a:cubicBezTo>
                        <a:cubicBezTo>
                          <a:pt x="9559" y="8442"/>
                          <a:pt x="9490" y="8367"/>
                          <a:pt x="9510" y="8308"/>
                        </a:cubicBezTo>
                        <a:cubicBezTo>
                          <a:pt x="9325" y="8255"/>
                          <a:pt x="9166" y="8202"/>
                          <a:pt x="9008" y="8123"/>
                        </a:cubicBezTo>
                        <a:cubicBezTo>
                          <a:pt x="7397" y="7542"/>
                          <a:pt x="5759" y="7040"/>
                          <a:pt x="4042" y="7014"/>
                        </a:cubicBezTo>
                        <a:cubicBezTo>
                          <a:pt x="3960" y="7011"/>
                          <a:pt x="3878" y="7010"/>
                          <a:pt x="3796" y="7010"/>
                        </a:cubicBezTo>
                        <a:cubicBezTo>
                          <a:pt x="3060" y="7010"/>
                          <a:pt x="2325" y="7117"/>
                          <a:pt x="1612" y="7330"/>
                        </a:cubicBezTo>
                        <a:cubicBezTo>
                          <a:pt x="978" y="7542"/>
                          <a:pt x="344" y="7912"/>
                          <a:pt x="133" y="8572"/>
                        </a:cubicBezTo>
                        <a:cubicBezTo>
                          <a:pt x="80" y="8730"/>
                          <a:pt x="27" y="8889"/>
                          <a:pt x="27" y="9074"/>
                        </a:cubicBezTo>
                        <a:cubicBezTo>
                          <a:pt x="1" y="9285"/>
                          <a:pt x="1" y="9496"/>
                          <a:pt x="27" y="9734"/>
                        </a:cubicBezTo>
                        <a:cubicBezTo>
                          <a:pt x="27" y="9919"/>
                          <a:pt x="54" y="10104"/>
                          <a:pt x="80" y="10289"/>
                        </a:cubicBezTo>
                        <a:cubicBezTo>
                          <a:pt x="106" y="10447"/>
                          <a:pt x="133" y="10606"/>
                          <a:pt x="212" y="10764"/>
                        </a:cubicBezTo>
                        <a:cubicBezTo>
                          <a:pt x="304" y="10923"/>
                          <a:pt x="450" y="10976"/>
                          <a:pt x="608" y="10976"/>
                        </a:cubicBezTo>
                        <a:cubicBezTo>
                          <a:pt x="767" y="10976"/>
                          <a:pt x="938" y="10923"/>
                          <a:pt x="1084" y="10870"/>
                        </a:cubicBezTo>
                        <a:cubicBezTo>
                          <a:pt x="1480" y="10738"/>
                          <a:pt x="1850" y="10579"/>
                          <a:pt x="2246" y="10447"/>
                        </a:cubicBezTo>
                        <a:cubicBezTo>
                          <a:pt x="3483" y="9948"/>
                          <a:pt x="4826" y="9699"/>
                          <a:pt x="6174" y="9699"/>
                        </a:cubicBezTo>
                        <a:cubicBezTo>
                          <a:pt x="6468" y="9699"/>
                          <a:pt x="6761" y="9711"/>
                          <a:pt x="7053" y="9734"/>
                        </a:cubicBezTo>
                        <a:cubicBezTo>
                          <a:pt x="7793" y="9787"/>
                          <a:pt x="8533" y="9998"/>
                          <a:pt x="9219" y="10315"/>
                        </a:cubicBezTo>
                        <a:cubicBezTo>
                          <a:pt x="9563" y="10474"/>
                          <a:pt x="9880" y="10659"/>
                          <a:pt x="10197" y="10896"/>
                        </a:cubicBezTo>
                        <a:cubicBezTo>
                          <a:pt x="10302" y="10976"/>
                          <a:pt x="10434" y="11161"/>
                          <a:pt x="10355" y="11319"/>
                        </a:cubicBezTo>
                        <a:lnTo>
                          <a:pt x="10355" y="11345"/>
                        </a:lnTo>
                        <a:cubicBezTo>
                          <a:pt x="10355" y="11345"/>
                          <a:pt x="10355" y="11372"/>
                          <a:pt x="10355" y="11372"/>
                        </a:cubicBezTo>
                        <a:cubicBezTo>
                          <a:pt x="10329" y="11425"/>
                          <a:pt x="10276" y="11451"/>
                          <a:pt x="10223" y="11451"/>
                        </a:cubicBezTo>
                        <a:cubicBezTo>
                          <a:pt x="10197" y="11464"/>
                          <a:pt x="10170" y="11471"/>
                          <a:pt x="10144" y="11471"/>
                        </a:cubicBezTo>
                        <a:cubicBezTo>
                          <a:pt x="10117" y="11471"/>
                          <a:pt x="10091" y="11464"/>
                          <a:pt x="10065" y="11451"/>
                        </a:cubicBezTo>
                        <a:lnTo>
                          <a:pt x="9589" y="11398"/>
                        </a:lnTo>
                        <a:cubicBezTo>
                          <a:pt x="9105" y="11362"/>
                          <a:pt x="8619" y="11344"/>
                          <a:pt x="8132" y="11344"/>
                        </a:cubicBezTo>
                        <a:cubicBezTo>
                          <a:pt x="6840" y="11344"/>
                          <a:pt x="5546" y="11473"/>
                          <a:pt x="4280" y="11742"/>
                        </a:cubicBezTo>
                        <a:cubicBezTo>
                          <a:pt x="3435" y="11900"/>
                          <a:pt x="2616" y="12138"/>
                          <a:pt x="1797" y="12428"/>
                        </a:cubicBezTo>
                        <a:cubicBezTo>
                          <a:pt x="1163" y="12666"/>
                          <a:pt x="503" y="13062"/>
                          <a:pt x="318" y="13802"/>
                        </a:cubicBezTo>
                        <a:cubicBezTo>
                          <a:pt x="291" y="13881"/>
                          <a:pt x="291" y="13960"/>
                          <a:pt x="265" y="14066"/>
                        </a:cubicBezTo>
                        <a:cubicBezTo>
                          <a:pt x="212" y="14779"/>
                          <a:pt x="608" y="15492"/>
                          <a:pt x="1031" y="16074"/>
                        </a:cubicBezTo>
                        <a:cubicBezTo>
                          <a:pt x="1136" y="16232"/>
                          <a:pt x="1242" y="16391"/>
                          <a:pt x="1374" y="16549"/>
                        </a:cubicBezTo>
                        <a:cubicBezTo>
                          <a:pt x="1480" y="16681"/>
                          <a:pt x="1612" y="16813"/>
                          <a:pt x="1770" y="16892"/>
                        </a:cubicBezTo>
                        <a:cubicBezTo>
                          <a:pt x="1846" y="16939"/>
                          <a:pt x="1919" y="16959"/>
                          <a:pt x="1990" y="16959"/>
                        </a:cubicBezTo>
                        <a:cubicBezTo>
                          <a:pt x="2241" y="16959"/>
                          <a:pt x="2463" y="16714"/>
                          <a:pt x="2669" y="16549"/>
                        </a:cubicBezTo>
                        <a:cubicBezTo>
                          <a:pt x="3884" y="15519"/>
                          <a:pt x="5284" y="14726"/>
                          <a:pt x="6816" y="14251"/>
                        </a:cubicBezTo>
                        <a:cubicBezTo>
                          <a:pt x="7555" y="13987"/>
                          <a:pt x="8348" y="13828"/>
                          <a:pt x="9140" y="13776"/>
                        </a:cubicBezTo>
                        <a:cubicBezTo>
                          <a:pt x="9214" y="13759"/>
                          <a:pt x="9288" y="13750"/>
                          <a:pt x="9363" y="13750"/>
                        </a:cubicBezTo>
                        <a:cubicBezTo>
                          <a:pt x="9636" y="13750"/>
                          <a:pt x="9904" y="13864"/>
                          <a:pt x="10091" y="14093"/>
                        </a:cubicBezTo>
                        <a:cubicBezTo>
                          <a:pt x="10117" y="14093"/>
                          <a:pt x="10117" y="14119"/>
                          <a:pt x="10117" y="14145"/>
                        </a:cubicBezTo>
                        <a:cubicBezTo>
                          <a:pt x="10249" y="14330"/>
                          <a:pt x="10223" y="14594"/>
                          <a:pt x="10065" y="14779"/>
                        </a:cubicBezTo>
                        <a:cubicBezTo>
                          <a:pt x="10065" y="14806"/>
                          <a:pt x="10038" y="14806"/>
                          <a:pt x="10012" y="14832"/>
                        </a:cubicBezTo>
                        <a:lnTo>
                          <a:pt x="9985" y="14832"/>
                        </a:lnTo>
                        <a:cubicBezTo>
                          <a:pt x="9972" y="14845"/>
                          <a:pt x="9952" y="14852"/>
                          <a:pt x="9932" y="14852"/>
                        </a:cubicBezTo>
                        <a:cubicBezTo>
                          <a:pt x="9913" y="14852"/>
                          <a:pt x="9893" y="14845"/>
                          <a:pt x="9880" y="14832"/>
                        </a:cubicBezTo>
                        <a:cubicBezTo>
                          <a:pt x="9748" y="14885"/>
                          <a:pt x="9615" y="14911"/>
                          <a:pt x="9483" y="14938"/>
                        </a:cubicBezTo>
                        <a:cubicBezTo>
                          <a:pt x="8110" y="15202"/>
                          <a:pt x="6763" y="15704"/>
                          <a:pt x="5521" y="16417"/>
                        </a:cubicBezTo>
                        <a:cubicBezTo>
                          <a:pt x="4914" y="16760"/>
                          <a:pt x="4333" y="17183"/>
                          <a:pt x="3804" y="17632"/>
                        </a:cubicBezTo>
                        <a:cubicBezTo>
                          <a:pt x="3302" y="18028"/>
                          <a:pt x="2669" y="18557"/>
                          <a:pt x="2801" y="19243"/>
                        </a:cubicBezTo>
                        <a:cubicBezTo>
                          <a:pt x="2853" y="19534"/>
                          <a:pt x="3012" y="19798"/>
                          <a:pt x="3223" y="20009"/>
                        </a:cubicBezTo>
                        <a:cubicBezTo>
                          <a:pt x="3540" y="20273"/>
                          <a:pt x="3884" y="20485"/>
                          <a:pt x="4253" y="20670"/>
                        </a:cubicBezTo>
                        <a:cubicBezTo>
                          <a:pt x="4558" y="20814"/>
                          <a:pt x="4968" y="21006"/>
                          <a:pt x="5339" y="21006"/>
                        </a:cubicBezTo>
                        <a:cubicBezTo>
                          <a:pt x="5580" y="21006"/>
                          <a:pt x="5804" y="20925"/>
                          <a:pt x="5970" y="20696"/>
                        </a:cubicBezTo>
                        <a:cubicBezTo>
                          <a:pt x="6129" y="20406"/>
                          <a:pt x="6234" y="20115"/>
                          <a:pt x="6314" y="19824"/>
                        </a:cubicBezTo>
                        <a:cubicBezTo>
                          <a:pt x="6419" y="19507"/>
                          <a:pt x="6551" y="19190"/>
                          <a:pt x="6710" y="18900"/>
                        </a:cubicBezTo>
                        <a:cubicBezTo>
                          <a:pt x="7027" y="18292"/>
                          <a:pt x="7476" y="17764"/>
                          <a:pt x="8031" y="17368"/>
                        </a:cubicBezTo>
                        <a:cubicBezTo>
                          <a:pt x="8443" y="17038"/>
                          <a:pt x="9001" y="16772"/>
                          <a:pt x="9539" y="16772"/>
                        </a:cubicBezTo>
                        <a:cubicBezTo>
                          <a:pt x="9691" y="16772"/>
                          <a:pt x="9841" y="16793"/>
                          <a:pt x="9985" y="16840"/>
                        </a:cubicBezTo>
                        <a:cubicBezTo>
                          <a:pt x="10170" y="16892"/>
                          <a:pt x="10355" y="16998"/>
                          <a:pt x="10514" y="17130"/>
                        </a:cubicBezTo>
                        <a:cubicBezTo>
                          <a:pt x="10593" y="17209"/>
                          <a:pt x="10646" y="17262"/>
                          <a:pt x="10698" y="17341"/>
                        </a:cubicBezTo>
                        <a:cubicBezTo>
                          <a:pt x="10883" y="17553"/>
                          <a:pt x="10963" y="17870"/>
                          <a:pt x="10910" y="18160"/>
                        </a:cubicBezTo>
                        <a:cubicBezTo>
                          <a:pt x="10895" y="18204"/>
                          <a:pt x="10865" y="18224"/>
                          <a:pt x="10831" y="18224"/>
                        </a:cubicBezTo>
                        <a:cubicBezTo>
                          <a:pt x="10804" y="18224"/>
                          <a:pt x="10775" y="18210"/>
                          <a:pt x="10751" y="18187"/>
                        </a:cubicBezTo>
                        <a:lnTo>
                          <a:pt x="10540" y="18372"/>
                        </a:lnTo>
                        <a:cubicBezTo>
                          <a:pt x="9615" y="19164"/>
                          <a:pt x="8770" y="20036"/>
                          <a:pt x="8031" y="21013"/>
                        </a:cubicBezTo>
                        <a:cubicBezTo>
                          <a:pt x="7344" y="21911"/>
                          <a:pt x="6789" y="22862"/>
                          <a:pt x="6314" y="23866"/>
                        </a:cubicBezTo>
                        <a:cubicBezTo>
                          <a:pt x="6287" y="23998"/>
                          <a:pt x="6234" y="24104"/>
                          <a:pt x="6182" y="24209"/>
                        </a:cubicBezTo>
                        <a:cubicBezTo>
                          <a:pt x="5706" y="25345"/>
                          <a:pt x="5468" y="26692"/>
                          <a:pt x="6050" y="27828"/>
                        </a:cubicBezTo>
                        <a:cubicBezTo>
                          <a:pt x="6287" y="28383"/>
                          <a:pt x="6736" y="28779"/>
                          <a:pt x="7291" y="28964"/>
                        </a:cubicBezTo>
                        <a:cubicBezTo>
                          <a:pt x="7350" y="28973"/>
                          <a:pt x="7409" y="28977"/>
                          <a:pt x="7467" y="28977"/>
                        </a:cubicBezTo>
                        <a:cubicBezTo>
                          <a:pt x="7750" y="28977"/>
                          <a:pt x="8023" y="28875"/>
                          <a:pt x="8242" y="28700"/>
                        </a:cubicBezTo>
                        <a:cubicBezTo>
                          <a:pt x="8400" y="28568"/>
                          <a:pt x="8506" y="28435"/>
                          <a:pt x="8612" y="28277"/>
                        </a:cubicBezTo>
                        <a:cubicBezTo>
                          <a:pt x="8955" y="27749"/>
                          <a:pt x="9008" y="27088"/>
                          <a:pt x="9087" y="26481"/>
                        </a:cubicBezTo>
                        <a:cubicBezTo>
                          <a:pt x="9140" y="25847"/>
                          <a:pt x="9325" y="25239"/>
                          <a:pt x="9615" y="24711"/>
                        </a:cubicBezTo>
                        <a:cubicBezTo>
                          <a:pt x="9647" y="24669"/>
                          <a:pt x="9696" y="24648"/>
                          <a:pt x="9743" y="24648"/>
                        </a:cubicBezTo>
                        <a:cubicBezTo>
                          <a:pt x="9813" y="24648"/>
                          <a:pt x="9880" y="24695"/>
                          <a:pt x="9880" y="24790"/>
                        </a:cubicBezTo>
                        <a:cubicBezTo>
                          <a:pt x="9853" y="25292"/>
                          <a:pt x="9827" y="25768"/>
                          <a:pt x="9827" y="26269"/>
                        </a:cubicBezTo>
                        <a:cubicBezTo>
                          <a:pt x="9774" y="27300"/>
                          <a:pt x="9959" y="28303"/>
                          <a:pt x="10302" y="29281"/>
                        </a:cubicBezTo>
                        <a:cubicBezTo>
                          <a:pt x="10382" y="29466"/>
                          <a:pt x="10487" y="29651"/>
                          <a:pt x="10593" y="29835"/>
                        </a:cubicBezTo>
                        <a:cubicBezTo>
                          <a:pt x="10883" y="30390"/>
                          <a:pt x="11438" y="30786"/>
                          <a:pt x="12072" y="30918"/>
                        </a:cubicBezTo>
                        <a:cubicBezTo>
                          <a:pt x="12114" y="30922"/>
                          <a:pt x="12155" y="30924"/>
                          <a:pt x="12196" y="30924"/>
                        </a:cubicBezTo>
                        <a:cubicBezTo>
                          <a:pt x="13058" y="30924"/>
                          <a:pt x="13701" y="30147"/>
                          <a:pt x="14080" y="29466"/>
                        </a:cubicBezTo>
                        <a:cubicBezTo>
                          <a:pt x="14502" y="28647"/>
                          <a:pt x="14661" y="27696"/>
                          <a:pt x="14502" y="26798"/>
                        </a:cubicBezTo>
                        <a:cubicBezTo>
                          <a:pt x="14344" y="26137"/>
                          <a:pt x="14106" y="25503"/>
                          <a:pt x="13789" y="24949"/>
                        </a:cubicBezTo>
                        <a:cubicBezTo>
                          <a:pt x="13657" y="24685"/>
                          <a:pt x="13525" y="24420"/>
                          <a:pt x="13393" y="24156"/>
                        </a:cubicBezTo>
                        <a:cubicBezTo>
                          <a:pt x="13181" y="23734"/>
                          <a:pt x="13049" y="23285"/>
                          <a:pt x="12970" y="22836"/>
                        </a:cubicBezTo>
                        <a:cubicBezTo>
                          <a:pt x="12917" y="22466"/>
                          <a:pt x="13023" y="22096"/>
                          <a:pt x="13261" y="21805"/>
                        </a:cubicBezTo>
                        <a:cubicBezTo>
                          <a:pt x="13399" y="21690"/>
                          <a:pt x="13577" y="21616"/>
                          <a:pt x="13743" y="21616"/>
                        </a:cubicBezTo>
                        <a:cubicBezTo>
                          <a:pt x="13767" y="21616"/>
                          <a:pt x="13791" y="21617"/>
                          <a:pt x="13815" y="21621"/>
                        </a:cubicBezTo>
                        <a:lnTo>
                          <a:pt x="13842" y="21621"/>
                        </a:lnTo>
                        <a:cubicBezTo>
                          <a:pt x="14080" y="21673"/>
                          <a:pt x="14264" y="21779"/>
                          <a:pt x="14423" y="21964"/>
                        </a:cubicBezTo>
                        <a:cubicBezTo>
                          <a:pt x="14608" y="22122"/>
                          <a:pt x="14766" y="22307"/>
                          <a:pt x="14898" y="22492"/>
                        </a:cubicBezTo>
                        <a:cubicBezTo>
                          <a:pt x="15030" y="22704"/>
                          <a:pt x="15162" y="22915"/>
                          <a:pt x="15295" y="23126"/>
                        </a:cubicBezTo>
                        <a:cubicBezTo>
                          <a:pt x="15770" y="23945"/>
                          <a:pt x="16087" y="24870"/>
                          <a:pt x="16219" y="25820"/>
                        </a:cubicBezTo>
                        <a:cubicBezTo>
                          <a:pt x="16272" y="26322"/>
                          <a:pt x="16298" y="26824"/>
                          <a:pt x="16272" y="27326"/>
                        </a:cubicBezTo>
                        <a:cubicBezTo>
                          <a:pt x="16245" y="27775"/>
                          <a:pt x="16219" y="28303"/>
                          <a:pt x="16536" y="28700"/>
                        </a:cubicBezTo>
                        <a:cubicBezTo>
                          <a:pt x="16642" y="28858"/>
                          <a:pt x="16800" y="28964"/>
                          <a:pt x="16985" y="28990"/>
                        </a:cubicBezTo>
                        <a:cubicBezTo>
                          <a:pt x="17021" y="28995"/>
                          <a:pt x="17057" y="28997"/>
                          <a:pt x="17092" y="28997"/>
                        </a:cubicBezTo>
                        <a:cubicBezTo>
                          <a:pt x="17259" y="28997"/>
                          <a:pt x="17408" y="28946"/>
                          <a:pt x="17540" y="28858"/>
                        </a:cubicBezTo>
                        <a:cubicBezTo>
                          <a:pt x="17830" y="28673"/>
                          <a:pt x="18042" y="28383"/>
                          <a:pt x="18121" y="28039"/>
                        </a:cubicBezTo>
                        <a:cubicBezTo>
                          <a:pt x="18121" y="27934"/>
                          <a:pt x="18147" y="27854"/>
                          <a:pt x="18147" y="27749"/>
                        </a:cubicBezTo>
                        <a:cubicBezTo>
                          <a:pt x="18174" y="27247"/>
                          <a:pt x="18121" y="26745"/>
                          <a:pt x="18042" y="26269"/>
                        </a:cubicBezTo>
                        <a:cubicBezTo>
                          <a:pt x="17936" y="25741"/>
                          <a:pt x="17830" y="25239"/>
                          <a:pt x="17698" y="24764"/>
                        </a:cubicBezTo>
                        <a:cubicBezTo>
                          <a:pt x="17408" y="23760"/>
                          <a:pt x="17012" y="22783"/>
                          <a:pt x="16483" y="21885"/>
                        </a:cubicBezTo>
                        <a:cubicBezTo>
                          <a:pt x="16272" y="21462"/>
                          <a:pt x="15929" y="21013"/>
                          <a:pt x="15955" y="20511"/>
                        </a:cubicBezTo>
                        <a:cubicBezTo>
                          <a:pt x="15981" y="20168"/>
                          <a:pt x="16193" y="19851"/>
                          <a:pt x="16536" y="19745"/>
                        </a:cubicBezTo>
                        <a:cubicBezTo>
                          <a:pt x="16615" y="19719"/>
                          <a:pt x="16695" y="19719"/>
                          <a:pt x="16774" y="19719"/>
                        </a:cubicBezTo>
                        <a:cubicBezTo>
                          <a:pt x="17249" y="19772"/>
                          <a:pt x="17645" y="20089"/>
                          <a:pt x="17830" y="20511"/>
                        </a:cubicBezTo>
                        <a:cubicBezTo>
                          <a:pt x="18068" y="20987"/>
                          <a:pt x="18306" y="21462"/>
                          <a:pt x="18491" y="21938"/>
                        </a:cubicBezTo>
                        <a:cubicBezTo>
                          <a:pt x="18887" y="22915"/>
                          <a:pt x="19204" y="23945"/>
                          <a:pt x="19442" y="24975"/>
                        </a:cubicBezTo>
                        <a:cubicBezTo>
                          <a:pt x="19494" y="25239"/>
                          <a:pt x="19521" y="25477"/>
                          <a:pt x="19574" y="25741"/>
                        </a:cubicBezTo>
                        <a:cubicBezTo>
                          <a:pt x="19600" y="25953"/>
                          <a:pt x="19653" y="26164"/>
                          <a:pt x="19706" y="26375"/>
                        </a:cubicBezTo>
                        <a:cubicBezTo>
                          <a:pt x="19759" y="26560"/>
                          <a:pt x="19864" y="26745"/>
                          <a:pt x="20023" y="26877"/>
                        </a:cubicBezTo>
                        <a:cubicBezTo>
                          <a:pt x="20158" y="26954"/>
                          <a:pt x="20308" y="27003"/>
                          <a:pt x="20461" y="27003"/>
                        </a:cubicBezTo>
                        <a:cubicBezTo>
                          <a:pt x="20517" y="27003"/>
                          <a:pt x="20574" y="26997"/>
                          <a:pt x="20630" y="26983"/>
                        </a:cubicBezTo>
                        <a:cubicBezTo>
                          <a:pt x="21106" y="26851"/>
                          <a:pt x="21528" y="26613"/>
                          <a:pt x="21898" y="26296"/>
                        </a:cubicBezTo>
                        <a:cubicBezTo>
                          <a:pt x="22242" y="26032"/>
                          <a:pt x="22559" y="25715"/>
                          <a:pt x="22823" y="25371"/>
                        </a:cubicBezTo>
                        <a:lnTo>
                          <a:pt x="22849" y="25319"/>
                        </a:lnTo>
                        <a:cubicBezTo>
                          <a:pt x="23087" y="24949"/>
                          <a:pt x="23140" y="24473"/>
                          <a:pt x="23060" y="24024"/>
                        </a:cubicBezTo>
                        <a:cubicBezTo>
                          <a:pt x="22928" y="23522"/>
                          <a:pt x="22717" y="23047"/>
                          <a:pt x="22479" y="22598"/>
                        </a:cubicBezTo>
                        <a:cubicBezTo>
                          <a:pt x="21608" y="20749"/>
                          <a:pt x="20445" y="19058"/>
                          <a:pt x="19098" y="17526"/>
                        </a:cubicBezTo>
                        <a:cubicBezTo>
                          <a:pt x="19072" y="17526"/>
                          <a:pt x="19072" y="17500"/>
                          <a:pt x="19045" y="17474"/>
                        </a:cubicBezTo>
                        <a:cubicBezTo>
                          <a:pt x="19045" y="17474"/>
                          <a:pt x="19019" y="17447"/>
                          <a:pt x="19019" y="17421"/>
                        </a:cubicBezTo>
                        <a:cubicBezTo>
                          <a:pt x="18993" y="17289"/>
                          <a:pt x="19019" y="17130"/>
                          <a:pt x="19125" y="17025"/>
                        </a:cubicBezTo>
                        <a:cubicBezTo>
                          <a:pt x="19177" y="16972"/>
                          <a:pt x="19230" y="16919"/>
                          <a:pt x="19310" y="16892"/>
                        </a:cubicBezTo>
                        <a:cubicBezTo>
                          <a:pt x="19415" y="16826"/>
                          <a:pt x="19534" y="16793"/>
                          <a:pt x="19653" y="16793"/>
                        </a:cubicBezTo>
                        <a:cubicBezTo>
                          <a:pt x="19772" y="16793"/>
                          <a:pt x="19891" y="16826"/>
                          <a:pt x="19996" y="16892"/>
                        </a:cubicBezTo>
                        <a:cubicBezTo>
                          <a:pt x="20313" y="17077"/>
                          <a:pt x="20577" y="17368"/>
                          <a:pt x="20789" y="17685"/>
                        </a:cubicBezTo>
                        <a:cubicBezTo>
                          <a:pt x="21264" y="18345"/>
                          <a:pt x="21740" y="19058"/>
                          <a:pt x="22136" y="19772"/>
                        </a:cubicBezTo>
                        <a:cubicBezTo>
                          <a:pt x="22559" y="20511"/>
                          <a:pt x="22928" y="21251"/>
                          <a:pt x="23245" y="22017"/>
                        </a:cubicBezTo>
                        <a:cubicBezTo>
                          <a:pt x="23404" y="22413"/>
                          <a:pt x="23562" y="22783"/>
                          <a:pt x="23694" y="23179"/>
                        </a:cubicBezTo>
                        <a:cubicBezTo>
                          <a:pt x="23747" y="23496"/>
                          <a:pt x="23906" y="23813"/>
                          <a:pt x="24143" y="24051"/>
                        </a:cubicBezTo>
                        <a:cubicBezTo>
                          <a:pt x="24196" y="24104"/>
                          <a:pt x="24262" y="24130"/>
                          <a:pt x="24328" y="24130"/>
                        </a:cubicBezTo>
                        <a:cubicBezTo>
                          <a:pt x="24394" y="24130"/>
                          <a:pt x="24460" y="24104"/>
                          <a:pt x="24513" y="24051"/>
                        </a:cubicBezTo>
                        <a:cubicBezTo>
                          <a:pt x="24672" y="23945"/>
                          <a:pt x="24830" y="23839"/>
                          <a:pt x="24962" y="23707"/>
                        </a:cubicBezTo>
                        <a:cubicBezTo>
                          <a:pt x="25226" y="23443"/>
                          <a:pt x="25464" y="23179"/>
                          <a:pt x="25649" y="22862"/>
                        </a:cubicBezTo>
                        <a:cubicBezTo>
                          <a:pt x="26019" y="22255"/>
                          <a:pt x="26283" y="21568"/>
                          <a:pt x="26389" y="20828"/>
                        </a:cubicBezTo>
                        <a:cubicBezTo>
                          <a:pt x="26415" y="20617"/>
                          <a:pt x="26441" y="20406"/>
                          <a:pt x="26441" y="20194"/>
                        </a:cubicBezTo>
                        <a:cubicBezTo>
                          <a:pt x="26441" y="18794"/>
                          <a:pt x="26045" y="17447"/>
                          <a:pt x="25279" y="16285"/>
                        </a:cubicBezTo>
                        <a:cubicBezTo>
                          <a:pt x="24408" y="14991"/>
                          <a:pt x="23298" y="13881"/>
                          <a:pt x="22030" y="13010"/>
                        </a:cubicBezTo>
                        <a:lnTo>
                          <a:pt x="21792" y="12930"/>
                        </a:lnTo>
                        <a:cubicBezTo>
                          <a:pt x="21634" y="12904"/>
                          <a:pt x="21660" y="12693"/>
                          <a:pt x="21792" y="12666"/>
                        </a:cubicBezTo>
                        <a:cubicBezTo>
                          <a:pt x="21810" y="12615"/>
                          <a:pt x="21860" y="12586"/>
                          <a:pt x="21914" y="12586"/>
                        </a:cubicBezTo>
                        <a:cubicBezTo>
                          <a:pt x="21944" y="12586"/>
                          <a:pt x="21976" y="12595"/>
                          <a:pt x="22004" y="12613"/>
                        </a:cubicBezTo>
                        <a:lnTo>
                          <a:pt x="22162" y="12745"/>
                        </a:lnTo>
                        <a:cubicBezTo>
                          <a:pt x="22532" y="12825"/>
                          <a:pt x="22875" y="12957"/>
                          <a:pt x="23219" y="13089"/>
                        </a:cubicBezTo>
                        <a:cubicBezTo>
                          <a:pt x="24724" y="13749"/>
                          <a:pt x="25992" y="14885"/>
                          <a:pt x="26785" y="16364"/>
                        </a:cubicBezTo>
                        <a:cubicBezTo>
                          <a:pt x="27181" y="16285"/>
                          <a:pt x="27498" y="15994"/>
                          <a:pt x="27604" y="15598"/>
                        </a:cubicBezTo>
                        <a:cubicBezTo>
                          <a:pt x="27709" y="15070"/>
                          <a:pt x="27630" y="14515"/>
                          <a:pt x="27339" y="14066"/>
                        </a:cubicBezTo>
                        <a:cubicBezTo>
                          <a:pt x="27102" y="13643"/>
                          <a:pt x="26838" y="13221"/>
                          <a:pt x="26600" y="12825"/>
                        </a:cubicBezTo>
                        <a:cubicBezTo>
                          <a:pt x="26336" y="12428"/>
                          <a:pt x="26072" y="12059"/>
                          <a:pt x="25781" y="11689"/>
                        </a:cubicBezTo>
                        <a:cubicBezTo>
                          <a:pt x="25411" y="11213"/>
                          <a:pt x="24989" y="10764"/>
                          <a:pt x="24513" y="10395"/>
                        </a:cubicBezTo>
                        <a:cubicBezTo>
                          <a:pt x="24275" y="10210"/>
                          <a:pt x="24011" y="10051"/>
                          <a:pt x="23747" y="9919"/>
                        </a:cubicBezTo>
                        <a:cubicBezTo>
                          <a:pt x="22796" y="9470"/>
                          <a:pt x="21792" y="9259"/>
                          <a:pt x="20762" y="9259"/>
                        </a:cubicBezTo>
                        <a:cubicBezTo>
                          <a:pt x="20577" y="9250"/>
                          <a:pt x="20390" y="9247"/>
                          <a:pt x="20201" y="9247"/>
                        </a:cubicBezTo>
                        <a:cubicBezTo>
                          <a:pt x="19823" y="9247"/>
                          <a:pt x="19442" y="9259"/>
                          <a:pt x="19072" y="9259"/>
                        </a:cubicBezTo>
                        <a:cubicBezTo>
                          <a:pt x="18491" y="9259"/>
                          <a:pt x="17936" y="9259"/>
                          <a:pt x="17355" y="9206"/>
                        </a:cubicBezTo>
                        <a:cubicBezTo>
                          <a:pt x="17249" y="9338"/>
                          <a:pt x="17117" y="9470"/>
                          <a:pt x="16985" y="9602"/>
                        </a:cubicBezTo>
                        <a:cubicBezTo>
                          <a:pt x="16827" y="9787"/>
                          <a:pt x="16668" y="9998"/>
                          <a:pt x="16510" y="10183"/>
                        </a:cubicBezTo>
                        <a:cubicBezTo>
                          <a:pt x="15691" y="11266"/>
                          <a:pt x="15030" y="12455"/>
                          <a:pt x="14581" y="13749"/>
                        </a:cubicBezTo>
                        <a:cubicBezTo>
                          <a:pt x="14529" y="13960"/>
                          <a:pt x="14449" y="14172"/>
                          <a:pt x="14370" y="14409"/>
                        </a:cubicBezTo>
                        <a:cubicBezTo>
                          <a:pt x="14317" y="14621"/>
                          <a:pt x="14264" y="14832"/>
                          <a:pt x="14159" y="15043"/>
                        </a:cubicBezTo>
                        <a:cubicBezTo>
                          <a:pt x="14150" y="15071"/>
                          <a:pt x="14131" y="15083"/>
                          <a:pt x="14110" y="15083"/>
                        </a:cubicBezTo>
                        <a:cubicBezTo>
                          <a:pt x="14072" y="15083"/>
                          <a:pt x="14027" y="15042"/>
                          <a:pt x="14027" y="14991"/>
                        </a:cubicBezTo>
                        <a:cubicBezTo>
                          <a:pt x="14027" y="14726"/>
                          <a:pt x="14080" y="14462"/>
                          <a:pt x="14159" y="14225"/>
                        </a:cubicBezTo>
                        <a:cubicBezTo>
                          <a:pt x="14238" y="13960"/>
                          <a:pt x="14317" y="13723"/>
                          <a:pt x="14396" y="13485"/>
                        </a:cubicBezTo>
                        <a:cubicBezTo>
                          <a:pt x="14713" y="12640"/>
                          <a:pt x="15110" y="11794"/>
                          <a:pt x="15612" y="11028"/>
                        </a:cubicBezTo>
                        <a:cubicBezTo>
                          <a:pt x="15876" y="10632"/>
                          <a:pt x="16140" y="10262"/>
                          <a:pt x="16430" y="9893"/>
                        </a:cubicBezTo>
                        <a:cubicBezTo>
                          <a:pt x="16562" y="9708"/>
                          <a:pt x="16721" y="9549"/>
                          <a:pt x="16879" y="9391"/>
                        </a:cubicBezTo>
                        <a:cubicBezTo>
                          <a:pt x="17012" y="9232"/>
                          <a:pt x="17144" y="9074"/>
                          <a:pt x="17302" y="8942"/>
                        </a:cubicBezTo>
                        <a:lnTo>
                          <a:pt x="17302" y="8413"/>
                        </a:lnTo>
                        <a:cubicBezTo>
                          <a:pt x="17328" y="7436"/>
                          <a:pt x="17249" y="6459"/>
                          <a:pt x="17091" y="5508"/>
                        </a:cubicBezTo>
                        <a:cubicBezTo>
                          <a:pt x="16959" y="4848"/>
                          <a:pt x="16774" y="4240"/>
                          <a:pt x="16510" y="3632"/>
                        </a:cubicBezTo>
                        <a:cubicBezTo>
                          <a:pt x="15981" y="2365"/>
                          <a:pt x="15083" y="1334"/>
                          <a:pt x="13921" y="621"/>
                        </a:cubicBezTo>
                        <a:cubicBezTo>
                          <a:pt x="13287" y="278"/>
                          <a:pt x="12627" y="67"/>
                          <a:pt x="11914" y="14"/>
                        </a:cubicBezTo>
                        <a:cubicBezTo>
                          <a:pt x="11775" y="5"/>
                          <a:pt x="11637" y="0"/>
                          <a:pt x="1149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0" name="Google Shape;660;p34"/>
                  <p:cNvSpPr/>
                  <p:nvPr/>
                </p:nvSpPr>
                <p:spPr>
                  <a:xfrm>
                    <a:off x="1323075" y="3000200"/>
                    <a:ext cx="707925" cy="787125"/>
                  </a:xfrm>
                  <a:custGeom>
                    <a:avLst/>
                    <a:gdLst/>
                    <a:ahLst/>
                    <a:cxnLst/>
                    <a:rect l="l" t="t" r="r" b="b"/>
                    <a:pathLst>
                      <a:path w="28317" h="31485" extrusionOk="0">
                        <a:moveTo>
                          <a:pt x="11816" y="287"/>
                        </a:moveTo>
                        <a:cubicBezTo>
                          <a:pt x="11954" y="287"/>
                          <a:pt x="12092" y="292"/>
                          <a:pt x="12231" y="301"/>
                        </a:cubicBezTo>
                        <a:cubicBezTo>
                          <a:pt x="12944" y="354"/>
                          <a:pt x="13630" y="565"/>
                          <a:pt x="14238" y="908"/>
                        </a:cubicBezTo>
                        <a:cubicBezTo>
                          <a:pt x="15400" y="1621"/>
                          <a:pt x="16298" y="2652"/>
                          <a:pt x="16827" y="3919"/>
                        </a:cubicBezTo>
                        <a:cubicBezTo>
                          <a:pt x="17487" y="5425"/>
                          <a:pt x="17645" y="7089"/>
                          <a:pt x="17619" y="8700"/>
                        </a:cubicBezTo>
                        <a:lnTo>
                          <a:pt x="17619" y="9255"/>
                        </a:lnTo>
                        <a:cubicBezTo>
                          <a:pt x="17487" y="9361"/>
                          <a:pt x="17329" y="9519"/>
                          <a:pt x="17196" y="9678"/>
                        </a:cubicBezTo>
                        <a:cubicBezTo>
                          <a:pt x="17038" y="9836"/>
                          <a:pt x="16906" y="9995"/>
                          <a:pt x="16747" y="10180"/>
                        </a:cubicBezTo>
                        <a:cubicBezTo>
                          <a:pt x="16457" y="10549"/>
                          <a:pt x="16193" y="10919"/>
                          <a:pt x="15929" y="11315"/>
                        </a:cubicBezTo>
                        <a:cubicBezTo>
                          <a:pt x="15453" y="12081"/>
                          <a:pt x="15030" y="12927"/>
                          <a:pt x="14713" y="13772"/>
                        </a:cubicBezTo>
                        <a:cubicBezTo>
                          <a:pt x="14634" y="14010"/>
                          <a:pt x="14555" y="14247"/>
                          <a:pt x="14476" y="14512"/>
                        </a:cubicBezTo>
                        <a:cubicBezTo>
                          <a:pt x="14397" y="14749"/>
                          <a:pt x="14344" y="15013"/>
                          <a:pt x="14344" y="15278"/>
                        </a:cubicBezTo>
                        <a:cubicBezTo>
                          <a:pt x="14344" y="15329"/>
                          <a:pt x="14389" y="15370"/>
                          <a:pt x="14427" y="15370"/>
                        </a:cubicBezTo>
                        <a:cubicBezTo>
                          <a:pt x="14448" y="15370"/>
                          <a:pt x="14467" y="15358"/>
                          <a:pt x="14476" y="15330"/>
                        </a:cubicBezTo>
                        <a:cubicBezTo>
                          <a:pt x="14581" y="15119"/>
                          <a:pt x="14634" y="14908"/>
                          <a:pt x="14687" y="14696"/>
                        </a:cubicBezTo>
                        <a:cubicBezTo>
                          <a:pt x="14766" y="14459"/>
                          <a:pt x="14846" y="14247"/>
                          <a:pt x="14898" y="14036"/>
                        </a:cubicBezTo>
                        <a:cubicBezTo>
                          <a:pt x="15347" y="12742"/>
                          <a:pt x="16008" y="11553"/>
                          <a:pt x="16827" y="10470"/>
                        </a:cubicBezTo>
                        <a:cubicBezTo>
                          <a:pt x="16985" y="10285"/>
                          <a:pt x="17144" y="10074"/>
                          <a:pt x="17302" y="9889"/>
                        </a:cubicBezTo>
                        <a:cubicBezTo>
                          <a:pt x="17434" y="9757"/>
                          <a:pt x="17566" y="9625"/>
                          <a:pt x="17672" y="9493"/>
                        </a:cubicBezTo>
                        <a:cubicBezTo>
                          <a:pt x="18253" y="9546"/>
                          <a:pt x="18808" y="9546"/>
                          <a:pt x="19389" y="9546"/>
                        </a:cubicBezTo>
                        <a:cubicBezTo>
                          <a:pt x="19759" y="9546"/>
                          <a:pt x="20140" y="9534"/>
                          <a:pt x="20518" y="9534"/>
                        </a:cubicBezTo>
                        <a:cubicBezTo>
                          <a:pt x="20707" y="9534"/>
                          <a:pt x="20894" y="9537"/>
                          <a:pt x="21079" y="9546"/>
                        </a:cubicBezTo>
                        <a:cubicBezTo>
                          <a:pt x="22109" y="9546"/>
                          <a:pt x="23113" y="9757"/>
                          <a:pt x="24064" y="10206"/>
                        </a:cubicBezTo>
                        <a:cubicBezTo>
                          <a:pt x="24857" y="10629"/>
                          <a:pt x="25570" y="11236"/>
                          <a:pt x="26098" y="11976"/>
                        </a:cubicBezTo>
                        <a:cubicBezTo>
                          <a:pt x="26389" y="12346"/>
                          <a:pt x="26653" y="12715"/>
                          <a:pt x="26917" y="13112"/>
                        </a:cubicBezTo>
                        <a:cubicBezTo>
                          <a:pt x="27155" y="13508"/>
                          <a:pt x="27419" y="13930"/>
                          <a:pt x="27656" y="14353"/>
                        </a:cubicBezTo>
                        <a:cubicBezTo>
                          <a:pt x="27947" y="14802"/>
                          <a:pt x="28026" y="15357"/>
                          <a:pt x="27921" y="15885"/>
                        </a:cubicBezTo>
                        <a:cubicBezTo>
                          <a:pt x="27815" y="16281"/>
                          <a:pt x="27498" y="16572"/>
                          <a:pt x="27102" y="16651"/>
                        </a:cubicBezTo>
                        <a:cubicBezTo>
                          <a:pt x="26124" y="14829"/>
                          <a:pt x="24460" y="13534"/>
                          <a:pt x="22479" y="13006"/>
                        </a:cubicBezTo>
                        <a:lnTo>
                          <a:pt x="22294" y="12874"/>
                        </a:lnTo>
                        <a:cubicBezTo>
                          <a:pt x="22266" y="12855"/>
                          <a:pt x="22238" y="12846"/>
                          <a:pt x="22211" y="12846"/>
                        </a:cubicBezTo>
                        <a:cubicBezTo>
                          <a:pt x="22162" y="12846"/>
                          <a:pt x="22117" y="12876"/>
                          <a:pt x="22083" y="12927"/>
                        </a:cubicBezTo>
                        <a:cubicBezTo>
                          <a:pt x="21977" y="12980"/>
                          <a:pt x="21925" y="13191"/>
                          <a:pt x="22083" y="13217"/>
                        </a:cubicBezTo>
                        <a:lnTo>
                          <a:pt x="22347" y="13270"/>
                        </a:lnTo>
                        <a:cubicBezTo>
                          <a:pt x="23615" y="14168"/>
                          <a:pt x="24698" y="15278"/>
                          <a:pt x="25570" y="16572"/>
                        </a:cubicBezTo>
                        <a:cubicBezTo>
                          <a:pt x="26415" y="17893"/>
                          <a:pt x="26943" y="19530"/>
                          <a:pt x="26706" y="21115"/>
                        </a:cubicBezTo>
                        <a:cubicBezTo>
                          <a:pt x="26600" y="21828"/>
                          <a:pt x="26336" y="22515"/>
                          <a:pt x="25940" y="23149"/>
                        </a:cubicBezTo>
                        <a:cubicBezTo>
                          <a:pt x="25755" y="23440"/>
                          <a:pt x="25517" y="23730"/>
                          <a:pt x="25279" y="23968"/>
                        </a:cubicBezTo>
                        <a:cubicBezTo>
                          <a:pt x="25147" y="24100"/>
                          <a:pt x="24989" y="24232"/>
                          <a:pt x="24830" y="24338"/>
                        </a:cubicBezTo>
                        <a:cubicBezTo>
                          <a:pt x="24777" y="24377"/>
                          <a:pt x="24711" y="24397"/>
                          <a:pt x="24642" y="24397"/>
                        </a:cubicBezTo>
                        <a:cubicBezTo>
                          <a:pt x="24573" y="24397"/>
                          <a:pt x="24500" y="24377"/>
                          <a:pt x="24434" y="24338"/>
                        </a:cubicBezTo>
                        <a:cubicBezTo>
                          <a:pt x="24196" y="24100"/>
                          <a:pt x="24064" y="23783"/>
                          <a:pt x="23985" y="23466"/>
                        </a:cubicBezTo>
                        <a:cubicBezTo>
                          <a:pt x="23853" y="23070"/>
                          <a:pt x="23721" y="22674"/>
                          <a:pt x="23562" y="22304"/>
                        </a:cubicBezTo>
                        <a:cubicBezTo>
                          <a:pt x="23219" y="21538"/>
                          <a:pt x="22876" y="20772"/>
                          <a:pt x="22453" y="20059"/>
                        </a:cubicBezTo>
                        <a:cubicBezTo>
                          <a:pt x="22030" y="19319"/>
                          <a:pt x="21581" y="18632"/>
                          <a:pt x="21079" y="17972"/>
                        </a:cubicBezTo>
                        <a:cubicBezTo>
                          <a:pt x="20894" y="17628"/>
                          <a:pt x="20630" y="17364"/>
                          <a:pt x="20287" y="17153"/>
                        </a:cubicBezTo>
                        <a:cubicBezTo>
                          <a:pt x="20184" y="17097"/>
                          <a:pt x="20074" y="17071"/>
                          <a:pt x="19966" y="17071"/>
                        </a:cubicBezTo>
                        <a:cubicBezTo>
                          <a:pt x="19770" y="17071"/>
                          <a:pt x="19578" y="17158"/>
                          <a:pt x="19442" y="17312"/>
                        </a:cubicBezTo>
                        <a:cubicBezTo>
                          <a:pt x="19336" y="17417"/>
                          <a:pt x="19310" y="17576"/>
                          <a:pt x="19336" y="17708"/>
                        </a:cubicBezTo>
                        <a:cubicBezTo>
                          <a:pt x="19336" y="17734"/>
                          <a:pt x="19336" y="17761"/>
                          <a:pt x="19362" y="17761"/>
                        </a:cubicBezTo>
                        <a:cubicBezTo>
                          <a:pt x="19362" y="17787"/>
                          <a:pt x="19389" y="17813"/>
                          <a:pt x="19389" y="17813"/>
                        </a:cubicBezTo>
                        <a:cubicBezTo>
                          <a:pt x="20762" y="19345"/>
                          <a:pt x="21925" y="21036"/>
                          <a:pt x="22796" y="22885"/>
                        </a:cubicBezTo>
                        <a:cubicBezTo>
                          <a:pt x="23034" y="23334"/>
                          <a:pt x="23245" y="23809"/>
                          <a:pt x="23377" y="24311"/>
                        </a:cubicBezTo>
                        <a:cubicBezTo>
                          <a:pt x="23483" y="24787"/>
                          <a:pt x="23377" y="25262"/>
                          <a:pt x="23140" y="25658"/>
                        </a:cubicBezTo>
                        <a:cubicBezTo>
                          <a:pt x="22876" y="26002"/>
                          <a:pt x="22559" y="26319"/>
                          <a:pt x="22215" y="26556"/>
                        </a:cubicBezTo>
                        <a:cubicBezTo>
                          <a:pt x="21845" y="26900"/>
                          <a:pt x="21423" y="27138"/>
                          <a:pt x="20947" y="27270"/>
                        </a:cubicBezTo>
                        <a:cubicBezTo>
                          <a:pt x="20891" y="27284"/>
                          <a:pt x="20834" y="27290"/>
                          <a:pt x="20778" y="27290"/>
                        </a:cubicBezTo>
                        <a:cubicBezTo>
                          <a:pt x="20625" y="27290"/>
                          <a:pt x="20475" y="27241"/>
                          <a:pt x="20340" y="27164"/>
                        </a:cubicBezTo>
                        <a:cubicBezTo>
                          <a:pt x="20181" y="27032"/>
                          <a:pt x="20076" y="26847"/>
                          <a:pt x="20023" y="26662"/>
                        </a:cubicBezTo>
                        <a:cubicBezTo>
                          <a:pt x="19970" y="26451"/>
                          <a:pt x="19917" y="26240"/>
                          <a:pt x="19891" y="26028"/>
                        </a:cubicBezTo>
                        <a:cubicBezTo>
                          <a:pt x="19838" y="25764"/>
                          <a:pt x="19811" y="25526"/>
                          <a:pt x="19759" y="25262"/>
                        </a:cubicBezTo>
                        <a:cubicBezTo>
                          <a:pt x="19521" y="24232"/>
                          <a:pt x="19204" y="23202"/>
                          <a:pt x="18808" y="22225"/>
                        </a:cubicBezTo>
                        <a:cubicBezTo>
                          <a:pt x="18623" y="21749"/>
                          <a:pt x="18385" y="21274"/>
                          <a:pt x="18147" y="20798"/>
                        </a:cubicBezTo>
                        <a:cubicBezTo>
                          <a:pt x="17962" y="20376"/>
                          <a:pt x="17566" y="20059"/>
                          <a:pt x="17091" y="20006"/>
                        </a:cubicBezTo>
                        <a:cubicBezTo>
                          <a:pt x="17076" y="20005"/>
                          <a:pt x="17061" y="20004"/>
                          <a:pt x="17046" y="20004"/>
                        </a:cubicBezTo>
                        <a:cubicBezTo>
                          <a:pt x="16617" y="20004"/>
                          <a:pt x="16272" y="20364"/>
                          <a:pt x="16272" y="20798"/>
                        </a:cubicBezTo>
                        <a:cubicBezTo>
                          <a:pt x="16246" y="21300"/>
                          <a:pt x="16589" y="21749"/>
                          <a:pt x="16827" y="22172"/>
                        </a:cubicBezTo>
                        <a:cubicBezTo>
                          <a:pt x="17329" y="23070"/>
                          <a:pt x="17725" y="24047"/>
                          <a:pt x="18015" y="25051"/>
                        </a:cubicBezTo>
                        <a:cubicBezTo>
                          <a:pt x="18147" y="25526"/>
                          <a:pt x="18253" y="26028"/>
                          <a:pt x="18359" y="26556"/>
                        </a:cubicBezTo>
                        <a:cubicBezTo>
                          <a:pt x="18438" y="27032"/>
                          <a:pt x="18491" y="27534"/>
                          <a:pt x="18464" y="28036"/>
                        </a:cubicBezTo>
                        <a:cubicBezTo>
                          <a:pt x="18464" y="28485"/>
                          <a:pt x="18227" y="28907"/>
                          <a:pt x="17857" y="29145"/>
                        </a:cubicBezTo>
                        <a:cubicBezTo>
                          <a:pt x="17725" y="29233"/>
                          <a:pt x="17576" y="29284"/>
                          <a:pt x="17409" y="29284"/>
                        </a:cubicBezTo>
                        <a:cubicBezTo>
                          <a:pt x="17374" y="29284"/>
                          <a:pt x="17338" y="29282"/>
                          <a:pt x="17302" y="29277"/>
                        </a:cubicBezTo>
                        <a:cubicBezTo>
                          <a:pt x="17117" y="29251"/>
                          <a:pt x="16959" y="29145"/>
                          <a:pt x="16853" y="28987"/>
                        </a:cubicBezTo>
                        <a:cubicBezTo>
                          <a:pt x="16536" y="28590"/>
                          <a:pt x="16562" y="28062"/>
                          <a:pt x="16589" y="27613"/>
                        </a:cubicBezTo>
                        <a:cubicBezTo>
                          <a:pt x="16615" y="27111"/>
                          <a:pt x="16589" y="26609"/>
                          <a:pt x="16536" y="26107"/>
                        </a:cubicBezTo>
                        <a:cubicBezTo>
                          <a:pt x="16404" y="25157"/>
                          <a:pt x="16087" y="24232"/>
                          <a:pt x="15612" y="23413"/>
                        </a:cubicBezTo>
                        <a:cubicBezTo>
                          <a:pt x="15479" y="23202"/>
                          <a:pt x="15347" y="22991"/>
                          <a:pt x="15215" y="22779"/>
                        </a:cubicBezTo>
                        <a:cubicBezTo>
                          <a:pt x="15083" y="22594"/>
                          <a:pt x="14925" y="22409"/>
                          <a:pt x="14740" y="22251"/>
                        </a:cubicBezTo>
                        <a:cubicBezTo>
                          <a:pt x="14581" y="22066"/>
                          <a:pt x="14370" y="21960"/>
                          <a:pt x="14132" y="21908"/>
                        </a:cubicBezTo>
                        <a:cubicBezTo>
                          <a:pt x="14108" y="21904"/>
                          <a:pt x="14084" y="21903"/>
                          <a:pt x="14060" y="21903"/>
                        </a:cubicBezTo>
                        <a:cubicBezTo>
                          <a:pt x="13894" y="21903"/>
                          <a:pt x="13716" y="21977"/>
                          <a:pt x="13578" y="22092"/>
                        </a:cubicBezTo>
                        <a:cubicBezTo>
                          <a:pt x="13340" y="22383"/>
                          <a:pt x="13234" y="22753"/>
                          <a:pt x="13287" y="23123"/>
                        </a:cubicBezTo>
                        <a:cubicBezTo>
                          <a:pt x="13366" y="23572"/>
                          <a:pt x="13498" y="24021"/>
                          <a:pt x="13710" y="24443"/>
                        </a:cubicBezTo>
                        <a:cubicBezTo>
                          <a:pt x="14106" y="25315"/>
                          <a:pt x="14661" y="26134"/>
                          <a:pt x="14819" y="27085"/>
                        </a:cubicBezTo>
                        <a:cubicBezTo>
                          <a:pt x="14978" y="27983"/>
                          <a:pt x="14819" y="28934"/>
                          <a:pt x="14397" y="29753"/>
                        </a:cubicBezTo>
                        <a:cubicBezTo>
                          <a:pt x="14018" y="30434"/>
                          <a:pt x="13375" y="31211"/>
                          <a:pt x="12513" y="31211"/>
                        </a:cubicBezTo>
                        <a:cubicBezTo>
                          <a:pt x="12472" y="31211"/>
                          <a:pt x="12431" y="31209"/>
                          <a:pt x="12389" y="31205"/>
                        </a:cubicBezTo>
                        <a:cubicBezTo>
                          <a:pt x="11544" y="31126"/>
                          <a:pt x="10936" y="30281"/>
                          <a:pt x="10619" y="29541"/>
                        </a:cubicBezTo>
                        <a:cubicBezTo>
                          <a:pt x="10276" y="28590"/>
                          <a:pt x="10091" y="27560"/>
                          <a:pt x="10144" y="26556"/>
                        </a:cubicBezTo>
                        <a:cubicBezTo>
                          <a:pt x="10144" y="26055"/>
                          <a:pt x="10170" y="25553"/>
                          <a:pt x="10197" y="25051"/>
                        </a:cubicBezTo>
                        <a:cubicBezTo>
                          <a:pt x="10197" y="24974"/>
                          <a:pt x="10134" y="24933"/>
                          <a:pt x="10071" y="24933"/>
                        </a:cubicBezTo>
                        <a:cubicBezTo>
                          <a:pt x="10026" y="24933"/>
                          <a:pt x="9981" y="24954"/>
                          <a:pt x="9959" y="24998"/>
                        </a:cubicBezTo>
                        <a:cubicBezTo>
                          <a:pt x="9642" y="25526"/>
                          <a:pt x="9457" y="26134"/>
                          <a:pt x="9404" y="26741"/>
                        </a:cubicBezTo>
                        <a:cubicBezTo>
                          <a:pt x="9378" y="27375"/>
                          <a:pt x="9219" y="28009"/>
                          <a:pt x="8929" y="28564"/>
                        </a:cubicBezTo>
                        <a:cubicBezTo>
                          <a:pt x="8696" y="28983"/>
                          <a:pt x="8257" y="29238"/>
                          <a:pt x="7795" y="29238"/>
                        </a:cubicBezTo>
                        <a:cubicBezTo>
                          <a:pt x="7733" y="29238"/>
                          <a:pt x="7670" y="29234"/>
                          <a:pt x="7608" y="29224"/>
                        </a:cubicBezTo>
                        <a:cubicBezTo>
                          <a:pt x="7053" y="29039"/>
                          <a:pt x="6578" y="28643"/>
                          <a:pt x="6367" y="28089"/>
                        </a:cubicBezTo>
                        <a:cubicBezTo>
                          <a:pt x="5785" y="26953"/>
                          <a:pt x="6023" y="25606"/>
                          <a:pt x="6499" y="24470"/>
                        </a:cubicBezTo>
                        <a:cubicBezTo>
                          <a:pt x="6974" y="23334"/>
                          <a:pt x="7582" y="22251"/>
                          <a:pt x="8348" y="21274"/>
                        </a:cubicBezTo>
                        <a:cubicBezTo>
                          <a:pt x="9087" y="20323"/>
                          <a:pt x="9906" y="19425"/>
                          <a:pt x="10857" y="18632"/>
                        </a:cubicBezTo>
                        <a:lnTo>
                          <a:pt x="11068" y="18447"/>
                        </a:lnTo>
                        <a:cubicBezTo>
                          <a:pt x="11092" y="18471"/>
                          <a:pt x="11121" y="18484"/>
                          <a:pt x="11148" y="18484"/>
                        </a:cubicBezTo>
                        <a:cubicBezTo>
                          <a:pt x="11182" y="18484"/>
                          <a:pt x="11212" y="18465"/>
                          <a:pt x="11227" y="18421"/>
                        </a:cubicBezTo>
                        <a:cubicBezTo>
                          <a:pt x="11280" y="18130"/>
                          <a:pt x="11200" y="17840"/>
                          <a:pt x="11015" y="17602"/>
                        </a:cubicBezTo>
                        <a:cubicBezTo>
                          <a:pt x="10831" y="17364"/>
                          <a:pt x="10566" y="17206"/>
                          <a:pt x="10302" y="17127"/>
                        </a:cubicBezTo>
                        <a:cubicBezTo>
                          <a:pt x="10157" y="17080"/>
                          <a:pt x="10006" y="17059"/>
                          <a:pt x="9853" y="17059"/>
                        </a:cubicBezTo>
                        <a:cubicBezTo>
                          <a:pt x="9315" y="17059"/>
                          <a:pt x="8759" y="17320"/>
                          <a:pt x="8348" y="17628"/>
                        </a:cubicBezTo>
                        <a:cubicBezTo>
                          <a:pt x="7819" y="18051"/>
                          <a:pt x="7370" y="18579"/>
                          <a:pt x="7027" y="19187"/>
                        </a:cubicBezTo>
                        <a:cubicBezTo>
                          <a:pt x="6868" y="19477"/>
                          <a:pt x="6736" y="19794"/>
                          <a:pt x="6631" y="20111"/>
                        </a:cubicBezTo>
                        <a:cubicBezTo>
                          <a:pt x="6551" y="20402"/>
                          <a:pt x="6446" y="20693"/>
                          <a:pt x="6287" y="20983"/>
                        </a:cubicBezTo>
                        <a:cubicBezTo>
                          <a:pt x="6122" y="21210"/>
                          <a:pt x="5901" y="21292"/>
                          <a:pt x="5663" y="21292"/>
                        </a:cubicBezTo>
                        <a:cubicBezTo>
                          <a:pt x="5291" y="21292"/>
                          <a:pt x="4876" y="21091"/>
                          <a:pt x="4570" y="20930"/>
                        </a:cubicBezTo>
                        <a:cubicBezTo>
                          <a:pt x="3963" y="20640"/>
                          <a:pt x="3250" y="20270"/>
                          <a:pt x="3118" y="19530"/>
                        </a:cubicBezTo>
                        <a:cubicBezTo>
                          <a:pt x="2986" y="18791"/>
                          <a:pt x="3619" y="18315"/>
                          <a:pt x="4121" y="17919"/>
                        </a:cubicBezTo>
                        <a:cubicBezTo>
                          <a:pt x="4650" y="17470"/>
                          <a:pt x="5231" y="17074"/>
                          <a:pt x="5838" y="16704"/>
                        </a:cubicBezTo>
                        <a:cubicBezTo>
                          <a:pt x="7080" y="15991"/>
                          <a:pt x="8427" y="15489"/>
                          <a:pt x="9800" y="15225"/>
                        </a:cubicBezTo>
                        <a:lnTo>
                          <a:pt x="10197" y="15146"/>
                        </a:lnTo>
                        <a:lnTo>
                          <a:pt x="10302" y="15146"/>
                        </a:lnTo>
                        <a:lnTo>
                          <a:pt x="10329" y="15119"/>
                        </a:lnTo>
                        <a:cubicBezTo>
                          <a:pt x="10355" y="15119"/>
                          <a:pt x="10382" y="15093"/>
                          <a:pt x="10382" y="15066"/>
                        </a:cubicBezTo>
                        <a:cubicBezTo>
                          <a:pt x="10540" y="14881"/>
                          <a:pt x="10566" y="14591"/>
                          <a:pt x="10408" y="14380"/>
                        </a:cubicBezTo>
                        <a:cubicBezTo>
                          <a:pt x="10216" y="14167"/>
                          <a:pt x="9939" y="14040"/>
                          <a:pt x="9659" y="14040"/>
                        </a:cubicBezTo>
                        <a:cubicBezTo>
                          <a:pt x="9592" y="14040"/>
                          <a:pt x="9524" y="14047"/>
                          <a:pt x="9457" y="14063"/>
                        </a:cubicBezTo>
                        <a:cubicBezTo>
                          <a:pt x="8665" y="14115"/>
                          <a:pt x="7872" y="14300"/>
                          <a:pt x="7133" y="14538"/>
                        </a:cubicBezTo>
                        <a:cubicBezTo>
                          <a:pt x="5601" y="15013"/>
                          <a:pt x="4201" y="15806"/>
                          <a:pt x="2986" y="16862"/>
                        </a:cubicBezTo>
                        <a:cubicBezTo>
                          <a:pt x="2777" y="17029"/>
                          <a:pt x="2552" y="17262"/>
                          <a:pt x="2285" y="17262"/>
                        </a:cubicBezTo>
                        <a:cubicBezTo>
                          <a:pt x="2214" y="17262"/>
                          <a:pt x="2139" y="17245"/>
                          <a:pt x="2061" y="17206"/>
                        </a:cubicBezTo>
                        <a:cubicBezTo>
                          <a:pt x="1929" y="17100"/>
                          <a:pt x="1797" y="16995"/>
                          <a:pt x="1691" y="16836"/>
                        </a:cubicBezTo>
                        <a:cubicBezTo>
                          <a:pt x="1559" y="16678"/>
                          <a:pt x="1453" y="16519"/>
                          <a:pt x="1348" y="16361"/>
                        </a:cubicBezTo>
                        <a:cubicBezTo>
                          <a:pt x="872" y="15700"/>
                          <a:pt x="423" y="14908"/>
                          <a:pt x="635" y="14089"/>
                        </a:cubicBezTo>
                        <a:cubicBezTo>
                          <a:pt x="820" y="13376"/>
                          <a:pt x="1480" y="12980"/>
                          <a:pt x="2114" y="12715"/>
                        </a:cubicBezTo>
                        <a:cubicBezTo>
                          <a:pt x="2933" y="12425"/>
                          <a:pt x="3752" y="12187"/>
                          <a:pt x="4597" y="12029"/>
                        </a:cubicBezTo>
                        <a:cubicBezTo>
                          <a:pt x="5863" y="11760"/>
                          <a:pt x="7157" y="11631"/>
                          <a:pt x="8449" y="11631"/>
                        </a:cubicBezTo>
                        <a:cubicBezTo>
                          <a:pt x="8936" y="11631"/>
                          <a:pt x="9422" y="11649"/>
                          <a:pt x="9906" y="11685"/>
                        </a:cubicBezTo>
                        <a:lnTo>
                          <a:pt x="10382" y="11738"/>
                        </a:lnTo>
                        <a:cubicBezTo>
                          <a:pt x="10408" y="11751"/>
                          <a:pt x="10434" y="11758"/>
                          <a:pt x="10461" y="11758"/>
                        </a:cubicBezTo>
                        <a:cubicBezTo>
                          <a:pt x="10487" y="11758"/>
                          <a:pt x="10514" y="11751"/>
                          <a:pt x="10540" y="11738"/>
                        </a:cubicBezTo>
                        <a:cubicBezTo>
                          <a:pt x="10593" y="11738"/>
                          <a:pt x="10672" y="11685"/>
                          <a:pt x="10672" y="11632"/>
                        </a:cubicBezTo>
                        <a:lnTo>
                          <a:pt x="10699" y="11606"/>
                        </a:lnTo>
                        <a:cubicBezTo>
                          <a:pt x="10778" y="11448"/>
                          <a:pt x="10619" y="11263"/>
                          <a:pt x="10514" y="11183"/>
                        </a:cubicBezTo>
                        <a:cubicBezTo>
                          <a:pt x="10223" y="10972"/>
                          <a:pt x="9906" y="10761"/>
                          <a:pt x="9563" y="10602"/>
                        </a:cubicBezTo>
                        <a:cubicBezTo>
                          <a:pt x="8876" y="10285"/>
                          <a:pt x="8136" y="10100"/>
                          <a:pt x="7370" y="10021"/>
                        </a:cubicBezTo>
                        <a:cubicBezTo>
                          <a:pt x="7078" y="9998"/>
                          <a:pt x="6785" y="9986"/>
                          <a:pt x="6494" y="9986"/>
                        </a:cubicBezTo>
                        <a:cubicBezTo>
                          <a:pt x="5151" y="9986"/>
                          <a:pt x="3821" y="10235"/>
                          <a:pt x="2563" y="10734"/>
                        </a:cubicBezTo>
                        <a:cubicBezTo>
                          <a:pt x="2193" y="10866"/>
                          <a:pt x="1797" y="11025"/>
                          <a:pt x="1427" y="11157"/>
                        </a:cubicBezTo>
                        <a:cubicBezTo>
                          <a:pt x="1282" y="11210"/>
                          <a:pt x="1110" y="11263"/>
                          <a:pt x="948" y="11263"/>
                        </a:cubicBezTo>
                        <a:cubicBezTo>
                          <a:pt x="787" y="11263"/>
                          <a:pt x="635" y="11210"/>
                          <a:pt x="529" y="11051"/>
                        </a:cubicBezTo>
                        <a:cubicBezTo>
                          <a:pt x="476" y="10893"/>
                          <a:pt x="423" y="10734"/>
                          <a:pt x="423" y="10576"/>
                        </a:cubicBezTo>
                        <a:cubicBezTo>
                          <a:pt x="397" y="10391"/>
                          <a:pt x="371" y="10206"/>
                          <a:pt x="344" y="10021"/>
                        </a:cubicBezTo>
                        <a:cubicBezTo>
                          <a:pt x="318" y="9625"/>
                          <a:pt x="344" y="9255"/>
                          <a:pt x="450" y="8885"/>
                        </a:cubicBezTo>
                        <a:cubicBezTo>
                          <a:pt x="661" y="8225"/>
                          <a:pt x="1321" y="7855"/>
                          <a:pt x="1929" y="7644"/>
                        </a:cubicBezTo>
                        <a:cubicBezTo>
                          <a:pt x="2654" y="7426"/>
                          <a:pt x="3424" y="7297"/>
                          <a:pt x="4177" y="7297"/>
                        </a:cubicBezTo>
                        <a:cubicBezTo>
                          <a:pt x="4247" y="7297"/>
                          <a:pt x="4316" y="7298"/>
                          <a:pt x="4385" y="7301"/>
                        </a:cubicBezTo>
                        <a:cubicBezTo>
                          <a:pt x="6102" y="7327"/>
                          <a:pt x="7740" y="7855"/>
                          <a:pt x="9325" y="8436"/>
                        </a:cubicBezTo>
                        <a:cubicBezTo>
                          <a:pt x="9510" y="8489"/>
                          <a:pt x="9668" y="8568"/>
                          <a:pt x="9853" y="8621"/>
                        </a:cubicBezTo>
                        <a:cubicBezTo>
                          <a:pt x="9812" y="8683"/>
                          <a:pt x="9882" y="8744"/>
                          <a:pt x="9953" y="8744"/>
                        </a:cubicBezTo>
                        <a:cubicBezTo>
                          <a:pt x="9973" y="8744"/>
                          <a:pt x="9994" y="8739"/>
                          <a:pt x="10012" y="8727"/>
                        </a:cubicBezTo>
                        <a:cubicBezTo>
                          <a:pt x="10223" y="8463"/>
                          <a:pt x="10223" y="8093"/>
                          <a:pt x="10012" y="7829"/>
                        </a:cubicBezTo>
                        <a:cubicBezTo>
                          <a:pt x="9774" y="7538"/>
                          <a:pt x="9457" y="7353"/>
                          <a:pt x="9114" y="7274"/>
                        </a:cubicBezTo>
                        <a:cubicBezTo>
                          <a:pt x="8321" y="7010"/>
                          <a:pt x="7502" y="6772"/>
                          <a:pt x="6684" y="6614"/>
                        </a:cubicBezTo>
                        <a:cubicBezTo>
                          <a:pt x="5865" y="6429"/>
                          <a:pt x="5019" y="6323"/>
                          <a:pt x="4201" y="6323"/>
                        </a:cubicBezTo>
                        <a:cubicBezTo>
                          <a:pt x="4087" y="6316"/>
                          <a:pt x="3974" y="6313"/>
                          <a:pt x="3861" y="6313"/>
                        </a:cubicBezTo>
                        <a:cubicBezTo>
                          <a:pt x="3551" y="6313"/>
                          <a:pt x="3242" y="6337"/>
                          <a:pt x="2933" y="6376"/>
                        </a:cubicBezTo>
                        <a:cubicBezTo>
                          <a:pt x="2721" y="6376"/>
                          <a:pt x="2510" y="6429"/>
                          <a:pt x="2325" y="6455"/>
                        </a:cubicBezTo>
                        <a:cubicBezTo>
                          <a:pt x="2195" y="6488"/>
                          <a:pt x="2074" y="6510"/>
                          <a:pt x="1957" y="6510"/>
                        </a:cubicBezTo>
                        <a:cubicBezTo>
                          <a:pt x="1885" y="6510"/>
                          <a:pt x="1815" y="6502"/>
                          <a:pt x="1744" y="6482"/>
                        </a:cubicBezTo>
                        <a:cubicBezTo>
                          <a:pt x="1506" y="6350"/>
                          <a:pt x="1401" y="6112"/>
                          <a:pt x="1453" y="5874"/>
                        </a:cubicBezTo>
                        <a:cubicBezTo>
                          <a:pt x="1480" y="5557"/>
                          <a:pt x="1612" y="5293"/>
                          <a:pt x="1797" y="5055"/>
                        </a:cubicBezTo>
                        <a:cubicBezTo>
                          <a:pt x="2193" y="4501"/>
                          <a:pt x="2695" y="4025"/>
                          <a:pt x="3303" y="3682"/>
                        </a:cubicBezTo>
                        <a:cubicBezTo>
                          <a:pt x="3593" y="3470"/>
                          <a:pt x="3910" y="3286"/>
                          <a:pt x="4227" y="3101"/>
                        </a:cubicBezTo>
                        <a:cubicBezTo>
                          <a:pt x="4570" y="2889"/>
                          <a:pt x="4940" y="2704"/>
                          <a:pt x="5284" y="2546"/>
                        </a:cubicBezTo>
                        <a:cubicBezTo>
                          <a:pt x="5653" y="2387"/>
                          <a:pt x="6023" y="2308"/>
                          <a:pt x="6419" y="2255"/>
                        </a:cubicBezTo>
                        <a:cubicBezTo>
                          <a:pt x="6481" y="2251"/>
                          <a:pt x="6543" y="2249"/>
                          <a:pt x="6606" y="2249"/>
                        </a:cubicBezTo>
                        <a:cubicBezTo>
                          <a:pt x="6921" y="2249"/>
                          <a:pt x="7247" y="2304"/>
                          <a:pt x="7555" y="2414"/>
                        </a:cubicBezTo>
                        <a:cubicBezTo>
                          <a:pt x="8321" y="2704"/>
                          <a:pt x="9034" y="3074"/>
                          <a:pt x="9695" y="3523"/>
                        </a:cubicBezTo>
                        <a:cubicBezTo>
                          <a:pt x="10382" y="3972"/>
                          <a:pt x="11042" y="4448"/>
                          <a:pt x="11676" y="4976"/>
                        </a:cubicBezTo>
                        <a:cubicBezTo>
                          <a:pt x="11808" y="5108"/>
                          <a:pt x="11940" y="5214"/>
                          <a:pt x="12072" y="5319"/>
                        </a:cubicBezTo>
                        <a:cubicBezTo>
                          <a:pt x="12046" y="5399"/>
                          <a:pt x="12072" y="5452"/>
                          <a:pt x="12151" y="5478"/>
                        </a:cubicBezTo>
                        <a:cubicBezTo>
                          <a:pt x="12181" y="5483"/>
                          <a:pt x="12211" y="5485"/>
                          <a:pt x="12240" y="5485"/>
                        </a:cubicBezTo>
                        <a:cubicBezTo>
                          <a:pt x="12521" y="5485"/>
                          <a:pt x="12761" y="5263"/>
                          <a:pt x="12785" y="4976"/>
                        </a:cubicBezTo>
                        <a:cubicBezTo>
                          <a:pt x="12785" y="4606"/>
                          <a:pt x="12600" y="4263"/>
                          <a:pt x="12310" y="4052"/>
                        </a:cubicBezTo>
                        <a:cubicBezTo>
                          <a:pt x="11755" y="3497"/>
                          <a:pt x="11148" y="3048"/>
                          <a:pt x="10487" y="2652"/>
                        </a:cubicBezTo>
                        <a:cubicBezTo>
                          <a:pt x="10144" y="2467"/>
                          <a:pt x="9800" y="2282"/>
                          <a:pt x="9457" y="2150"/>
                        </a:cubicBezTo>
                        <a:cubicBezTo>
                          <a:pt x="9272" y="2070"/>
                          <a:pt x="9114" y="2018"/>
                          <a:pt x="8929" y="1938"/>
                        </a:cubicBezTo>
                        <a:cubicBezTo>
                          <a:pt x="8744" y="1886"/>
                          <a:pt x="8585" y="1806"/>
                          <a:pt x="8453" y="1674"/>
                        </a:cubicBezTo>
                        <a:cubicBezTo>
                          <a:pt x="8348" y="1569"/>
                          <a:pt x="8321" y="1410"/>
                          <a:pt x="8374" y="1252"/>
                        </a:cubicBezTo>
                        <a:cubicBezTo>
                          <a:pt x="8480" y="1146"/>
                          <a:pt x="8585" y="1040"/>
                          <a:pt x="8717" y="988"/>
                        </a:cubicBezTo>
                        <a:cubicBezTo>
                          <a:pt x="9087" y="829"/>
                          <a:pt x="9457" y="697"/>
                          <a:pt x="9827" y="591"/>
                        </a:cubicBezTo>
                        <a:cubicBezTo>
                          <a:pt x="10463" y="394"/>
                          <a:pt x="11136" y="287"/>
                          <a:pt x="11816" y="287"/>
                        </a:cubicBezTo>
                        <a:close/>
                        <a:moveTo>
                          <a:pt x="11761" y="0"/>
                        </a:moveTo>
                        <a:cubicBezTo>
                          <a:pt x="11367" y="0"/>
                          <a:pt x="10974" y="40"/>
                          <a:pt x="10593" y="116"/>
                        </a:cubicBezTo>
                        <a:cubicBezTo>
                          <a:pt x="10170" y="195"/>
                          <a:pt x="9774" y="301"/>
                          <a:pt x="9378" y="459"/>
                        </a:cubicBezTo>
                        <a:cubicBezTo>
                          <a:pt x="9166" y="512"/>
                          <a:pt x="8982" y="591"/>
                          <a:pt x="8797" y="671"/>
                        </a:cubicBezTo>
                        <a:cubicBezTo>
                          <a:pt x="8638" y="723"/>
                          <a:pt x="8480" y="803"/>
                          <a:pt x="8321" y="882"/>
                        </a:cubicBezTo>
                        <a:cubicBezTo>
                          <a:pt x="8189" y="988"/>
                          <a:pt x="8083" y="1120"/>
                          <a:pt x="8031" y="1252"/>
                        </a:cubicBezTo>
                        <a:cubicBezTo>
                          <a:pt x="7978" y="1437"/>
                          <a:pt x="8004" y="1621"/>
                          <a:pt x="8110" y="1780"/>
                        </a:cubicBezTo>
                        <a:cubicBezTo>
                          <a:pt x="8321" y="2123"/>
                          <a:pt x="8744" y="2203"/>
                          <a:pt x="9114" y="2361"/>
                        </a:cubicBezTo>
                        <a:cubicBezTo>
                          <a:pt x="9827" y="2625"/>
                          <a:pt x="10514" y="2995"/>
                          <a:pt x="11121" y="3444"/>
                        </a:cubicBezTo>
                        <a:cubicBezTo>
                          <a:pt x="11438" y="3682"/>
                          <a:pt x="11755" y="3946"/>
                          <a:pt x="12019" y="4210"/>
                        </a:cubicBezTo>
                        <a:cubicBezTo>
                          <a:pt x="12257" y="4421"/>
                          <a:pt x="12600" y="4738"/>
                          <a:pt x="12468" y="5082"/>
                        </a:cubicBezTo>
                        <a:cubicBezTo>
                          <a:pt x="12442" y="5135"/>
                          <a:pt x="12389" y="5187"/>
                          <a:pt x="12336" y="5240"/>
                        </a:cubicBezTo>
                        <a:cubicBezTo>
                          <a:pt x="12336" y="5214"/>
                          <a:pt x="12310" y="5214"/>
                          <a:pt x="12310" y="5187"/>
                        </a:cubicBezTo>
                        <a:cubicBezTo>
                          <a:pt x="11676" y="4633"/>
                          <a:pt x="11015" y="4131"/>
                          <a:pt x="10329" y="3655"/>
                        </a:cubicBezTo>
                        <a:cubicBezTo>
                          <a:pt x="9642" y="3180"/>
                          <a:pt x="8929" y="2757"/>
                          <a:pt x="8189" y="2387"/>
                        </a:cubicBezTo>
                        <a:cubicBezTo>
                          <a:pt x="7819" y="2203"/>
                          <a:pt x="7423" y="2097"/>
                          <a:pt x="7027" y="2018"/>
                        </a:cubicBezTo>
                        <a:cubicBezTo>
                          <a:pt x="6887" y="1999"/>
                          <a:pt x="6746" y="1990"/>
                          <a:pt x="6606" y="1990"/>
                        </a:cubicBezTo>
                        <a:cubicBezTo>
                          <a:pt x="6350" y="1990"/>
                          <a:pt x="6094" y="2019"/>
                          <a:pt x="5838" y="2070"/>
                        </a:cubicBezTo>
                        <a:cubicBezTo>
                          <a:pt x="5072" y="2282"/>
                          <a:pt x="4333" y="2625"/>
                          <a:pt x="3672" y="3074"/>
                        </a:cubicBezTo>
                        <a:cubicBezTo>
                          <a:pt x="3038" y="3444"/>
                          <a:pt x="2457" y="3867"/>
                          <a:pt x="1929" y="4369"/>
                        </a:cubicBezTo>
                        <a:cubicBezTo>
                          <a:pt x="1506" y="4791"/>
                          <a:pt x="1057" y="5425"/>
                          <a:pt x="1110" y="6085"/>
                        </a:cubicBezTo>
                        <a:cubicBezTo>
                          <a:pt x="1137" y="6350"/>
                          <a:pt x="1295" y="6614"/>
                          <a:pt x="1559" y="6746"/>
                        </a:cubicBezTo>
                        <a:cubicBezTo>
                          <a:pt x="1661" y="6789"/>
                          <a:pt x="1771" y="6809"/>
                          <a:pt x="1884" y="6809"/>
                        </a:cubicBezTo>
                        <a:cubicBezTo>
                          <a:pt x="1977" y="6809"/>
                          <a:pt x="2072" y="6796"/>
                          <a:pt x="2167" y="6772"/>
                        </a:cubicBezTo>
                        <a:cubicBezTo>
                          <a:pt x="2378" y="6746"/>
                          <a:pt x="2589" y="6719"/>
                          <a:pt x="2801" y="6693"/>
                        </a:cubicBezTo>
                        <a:cubicBezTo>
                          <a:pt x="3210" y="6640"/>
                          <a:pt x="3626" y="6614"/>
                          <a:pt x="4045" y="6614"/>
                        </a:cubicBezTo>
                        <a:cubicBezTo>
                          <a:pt x="4465" y="6614"/>
                          <a:pt x="4887" y="6640"/>
                          <a:pt x="5310" y="6693"/>
                        </a:cubicBezTo>
                        <a:cubicBezTo>
                          <a:pt x="6155" y="6799"/>
                          <a:pt x="7001" y="6957"/>
                          <a:pt x="7846" y="7195"/>
                        </a:cubicBezTo>
                        <a:cubicBezTo>
                          <a:pt x="8242" y="7301"/>
                          <a:pt x="8638" y="7433"/>
                          <a:pt x="9061" y="7565"/>
                        </a:cubicBezTo>
                        <a:cubicBezTo>
                          <a:pt x="9378" y="7670"/>
                          <a:pt x="9748" y="7802"/>
                          <a:pt x="9880" y="8172"/>
                        </a:cubicBezTo>
                        <a:cubicBezTo>
                          <a:pt x="9906" y="8251"/>
                          <a:pt x="9906" y="8331"/>
                          <a:pt x="9906" y="8410"/>
                        </a:cubicBezTo>
                        <a:cubicBezTo>
                          <a:pt x="9536" y="8251"/>
                          <a:pt x="9166" y="8093"/>
                          <a:pt x="8797" y="7961"/>
                        </a:cubicBezTo>
                        <a:cubicBezTo>
                          <a:pt x="8400" y="7829"/>
                          <a:pt x="7978" y="7697"/>
                          <a:pt x="7582" y="7565"/>
                        </a:cubicBezTo>
                        <a:cubicBezTo>
                          <a:pt x="6763" y="7327"/>
                          <a:pt x="5944" y="7142"/>
                          <a:pt x="5099" y="7089"/>
                        </a:cubicBezTo>
                        <a:cubicBezTo>
                          <a:pt x="4799" y="7052"/>
                          <a:pt x="4500" y="7034"/>
                          <a:pt x="4200" y="7034"/>
                        </a:cubicBezTo>
                        <a:cubicBezTo>
                          <a:pt x="3655" y="7034"/>
                          <a:pt x="3109" y="7093"/>
                          <a:pt x="2563" y="7195"/>
                        </a:cubicBezTo>
                        <a:cubicBezTo>
                          <a:pt x="1876" y="7301"/>
                          <a:pt x="1189" y="7591"/>
                          <a:pt x="635" y="8040"/>
                        </a:cubicBezTo>
                        <a:cubicBezTo>
                          <a:pt x="397" y="8304"/>
                          <a:pt x="212" y="8595"/>
                          <a:pt x="106" y="8938"/>
                        </a:cubicBezTo>
                        <a:cubicBezTo>
                          <a:pt x="27" y="9334"/>
                          <a:pt x="1" y="9704"/>
                          <a:pt x="54" y="10100"/>
                        </a:cubicBezTo>
                        <a:cubicBezTo>
                          <a:pt x="54" y="10285"/>
                          <a:pt x="80" y="10470"/>
                          <a:pt x="106" y="10655"/>
                        </a:cubicBezTo>
                        <a:cubicBezTo>
                          <a:pt x="133" y="10840"/>
                          <a:pt x="159" y="10999"/>
                          <a:pt x="238" y="11157"/>
                        </a:cubicBezTo>
                        <a:cubicBezTo>
                          <a:pt x="370" y="11420"/>
                          <a:pt x="646" y="11573"/>
                          <a:pt x="932" y="11573"/>
                        </a:cubicBezTo>
                        <a:cubicBezTo>
                          <a:pt x="992" y="11573"/>
                          <a:pt x="1051" y="11567"/>
                          <a:pt x="1110" y="11553"/>
                        </a:cubicBezTo>
                        <a:cubicBezTo>
                          <a:pt x="1480" y="11448"/>
                          <a:pt x="1850" y="11315"/>
                          <a:pt x="2193" y="11157"/>
                        </a:cubicBezTo>
                        <a:cubicBezTo>
                          <a:pt x="2589" y="11025"/>
                          <a:pt x="2986" y="10866"/>
                          <a:pt x="3408" y="10761"/>
                        </a:cubicBezTo>
                        <a:cubicBezTo>
                          <a:pt x="4201" y="10497"/>
                          <a:pt x="5019" y="10338"/>
                          <a:pt x="5865" y="10285"/>
                        </a:cubicBezTo>
                        <a:cubicBezTo>
                          <a:pt x="6094" y="10261"/>
                          <a:pt x="6323" y="10249"/>
                          <a:pt x="6552" y="10249"/>
                        </a:cubicBezTo>
                        <a:cubicBezTo>
                          <a:pt x="7824" y="10249"/>
                          <a:pt x="9073" y="10617"/>
                          <a:pt x="10170" y="11289"/>
                        </a:cubicBezTo>
                        <a:cubicBezTo>
                          <a:pt x="10249" y="11342"/>
                          <a:pt x="10302" y="11395"/>
                          <a:pt x="10382" y="11448"/>
                        </a:cubicBezTo>
                        <a:lnTo>
                          <a:pt x="10408" y="11474"/>
                        </a:lnTo>
                        <a:cubicBezTo>
                          <a:pt x="9711" y="11389"/>
                          <a:pt x="9009" y="11347"/>
                          <a:pt x="8307" y="11347"/>
                        </a:cubicBezTo>
                        <a:cubicBezTo>
                          <a:pt x="7253" y="11347"/>
                          <a:pt x="6198" y="11442"/>
                          <a:pt x="5152" y="11632"/>
                        </a:cubicBezTo>
                        <a:cubicBezTo>
                          <a:pt x="4280" y="11765"/>
                          <a:pt x="3408" y="11976"/>
                          <a:pt x="2563" y="12266"/>
                        </a:cubicBezTo>
                        <a:cubicBezTo>
                          <a:pt x="1903" y="12478"/>
                          <a:pt x="1137" y="12742"/>
                          <a:pt x="687" y="13297"/>
                        </a:cubicBezTo>
                        <a:cubicBezTo>
                          <a:pt x="212" y="13957"/>
                          <a:pt x="133" y="14829"/>
                          <a:pt x="503" y="15542"/>
                        </a:cubicBezTo>
                        <a:cubicBezTo>
                          <a:pt x="661" y="15938"/>
                          <a:pt x="899" y="16308"/>
                          <a:pt x="1163" y="16651"/>
                        </a:cubicBezTo>
                        <a:cubicBezTo>
                          <a:pt x="1348" y="16995"/>
                          <a:pt x="1612" y="17259"/>
                          <a:pt x="1929" y="17470"/>
                        </a:cubicBezTo>
                        <a:cubicBezTo>
                          <a:pt x="2029" y="17520"/>
                          <a:pt x="2141" y="17539"/>
                          <a:pt x="2256" y="17539"/>
                        </a:cubicBezTo>
                        <a:cubicBezTo>
                          <a:pt x="2322" y="17539"/>
                          <a:pt x="2390" y="17532"/>
                          <a:pt x="2457" y="17523"/>
                        </a:cubicBezTo>
                        <a:cubicBezTo>
                          <a:pt x="2616" y="17444"/>
                          <a:pt x="2801" y="17364"/>
                          <a:pt x="2933" y="17232"/>
                        </a:cubicBezTo>
                        <a:cubicBezTo>
                          <a:pt x="3223" y="16968"/>
                          <a:pt x="3514" y="16704"/>
                          <a:pt x="3857" y="16493"/>
                        </a:cubicBezTo>
                        <a:cubicBezTo>
                          <a:pt x="5125" y="15542"/>
                          <a:pt x="6604" y="14855"/>
                          <a:pt x="8189" y="14512"/>
                        </a:cubicBezTo>
                        <a:cubicBezTo>
                          <a:pt x="8559" y="14432"/>
                          <a:pt x="8955" y="14353"/>
                          <a:pt x="9351" y="14327"/>
                        </a:cubicBezTo>
                        <a:cubicBezTo>
                          <a:pt x="9433" y="14320"/>
                          <a:pt x="9524" y="14313"/>
                          <a:pt x="9615" y="14313"/>
                        </a:cubicBezTo>
                        <a:cubicBezTo>
                          <a:pt x="9877" y="14313"/>
                          <a:pt x="10145" y="14369"/>
                          <a:pt x="10223" y="14644"/>
                        </a:cubicBezTo>
                        <a:cubicBezTo>
                          <a:pt x="10249" y="14723"/>
                          <a:pt x="10249" y="14829"/>
                          <a:pt x="10223" y="14908"/>
                        </a:cubicBezTo>
                        <a:cubicBezTo>
                          <a:pt x="9510" y="14987"/>
                          <a:pt x="8823" y="15146"/>
                          <a:pt x="8136" y="15357"/>
                        </a:cubicBezTo>
                        <a:cubicBezTo>
                          <a:pt x="7450" y="15595"/>
                          <a:pt x="6789" y="15885"/>
                          <a:pt x="6155" y="16202"/>
                        </a:cubicBezTo>
                        <a:cubicBezTo>
                          <a:pt x="5521" y="16545"/>
                          <a:pt x="4914" y="16915"/>
                          <a:pt x="4359" y="17364"/>
                        </a:cubicBezTo>
                        <a:cubicBezTo>
                          <a:pt x="4069" y="17576"/>
                          <a:pt x="3778" y="17813"/>
                          <a:pt x="3514" y="18051"/>
                        </a:cubicBezTo>
                        <a:cubicBezTo>
                          <a:pt x="3276" y="18262"/>
                          <a:pt x="3065" y="18553"/>
                          <a:pt x="2933" y="18870"/>
                        </a:cubicBezTo>
                        <a:cubicBezTo>
                          <a:pt x="2642" y="19557"/>
                          <a:pt x="3012" y="20243"/>
                          <a:pt x="3540" y="20693"/>
                        </a:cubicBezTo>
                        <a:cubicBezTo>
                          <a:pt x="3857" y="20904"/>
                          <a:pt x="4174" y="21089"/>
                          <a:pt x="4518" y="21247"/>
                        </a:cubicBezTo>
                        <a:cubicBezTo>
                          <a:pt x="4808" y="21406"/>
                          <a:pt x="5152" y="21511"/>
                          <a:pt x="5495" y="21564"/>
                        </a:cubicBezTo>
                        <a:cubicBezTo>
                          <a:pt x="5549" y="21573"/>
                          <a:pt x="5604" y="21578"/>
                          <a:pt x="5660" y="21578"/>
                        </a:cubicBezTo>
                        <a:cubicBezTo>
                          <a:pt x="5927" y="21578"/>
                          <a:pt x="6196" y="21475"/>
                          <a:pt x="6393" y="21300"/>
                        </a:cubicBezTo>
                        <a:cubicBezTo>
                          <a:pt x="6604" y="21062"/>
                          <a:pt x="6736" y="20772"/>
                          <a:pt x="6816" y="20481"/>
                        </a:cubicBezTo>
                        <a:cubicBezTo>
                          <a:pt x="6895" y="20138"/>
                          <a:pt x="7027" y="19821"/>
                          <a:pt x="7159" y="19530"/>
                        </a:cubicBezTo>
                        <a:cubicBezTo>
                          <a:pt x="7317" y="19213"/>
                          <a:pt x="7502" y="18923"/>
                          <a:pt x="7714" y="18659"/>
                        </a:cubicBezTo>
                        <a:cubicBezTo>
                          <a:pt x="8136" y="18078"/>
                          <a:pt x="8717" y="17655"/>
                          <a:pt x="9378" y="17417"/>
                        </a:cubicBezTo>
                        <a:cubicBezTo>
                          <a:pt x="9528" y="17355"/>
                          <a:pt x="9683" y="17328"/>
                          <a:pt x="9839" y="17328"/>
                        </a:cubicBezTo>
                        <a:cubicBezTo>
                          <a:pt x="10013" y="17328"/>
                          <a:pt x="10188" y="17361"/>
                          <a:pt x="10355" y="17417"/>
                        </a:cubicBezTo>
                        <a:cubicBezTo>
                          <a:pt x="10646" y="17549"/>
                          <a:pt x="10857" y="17761"/>
                          <a:pt x="10989" y="18025"/>
                        </a:cubicBezTo>
                        <a:cubicBezTo>
                          <a:pt x="11015" y="18104"/>
                          <a:pt x="11042" y="18183"/>
                          <a:pt x="11068" y="18262"/>
                        </a:cubicBezTo>
                        <a:cubicBezTo>
                          <a:pt x="10065" y="19002"/>
                          <a:pt x="9166" y="19900"/>
                          <a:pt x="8374" y="20877"/>
                        </a:cubicBezTo>
                        <a:cubicBezTo>
                          <a:pt x="7582" y="21881"/>
                          <a:pt x="6895" y="22964"/>
                          <a:pt x="6393" y="24153"/>
                        </a:cubicBezTo>
                        <a:cubicBezTo>
                          <a:pt x="5865" y="25341"/>
                          <a:pt x="5521" y="26715"/>
                          <a:pt x="6023" y="27983"/>
                        </a:cubicBezTo>
                        <a:cubicBezTo>
                          <a:pt x="6234" y="28564"/>
                          <a:pt x="6631" y="29066"/>
                          <a:pt x="7185" y="29383"/>
                        </a:cubicBezTo>
                        <a:cubicBezTo>
                          <a:pt x="7381" y="29481"/>
                          <a:pt x="7606" y="29535"/>
                          <a:pt x="7828" y="29535"/>
                        </a:cubicBezTo>
                        <a:cubicBezTo>
                          <a:pt x="7905" y="29535"/>
                          <a:pt x="7982" y="29529"/>
                          <a:pt x="8057" y="29515"/>
                        </a:cubicBezTo>
                        <a:cubicBezTo>
                          <a:pt x="8348" y="29462"/>
                          <a:pt x="8585" y="29330"/>
                          <a:pt x="8797" y="29145"/>
                        </a:cubicBezTo>
                        <a:cubicBezTo>
                          <a:pt x="9800" y="28300"/>
                          <a:pt x="9536" y="26873"/>
                          <a:pt x="9906" y="25738"/>
                        </a:cubicBezTo>
                        <a:lnTo>
                          <a:pt x="9906" y="25738"/>
                        </a:lnTo>
                        <a:cubicBezTo>
                          <a:pt x="9853" y="26556"/>
                          <a:pt x="9880" y="27402"/>
                          <a:pt x="9985" y="28221"/>
                        </a:cubicBezTo>
                        <a:cubicBezTo>
                          <a:pt x="10091" y="29171"/>
                          <a:pt x="10487" y="30096"/>
                          <a:pt x="11121" y="30836"/>
                        </a:cubicBezTo>
                        <a:cubicBezTo>
                          <a:pt x="11412" y="31126"/>
                          <a:pt x="11808" y="31364"/>
                          <a:pt x="12204" y="31443"/>
                        </a:cubicBezTo>
                        <a:cubicBezTo>
                          <a:pt x="12322" y="31471"/>
                          <a:pt x="12442" y="31484"/>
                          <a:pt x="12561" y="31484"/>
                        </a:cubicBezTo>
                        <a:cubicBezTo>
                          <a:pt x="12896" y="31484"/>
                          <a:pt x="13226" y="31381"/>
                          <a:pt x="13498" y="31205"/>
                        </a:cubicBezTo>
                        <a:cubicBezTo>
                          <a:pt x="14264" y="30677"/>
                          <a:pt x="14819" y="29858"/>
                          <a:pt x="15030" y="28934"/>
                        </a:cubicBezTo>
                        <a:cubicBezTo>
                          <a:pt x="15268" y="28009"/>
                          <a:pt x="15215" y="27032"/>
                          <a:pt x="14872" y="26160"/>
                        </a:cubicBezTo>
                        <a:cubicBezTo>
                          <a:pt x="14502" y="25236"/>
                          <a:pt x="13947" y="24417"/>
                          <a:pt x="13683" y="23466"/>
                        </a:cubicBezTo>
                        <a:cubicBezTo>
                          <a:pt x="13551" y="23123"/>
                          <a:pt x="13578" y="22726"/>
                          <a:pt x="13736" y="22409"/>
                        </a:cubicBezTo>
                        <a:cubicBezTo>
                          <a:pt x="13805" y="22271"/>
                          <a:pt x="13935" y="22193"/>
                          <a:pt x="14072" y="22193"/>
                        </a:cubicBezTo>
                        <a:cubicBezTo>
                          <a:pt x="14092" y="22193"/>
                          <a:pt x="14112" y="22195"/>
                          <a:pt x="14132" y="22198"/>
                        </a:cubicBezTo>
                        <a:cubicBezTo>
                          <a:pt x="14344" y="22251"/>
                          <a:pt x="14555" y="22383"/>
                          <a:pt x="14687" y="22568"/>
                        </a:cubicBezTo>
                        <a:cubicBezTo>
                          <a:pt x="15004" y="22938"/>
                          <a:pt x="15268" y="23334"/>
                          <a:pt x="15506" y="23757"/>
                        </a:cubicBezTo>
                        <a:cubicBezTo>
                          <a:pt x="15955" y="24628"/>
                          <a:pt x="16219" y="25579"/>
                          <a:pt x="16298" y="26583"/>
                        </a:cubicBezTo>
                        <a:cubicBezTo>
                          <a:pt x="16298" y="26821"/>
                          <a:pt x="16325" y="27058"/>
                          <a:pt x="16298" y="27296"/>
                        </a:cubicBezTo>
                        <a:cubicBezTo>
                          <a:pt x="16272" y="27534"/>
                          <a:pt x="16272" y="27851"/>
                          <a:pt x="16272" y="28141"/>
                        </a:cubicBezTo>
                        <a:cubicBezTo>
                          <a:pt x="16272" y="28617"/>
                          <a:pt x="16483" y="29066"/>
                          <a:pt x="16853" y="29383"/>
                        </a:cubicBezTo>
                        <a:cubicBezTo>
                          <a:pt x="17025" y="29502"/>
                          <a:pt x="17229" y="29561"/>
                          <a:pt x="17434" y="29561"/>
                        </a:cubicBezTo>
                        <a:cubicBezTo>
                          <a:pt x="17639" y="29561"/>
                          <a:pt x="17844" y="29502"/>
                          <a:pt x="18015" y="29383"/>
                        </a:cubicBezTo>
                        <a:cubicBezTo>
                          <a:pt x="18940" y="28828"/>
                          <a:pt x="18808" y="27639"/>
                          <a:pt x="18676" y="26715"/>
                        </a:cubicBezTo>
                        <a:cubicBezTo>
                          <a:pt x="18517" y="25685"/>
                          <a:pt x="18253" y="24655"/>
                          <a:pt x="17883" y="23677"/>
                        </a:cubicBezTo>
                        <a:cubicBezTo>
                          <a:pt x="17672" y="23202"/>
                          <a:pt x="17461" y="22726"/>
                          <a:pt x="17223" y="22251"/>
                        </a:cubicBezTo>
                        <a:cubicBezTo>
                          <a:pt x="17091" y="22013"/>
                          <a:pt x="16959" y="21802"/>
                          <a:pt x="16827" y="21564"/>
                        </a:cubicBezTo>
                        <a:cubicBezTo>
                          <a:pt x="16695" y="21379"/>
                          <a:pt x="16615" y="21142"/>
                          <a:pt x="16589" y="20904"/>
                        </a:cubicBezTo>
                        <a:cubicBezTo>
                          <a:pt x="16562" y="20719"/>
                          <a:pt x="16642" y="20508"/>
                          <a:pt x="16774" y="20376"/>
                        </a:cubicBezTo>
                        <a:cubicBezTo>
                          <a:pt x="16866" y="20323"/>
                          <a:pt x="16972" y="20296"/>
                          <a:pt x="17074" y="20296"/>
                        </a:cubicBezTo>
                        <a:cubicBezTo>
                          <a:pt x="17177" y="20296"/>
                          <a:pt x="17276" y="20323"/>
                          <a:pt x="17355" y="20376"/>
                        </a:cubicBezTo>
                        <a:cubicBezTo>
                          <a:pt x="17566" y="20481"/>
                          <a:pt x="17725" y="20666"/>
                          <a:pt x="17830" y="20877"/>
                        </a:cubicBezTo>
                        <a:cubicBezTo>
                          <a:pt x="17962" y="21089"/>
                          <a:pt x="18068" y="21300"/>
                          <a:pt x="18174" y="21538"/>
                        </a:cubicBezTo>
                        <a:cubicBezTo>
                          <a:pt x="18623" y="22489"/>
                          <a:pt x="18993" y="23492"/>
                          <a:pt x="19283" y="24549"/>
                        </a:cubicBezTo>
                        <a:cubicBezTo>
                          <a:pt x="19415" y="25051"/>
                          <a:pt x="19521" y="25606"/>
                          <a:pt x="19600" y="26134"/>
                        </a:cubicBezTo>
                        <a:cubicBezTo>
                          <a:pt x="19679" y="26556"/>
                          <a:pt x="19732" y="27032"/>
                          <a:pt x="20049" y="27349"/>
                        </a:cubicBezTo>
                        <a:cubicBezTo>
                          <a:pt x="20284" y="27521"/>
                          <a:pt x="20555" y="27610"/>
                          <a:pt x="20825" y="27610"/>
                        </a:cubicBezTo>
                        <a:cubicBezTo>
                          <a:pt x="21012" y="27610"/>
                          <a:pt x="21197" y="27567"/>
                          <a:pt x="21370" y="27481"/>
                        </a:cubicBezTo>
                        <a:cubicBezTo>
                          <a:pt x="21608" y="27349"/>
                          <a:pt x="21819" y="27217"/>
                          <a:pt x="22030" y="27058"/>
                        </a:cubicBezTo>
                        <a:cubicBezTo>
                          <a:pt x="22215" y="26926"/>
                          <a:pt x="22400" y="26794"/>
                          <a:pt x="22585" y="26636"/>
                        </a:cubicBezTo>
                        <a:cubicBezTo>
                          <a:pt x="22955" y="26372"/>
                          <a:pt x="23245" y="26028"/>
                          <a:pt x="23457" y="25658"/>
                        </a:cubicBezTo>
                        <a:cubicBezTo>
                          <a:pt x="23694" y="25209"/>
                          <a:pt x="23721" y="24681"/>
                          <a:pt x="23615" y="24179"/>
                        </a:cubicBezTo>
                        <a:cubicBezTo>
                          <a:pt x="23457" y="23677"/>
                          <a:pt x="23272" y="23202"/>
                          <a:pt x="23008" y="22726"/>
                        </a:cubicBezTo>
                        <a:cubicBezTo>
                          <a:pt x="22796" y="22277"/>
                          <a:pt x="22532" y="21802"/>
                          <a:pt x="22268" y="21353"/>
                        </a:cubicBezTo>
                        <a:cubicBezTo>
                          <a:pt x="21766" y="20455"/>
                          <a:pt x="21185" y="19610"/>
                          <a:pt x="20525" y="18791"/>
                        </a:cubicBezTo>
                        <a:cubicBezTo>
                          <a:pt x="20234" y="18394"/>
                          <a:pt x="19891" y="18025"/>
                          <a:pt x="19574" y="17655"/>
                        </a:cubicBezTo>
                        <a:cubicBezTo>
                          <a:pt x="19547" y="17628"/>
                          <a:pt x="19521" y="17628"/>
                          <a:pt x="19494" y="17602"/>
                        </a:cubicBezTo>
                        <a:cubicBezTo>
                          <a:pt x="19572" y="17447"/>
                          <a:pt x="19748" y="17349"/>
                          <a:pt x="19931" y="17349"/>
                        </a:cubicBezTo>
                        <a:cubicBezTo>
                          <a:pt x="19997" y="17349"/>
                          <a:pt x="20065" y="17362"/>
                          <a:pt x="20128" y="17391"/>
                        </a:cubicBezTo>
                        <a:cubicBezTo>
                          <a:pt x="20445" y="17602"/>
                          <a:pt x="20736" y="17893"/>
                          <a:pt x="20921" y="18236"/>
                        </a:cubicBezTo>
                        <a:cubicBezTo>
                          <a:pt x="21423" y="18923"/>
                          <a:pt x="21872" y="19636"/>
                          <a:pt x="22268" y="20349"/>
                        </a:cubicBezTo>
                        <a:cubicBezTo>
                          <a:pt x="22691" y="21089"/>
                          <a:pt x="23034" y="21855"/>
                          <a:pt x="23351" y="22647"/>
                        </a:cubicBezTo>
                        <a:cubicBezTo>
                          <a:pt x="23509" y="23043"/>
                          <a:pt x="23668" y="23440"/>
                          <a:pt x="23800" y="23836"/>
                        </a:cubicBezTo>
                        <a:cubicBezTo>
                          <a:pt x="23853" y="24153"/>
                          <a:pt x="24038" y="24443"/>
                          <a:pt x="24302" y="24628"/>
                        </a:cubicBezTo>
                        <a:cubicBezTo>
                          <a:pt x="24397" y="24694"/>
                          <a:pt x="24492" y="24722"/>
                          <a:pt x="24586" y="24722"/>
                        </a:cubicBezTo>
                        <a:cubicBezTo>
                          <a:pt x="24830" y="24722"/>
                          <a:pt x="25062" y="24536"/>
                          <a:pt x="25253" y="24364"/>
                        </a:cubicBezTo>
                        <a:cubicBezTo>
                          <a:pt x="25543" y="24126"/>
                          <a:pt x="25781" y="23862"/>
                          <a:pt x="26019" y="23572"/>
                        </a:cubicBezTo>
                        <a:cubicBezTo>
                          <a:pt x="26441" y="22964"/>
                          <a:pt x="26732" y="22277"/>
                          <a:pt x="26890" y="21564"/>
                        </a:cubicBezTo>
                        <a:cubicBezTo>
                          <a:pt x="27181" y="19953"/>
                          <a:pt x="26890" y="18289"/>
                          <a:pt x="26072" y="16889"/>
                        </a:cubicBezTo>
                        <a:cubicBezTo>
                          <a:pt x="25306" y="15621"/>
                          <a:pt x="24328" y="14485"/>
                          <a:pt x="23166" y="13587"/>
                        </a:cubicBezTo>
                        <a:lnTo>
                          <a:pt x="23166" y="13587"/>
                        </a:lnTo>
                        <a:cubicBezTo>
                          <a:pt x="24302" y="14036"/>
                          <a:pt x="25332" y="14802"/>
                          <a:pt x="26098" y="15753"/>
                        </a:cubicBezTo>
                        <a:cubicBezTo>
                          <a:pt x="26389" y="16096"/>
                          <a:pt x="26653" y="16493"/>
                          <a:pt x="26864" y="16889"/>
                        </a:cubicBezTo>
                        <a:cubicBezTo>
                          <a:pt x="26890" y="16915"/>
                          <a:pt x="26917" y="16942"/>
                          <a:pt x="26970" y="16942"/>
                        </a:cubicBezTo>
                        <a:cubicBezTo>
                          <a:pt x="27419" y="16942"/>
                          <a:pt x="27815" y="16678"/>
                          <a:pt x="28000" y="16281"/>
                        </a:cubicBezTo>
                        <a:cubicBezTo>
                          <a:pt x="28238" y="15885"/>
                          <a:pt x="28317" y="15383"/>
                          <a:pt x="28158" y="14934"/>
                        </a:cubicBezTo>
                        <a:cubicBezTo>
                          <a:pt x="28000" y="14432"/>
                          <a:pt x="27762" y="13957"/>
                          <a:pt x="27472" y="13508"/>
                        </a:cubicBezTo>
                        <a:cubicBezTo>
                          <a:pt x="27207" y="13085"/>
                          <a:pt x="26943" y="12663"/>
                          <a:pt x="26653" y="12266"/>
                        </a:cubicBezTo>
                        <a:cubicBezTo>
                          <a:pt x="26098" y="11474"/>
                          <a:pt x="25411" y="10787"/>
                          <a:pt x="24619" y="10259"/>
                        </a:cubicBezTo>
                        <a:cubicBezTo>
                          <a:pt x="23721" y="9704"/>
                          <a:pt x="22691" y="9387"/>
                          <a:pt x="21608" y="9334"/>
                        </a:cubicBezTo>
                        <a:cubicBezTo>
                          <a:pt x="21236" y="9303"/>
                          <a:pt x="20856" y="9291"/>
                          <a:pt x="20477" y="9291"/>
                        </a:cubicBezTo>
                        <a:cubicBezTo>
                          <a:pt x="20209" y="9291"/>
                          <a:pt x="19942" y="9297"/>
                          <a:pt x="19679" y="9308"/>
                        </a:cubicBezTo>
                        <a:lnTo>
                          <a:pt x="17883" y="9334"/>
                        </a:lnTo>
                        <a:cubicBezTo>
                          <a:pt x="17989" y="7644"/>
                          <a:pt x="17804" y="5980"/>
                          <a:pt x="17302" y="4395"/>
                        </a:cubicBezTo>
                        <a:cubicBezTo>
                          <a:pt x="16853" y="3048"/>
                          <a:pt x="16008" y="1859"/>
                          <a:pt x="14872" y="1014"/>
                        </a:cubicBezTo>
                        <a:cubicBezTo>
                          <a:pt x="14317" y="591"/>
                          <a:pt x="13683" y="301"/>
                          <a:pt x="13023" y="142"/>
                        </a:cubicBezTo>
                        <a:cubicBezTo>
                          <a:pt x="12611" y="46"/>
                          <a:pt x="12186" y="0"/>
                          <a:pt x="1176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gr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764"/>
        <p:cNvGrpSpPr/>
        <p:nvPr/>
      </p:nvGrpSpPr>
      <p:grpSpPr>
        <a:xfrm>
          <a:off x="0" y="0"/>
          <a:ext cx="0" cy="0"/>
          <a:chOff x="0" y="0"/>
          <a:chExt cx="0" cy="0"/>
        </a:xfrm>
      </p:grpSpPr>
      <p:sp>
        <p:nvSpPr>
          <p:cNvPr id="766" name="Google Shape;766;p36"/>
          <p:cNvSpPr txBox="1">
            <a:spLocks noGrp="1"/>
          </p:cNvSpPr>
          <p:nvPr>
            <p:ph type="subTitle" idx="4294967295"/>
          </p:nvPr>
        </p:nvSpPr>
        <p:spPr>
          <a:xfrm flipH="1">
            <a:off x="244546" y="1169581"/>
            <a:ext cx="5199321" cy="3586319"/>
          </a:xfrm>
          <a:prstGeom prst="rect">
            <a:avLst/>
          </a:prstGeom>
        </p:spPr>
        <p:txBody>
          <a:bodyPr spcFirstLastPara="1" wrap="square" lIns="91425" tIns="91425" rIns="91425" bIns="91425" anchor="ctr" anchorCtr="0">
            <a:noAutofit/>
          </a:bodyPr>
          <a:lstStyle/>
          <a:p>
            <a:pPr algn="just" rtl="0" fontAlgn="base">
              <a:spcBef>
                <a:spcPts val="0"/>
              </a:spcBef>
              <a:spcAft>
                <a:spcPts val="0"/>
              </a:spcAft>
              <a:buFont typeface="Arial" panose="020B0604020202020204" pitchFamily="34" charset="0"/>
              <a:buChar char="•"/>
            </a:pPr>
            <a:r>
              <a:rPr lang="en-US" sz="1600" b="0" i="0" u="none" strike="noStrike" dirty="0">
                <a:solidFill>
                  <a:schemeClr val="tx1">
                    <a:lumMod val="90000"/>
                    <a:lumOff val="10000"/>
                  </a:schemeClr>
                </a:solidFill>
                <a:effectLst/>
                <a:latin typeface="Work Sans" pitchFamily="2" charset="0"/>
              </a:rPr>
              <a:t>The Fairmont Hotels &amp; Resorts is an international chain of luxury hotels, which operates about 70 properties all over the world having a strong presence in Canada (fairmont.com, 2023).</a:t>
            </a:r>
          </a:p>
          <a:p>
            <a:pPr algn="just" rtl="0" fontAlgn="base">
              <a:spcBef>
                <a:spcPts val="0"/>
              </a:spcBef>
              <a:spcAft>
                <a:spcPts val="0"/>
              </a:spcAft>
              <a:buFont typeface="Arial" panose="020B0604020202020204" pitchFamily="34" charset="0"/>
              <a:buChar char="•"/>
            </a:pPr>
            <a:r>
              <a:rPr lang="en-US" sz="1600" b="0" i="0" u="none" strike="noStrike" dirty="0">
                <a:solidFill>
                  <a:schemeClr val="tx1">
                    <a:lumMod val="90000"/>
                    <a:lumOff val="10000"/>
                  </a:schemeClr>
                </a:solidFill>
                <a:effectLst/>
                <a:latin typeface="Work Sans" pitchFamily="2" charset="0"/>
              </a:rPr>
              <a:t>Additionally, this organisation originated from two established hotel businesses named Fairmont Hotel and Canadian Pacific Hotel &amp; Resort owned by Canadian Pacific Limited in the late 19th century. </a:t>
            </a:r>
          </a:p>
          <a:p>
            <a:pPr algn="just" rtl="0" fontAlgn="base">
              <a:spcBef>
                <a:spcPts val="0"/>
              </a:spcBef>
              <a:spcAft>
                <a:spcPts val="0"/>
              </a:spcAft>
              <a:buFont typeface="Arial" panose="020B0604020202020204" pitchFamily="34" charset="0"/>
              <a:buChar char="•"/>
            </a:pPr>
            <a:r>
              <a:rPr lang="en-US" sz="1600" b="0" i="0" u="none" strike="noStrike" dirty="0">
                <a:solidFill>
                  <a:schemeClr val="tx1">
                    <a:lumMod val="90000"/>
                    <a:lumOff val="10000"/>
                  </a:schemeClr>
                </a:solidFill>
                <a:effectLst/>
                <a:latin typeface="Work Sans" pitchFamily="2" charset="0"/>
              </a:rPr>
              <a:t>Moreover, the revenue of Fairmont Hotels &amp; Resorts is about up from £79.61 up to £102.34 onwards. </a:t>
            </a:r>
          </a:p>
        </p:txBody>
      </p:sp>
      <p:sp>
        <p:nvSpPr>
          <p:cNvPr id="798" name="Google Shape;798;p36"/>
          <p:cNvSpPr txBox="1">
            <a:spLocks noGrp="1"/>
          </p:cNvSpPr>
          <p:nvPr>
            <p:ph type="title"/>
          </p:nvPr>
        </p:nvSpPr>
        <p:spPr>
          <a:xfrm>
            <a:off x="720000" y="387600"/>
            <a:ext cx="7704000" cy="5922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sz="3600" b="1" i="0" u="none" strike="noStrike" dirty="0">
                <a:solidFill>
                  <a:schemeClr val="accent1"/>
                </a:solidFill>
                <a:effectLst/>
                <a:latin typeface="Alfa Slab One" panose="020B0604020202020204" charset="0"/>
              </a:rPr>
              <a:t>Background of the Company </a:t>
            </a:r>
            <a:endParaRPr sz="5400" dirty="0">
              <a:solidFill>
                <a:schemeClr val="accent1"/>
              </a:solidFill>
              <a:latin typeface="Alfa Slab One" panose="020B0604020202020204" charset="0"/>
            </a:endParaRPr>
          </a:p>
        </p:txBody>
      </p:sp>
      <p:pic>
        <p:nvPicPr>
          <p:cNvPr id="1026" name="Picture 2">
            <a:extLst>
              <a:ext uri="{FF2B5EF4-FFF2-40B4-BE49-F238E27FC236}">
                <a16:creationId xmlns:a16="http://schemas.microsoft.com/office/drawing/2014/main" id="{CB4DFEF7-802A-40F8-B9C4-E068AD6DC41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43868" y="1748865"/>
            <a:ext cx="3455584" cy="177386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842"/>
        <p:cNvGrpSpPr/>
        <p:nvPr/>
      </p:nvGrpSpPr>
      <p:grpSpPr>
        <a:xfrm>
          <a:off x="0" y="0"/>
          <a:ext cx="0" cy="0"/>
          <a:chOff x="0" y="0"/>
          <a:chExt cx="0" cy="0"/>
        </a:xfrm>
      </p:grpSpPr>
      <p:sp>
        <p:nvSpPr>
          <p:cNvPr id="846" name="Google Shape;846;p37"/>
          <p:cNvSpPr txBox="1">
            <a:spLocks noGrp="1"/>
          </p:cNvSpPr>
          <p:nvPr>
            <p:ph type="subTitle" idx="4294967295"/>
          </p:nvPr>
        </p:nvSpPr>
        <p:spPr>
          <a:xfrm flipH="1">
            <a:off x="577337" y="1809233"/>
            <a:ext cx="6203766" cy="2900270"/>
          </a:xfrm>
          <a:prstGeom prst="rect">
            <a:avLst/>
          </a:prstGeom>
        </p:spPr>
        <p:txBody>
          <a:bodyPr spcFirstLastPara="1" wrap="square" lIns="91425" tIns="91425" rIns="91425" bIns="91425" anchor="ctr" anchorCtr="0">
            <a:noAutofit/>
          </a:bodyPr>
          <a:lstStyle/>
          <a:p>
            <a:pPr algn="just" rtl="0" fontAlgn="base">
              <a:spcBef>
                <a:spcPts val="0"/>
              </a:spcBef>
              <a:spcAft>
                <a:spcPts val="0"/>
              </a:spcAft>
              <a:buFont typeface="Arial" panose="020B0604020202020204" pitchFamily="34" charset="0"/>
              <a:buChar char="•"/>
            </a:pPr>
            <a:r>
              <a:rPr lang="en-US" sz="1600" b="0" i="0" u="none" strike="noStrike" dirty="0">
                <a:solidFill>
                  <a:schemeClr val="tx1">
                    <a:lumMod val="90000"/>
                    <a:lumOff val="10000"/>
                  </a:schemeClr>
                </a:solidFill>
                <a:effectLst/>
                <a:latin typeface="Work Sans" pitchFamily="2" charset="0"/>
              </a:rPr>
              <a:t>The main targeted consumers of the Fairmont Hotels &amp; Resorts are frequent bookers and affluent travellers such as business travellers by their applications (Gaur </a:t>
            </a:r>
            <a:r>
              <a:rPr lang="en-US" sz="1600" b="0" i="1" u="none" strike="noStrike" dirty="0">
                <a:solidFill>
                  <a:schemeClr val="tx1">
                    <a:lumMod val="90000"/>
                    <a:lumOff val="10000"/>
                  </a:schemeClr>
                </a:solidFill>
                <a:effectLst/>
                <a:latin typeface="Work Sans" pitchFamily="2" charset="0"/>
              </a:rPr>
              <a:t>et al.,</a:t>
            </a:r>
            <a:r>
              <a:rPr lang="en-US" sz="1600" b="0" i="0" u="none" strike="noStrike" dirty="0">
                <a:solidFill>
                  <a:schemeClr val="tx1">
                    <a:lumMod val="90000"/>
                    <a:lumOff val="10000"/>
                  </a:schemeClr>
                </a:solidFill>
                <a:effectLst/>
                <a:latin typeface="Work Sans" pitchFamily="2" charset="0"/>
              </a:rPr>
              <a:t> 2021). </a:t>
            </a:r>
          </a:p>
          <a:p>
            <a:pPr algn="just" rtl="0" fontAlgn="base">
              <a:spcBef>
                <a:spcPts val="0"/>
              </a:spcBef>
              <a:spcAft>
                <a:spcPts val="0"/>
              </a:spcAft>
              <a:buFont typeface="Arial" panose="020B0604020202020204" pitchFamily="34" charset="0"/>
              <a:buChar char="•"/>
            </a:pPr>
            <a:r>
              <a:rPr lang="en-US" sz="1600" b="0" i="0" u="none" strike="noStrike" dirty="0">
                <a:solidFill>
                  <a:schemeClr val="tx1">
                    <a:lumMod val="90000"/>
                    <a:lumOff val="10000"/>
                  </a:schemeClr>
                </a:solidFill>
                <a:effectLst/>
                <a:latin typeface="Work Sans" pitchFamily="2" charset="0"/>
              </a:rPr>
              <a:t>In addition to this, they mainly target the high profile customers who are looking for luxury hotels and are not budget conscious as their main consumer so that they can earn profit more easily. </a:t>
            </a:r>
          </a:p>
          <a:p>
            <a:pPr algn="just" rtl="0" fontAlgn="base">
              <a:spcBef>
                <a:spcPts val="0"/>
              </a:spcBef>
              <a:spcAft>
                <a:spcPts val="0"/>
              </a:spcAft>
              <a:buFont typeface="Arial" panose="020B0604020202020204" pitchFamily="34" charset="0"/>
              <a:buChar char="•"/>
            </a:pPr>
            <a:r>
              <a:rPr lang="en-US" sz="1600" b="0" i="0" u="none" strike="noStrike" dirty="0">
                <a:solidFill>
                  <a:schemeClr val="tx1">
                    <a:lumMod val="90000"/>
                    <a:lumOff val="10000"/>
                  </a:schemeClr>
                </a:solidFill>
                <a:effectLst/>
                <a:latin typeface="Work Sans" pitchFamily="2" charset="0"/>
              </a:rPr>
              <a:t>Moreover, the main age group of the target customer of the Fairmont Hotels &amp; Resorts is mainly people in their 30s and fall in the adult category. However, they also target the young adults as their targeted customers. </a:t>
            </a:r>
          </a:p>
        </p:txBody>
      </p:sp>
      <p:sp>
        <p:nvSpPr>
          <p:cNvPr id="895" name="Google Shape;895;p37"/>
          <p:cNvSpPr txBox="1">
            <a:spLocks noGrp="1"/>
          </p:cNvSpPr>
          <p:nvPr>
            <p:ph type="title"/>
          </p:nvPr>
        </p:nvSpPr>
        <p:spPr>
          <a:xfrm>
            <a:off x="720000" y="209238"/>
            <a:ext cx="7704000" cy="1431683"/>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sz="2800" b="1" i="0" u="none" strike="noStrike" dirty="0">
                <a:solidFill>
                  <a:schemeClr val="accent1"/>
                </a:solidFill>
                <a:effectLst/>
                <a:latin typeface="Alfa Slab One" panose="020B0604020202020204" charset="0"/>
              </a:rPr>
              <a:t>Identifying Main Consumers of the Hotel and Explaining the Reason for Appealing </a:t>
            </a:r>
            <a:endParaRPr sz="4400" dirty="0">
              <a:solidFill>
                <a:schemeClr val="accent1"/>
              </a:solidFill>
              <a:latin typeface="Alfa Slab One" panose="020B0604020202020204" charset="0"/>
            </a:endParaRPr>
          </a:p>
        </p:txBody>
      </p:sp>
      <p:grpSp>
        <p:nvGrpSpPr>
          <p:cNvPr id="896" name="Google Shape;896;p37"/>
          <p:cNvGrpSpPr/>
          <p:nvPr/>
        </p:nvGrpSpPr>
        <p:grpSpPr>
          <a:xfrm>
            <a:off x="6729975" y="2218987"/>
            <a:ext cx="2845798" cy="3141586"/>
            <a:chOff x="6729975" y="2218987"/>
            <a:chExt cx="2845798" cy="3141586"/>
          </a:xfrm>
        </p:grpSpPr>
        <p:sp>
          <p:nvSpPr>
            <p:cNvPr id="897" name="Google Shape;897;p37"/>
            <p:cNvSpPr/>
            <p:nvPr/>
          </p:nvSpPr>
          <p:spPr>
            <a:xfrm rot="10800000" flipH="1">
              <a:off x="6729975" y="4591123"/>
              <a:ext cx="2845798" cy="769450"/>
            </a:xfrm>
            <a:custGeom>
              <a:avLst/>
              <a:gdLst/>
              <a:ahLst/>
              <a:cxnLst/>
              <a:rect l="l" t="t" r="r" b="b"/>
              <a:pathLst>
                <a:path w="128406" h="136852" extrusionOk="0">
                  <a:moveTo>
                    <a:pt x="86438" y="0"/>
                  </a:moveTo>
                  <a:cubicBezTo>
                    <a:pt x="62580" y="0"/>
                    <a:pt x="34197" y="7497"/>
                    <a:pt x="22107" y="10954"/>
                  </a:cubicBezTo>
                  <a:cubicBezTo>
                    <a:pt x="1" y="17247"/>
                    <a:pt x="29702" y="125416"/>
                    <a:pt x="29702" y="125416"/>
                  </a:cubicBezTo>
                  <a:lnTo>
                    <a:pt x="28861" y="127207"/>
                  </a:lnTo>
                  <a:cubicBezTo>
                    <a:pt x="29990" y="134247"/>
                    <a:pt x="49985" y="136851"/>
                    <a:pt x="70185" y="136851"/>
                  </a:cubicBezTo>
                  <a:cubicBezTo>
                    <a:pt x="89288" y="136851"/>
                    <a:pt x="108575" y="134522"/>
                    <a:pt x="112267" y="131411"/>
                  </a:cubicBezTo>
                  <a:cubicBezTo>
                    <a:pt x="119834" y="125037"/>
                    <a:pt x="128405" y="59180"/>
                    <a:pt x="124581" y="21993"/>
                  </a:cubicBezTo>
                  <a:cubicBezTo>
                    <a:pt x="122860" y="5145"/>
                    <a:pt x="106202" y="0"/>
                    <a:pt x="86438" y="0"/>
                  </a:cubicBezTo>
                  <a:close/>
                </a:path>
              </a:pathLst>
            </a:custGeom>
            <a:solidFill>
              <a:schemeClr val="accent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98" name="Google Shape;898;p37"/>
            <p:cNvGrpSpPr/>
            <p:nvPr/>
          </p:nvGrpSpPr>
          <p:grpSpPr>
            <a:xfrm>
              <a:off x="6819747" y="2218987"/>
              <a:ext cx="2143059" cy="2780282"/>
              <a:chOff x="6719620" y="2164989"/>
              <a:chExt cx="2243571" cy="2910681"/>
            </a:xfrm>
          </p:grpSpPr>
          <p:grpSp>
            <p:nvGrpSpPr>
              <p:cNvPr id="899" name="Google Shape;899;p37"/>
              <p:cNvGrpSpPr/>
              <p:nvPr/>
            </p:nvGrpSpPr>
            <p:grpSpPr>
              <a:xfrm flipH="1">
                <a:off x="7517099" y="2164989"/>
                <a:ext cx="1331790" cy="2614651"/>
                <a:chOff x="1379350" y="1196900"/>
                <a:chExt cx="913875" cy="1794175"/>
              </a:xfrm>
            </p:grpSpPr>
            <p:sp>
              <p:nvSpPr>
                <p:cNvPr id="900" name="Google Shape;900;p37"/>
                <p:cNvSpPr/>
                <p:nvPr/>
              </p:nvSpPr>
              <p:spPr>
                <a:xfrm>
                  <a:off x="1585500" y="1647750"/>
                  <a:ext cx="313300" cy="1338600"/>
                </a:xfrm>
                <a:custGeom>
                  <a:avLst/>
                  <a:gdLst/>
                  <a:ahLst/>
                  <a:cxnLst/>
                  <a:rect l="l" t="t" r="r" b="b"/>
                  <a:pathLst>
                    <a:path w="12532" h="53544" extrusionOk="0">
                      <a:moveTo>
                        <a:pt x="0" y="1"/>
                      </a:moveTo>
                      <a:cubicBezTo>
                        <a:pt x="54" y="245"/>
                        <a:pt x="82" y="462"/>
                        <a:pt x="136" y="706"/>
                      </a:cubicBezTo>
                      <a:cubicBezTo>
                        <a:pt x="515" y="2415"/>
                        <a:pt x="922" y="4123"/>
                        <a:pt x="1411" y="5805"/>
                      </a:cubicBezTo>
                      <a:cubicBezTo>
                        <a:pt x="1655" y="6673"/>
                        <a:pt x="1899" y="7514"/>
                        <a:pt x="2170" y="8328"/>
                      </a:cubicBezTo>
                      <a:cubicBezTo>
                        <a:pt x="2306" y="8762"/>
                        <a:pt x="2468" y="9223"/>
                        <a:pt x="2577" y="9602"/>
                      </a:cubicBezTo>
                      <a:cubicBezTo>
                        <a:pt x="2713" y="9982"/>
                        <a:pt x="2848" y="10362"/>
                        <a:pt x="2984" y="10742"/>
                      </a:cubicBezTo>
                      <a:cubicBezTo>
                        <a:pt x="3038" y="10742"/>
                        <a:pt x="3092" y="10823"/>
                        <a:pt x="3065" y="10877"/>
                      </a:cubicBezTo>
                      <a:cubicBezTo>
                        <a:pt x="2984" y="11230"/>
                        <a:pt x="2875" y="11555"/>
                        <a:pt x="2794" y="11908"/>
                      </a:cubicBezTo>
                      <a:cubicBezTo>
                        <a:pt x="2116" y="14620"/>
                        <a:pt x="1573" y="17360"/>
                        <a:pt x="1139" y="20126"/>
                      </a:cubicBezTo>
                      <a:cubicBezTo>
                        <a:pt x="705" y="22893"/>
                        <a:pt x="407" y="25687"/>
                        <a:pt x="244" y="28481"/>
                      </a:cubicBezTo>
                      <a:cubicBezTo>
                        <a:pt x="82" y="31301"/>
                        <a:pt x="27" y="34095"/>
                        <a:pt x="109" y="36889"/>
                      </a:cubicBezTo>
                      <a:cubicBezTo>
                        <a:pt x="190" y="39683"/>
                        <a:pt x="380" y="42449"/>
                        <a:pt x="705" y="45216"/>
                      </a:cubicBezTo>
                      <a:cubicBezTo>
                        <a:pt x="1058" y="48010"/>
                        <a:pt x="1519" y="50776"/>
                        <a:pt x="2062" y="53516"/>
                      </a:cubicBezTo>
                      <a:cubicBezTo>
                        <a:pt x="2224" y="53543"/>
                        <a:pt x="2360" y="53543"/>
                        <a:pt x="2523" y="53543"/>
                      </a:cubicBezTo>
                      <a:cubicBezTo>
                        <a:pt x="2604" y="53543"/>
                        <a:pt x="2713" y="53516"/>
                        <a:pt x="2794" y="53516"/>
                      </a:cubicBezTo>
                      <a:cubicBezTo>
                        <a:pt x="2848" y="53489"/>
                        <a:pt x="2902" y="53462"/>
                        <a:pt x="2957" y="53462"/>
                      </a:cubicBezTo>
                      <a:cubicBezTo>
                        <a:pt x="2875" y="53163"/>
                        <a:pt x="2821" y="52865"/>
                        <a:pt x="2767" y="52567"/>
                      </a:cubicBezTo>
                      <a:cubicBezTo>
                        <a:pt x="2170" y="49854"/>
                        <a:pt x="1763" y="47088"/>
                        <a:pt x="1438" y="44294"/>
                      </a:cubicBezTo>
                      <a:cubicBezTo>
                        <a:pt x="1139" y="41500"/>
                        <a:pt x="949" y="38706"/>
                        <a:pt x="895" y="35885"/>
                      </a:cubicBezTo>
                      <a:cubicBezTo>
                        <a:pt x="841" y="33065"/>
                        <a:pt x="922" y="30217"/>
                        <a:pt x="1139" y="27396"/>
                      </a:cubicBezTo>
                      <a:cubicBezTo>
                        <a:pt x="1329" y="24629"/>
                        <a:pt x="1655" y="21862"/>
                        <a:pt x="2116" y="19069"/>
                      </a:cubicBezTo>
                      <a:cubicBezTo>
                        <a:pt x="2577" y="16275"/>
                        <a:pt x="3147" y="13535"/>
                        <a:pt x="3879" y="10823"/>
                      </a:cubicBezTo>
                      <a:cubicBezTo>
                        <a:pt x="3890" y="10778"/>
                        <a:pt x="3930" y="10756"/>
                        <a:pt x="3970" y="10756"/>
                      </a:cubicBezTo>
                      <a:cubicBezTo>
                        <a:pt x="4027" y="10756"/>
                        <a:pt x="4085" y="10798"/>
                        <a:pt x="4069" y="10877"/>
                      </a:cubicBezTo>
                      <a:cubicBezTo>
                        <a:pt x="4014" y="11176"/>
                        <a:pt x="3933" y="11447"/>
                        <a:pt x="3852" y="11745"/>
                      </a:cubicBezTo>
                      <a:cubicBezTo>
                        <a:pt x="4448" y="10660"/>
                        <a:pt x="5181" y="9657"/>
                        <a:pt x="6049" y="8789"/>
                      </a:cubicBezTo>
                      <a:cubicBezTo>
                        <a:pt x="6971" y="7839"/>
                        <a:pt x="7975" y="6971"/>
                        <a:pt x="9032" y="6185"/>
                      </a:cubicBezTo>
                      <a:cubicBezTo>
                        <a:pt x="10172" y="5290"/>
                        <a:pt x="11338" y="4449"/>
                        <a:pt x="12531" y="3608"/>
                      </a:cubicBezTo>
                      <a:lnTo>
                        <a:pt x="12531" y="3608"/>
                      </a:lnTo>
                      <a:cubicBezTo>
                        <a:pt x="11826" y="4069"/>
                        <a:pt x="11121" y="4503"/>
                        <a:pt x="10416" y="4964"/>
                      </a:cubicBezTo>
                      <a:cubicBezTo>
                        <a:pt x="9358" y="5669"/>
                        <a:pt x="8327" y="6375"/>
                        <a:pt x="7296" y="7080"/>
                      </a:cubicBezTo>
                      <a:cubicBezTo>
                        <a:pt x="6754" y="7460"/>
                        <a:pt x="6239" y="7839"/>
                        <a:pt x="5750" y="8192"/>
                      </a:cubicBezTo>
                      <a:cubicBezTo>
                        <a:pt x="5235" y="8545"/>
                        <a:pt x="4774" y="8897"/>
                        <a:pt x="4259" y="9250"/>
                      </a:cubicBezTo>
                      <a:lnTo>
                        <a:pt x="4421" y="9358"/>
                      </a:lnTo>
                      <a:cubicBezTo>
                        <a:pt x="4515" y="9428"/>
                        <a:pt x="4467" y="9559"/>
                        <a:pt x="4366" y="9559"/>
                      </a:cubicBezTo>
                      <a:cubicBezTo>
                        <a:pt x="4349" y="9559"/>
                        <a:pt x="4332" y="9556"/>
                        <a:pt x="4313" y="9548"/>
                      </a:cubicBezTo>
                      <a:cubicBezTo>
                        <a:pt x="3662" y="9141"/>
                        <a:pt x="3119" y="8545"/>
                        <a:pt x="2767" y="7839"/>
                      </a:cubicBezTo>
                      <a:cubicBezTo>
                        <a:pt x="2604" y="7487"/>
                        <a:pt x="2414" y="7134"/>
                        <a:pt x="2279" y="6754"/>
                      </a:cubicBezTo>
                      <a:cubicBezTo>
                        <a:pt x="2279" y="6727"/>
                        <a:pt x="2251" y="6727"/>
                        <a:pt x="2251" y="6700"/>
                      </a:cubicBezTo>
                      <a:cubicBezTo>
                        <a:pt x="2170" y="6429"/>
                        <a:pt x="2062" y="6158"/>
                        <a:pt x="1980" y="5886"/>
                      </a:cubicBezTo>
                      <a:cubicBezTo>
                        <a:pt x="1682" y="4991"/>
                        <a:pt x="1383" y="4123"/>
                        <a:pt x="1085" y="3228"/>
                      </a:cubicBezTo>
                      <a:cubicBezTo>
                        <a:pt x="787" y="2360"/>
                        <a:pt x="488" y="1465"/>
                        <a:pt x="190" y="597"/>
                      </a:cubicBezTo>
                      <a:cubicBezTo>
                        <a:pt x="136" y="380"/>
                        <a:pt x="54" y="190"/>
                        <a:pt x="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01" name="Google Shape;901;p37"/>
                <p:cNvGrpSpPr/>
                <p:nvPr/>
              </p:nvGrpSpPr>
              <p:grpSpPr>
                <a:xfrm>
                  <a:off x="1386800" y="1211725"/>
                  <a:ext cx="895125" cy="1221275"/>
                  <a:chOff x="1386800" y="1211725"/>
                  <a:chExt cx="895125" cy="1221275"/>
                </a:xfrm>
              </p:grpSpPr>
              <p:sp>
                <p:nvSpPr>
                  <p:cNvPr id="902" name="Google Shape;902;p37"/>
                  <p:cNvSpPr/>
                  <p:nvPr/>
                </p:nvSpPr>
                <p:spPr>
                  <a:xfrm>
                    <a:off x="1424100" y="2143450"/>
                    <a:ext cx="141750" cy="289550"/>
                  </a:xfrm>
                  <a:custGeom>
                    <a:avLst/>
                    <a:gdLst/>
                    <a:ahLst/>
                    <a:cxnLst/>
                    <a:rect l="l" t="t" r="r" b="b"/>
                    <a:pathLst>
                      <a:path w="5670" h="11582" extrusionOk="0">
                        <a:moveTo>
                          <a:pt x="28" y="0"/>
                        </a:moveTo>
                        <a:lnTo>
                          <a:pt x="28" y="109"/>
                        </a:lnTo>
                        <a:cubicBezTo>
                          <a:pt x="1" y="1872"/>
                          <a:pt x="299" y="3608"/>
                          <a:pt x="869" y="5262"/>
                        </a:cubicBezTo>
                        <a:cubicBezTo>
                          <a:pt x="1465" y="6917"/>
                          <a:pt x="2360" y="8463"/>
                          <a:pt x="3473" y="9819"/>
                        </a:cubicBezTo>
                        <a:cubicBezTo>
                          <a:pt x="4015" y="10443"/>
                          <a:pt x="4612" y="11040"/>
                          <a:pt x="5236" y="11582"/>
                        </a:cubicBezTo>
                        <a:lnTo>
                          <a:pt x="5181" y="11446"/>
                        </a:lnTo>
                        <a:cubicBezTo>
                          <a:pt x="4557" y="10307"/>
                          <a:pt x="3961" y="9141"/>
                          <a:pt x="3445" y="7975"/>
                        </a:cubicBezTo>
                        <a:lnTo>
                          <a:pt x="3364" y="7785"/>
                        </a:lnTo>
                        <a:cubicBezTo>
                          <a:pt x="3256" y="7568"/>
                          <a:pt x="3174" y="7378"/>
                          <a:pt x="3066" y="7161"/>
                        </a:cubicBezTo>
                        <a:cubicBezTo>
                          <a:pt x="2984" y="6971"/>
                          <a:pt x="2903" y="6781"/>
                          <a:pt x="2849" y="6591"/>
                        </a:cubicBezTo>
                        <a:cubicBezTo>
                          <a:pt x="2740" y="6320"/>
                          <a:pt x="2632" y="6049"/>
                          <a:pt x="2523" y="5777"/>
                        </a:cubicBezTo>
                        <a:cubicBezTo>
                          <a:pt x="2496" y="5696"/>
                          <a:pt x="2469" y="5615"/>
                          <a:pt x="2442" y="5533"/>
                        </a:cubicBezTo>
                        <a:cubicBezTo>
                          <a:pt x="2279" y="5506"/>
                          <a:pt x="2143" y="5452"/>
                          <a:pt x="2008" y="5371"/>
                        </a:cubicBezTo>
                        <a:cubicBezTo>
                          <a:pt x="1872" y="5289"/>
                          <a:pt x="1737" y="5208"/>
                          <a:pt x="1628" y="5099"/>
                        </a:cubicBezTo>
                        <a:cubicBezTo>
                          <a:pt x="1492" y="5018"/>
                          <a:pt x="1357" y="4910"/>
                          <a:pt x="1248" y="4801"/>
                        </a:cubicBezTo>
                        <a:cubicBezTo>
                          <a:pt x="1167" y="4747"/>
                          <a:pt x="1113" y="4665"/>
                          <a:pt x="1058" y="4611"/>
                        </a:cubicBezTo>
                        <a:cubicBezTo>
                          <a:pt x="1004" y="4557"/>
                          <a:pt x="977" y="4503"/>
                          <a:pt x="950" y="4421"/>
                        </a:cubicBezTo>
                        <a:cubicBezTo>
                          <a:pt x="950" y="4394"/>
                          <a:pt x="1004" y="4367"/>
                          <a:pt x="1031" y="4367"/>
                        </a:cubicBezTo>
                        <a:cubicBezTo>
                          <a:pt x="1113" y="4394"/>
                          <a:pt x="1167" y="4448"/>
                          <a:pt x="1221" y="4503"/>
                        </a:cubicBezTo>
                        <a:lnTo>
                          <a:pt x="1384" y="4665"/>
                        </a:lnTo>
                        <a:cubicBezTo>
                          <a:pt x="1492" y="4774"/>
                          <a:pt x="1601" y="4855"/>
                          <a:pt x="1737" y="4964"/>
                        </a:cubicBezTo>
                        <a:cubicBezTo>
                          <a:pt x="1845" y="5045"/>
                          <a:pt x="1981" y="5127"/>
                          <a:pt x="2089" y="5208"/>
                        </a:cubicBezTo>
                        <a:cubicBezTo>
                          <a:pt x="2171" y="5262"/>
                          <a:pt x="2225" y="5289"/>
                          <a:pt x="2306" y="5316"/>
                        </a:cubicBezTo>
                        <a:cubicBezTo>
                          <a:pt x="2306" y="5344"/>
                          <a:pt x="2333" y="5344"/>
                          <a:pt x="2333" y="5344"/>
                        </a:cubicBezTo>
                        <a:cubicBezTo>
                          <a:pt x="2279" y="5154"/>
                          <a:pt x="2198" y="4991"/>
                          <a:pt x="2143" y="4828"/>
                        </a:cubicBezTo>
                        <a:cubicBezTo>
                          <a:pt x="2008" y="4503"/>
                          <a:pt x="1899" y="4150"/>
                          <a:pt x="1791" y="3797"/>
                        </a:cubicBezTo>
                        <a:cubicBezTo>
                          <a:pt x="1791" y="3797"/>
                          <a:pt x="1791" y="3797"/>
                          <a:pt x="1791" y="3770"/>
                        </a:cubicBezTo>
                        <a:cubicBezTo>
                          <a:pt x="1808" y="3737"/>
                          <a:pt x="1845" y="3714"/>
                          <a:pt x="1878" y="3714"/>
                        </a:cubicBezTo>
                        <a:cubicBezTo>
                          <a:pt x="1898" y="3714"/>
                          <a:pt x="1916" y="3722"/>
                          <a:pt x="1926" y="3743"/>
                        </a:cubicBezTo>
                        <a:cubicBezTo>
                          <a:pt x="2008" y="3960"/>
                          <a:pt x="2116" y="4177"/>
                          <a:pt x="2198" y="4394"/>
                        </a:cubicBezTo>
                        <a:cubicBezTo>
                          <a:pt x="2225" y="4231"/>
                          <a:pt x="2252" y="4042"/>
                          <a:pt x="2279" y="3933"/>
                        </a:cubicBezTo>
                        <a:cubicBezTo>
                          <a:pt x="2306" y="3797"/>
                          <a:pt x="2333" y="3689"/>
                          <a:pt x="2360" y="3580"/>
                        </a:cubicBezTo>
                        <a:cubicBezTo>
                          <a:pt x="2360" y="3530"/>
                          <a:pt x="2384" y="3361"/>
                          <a:pt x="2476" y="3361"/>
                        </a:cubicBezTo>
                        <a:cubicBezTo>
                          <a:pt x="2482" y="3361"/>
                          <a:pt x="2489" y="3362"/>
                          <a:pt x="2496" y="3363"/>
                        </a:cubicBezTo>
                        <a:cubicBezTo>
                          <a:pt x="2577" y="3391"/>
                          <a:pt x="2523" y="3553"/>
                          <a:pt x="2523" y="3635"/>
                        </a:cubicBezTo>
                        <a:cubicBezTo>
                          <a:pt x="2496" y="3743"/>
                          <a:pt x="2469" y="3852"/>
                          <a:pt x="2442" y="3960"/>
                        </a:cubicBezTo>
                        <a:cubicBezTo>
                          <a:pt x="2388" y="4177"/>
                          <a:pt x="2333" y="4394"/>
                          <a:pt x="2279" y="4611"/>
                        </a:cubicBezTo>
                        <a:lnTo>
                          <a:pt x="2279" y="4638"/>
                        </a:lnTo>
                        <a:lnTo>
                          <a:pt x="2360" y="4855"/>
                        </a:lnTo>
                        <a:cubicBezTo>
                          <a:pt x="2496" y="5208"/>
                          <a:pt x="2632" y="5561"/>
                          <a:pt x="2794" y="5940"/>
                        </a:cubicBezTo>
                        <a:cubicBezTo>
                          <a:pt x="2876" y="6130"/>
                          <a:pt x="2957" y="6347"/>
                          <a:pt x="3039" y="6537"/>
                        </a:cubicBezTo>
                        <a:cubicBezTo>
                          <a:pt x="3066" y="6591"/>
                          <a:pt x="3093" y="6673"/>
                          <a:pt x="3120" y="6727"/>
                        </a:cubicBezTo>
                        <a:cubicBezTo>
                          <a:pt x="3120" y="6673"/>
                          <a:pt x="3147" y="6591"/>
                          <a:pt x="3174" y="6510"/>
                        </a:cubicBezTo>
                        <a:cubicBezTo>
                          <a:pt x="3201" y="6401"/>
                          <a:pt x="3228" y="6320"/>
                          <a:pt x="3256" y="6211"/>
                        </a:cubicBezTo>
                        <a:cubicBezTo>
                          <a:pt x="3310" y="5994"/>
                          <a:pt x="3391" y="5777"/>
                          <a:pt x="3473" y="5588"/>
                        </a:cubicBezTo>
                        <a:cubicBezTo>
                          <a:pt x="3473" y="5561"/>
                          <a:pt x="3500" y="5533"/>
                          <a:pt x="3527" y="5533"/>
                        </a:cubicBezTo>
                        <a:lnTo>
                          <a:pt x="3581" y="5533"/>
                        </a:lnTo>
                        <a:cubicBezTo>
                          <a:pt x="3608" y="5561"/>
                          <a:pt x="3635" y="5588"/>
                          <a:pt x="3608" y="5615"/>
                        </a:cubicBezTo>
                        <a:cubicBezTo>
                          <a:pt x="3581" y="5832"/>
                          <a:pt x="3500" y="6049"/>
                          <a:pt x="3445" y="6266"/>
                        </a:cubicBezTo>
                        <a:cubicBezTo>
                          <a:pt x="3418" y="6347"/>
                          <a:pt x="3391" y="6456"/>
                          <a:pt x="3337" y="6564"/>
                        </a:cubicBezTo>
                        <a:cubicBezTo>
                          <a:pt x="3337" y="6591"/>
                          <a:pt x="3310" y="6645"/>
                          <a:pt x="3283" y="6700"/>
                        </a:cubicBezTo>
                        <a:cubicBezTo>
                          <a:pt x="3283" y="6754"/>
                          <a:pt x="3256" y="6808"/>
                          <a:pt x="3228" y="6835"/>
                        </a:cubicBezTo>
                        <a:cubicBezTo>
                          <a:pt x="3215" y="6849"/>
                          <a:pt x="3208" y="6856"/>
                          <a:pt x="3201" y="6856"/>
                        </a:cubicBezTo>
                        <a:cubicBezTo>
                          <a:pt x="3194" y="6856"/>
                          <a:pt x="3188" y="6849"/>
                          <a:pt x="3174" y="6835"/>
                        </a:cubicBezTo>
                        <a:lnTo>
                          <a:pt x="3174" y="6835"/>
                        </a:lnTo>
                        <a:cubicBezTo>
                          <a:pt x="3310" y="7134"/>
                          <a:pt x="3445" y="7432"/>
                          <a:pt x="3581" y="7730"/>
                        </a:cubicBezTo>
                        <a:lnTo>
                          <a:pt x="3608" y="7812"/>
                        </a:lnTo>
                        <a:cubicBezTo>
                          <a:pt x="4015" y="8598"/>
                          <a:pt x="4449" y="9385"/>
                          <a:pt x="4937" y="10117"/>
                        </a:cubicBezTo>
                        <a:cubicBezTo>
                          <a:pt x="5154" y="10470"/>
                          <a:pt x="5398" y="10850"/>
                          <a:pt x="5670" y="11202"/>
                        </a:cubicBezTo>
                        <a:lnTo>
                          <a:pt x="5670" y="11067"/>
                        </a:lnTo>
                        <a:lnTo>
                          <a:pt x="5670" y="10931"/>
                        </a:lnTo>
                        <a:cubicBezTo>
                          <a:pt x="5642" y="10144"/>
                          <a:pt x="5534" y="9331"/>
                          <a:pt x="5371" y="8517"/>
                        </a:cubicBezTo>
                        <a:cubicBezTo>
                          <a:pt x="4856" y="5994"/>
                          <a:pt x="3635" y="3635"/>
                          <a:pt x="1899" y="1736"/>
                        </a:cubicBezTo>
                        <a:cubicBezTo>
                          <a:pt x="1411" y="1221"/>
                          <a:pt x="896" y="732"/>
                          <a:pt x="353" y="271"/>
                        </a:cubicBezTo>
                        <a:lnTo>
                          <a:pt x="272" y="190"/>
                        </a:lnTo>
                        <a:lnTo>
                          <a:pt x="272" y="190"/>
                        </a:lnTo>
                        <a:cubicBezTo>
                          <a:pt x="380" y="515"/>
                          <a:pt x="489" y="841"/>
                          <a:pt x="597" y="1139"/>
                        </a:cubicBezTo>
                        <a:lnTo>
                          <a:pt x="841" y="1817"/>
                        </a:lnTo>
                        <a:cubicBezTo>
                          <a:pt x="923" y="2062"/>
                          <a:pt x="977" y="2279"/>
                          <a:pt x="1031" y="2496"/>
                        </a:cubicBezTo>
                        <a:cubicBezTo>
                          <a:pt x="1031" y="2534"/>
                          <a:pt x="1004" y="2572"/>
                          <a:pt x="979" y="2572"/>
                        </a:cubicBezTo>
                        <a:cubicBezTo>
                          <a:pt x="968" y="2572"/>
                          <a:pt x="958" y="2566"/>
                          <a:pt x="950" y="2550"/>
                        </a:cubicBezTo>
                        <a:cubicBezTo>
                          <a:pt x="841" y="2333"/>
                          <a:pt x="760" y="2116"/>
                          <a:pt x="679" y="1899"/>
                        </a:cubicBezTo>
                        <a:lnTo>
                          <a:pt x="462" y="1221"/>
                        </a:lnTo>
                        <a:cubicBezTo>
                          <a:pt x="326" y="841"/>
                          <a:pt x="191" y="434"/>
                          <a:pt x="82" y="54"/>
                        </a:cubicBezTo>
                        <a:lnTo>
                          <a:pt x="2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3" name="Google Shape;903;p37"/>
                  <p:cNvSpPr/>
                  <p:nvPr/>
                </p:nvSpPr>
                <p:spPr>
                  <a:xfrm>
                    <a:off x="1421400" y="1211725"/>
                    <a:ext cx="280750" cy="625250"/>
                  </a:xfrm>
                  <a:custGeom>
                    <a:avLst/>
                    <a:gdLst/>
                    <a:ahLst/>
                    <a:cxnLst/>
                    <a:rect l="l" t="t" r="r" b="b"/>
                    <a:pathLst>
                      <a:path w="11230" h="25010" extrusionOk="0">
                        <a:moveTo>
                          <a:pt x="1709" y="1"/>
                        </a:moveTo>
                        <a:lnTo>
                          <a:pt x="1709" y="1"/>
                        </a:lnTo>
                        <a:cubicBezTo>
                          <a:pt x="1699" y="77"/>
                          <a:pt x="1692" y="153"/>
                          <a:pt x="1688" y="230"/>
                        </a:cubicBezTo>
                        <a:lnTo>
                          <a:pt x="1688" y="230"/>
                        </a:lnTo>
                        <a:cubicBezTo>
                          <a:pt x="1696" y="153"/>
                          <a:pt x="1709" y="77"/>
                          <a:pt x="1709" y="1"/>
                        </a:cubicBezTo>
                        <a:close/>
                        <a:moveTo>
                          <a:pt x="1688" y="230"/>
                        </a:moveTo>
                        <a:cubicBezTo>
                          <a:pt x="1684" y="262"/>
                          <a:pt x="1682" y="294"/>
                          <a:pt x="1682" y="326"/>
                        </a:cubicBezTo>
                        <a:cubicBezTo>
                          <a:pt x="1655" y="543"/>
                          <a:pt x="1628" y="733"/>
                          <a:pt x="1628" y="923"/>
                        </a:cubicBezTo>
                        <a:cubicBezTo>
                          <a:pt x="1600" y="1303"/>
                          <a:pt x="1600" y="1710"/>
                          <a:pt x="1600" y="2090"/>
                        </a:cubicBezTo>
                        <a:cubicBezTo>
                          <a:pt x="1600" y="3310"/>
                          <a:pt x="1736" y="4504"/>
                          <a:pt x="1980" y="5670"/>
                        </a:cubicBezTo>
                        <a:cubicBezTo>
                          <a:pt x="2034" y="5887"/>
                          <a:pt x="2089" y="6077"/>
                          <a:pt x="2143" y="6294"/>
                        </a:cubicBezTo>
                        <a:cubicBezTo>
                          <a:pt x="2333" y="6972"/>
                          <a:pt x="2550" y="7623"/>
                          <a:pt x="2794" y="8301"/>
                        </a:cubicBezTo>
                        <a:cubicBezTo>
                          <a:pt x="2930" y="8626"/>
                          <a:pt x="3065" y="8925"/>
                          <a:pt x="3228" y="9277"/>
                        </a:cubicBezTo>
                        <a:lnTo>
                          <a:pt x="3255" y="9359"/>
                        </a:lnTo>
                        <a:cubicBezTo>
                          <a:pt x="3309" y="9494"/>
                          <a:pt x="3364" y="9603"/>
                          <a:pt x="3445" y="9766"/>
                        </a:cubicBezTo>
                        <a:cubicBezTo>
                          <a:pt x="3499" y="9901"/>
                          <a:pt x="3581" y="10064"/>
                          <a:pt x="3662" y="10227"/>
                        </a:cubicBezTo>
                        <a:cubicBezTo>
                          <a:pt x="3679" y="10279"/>
                          <a:pt x="3629" y="10309"/>
                          <a:pt x="3584" y="10309"/>
                        </a:cubicBezTo>
                        <a:cubicBezTo>
                          <a:pt x="3559" y="10309"/>
                          <a:pt x="3536" y="10300"/>
                          <a:pt x="3526" y="10281"/>
                        </a:cubicBezTo>
                        <a:cubicBezTo>
                          <a:pt x="3418" y="10118"/>
                          <a:pt x="3309" y="9928"/>
                          <a:pt x="3228" y="9766"/>
                        </a:cubicBezTo>
                        <a:cubicBezTo>
                          <a:pt x="3147" y="9576"/>
                          <a:pt x="3038" y="9386"/>
                          <a:pt x="2957" y="9223"/>
                        </a:cubicBezTo>
                        <a:cubicBezTo>
                          <a:pt x="2794" y="8843"/>
                          <a:pt x="2658" y="8491"/>
                          <a:pt x="2523" y="8111"/>
                        </a:cubicBezTo>
                        <a:cubicBezTo>
                          <a:pt x="2034" y="6782"/>
                          <a:pt x="1682" y="5372"/>
                          <a:pt x="1546" y="3961"/>
                        </a:cubicBezTo>
                        <a:cubicBezTo>
                          <a:pt x="1465" y="3256"/>
                          <a:pt x="1411" y="2551"/>
                          <a:pt x="1438" y="1818"/>
                        </a:cubicBezTo>
                        <a:cubicBezTo>
                          <a:pt x="1438" y="1493"/>
                          <a:pt x="1438" y="1140"/>
                          <a:pt x="1465" y="788"/>
                        </a:cubicBezTo>
                        <a:lnTo>
                          <a:pt x="1465" y="788"/>
                        </a:lnTo>
                        <a:cubicBezTo>
                          <a:pt x="1383" y="1276"/>
                          <a:pt x="1302" y="1764"/>
                          <a:pt x="1221" y="2252"/>
                        </a:cubicBezTo>
                        <a:cubicBezTo>
                          <a:pt x="1058" y="3229"/>
                          <a:pt x="977" y="4232"/>
                          <a:pt x="949" y="5236"/>
                        </a:cubicBezTo>
                        <a:cubicBezTo>
                          <a:pt x="922" y="5751"/>
                          <a:pt x="922" y="6267"/>
                          <a:pt x="949" y="6755"/>
                        </a:cubicBezTo>
                        <a:cubicBezTo>
                          <a:pt x="949" y="6999"/>
                          <a:pt x="977" y="7270"/>
                          <a:pt x="1004" y="7514"/>
                        </a:cubicBezTo>
                        <a:cubicBezTo>
                          <a:pt x="1004" y="7650"/>
                          <a:pt x="1031" y="7758"/>
                          <a:pt x="1031" y="7894"/>
                        </a:cubicBezTo>
                        <a:cubicBezTo>
                          <a:pt x="1031" y="8003"/>
                          <a:pt x="1031" y="8138"/>
                          <a:pt x="1031" y="8274"/>
                        </a:cubicBezTo>
                        <a:cubicBezTo>
                          <a:pt x="1017" y="8314"/>
                          <a:pt x="983" y="8335"/>
                          <a:pt x="953" y="8335"/>
                        </a:cubicBezTo>
                        <a:cubicBezTo>
                          <a:pt x="922" y="8335"/>
                          <a:pt x="895" y="8314"/>
                          <a:pt x="895" y="8274"/>
                        </a:cubicBezTo>
                        <a:cubicBezTo>
                          <a:pt x="841" y="8138"/>
                          <a:pt x="814" y="8003"/>
                          <a:pt x="814" y="7840"/>
                        </a:cubicBezTo>
                        <a:cubicBezTo>
                          <a:pt x="787" y="7704"/>
                          <a:pt x="787" y="7569"/>
                          <a:pt x="787" y="7433"/>
                        </a:cubicBezTo>
                        <a:cubicBezTo>
                          <a:pt x="760" y="7135"/>
                          <a:pt x="733" y="6863"/>
                          <a:pt x="733" y="6565"/>
                        </a:cubicBezTo>
                        <a:cubicBezTo>
                          <a:pt x="705" y="5561"/>
                          <a:pt x="733" y="4531"/>
                          <a:pt x="841" y="3527"/>
                        </a:cubicBezTo>
                        <a:cubicBezTo>
                          <a:pt x="895" y="3012"/>
                          <a:pt x="949" y="2524"/>
                          <a:pt x="1058" y="2008"/>
                        </a:cubicBezTo>
                        <a:cubicBezTo>
                          <a:pt x="1058" y="1927"/>
                          <a:pt x="1085" y="1845"/>
                          <a:pt x="1085" y="1737"/>
                        </a:cubicBezTo>
                        <a:lnTo>
                          <a:pt x="1085" y="1737"/>
                        </a:lnTo>
                        <a:cubicBezTo>
                          <a:pt x="1058" y="1927"/>
                          <a:pt x="1004" y="2117"/>
                          <a:pt x="977" y="2307"/>
                        </a:cubicBezTo>
                        <a:cubicBezTo>
                          <a:pt x="977" y="2334"/>
                          <a:pt x="949" y="2334"/>
                          <a:pt x="949" y="2334"/>
                        </a:cubicBezTo>
                        <a:lnTo>
                          <a:pt x="895" y="2551"/>
                        </a:lnTo>
                        <a:cubicBezTo>
                          <a:pt x="733" y="3527"/>
                          <a:pt x="516" y="4476"/>
                          <a:pt x="380" y="5426"/>
                        </a:cubicBezTo>
                        <a:cubicBezTo>
                          <a:pt x="244" y="6402"/>
                          <a:pt x="136" y="7352"/>
                          <a:pt x="109" y="8328"/>
                        </a:cubicBezTo>
                        <a:cubicBezTo>
                          <a:pt x="0" y="10254"/>
                          <a:pt x="136" y="12180"/>
                          <a:pt x="488" y="14078"/>
                        </a:cubicBezTo>
                        <a:cubicBezTo>
                          <a:pt x="814" y="15651"/>
                          <a:pt x="1356" y="17143"/>
                          <a:pt x="2062" y="18581"/>
                        </a:cubicBezTo>
                        <a:cubicBezTo>
                          <a:pt x="2767" y="19964"/>
                          <a:pt x="3635" y="21212"/>
                          <a:pt x="4720" y="22351"/>
                        </a:cubicBezTo>
                        <a:cubicBezTo>
                          <a:pt x="5750" y="23436"/>
                          <a:pt x="6944" y="24331"/>
                          <a:pt x="8300" y="25009"/>
                        </a:cubicBezTo>
                        <a:cubicBezTo>
                          <a:pt x="8219" y="24711"/>
                          <a:pt x="8110" y="24385"/>
                          <a:pt x="8029" y="24087"/>
                        </a:cubicBezTo>
                        <a:lnTo>
                          <a:pt x="8002" y="24087"/>
                        </a:lnTo>
                        <a:cubicBezTo>
                          <a:pt x="7920" y="24087"/>
                          <a:pt x="7839" y="24060"/>
                          <a:pt x="7785" y="24006"/>
                        </a:cubicBezTo>
                        <a:lnTo>
                          <a:pt x="7595" y="23897"/>
                        </a:lnTo>
                        <a:cubicBezTo>
                          <a:pt x="7459" y="23843"/>
                          <a:pt x="7324" y="23761"/>
                          <a:pt x="7215" y="23680"/>
                        </a:cubicBezTo>
                        <a:cubicBezTo>
                          <a:pt x="6754" y="23382"/>
                          <a:pt x="6347" y="23029"/>
                          <a:pt x="5967" y="22649"/>
                        </a:cubicBezTo>
                        <a:cubicBezTo>
                          <a:pt x="5588" y="22270"/>
                          <a:pt x="5262" y="21863"/>
                          <a:pt x="4991" y="21402"/>
                        </a:cubicBezTo>
                        <a:cubicBezTo>
                          <a:pt x="4971" y="21362"/>
                          <a:pt x="4995" y="21337"/>
                          <a:pt x="5020" y="21337"/>
                        </a:cubicBezTo>
                        <a:cubicBezTo>
                          <a:pt x="5029" y="21337"/>
                          <a:pt x="5038" y="21340"/>
                          <a:pt x="5045" y="21347"/>
                        </a:cubicBezTo>
                        <a:cubicBezTo>
                          <a:pt x="5235" y="21592"/>
                          <a:pt x="5425" y="21836"/>
                          <a:pt x="5615" y="22053"/>
                        </a:cubicBezTo>
                        <a:cubicBezTo>
                          <a:pt x="5967" y="22432"/>
                          <a:pt x="6347" y="22812"/>
                          <a:pt x="6754" y="23110"/>
                        </a:cubicBezTo>
                        <a:cubicBezTo>
                          <a:pt x="6971" y="23273"/>
                          <a:pt x="7188" y="23436"/>
                          <a:pt x="7405" y="23572"/>
                        </a:cubicBezTo>
                        <a:cubicBezTo>
                          <a:pt x="7513" y="23626"/>
                          <a:pt x="7649" y="23707"/>
                          <a:pt x="7758" y="23761"/>
                        </a:cubicBezTo>
                        <a:lnTo>
                          <a:pt x="7920" y="23870"/>
                        </a:lnTo>
                        <a:lnTo>
                          <a:pt x="7975" y="23870"/>
                        </a:lnTo>
                        <a:cubicBezTo>
                          <a:pt x="7812" y="23327"/>
                          <a:pt x="7649" y="22758"/>
                          <a:pt x="7486" y="22188"/>
                        </a:cubicBezTo>
                        <a:lnTo>
                          <a:pt x="7459" y="22188"/>
                        </a:lnTo>
                        <a:cubicBezTo>
                          <a:pt x="7215" y="22080"/>
                          <a:pt x="6998" y="21944"/>
                          <a:pt x="6781" y="21809"/>
                        </a:cubicBezTo>
                        <a:cubicBezTo>
                          <a:pt x="6022" y="21320"/>
                          <a:pt x="5398" y="20696"/>
                          <a:pt x="4910" y="19937"/>
                        </a:cubicBezTo>
                        <a:cubicBezTo>
                          <a:pt x="4871" y="19899"/>
                          <a:pt x="4914" y="19860"/>
                          <a:pt x="4962" y="19860"/>
                        </a:cubicBezTo>
                        <a:cubicBezTo>
                          <a:pt x="4982" y="19860"/>
                          <a:pt x="5002" y="19867"/>
                          <a:pt x="5018" y="19883"/>
                        </a:cubicBezTo>
                        <a:cubicBezTo>
                          <a:pt x="5154" y="20073"/>
                          <a:pt x="5316" y="20262"/>
                          <a:pt x="5479" y="20452"/>
                        </a:cubicBezTo>
                        <a:cubicBezTo>
                          <a:pt x="5778" y="20778"/>
                          <a:pt x="6103" y="21049"/>
                          <a:pt x="6456" y="21320"/>
                        </a:cubicBezTo>
                        <a:cubicBezTo>
                          <a:pt x="6618" y="21456"/>
                          <a:pt x="6835" y="21592"/>
                          <a:pt x="6971" y="21673"/>
                        </a:cubicBezTo>
                        <a:cubicBezTo>
                          <a:pt x="7107" y="21754"/>
                          <a:pt x="7269" y="21836"/>
                          <a:pt x="7405" y="21917"/>
                        </a:cubicBezTo>
                        <a:cubicBezTo>
                          <a:pt x="7269" y="21429"/>
                          <a:pt x="7134" y="20941"/>
                          <a:pt x="7025" y="20452"/>
                        </a:cubicBezTo>
                        <a:cubicBezTo>
                          <a:pt x="6808" y="19584"/>
                          <a:pt x="6618" y="18716"/>
                          <a:pt x="6429" y="17848"/>
                        </a:cubicBezTo>
                        <a:cubicBezTo>
                          <a:pt x="6374" y="17442"/>
                          <a:pt x="6293" y="17062"/>
                          <a:pt x="6212" y="16682"/>
                        </a:cubicBezTo>
                        <a:cubicBezTo>
                          <a:pt x="5913" y="16574"/>
                          <a:pt x="5642" y="16465"/>
                          <a:pt x="5371" y="16330"/>
                        </a:cubicBezTo>
                        <a:cubicBezTo>
                          <a:pt x="4855" y="16085"/>
                          <a:pt x="4394" y="15760"/>
                          <a:pt x="4014" y="15353"/>
                        </a:cubicBezTo>
                        <a:cubicBezTo>
                          <a:pt x="3798" y="15163"/>
                          <a:pt x="3608" y="14946"/>
                          <a:pt x="3445" y="14729"/>
                        </a:cubicBezTo>
                        <a:cubicBezTo>
                          <a:pt x="3282" y="14512"/>
                          <a:pt x="3119" y="14268"/>
                          <a:pt x="3011" y="13997"/>
                        </a:cubicBezTo>
                        <a:cubicBezTo>
                          <a:pt x="2992" y="13959"/>
                          <a:pt x="3027" y="13920"/>
                          <a:pt x="3059" y="13920"/>
                        </a:cubicBezTo>
                        <a:cubicBezTo>
                          <a:pt x="3072" y="13920"/>
                          <a:pt x="3084" y="13927"/>
                          <a:pt x="3092" y="13943"/>
                        </a:cubicBezTo>
                        <a:cubicBezTo>
                          <a:pt x="3255" y="14214"/>
                          <a:pt x="3445" y="14458"/>
                          <a:pt x="3662" y="14675"/>
                        </a:cubicBezTo>
                        <a:cubicBezTo>
                          <a:pt x="4313" y="15489"/>
                          <a:pt x="5181" y="16085"/>
                          <a:pt x="6184" y="16438"/>
                        </a:cubicBezTo>
                        <a:cubicBezTo>
                          <a:pt x="6157" y="16357"/>
                          <a:pt x="6130" y="16248"/>
                          <a:pt x="6130" y="16140"/>
                        </a:cubicBezTo>
                        <a:cubicBezTo>
                          <a:pt x="6076" y="15977"/>
                          <a:pt x="6022" y="15733"/>
                          <a:pt x="5967" y="15597"/>
                        </a:cubicBezTo>
                        <a:cubicBezTo>
                          <a:pt x="5886" y="15462"/>
                          <a:pt x="5832" y="15272"/>
                          <a:pt x="5778" y="15109"/>
                        </a:cubicBezTo>
                        <a:cubicBezTo>
                          <a:pt x="5778" y="15055"/>
                          <a:pt x="5805" y="15028"/>
                          <a:pt x="5859" y="15000"/>
                        </a:cubicBezTo>
                        <a:cubicBezTo>
                          <a:pt x="5832" y="14973"/>
                          <a:pt x="5832" y="14973"/>
                          <a:pt x="5832" y="14946"/>
                        </a:cubicBezTo>
                        <a:cubicBezTo>
                          <a:pt x="5816" y="14867"/>
                          <a:pt x="5865" y="14825"/>
                          <a:pt x="5913" y="14825"/>
                        </a:cubicBezTo>
                        <a:cubicBezTo>
                          <a:pt x="5948" y="14825"/>
                          <a:pt x="5983" y="14847"/>
                          <a:pt x="5995" y="14892"/>
                        </a:cubicBezTo>
                        <a:cubicBezTo>
                          <a:pt x="6130" y="15217"/>
                          <a:pt x="6239" y="15543"/>
                          <a:pt x="6320" y="15868"/>
                        </a:cubicBezTo>
                        <a:cubicBezTo>
                          <a:pt x="6374" y="16031"/>
                          <a:pt x="6429" y="16194"/>
                          <a:pt x="6456" y="16384"/>
                        </a:cubicBezTo>
                        <a:cubicBezTo>
                          <a:pt x="6483" y="16519"/>
                          <a:pt x="6510" y="16655"/>
                          <a:pt x="6537" y="16791"/>
                        </a:cubicBezTo>
                        <a:lnTo>
                          <a:pt x="6862" y="17903"/>
                        </a:lnTo>
                        <a:cubicBezTo>
                          <a:pt x="6890" y="17848"/>
                          <a:pt x="6890" y="17821"/>
                          <a:pt x="6917" y="17794"/>
                        </a:cubicBezTo>
                        <a:cubicBezTo>
                          <a:pt x="6998" y="17577"/>
                          <a:pt x="7107" y="17333"/>
                          <a:pt x="7215" y="17089"/>
                        </a:cubicBezTo>
                        <a:cubicBezTo>
                          <a:pt x="7486" y="16248"/>
                          <a:pt x="7622" y="15380"/>
                          <a:pt x="7568" y="14512"/>
                        </a:cubicBezTo>
                        <a:cubicBezTo>
                          <a:pt x="7568" y="14377"/>
                          <a:pt x="7568" y="14214"/>
                          <a:pt x="7541" y="14078"/>
                        </a:cubicBezTo>
                        <a:cubicBezTo>
                          <a:pt x="7541" y="13997"/>
                          <a:pt x="7513" y="13916"/>
                          <a:pt x="7513" y="13834"/>
                        </a:cubicBezTo>
                        <a:cubicBezTo>
                          <a:pt x="7486" y="13780"/>
                          <a:pt x="7486" y="13699"/>
                          <a:pt x="7513" y="13644"/>
                        </a:cubicBezTo>
                        <a:cubicBezTo>
                          <a:pt x="7513" y="13625"/>
                          <a:pt x="7541" y="13606"/>
                          <a:pt x="7566" y="13606"/>
                        </a:cubicBezTo>
                        <a:cubicBezTo>
                          <a:pt x="7577" y="13606"/>
                          <a:pt x="7587" y="13609"/>
                          <a:pt x="7595" y="13617"/>
                        </a:cubicBezTo>
                        <a:cubicBezTo>
                          <a:pt x="7649" y="13699"/>
                          <a:pt x="7676" y="13753"/>
                          <a:pt x="7703" y="13834"/>
                        </a:cubicBezTo>
                        <a:cubicBezTo>
                          <a:pt x="7703" y="13916"/>
                          <a:pt x="7730" y="14024"/>
                          <a:pt x="7730" y="14105"/>
                        </a:cubicBezTo>
                        <a:cubicBezTo>
                          <a:pt x="7758" y="14241"/>
                          <a:pt x="7785" y="14431"/>
                          <a:pt x="7785" y="14594"/>
                        </a:cubicBezTo>
                        <a:cubicBezTo>
                          <a:pt x="7812" y="15190"/>
                          <a:pt x="7758" y="15787"/>
                          <a:pt x="7622" y="16384"/>
                        </a:cubicBezTo>
                        <a:cubicBezTo>
                          <a:pt x="7541" y="16655"/>
                          <a:pt x="7459" y="16953"/>
                          <a:pt x="7351" y="17225"/>
                        </a:cubicBezTo>
                        <a:cubicBezTo>
                          <a:pt x="7242" y="17496"/>
                          <a:pt x="7107" y="17767"/>
                          <a:pt x="6944" y="18011"/>
                        </a:cubicBezTo>
                        <a:cubicBezTo>
                          <a:pt x="6944" y="18038"/>
                          <a:pt x="6944" y="18038"/>
                          <a:pt x="6917" y="18038"/>
                        </a:cubicBezTo>
                        <a:lnTo>
                          <a:pt x="6998" y="18255"/>
                        </a:lnTo>
                        <a:cubicBezTo>
                          <a:pt x="7025" y="18337"/>
                          <a:pt x="7052" y="18445"/>
                          <a:pt x="7079" y="18527"/>
                        </a:cubicBezTo>
                        <a:cubicBezTo>
                          <a:pt x="7622" y="20100"/>
                          <a:pt x="8137" y="21673"/>
                          <a:pt x="8680" y="23219"/>
                        </a:cubicBezTo>
                        <a:cubicBezTo>
                          <a:pt x="8761" y="23056"/>
                          <a:pt x="8843" y="22948"/>
                          <a:pt x="8951" y="22758"/>
                        </a:cubicBezTo>
                        <a:cubicBezTo>
                          <a:pt x="9060" y="22568"/>
                          <a:pt x="9141" y="22378"/>
                          <a:pt x="9249" y="22188"/>
                        </a:cubicBezTo>
                        <a:cubicBezTo>
                          <a:pt x="9331" y="21998"/>
                          <a:pt x="9412" y="21809"/>
                          <a:pt x="9494" y="21592"/>
                        </a:cubicBezTo>
                        <a:cubicBezTo>
                          <a:pt x="9548" y="21510"/>
                          <a:pt x="9575" y="21402"/>
                          <a:pt x="9602" y="21320"/>
                        </a:cubicBezTo>
                        <a:cubicBezTo>
                          <a:pt x="9629" y="21212"/>
                          <a:pt x="9683" y="21130"/>
                          <a:pt x="9765" y="21049"/>
                        </a:cubicBezTo>
                        <a:cubicBezTo>
                          <a:pt x="9775" y="21028"/>
                          <a:pt x="9789" y="21020"/>
                          <a:pt x="9805" y="21020"/>
                        </a:cubicBezTo>
                        <a:cubicBezTo>
                          <a:pt x="9829" y="21020"/>
                          <a:pt x="9856" y="21043"/>
                          <a:pt x="9873" y="21076"/>
                        </a:cubicBezTo>
                        <a:cubicBezTo>
                          <a:pt x="9873" y="21185"/>
                          <a:pt x="9846" y="21293"/>
                          <a:pt x="9792" y="21402"/>
                        </a:cubicBezTo>
                        <a:cubicBezTo>
                          <a:pt x="9765" y="21510"/>
                          <a:pt x="9711" y="21592"/>
                          <a:pt x="9683" y="21700"/>
                        </a:cubicBezTo>
                        <a:cubicBezTo>
                          <a:pt x="9602" y="21917"/>
                          <a:pt x="9521" y="22107"/>
                          <a:pt x="9412" y="22297"/>
                        </a:cubicBezTo>
                        <a:cubicBezTo>
                          <a:pt x="9331" y="22487"/>
                          <a:pt x="9222" y="22677"/>
                          <a:pt x="9141" y="22866"/>
                        </a:cubicBezTo>
                        <a:cubicBezTo>
                          <a:pt x="9032" y="23056"/>
                          <a:pt x="8924" y="23246"/>
                          <a:pt x="8788" y="23436"/>
                        </a:cubicBezTo>
                        <a:cubicBezTo>
                          <a:pt x="8843" y="23572"/>
                          <a:pt x="8897" y="23734"/>
                          <a:pt x="8951" y="23897"/>
                        </a:cubicBezTo>
                        <a:cubicBezTo>
                          <a:pt x="9060" y="23789"/>
                          <a:pt x="9168" y="23626"/>
                          <a:pt x="9249" y="23490"/>
                        </a:cubicBezTo>
                        <a:cubicBezTo>
                          <a:pt x="10280" y="22053"/>
                          <a:pt x="10904" y="20344"/>
                          <a:pt x="11067" y="18554"/>
                        </a:cubicBezTo>
                        <a:cubicBezTo>
                          <a:pt x="11229" y="16709"/>
                          <a:pt x="10904" y="14865"/>
                          <a:pt x="10090" y="13210"/>
                        </a:cubicBezTo>
                        <a:cubicBezTo>
                          <a:pt x="9277" y="11529"/>
                          <a:pt x="8002" y="10172"/>
                          <a:pt x="6673" y="8843"/>
                        </a:cubicBezTo>
                        <a:cubicBezTo>
                          <a:pt x="5371" y="7514"/>
                          <a:pt x="3987" y="6212"/>
                          <a:pt x="2984" y="4612"/>
                        </a:cubicBezTo>
                        <a:cubicBezTo>
                          <a:pt x="2333" y="3608"/>
                          <a:pt x="1899" y="2469"/>
                          <a:pt x="1736" y="1303"/>
                        </a:cubicBezTo>
                        <a:cubicBezTo>
                          <a:pt x="1691" y="945"/>
                          <a:pt x="1665" y="587"/>
                          <a:pt x="1688" y="23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4" name="Google Shape;904;p37"/>
                  <p:cNvSpPr/>
                  <p:nvPr/>
                </p:nvSpPr>
                <p:spPr>
                  <a:xfrm>
                    <a:off x="1386800" y="1834900"/>
                    <a:ext cx="200750" cy="243475"/>
                  </a:xfrm>
                  <a:custGeom>
                    <a:avLst/>
                    <a:gdLst/>
                    <a:ahLst/>
                    <a:cxnLst/>
                    <a:rect l="l" t="t" r="r" b="b"/>
                    <a:pathLst>
                      <a:path w="8030" h="9739" extrusionOk="0">
                        <a:moveTo>
                          <a:pt x="8015" y="7700"/>
                        </a:moveTo>
                        <a:cubicBezTo>
                          <a:pt x="8020" y="7738"/>
                          <a:pt x="8025" y="7775"/>
                          <a:pt x="8030" y="7812"/>
                        </a:cubicBezTo>
                        <a:cubicBezTo>
                          <a:pt x="8030" y="7775"/>
                          <a:pt x="8024" y="7738"/>
                          <a:pt x="8015" y="7700"/>
                        </a:cubicBezTo>
                        <a:close/>
                        <a:moveTo>
                          <a:pt x="218" y="1"/>
                        </a:moveTo>
                        <a:lnTo>
                          <a:pt x="272" y="55"/>
                        </a:lnTo>
                        <a:lnTo>
                          <a:pt x="381" y="218"/>
                        </a:lnTo>
                        <a:cubicBezTo>
                          <a:pt x="679" y="652"/>
                          <a:pt x="1004" y="1059"/>
                          <a:pt x="1330" y="1438"/>
                        </a:cubicBezTo>
                        <a:cubicBezTo>
                          <a:pt x="1493" y="1655"/>
                          <a:pt x="1655" y="1845"/>
                          <a:pt x="1845" y="2035"/>
                        </a:cubicBezTo>
                        <a:cubicBezTo>
                          <a:pt x="1927" y="2116"/>
                          <a:pt x="2008" y="2198"/>
                          <a:pt x="2089" y="2306"/>
                        </a:cubicBezTo>
                        <a:cubicBezTo>
                          <a:pt x="2171" y="2415"/>
                          <a:pt x="2252" y="2496"/>
                          <a:pt x="2333" y="2605"/>
                        </a:cubicBezTo>
                        <a:cubicBezTo>
                          <a:pt x="2333" y="2605"/>
                          <a:pt x="2333" y="2632"/>
                          <a:pt x="2333" y="2632"/>
                        </a:cubicBezTo>
                        <a:cubicBezTo>
                          <a:pt x="2333" y="2651"/>
                          <a:pt x="2306" y="2670"/>
                          <a:pt x="2281" y="2670"/>
                        </a:cubicBezTo>
                        <a:cubicBezTo>
                          <a:pt x="2270" y="2670"/>
                          <a:pt x="2260" y="2667"/>
                          <a:pt x="2252" y="2659"/>
                        </a:cubicBezTo>
                        <a:cubicBezTo>
                          <a:pt x="2117" y="2578"/>
                          <a:pt x="2008" y="2496"/>
                          <a:pt x="1900" y="2388"/>
                        </a:cubicBezTo>
                        <a:cubicBezTo>
                          <a:pt x="1818" y="2279"/>
                          <a:pt x="1710" y="2171"/>
                          <a:pt x="1601" y="2062"/>
                        </a:cubicBezTo>
                        <a:cubicBezTo>
                          <a:pt x="1276" y="1682"/>
                          <a:pt x="923" y="1276"/>
                          <a:pt x="625" y="869"/>
                        </a:cubicBezTo>
                        <a:cubicBezTo>
                          <a:pt x="462" y="652"/>
                          <a:pt x="299" y="435"/>
                          <a:pt x="164" y="218"/>
                        </a:cubicBezTo>
                        <a:cubicBezTo>
                          <a:pt x="164" y="218"/>
                          <a:pt x="164" y="218"/>
                          <a:pt x="136" y="191"/>
                        </a:cubicBezTo>
                        <a:lnTo>
                          <a:pt x="136" y="191"/>
                        </a:lnTo>
                        <a:lnTo>
                          <a:pt x="164" y="245"/>
                        </a:lnTo>
                        <a:cubicBezTo>
                          <a:pt x="218" y="408"/>
                          <a:pt x="272" y="543"/>
                          <a:pt x="353" y="706"/>
                        </a:cubicBezTo>
                        <a:cubicBezTo>
                          <a:pt x="435" y="869"/>
                          <a:pt x="489" y="1031"/>
                          <a:pt x="570" y="1194"/>
                        </a:cubicBezTo>
                        <a:cubicBezTo>
                          <a:pt x="598" y="1248"/>
                          <a:pt x="625" y="1330"/>
                          <a:pt x="652" y="1411"/>
                        </a:cubicBezTo>
                        <a:cubicBezTo>
                          <a:pt x="706" y="1493"/>
                          <a:pt x="733" y="1547"/>
                          <a:pt x="733" y="1628"/>
                        </a:cubicBezTo>
                        <a:cubicBezTo>
                          <a:pt x="733" y="1668"/>
                          <a:pt x="704" y="1693"/>
                          <a:pt x="678" y="1693"/>
                        </a:cubicBezTo>
                        <a:cubicBezTo>
                          <a:pt x="668" y="1693"/>
                          <a:pt x="659" y="1690"/>
                          <a:pt x="652" y="1682"/>
                        </a:cubicBezTo>
                        <a:cubicBezTo>
                          <a:pt x="598" y="1601"/>
                          <a:pt x="543" y="1547"/>
                          <a:pt x="516" y="1465"/>
                        </a:cubicBezTo>
                        <a:cubicBezTo>
                          <a:pt x="462" y="1384"/>
                          <a:pt x="435" y="1303"/>
                          <a:pt x="381" y="1221"/>
                        </a:cubicBezTo>
                        <a:cubicBezTo>
                          <a:pt x="326" y="1086"/>
                          <a:pt x="245" y="923"/>
                          <a:pt x="191" y="760"/>
                        </a:cubicBezTo>
                        <a:cubicBezTo>
                          <a:pt x="136" y="598"/>
                          <a:pt x="55" y="462"/>
                          <a:pt x="1" y="299"/>
                        </a:cubicBezTo>
                        <a:lnTo>
                          <a:pt x="1" y="326"/>
                        </a:lnTo>
                        <a:cubicBezTo>
                          <a:pt x="1" y="381"/>
                          <a:pt x="55" y="516"/>
                          <a:pt x="1" y="570"/>
                        </a:cubicBezTo>
                        <a:cubicBezTo>
                          <a:pt x="28" y="760"/>
                          <a:pt x="55" y="950"/>
                          <a:pt x="82" y="1167"/>
                        </a:cubicBezTo>
                        <a:cubicBezTo>
                          <a:pt x="191" y="1628"/>
                          <a:pt x="299" y="2089"/>
                          <a:pt x="435" y="2550"/>
                        </a:cubicBezTo>
                        <a:cubicBezTo>
                          <a:pt x="733" y="3446"/>
                          <a:pt x="1140" y="4313"/>
                          <a:pt x="1628" y="5127"/>
                        </a:cubicBezTo>
                        <a:cubicBezTo>
                          <a:pt x="2144" y="5887"/>
                          <a:pt x="2713" y="6592"/>
                          <a:pt x="3391" y="7216"/>
                        </a:cubicBezTo>
                        <a:cubicBezTo>
                          <a:pt x="4693" y="8409"/>
                          <a:pt x="6266" y="9277"/>
                          <a:pt x="7975" y="9738"/>
                        </a:cubicBezTo>
                        <a:cubicBezTo>
                          <a:pt x="7460" y="8816"/>
                          <a:pt x="6890" y="7948"/>
                          <a:pt x="6294" y="7080"/>
                        </a:cubicBezTo>
                        <a:cubicBezTo>
                          <a:pt x="6049" y="6755"/>
                          <a:pt x="5778" y="6402"/>
                          <a:pt x="5480" y="6049"/>
                        </a:cubicBezTo>
                        <a:cubicBezTo>
                          <a:pt x="5426" y="6077"/>
                          <a:pt x="5371" y="6104"/>
                          <a:pt x="5317" y="6104"/>
                        </a:cubicBezTo>
                        <a:cubicBezTo>
                          <a:pt x="5263" y="6131"/>
                          <a:pt x="5182" y="6131"/>
                          <a:pt x="5127" y="6131"/>
                        </a:cubicBezTo>
                        <a:lnTo>
                          <a:pt x="4748" y="6131"/>
                        </a:lnTo>
                        <a:cubicBezTo>
                          <a:pt x="4531" y="6131"/>
                          <a:pt x="4286" y="6131"/>
                          <a:pt x="4042" y="6104"/>
                        </a:cubicBezTo>
                        <a:cubicBezTo>
                          <a:pt x="3581" y="6022"/>
                          <a:pt x="3120" y="5860"/>
                          <a:pt x="2686" y="5643"/>
                        </a:cubicBezTo>
                        <a:cubicBezTo>
                          <a:pt x="2638" y="5618"/>
                          <a:pt x="2676" y="5530"/>
                          <a:pt x="2742" y="5530"/>
                        </a:cubicBezTo>
                        <a:cubicBezTo>
                          <a:pt x="2750" y="5530"/>
                          <a:pt x="2759" y="5531"/>
                          <a:pt x="2767" y="5534"/>
                        </a:cubicBezTo>
                        <a:cubicBezTo>
                          <a:pt x="3201" y="5724"/>
                          <a:pt x="3635" y="5860"/>
                          <a:pt x="4124" y="5914"/>
                        </a:cubicBezTo>
                        <a:cubicBezTo>
                          <a:pt x="4341" y="5941"/>
                          <a:pt x="4585" y="5941"/>
                          <a:pt x="4802" y="5941"/>
                        </a:cubicBezTo>
                        <a:cubicBezTo>
                          <a:pt x="4937" y="5941"/>
                          <a:pt x="5073" y="5914"/>
                          <a:pt x="5154" y="5914"/>
                        </a:cubicBezTo>
                        <a:cubicBezTo>
                          <a:pt x="5209" y="5914"/>
                          <a:pt x="5290" y="5887"/>
                          <a:pt x="5371" y="5887"/>
                        </a:cubicBezTo>
                        <a:cubicBezTo>
                          <a:pt x="5073" y="5507"/>
                          <a:pt x="4748" y="5127"/>
                          <a:pt x="4422" y="4747"/>
                        </a:cubicBezTo>
                        <a:cubicBezTo>
                          <a:pt x="4314" y="4639"/>
                          <a:pt x="4232" y="4530"/>
                          <a:pt x="4151" y="4422"/>
                        </a:cubicBezTo>
                        <a:cubicBezTo>
                          <a:pt x="4124" y="4395"/>
                          <a:pt x="4124" y="4395"/>
                          <a:pt x="4151" y="4368"/>
                        </a:cubicBezTo>
                        <a:cubicBezTo>
                          <a:pt x="4151" y="4354"/>
                          <a:pt x="4158" y="4347"/>
                          <a:pt x="4168" y="4347"/>
                        </a:cubicBezTo>
                        <a:cubicBezTo>
                          <a:pt x="4178" y="4347"/>
                          <a:pt x="4191" y="4354"/>
                          <a:pt x="4205" y="4368"/>
                        </a:cubicBezTo>
                        <a:lnTo>
                          <a:pt x="4232" y="4395"/>
                        </a:lnTo>
                        <a:lnTo>
                          <a:pt x="4341" y="4476"/>
                        </a:lnTo>
                        <a:cubicBezTo>
                          <a:pt x="4449" y="4558"/>
                          <a:pt x="4531" y="4639"/>
                          <a:pt x="4612" y="4720"/>
                        </a:cubicBezTo>
                        <a:lnTo>
                          <a:pt x="4883" y="4964"/>
                        </a:lnTo>
                        <a:cubicBezTo>
                          <a:pt x="4883" y="4937"/>
                          <a:pt x="4883" y="4937"/>
                          <a:pt x="4883" y="4937"/>
                        </a:cubicBezTo>
                        <a:cubicBezTo>
                          <a:pt x="4856" y="4883"/>
                          <a:pt x="4856" y="4829"/>
                          <a:pt x="4856" y="4775"/>
                        </a:cubicBezTo>
                        <a:cubicBezTo>
                          <a:pt x="4829" y="4639"/>
                          <a:pt x="4775" y="4530"/>
                          <a:pt x="4748" y="4395"/>
                        </a:cubicBezTo>
                        <a:cubicBezTo>
                          <a:pt x="4720" y="4259"/>
                          <a:pt x="4693" y="4124"/>
                          <a:pt x="4639" y="4015"/>
                        </a:cubicBezTo>
                        <a:cubicBezTo>
                          <a:pt x="4639" y="3934"/>
                          <a:pt x="4612" y="3879"/>
                          <a:pt x="4585" y="3825"/>
                        </a:cubicBezTo>
                        <a:cubicBezTo>
                          <a:pt x="4558" y="3771"/>
                          <a:pt x="4558" y="3690"/>
                          <a:pt x="4558" y="3635"/>
                        </a:cubicBezTo>
                        <a:cubicBezTo>
                          <a:pt x="4558" y="3602"/>
                          <a:pt x="4578" y="3579"/>
                          <a:pt x="4601" y="3579"/>
                        </a:cubicBezTo>
                        <a:cubicBezTo>
                          <a:pt x="4614" y="3579"/>
                          <a:pt x="4629" y="3588"/>
                          <a:pt x="4639" y="3608"/>
                        </a:cubicBezTo>
                        <a:cubicBezTo>
                          <a:pt x="4693" y="3662"/>
                          <a:pt x="4720" y="3717"/>
                          <a:pt x="4748" y="3771"/>
                        </a:cubicBezTo>
                        <a:cubicBezTo>
                          <a:pt x="4775" y="3825"/>
                          <a:pt x="4775" y="3907"/>
                          <a:pt x="4802" y="3961"/>
                        </a:cubicBezTo>
                        <a:cubicBezTo>
                          <a:pt x="4856" y="4096"/>
                          <a:pt x="4883" y="4205"/>
                          <a:pt x="4910" y="4341"/>
                        </a:cubicBezTo>
                        <a:cubicBezTo>
                          <a:pt x="4965" y="4476"/>
                          <a:pt x="4992" y="4612"/>
                          <a:pt x="5019" y="4747"/>
                        </a:cubicBezTo>
                        <a:cubicBezTo>
                          <a:pt x="5019" y="4856"/>
                          <a:pt x="5046" y="4964"/>
                          <a:pt x="5046" y="5073"/>
                        </a:cubicBezTo>
                        <a:cubicBezTo>
                          <a:pt x="5046" y="5100"/>
                          <a:pt x="5046" y="5100"/>
                          <a:pt x="5046" y="5127"/>
                        </a:cubicBezTo>
                        <a:cubicBezTo>
                          <a:pt x="5182" y="5263"/>
                          <a:pt x="5371" y="5426"/>
                          <a:pt x="5534" y="5615"/>
                        </a:cubicBezTo>
                        <a:cubicBezTo>
                          <a:pt x="5778" y="5860"/>
                          <a:pt x="6022" y="6131"/>
                          <a:pt x="6266" y="6402"/>
                        </a:cubicBezTo>
                        <a:lnTo>
                          <a:pt x="6266" y="6239"/>
                        </a:lnTo>
                        <a:lnTo>
                          <a:pt x="6266" y="6049"/>
                        </a:lnTo>
                        <a:cubicBezTo>
                          <a:pt x="6266" y="5860"/>
                          <a:pt x="6239" y="5643"/>
                          <a:pt x="6212" y="5453"/>
                        </a:cubicBezTo>
                        <a:cubicBezTo>
                          <a:pt x="6158" y="5263"/>
                          <a:pt x="6131" y="5046"/>
                          <a:pt x="6077" y="4856"/>
                        </a:cubicBezTo>
                        <a:cubicBezTo>
                          <a:pt x="5995" y="4666"/>
                          <a:pt x="5941" y="4476"/>
                          <a:pt x="5914" y="4286"/>
                        </a:cubicBezTo>
                        <a:cubicBezTo>
                          <a:pt x="5914" y="4267"/>
                          <a:pt x="5941" y="4248"/>
                          <a:pt x="5966" y="4248"/>
                        </a:cubicBezTo>
                        <a:cubicBezTo>
                          <a:pt x="5977" y="4248"/>
                          <a:pt x="5987" y="4251"/>
                          <a:pt x="5995" y="4259"/>
                        </a:cubicBezTo>
                        <a:cubicBezTo>
                          <a:pt x="6131" y="4422"/>
                          <a:pt x="6239" y="4612"/>
                          <a:pt x="6266" y="4829"/>
                        </a:cubicBezTo>
                        <a:cubicBezTo>
                          <a:pt x="6321" y="5019"/>
                          <a:pt x="6375" y="5209"/>
                          <a:pt x="6402" y="5426"/>
                        </a:cubicBezTo>
                        <a:cubicBezTo>
                          <a:pt x="6429" y="5643"/>
                          <a:pt x="6456" y="5860"/>
                          <a:pt x="6456" y="6049"/>
                        </a:cubicBezTo>
                        <a:cubicBezTo>
                          <a:pt x="6483" y="6185"/>
                          <a:pt x="6483" y="6321"/>
                          <a:pt x="6456" y="6456"/>
                        </a:cubicBezTo>
                        <a:cubicBezTo>
                          <a:pt x="6456" y="6483"/>
                          <a:pt x="6456" y="6538"/>
                          <a:pt x="6429" y="6592"/>
                        </a:cubicBezTo>
                        <a:cubicBezTo>
                          <a:pt x="6836" y="7053"/>
                          <a:pt x="7243" y="7541"/>
                          <a:pt x="7623" y="8029"/>
                        </a:cubicBezTo>
                        <a:cubicBezTo>
                          <a:pt x="7731" y="8219"/>
                          <a:pt x="7867" y="8382"/>
                          <a:pt x="7975" y="8545"/>
                        </a:cubicBezTo>
                        <a:cubicBezTo>
                          <a:pt x="7975" y="8491"/>
                          <a:pt x="7975" y="8463"/>
                          <a:pt x="7948" y="8355"/>
                        </a:cubicBezTo>
                        <a:cubicBezTo>
                          <a:pt x="7948" y="8246"/>
                          <a:pt x="7948" y="8192"/>
                          <a:pt x="7921" y="8057"/>
                        </a:cubicBezTo>
                        <a:cubicBezTo>
                          <a:pt x="7867" y="7894"/>
                          <a:pt x="7840" y="7731"/>
                          <a:pt x="7785" y="7595"/>
                        </a:cubicBezTo>
                        <a:cubicBezTo>
                          <a:pt x="7758" y="7460"/>
                          <a:pt x="7704" y="7297"/>
                          <a:pt x="7677" y="7161"/>
                        </a:cubicBezTo>
                        <a:cubicBezTo>
                          <a:pt x="7677" y="7142"/>
                          <a:pt x="7718" y="7123"/>
                          <a:pt x="7751" y="7123"/>
                        </a:cubicBezTo>
                        <a:cubicBezTo>
                          <a:pt x="7765" y="7123"/>
                          <a:pt x="7777" y="7126"/>
                          <a:pt x="7785" y="7134"/>
                        </a:cubicBezTo>
                        <a:cubicBezTo>
                          <a:pt x="7867" y="7270"/>
                          <a:pt x="7921" y="7406"/>
                          <a:pt x="7975" y="7568"/>
                        </a:cubicBezTo>
                        <a:cubicBezTo>
                          <a:pt x="7990" y="7612"/>
                          <a:pt x="8005" y="7656"/>
                          <a:pt x="8015" y="7700"/>
                        </a:cubicBezTo>
                        <a:lnTo>
                          <a:pt x="8015" y="7700"/>
                        </a:lnTo>
                        <a:cubicBezTo>
                          <a:pt x="7932" y="7087"/>
                          <a:pt x="7800" y="6475"/>
                          <a:pt x="7596" y="5887"/>
                        </a:cubicBezTo>
                        <a:cubicBezTo>
                          <a:pt x="7351" y="5073"/>
                          <a:pt x="6917" y="4313"/>
                          <a:pt x="6375" y="3635"/>
                        </a:cubicBezTo>
                        <a:cubicBezTo>
                          <a:pt x="6077" y="3310"/>
                          <a:pt x="5778" y="3012"/>
                          <a:pt x="5426" y="2767"/>
                        </a:cubicBezTo>
                        <a:cubicBezTo>
                          <a:pt x="5046" y="2496"/>
                          <a:pt x="4639" y="2279"/>
                          <a:pt x="4205" y="2089"/>
                        </a:cubicBezTo>
                        <a:cubicBezTo>
                          <a:pt x="3391" y="1710"/>
                          <a:pt x="2523" y="1411"/>
                          <a:pt x="1710" y="1004"/>
                        </a:cubicBezTo>
                        <a:cubicBezTo>
                          <a:pt x="1167" y="733"/>
                          <a:pt x="679" y="408"/>
                          <a:pt x="2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5" name="Google Shape;905;p37"/>
                  <p:cNvSpPr/>
                  <p:nvPr/>
                </p:nvSpPr>
                <p:spPr>
                  <a:xfrm>
                    <a:off x="1641100" y="2158350"/>
                    <a:ext cx="223125" cy="222525"/>
                  </a:xfrm>
                  <a:custGeom>
                    <a:avLst/>
                    <a:gdLst/>
                    <a:ahLst/>
                    <a:cxnLst/>
                    <a:rect l="l" t="t" r="r" b="b"/>
                    <a:pathLst>
                      <a:path w="8925" h="8901" extrusionOk="0">
                        <a:moveTo>
                          <a:pt x="8653" y="1"/>
                        </a:moveTo>
                        <a:cubicBezTo>
                          <a:pt x="8056" y="353"/>
                          <a:pt x="7459" y="652"/>
                          <a:pt x="6836" y="923"/>
                        </a:cubicBezTo>
                        <a:cubicBezTo>
                          <a:pt x="6022" y="1276"/>
                          <a:pt x="5181" y="1628"/>
                          <a:pt x="4394" y="2062"/>
                        </a:cubicBezTo>
                        <a:cubicBezTo>
                          <a:pt x="3689" y="2469"/>
                          <a:pt x="3038" y="2984"/>
                          <a:pt x="2441" y="3554"/>
                        </a:cubicBezTo>
                        <a:cubicBezTo>
                          <a:pt x="1573" y="4449"/>
                          <a:pt x="895" y="5480"/>
                          <a:pt x="407" y="6619"/>
                        </a:cubicBezTo>
                        <a:cubicBezTo>
                          <a:pt x="326" y="6809"/>
                          <a:pt x="244" y="7026"/>
                          <a:pt x="190" y="7189"/>
                        </a:cubicBezTo>
                        <a:cubicBezTo>
                          <a:pt x="109" y="7379"/>
                          <a:pt x="55" y="7568"/>
                          <a:pt x="0" y="7758"/>
                        </a:cubicBezTo>
                        <a:lnTo>
                          <a:pt x="0" y="7813"/>
                        </a:lnTo>
                        <a:lnTo>
                          <a:pt x="217" y="7596"/>
                        </a:lnTo>
                        <a:cubicBezTo>
                          <a:pt x="380" y="7406"/>
                          <a:pt x="570" y="7216"/>
                          <a:pt x="760" y="7026"/>
                        </a:cubicBezTo>
                        <a:cubicBezTo>
                          <a:pt x="787" y="6673"/>
                          <a:pt x="895" y="6321"/>
                          <a:pt x="1031" y="5995"/>
                        </a:cubicBezTo>
                        <a:cubicBezTo>
                          <a:pt x="1112" y="5832"/>
                          <a:pt x="1194" y="5643"/>
                          <a:pt x="1302" y="5480"/>
                        </a:cubicBezTo>
                        <a:cubicBezTo>
                          <a:pt x="1356" y="5398"/>
                          <a:pt x="1411" y="5317"/>
                          <a:pt x="1465" y="5236"/>
                        </a:cubicBezTo>
                        <a:cubicBezTo>
                          <a:pt x="1492" y="5154"/>
                          <a:pt x="1573" y="5100"/>
                          <a:pt x="1655" y="5046"/>
                        </a:cubicBezTo>
                        <a:cubicBezTo>
                          <a:pt x="1660" y="5041"/>
                          <a:pt x="1666" y="5038"/>
                          <a:pt x="1673" y="5038"/>
                        </a:cubicBezTo>
                        <a:cubicBezTo>
                          <a:pt x="1701" y="5038"/>
                          <a:pt x="1736" y="5078"/>
                          <a:pt x="1736" y="5100"/>
                        </a:cubicBezTo>
                        <a:cubicBezTo>
                          <a:pt x="1682" y="5209"/>
                          <a:pt x="1655" y="5290"/>
                          <a:pt x="1601" y="5344"/>
                        </a:cubicBezTo>
                        <a:lnTo>
                          <a:pt x="1438" y="5588"/>
                        </a:lnTo>
                        <a:cubicBezTo>
                          <a:pt x="1356" y="5751"/>
                          <a:pt x="1275" y="5914"/>
                          <a:pt x="1194" y="6077"/>
                        </a:cubicBezTo>
                        <a:cubicBezTo>
                          <a:pt x="1085" y="6321"/>
                          <a:pt x="1004" y="6592"/>
                          <a:pt x="923" y="6863"/>
                        </a:cubicBezTo>
                        <a:cubicBezTo>
                          <a:pt x="1628" y="6185"/>
                          <a:pt x="2333" y="5561"/>
                          <a:pt x="3092" y="4965"/>
                        </a:cubicBezTo>
                        <a:cubicBezTo>
                          <a:pt x="3337" y="4775"/>
                          <a:pt x="3581" y="4585"/>
                          <a:pt x="3825" y="4422"/>
                        </a:cubicBezTo>
                        <a:cubicBezTo>
                          <a:pt x="3825" y="4097"/>
                          <a:pt x="3879" y="3798"/>
                          <a:pt x="3988" y="3527"/>
                        </a:cubicBezTo>
                        <a:cubicBezTo>
                          <a:pt x="4042" y="3391"/>
                          <a:pt x="4123" y="3256"/>
                          <a:pt x="4204" y="3120"/>
                        </a:cubicBezTo>
                        <a:cubicBezTo>
                          <a:pt x="4232" y="3039"/>
                          <a:pt x="4286" y="2984"/>
                          <a:pt x="4340" y="2930"/>
                        </a:cubicBezTo>
                        <a:cubicBezTo>
                          <a:pt x="4367" y="2876"/>
                          <a:pt x="4421" y="2822"/>
                          <a:pt x="4503" y="2795"/>
                        </a:cubicBezTo>
                        <a:cubicBezTo>
                          <a:pt x="4510" y="2787"/>
                          <a:pt x="4517" y="2784"/>
                          <a:pt x="4524" y="2784"/>
                        </a:cubicBezTo>
                        <a:cubicBezTo>
                          <a:pt x="4543" y="2784"/>
                          <a:pt x="4557" y="2809"/>
                          <a:pt x="4557" y="2849"/>
                        </a:cubicBezTo>
                        <a:cubicBezTo>
                          <a:pt x="4557" y="2903"/>
                          <a:pt x="4530" y="2957"/>
                          <a:pt x="4476" y="3012"/>
                        </a:cubicBezTo>
                        <a:cubicBezTo>
                          <a:pt x="4449" y="3093"/>
                          <a:pt x="4394" y="3147"/>
                          <a:pt x="4367" y="3229"/>
                        </a:cubicBezTo>
                        <a:cubicBezTo>
                          <a:pt x="4286" y="3337"/>
                          <a:pt x="4204" y="3473"/>
                          <a:pt x="4177" y="3608"/>
                        </a:cubicBezTo>
                        <a:cubicBezTo>
                          <a:pt x="4069" y="3825"/>
                          <a:pt x="4015" y="4042"/>
                          <a:pt x="3988" y="4286"/>
                        </a:cubicBezTo>
                        <a:cubicBezTo>
                          <a:pt x="4204" y="4097"/>
                          <a:pt x="4421" y="3934"/>
                          <a:pt x="4666" y="3798"/>
                        </a:cubicBezTo>
                        <a:cubicBezTo>
                          <a:pt x="4855" y="3635"/>
                          <a:pt x="5072" y="3500"/>
                          <a:pt x="5289" y="3364"/>
                        </a:cubicBezTo>
                        <a:lnTo>
                          <a:pt x="5452" y="3256"/>
                        </a:lnTo>
                        <a:cubicBezTo>
                          <a:pt x="5534" y="3201"/>
                          <a:pt x="5615" y="3147"/>
                          <a:pt x="5723" y="3093"/>
                        </a:cubicBezTo>
                        <a:cubicBezTo>
                          <a:pt x="5886" y="2957"/>
                          <a:pt x="6076" y="2849"/>
                          <a:pt x="6266" y="2740"/>
                        </a:cubicBezTo>
                        <a:lnTo>
                          <a:pt x="6320" y="2740"/>
                        </a:lnTo>
                        <a:cubicBezTo>
                          <a:pt x="6328" y="2738"/>
                          <a:pt x="6336" y="2737"/>
                          <a:pt x="6344" y="2737"/>
                        </a:cubicBezTo>
                        <a:cubicBezTo>
                          <a:pt x="6440" y="2737"/>
                          <a:pt x="6502" y="2880"/>
                          <a:pt x="6402" y="2930"/>
                        </a:cubicBezTo>
                        <a:cubicBezTo>
                          <a:pt x="6266" y="3039"/>
                          <a:pt x="6103" y="3120"/>
                          <a:pt x="5940" y="3229"/>
                        </a:cubicBezTo>
                        <a:lnTo>
                          <a:pt x="5669" y="3418"/>
                        </a:lnTo>
                        <a:lnTo>
                          <a:pt x="5425" y="3581"/>
                        </a:lnTo>
                        <a:cubicBezTo>
                          <a:pt x="5127" y="3825"/>
                          <a:pt x="4801" y="4069"/>
                          <a:pt x="4503" y="4314"/>
                        </a:cubicBezTo>
                        <a:cubicBezTo>
                          <a:pt x="4177" y="4585"/>
                          <a:pt x="3825" y="4883"/>
                          <a:pt x="3499" y="5181"/>
                        </a:cubicBezTo>
                        <a:cubicBezTo>
                          <a:pt x="3680" y="5181"/>
                          <a:pt x="3873" y="5194"/>
                          <a:pt x="4062" y="5194"/>
                        </a:cubicBezTo>
                        <a:cubicBezTo>
                          <a:pt x="4156" y="5194"/>
                          <a:pt x="4250" y="5191"/>
                          <a:pt x="4340" y="5181"/>
                        </a:cubicBezTo>
                        <a:cubicBezTo>
                          <a:pt x="4503" y="5181"/>
                          <a:pt x="4666" y="5154"/>
                          <a:pt x="4828" y="5127"/>
                        </a:cubicBezTo>
                        <a:lnTo>
                          <a:pt x="5072" y="5073"/>
                        </a:lnTo>
                        <a:cubicBezTo>
                          <a:pt x="5154" y="5046"/>
                          <a:pt x="5235" y="5046"/>
                          <a:pt x="5317" y="5046"/>
                        </a:cubicBezTo>
                        <a:cubicBezTo>
                          <a:pt x="5344" y="5073"/>
                          <a:pt x="5344" y="5100"/>
                          <a:pt x="5317" y="5127"/>
                        </a:cubicBezTo>
                        <a:cubicBezTo>
                          <a:pt x="5262" y="5181"/>
                          <a:pt x="5181" y="5236"/>
                          <a:pt x="5100" y="5236"/>
                        </a:cubicBezTo>
                        <a:lnTo>
                          <a:pt x="4855" y="5290"/>
                        </a:lnTo>
                        <a:cubicBezTo>
                          <a:pt x="4693" y="5317"/>
                          <a:pt x="4530" y="5344"/>
                          <a:pt x="4340" y="5371"/>
                        </a:cubicBezTo>
                        <a:cubicBezTo>
                          <a:pt x="4259" y="5378"/>
                          <a:pt x="4177" y="5382"/>
                          <a:pt x="4096" y="5382"/>
                        </a:cubicBezTo>
                        <a:cubicBezTo>
                          <a:pt x="3852" y="5382"/>
                          <a:pt x="3608" y="5351"/>
                          <a:pt x="3364" y="5290"/>
                        </a:cubicBezTo>
                        <a:cubicBezTo>
                          <a:pt x="2713" y="5887"/>
                          <a:pt x="2089" y="6511"/>
                          <a:pt x="1492" y="7162"/>
                        </a:cubicBezTo>
                        <a:cubicBezTo>
                          <a:pt x="1112" y="7596"/>
                          <a:pt x="733" y="8029"/>
                          <a:pt x="380" y="8491"/>
                        </a:cubicBezTo>
                        <a:cubicBezTo>
                          <a:pt x="597" y="8518"/>
                          <a:pt x="787" y="8518"/>
                          <a:pt x="1004" y="8518"/>
                        </a:cubicBezTo>
                        <a:cubicBezTo>
                          <a:pt x="1085" y="8518"/>
                          <a:pt x="1194" y="8491"/>
                          <a:pt x="1302" y="8491"/>
                        </a:cubicBezTo>
                        <a:lnTo>
                          <a:pt x="1465" y="8463"/>
                        </a:lnTo>
                        <a:lnTo>
                          <a:pt x="1601" y="8463"/>
                        </a:lnTo>
                        <a:cubicBezTo>
                          <a:pt x="1655" y="8491"/>
                          <a:pt x="1655" y="8545"/>
                          <a:pt x="1628" y="8572"/>
                        </a:cubicBezTo>
                        <a:cubicBezTo>
                          <a:pt x="1546" y="8626"/>
                          <a:pt x="1438" y="8653"/>
                          <a:pt x="1329" y="8653"/>
                        </a:cubicBezTo>
                        <a:cubicBezTo>
                          <a:pt x="1221" y="8680"/>
                          <a:pt x="1112" y="8680"/>
                          <a:pt x="1004" y="8680"/>
                        </a:cubicBezTo>
                        <a:cubicBezTo>
                          <a:pt x="787" y="8680"/>
                          <a:pt x="570" y="8653"/>
                          <a:pt x="353" y="8599"/>
                        </a:cubicBezTo>
                        <a:cubicBezTo>
                          <a:pt x="353" y="8572"/>
                          <a:pt x="326" y="8572"/>
                          <a:pt x="326" y="8545"/>
                        </a:cubicBezTo>
                        <a:lnTo>
                          <a:pt x="163" y="8762"/>
                        </a:lnTo>
                        <a:lnTo>
                          <a:pt x="489" y="8816"/>
                        </a:lnTo>
                        <a:cubicBezTo>
                          <a:pt x="844" y="8874"/>
                          <a:pt x="1203" y="8901"/>
                          <a:pt x="1562" y="8901"/>
                        </a:cubicBezTo>
                        <a:cubicBezTo>
                          <a:pt x="2216" y="8901"/>
                          <a:pt x="2869" y="8811"/>
                          <a:pt x="3499" y="8653"/>
                        </a:cubicBezTo>
                        <a:cubicBezTo>
                          <a:pt x="4313" y="8409"/>
                          <a:pt x="5072" y="7975"/>
                          <a:pt x="5696" y="7351"/>
                        </a:cubicBezTo>
                        <a:cubicBezTo>
                          <a:pt x="6320" y="6673"/>
                          <a:pt x="6754" y="5860"/>
                          <a:pt x="7025" y="4992"/>
                        </a:cubicBezTo>
                        <a:cubicBezTo>
                          <a:pt x="7161" y="4531"/>
                          <a:pt x="7297" y="4124"/>
                          <a:pt x="7459" y="3635"/>
                        </a:cubicBezTo>
                        <a:cubicBezTo>
                          <a:pt x="7622" y="3147"/>
                          <a:pt x="7812" y="2632"/>
                          <a:pt x="8002" y="2171"/>
                        </a:cubicBezTo>
                        <a:cubicBezTo>
                          <a:pt x="8273" y="1438"/>
                          <a:pt x="8571" y="733"/>
                          <a:pt x="8924" y="28"/>
                        </a:cubicBezTo>
                        <a:lnTo>
                          <a:pt x="8924" y="28"/>
                        </a:lnTo>
                        <a:lnTo>
                          <a:pt x="8707" y="191"/>
                        </a:lnTo>
                        <a:lnTo>
                          <a:pt x="8219" y="760"/>
                        </a:lnTo>
                        <a:cubicBezTo>
                          <a:pt x="7866" y="1167"/>
                          <a:pt x="7541" y="1547"/>
                          <a:pt x="7188" y="1900"/>
                        </a:cubicBezTo>
                        <a:cubicBezTo>
                          <a:pt x="7183" y="1910"/>
                          <a:pt x="7175" y="1915"/>
                          <a:pt x="7166" y="1915"/>
                        </a:cubicBezTo>
                        <a:cubicBezTo>
                          <a:pt x="7132" y="1915"/>
                          <a:pt x="7080" y="1845"/>
                          <a:pt x="7080" y="1845"/>
                        </a:cubicBezTo>
                        <a:cubicBezTo>
                          <a:pt x="7378" y="1438"/>
                          <a:pt x="7731" y="1059"/>
                          <a:pt x="8056" y="679"/>
                        </a:cubicBezTo>
                        <a:lnTo>
                          <a:pt x="8544" y="82"/>
                        </a:lnTo>
                        <a:cubicBezTo>
                          <a:pt x="8571" y="55"/>
                          <a:pt x="8599" y="55"/>
                          <a:pt x="8626" y="28"/>
                        </a:cubicBezTo>
                        <a:lnTo>
                          <a:pt x="865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6" name="Google Shape;906;p37"/>
                  <p:cNvSpPr/>
                  <p:nvPr/>
                </p:nvSpPr>
                <p:spPr>
                  <a:xfrm>
                    <a:off x="1708900" y="1476875"/>
                    <a:ext cx="573025" cy="421650"/>
                  </a:xfrm>
                  <a:custGeom>
                    <a:avLst/>
                    <a:gdLst/>
                    <a:ahLst/>
                    <a:cxnLst/>
                    <a:rect l="l" t="t" r="r" b="b"/>
                    <a:pathLst>
                      <a:path w="22921" h="16866" extrusionOk="0">
                        <a:moveTo>
                          <a:pt x="22649" y="0"/>
                        </a:moveTo>
                        <a:lnTo>
                          <a:pt x="22513" y="55"/>
                        </a:lnTo>
                        <a:cubicBezTo>
                          <a:pt x="20398" y="434"/>
                          <a:pt x="18309" y="868"/>
                          <a:pt x="16248" y="1411"/>
                        </a:cubicBezTo>
                        <a:cubicBezTo>
                          <a:pt x="14322" y="1926"/>
                          <a:pt x="12423" y="2604"/>
                          <a:pt x="10606" y="3445"/>
                        </a:cubicBezTo>
                        <a:cubicBezTo>
                          <a:pt x="8870" y="4259"/>
                          <a:pt x="7243" y="5262"/>
                          <a:pt x="5751" y="6456"/>
                        </a:cubicBezTo>
                        <a:cubicBezTo>
                          <a:pt x="4341" y="7595"/>
                          <a:pt x="3093" y="8951"/>
                          <a:pt x="2089" y="10470"/>
                        </a:cubicBezTo>
                        <a:cubicBezTo>
                          <a:pt x="1113" y="11962"/>
                          <a:pt x="408" y="13644"/>
                          <a:pt x="1" y="15380"/>
                        </a:cubicBezTo>
                        <a:cubicBezTo>
                          <a:pt x="272" y="15190"/>
                          <a:pt x="516" y="15000"/>
                          <a:pt x="787" y="14810"/>
                        </a:cubicBezTo>
                        <a:cubicBezTo>
                          <a:pt x="760" y="14756"/>
                          <a:pt x="760" y="14674"/>
                          <a:pt x="787" y="14620"/>
                        </a:cubicBezTo>
                        <a:cubicBezTo>
                          <a:pt x="787" y="14539"/>
                          <a:pt x="814" y="14457"/>
                          <a:pt x="814" y="14376"/>
                        </a:cubicBezTo>
                        <a:cubicBezTo>
                          <a:pt x="842" y="14240"/>
                          <a:pt x="869" y="14105"/>
                          <a:pt x="896" y="13942"/>
                        </a:cubicBezTo>
                        <a:cubicBezTo>
                          <a:pt x="950" y="13806"/>
                          <a:pt x="977" y="13671"/>
                          <a:pt x="1031" y="13508"/>
                        </a:cubicBezTo>
                        <a:cubicBezTo>
                          <a:pt x="1059" y="13454"/>
                          <a:pt x="1113" y="13372"/>
                          <a:pt x="1140" y="13318"/>
                        </a:cubicBezTo>
                        <a:cubicBezTo>
                          <a:pt x="1167" y="13237"/>
                          <a:pt x="1194" y="13183"/>
                          <a:pt x="1248" y="13155"/>
                        </a:cubicBezTo>
                        <a:cubicBezTo>
                          <a:pt x="1256" y="13148"/>
                          <a:pt x="1267" y="13144"/>
                          <a:pt x="1277" y="13144"/>
                        </a:cubicBezTo>
                        <a:cubicBezTo>
                          <a:pt x="1303" y="13144"/>
                          <a:pt x="1330" y="13163"/>
                          <a:pt x="1330" y="13183"/>
                        </a:cubicBezTo>
                        <a:cubicBezTo>
                          <a:pt x="1330" y="13264"/>
                          <a:pt x="1330" y="13318"/>
                          <a:pt x="1303" y="13372"/>
                        </a:cubicBezTo>
                        <a:cubicBezTo>
                          <a:pt x="1276" y="13454"/>
                          <a:pt x="1248" y="13508"/>
                          <a:pt x="1221" y="13589"/>
                        </a:cubicBezTo>
                        <a:cubicBezTo>
                          <a:pt x="1167" y="13725"/>
                          <a:pt x="1140" y="13861"/>
                          <a:pt x="1086" y="13996"/>
                        </a:cubicBezTo>
                        <a:cubicBezTo>
                          <a:pt x="1059" y="14132"/>
                          <a:pt x="1031" y="14295"/>
                          <a:pt x="1004" y="14430"/>
                        </a:cubicBezTo>
                        <a:cubicBezTo>
                          <a:pt x="977" y="14512"/>
                          <a:pt x="950" y="14566"/>
                          <a:pt x="950" y="14647"/>
                        </a:cubicBezTo>
                        <a:lnTo>
                          <a:pt x="950" y="14674"/>
                        </a:lnTo>
                        <a:cubicBezTo>
                          <a:pt x="1520" y="14268"/>
                          <a:pt x="2062" y="13888"/>
                          <a:pt x="2632" y="13481"/>
                        </a:cubicBezTo>
                        <a:lnTo>
                          <a:pt x="2903" y="13291"/>
                        </a:lnTo>
                        <a:cubicBezTo>
                          <a:pt x="3690" y="12749"/>
                          <a:pt x="4476" y="12233"/>
                          <a:pt x="5263" y="11718"/>
                        </a:cubicBezTo>
                        <a:cubicBezTo>
                          <a:pt x="5236" y="11637"/>
                          <a:pt x="5236" y="11555"/>
                          <a:pt x="5290" y="11474"/>
                        </a:cubicBezTo>
                        <a:cubicBezTo>
                          <a:pt x="5290" y="11447"/>
                          <a:pt x="5290" y="11447"/>
                          <a:pt x="5290" y="11420"/>
                        </a:cubicBezTo>
                        <a:cubicBezTo>
                          <a:pt x="5344" y="11284"/>
                          <a:pt x="5371" y="11175"/>
                          <a:pt x="5425" y="11067"/>
                        </a:cubicBezTo>
                        <a:cubicBezTo>
                          <a:pt x="5507" y="10850"/>
                          <a:pt x="5588" y="10606"/>
                          <a:pt x="5670" y="10389"/>
                        </a:cubicBezTo>
                        <a:cubicBezTo>
                          <a:pt x="5832" y="9955"/>
                          <a:pt x="5968" y="9494"/>
                          <a:pt x="6185" y="9087"/>
                        </a:cubicBezTo>
                        <a:cubicBezTo>
                          <a:pt x="6194" y="9059"/>
                          <a:pt x="6217" y="9047"/>
                          <a:pt x="6241" y="9047"/>
                        </a:cubicBezTo>
                        <a:cubicBezTo>
                          <a:pt x="6287" y="9047"/>
                          <a:pt x="6338" y="9088"/>
                          <a:pt x="6321" y="9141"/>
                        </a:cubicBezTo>
                        <a:cubicBezTo>
                          <a:pt x="6185" y="9575"/>
                          <a:pt x="5995" y="10009"/>
                          <a:pt x="5832" y="10470"/>
                        </a:cubicBezTo>
                        <a:cubicBezTo>
                          <a:pt x="5778" y="10687"/>
                          <a:pt x="5670" y="10904"/>
                          <a:pt x="5588" y="11121"/>
                        </a:cubicBezTo>
                        <a:lnTo>
                          <a:pt x="5534" y="11284"/>
                        </a:lnTo>
                        <a:lnTo>
                          <a:pt x="5480" y="11447"/>
                        </a:lnTo>
                        <a:cubicBezTo>
                          <a:pt x="5453" y="11474"/>
                          <a:pt x="5425" y="11528"/>
                          <a:pt x="5425" y="11582"/>
                        </a:cubicBezTo>
                        <a:lnTo>
                          <a:pt x="5778" y="11338"/>
                        </a:lnTo>
                        <a:cubicBezTo>
                          <a:pt x="6863" y="10633"/>
                          <a:pt x="7921" y="9955"/>
                          <a:pt x="9006" y="9304"/>
                        </a:cubicBezTo>
                        <a:lnTo>
                          <a:pt x="9033" y="9304"/>
                        </a:lnTo>
                        <a:cubicBezTo>
                          <a:pt x="9033" y="9168"/>
                          <a:pt x="9060" y="9033"/>
                          <a:pt x="9114" y="8897"/>
                        </a:cubicBezTo>
                        <a:cubicBezTo>
                          <a:pt x="9141" y="8734"/>
                          <a:pt x="9169" y="8599"/>
                          <a:pt x="9223" y="8463"/>
                        </a:cubicBezTo>
                        <a:cubicBezTo>
                          <a:pt x="9304" y="8165"/>
                          <a:pt x="9386" y="7893"/>
                          <a:pt x="9494" y="7622"/>
                        </a:cubicBezTo>
                        <a:cubicBezTo>
                          <a:pt x="9603" y="7324"/>
                          <a:pt x="9711" y="7053"/>
                          <a:pt x="9820" y="6781"/>
                        </a:cubicBezTo>
                        <a:cubicBezTo>
                          <a:pt x="9874" y="6646"/>
                          <a:pt x="9955" y="6510"/>
                          <a:pt x="10009" y="6375"/>
                        </a:cubicBezTo>
                        <a:cubicBezTo>
                          <a:pt x="10064" y="6239"/>
                          <a:pt x="10145" y="6130"/>
                          <a:pt x="10226" y="6022"/>
                        </a:cubicBezTo>
                        <a:cubicBezTo>
                          <a:pt x="10247" y="6001"/>
                          <a:pt x="10268" y="5992"/>
                          <a:pt x="10286" y="5992"/>
                        </a:cubicBezTo>
                        <a:cubicBezTo>
                          <a:pt x="10314" y="5992"/>
                          <a:pt x="10335" y="6015"/>
                          <a:pt x="10335" y="6049"/>
                        </a:cubicBezTo>
                        <a:cubicBezTo>
                          <a:pt x="10308" y="6185"/>
                          <a:pt x="10254" y="6347"/>
                          <a:pt x="10199" y="6456"/>
                        </a:cubicBezTo>
                        <a:cubicBezTo>
                          <a:pt x="10145" y="6591"/>
                          <a:pt x="10064" y="6727"/>
                          <a:pt x="10009" y="6863"/>
                        </a:cubicBezTo>
                        <a:cubicBezTo>
                          <a:pt x="9901" y="7134"/>
                          <a:pt x="9792" y="7405"/>
                          <a:pt x="9711" y="7676"/>
                        </a:cubicBezTo>
                        <a:cubicBezTo>
                          <a:pt x="9603" y="7948"/>
                          <a:pt x="9521" y="8219"/>
                          <a:pt x="9440" y="8490"/>
                        </a:cubicBezTo>
                        <a:cubicBezTo>
                          <a:pt x="9413" y="8572"/>
                          <a:pt x="9358" y="8680"/>
                          <a:pt x="9358" y="8734"/>
                        </a:cubicBezTo>
                        <a:cubicBezTo>
                          <a:pt x="9331" y="8789"/>
                          <a:pt x="9331" y="8816"/>
                          <a:pt x="9304" y="8924"/>
                        </a:cubicBezTo>
                        <a:cubicBezTo>
                          <a:pt x="9277" y="9006"/>
                          <a:pt x="9277" y="9114"/>
                          <a:pt x="9250" y="9195"/>
                        </a:cubicBezTo>
                        <a:lnTo>
                          <a:pt x="9684" y="8951"/>
                        </a:lnTo>
                        <a:cubicBezTo>
                          <a:pt x="9684" y="8870"/>
                          <a:pt x="9684" y="8816"/>
                          <a:pt x="9711" y="8734"/>
                        </a:cubicBezTo>
                        <a:cubicBezTo>
                          <a:pt x="9738" y="8680"/>
                          <a:pt x="9738" y="8626"/>
                          <a:pt x="9765" y="8544"/>
                        </a:cubicBezTo>
                        <a:lnTo>
                          <a:pt x="9820" y="8463"/>
                        </a:lnTo>
                        <a:cubicBezTo>
                          <a:pt x="9847" y="8355"/>
                          <a:pt x="9874" y="8273"/>
                          <a:pt x="9928" y="8138"/>
                        </a:cubicBezTo>
                        <a:cubicBezTo>
                          <a:pt x="9982" y="8002"/>
                          <a:pt x="10037" y="7839"/>
                          <a:pt x="10091" y="7704"/>
                        </a:cubicBezTo>
                        <a:cubicBezTo>
                          <a:pt x="10118" y="7649"/>
                          <a:pt x="10145" y="7568"/>
                          <a:pt x="10172" y="7514"/>
                        </a:cubicBezTo>
                        <a:cubicBezTo>
                          <a:pt x="10172" y="7432"/>
                          <a:pt x="10226" y="7378"/>
                          <a:pt x="10254" y="7324"/>
                        </a:cubicBezTo>
                        <a:cubicBezTo>
                          <a:pt x="10268" y="7317"/>
                          <a:pt x="10283" y="7313"/>
                          <a:pt x="10296" y="7313"/>
                        </a:cubicBezTo>
                        <a:cubicBezTo>
                          <a:pt x="10333" y="7313"/>
                          <a:pt x="10362" y="7338"/>
                          <a:pt x="10362" y="7378"/>
                        </a:cubicBezTo>
                        <a:cubicBezTo>
                          <a:pt x="10362" y="7432"/>
                          <a:pt x="10335" y="7514"/>
                          <a:pt x="10308" y="7595"/>
                        </a:cubicBezTo>
                        <a:lnTo>
                          <a:pt x="10254" y="7785"/>
                        </a:lnTo>
                        <a:cubicBezTo>
                          <a:pt x="10199" y="7921"/>
                          <a:pt x="10145" y="8056"/>
                          <a:pt x="10091" y="8192"/>
                        </a:cubicBezTo>
                        <a:lnTo>
                          <a:pt x="10064" y="8300"/>
                        </a:lnTo>
                        <a:lnTo>
                          <a:pt x="9928" y="8599"/>
                        </a:lnTo>
                        <a:lnTo>
                          <a:pt x="9847" y="8789"/>
                        </a:lnTo>
                        <a:cubicBezTo>
                          <a:pt x="9847" y="8816"/>
                          <a:pt x="9847" y="8816"/>
                          <a:pt x="9820" y="8843"/>
                        </a:cubicBezTo>
                        <a:cubicBezTo>
                          <a:pt x="10552" y="8409"/>
                          <a:pt x="11257" y="8002"/>
                          <a:pt x="11989" y="7595"/>
                        </a:cubicBezTo>
                        <a:lnTo>
                          <a:pt x="13319" y="6754"/>
                        </a:lnTo>
                        <a:lnTo>
                          <a:pt x="14241" y="6185"/>
                        </a:lnTo>
                        <a:cubicBezTo>
                          <a:pt x="14458" y="6076"/>
                          <a:pt x="14648" y="5941"/>
                          <a:pt x="14837" y="5832"/>
                        </a:cubicBezTo>
                        <a:cubicBezTo>
                          <a:pt x="14919" y="5642"/>
                          <a:pt x="15027" y="5452"/>
                          <a:pt x="15136" y="5290"/>
                        </a:cubicBezTo>
                        <a:lnTo>
                          <a:pt x="15217" y="5127"/>
                        </a:lnTo>
                        <a:cubicBezTo>
                          <a:pt x="15434" y="4747"/>
                          <a:pt x="15651" y="4422"/>
                          <a:pt x="15895" y="4096"/>
                        </a:cubicBezTo>
                        <a:cubicBezTo>
                          <a:pt x="16058" y="3906"/>
                          <a:pt x="16194" y="3716"/>
                          <a:pt x="16356" y="3554"/>
                        </a:cubicBezTo>
                        <a:cubicBezTo>
                          <a:pt x="16519" y="3391"/>
                          <a:pt x="16682" y="3228"/>
                          <a:pt x="16872" y="3093"/>
                        </a:cubicBezTo>
                        <a:cubicBezTo>
                          <a:pt x="16884" y="3080"/>
                          <a:pt x="16898" y="3075"/>
                          <a:pt x="16912" y="3075"/>
                        </a:cubicBezTo>
                        <a:cubicBezTo>
                          <a:pt x="16956" y="3075"/>
                          <a:pt x="16995" y="3132"/>
                          <a:pt x="16953" y="3174"/>
                        </a:cubicBezTo>
                        <a:cubicBezTo>
                          <a:pt x="16817" y="3391"/>
                          <a:pt x="16628" y="3554"/>
                          <a:pt x="16438" y="3743"/>
                        </a:cubicBezTo>
                        <a:cubicBezTo>
                          <a:pt x="16139" y="4096"/>
                          <a:pt x="15868" y="4449"/>
                          <a:pt x="15597" y="4856"/>
                        </a:cubicBezTo>
                        <a:lnTo>
                          <a:pt x="15570" y="4883"/>
                        </a:lnTo>
                        <a:cubicBezTo>
                          <a:pt x="15461" y="5073"/>
                          <a:pt x="15353" y="5235"/>
                          <a:pt x="15244" y="5425"/>
                        </a:cubicBezTo>
                        <a:cubicBezTo>
                          <a:pt x="15190" y="5507"/>
                          <a:pt x="15163" y="5561"/>
                          <a:pt x="15136" y="5642"/>
                        </a:cubicBezTo>
                        <a:lnTo>
                          <a:pt x="15190" y="5615"/>
                        </a:lnTo>
                        <a:cubicBezTo>
                          <a:pt x="15204" y="5601"/>
                          <a:pt x="15217" y="5595"/>
                          <a:pt x="15227" y="5595"/>
                        </a:cubicBezTo>
                        <a:cubicBezTo>
                          <a:pt x="15238" y="5595"/>
                          <a:pt x="15244" y="5601"/>
                          <a:pt x="15244" y="5615"/>
                        </a:cubicBezTo>
                        <a:lnTo>
                          <a:pt x="15678" y="5398"/>
                        </a:lnTo>
                        <a:lnTo>
                          <a:pt x="16546" y="4991"/>
                        </a:lnTo>
                        <a:cubicBezTo>
                          <a:pt x="16560" y="4978"/>
                          <a:pt x="16567" y="4971"/>
                          <a:pt x="16573" y="4971"/>
                        </a:cubicBezTo>
                        <a:cubicBezTo>
                          <a:pt x="16580" y="4971"/>
                          <a:pt x="16587" y="4978"/>
                          <a:pt x="16600" y="4991"/>
                        </a:cubicBezTo>
                        <a:lnTo>
                          <a:pt x="16736" y="4910"/>
                        </a:lnTo>
                        <a:lnTo>
                          <a:pt x="16817" y="4910"/>
                        </a:lnTo>
                        <a:cubicBezTo>
                          <a:pt x="16825" y="4902"/>
                          <a:pt x="16836" y="4899"/>
                          <a:pt x="16847" y="4899"/>
                        </a:cubicBezTo>
                        <a:cubicBezTo>
                          <a:pt x="16874" y="4899"/>
                          <a:pt x="16907" y="4918"/>
                          <a:pt x="16926" y="4937"/>
                        </a:cubicBezTo>
                        <a:cubicBezTo>
                          <a:pt x="16953" y="4964"/>
                          <a:pt x="16953" y="5018"/>
                          <a:pt x="16926" y="5045"/>
                        </a:cubicBezTo>
                        <a:cubicBezTo>
                          <a:pt x="16872" y="5100"/>
                          <a:pt x="16817" y="5127"/>
                          <a:pt x="16790" y="5181"/>
                        </a:cubicBezTo>
                        <a:lnTo>
                          <a:pt x="16655" y="5262"/>
                        </a:lnTo>
                        <a:cubicBezTo>
                          <a:pt x="16546" y="5317"/>
                          <a:pt x="16465" y="5371"/>
                          <a:pt x="16356" y="5398"/>
                        </a:cubicBezTo>
                        <a:lnTo>
                          <a:pt x="16329" y="5398"/>
                        </a:lnTo>
                        <a:lnTo>
                          <a:pt x="15733" y="5751"/>
                        </a:lnTo>
                        <a:cubicBezTo>
                          <a:pt x="15733" y="5751"/>
                          <a:pt x="15733" y="5778"/>
                          <a:pt x="15705" y="5778"/>
                        </a:cubicBezTo>
                        <a:cubicBezTo>
                          <a:pt x="15570" y="5886"/>
                          <a:pt x="15434" y="5968"/>
                          <a:pt x="15299" y="6022"/>
                        </a:cubicBezTo>
                        <a:cubicBezTo>
                          <a:pt x="14431" y="6510"/>
                          <a:pt x="13535" y="6998"/>
                          <a:pt x="12668" y="7487"/>
                        </a:cubicBezTo>
                        <a:lnTo>
                          <a:pt x="12803" y="7568"/>
                        </a:lnTo>
                        <a:cubicBezTo>
                          <a:pt x="12912" y="7622"/>
                          <a:pt x="12993" y="7676"/>
                          <a:pt x="13102" y="7704"/>
                        </a:cubicBezTo>
                        <a:cubicBezTo>
                          <a:pt x="13291" y="7812"/>
                          <a:pt x="13481" y="7866"/>
                          <a:pt x="13698" y="7921"/>
                        </a:cubicBezTo>
                        <a:cubicBezTo>
                          <a:pt x="13915" y="7975"/>
                          <a:pt x="14132" y="8002"/>
                          <a:pt x="14322" y="8002"/>
                        </a:cubicBezTo>
                        <a:lnTo>
                          <a:pt x="14648" y="8002"/>
                        </a:lnTo>
                        <a:cubicBezTo>
                          <a:pt x="14702" y="7988"/>
                          <a:pt x="14756" y="7982"/>
                          <a:pt x="14810" y="7982"/>
                        </a:cubicBezTo>
                        <a:cubicBezTo>
                          <a:pt x="14865" y="7982"/>
                          <a:pt x="14919" y="7988"/>
                          <a:pt x="14973" y="8002"/>
                        </a:cubicBezTo>
                        <a:cubicBezTo>
                          <a:pt x="15000" y="8029"/>
                          <a:pt x="15000" y="8083"/>
                          <a:pt x="14973" y="8110"/>
                        </a:cubicBezTo>
                        <a:cubicBezTo>
                          <a:pt x="14865" y="8165"/>
                          <a:pt x="14729" y="8192"/>
                          <a:pt x="14620" y="8192"/>
                        </a:cubicBezTo>
                        <a:cubicBezTo>
                          <a:pt x="14566" y="8205"/>
                          <a:pt x="14512" y="8212"/>
                          <a:pt x="14458" y="8212"/>
                        </a:cubicBezTo>
                        <a:cubicBezTo>
                          <a:pt x="14403" y="8212"/>
                          <a:pt x="14349" y="8205"/>
                          <a:pt x="14295" y="8192"/>
                        </a:cubicBezTo>
                        <a:cubicBezTo>
                          <a:pt x="14051" y="8192"/>
                          <a:pt x="13834" y="8165"/>
                          <a:pt x="13617" y="8110"/>
                        </a:cubicBezTo>
                        <a:cubicBezTo>
                          <a:pt x="13400" y="8056"/>
                          <a:pt x="13183" y="7975"/>
                          <a:pt x="12993" y="7893"/>
                        </a:cubicBezTo>
                        <a:cubicBezTo>
                          <a:pt x="12885" y="7839"/>
                          <a:pt x="12776" y="7785"/>
                          <a:pt x="12695" y="7731"/>
                        </a:cubicBezTo>
                        <a:cubicBezTo>
                          <a:pt x="12613" y="7676"/>
                          <a:pt x="12532" y="7622"/>
                          <a:pt x="12478" y="7568"/>
                        </a:cubicBezTo>
                        <a:lnTo>
                          <a:pt x="12369" y="7622"/>
                        </a:lnTo>
                        <a:cubicBezTo>
                          <a:pt x="11935" y="7893"/>
                          <a:pt x="11501" y="8165"/>
                          <a:pt x="11067" y="8436"/>
                        </a:cubicBezTo>
                        <a:cubicBezTo>
                          <a:pt x="9847" y="9223"/>
                          <a:pt x="8599" y="10036"/>
                          <a:pt x="7406" y="10877"/>
                        </a:cubicBezTo>
                        <a:cubicBezTo>
                          <a:pt x="6646" y="11392"/>
                          <a:pt x="5887" y="11935"/>
                          <a:pt x="5154" y="12477"/>
                        </a:cubicBezTo>
                        <a:cubicBezTo>
                          <a:pt x="5453" y="12504"/>
                          <a:pt x="5751" y="12586"/>
                          <a:pt x="6049" y="12613"/>
                        </a:cubicBezTo>
                        <a:cubicBezTo>
                          <a:pt x="6363" y="12658"/>
                          <a:pt x="6676" y="12678"/>
                          <a:pt x="6985" y="12678"/>
                        </a:cubicBezTo>
                        <a:cubicBezTo>
                          <a:pt x="7238" y="12678"/>
                          <a:pt x="7487" y="12664"/>
                          <a:pt x="7731" y="12640"/>
                        </a:cubicBezTo>
                        <a:cubicBezTo>
                          <a:pt x="8029" y="12613"/>
                          <a:pt x="8301" y="12586"/>
                          <a:pt x="8572" y="12532"/>
                        </a:cubicBezTo>
                        <a:cubicBezTo>
                          <a:pt x="8707" y="12504"/>
                          <a:pt x="8843" y="12477"/>
                          <a:pt x="8979" y="12450"/>
                        </a:cubicBezTo>
                        <a:cubicBezTo>
                          <a:pt x="9114" y="12396"/>
                          <a:pt x="9250" y="12369"/>
                          <a:pt x="9386" y="12369"/>
                        </a:cubicBezTo>
                        <a:cubicBezTo>
                          <a:pt x="9467" y="12369"/>
                          <a:pt x="9467" y="12450"/>
                          <a:pt x="9440" y="12477"/>
                        </a:cubicBezTo>
                        <a:cubicBezTo>
                          <a:pt x="9277" y="12559"/>
                          <a:pt x="9114" y="12613"/>
                          <a:pt x="8952" y="12667"/>
                        </a:cubicBezTo>
                        <a:cubicBezTo>
                          <a:pt x="8816" y="12694"/>
                          <a:pt x="8653" y="12721"/>
                          <a:pt x="8490" y="12776"/>
                        </a:cubicBezTo>
                        <a:cubicBezTo>
                          <a:pt x="8022" y="12843"/>
                          <a:pt x="7553" y="12891"/>
                          <a:pt x="7084" y="12891"/>
                        </a:cubicBezTo>
                        <a:cubicBezTo>
                          <a:pt x="6983" y="12891"/>
                          <a:pt x="6883" y="12889"/>
                          <a:pt x="6782" y="12884"/>
                        </a:cubicBezTo>
                        <a:cubicBezTo>
                          <a:pt x="6483" y="12884"/>
                          <a:pt x="6185" y="12857"/>
                          <a:pt x="5914" y="12803"/>
                        </a:cubicBezTo>
                        <a:cubicBezTo>
                          <a:pt x="5615" y="12776"/>
                          <a:pt x="5344" y="12721"/>
                          <a:pt x="5073" y="12613"/>
                        </a:cubicBezTo>
                        <a:cubicBezTo>
                          <a:pt x="5073" y="12586"/>
                          <a:pt x="5046" y="12586"/>
                          <a:pt x="5046" y="12586"/>
                        </a:cubicBezTo>
                        <a:cubicBezTo>
                          <a:pt x="4639" y="12857"/>
                          <a:pt x="4259" y="13183"/>
                          <a:pt x="3879" y="13481"/>
                        </a:cubicBezTo>
                        <a:cubicBezTo>
                          <a:pt x="2849" y="14268"/>
                          <a:pt x="1872" y="15135"/>
                          <a:pt x="977" y="16085"/>
                        </a:cubicBezTo>
                        <a:cubicBezTo>
                          <a:pt x="923" y="16166"/>
                          <a:pt x="869" y="16220"/>
                          <a:pt x="787" y="16302"/>
                        </a:cubicBezTo>
                        <a:lnTo>
                          <a:pt x="842" y="16329"/>
                        </a:lnTo>
                        <a:lnTo>
                          <a:pt x="950" y="16383"/>
                        </a:lnTo>
                        <a:lnTo>
                          <a:pt x="1031" y="16465"/>
                        </a:lnTo>
                        <a:cubicBezTo>
                          <a:pt x="1086" y="16492"/>
                          <a:pt x="1113" y="16519"/>
                          <a:pt x="1140" y="16546"/>
                        </a:cubicBezTo>
                        <a:lnTo>
                          <a:pt x="1140" y="16573"/>
                        </a:lnTo>
                        <a:cubicBezTo>
                          <a:pt x="1248" y="16600"/>
                          <a:pt x="1357" y="16627"/>
                          <a:pt x="1465" y="16654"/>
                        </a:cubicBezTo>
                        <a:cubicBezTo>
                          <a:pt x="2035" y="16797"/>
                          <a:pt x="2624" y="16866"/>
                          <a:pt x="3209" y="16866"/>
                        </a:cubicBezTo>
                        <a:cubicBezTo>
                          <a:pt x="3627" y="16866"/>
                          <a:pt x="4043" y="16831"/>
                          <a:pt x="4449" y="16763"/>
                        </a:cubicBezTo>
                        <a:cubicBezTo>
                          <a:pt x="5453" y="16627"/>
                          <a:pt x="6456" y="16410"/>
                          <a:pt x="7433" y="16193"/>
                        </a:cubicBezTo>
                        <a:cubicBezTo>
                          <a:pt x="9413" y="15786"/>
                          <a:pt x="11311" y="15135"/>
                          <a:pt x="13129" y="14295"/>
                        </a:cubicBezTo>
                        <a:cubicBezTo>
                          <a:pt x="14865" y="13427"/>
                          <a:pt x="16438" y="12233"/>
                          <a:pt x="17713" y="10769"/>
                        </a:cubicBezTo>
                        <a:cubicBezTo>
                          <a:pt x="19015" y="9277"/>
                          <a:pt x="20099" y="7622"/>
                          <a:pt x="20913" y="5832"/>
                        </a:cubicBezTo>
                        <a:cubicBezTo>
                          <a:pt x="21591" y="4286"/>
                          <a:pt x="22188" y="2686"/>
                          <a:pt x="22649" y="1031"/>
                        </a:cubicBezTo>
                        <a:cubicBezTo>
                          <a:pt x="22730" y="706"/>
                          <a:pt x="22812" y="380"/>
                          <a:pt x="22920" y="55"/>
                        </a:cubicBezTo>
                        <a:lnTo>
                          <a:pt x="22920" y="55"/>
                        </a:lnTo>
                        <a:lnTo>
                          <a:pt x="22893" y="82"/>
                        </a:lnTo>
                        <a:lnTo>
                          <a:pt x="22513" y="326"/>
                        </a:lnTo>
                        <a:lnTo>
                          <a:pt x="21808" y="868"/>
                        </a:lnTo>
                        <a:lnTo>
                          <a:pt x="21076" y="1384"/>
                        </a:lnTo>
                        <a:lnTo>
                          <a:pt x="20723" y="1655"/>
                        </a:lnTo>
                        <a:cubicBezTo>
                          <a:pt x="20615" y="1736"/>
                          <a:pt x="20479" y="1818"/>
                          <a:pt x="20344" y="1872"/>
                        </a:cubicBezTo>
                        <a:cubicBezTo>
                          <a:pt x="20289" y="1872"/>
                          <a:pt x="20262" y="1818"/>
                          <a:pt x="20289" y="1791"/>
                        </a:cubicBezTo>
                        <a:cubicBezTo>
                          <a:pt x="20371" y="1682"/>
                          <a:pt x="20479" y="1574"/>
                          <a:pt x="20615" y="1492"/>
                        </a:cubicBezTo>
                        <a:lnTo>
                          <a:pt x="20967" y="1221"/>
                        </a:lnTo>
                        <a:lnTo>
                          <a:pt x="21700" y="706"/>
                        </a:lnTo>
                        <a:lnTo>
                          <a:pt x="22432" y="163"/>
                        </a:lnTo>
                        <a:lnTo>
                          <a:pt x="2264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07" name="Google Shape;907;p37"/>
                <p:cNvSpPr/>
                <p:nvPr/>
              </p:nvSpPr>
              <p:spPr>
                <a:xfrm>
                  <a:off x="1379350" y="1196900"/>
                  <a:ext cx="913875" cy="1794175"/>
                </a:xfrm>
                <a:custGeom>
                  <a:avLst/>
                  <a:gdLst/>
                  <a:ahLst/>
                  <a:cxnLst/>
                  <a:rect l="l" t="t" r="r" b="b"/>
                  <a:pathLst>
                    <a:path w="36555" h="71767" extrusionOk="0">
                      <a:moveTo>
                        <a:pt x="3388" y="663"/>
                      </a:moveTo>
                      <a:cubicBezTo>
                        <a:pt x="3323" y="2266"/>
                        <a:pt x="3784" y="3841"/>
                        <a:pt x="4693" y="5178"/>
                      </a:cubicBezTo>
                      <a:cubicBezTo>
                        <a:pt x="5669" y="6778"/>
                        <a:pt x="7053" y="8080"/>
                        <a:pt x="8382" y="9409"/>
                      </a:cubicBezTo>
                      <a:cubicBezTo>
                        <a:pt x="9684" y="10711"/>
                        <a:pt x="10959" y="12067"/>
                        <a:pt x="11772" y="13776"/>
                      </a:cubicBezTo>
                      <a:cubicBezTo>
                        <a:pt x="13400" y="17112"/>
                        <a:pt x="13074" y="21045"/>
                        <a:pt x="10931" y="24083"/>
                      </a:cubicBezTo>
                      <a:cubicBezTo>
                        <a:pt x="10850" y="24219"/>
                        <a:pt x="10742" y="24354"/>
                        <a:pt x="10633" y="24490"/>
                      </a:cubicBezTo>
                      <a:cubicBezTo>
                        <a:pt x="10579" y="24327"/>
                        <a:pt x="10525" y="24137"/>
                        <a:pt x="10470" y="24002"/>
                      </a:cubicBezTo>
                      <a:cubicBezTo>
                        <a:pt x="10606" y="23839"/>
                        <a:pt x="10714" y="23649"/>
                        <a:pt x="10823" y="23459"/>
                      </a:cubicBezTo>
                      <a:cubicBezTo>
                        <a:pt x="10904" y="23270"/>
                        <a:pt x="11013" y="23080"/>
                        <a:pt x="11094" y="22890"/>
                      </a:cubicBezTo>
                      <a:cubicBezTo>
                        <a:pt x="11203" y="22700"/>
                        <a:pt x="11284" y="22483"/>
                        <a:pt x="11365" y="22293"/>
                      </a:cubicBezTo>
                      <a:cubicBezTo>
                        <a:pt x="11393" y="22185"/>
                        <a:pt x="11447" y="22076"/>
                        <a:pt x="11474" y="21968"/>
                      </a:cubicBezTo>
                      <a:cubicBezTo>
                        <a:pt x="11528" y="21886"/>
                        <a:pt x="11555" y="21778"/>
                        <a:pt x="11528" y="21669"/>
                      </a:cubicBezTo>
                      <a:cubicBezTo>
                        <a:pt x="11528" y="21629"/>
                        <a:pt x="11499" y="21604"/>
                        <a:pt x="11473" y="21604"/>
                      </a:cubicBezTo>
                      <a:cubicBezTo>
                        <a:pt x="11463" y="21604"/>
                        <a:pt x="11454" y="21608"/>
                        <a:pt x="11447" y="21615"/>
                      </a:cubicBezTo>
                      <a:cubicBezTo>
                        <a:pt x="11365" y="21696"/>
                        <a:pt x="11311" y="21805"/>
                        <a:pt x="11284" y="21913"/>
                      </a:cubicBezTo>
                      <a:lnTo>
                        <a:pt x="11176" y="22185"/>
                      </a:lnTo>
                      <a:cubicBezTo>
                        <a:pt x="11094" y="22374"/>
                        <a:pt x="11013" y="22564"/>
                        <a:pt x="10904" y="22781"/>
                      </a:cubicBezTo>
                      <a:cubicBezTo>
                        <a:pt x="10823" y="22971"/>
                        <a:pt x="10742" y="23161"/>
                        <a:pt x="10633" y="23324"/>
                      </a:cubicBezTo>
                      <a:cubicBezTo>
                        <a:pt x="10525" y="23514"/>
                        <a:pt x="10443" y="23649"/>
                        <a:pt x="10362" y="23812"/>
                      </a:cubicBezTo>
                      <a:cubicBezTo>
                        <a:pt x="9792" y="22157"/>
                        <a:pt x="9250" y="20503"/>
                        <a:pt x="8680" y="18821"/>
                      </a:cubicBezTo>
                      <a:lnTo>
                        <a:pt x="8599" y="18631"/>
                      </a:lnTo>
                      <a:cubicBezTo>
                        <a:pt x="8626" y="18604"/>
                        <a:pt x="8626" y="18604"/>
                        <a:pt x="8626" y="18604"/>
                      </a:cubicBezTo>
                      <a:cubicBezTo>
                        <a:pt x="8789" y="18360"/>
                        <a:pt x="8924" y="18089"/>
                        <a:pt x="9033" y="17790"/>
                      </a:cubicBezTo>
                      <a:cubicBezTo>
                        <a:pt x="9358" y="16950"/>
                        <a:pt x="9521" y="16055"/>
                        <a:pt x="9467" y="15159"/>
                      </a:cubicBezTo>
                      <a:cubicBezTo>
                        <a:pt x="9467" y="14997"/>
                        <a:pt x="9440" y="14834"/>
                        <a:pt x="9412" y="14671"/>
                      </a:cubicBezTo>
                      <a:cubicBezTo>
                        <a:pt x="9412" y="14590"/>
                        <a:pt x="9385" y="14509"/>
                        <a:pt x="9385" y="14427"/>
                      </a:cubicBezTo>
                      <a:cubicBezTo>
                        <a:pt x="9358" y="14346"/>
                        <a:pt x="9331" y="14264"/>
                        <a:pt x="9277" y="14210"/>
                      </a:cubicBezTo>
                      <a:cubicBezTo>
                        <a:pt x="9265" y="14187"/>
                        <a:pt x="9249" y="14179"/>
                        <a:pt x="9234" y="14179"/>
                      </a:cubicBezTo>
                      <a:cubicBezTo>
                        <a:pt x="9214" y="14179"/>
                        <a:pt x="9195" y="14194"/>
                        <a:pt x="9195" y="14210"/>
                      </a:cubicBezTo>
                      <a:cubicBezTo>
                        <a:pt x="9168" y="14292"/>
                        <a:pt x="9168" y="14346"/>
                        <a:pt x="9195" y="14400"/>
                      </a:cubicBezTo>
                      <a:cubicBezTo>
                        <a:pt x="9195" y="14481"/>
                        <a:pt x="9195" y="14563"/>
                        <a:pt x="9223" y="14644"/>
                      </a:cubicBezTo>
                      <a:cubicBezTo>
                        <a:pt x="9223" y="14780"/>
                        <a:pt x="9250" y="14942"/>
                        <a:pt x="9250" y="15078"/>
                      </a:cubicBezTo>
                      <a:cubicBezTo>
                        <a:pt x="9304" y="15946"/>
                        <a:pt x="9168" y="16814"/>
                        <a:pt x="8870" y="17655"/>
                      </a:cubicBezTo>
                      <a:cubicBezTo>
                        <a:pt x="8789" y="17926"/>
                        <a:pt x="8653" y="18197"/>
                        <a:pt x="8544" y="18469"/>
                      </a:cubicBezTo>
                      <a:lnTo>
                        <a:pt x="8219" y="17384"/>
                      </a:lnTo>
                      <a:cubicBezTo>
                        <a:pt x="8192" y="17248"/>
                        <a:pt x="8165" y="17112"/>
                        <a:pt x="8138" y="16977"/>
                      </a:cubicBezTo>
                      <a:cubicBezTo>
                        <a:pt x="8111" y="16787"/>
                        <a:pt x="8056" y="16624"/>
                        <a:pt x="8002" y="16461"/>
                      </a:cubicBezTo>
                      <a:cubicBezTo>
                        <a:pt x="7921" y="16136"/>
                        <a:pt x="7812" y="15810"/>
                        <a:pt x="7677" y="15485"/>
                      </a:cubicBezTo>
                      <a:cubicBezTo>
                        <a:pt x="7665" y="15440"/>
                        <a:pt x="7630" y="15418"/>
                        <a:pt x="7595" y="15418"/>
                      </a:cubicBezTo>
                      <a:cubicBezTo>
                        <a:pt x="7547" y="15418"/>
                        <a:pt x="7498" y="15460"/>
                        <a:pt x="7514" y="15539"/>
                      </a:cubicBezTo>
                      <a:lnTo>
                        <a:pt x="7541" y="15593"/>
                      </a:lnTo>
                      <a:cubicBezTo>
                        <a:pt x="7487" y="15593"/>
                        <a:pt x="7460" y="15648"/>
                        <a:pt x="7460" y="15702"/>
                      </a:cubicBezTo>
                      <a:lnTo>
                        <a:pt x="7649" y="16190"/>
                      </a:lnTo>
                      <a:cubicBezTo>
                        <a:pt x="7677" y="16380"/>
                        <a:pt x="7758" y="16570"/>
                        <a:pt x="7812" y="16733"/>
                      </a:cubicBezTo>
                      <a:cubicBezTo>
                        <a:pt x="7812" y="16841"/>
                        <a:pt x="7839" y="16950"/>
                        <a:pt x="7866" y="17031"/>
                      </a:cubicBezTo>
                      <a:cubicBezTo>
                        <a:pt x="6863" y="16678"/>
                        <a:pt x="5995" y="16082"/>
                        <a:pt x="5344" y="15268"/>
                      </a:cubicBezTo>
                      <a:cubicBezTo>
                        <a:pt x="5127" y="15051"/>
                        <a:pt x="4937" y="14807"/>
                        <a:pt x="4774" y="14536"/>
                      </a:cubicBezTo>
                      <a:cubicBezTo>
                        <a:pt x="4766" y="14520"/>
                        <a:pt x="4754" y="14513"/>
                        <a:pt x="4741" y="14513"/>
                      </a:cubicBezTo>
                      <a:cubicBezTo>
                        <a:pt x="4709" y="14513"/>
                        <a:pt x="4674" y="14552"/>
                        <a:pt x="4693" y="14590"/>
                      </a:cubicBezTo>
                      <a:cubicBezTo>
                        <a:pt x="4801" y="14861"/>
                        <a:pt x="4964" y="15105"/>
                        <a:pt x="5127" y="15322"/>
                      </a:cubicBezTo>
                      <a:cubicBezTo>
                        <a:pt x="5290" y="15539"/>
                        <a:pt x="5480" y="15756"/>
                        <a:pt x="5696" y="15946"/>
                      </a:cubicBezTo>
                      <a:cubicBezTo>
                        <a:pt x="6076" y="16353"/>
                        <a:pt x="6537" y="16678"/>
                        <a:pt x="7053" y="16923"/>
                      </a:cubicBezTo>
                      <a:cubicBezTo>
                        <a:pt x="7324" y="17058"/>
                        <a:pt x="7595" y="17167"/>
                        <a:pt x="7894" y="17275"/>
                      </a:cubicBezTo>
                      <a:cubicBezTo>
                        <a:pt x="7975" y="17655"/>
                        <a:pt x="8029" y="18062"/>
                        <a:pt x="8111" y="18441"/>
                      </a:cubicBezTo>
                      <a:cubicBezTo>
                        <a:pt x="8300" y="19309"/>
                        <a:pt x="8490" y="20177"/>
                        <a:pt x="8707" y="21045"/>
                      </a:cubicBezTo>
                      <a:cubicBezTo>
                        <a:pt x="8816" y="21534"/>
                        <a:pt x="8951" y="22022"/>
                        <a:pt x="9087" y="22510"/>
                      </a:cubicBezTo>
                      <a:cubicBezTo>
                        <a:pt x="8924" y="22429"/>
                        <a:pt x="8789" y="22347"/>
                        <a:pt x="8653" y="22266"/>
                      </a:cubicBezTo>
                      <a:cubicBezTo>
                        <a:pt x="8517" y="22185"/>
                        <a:pt x="8300" y="22049"/>
                        <a:pt x="8138" y="21913"/>
                      </a:cubicBezTo>
                      <a:cubicBezTo>
                        <a:pt x="7785" y="21642"/>
                        <a:pt x="7460" y="21371"/>
                        <a:pt x="7161" y="21045"/>
                      </a:cubicBezTo>
                      <a:cubicBezTo>
                        <a:pt x="6998" y="20855"/>
                        <a:pt x="6836" y="20666"/>
                        <a:pt x="6700" y="20476"/>
                      </a:cubicBezTo>
                      <a:cubicBezTo>
                        <a:pt x="6685" y="20461"/>
                        <a:pt x="6666" y="20454"/>
                        <a:pt x="6647" y="20454"/>
                      </a:cubicBezTo>
                      <a:cubicBezTo>
                        <a:pt x="6598" y="20454"/>
                        <a:pt x="6552" y="20498"/>
                        <a:pt x="6592" y="20557"/>
                      </a:cubicBezTo>
                      <a:cubicBezTo>
                        <a:pt x="7080" y="21289"/>
                        <a:pt x="7704" y="21913"/>
                        <a:pt x="8463" y="22402"/>
                      </a:cubicBezTo>
                      <a:cubicBezTo>
                        <a:pt x="8680" y="22537"/>
                        <a:pt x="8897" y="22673"/>
                        <a:pt x="9141" y="22781"/>
                      </a:cubicBezTo>
                      <a:lnTo>
                        <a:pt x="9168" y="22781"/>
                      </a:lnTo>
                      <a:cubicBezTo>
                        <a:pt x="9331" y="23351"/>
                        <a:pt x="9494" y="23920"/>
                        <a:pt x="9657" y="24463"/>
                      </a:cubicBezTo>
                      <a:lnTo>
                        <a:pt x="9602" y="24463"/>
                      </a:lnTo>
                      <a:lnTo>
                        <a:pt x="9440" y="24354"/>
                      </a:lnTo>
                      <a:cubicBezTo>
                        <a:pt x="9331" y="24300"/>
                        <a:pt x="9195" y="24219"/>
                        <a:pt x="9087" y="24165"/>
                      </a:cubicBezTo>
                      <a:cubicBezTo>
                        <a:pt x="8870" y="24029"/>
                        <a:pt x="8653" y="23866"/>
                        <a:pt x="8436" y="23703"/>
                      </a:cubicBezTo>
                      <a:cubicBezTo>
                        <a:pt x="8029" y="23405"/>
                        <a:pt x="7649" y="23025"/>
                        <a:pt x="7297" y="22646"/>
                      </a:cubicBezTo>
                      <a:cubicBezTo>
                        <a:pt x="7107" y="22429"/>
                        <a:pt x="6917" y="22185"/>
                        <a:pt x="6727" y="21968"/>
                      </a:cubicBezTo>
                      <a:cubicBezTo>
                        <a:pt x="6719" y="21951"/>
                        <a:pt x="6708" y="21944"/>
                        <a:pt x="6697" y="21944"/>
                      </a:cubicBezTo>
                      <a:cubicBezTo>
                        <a:pt x="6674" y="21944"/>
                        <a:pt x="6654" y="21976"/>
                        <a:pt x="6673" y="21995"/>
                      </a:cubicBezTo>
                      <a:cubicBezTo>
                        <a:pt x="6944" y="22456"/>
                        <a:pt x="7270" y="22863"/>
                        <a:pt x="7649" y="23242"/>
                      </a:cubicBezTo>
                      <a:cubicBezTo>
                        <a:pt x="8029" y="23622"/>
                        <a:pt x="8436" y="23975"/>
                        <a:pt x="8897" y="24273"/>
                      </a:cubicBezTo>
                      <a:cubicBezTo>
                        <a:pt x="9006" y="24354"/>
                        <a:pt x="9141" y="24436"/>
                        <a:pt x="9277" y="24490"/>
                      </a:cubicBezTo>
                      <a:lnTo>
                        <a:pt x="9467" y="24599"/>
                      </a:lnTo>
                      <a:cubicBezTo>
                        <a:pt x="9521" y="24653"/>
                        <a:pt x="9602" y="24680"/>
                        <a:pt x="9684" y="24680"/>
                      </a:cubicBezTo>
                      <a:lnTo>
                        <a:pt x="9711" y="24680"/>
                      </a:lnTo>
                      <a:cubicBezTo>
                        <a:pt x="9792" y="24978"/>
                        <a:pt x="9901" y="25304"/>
                        <a:pt x="9982" y="25602"/>
                      </a:cubicBezTo>
                      <a:cubicBezTo>
                        <a:pt x="8653" y="24924"/>
                        <a:pt x="7432" y="24056"/>
                        <a:pt x="6375" y="22971"/>
                      </a:cubicBezTo>
                      <a:cubicBezTo>
                        <a:pt x="5317" y="21832"/>
                        <a:pt x="4422" y="20584"/>
                        <a:pt x="3744" y="19201"/>
                      </a:cubicBezTo>
                      <a:cubicBezTo>
                        <a:pt x="3011" y="17763"/>
                        <a:pt x="2496" y="16244"/>
                        <a:pt x="2170" y="14671"/>
                      </a:cubicBezTo>
                      <a:cubicBezTo>
                        <a:pt x="1818" y="12773"/>
                        <a:pt x="1682" y="10847"/>
                        <a:pt x="1791" y="8921"/>
                      </a:cubicBezTo>
                      <a:cubicBezTo>
                        <a:pt x="1818" y="7945"/>
                        <a:pt x="1926" y="6995"/>
                        <a:pt x="2062" y="6019"/>
                      </a:cubicBezTo>
                      <a:cubicBezTo>
                        <a:pt x="2198" y="5069"/>
                        <a:pt x="2415" y="4120"/>
                        <a:pt x="2577" y="3144"/>
                      </a:cubicBezTo>
                      <a:lnTo>
                        <a:pt x="2631" y="2927"/>
                      </a:lnTo>
                      <a:cubicBezTo>
                        <a:pt x="2631" y="2927"/>
                        <a:pt x="2659" y="2927"/>
                        <a:pt x="2659" y="2900"/>
                      </a:cubicBezTo>
                      <a:cubicBezTo>
                        <a:pt x="2686" y="2710"/>
                        <a:pt x="2740" y="2520"/>
                        <a:pt x="2767" y="2330"/>
                      </a:cubicBezTo>
                      <a:lnTo>
                        <a:pt x="2767" y="2330"/>
                      </a:lnTo>
                      <a:cubicBezTo>
                        <a:pt x="2767" y="2438"/>
                        <a:pt x="2740" y="2520"/>
                        <a:pt x="2740" y="2601"/>
                      </a:cubicBezTo>
                      <a:cubicBezTo>
                        <a:pt x="2631" y="3117"/>
                        <a:pt x="2577" y="3605"/>
                        <a:pt x="2523" y="4120"/>
                      </a:cubicBezTo>
                      <a:cubicBezTo>
                        <a:pt x="2415" y="5124"/>
                        <a:pt x="2387" y="6154"/>
                        <a:pt x="2415" y="7158"/>
                      </a:cubicBezTo>
                      <a:cubicBezTo>
                        <a:pt x="2415" y="7456"/>
                        <a:pt x="2442" y="7728"/>
                        <a:pt x="2469" y="8026"/>
                      </a:cubicBezTo>
                      <a:cubicBezTo>
                        <a:pt x="2469" y="8162"/>
                        <a:pt x="2469" y="8297"/>
                        <a:pt x="2496" y="8433"/>
                      </a:cubicBezTo>
                      <a:cubicBezTo>
                        <a:pt x="2496" y="8596"/>
                        <a:pt x="2523" y="8731"/>
                        <a:pt x="2577" y="8867"/>
                      </a:cubicBezTo>
                      <a:cubicBezTo>
                        <a:pt x="2577" y="8907"/>
                        <a:pt x="2604" y="8928"/>
                        <a:pt x="2635" y="8928"/>
                      </a:cubicBezTo>
                      <a:cubicBezTo>
                        <a:pt x="2665" y="8928"/>
                        <a:pt x="2699" y="8907"/>
                        <a:pt x="2713" y="8867"/>
                      </a:cubicBezTo>
                      <a:cubicBezTo>
                        <a:pt x="2713" y="8731"/>
                        <a:pt x="2713" y="8596"/>
                        <a:pt x="2713" y="8487"/>
                      </a:cubicBezTo>
                      <a:cubicBezTo>
                        <a:pt x="2713" y="8351"/>
                        <a:pt x="2686" y="8243"/>
                        <a:pt x="2686" y="8107"/>
                      </a:cubicBezTo>
                      <a:cubicBezTo>
                        <a:pt x="2659" y="7863"/>
                        <a:pt x="2631" y="7592"/>
                        <a:pt x="2631" y="7348"/>
                      </a:cubicBezTo>
                      <a:cubicBezTo>
                        <a:pt x="2604" y="6860"/>
                        <a:pt x="2604" y="6344"/>
                        <a:pt x="2631" y="5829"/>
                      </a:cubicBezTo>
                      <a:cubicBezTo>
                        <a:pt x="2659" y="4825"/>
                        <a:pt x="2740" y="3822"/>
                        <a:pt x="2903" y="2845"/>
                      </a:cubicBezTo>
                      <a:cubicBezTo>
                        <a:pt x="2984" y="2357"/>
                        <a:pt x="3065" y="1869"/>
                        <a:pt x="3147" y="1381"/>
                      </a:cubicBezTo>
                      <a:lnTo>
                        <a:pt x="3147" y="1381"/>
                      </a:lnTo>
                      <a:cubicBezTo>
                        <a:pt x="3120" y="1733"/>
                        <a:pt x="3120" y="2086"/>
                        <a:pt x="3120" y="2411"/>
                      </a:cubicBezTo>
                      <a:cubicBezTo>
                        <a:pt x="3093" y="3144"/>
                        <a:pt x="3147" y="3849"/>
                        <a:pt x="3228" y="4554"/>
                      </a:cubicBezTo>
                      <a:cubicBezTo>
                        <a:pt x="3364" y="5965"/>
                        <a:pt x="3716" y="7375"/>
                        <a:pt x="4205" y="8704"/>
                      </a:cubicBezTo>
                      <a:cubicBezTo>
                        <a:pt x="4340" y="9084"/>
                        <a:pt x="4476" y="9436"/>
                        <a:pt x="4639" y="9816"/>
                      </a:cubicBezTo>
                      <a:cubicBezTo>
                        <a:pt x="4720" y="9979"/>
                        <a:pt x="4829" y="10169"/>
                        <a:pt x="4910" y="10359"/>
                      </a:cubicBezTo>
                      <a:cubicBezTo>
                        <a:pt x="4991" y="10521"/>
                        <a:pt x="5100" y="10711"/>
                        <a:pt x="5208" y="10874"/>
                      </a:cubicBezTo>
                      <a:cubicBezTo>
                        <a:pt x="5218" y="10893"/>
                        <a:pt x="5241" y="10902"/>
                        <a:pt x="5266" y="10902"/>
                      </a:cubicBezTo>
                      <a:cubicBezTo>
                        <a:pt x="5311" y="10902"/>
                        <a:pt x="5361" y="10872"/>
                        <a:pt x="5344" y="10820"/>
                      </a:cubicBezTo>
                      <a:cubicBezTo>
                        <a:pt x="5263" y="10657"/>
                        <a:pt x="5181" y="10494"/>
                        <a:pt x="5127" y="10359"/>
                      </a:cubicBezTo>
                      <a:cubicBezTo>
                        <a:pt x="5046" y="10196"/>
                        <a:pt x="4964" y="10033"/>
                        <a:pt x="4910" y="9870"/>
                      </a:cubicBezTo>
                      <a:cubicBezTo>
                        <a:pt x="4747" y="9518"/>
                        <a:pt x="4612" y="9219"/>
                        <a:pt x="4476" y="8894"/>
                      </a:cubicBezTo>
                      <a:cubicBezTo>
                        <a:pt x="4232" y="8216"/>
                        <a:pt x="4015" y="7565"/>
                        <a:pt x="3825" y="6887"/>
                      </a:cubicBezTo>
                      <a:cubicBezTo>
                        <a:pt x="3472" y="5503"/>
                        <a:pt x="3282" y="4093"/>
                        <a:pt x="3282" y="2683"/>
                      </a:cubicBezTo>
                      <a:cubicBezTo>
                        <a:pt x="3282" y="2303"/>
                        <a:pt x="3282" y="1896"/>
                        <a:pt x="3310" y="1489"/>
                      </a:cubicBezTo>
                      <a:cubicBezTo>
                        <a:pt x="3310" y="1299"/>
                        <a:pt x="3337" y="1109"/>
                        <a:pt x="3364" y="919"/>
                      </a:cubicBezTo>
                      <a:cubicBezTo>
                        <a:pt x="3364" y="834"/>
                        <a:pt x="3381" y="748"/>
                        <a:pt x="3388" y="663"/>
                      </a:cubicBezTo>
                      <a:close/>
                      <a:moveTo>
                        <a:pt x="35831" y="11199"/>
                      </a:moveTo>
                      <a:lnTo>
                        <a:pt x="35614" y="11362"/>
                      </a:lnTo>
                      <a:lnTo>
                        <a:pt x="34882" y="11905"/>
                      </a:lnTo>
                      <a:lnTo>
                        <a:pt x="34149" y="12420"/>
                      </a:lnTo>
                      <a:lnTo>
                        <a:pt x="33797" y="12691"/>
                      </a:lnTo>
                      <a:cubicBezTo>
                        <a:pt x="33661" y="12773"/>
                        <a:pt x="33553" y="12854"/>
                        <a:pt x="33444" y="12990"/>
                      </a:cubicBezTo>
                      <a:cubicBezTo>
                        <a:pt x="33417" y="13017"/>
                        <a:pt x="33471" y="13071"/>
                        <a:pt x="33526" y="13071"/>
                      </a:cubicBezTo>
                      <a:cubicBezTo>
                        <a:pt x="33661" y="13017"/>
                        <a:pt x="33770" y="12935"/>
                        <a:pt x="33878" y="12854"/>
                      </a:cubicBezTo>
                      <a:lnTo>
                        <a:pt x="34258" y="12583"/>
                      </a:lnTo>
                      <a:lnTo>
                        <a:pt x="34990" y="12040"/>
                      </a:lnTo>
                      <a:lnTo>
                        <a:pt x="35695" y="11525"/>
                      </a:lnTo>
                      <a:lnTo>
                        <a:pt x="36075" y="11281"/>
                      </a:lnTo>
                      <a:lnTo>
                        <a:pt x="36102" y="11254"/>
                      </a:lnTo>
                      <a:lnTo>
                        <a:pt x="36102" y="11254"/>
                      </a:lnTo>
                      <a:cubicBezTo>
                        <a:pt x="35587" y="13234"/>
                        <a:pt x="34909" y="15159"/>
                        <a:pt x="34095" y="17031"/>
                      </a:cubicBezTo>
                      <a:cubicBezTo>
                        <a:pt x="33281" y="18821"/>
                        <a:pt x="32224" y="20476"/>
                        <a:pt x="30922" y="21968"/>
                      </a:cubicBezTo>
                      <a:cubicBezTo>
                        <a:pt x="29620" y="23432"/>
                        <a:pt x="28074" y="24626"/>
                        <a:pt x="26311" y="25494"/>
                      </a:cubicBezTo>
                      <a:cubicBezTo>
                        <a:pt x="24520" y="26334"/>
                        <a:pt x="22595" y="26985"/>
                        <a:pt x="20642" y="27392"/>
                      </a:cubicBezTo>
                      <a:cubicBezTo>
                        <a:pt x="19638" y="27609"/>
                        <a:pt x="18662" y="27826"/>
                        <a:pt x="17658" y="27962"/>
                      </a:cubicBezTo>
                      <a:cubicBezTo>
                        <a:pt x="17240" y="28030"/>
                        <a:pt x="16818" y="28065"/>
                        <a:pt x="16397" y="28065"/>
                      </a:cubicBezTo>
                      <a:cubicBezTo>
                        <a:pt x="15806" y="28065"/>
                        <a:pt x="15217" y="27996"/>
                        <a:pt x="14647" y="27853"/>
                      </a:cubicBezTo>
                      <a:lnTo>
                        <a:pt x="14349" y="27772"/>
                      </a:lnTo>
                      <a:lnTo>
                        <a:pt x="14349" y="27745"/>
                      </a:lnTo>
                      <a:cubicBezTo>
                        <a:pt x="14322" y="27718"/>
                        <a:pt x="14268" y="27691"/>
                        <a:pt x="14241" y="27664"/>
                      </a:cubicBezTo>
                      <a:lnTo>
                        <a:pt x="14132" y="27582"/>
                      </a:lnTo>
                      <a:lnTo>
                        <a:pt x="14024" y="27528"/>
                      </a:lnTo>
                      <a:lnTo>
                        <a:pt x="13996" y="27501"/>
                      </a:lnTo>
                      <a:cubicBezTo>
                        <a:pt x="14051" y="27419"/>
                        <a:pt x="14105" y="27365"/>
                        <a:pt x="14186" y="27284"/>
                      </a:cubicBezTo>
                      <a:cubicBezTo>
                        <a:pt x="15081" y="26334"/>
                        <a:pt x="16031" y="25467"/>
                        <a:pt x="17061" y="24680"/>
                      </a:cubicBezTo>
                      <a:cubicBezTo>
                        <a:pt x="17468" y="24382"/>
                        <a:pt x="17848" y="24056"/>
                        <a:pt x="18228" y="23785"/>
                      </a:cubicBezTo>
                      <a:cubicBezTo>
                        <a:pt x="18255" y="23785"/>
                        <a:pt x="18255" y="23785"/>
                        <a:pt x="18282" y="23812"/>
                      </a:cubicBezTo>
                      <a:cubicBezTo>
                        <a:pt x="18526" y="23920"/>
                        <a:pt x="18824" y="23975"/>
                        <a:pt x="19096" y="24002"/>
                      </a:cubicBezTo>
                      <a:cubicBezTo>
                        <a:pt x="19394" y="24056"/>
                        <a:pt x="19692" y="24083"/>
                        <a:pt x="19964" y="24083"/>
                      </a:cubicBezTo>
                      <a:cubicBezTo>
                        <a:pt x="20065" y="24088"/>
                        <a:pt x="20166" y="24090"/>
                        <a:pt x="20269" y="24090"/>
                      </a:cubicBezTo>
                      <a:cubicBezTo>
                        <a:pt x="20744" y="24090"/>
                        <a:pt x="21231" y="24042"/>
                        <a:pt x="21700" y="23975"/>
                      </a:cubicBezTo>
                      <a:cubicBezTo>
                        <a:pt x="21862" y="23920"/>
                        <a:pt x="21998" y="23893"/>
                        <a:pt x="22161" y="23866"/>
                      </a:cubicBezTo>
                      <a:cubicBezTo>
                        <a:pt x="22323" y="23812"/>
                        <a:pt x="22486" y="23758"/>
                        <a:pt x="22622" y="23676"/>
                      </a:cubicBezTo>
                      <a:cubicBezTo>
                        <a:pt x="22676" y="23649"/>
                        <a:pt x="22649" y="23568"/>
                        <a:pt x="22595" y="23568"/>
                      </a:cubicBezTo>
                      <a:cubicBezTo>
                        <a:pt x="22459" y="23568"/>
                        <a:pt x="22296" y="23595"/>
                        <a:pt x="22188" y="23649"/>
                      </a:cubicBezTo>
                      <a:cubicBezTo>
                        <a:pt x="22052" y="23676"/>
                        <a:pt x="21917" y="23703"/>
                        <a:pt x="21781" y="23731"/>
                      </a:cubicBezTo>
                      <a:cubicBezTo>
                        <a:pt x="21483" y="23785"/>
                        <a:pt x="21211" y="23812"/>
                        <a:pt x="20940" y="23839"/>
                      </a:cubicBezTo>
                      <a:cubicBezTo>
                        <a:pt x="20684" y="23863"/>
                        <a:pt x="20428" y="23877"/>
                        <a:pt x="20172" y="23877"/>
                      </a:cubicBezTo>
                      <a:cubicBezTo>
                        <a:pt x="19858" y="23877"/>
                        <a:pt x="19545" y="23857"/>
                        <a:pt x="19231" y="23812"/>
                      </a:cubicBezTo>
                      <a:cubicBezTo>
                        <a:pt x="18933" y="23785"/>
                        <a:pt x="18662" y="23703"/>
                        <a:pt x="18363" y="23676"/>
                      </a:cubicBezTo>
                      <a:cubicBezTo>
                        <a:pt x="19096" y="23134"/>
                        <a:pt x="19828" y="22591"/>
                        <a:pt x="20588" y="22076"/>
                      </a:cubicBezTo>
                      <a:cubicBezTo>
                        <a:pt x="21808" y="21235"/>
                        <a:pt x="23029" y="20422"/>
                        <a:pt x="24276" y="19635"/>
                      </a:cubicBezTo>
                      <a:cubicBezTo>
                        <a:pt x="24710" y="19364"/>
                        <a:pt x="25117" y="19092"/>
                        <a:pt x="25551" y="18821"/>
                      </a:cubicBezTo>
                      <a:lnTo>
                        <a:pt x="25660" y="18767"/>
                      </a:lnTo>
                      <a:cubicBezTo>
                        <a:pt x="25741" y="18821"/>
                        <a:pt x="25795" y="18875"/>
                        <a:pt x="25877" y="18930"/>
                      </a:cubicBezTo>
                      <a:cubicBezTo>
                        <a:pt x="25985" y="18984"/>
                        <a:pt x="26094" y="19038"/>
                        <a:pt x="26175" y="19092"/>
                      </a:cubicBezTo>
                      <a:cubicBezTo>
                        <a:pt x="26392" y="19174"/>
                        <a:pt x="26609" y="19255"/>
                        <a:pt x="26826" y="19309"/>
                      </a:cubicBezTo>
                      <a:cubicBezTo>
                        <a:pt x="27043" y="19364"/>
                        <a:pt x="27260" y="19391"/>
                        <a:pt x="27477" y="19391"/>
                      </a:cubicBezTo>
                      <a:cubicBezTo>
                        <a:pt x="27531" y="19404"/>
                        <a:pt x="27585" y="19411"/>
                        <a:pt x="27640" y="19411"/>
                      </a:cubicBezTo>
                      <a:cubicBezTo>
                        <a:pt x="27694" y="19411"/>
                        <a:pt x="27748" y="19404"/>
                        <a:pt x="27802" y="19391"/>
                      </a:cubicBezTo>
                      <a:cubicBezTo>
                        <a:pt x="27938" y="19391"/>
                        <a:pt x="28047" y="19364"/>
                        <a:pt x="28155" y="19309"/>
                      </a:cubicBezTo>
                      <a:cubicBezTo>
                        <a:pt x="28209" y="19282"/>
                        <a:pt x="28209" y="19228"/>
                        <a:pt x="28155" y="19201"/>
                      </a:cubicBezTo>
                      <a:cubicBezTo>
                        <a:pt x="28101" y="19187"/>
                        <a:pt x="28047" y="19181"/>
                        <a:pt x="27996" y="19181"/>
                      </a:cubicBezTo>
                      <a:cubicBezTo>
                        <a:pt x="27945" y="19181"/>
                        <a:pt x="27897" y="19187"/>
                        <a:pt x="27857" y="19201"/>
                      </a:cubicBezTo>
                      <a:lnTo>
                        <a:pt x="27531" y="19201"/>
                      </a:lnTo>
                      <a:cubicBezTo>
                        <a:pt x="27314" y="19201"/>
                        <a:pt x="27097" y="19174"/>
                        <a:pt x="26880" y="19120"/>
                      </a:cubicBezTo>
                      <a:cubicBezTo>
                        <a:pt x="26690" y="19065"/>
                        <a:pt x="26473" y="19011"/>
                        <a:pt x="26284" y="18903"/>
                      </a:cubicBezTo>
                      <a:cubicBezTo>
                        <a:pt x="26202" y="18875"/>
                        <a:pt x="26094" y="18821"/>
                        <a:pt x="26012" y="18767"/>
                      </a:cubicBezTo>
                      <a:lnTo>
                        <a:pt x="25850" y="18686"/>
                      </a:lnTo>
                      <a:cubicBezTo>
                        <a:pt x="26745" y="18197"/>
                        <a:pt x="27613" y="17709"/>
                        <a:pt x="28481" y="17221"/>
                      </a:cubicBezTo>
                      <a:cubicBezTo>
                        <a:pt x="28643" y="17167"/>
                        <a:pt x="28779" y="17085"/>
                        <a:pt x="28887" y="16977"/>
                      </a:cubicBezTo>
                      <a:cubicBezTo>
                        <a:pt x="28915" y="16977"/>
                        <a:pt x="28915" y="16950"/>
                        <a:pt x="28915" y="16950"/>
                      </a:cubicBezTo>
                      <a:lnTo>
                        <a:pt x="29511" y="16597"/>
                      </a:lnTo>
                      <a:lnTo>
                        <a:pt x="29538" y="16597"/>
                      </a:lnTo>
                      <a:cubicBezTo>
                        <a:pt x="29647" y="16570"/>
                        <a:pt x="29755" y="16516"/>
                        <a:pt x="29837" y="16461"/>
                      </a:cubicBezTo>
                      <a:lnTo>
                        <a:pt x="29972" y="16380"/>
                      </a:lnTo>
                      <a:cubicBezTo>
                        <a:pt x="30027" y="16326"/>
                        <a:pt x="30081" y="16299"/>
                        <a:pt x="30108" y="16244"/>
                      </a:cubicBezTo>
                      <a:cubicBezTo>
                        <a:pt x="30135" y="16217"/>
                        <a:pt x="30135" y="16163"/>
                        <a:pt x="30108" y="16136"/>
                      </a:cubicBezTo>
                      <a:cubicBezTo>
                        <a:pt x="30089" y="16117"/>
                        <a:pt x="30056" y="16098"/>
                        <a:pt x="30029" y="16098"/>
                      </a:cubicBezTo>
                      <a:cubicBezTo>
                        <a:pt x="30018" y="16098"/>
                        <a:pt x="30007" y="16101"/>
                        <a:pt x="29999" y="16109"/>
                      </a:cubicBezTo>
                      <a:lnTo>
                        <a:pt x="29918" y="16109"/>
                      </a:lnTo>
                      <a:lnTo>
                        <a:pt x="29810" y="16190"/>
                      </a:lnTo>
                      <a:cubicBezTo>
                        <a:pt x="29796" y="16177"/>
                        <a:pt x="29782" y="16170"/>
                        <a:pt x="29769" y="16170"/>
                      </a:cubicBezTo>
                      <a:cubicBezTo>
                        <a:pt x="29755" y="16170"/>
                        <a:pt x="29742" y="16177"/>
                        <a:pt x="29728" y="16190"/>
                      </a:cubicBezTo>
                      <a:lnTo>
                        <a:pt x="28860" y="16597"/>
                      </a:lnTo>
                      <a:lnTo>
                        <a:pt x="28453" y="16814"/>
                      </a:lnTo>
                      <a:lnTo>
                        <a:pt x="28399" y="16814"/>
                      </a:lnTo>
                      <a:lnTo>
                        <a:pt x="28318" y="16841"/>
                      </a:lnTo>
                      <a:cubicBezTo>
                        <a:pt x="28345" y="16787"/>
                        <a:pt x="28399" y="16706"/>
                        <a:pt x="28426" y="16624"/>
                      </a:cubicBezTo>
                      <a:cubicBezTo>
                        <a:pt x="28535" y="16434"/>
                        <a:pt x="28670" y="16244"/>
                        <a:pt x="28806" y="16055"/>
                      </a:cubicBezTo>
                      <a:cubicBezTo>
                        <a:pt x="29050" y="15675"/>
                        <a:pt x="29349" y="15295"/>
                        <a:pt x="29647" y="14970"/>
                      </a:cubicBezTo>
                      <a:cubicBezTo>
                        <a:pt x="29810" y="14753"/>
                        <a:pt x="29999" y="14590"/>
                        <a:pt x="30162" y="14373"/>
                      </a:cubicBezTo>
                      <a:cubicBezTo>
                        <a:pt x="30183" y="14331"/>
                        <a:pt x="30140" y="14274"/>
                        <a:pt x="30094" y="14274"/>
                      </a:cubicBezTo>
                      <a:cubicBezTo>
                        <a:pt x="30080" y="14274"/>
                        <a:pt x="30066" y="14279"/>
                        <a:pt x="30054" y="14292"/>
                      </a:cubicBezTo>
                      <a:cubicBezTo>
                        <a:pt x="29864" y="14427"/>
                        <a:pt x="29701" y="14590"/>
                        <a:pt x="29538" y="14753"/>
                      </a:cubicBezTo>
                      <a:cubicBezTo>
                        <a:pt x="29403" y="14942"/>
                        <a:pt x="29240" y="15105"/>
                        <a:pt x="29104" y="15295"/>
                      </a:cubicBezTo>
                      <a:cubicBezTo>
                        <a:pt x="28806" y="15675"/>
                        <a:pt x="28535" y="16055"/>
                        <a:pt x="28291" y="16461"/>
                      </a:cubicBezTo>
                      <a:cubicBezTo>
                        <a:pt x="28209" y="16651"/>
                        <a:pt x="28101" y="16841"/>
                        <a:pt x="28019" y="17004"/>
                      </a:cubicBezTo>
                      <a:cubicBezTo>
                        <a:pt x="27802" y="17140"/>
                        <a:pt x="27613" y="17248"/>
                        <a:pt x="27423" y="17384"/>
                      </a:cubicBezTo>
                      <a:lnTo>
                        <a:pt x="26473" y="17953"/>
                      </a:lnTo>
                      <a:lnTo>
                        <a:pt x="25171" y="18767"/>
                      </a:lnTo>
                      <a:cubicBezTo>
                        <a:pt x="24439" y="19201"/>
                        <a:pt x="23707" y="19608"/>
                        <a:pt x="23002" y="20042"/>
                      </a:cubicBezTo>
                      <a:cubicBezTo>
                        <a:pt x="23029" y="20015"/>
                        <a:pt x="23029" y="19988"/>
                        <a:pt x="23029" y="19988"/>
                      </a:cubicBezTo>
                      <a:lnTo>
                        <a:pt x="23110" y="19771"/>
                      </a:lnTo>
                      <a:lnTo>
                        <a:pt x="23273" y="19391"/>
                      </a:lnTo>
                      <a:cubicBezTo>
                        <a:pt x="23327" y="19255"/>
                        <a:pt x="23354" y="19120"/>
                        <a:pt x="23408" y="18984"/>
                      </a:cubicBezTo>
                      <a:lnTo>
                        <a:pt x="23490" y="18767"/>
                      </a:lnTo>
                      <a:cubicBezTo>
                        <a:pt x="23517" y="18713"/>
                        <a:pt x="23544" y="18631"/>
                        <a:pt x="23544" y="18550"/>
                      </a:cubicBezTo>
                      <a:cubicBezTo>
                        <a:pt x="23544" y="18516"/>
                        <a:pt x="23513" y="18493"/>
                        <a:pt x="23483" y="18493"/>
                      </a:cubicBezTo>
                      <a:cubicBezTo>
                        <a:pt x="23464" y="18493"/>
                        <a:pt x="23446" y="18502"/>
                        <a:pt x="23436" y="18523"/>
                      </a:cubicBezTo>
                      <a:cubicBezTo>
                        <a:pt x="23381" y="18577"/>
                        <a:pt x="23354" y="18631"/>
                        <a:pt x="23327" y="18713"/>
                      </a:cubicBezTo>
                      <a:cubicBezTo>
                        <a:pt x="23300" y="18767"/>
                        <a:pt x="23273" y="18821"/>
                        <a:pt x="23246" y="18903"/>
                      </a:cubicBezTo>
                      <a:cubicBezTo>
                        <a:pt x="23191" y="19038"/>
                        <a:pt x="23164" y="19174"/>
                        <a:pt x="23110" y="19309"/>
                      </a:cubicBezTo>
                      <a:lnTo>
                        <a:pt x="22947" y="19743"/>
                      </a:lnTo>
                      <a:cubicBezTo>
                        <a:pt x="22920" y="19798"/>
                        <a:pt x="22893" y="19879"/>
                        <a:pt x="22893" y="19933"/>
                      </a:cubicBezTo>
                      <a:cubicBezTo>
                        <a:pt x="22866" y="19988"/>
                        <a:pt x="22839" y="20069"/>
                        <a:pt x="22839" y="20123"/>
                      </a:cubicBezTo>
                      <a:lnTo>
                        <a:pt x="22405" y="20394"/>
                      </a:lnTo>
                      <a:cubicBezTo>
                        <a:pt x="22432" y="20286"/>
                        <a:pt x="22459" y="20205"/>
                        <a:pt x="22486" y="20096"/>
                      </a:cubicBezTo>
                      <a:cubicBezTo>
                        <a:pt x="22513" y="19960"/>
                        <a:pt x="22568" y="19825"/>
                        <a:pt x="22595" y="19689"/>
                      </a:cubicBezTo>
                      <a:cubicBezTo>
                        <a:pt x="22676" y="19391"/>
                        <a:pt x="22785" y="19120"/>
                        <a:pt x="22866" y="18848"/>
                      </a:cubicBezTo>
                      <a:cubicBezTo>
                        <a:pt x="22974" y="18604"/>
                        <a:pt x="23083" y="18333"/>
                        <a:pt x="23191" y="18062"/>
                      </a:cubicBezTo>
                      <a:cubicBezTo>
                        <a:pt x="23246" y="17926"/>
                        <a:pt x="23300" y="17790"/>
                        <a:pt x="23381" y="17655"/>
                      </a:cubicBezTo>
                      <a:cubicBezTo>
                        <a:pt x="23436" y="17519"/>
                        <a:pt x="23490" y="17384"/>
                        <a:pt x="23517" y="17248"/>
                      </a:cubicBezTo>
                      <a:cubicBezTo>
                        <a:pt x="23517" y="17208"/>
                        <a:pt x="23473" y="17183"/>
                        <a:pt x="23439" y="17183"/>
                      </a:cubicBezTo>
                      <a:cubicBezTo>
                        <a:pt x="23427" y="17183"/>
                        <a:pt x="23416" y="17187"/>
                        <a:pt x="23408" y="17194"/>
                      </a:cubicBezTo>
                      <a:cubicBezTo>
                        <a:pt x="23300" y="17302"/>
                        <a:pt x="23246" y="17438"/>
                        <a:pt x="23191" y="17574"/>
                      </a:cubicBezTo>
                      <a:cubicBezTo>
                        <a:pt x="23110" y="17709"/>
                        <a:pt x="23056" y="17845"/>
                        <a:pt x="23002" y="17980"/>
                      </a:cubicBezTo>
                      <a:cubicBezTo>
                        <a:pt x="22893" y="18252"/>
                        <a:pt x="22785" y="18523"/>
                        <a:pt x="22676" y="18794"/>
                      </a:cubicBezTo>
                      <a:cubicBezTo>
                        <a:pt x="22540" y="19092"/>
                        <a:pt x="22486" y="19364"/>
                        <a:pt x="22378" y="19662"/>
                      </a:cubicBezTo>
                      <a:cubicBezTo>
                        <a:pt x="22351" y="19798"/>
                        <a:pt x="22296" y="19933"/>
                        <a:pt x="22269" y="20069"/>
                      </a:cubicBezTo>
                      <a:cubicBezTo>
                        <a:pt x="22215" y="20205"/>
                        <a:pt x="22215" y="20367"/>
                        <a:pt x="22215" y="20503"/>
                      </a:cubicBezTo>
                      <a:lnTo>
                        <a:pt x="22188" y="20503"/>
                      </a:lnTo>
                      <a:cubicBezTo>
                        <a:pt x="21103" y="21154"/>
                        <a:pt x="20018" y="21832"/>
                        <a:pt x="18960" y="22537"/>
                      </a:cubicBezTo>
                      <a:lnTo>
                        <a:pt x="18580" y="22781"/>
                      </a:lnTo>
                      <a:cubicBezTo>
                        <a:pt x="18607" y="22727"/>
                        <a:pt x="18635" y="22700"/>
                        <a:pt x="18635" y="22646"/>
                      </a:cubicBezTo>
                      <a:cubicBezTo>
                        <a:pt x="18689" y="22537"/>
                        <a:pt x="18716" y="22429"/>
                        <a:pt x="18770" y="22320"/>
                      </a:cubicBezTo>
                      <a:cubicBezTo>
                        <a:pt x="18852" y="22103"/>
                        <a:pt x="18933" y="21886"/>
                        <a:pt x="19014" y="21642"/>
                      </a:cubicBezTo>
                      <a:cubicBezTo>
                        <a:pt x="19204" y="21208"/>
                        <a:pt x="19367" y="20774"/>
                        <a:pt x="19475" y="20313"/>
                      </a:cubicBezTo>
                      <a:cubicBezTo>
                        <a:pt x="19493" y="20279"/>
                        <a:pt x="19455" y="20244"/>
                        <a:pt x="19419" y="20244"/>
                      </a:cubicBezTo>
                      <a:cubicBezTo>
                        <a:pt x="19398" y="20244"/>
                        <a:pt x="19377" y="20256"/>
                        <a:pt x="19367" y="20286"/>
                      </a:cubicBezTo>
                      <a:cubicBezTo>
                        <a:pt x="19150" y="20693"/>
                        <a:pt x="19014" y="21154"/>
                        <a:pt x="18824" y="21588"/>
                      </a:cubicBezTo>
                      <a:cubicBezTo>
                        <a:pt x="18743" y="21805"/>
                        <a:pt x="18662" y="22049"/>
                        <a:pt x="18580" y="22266"/>
                      </a:cubicBezTo>
                      <a:cubicBezTo>
                        <a:pt x="18553" y="22374"/>
                        <a:pt x="18499" y="22483"/>
                        <a:pt x="18472" y="22619"/>
                      </a:cubicBezTo>
                      <a:cubicBezTo>
                        <a:pt x="18418" y="22700"/>
                        <a:pt x="18418" y="22808"/>
                        <a:pt x="18418" y="22890"/>
                      </a:cubicBezTo>
                      <a:cubicBezTo>
                        <a:pt x="17550" y="23486"/>
                        <a:pt x="16682" y="24083"/>
                        <a:pt x="15814" y="24680"/>
                      </a:cubicBezTo>
                      <a:cubicBezTo>
                        <a:pt x="15244" y="25087"/>
                        <a:pt x="14674" y="25467"/>
                        <a:pt x="14132" y="25873"/>
                      </a:cubicBezTo>
                      <a:lnTo>
                        <a:pt x="14132" y="25846"/>
                      </a:lnTo>
                      <a:cubicBezTo>
                        <a:pt x="14132" y="25765"/>
                        <a:pt x="14159" y="25684"/>
                        <a:pt x="14159" y="25629"/>
                      </a:cubicBezTo>
                      <a:cubicBezTo>
                        <a:pt x="14186" y="25494"/>
                        <a:pt x="14213" y="25331"/>
                        <a:pt x="14268" y="25195"/>
                      </a:cubicBezTo>
                      <a:cubicBezTo>
                        <a:pt x="14295" y="25060"/>
                        <a:pt x="14349" y="24924"/>
                        <a:pt x="14403" y="24788"/>
                      </a:cubicBezTo>
                      <a:cubicBezTo>
                        <a:pt x="14430" y="24707"/>
                        <a:pt x="14458" y="24653"/>
                        <a:pt x="14485" y="24571"/>
                      </a:cubicBezTo>
                      <a:cubicBezTo>
                        <a:pt x="14512" y="24517"/>
                        <a:pt x="14512" y="24436"/>
                        <a:pt x="14512" y="24382"/>
                      </a:cubicBezTo>
                      <a:cubicBezTo>
                        <a:pt x="14493" y="24362"/>
                        <a:pt x="14473" y="24343"/>
                        <a:pt x="14445" y="24343"/>
                      </a:cubicBezTo>
                      <a:cubicBezTo>
                        <a:pt x="14433" y="24343"/>
                        <a:pt x="14419" y="24347"/>
                        <a:pt x="14403" y="24354"/>
                      </a:cubicBezTo>
                      <a:cubicBezTo>
                        <a:pt x="14349" y="24382"/>
                        <a:pt x="14322" y="24436"/>
                        <a:pt x="14295" y="24490"/>
                      </a:cubicBezTo>
                      <a:cubicBezTo>
                        <a:pt x="14268" y="24571"/>
                        <a:pt x="14241" y="24653"/>
                        <a:pt x="14213" y="24707"/>
                      </a:cubicBezTo>
                      <a:cubicBezTo>
                        <a:pt x="14159" y="24843"/>
                        <a:pt x="14105" y="25005"/>
                        <a:pt x="14078" y="25141"/>
                      </a:cubicBezTo>
                      <a:cubicBezTo>
                        <a:pt x="14024" y="25277"/>
                        <a:pt x="13996" y="25439"/>
                        <a:pt x="13969" y="25575"/>
                      </a:cubicBezTo>
                      <a:cubicBezTo>
                        <a:pt x="13969" y="25656"/>
                        <a:pt x="13969" y="25738"/>
                        <a:pt x="13942" y="25792"/>
                      </a:cubicBezTo>
                      <a:cubicBezTo>
                        <a:pt x="13942" y="25873"/>
                        <a:pt x="13942" y="25928"/>
                        <a:pt x="13942" y="26009"/>
                      </a:cubicBezTo>
                      <a:cubicBezTo>
                        <a:pt x="13698" y="26199"/>
                        <a:pt x="13427" y="26389"/>
                        <a:pt x="13183" y="26579"/>
                      </a:cubicBezTo>
                      <a:cubicBezTo>
                        <a:pt x="13562" y="24843"/>
                        <a:pt x="14268" y="23161"/>
                        <a:pt x="15271" y="21669"/>
                      </a:cubicBezTo>
                      <a:cubicBezTo>
                        <a:pt x="16275" y="20150"/>
                        <a:pt x="17495" y="18794"/>
                        <a:pt x="18933" y="17655"/>
                      </a:cubicBezTo>
                      <a:cubicBezTo>
                        <a:pt x="20425" y="16461"/>
                        <a:pt x="22052" y="15458"/>
                        <a:pt x="23788" y="14644"/>
                      </a:cubicBezTo>
                      <a:cubicBezTo>
                        <a:pt x="25605" y="13803"/>
                        <a:pt x="27504" y="13125"/>
                        <a:pt x="29430" y="12610"/>
                      </a:cubicBezTo>
                      <a:cubicBezTo>
                        <a:pt x="31491" y="12067"/>
                        <a:pt x="33580" y="11633"/>
                        <a:pt x="35668" y="11227"/>
                      </a:cubicBezTo>
                      <a:lnTo>
                        <a:pt x="35831" y="11199"/>
                      </a:lnTo>
                      <a:close/>
                      <a:moveTo>
                        <a:pt x="516" y="25494"/>
                      </a:moveTo>
                      <a:lnTo>
                        <a:pt x="516" y="25494"/>
                      </a:lnTo>
                      <a:cubicBezTo>
                        <a:pt x="977" y="25901"/>
                        <a:pt x="1465" y="26253"/>
                        <a:pt x="2035" y="26497"/>
                      </a:cubicBezTo>
                      <a:cubicBezTo>
                        <a:pt x="2848" y="26904"/>
                        <a:pt x="3716" y="27202"/>
                        <a:pt x="4530" y="27582"/>
                      </a:cubicBezTo>
                      <a:cubicBezTo>
                        <a:pt x="4937" y="27772"/>
                        <a:pt x="5344" y="27989"/>
                        <a:pt x="5724" y="28260"/>
                      </a:cubicBezTo>
                      <a:cubicBezTo>
                        <a:pt x="6076" y="28504"/>
                        <a:pt x="6402" y="28803"/>
                        <a:pt x="6673" y="29128"/>
                      </a:cubicBezTo>
                      <a:cubicBezTo>
                        <a:pt x="7243" y="29806"/>
                        <a:pt x="7649" y="30566"/>
                        <a:pt x="7921" y="31407"/>
                      </a:cubicBezTo>
                      <a:cubicBezTo>
                        <a:pt x="8111" y="32031"/>
                        <a:pt x="8273" y="32654"/>
                        <a:pt x="8355" y="33305"/>
                      </a:cubicBezTo>
                      <a:cubicBezTo>
                        <a:pt x="8328" y="33224"/>
                        <a:pt x="8300" y="33143"/>
                        <a:pt x="8273" y="33061"/>
                      </a:cubicBezTo>
                      <a:cubicBezTo>
                        <a:pt x="8246" y="32898"/>
                        <a:pt x="8165" y="32763"/>
                        <a:pt x="8083" y="32627"/>
                      </a:cubicBezTo>
                      <a:cubicBezTo>
                        <a:pt x="8075" y="32619"/>
                        <a:pt x="8065" y="32616"/>
                        <a:pt x="8055" y="32616"/>
                      </a:cubicBezTo>
                      <a:cubicBezTo>
                        <a:pt x="8029" y="32616"/>
                        <a:pt x="8002" y="32635"/>
                        <a:pt x="8002" y="32654"/>
                      </a:cubicBezTo>
                      <a:cubicBezTo>
                        <a:pt x="8029" y="32817"/>
                        <a:pt x="8056" y="32953"/>
                        <a:pt x="8111" y="33088"/>
                      </a:cubicBezTo>
                      <a:cubicBezTo>
                        <a:pt x="8165" y="33224"/>
                        <a:pt x="8192" y="33387"/>
                        <a:pt x="8219" y="33549"/>
                      </a:cubicBezTo>
                      <a:cubicBezTo>
                        <a:pt x="8246" y="33685"/>
                        <a:pt x="8273" y="33875"/>
                        <a:pt x="8300" y="34038"/>
                      </a:cubicBezTo>
                      <a:cubicBezTo>
                        <a:pt x="8165" y="33875"/>
                        <a:pt x="8056" y="33712"/>
                        <a:pt x="7921" y="33549"/>
                      </a:cubicBezTo>
                      <a:cubicBezTo>
                        <a:pt x="7541" y="33034"/>
                        <a:pt x="7161" y="32546"/>
                        <a:pt x="6754" y="32085"/>
                      </a:cubicBezTo>
                      <a:cubicBezTo>
                        <a:pt x="6781" y="31922"/>
                        <a:pt x="6809" y="31732"/>
                        <a:pt x="6781" y="31569"/>
                      </a:cubicBezTo>
                      <a:cubicBezTo>
                        <a:pt x="6781" y="31352"/>
                        <a:pt x="6754" y="31135"/>
                        <a:pt x="6727" y="30918"/>
                      </a:cubicBezTo>
                      <a:cubicBezTo>
                        <a:pt x="6700" y="30729"/>
                        <a:pt x="6646" y="30512"/>
                        <a:pt x="6592" y="30322"/>
                      </a:cubicBezTo>
                      <a:cubicBezTo>
                        <a:pt x="6537" y="30105"/>
                        <a:pt x="6456" y="29915"/>
                        <a:pt x="6320" y="29752"/>
                      </a:cubicBezTo>
                      <a:cubicBezTo>
                        <a:pt x="6312" y="29744"/>
                        <a:pt x="6302" y="29741"/>
                        <a:pt x="6292" y="29741"/>
                      </a:cubicBezTo>
                      <a:cubicBezTo>
                        <a:pt x="6266" y="29741"/>
                        <a:pt x="6239" y="29760"/>
                        <a:pt x="6239" y="29779"/>
                      </a:cubicBezTo>
                      <a:cubicBezTo>
                        <a:pt x="6266" y="29996"/>
                        <a:pt x="6320" y="30186"/>
                        <a:pt x="6375" y="30349"/>
                      </a:cubicBezTo>
                      <a:cubicBezTo>
                        <a:pt x="6456" y="30566"/>
                        <a:pt x="6483" y="30756"/>
                        <a:pt x="6537" y="30946"/>
                      </a:cubicBezTo>
                      <a:cubicBezTo>
                        <a:pt x="6564" y="31135"/>
                        <a:pt x="6564" y="31352"/>
                        <a:pt x="6592" y="31542"/>
                      </a:cubicBezTo>
                      <a:lnTo>
                        <a:pt x="6592" y="31895"/>
                      </a:lnTo>
                      <a:cubicBezTo>
                        <a:pt x="6347" y="31624"/>
                        <a:pt x="6103" y="31352"/>
                        <a:pt x="5859" y="31081"/>
                      </a:cubicBezTo>
                      <a:cubicBezTo>
                        <a:pt x="5696" y="30918"/>
                        <a:pt x="5507" y="30756"/>
                        <a:pt x="5371" y="30593"/>
                      </a:cubicBezTo>
                      <a:cubicBezTo>
                        <a:pt x="5371" y="30484"/>
                        <a:pt x="5371" y="30349"/>
                        <a:pt x="5344" y="30240"/>
                      </a:cubicBezTo>
                      <a:cubicBezTo>
                        <a:pt x="5317" y="30105"/>
                        <a:pt x="5290" y="29969"/>
                        <a:pt x="5235" y="29833"/>
                      </a:cubicBezTo>
                      <a:cubicBezTo>
                        <a:pt x="5208" y="29698"/>
                        <a:pt x="5181" y="29589"/>
                        <a:pt x="5127" y="29454"/>
                      </a:cubicBezTo>
                      <a:cubicBezTo>
                        <a:pt x="5100" y="29399"/>
                        <a:pt x="5100" y="29318"/>
                        <a:pt x="5073" y="29264"/>
                      </a:cubicBezTo>
                      <a:cubicBezTo>
                        <a:pt x="5046" y="29210"/>
                        <a:pt x="5018" y="29155"/>
                        <a:pt x="4964" y="29101"/>
                      </a:cubicBezTo>
                      <a:cubicBezTo>
                        <a:pt x="4953" y="29090"/>
                        <a:pt x="4937" y="29083"/>
                        <a:pt x="4922" y="29083"/>
                      </a:cubicBezTo>
                      <a:cubicBezTo>
                        <a:pt x="4901" y="29083"/>
                        <a:pt x="4883" y="29096"/>
                        <a:pt x="4883" y="29128"/>
                      </a:cubicBezTo>
                      <a:cubicBezTo>
                        <a:pt x="4883" y="29182"/>
                        <a:pt x="4883" y="29237"/>
                        <a:pt x="4910" y="29318"/>
                      </a:cubicBezTo>
                      <a:cubicBezTo>
                        <a:pt x="4937" y="29372"/>
                        <a:pt x="4964" y="29427"/>
                        <a:pt x="4964" y="29481"/>
                      </a:cubicBezTo>
                      <a:cubicBezTo>
                        <a:pt x="5018" y="29616"/>
                        <a:pt x="5046" y="29752"/>
                        <a:pt x="5073" y="29888"/>
                      </a:cubicBezTo>
                      <a:cubicBezTo>
                        <a:pt x="5127" y="30023"/>
                        <a:pt x="5154" y="30132"/>
                        <a:pt x="5181" y="30267"/>
                      </a:cubicBezTo>
                      <a:cubicBezTo>
                        <a:pt x="5181" y="30322"/>
                        <a:pt x="5181" y="30376"/>
                        <a:pt x="5208" y="30457"/>
                      </a:cubicBezTo>
                      <a:cubicBezTo>
                        <a:pt x="5018" y="30240"/>
                        <a:pt x="4801" y="30050"/>
                        <a:pt x="4557" y="29888"/>
                      </a:cubicBezTo>
                      <a:lnTo>
                        <a:pt x="4530" y="29861"/>
                      </a:lnTo>
                      <a:cubicBezTo>
                        <a:pt x="4530" y="29847"/>
                        <a:pt x="4517" y="29840"/>
                        <a:pt x="4503" y="29840"/>
                      </a:cubicBezTo>
                      <a:cubicBezTo>
                        <a:pt x="4489" y="29840"/>
                        <a:pt x="4476" y="29847"/>
                        <a:pt x="4476" y="29861"/>
                      </a:cubicBezTo>
                      <a:cubicBezTo>
                        <a:pt x="4449" y="29861"/>
                        <a:pt x="4449" y="29888"/>
                        <a:pt x="4476" y="29915"/>
                      </a:cubicBezTo>
                      <a:cubicBezTo>
                        <a:pt x="4557" y="30023"/>
                        <a:pt x="4666" y="30132"/>
                        <a:pt x="4774" y="30240"/>
                      </a:cubicBezTo>
                      <a:cubicBezTo>
                        <a:pt x="5073" y="30620"/>
                        <a:pt x="5398" y="31000"/>
                        <a:pt x="5696" y="31380"/>
                      </a:cubicBezTo>
                      <a:cubicBezTo>
                        <a:pt x="5615" y="31380"/>
                        <a:pt x="5561" y="31407"/>
                        <a:pt x="5480" y="31407"/>
                      </a:cubicBezTo>
                      <a:cubicBezTo>
                        <a:pt x="5425" y="31407"/>
                        <a:pt x="5263" y="31434"/>
                        <a:pt x="5154" y="31434"/>
                      </a:cubicBezTo>
                      <a:cubicBezTo>
                        <a:pt x="4910" y="31434"/>
                        <a:pt x="4666" y="31434"/>
                        <a:pt x="4449" y="31407"/>
                      </a:cubicBezTo>
                      <a:cubicBezTo>
                        <a:pt x="3988" y="31352"/>
                        <a:pt x="3527" y="31217"/>
                        <a:pt x="3093" y="31027"/>
                      </a:cubicBezTo>
                      <a:cubicBezTo>
                        <a:pt x="3084" y="31024"/>
                        <a:pt x="3075" y="31023"/>
                        <a:pt x="3067" y="31023"/>
                      </a:cubicBezTo>
                      <a:cubicBezTo>
                        <a:pt x="3001" y="31023"/>
                        <a:pt x="2966" y="31111"/>
                        <a:pt x="3038" y="31135"/>
                      </a:cubicBezTo>
                      <a:cubicBezTo>
                        <a:pt x="3445" y="31352"/>
                        <a:pt x="3906" y="31515"/>
                        <a:pt x="4395" y="31597"/>
                      </a:cubicBezTo>
                      <a:cubicBezTo>
                        <a:pt x="4612" y="31624"/>
                        <a:pt x="4856" y="31624"/>
                        <a:pt x="5100" y="31624"/>
                      </a:cubicBezTo>
                      <a:lnTo>
                        <a:pt x="5452" y="31624"/>
                      </a:lnTo>
                      <a:cubicBezTo>
                        <a:pt x="5534" y="31624"/>
                        <a:pt x="5588" y="31624"/>
                        <a:pt x="5642" y="31597"/>
                      </a:cubicBezTo>
                      <a:cubicBezTo>
                        <a:pt x="5696" y="31597"/>
                        <a:pt x="5751" y="31569"/>
                        <a:pt x="5805" y="31542"/>
                      </a:cubicBezTo>
                      <a:cubicBezTo>
                        <a:pt x="6076" y="31895"/>
                        <a:pt x="6320" y="32220"/>
                        <a:pt x="6592" y="32600"/>
                      </a:cubicBezTo>
                      <a:cubicBezTo>
                        <a:pt x="7188" y="33441"/>
                        <a:pt x="7758" y="34309"/>
                        <a:pt x="8273" y="35231"/>
                      </a:cubicBezTo>
                      <a:cubicBezTo>
                        <a:pt x="7460" y="35014"/>
                        <a:pt x="6646" y="34689"/>
                        <a:pt x="5886" y="34282"/>
                      </a:cubicBezTo>
                      <a:cubicBezTo>
                        <a:pt x="5100" y="33875"/>
                        <a:pt x="4367" y="33332"/>
                        <a:pt x="3716" y="32736"/>
                      </a:cubicBezTo>
                      <a:cubicBezTo>
                        <a:pt x="3038" y="32112"/>
                        <a:pt x="2442" y="31407"/>
                        <a:pt x="1953" y="30647"/>
                      </a:cubicBezTo>
                      <a:cubicBezTo>
                        <a:pt x="1438" y="29833"/>
                        <a:pt x="1031" y="28966"/>
                        <a:pt x="760" y="28070"/>
                      </a:cubicBezTo>
                      <a:cubicBezTo>
                        <a:pt x="624" y="27609"/>
                        <a:pt x="489" y="27148"/>
                        <a:pt x="407" y="26687"/>
                      </a:cubicBezTo>
                      <a:cubicBezTo>
                        <a:pt x="380" y="26470"/>
                        <a:pt x="353" y="26280"/>
                        <a:pt x="326" y="26090"/>
                      </a:cubicBezTo>
                      <a:cubicBezTo>
                        <a:pt x="380" y="26036"/>
                        <a:pt x="326" y="25901"/>
                        <a:pt x="326" y="25846"/>
                      </a:cubicBezTo>
                      <a:lnTo>
                        <a:pt x="326" y="25819"/>
                      </a:lnTo>
                      <a:cubicBezTo>
                        <a:pt x="380" y="25982"/>
                        <a:pt x="434" y="26118"/>
                        <a:pt x="516" y="26280"/>
                      </a:cubicBezTo>
                      <a:cubicBezTo>
                        <a:pt x="570" y="26443"/>
                        <a:pt x="651" y="26606"/>
                        <a:pt x="706" y="26741"/>
                      </a:cubicBezTo>
                      <a:cubicBezTo>
                        <a:pt x="760" y="26823"/>
                        <a:pt x="787" y="26904"/>
                        <a:pt x="841" y="26985"/>
                      </a:cubicBezTo>
                      <a:cubicBezTo>
                        <a:pt x="868" y="27067"/>
                        <a:pt x="896" y="27121"/>
                        <a:pt x="977" y="27202"/>
                      </a:cubicBezTo>
                      <a:cubicBezTo>
                        <a:pt x="984" y="27210"/>
                        <a:pt x="993" y="27213"/>
                        <a:pt x="1003" y="27213"/>
                      </a:cubicBezTo>
                      <a:cubicBezTo>
                        <a:pt x="1029" y="27213"/>
                        <a:pt x="1058" y="27188"/>
                        <a:pt x="1058" y="27148"/>
                      </a:cubicBezTo>
                      <a:cubicBezTo>
                        <a:pt x="1031" y="27067"/>
                        <a:pt x="1004" y="27013"/>
                        <a:pt x="977" y="26931"/>
                      </a:cubicBezTo>
                      <a:cubicBezTo>
                        <a:pt x="950" y="26850"/>
                        <a:pt x="923" y="26768"/>
                        <a:pt x="868" y="26714"/>
                      </a:cubicBezTo>
                      <a:cubicBezTo>
                        <a:pt x="814" y="26551"/>
                        <a:pt x="733" y="26389"/>
                        <a:pt x="679" y="26226"/>
                      </a:cubicBezTo>
                      <a:cubicBezTo>
                        <a:pt x="597" y="26063"/>
                        <a:pt x="543" y="25928"/>
                        <a:pt x="489" y="25765"/>
                      </a:cubicBezTo>
                      <a:lnTo>
                        <a:pt x="473" y="25733"/>
                      </a:lnTo>
                      <a:lnTo>
                        <a:pt x="473" y="25733"/>
                      </a:lnTo>
                      <a:cubicBezTo>
                        <a:pt x="480" y="25738"/>
                        <a:pt x="489" y="25738"/>
                        <a:pt x="489" y="25738"/>
                      </a:cubicBezTo>
                      <a:cubicBezTo>
                        <a:pt x="624" y="25955"/>
                        <a:pt x="787" y="26172"/>
                        <a:pt x="950" y="26389"/>
                      </a:cubicBezTo>
                      <a:cubicBezTo>
                        <a:pt x="1248" y="26796"/>
                        <a:pt x="1574" y="27202"/>
                        <a:pt x="1926" y="27582"/>
                      </a:cubicBezTo>
                      <a:cubicBezTo>
                        <a:pt x="2035" y="27691"/>
                        <a:pt x="2143" y="27799"/>
                        <a:pt x="2225" y="27908"/>
                      </a:cubicBezTo>
                      <a:cubicBezTo>
                        <a:pt x="2333" y="28016"/>
                        <a:pt x="2442" y="28098"/>
                        <a:pt x="2577" y="28179"/>
                      </a:cubicBezTo>
                      <a:cubicBezTo>
                        <a:pt x="2585" y="28186"/>
                        <a:pt x="2594" y="28190"/>
                        <a:pt x="2603" y="28190"/>
                      </a:cubicBezTo>
                      <a:cubicBezTo>
                        <a:pt x="2628" y="28190"/>
                        <a:pt x="2651" y="28164"/>
                        <a:pt x="2631" y="28125"/>
                      </a:cubicBezTo>
                      <a:cubicBezTo>
                        <a:pt x="2577" y="28016"/>
                        <a:pt x="2469" y="27935"/>
                        <a:pt x="2415" y="27826"/>
                      </a:cubicBezTo>
                      <a:cubicBezTo>
                        <a:pt x="2333" y="27718"/>
                        <a:pt x="2225" y="27636"/>
                        <a:pt x="2143" y="27555"/>
                      </a:cubicBezTo>
                      <a:cubicBezTo>
                        <a:pt x="1981" y="27365"/>
                        <a:pt x="1791" y="27175"/>
                        <a:pt x="1628" y="26958"/>
                      </a:cubicBezTo>
                      <a:cubicBezTo>
                        <a:pt x="1302" y="26579"/>
                        <a:pt x="977" y="26172"/>
                        <a:pt x="679" y="25738"/>
                      </a:cubicBezTo>
                      <a:lnTo>
                        <a:pt x="516" y="25494"/>
                      </a:lnTo>
                      <a:close/>
                      <a:moveTo>
                        <a:pt x="5941" y="31461"/>
                      </a:moveTo>
                      <a:lnTo>
                        <a:pt x="5941" y="31461"/>
                      </a:lnTo>
                      <a:cubicBezTo>
                        <a:pt x="6185" y="31705"/>
                        <a:pt x="6402" y="31976"/>
                        <a:pt x="6646" y="32247"/>
                      </a:cubicBezTo>
                      <a:cubicBezTo>
                        <a:pt x="7297" y="33034"/>
                        <a:pt x="7921" y="33821"/>
                        <a:pt x="8463" y="34662"/>
                      </a:cubicBezTo>
                      <a:lnTo>
                        <a:pt x="8463" y="34716"/>
                      </a:lnTo>
                      <a:cubicBezTo>
                        <a:pt x="8463" y="34770"/>
                        <a:pt x="8517" y="34797"/>
                        <a:pt x="8572" y="34824"/>
                      </a:cubicBezTo>
                      <a:cubicBezTo>
                        <a:pt x="8734" y="35068"/>
                        <a:pt x="8870" y="35312"/>
                        <a:pt x="9033" y="35557"/>
                      </a:cubicBezTo>
                      <a:cubicBezTo>
                        <a:pt x="9114" y="35692"/>
                        <a:pt x="9195" y="35801"/>
                        <a:pt x="9250" y="35936"/>
                      </a:cubicBezTo>
                      <a:cubicBezTo>
                        <a:pt x="9331" y="36072"/>
                        <a:pt x="9412" y="36208"/>
                        <a:pt x="9494" y="36316"/>
                      </a:cubicBezTo>
                      <a:cubicBezTo>
                        <a:pt x="9467" y="36506"/>
                        <a:pt x="9412" y="36696"/>
                        <a:pt x="9385" y="36886"/>
                      </a:cubicBezTo>
                      <a:cubicBezTo>
                        <a:pt x="8924" y="35909"/>
                        <a:pt x="8382" y="34987"/>
                        <a:pt x="7812" y="34092"/>
                      </a:cubicBezTo>
                      <a:lnTo>
                        <a:pt x="7839" y="34092"/>
                      </a:lnTo>
                      <a:cubicBezTo>
                        <a:pt x="7243" y="33170"/>
                        <a:pt x="6619" y="32302"/>
                        <a:pt x="5941" y="31461"/>
                      </a:cubicBezTo>
                      <a:close/>
                      <a:moveTo>
                        <a:pt x="13562" y="43748"/>
                      </a:moveTo>
                      <a:lnTo>
                        <a:pt x="13562" y="43748"/>
                      </a:lnTo>
                      <a:cubicBezTo>
                        <a:pt x="13556" y="43755"/>
                        <a:pt x="13549" y="43760"/>
                        <a:pt x="13542" y="43764"/>
                      </a:cubicBezTo>
                      <a:lnTo>
                        <a:pt x="13542" y="43764"/>
                      </a:lnTo>
                      <a:cubicBezTo>
                        <a:pt x="13549" y="43759"/>
                        <a:pt x="13556" y="43753"/>
                        <a:pt x="13562" y="43748"/>
                      </a:cubicBezTo>
                      <a:close/>
                      <a:moveTo>
                        <a:pt x="19150" y="38432"/>
                      </a:moveTo>
                      <a:lnTo>
                        <a:pt x="19069" y="38540"/>
                      </a:lnTo>
                      <a:lnTo>
                        <a:pt x="18580" y="39137"/>
                      </a:lnTo>
                      <a:cubicBezTo>
                        <a:pt x="18228" y="39517"/>
                        <a:pt x="17902" y="39896"/>
                        <a:pt x="17604" y="40303"/>
                      </a:cubicBezTo>
                      <a:cubicBezTo>
                        <a:pt x="17562" y="40345"/>
                        <a:pt x="17616" y="40403"/>
                        <a:pt x="17668" y="40403"/>
                      </a:cubicBezTo>
                      <a:cubicBezTo>
                        <a:pt x="17684" y="40403"/>
                        <a:pt x="17700" y="40397"/>
                        <a:pt x="17712" y="40385"/>
                      </a:cubicBezTo>
                      <a:cubicBezTo>
                        <a:pt x="18038" y="40005"/>
                        <a:pt x="18390" y="39625"/>
                        <a:pt x="18716" y="39245"/>
                      </a:cubicBezTo>
                      <a:lnTo>
                        <a:pt x="19204" y="38676"/>
                      </a:lnTo>
                      <a:lnTo>
                        <a:pt x="19367" y="38486"/>
                      </a:lnTo>
                      <a:lnTo>
                        <a:pt x="19367" y="38486"/>
                      </a:lnTo>
                      <a:cubicBezTo>
                        <a:pt x="19041" y="39191"/>
                        <a:pt x="18743" y="39896"/>
                        <a:pt x="18445" y="40629"/>
                      </a:cubicBezTo>
                      <a:cubicBezTo>
                        <a:pt x="18282" y="41090"/>
                        <a:pt x="18092" y="41578"/>
                        <a:pt x="17929" y="42066"/>
                      </a:cubicBezTo>
                      <a:cubicBezTo>
                        <a:pt x="17767" y="42582"/>
                        <a:pt x="17631" y="42989"/>
                        <a:pt x="17468" y="43423"/>
                      </a:cubicBezTo>
                      <a:cubicBezTo>
                        <a:pt x="17224" y="44318"/>
                        <a:pt x="16763" y="45131"/>
                        <a:pt x="16166" y="45809"/>
                      </a:cubicBezTo>
                      <a:cubicBezTo>
                        <a:pt x="15542" y="46406"/>
                        <a:pt x="14783" y="46867"/>
                        <a:pt x="13942" y="47111"/>
                      </a:cubicBezTo>
                      <a:cubicBezTo>
                        <a:pt x="13314" y="47268"/>
                        <a:pt x="12664" y="47347"/>
                        <a:pt x="12021" y="47347"/>
                      </a:cubicBezTo>
                      <a:cubicBezTo>
                        <a:pt x="11663" y="47347"/>
                        <a:pt x="11307" y="47323"/>
                        <a:pt x="10959" y="47274"/>
                      </a:cubicBezTo>
                      <a:lnTo>
                        <a:pt x="10606" y="47220"/>
                      </a:lnTo>
                      <a:lnTo>
                        <a:pt x="10796" y="47003"/>
                      </a:lnTo>
                      <a:cubicBezTo>
                        <a:pt x="10796" y="47030"/>
                        <a:pt x="10796" y="47030"/>
                        <a:pt x="10823" y="47057"/>
                      </a:cubicBezTo>
                      <a:cubicBezTo>
                        <a:pt x="11040" y="47111"/>
                        <a:pt x="11257" y="47138"/>
                        <a:pt x="11474" y="47138"/>
                      </a:cubicBezTo>
                      <a:cubicBezTo>
                        <a:pt x="11582" y="47138"/>
                        <a:pt x="11664" y="47138"/>
                        <a:pt x="11772" y="47111"/>
                      </a:cubicBezTo>
                      <a:cubicBezTo>
                        <a:pt x="11881" y="47111"/>
                        <a:pt x="11989" y="47084"/>
                        <a:pt x="12098" y="47030"/>
                      </a:cubicBezTo>
                      <a:cubicBezTo>
                        <a:pt x="12125" y="47003"/>
                        <a:pt x="12098" y="46949"/>
                        <a:pt x="12071" y="46921"/>
                      </a:cubicBezTo>
                      <a:lnTo>
                        <a:pt x="11908" y="46921"/>
                      </a:lnTo>
                      <a:lnTo>
                        <a:pt x="11745" y="46949"/>
                      </a:lnTo>
                      <a:cubicBezTo>
                        <a:pt x="11664" y="46949"/>
                        <a:pt x="11555" y="46976"/>
                        <a:pt x="11447" y="46976"/>
                      </a:cubicBezTo>
                      <a:cubicBezTo>
                        <a:pt x="11257" y="46976"/>
                        <a:pt x="11040" y="46949"/>
                        <a:pt x="10850" y="46921"/>
                      </a:cubicBezTo>
                      <a:cubicBezTo>
                        <a:pt x="11203" y="46487"/>
                        <a:pt x="11582" y="46054"/>
                        <a:pt x="11962" y="45620"/>
                      </a:cubicBezTo>
                      <a:cubicBezTo>
                        <a:pt x="12559" y="44969"/>
                        <a:pt x="13183" y="44345"/>
                        <a:pt x="13834" y="43748"/>
                      </a:cubicBezTo>
                      <a:cubicBezTo>
                        <a:pt x="14057" y="43809"/>
                        <a:pt x="14312" y="43840"/>
                        <a:pt x="14562" y="43840"/>
                      </a:cubicBezTo>
                      <a:cubicBezTo>
                        <a:pt x="14646" y="43840"/>
                        <a:pt x="14729" y="43836"/>
                        <a:pt x="14810" y="43829"/>
                      </a:cubicBezTo>
                      <a:cubicBezTo>
                        <a:pt x="14973" y="43802"/>
                        <a:pt x="15136" y="43775"/>
                        <a:pt x="15325" y="43748"/>
                      </a:cubicBezTo>
                      <a:lnTo>
                        <a:pt x="15570" y="43694"/>
                      </a:lnTo>
                      <a:cubicBezTo>
                        <a:pt x="15651" y="43667"/>
                        <a:pt x="15705" y="43639"/>
                        <a:pt x="15787" y="43585"/>
                      </a:cubicBezTo>
                      <a:cubicBezTo>
                        <a:pt x="15814" y="43558"/>
                        <a:pt x="15787" y="43504"/>
                        <a:pt x="15759" y="43504"/>
                      </a:cubicBezTo>
                      <a:cubicBezTo>
                        <a:pt x="15678" y="43504"/>
                        <a:pt x="15624" y="43504"/>
                        <a:pt x="15542" y="43531"/>
                      </a:cubicBezTo>
                      <a:lnTo>
                        <a:pt x="15298" y="43585"/>
                      </a:lnTo>
                      <a:cubicBezTo>
                        <a:pt x="15136" y="43612"/>
                        <a:pt x="14973" y="43639"/>
                        <a:pt x="14783" y="43639"/>
                      </a:cubicBezTo>
                      <a:cubicBezTo>
                        <a:pt x="14693" y="43649"/>
                        <a:pt x="14602" y="43652"/>
                        <a:pt x="14511" y="43652"/>
                      </a:cubicBezTo>
                      <a:cubicBezTo>
                        <a:pt x="14328" y="43652"/>
                        <a:pt x="14141" y="43639"/>
                        <a:pt x="13942" y="43639"/>
                      </a:cubicBezTo>
                      <a:cubicBezTo>
                        <a:pt x="14295" y="43341"/>
                        <a:pt x="14620" y="43043"/>
                        <a:pt x="14973" y="42772"/>
                      </a:cubicBezTo>
                      <a:cubicBezTo>
                        <a:pt x="15271" y="42500"/>
                        <a:pt x="15570" y="42256"/>
                        <a:pt x="15895" y="42039"/>
                      </a:cubicBezTo>
                      <a:lnTo>
                        <a:pt x="16112" y="41849"/>
                      </a:lnTo>
                      <a:lnTo>
                        <a:pt x="16410" y="41687"/>
                      </a:lnTo>
                      <a:cubicBezTo>
                        <a:pt x="16546" y="41578"/>
                        <a:pt x="16709" y="41497"/>
                        <a:pt x="16844" y="41388"/>
                      </a:cubicBezTo>
                      <a:cubicBezTo>
                        <a:pt x="16945" y="41338"/>
                        <a:pt x="16883" y="41195"/>
                        <a:pt x="16787" y="41195"/>
                      </a:cubicBezTo>
                      <a:cubicBezTo>
                        <a:pt x="16779" y="41195"/>
                        <a:pt x="16771" y="41196"/>
                        <a:pt x="16763" y="41198"/>
                      </a:cubicBezTo>
                      <a:lnTo>
                        <a:pt x="16736" y="41198"/>
                      </a:lnTo>
                      <a:cubicBezTo>
                        <a:pt x="16519" y="41307"/>
                        <a:pt x="16356" y="41415"/>
                        <a:pt x="16166" y="41551"/>
                      </a:cubicBezTo>
                      <a:cubicBezTo>
                        <a:pt x="16085" y="41605"/>
                        <a:pt x="16004" y="41659"/>
                        <a:pt x="15922" y="41714"/>
                      </a:cubicBezTo>
                      <a:cubicBezTo>
                        <a:pt x="15651" y="41876"/>
                        <a:pt x="15380" y="42039"/>
                        <a:pt x="15108" y="42229"/>
                      </a:cubicBezTo>
                      <a:cubicBezTo>
                        <a:pt x="14837" y="42446"/>
                        <a:pt x="14674" y="42555"/>
                        <a:pt x="14430" y="42717"/>
                      </a:cubicBezTo>
                      <a:cubicBezTo>
                        <a:pt x="14485" y="42500"/>
                        <a:pt x="14539" y="42256"/>
                        <a:pt x="14620" y="42039"/>
                      </a:cubicBezTo>
                      <a:cubicBezTo>
                        <a:pt x="14674" y="41931"/>
                        <a:pt x="14729" y="41795"/>
                        <a:pt x="14810" y="41659"/>
                      </a:cubicBezTo>
                      <a:cubicBezTo>
                        <a:pt x="14864" y="41605"/>
                        <a:pt x="14891" y="41551"/>
                        <a:pt x="14946" y="41470"/>
                      </a:cubicBezTo>
                      <a:cubicBezTo>
                        <a:pt x="14973" y="41415"/>
                        <a:pt x="15000" y="41361"/>
                        <a:pt x="15027" y="41280"/>
                      </a:cubicBezTo>
                      <a:cubicBezTo>
                        <a:pt x="15027" y="41261"/>
                        <a:pt x="15000" y="41241"/>
                        <a:pt x="14975" y="41241"/>
                      </a:cubicBezTo>
                      <a:cubicBezTo>
                        <a:pt x="14964" y="41241"/>
                        <a:pt x="14954" y="41245"/>
                        <a:pt x="14946" y="41253"/>
                      </a:cubicBezTo>
                      <a:cubicBezTo>
                        <a:pt x="14891" y="41280"/>
                        <a:pt x="14837" y="41307"/>
                        <a:pt x="14783" y="41388"/>
                      </a:cubicBezTo>
                      <a:cubicBezTo>
                        <a:pt x="14756" y="41442"/>
                        <a:pt x="14702" y="41497"/>
                        <a:pt x="14674" y="41551"/>
                      </a:cubicBezTo>
                      <a:cubicBezTo>
                        <a:pt x="14566" y="41687"/>
                        <a:pt x="14512" y="41849"/>
                        <a:pt x="14458" y="41985"/>
                      </a:cubicBezTo>
                      <a:cubicBezTo>
                        <a:pt x="14322" y="42256"/>
                        <a:pt x="14268" y="42555"/>
                        <a:pt x="14268" y="42853"/>
                      </a:cubicBezTo>
                      <a:cubicBezTo>
                        <a:pt x="14024" y="43043"/>
                        <a:pt x="13779" y="43233"/>
                        <a:pt x="13535" y="43423"/>
                      </a:cubicBezTo>
                      <a:cubicBezTo>
                        <a:pt x="12803" y="44019"/>
                        <a:pt x="12071" y="44643"/>
                        <a:pt x="11393" y="45321"/>
                      </a:cubicBezTo>
                      <a:cubicBezTo>
                        <a:pt x="11447" y="45050"/>
                        <a:pt x="11528" y="44779"/>
                        <a:pt x="11637" y="44535"/>
                      </a:cubicBezTo>
                      <a:cubicBezTo>
                        <a:pt x="11718" y="44372"/>
                        <a:pt x="11799" y="44182"/>
                        <a:pt x="11908" y="44019"/>
                      </a:cubicBezTo>
                      <a:lnTo>
                        <a:pt x="12043" y="43802"/>
                      </a:lnTo>
                      <a:cubicBezTo>
                        <a:pt x="12098" y="43721"/>
                        <a:pt x="12152" y="43639"/>
                        <a:pt x="12179" y="43558"/>
                      </a:cubicBezTo>
                      <a:cubicBezTo>
                        <a:pt x="12179" y="43536"/>
                        <a:pt x="12161" y="43496"/>
                        <a:pt x="12126" y="43496"/>
                      </a:cubicBezTo>
                      <a:cubicBezTo>
                        <a:pt x="12117" y="43496"/>
                        <a:pt x="12108" y="43499"/>
                        <a:pt x="12098" y="43504"/>
                      </a:cubicBezTo>
                      <a:cubicBezTo>
                        <a:pt x="12016" y="43558"/>
                        <a:pt x="11962" y="43612"/>
                        <a:pt x="11908" y="43694"/>
                      </a:cubicBezTo>
                      <a:cubicBezTo>
                        <a:pt x="11854" y="43775"/>
                        <a:pt x="11799" y="43856"/>
                        <a:pt x="11745" y="43938"/>
                      </a:cubicBezTo>
                      <a:cubicBezTo>
                        <a:pt x="11664" y="44101"/>
                        <a:pt x="11555" y="44290"/>
                        <a:pt x="11501" y="44453"/>
                      </a:cubicBezTo>
                      <a:cubicBezTo>
                        <a:pt x="11338" y="44779"/>
                        <a:pt x="11257" y="45131"/>
                        <a:pt x="11203" y="45484"/>
                      </a:cubicBezTo>
                      <a:cubicBezTo>
                        <a:pt x="11040" y="45647"/>
                        <a:pt x="10850" y="45837"/>
                        <a:pt x="10660" y="46026"/>
                      </a:cubicBezTo>
                      <a:lnTo>
                        <a:pt x="10443" y="46271"/>
                      </a:lnTo>
                      <a:lnTo>
                        <a:pt x="10443" y="46216"/>
                      </a:lnTo>
                      <a:cubicBezTo>
                        <a:pt x="10552" y="46026"/>
                        <a:pt x="10606" y="45837"/>
                        <a:pt x="10687" y="45647"/>
                      </a:cubicBezTo>
                      <a:cubicBezTo>
                        <a:pt x="10769" y="45457"/>
                        <a:pt x="10823" y="45267"/>
                        <a:pt x="10904" y="45077"/>
                      </a:cubicBezTo>
                      <a:cubicBezTo>
                        <a:pt x="11393" y="43938"/>
                        <a:pt x="12071" y="42907"/>
                        <a:pt x="12939" y="42012"/>
                      </a:cubicBezTo>
                      <a:cubicBezTo>
                        <a:pt x="13535" y="41442"/>
                        <a:pt x="14186" y="40927"/>
                        <a:pt x="14919" y="40520"/>
                      </a:cubicBezTo>
                      <a:cubicBezTo>
                        <a:pt x="15705" y="40113"/>
                        <a:pt x="16519" y="39734"/>
                        <a:pt x="17333" y="39381"/>
                      </a:cubicBezTo>
                      <a:cubicBezTo>
                        <a:pt x="17956" y="39110"/>
                        <a:pt x="18580" y="38784"/>
                        <a:pt x="19150" y="38432"/>
                      </a:cubicBezTo>
                      <a:close/>
                      <a:moveTo>
                        <a:pt x="13414" y="43865"/>
                      </a:moveTo>
                      <a:cubicBezTo>
                        <a:pt x="12435" y="44797"/>
                        <a:pt x="11509" y="45807"/>
                        <a:pt x="10660" y="46894"/>
                      </a:cubicBezTo>
                      <a:cubicBezTo>
                        <a:pt x="10416" y="47193"/>
                        <a:pt x="10172" y="47491"/>
                        <a:pt x="9928" y="47817"/>
                      </a:cubicBezTo>
                      <a:cubicBezTo>
                        <a:pt x="9765" y="48061"/>
                        <a:pt x="9602" y="48305"/>
                        <a:pt x="9440" y="48549"/>
                      </a:cubicBezTo>
                      <a:cubicBezTo>
                        <a:pt x="9440" y="48251"/>
                        <a:pt x="9467" y="47979"/>
                        <a:pt x="9467" y="47708"/>
                      </a:cubicBezTo>
                      <a:cubicBezTo>
                        <a:pt x="9657" y="47464"/>
                        <a:pt x="9846" y="47247"/>
                        <a:pt x="10036" y="47030"/>
                      </a:cubicBezTo>
                      <a:lnTo>
                        <a:pt x="10308" y="46759"/>
                      </a:lnTo>
                      <a:lnTo>
                        <a:pt x="10335" y="46759"/>
                      </a:lnTo>
                      <a:cubicBezTo>
                        <a:pt x="10335" y="46759"/>
                        <a:pt x="10362" y="46732"/>
                        <a:pt x="10362" y="46704"/>
                      </a:cubicBezTo>
                      <a:cubicBezTo>
                        <a:pt x="10470" y="46569"/>
                        <a:pt x="10606" y="46460"/>
                        <a:pt x="10714" y="46352"/>
                      </a:cubicBezTo>
                      <a:cubicBezTo>
                        <a:pt x="11176" y="45891"/>
                        <a:pt x="11637" y="45457"/>
                        <a:pt x="12098" y="44996"/>
                      </a:cubicBezTo>
                      <a:cubicBezTo>
                        <a:pt x="12514" y="44603"/>
                        <a:pt x="12953" y="44233"/>
                        <a:pt x="13414" y="43865"/>
                      </a:cubicBezTo>
                      <a:close/>
                      <a:moveTo>
                        <a:pt x="1818" y="37862"/>
                      </a:moveTo>
                      <a:lnTo>
                        <a:pt x="1872" y="37916"/>
                      </a:lnTo>
                      <a:cubicBezTo>
                        <a:pt x="1981" y="38296"/>
                        <a:pt x="2116" y="38703"/>
                        <a:pt x="2252" y="39083"/>
                      </a:cubicBezTo>
                      <a:lnTo>
                        <a:pt x="2469" y="39761"/>
                      </a:lnTo>
                      <a:cubicBezTo>
                        <a:pt x="2550" y="39978"/>
                        <a:pt x="2631" y="40195"/>
                        <a:pt x="2740" y="40412"/>
                      </a:cubicBezTo>
                      <a:cubicBezTo>
                        <a:pt x="2748" y="40428"/>
                        <a:pt x="2758" y="40434"/>
                        <a:pt x="2769" y="40434"/>
                      </a:cubicBezTo>
                      <a:cubicBezTo>
                        <a:pt x="2794" y="40434"/>
                        <a:pt x="2821" y="40396"/>
                        <a:pt x="2821" y="40358"/>
                      </a:cubicBezTo>
                      <a:cubicBezTo>
                        <a:pt x="2767" y="40141"/>
                        <a:pt x="2713" y="39924"/>
                        <a:pt x="2631" y="39679"/>
                      </a:cubicBezTo>
                      <a:lnTo>
                        <a:pt x="2387" y="39001"/>
                      </a:lnTo>
                      <a:cubicBezTo>
                        <a:pt x="2279" y="38703"/>
                        <a:pt x="2170" y="38377"/>
                        <a:pt x="2062" y="38052"/>
                      </a:cubicBezTo>
                      <a:lnTo>
                        <a:pt x="2062" y="38052"/>
                      </a:lnTo>
                      <a:cubicBezTo>
                        <a:pt x="2631" y="38540"/>
                        <a:pt x="3174" y="39056"/>
                        <a:pt x="3689" y="39598"/>
                      </a:cubicBezTo>
                      <a:cubicBezTo>
                        <a:pt x="4259" y="40222"/>
                        <a:pt x="4801" y="40900"/>
                        <a:pt x="5235" y="41632"/>
                      </a:cubicBezTo>
                      <a:cubicBezTo>
                        <a:pt x="6158" y="43070"/>
                        <a:pt x="6809" y="44697"/>
                        <a:pt x="7161" y="46379"/>
                      </a:cubicBezTo>
                      <a:cubicBezTo>
                        <a:pt x="7351" y="47220"/>
                        <a:pt x="7432" y="48061"/>
                        <a:pt x="7460" y="48929"/>
                      </a:cubicBezTo>
                      <a:lnTo>
                        <a:pt x="7460" y="49037"/>
                      </a:lnTo>
                      <a:cubicBezTo>
                        <a:pt x="7215" y="48685"/>
                        <a:pt x="6944" y="48332"/>
                        <a:pt x="6727" y="47952"/>
                      </a:cubicBezTo>
                      <a:cubicBezTo>
                        <a:pt x="6239" y="47220"/>
                        <a:pt x="5805" y="46460"/>
                        <a:pt x="5398" y="45647"/>
                      </a:cubicBezTo>
                      <a:lnTo>
                        <a:pt x="5371" y="45565"/>
                      </a:lnTo>
                      <a:cubicBezTo>
                        <a:pt x="5235" y="45294"/>
                        <a:pt x="5100" y="44996"/>
                        <a:pt x="4964" y="44697"/>
                      </a:cubicBezTo>
                      <a:lnTo>
                        <a:pt x="5018" y="44697"/>
                      </a:lnTo>
                      <a:cubicBezTo>
                        <a:pt x="5046" y="44643"/>
                        <a:pt x="5073" y="44616"/>
                        <a:pt x="5100" y="44562"/>
                      </a:cubicBezTo>
                      <a:cubicBezTo>
                        <a:pt x="5127" y="44507"/>
                        <a:pt x="5127" y="44453"/>
                        <a:pt x="5154" y="44399"/>
                      </a:cubicBezTo>
                      <a:cubicBezTo>
                        <a:pt x="5181" y="44290"/>
                        <a:pt x="5208" y="44182"/>
                        <a:pt x="5235" y="44101"/>
                      </a:cubicBezTo>
                      <a:cubicBezTo>
                        <a:pt x="5317" y="43884"/>
                        <a:pt x="5371" y="43694"/>
                        <a:pt x="5425" y="43477"/>
                      </a:cubicBezTo>
                      <a:cubicBezTo>
                        <a:pt x="5425" y="43423"/>
                        <a:pt x="5425" y="43395"/>
                        <a:pt x="5371" y="43368"/>
                      </a:cubicBezTo>
                      <a:lnTo>
                        <a:pt x="5344" y="43368"/>
                      </a:lnTo>
                      <a:cubicBezTo>
                        <a:pt x="5317" y="43368"/>
                        <a:pt x="5290" y="43395"/>
                        <a:pt x="5263" y="43423"/>
                      </a:cubicBezTo>
                      <a:cubicBezTo>
                        <a:pt x="5181" y="43612"/>
                        <a:pt x="5127" y="43829"/>
                        <a:pt x="5073" y="44046"/>
                      </a:cubicBezTo>
                      <a:cubicBezTo>
                        <a:pt x="5046" y="44155"/>
                        <a:pt x="5018" y="44263"/>
                        <a:pt x="4991" y="44345"/>
                      </a:cubicBezTo>
                      <a:cubicBezTo>
                        <a:pt x="4964" y="44426"/>
                        <a:pt x="4937" y="44507"/>
                        <a:pt x="4910" y="44589"/>
                      </a:cubicBezTo>
                      <a:cubicBezTo>
                        <a:pt x="4801" y="44318"/>
                        <a:pt x="4693" y="44046"/>
                        <a:pt x="4584" y="43775"/>
                      </a:cubicBezTo>
                      <a:cubicBezTo>
                        <a:pt x="4449" y="43423"/>
                        <a:pt x="4286" y="43070"/>
                        <a:pt x="4150" y="42690"/>
                      </a:cubicBezTo>
                      <a:cubicBezTo>
                        <a:pt x="4123" y="42636"/>
                        <a:pt x="4096" y="42555"/>
                        <a:pt x="4069" y="42500"/>
                      </a:cubicBezTo>
                      <a:lnTo>
                        <a:pt x="4069" y="42473"/>
                      </a:lnTo>
                      <a:cubicBezTo>
                        <a:pt x="4150" y="42256"/>
                        <a:pt x="4178" y="42039"/>
                        <a:pt x="4232" y="41822"/>
                      </a:cubicBezTo>
                      <a:cubicBezTo>
                        <a:pt x="4259" y="41714"/>
                        <a:pt x="4286" y="41578"/>
                        <a:pt x="4313" y="41470"/>
                      </a:cubicBezTo>
                      <a:cubicBezTo>
                        <a:pt x="4313" y="41415"/>
                        <a:pt x="4395" y="41253"/>
                        <a:pt x="4286" y="41225"/>
                      </a:cubicBezTo>
                      <a:cubicBezTo>
                        <a:pt x="4278" y="41223"/>
                        <a:pt x="4270" y="41222"/>
                        <a:pt x="4263" y="41222"/>
                      </a:cubicBezTo>
                      <a:cubicBezTo>
                        <a:pt x="4177" y="41222"/>
                        <a:pt x="4176" y="41367"/>
                        <a:pt x="4150" y="41442"/>
                      </a:cubicBezTo>
                      <a:cubicBezTo>
                        <a:pt x="4123" y="41551"/>
                        <a:pt x="4096" y="41659"/>
                        <a:pt x="4069" y="41768"/>
                      </a:cubicBezTo>
                      <a:cubicBezTo>
                        <a:pt x="4042" y="41876"/>
                        <a:pt x="4015" y="42093"/>
                        <a:pt x="3988" y="42256"/>
                      </a:cubicBezTo>
                      <a:cubicBezTo>
                        <a:pt x="3906" y="42039"/>
                        <a:pt x="3825" y="41822"/>
                        <a:pt x="3716" y="41605"/>
                      </a:cubicBezTo>
                      <a:cubicBezTo>
                        <a:pt x="3707" y="41577"/>
                        <a:pt x="3688" y="41565"/>
                        <a:pt x="3666" y="41565"/>
                      </a:cubicBezTo>
                      <a:cubicBezTo>
                        <a:pt x="3627" y="41565"/>
                        <a:pt x="3581" y="41606"/>
                        <a:pt x="3581" y="41659"/>
                      </a:cubicBezTo>
                      <a:cubicBezTo>
                        <a:pt x="3689" y="42012"/>
                        <a:pt x="3798" y="42338"/>
                        <a:pt x="3933" y="42663"/>
                      </a:cubicBezTo>
                      <a:cubicBezTo>
                        <a:pt x="3988" y="42853"/>
                        <a:pt x="4069" y="43016"/>
                        <a:pt x="4123" y="43178"/>
                      </a:cubicBezTo>
                      <a:lnTo>
                        <a:pt x="4096" y="43178"/>
                      </a:lnTo>
                      <a:cubicBezTo>
                        <a:pt x="4015" y="43124"/>
                        <a:pt x="3961" y="43097"/>
                        <a:pt x="3879" y="43070"/>
                      </a:cubicBezTo>
                      <a:cubicBezTo>
                        <a:pt x="3744" y="42989"/>
                        <a:pt x="3635" y="42907"/>
                        <a:pt x="3499" y="42799"/>
                      </a:cubicBezTo>
                      <a:cubicBezTo>
                        <a:pt x="3391" y="42717"/>
                        <a:pt x="3255" y="42636"/>
                        <a:pt x="3174" y="42527"/>
                      </a:cubicBezTo>
                      <a:lnTo>
                        <a:pt x="2984" y="42365"/>
                      </a:lnTo>
                      <a:cubicBezTo>
                        <a:pt x="2930" y="42310"/>
                        <a:pt x="2876" y="42229"/>
                        <a:pt x="2821" y="42229"/>
                      </a:cubicBezTo>
                      <a:cubicBezTo>
                        <a:pt x="2767" y="42229"/>
                        <a:pt x="2740" y="42256"/>
                        <a:pt x="2740" y="42283"/>
                      </a:cubicBezTo>
                      <a:cubicBezTo>
                        <a:pt x="2740" y="42365"/>
                        <a:pt x="2794" y="42419"/>
                        <a:pt x="2848" y="42473"/>
                      </a:cubicBezTo>
                      <a:cubicBezTo>
                        <a:pt x="2903" y="42527"/>
                        <a:pt x="2957" y="42609"/>
                        <a:pt x="3011" y="42636"/>
                      </a:cubicBezTo>
                      <a:cubicBezTo>
                        <a:pt x="3147" y="42772"/>
                        <a:pt x="3255" y="42853"/>
                        <a:pt x="3391" y="42961"/>
                      </a:cubicBezTo>
                      <a:cubicBezTo>
                        <a:pt x="3527" y="43043"/>
                        <a:pt x="3662" y="43151"/>
                        <a:pt x="3798" y="43206"/>
                      </a:cubicBezTo>
                      <a:cubicBezTo>
                        <a:pt x="3933" y="43314"/>
                        <a:pt x="4069" y="43368"/>
                        <a:pt x="4205" y="43395"/>
                      </a:cubicBezTo>
                      <a:cubicBezTo>
                        <a:pt x="4259" y="43477"/>
                        <a:pt x="4286" y="43558"/>
                        <a:pt x="4313" y="43639"/>
                      </a:cubicBezTo>
                      <a:cubicBezTo>
                        <a:pt x="4422" y="43911"/>
                        <a:pt x="4530" y="44182"/>
                        <a:pt x="4639" y="44426"/>
                      </a:cubicBezTo>
                      <a:cubicBezTo>
                        <a:pt x="4693" y="44643"/>
                        <a:pt x="4774" y="44833"/>
                        <a:pt x="4856" y="45023"/>
                      </a:cubicBezTo>
                      <a:cubicBezTo>
                        <a:pt x="4937" y="45240"/>
                        <a:pt x="5046" y="45430"/>
                        <a:pt x="5127" y="45647"/>
                      </a:cubicBezTo>
                      <a:cubicBezTo>
                        <a:pt x="5181" y="45701"/>
                        <a:pt x="5208" y="45755"/>
                        <a:pt x="5235" y="45837"/>
                      </a:cubicBezTo>
                      <a:cubicBezTo>
                        <a:pt x="5778" y="47003"/>
                        <a:pt x="6347" y="48169"/>
                        <a:pt x="6971" y="49308"/>
                      </a:cubicBezTo>
                      <a:lnTo>
                        <a:pt x="7053" y="49444"/>
                      </a:lnTo>
                      <a:cubicBezTo>
                        <a:pt x="6402" y="48929"/>
                        <a:pt x="5805" y="48332"/>
                        <a:pt x="5263" y="47681"/>
                      </a:cubicBezTo>
                      <a:cubicBezTo>
                        <a:pt x="4150" y="46325"/>
                        <a:pt x="3255" y="44779"/>
                        <a:pt x="2686" y="43124"/>
                      </a:cubicBezTo>
                      <a:cubicBezTo>
                        <a:pt x="2089" y="41470"/>
                        <a:pt x="1791" y="39734"/>
                        <a:pt x="1818" y="37971"/>
                      </a:cubicBezTo>
                      <a:lnTo>
                        <a:pt x="1818" y="37862"/>
                      </a:lnTo>
                      <a:close/>
                      <a:moveTo>
                        <a:pt x="6592" y="48169"/>
                      </a:moveTo>
                      <a:cubicBezTo>
                        <a:pt x="6781" y="48468"/>
                        <a:pt x="6998" y="48766"/>
                        <a:pt x="7215" y="49037"/>
                      </a:cubicBezTo>
                      <a:cubicBezTo>
                        <a:pt x="7351" y="49254"/>
                        <a:pt x="7514" y="49444"/>
                        <a:pt x="7649" y="49634"/>
                      </a:cubicBezTo>
                      <a:cubicBezTo>
                        <a:pt x="7812" y="49824"/>
                        <a:pt x="7975" y="50014"/>
                        <a:pt x="8138" y="50176"/>
                      </a:cubicBezTo>
                      <a:cubicBezTo>
                        <a:pt x="8138" y="50448"/>
                        <a:pt x="8138" y="50692"/>
                        <a:pt x="8111" y="50963"/>
                      </a:cubicBezTo>
                      <a:lnTo>
                        <a:pt x="8111" y="50936"/>
                      </a:lnTo>
                      <a:cubicBezTo>
                        <a:pt x="7839" y="50448"/>
                        <a:pt x="7541" y="49959"/>
                        <a:pt x="7270" y="49444"/>
                      </a:cubicBezTo>
                      <a:cubicBezTo>
                        <a:pt x="7053" y="49037"/>
                        <a:pt x="6809" y="48603"/>
                        <a:pt x="6592" y="48169"/>
                      </a:cubicBezTo>
                      <a:close/>
                      <a:moveTo>
                        <a:pt x="8328" y="18414"/>
                      </a:moveTo>
                      <a:cubicBezTo>
                        <a:pt x="8599" y="19526"/>
                        <a:pt x="8924" y="20638"/>
                        <a:pt x="9250" y="21751"/>
                      </a:cubicBezTo>
                      <a:cubicBezTo>
                        <a:pt x="9304" y="21913"/>
                        <a:pt x="9331" y="22076"/>
                        <a:pt x="9385" y="22266"/>
                      </a:cubicBezTo>
                      <a:cubicBezTo>
                        <a:pt x="9440" y="22429"/>
                        <a:pt x="9494" y="22619"/>
                        <a:pt x="9575" y="22781"/>
                      </a:cubicBezTo>
                      <a:cubicBezTo>
                        <a:pt x="9586" y="22793"/>
                        <a:pt x="9602" y="22799"/>
                        <a:pt x="9617" y="22799"/>
                      </a:cubicBezTo>
                      <a:cubicBezTo>
                        <a:pt x="9638" y="22799"/>
                        <a:pt x="9657" y="22786"/>
                        <a:pt x="9657" y="22754"/>
                      </a:cubicBezTo>
                      <a:cubicBezTo>
                        <a:pt x="9657" y="22591"/>
                        <a:pt x="9602" y="22429"/>
                        <a:pt x="9575" y="22293"/>
                      </a:cubicBezTo>
                      <a:lnTo>
                        <a:pt x="9440" y="21832"/>
                      </a:lnTo>
                      <a:lnTo>
                        <a:pt x="9168" y="20910"/>
                      </a:lnTo>
                      <a:cubicBezTo>
                        <a:pt x="9114" y="20693"/>
                        <a:pt x="9060" y="20476"/>
                        <a:pt x="8978" y="20259"/>
                      </a:cubicBezTo>
                      <a:lnTo>
                        <a:pt x="8978" y="20259"/>
                      </a:lnTo>
                      <a:cubicBezTo>
                        <a:pt x="9114" y="20584"/>
                        <a:pt x="9223" y="20937"/>
                        <a:pt x="9331" y="21262"/>
                      </a:cubicBezTo>
                      <a:cubicBezTo>
                        <a:pt x="9629" y="22157"/>
                        <a:pt x="9928" y="23025"/>
                        <a:pt x="10226" y="23893"/>
                      </a:cubicBezTo>
                      <a:cubicBezTo>
                        <a:pt x="10308" y="24192"/>
                        <a:pt x="10389" y="24436"/>
                        <a:pt x="10497" y="24707"/>
                      </a:cubicBezTo>
                      <a:cubicBezTo>
                        <a:pt x="10497" y="24734"/>
                        <a:pt x="10525" y="24761"/>
                        <a:pt x="10525" y="24788"/>
                      </a:cubicBezTo>
                      <a:cubicBezTo>
                        <a:pt x="10660" y="25168"/>
                        <a:pt x="10823" y="25521"/>
                        <a:pt x="11013" y="25873"/>
                      </a:cubicBezTo>
                      <a:cubicBezTo>
                        <a:pt x="11365" y="26579"/>
                        <a:pt x="11908" y="27148"/>
                        <a:pt x="12559" y="27555"/>
                      </a:cubicBezTo>
                      <a:cubicBezTo>
                        <a:pt x="12578" y="27563"/>
                        <a:pt x="12596" y="27566"/>
                        <a:pt x="12612" y="27566"/>
                      </a:cubicBezTo>
                      <a:cubicBezTo>
                        <a:pt x="12713" y="27566"/>
                        <a:pt x="12761" y="27439"/>
                        <a:pt x="12667" y="27392"/>
                      </a:cubicBezTo>
                      <a:lnTo>
                        <a:pt x="12505" y="27257"/>
                      </a:lnTo>
                      <a:cubicBezTo>
                        <a:pt x="12993" y="26931"/>
                        <a:pt x="13481" y="26551"/>
                        <a:pt x="13996" y="26199"/>
                      </a:cubicBezTo>
                      <a:cubicBezTo>
                        <a:pt x="14485" y="25846"/>
                        <a:pt x="15000" y="25467"/>
                        <a:pt x="15515" y="25114"/>
                      </a:cubicBezTo>
                      <a:cubicBezTo>
                        <a:pt x="16573" y="24409"/>
                        <a:pt x="17604" y="23703"/>
                        <a:pt x="18662" y="22998"/>
                      </a:cubicBezTo>
                      <a:cubicBezTo>
                        <a:pt x="19367" y="22537"/>
                        <a:pt x="20072" y="22103"/>
                        <a:pt x="20777" y="21642"/>
                      </a:cubicBezTo>
                      <a:lnTo>
                        <a:pt x="20777" y="21642"/>
                      </a:lnTo>
                      <a:cubicBezTo>
                        <a:pt x="20371" y="21940"/>
                        <a:pt x="19937" y="22239"/>
                        <a:pt x="19530" y="22510"/>
                      </a:cubicBezTo>
                      <a:cubicBezTo>
                        <a:pt x="19204" y="22700"/>
                        <a:pt x="18879" y="22890"/>
                        <a:pt x="18580" y="23107"/>
                      </a:cubicBezTo>
                      <a:cubicBezTo>
                        <a:pt x="18173" y="23351"/>
                        <a:pt x="17767" y="23622"/>
                        <a:pt x="17360" y="23920"/>
                      </a:cubicBezTo>
                      <a:cubicBezTo>
                        <a:pt x="16546" y="24463"/>
                        <a:pt x="15759" y="25060"/>
                        <a:pt x="14973" y="25656"/>
                      </a:cubicBezTo>
                      <a:cubicBezTo>
                        <a:pt x="14539" y="26009"/>
                        <a:pt x="14132" y="26389"/>
                        <a:pt x="13725" y="26768"/>
                      </a:cubicBezTo>
                      <a:cubicBezTo>
                        <a:pt x="13681" y="26813"/>
                        <a:pt x="13727" y="26857"/>
                        <a:pt x="13775" y="26857"/>
                      </a:cubicBezTo>
                      <a:cubicBezTo>
                        <a:pt x="13786" y="26857"/>
                        <a:pt x="13797" y="26855"/>
                        <a:pt x="13807" y="26850"/>
                      </a:cubicBezTo>
                      <a:cubicBezTo>
                        <a:pt x="14566" y="26226"/>
                        <a:pt x="15325" y="25602"/>
                        <a:pt x="16112" y="25033"/>
                      </a:cubicBezTo>
                      <a:cubicBezTo>
                        <a:pt x="16519" y="24734"/>
                        <a:pt x="16926" y="24436"/>
                        <a:pt x="17360" y="24137"/>
                      </a:cubicBezTo>
                      <a:lnTo>
                        <a:pt x="17360" y="24137"/>
                      </a:lnTo>
                      <a:lnTo>
                        <a:pt x="17251" y="24219"/>
                      </a:lnTo>
                      <a:cubicBezTo>
                        <a:pt x="16221" y="25005"/>
                        <a:pt x="15217" y="25873"/>
                        <a:pt x="14295" y="26823"/>
                      </a:cubicBezTo>
                      <a:cubicBezTo>
                        <a:pt x="13447" y="27671"/>
                        <a:pt x="12728" y="28648"/>
                        <a:pt x="12139" y="29705"/>
                      </a:cubicBezTo>
                      <a:lnTo>
                        <a:pt x="12139" y="29705"/>
                      </a:lnTo>
                      <a:cubicBezTo>
                        <a:pt x="12193" y="29435"/>
                        <a:pt x="12267" y="29185"/>
                        <a:pt x="12342" y="28911"/>
                      </a:cubicBezTo>
                      <a:cubicBezTo>
                        <a:pt x="12342" y="28832"/>
                        <a:pt x="12287" y="28790"/>
                        <a:pt x="12230" y="28790"/>
                      </a:cubicBezTo>
                      <a:cubicBezTo>
                        <a:pt x="12189" y="28790"/>
                        <a:pt x="12147" y="28812"/>
                        <a:pt x="12125" y="28857"/>
                      </a:cubicBezTo>
                      <a:cubicBezTo>
                        <a:pt x="11420" y="31569"/>
                        <a:pt x="10823" y="34309"/>
                        <a:pt x="10389" y="37103"/>
                      </a:cubicBezTo>
                      <a:cubicBezTo>
                        <a:pt x="9928" y="39896"/>
                        <a:pt x="9575" y="42663"/>
                        <a:pt x="9385" y="45430"/>
                      </a:cubicBezTo>
                      <a:cubicBezTo>
                        <a:pt x="9195" y="48251"/>
                        <a:pt x="9114" y="51099"/>
                        <a:pt x="9168" y="53919"/>
                      </a:cubicBezTo>
                      <a:cubicBezTo>
                        <a:pt x="9223" y="56740"/>
                        <a:pt x="9385" y="59534"/>
                        <a:pt x="9711" y="62328"/>
                      </a:cubicBezTo>
                      <a:cubicBezTo>
                        <a:pt x="10009" y="65122"/>
                        <a:pt x="10443" y="67888"/>
                        <a:pt x="11013" y="70601"/>
                      </a:cubicBezTo>
                      <a:cubicBezTo>
                        <a:pt x="11067" y="70899"/>
                        <a:pt x="11148" y="71197"/>
                        <a:pt x="11203" y="71496"/>
                      </a:cubicBezTo>
                      <a:cubicBezTo>
                        <a:pt x="11148" y="71496"/>
                        <a:pt x="11121" y="71523"/>
                        <a:pt x="11067" y="71550"/>
                      </a:cubicBezTo>
                      <a:cubicBezTo>
                        <a:pt x="10959" y="71550"/>
                        <a:pt x="10877" y="71577"/>
                        <a:pt x="10769" y="71577"/>
                      </a:cubicBezTo>
                      <a:cubicBezTo>
                        <a:pt x="10633" y="71577"/>
                        <a:pt x="10470" y="71577"/>
                        <a:pt x="10335" y="71550"/>
                      </a:cubicBezTo>
                      <a:cubicBezTo>
                        <a:pt x="9765" y="68810"/>
                        <a:pt x="9304" y="66044"/>
                        <a:pt x="8978" y="63250"/>
                      </a:cubicBezTo>
                      <a:cubicBezTo>
                        <a:pt x="8626" y="60483"/>
                        <a:pt x="8436" y="57717"/>
                        <a:pt x="8355" y="54923"/>
                      </a:cubicBezTo>
                      <a:cubicBezTo>
                        <a:pt x="8273" y="52129"/>
                        <a:pt x="8328" y="49335"/>
                        <a:pt x="8490" y="46515"/>
                      </a:cubicBezTo>
                      <a:cubicBezTo>
                        <a:pt x="8680" y="43721"/>
                        <a:pt x="8978" y="40927"/>
                        <a:pt x="9385" y="38160"/>
                      </a:cubicBezTo>
                      <a:cubicBezTo>
                        <a:pt x="9819" y="35394"/>
                        <a:pt x="10362" y="32654"/>
                        <a:pt x="11040" y="29942"/>
                      </a:cubicBezTo>
                      <a:cubicBezTo>
                        <a:pt x="11121" y="29589"/>
                        <a:pt x="11230" y="29264"/>
                        <a:pt x="11311" y="28911"/>
                      </a:cubicBezTo>
                      <a:cubicBezTo>
                        <a:pt x="11338" y="28857"/>
                        <a:pt x="11284" y="28776"/>
                        <a:pt x="11230" y="28776"/>
                      </a:cubicBezTo>
                      <a:cubicBezTo>
                        <a:pt x="11094" y="28396"/>
                        <a:pt x="10959" y="28016"/>
                        <a:pt x="10823" y="27636"/>
                      </a:cubicBezTo>
                      <a:cubicBezTo>
                        <a:pt x="10714" y="27257"/>
                        <a:pt x="10552" y="26796"/>
                        <a:pt x="10416" y="26362"/>
                      </a:cubicBezTo>
                      <a:cubicBezTo>
                        <a:pt x="10145" y="25548"/>
                        <a:pt x="9901" y="24707"/>
                        <a:pt x="9657" y="23839"/>
                      </a:cubicBezTo>
                      <a:cubicBezTo>
                        <a:pt x="9168" y="22157"/>
                        <a:pt x="8761" y="20449"/>
                        <a:pt x="8382" y="18740"/>
                      </a:cubicBezTo>
                      <a:lnTo>
                        <a:pt x="8328" y="18414"/>
                      </a:lnTo>
                      <a:close/>
                      <a:moveTo>
                        <a:pt x="3539" y="0"/>
                      </a:moveTo>
                      <a:cubicBezTo>
                        <a:pt x="3515" y="0"/>
                        <a:pt x="3490" y="15"/>
                        <a:pt x="3472" y="52"/>
                      </a:cubicBezTo>
                      <a:lnTo>
                        <a:pt x="3337" y="269"/>
                      </a:lnTo>
                      <a:cubicBezTo>
                        <a:pt x="3310" y="269"/>
                        <a:pt x="3282" y="296"/>
                        <a:pt x="3282" y="323"/>
                      </a:cubicBezTo>
                      <a:cubicBezTo>
                        <a:pt x="3255" y="377"/>
                        <a:pt x="3228" y="458"/>
                        <a:pt x="3228" y="513"/>
                      </a:cubicBezTo>
                      <a:cubicBezTo>
                        <a:pt x="2876" y="1218"/>
                        <a:pt x="2631" y="1977"/>
                        <a:pt x="2550" y="2764"/>
                      </a:cubicBezTo>
                      <a:cubicBezTo>
                        <a:pt x="2089" y="4554"/>
                        <a:pt x="1791" y="6398"/>
                        <a:pt x="1655" y="8243"/>
                      </a:cubicBezTo>
                      <a:cubicBezTo>
                        <a:pt x="1492" y="10169"/>
                        <a:pt x="1547" y="12122"/>
                        <a:pt x="1872" y="14047"/>
                      </a:cubicBezTo>
                      <a:cubicBezTo>
                        <a:pt x="2116" y="15702"/>
                        <a:pt x="2604" y="17302"/>
                        <a:pt x="3310" y="18821"/>
                      </a:cubicBezTo>
                      <a:cubicBezTo>
                        <a:pt x="3961" y="20232"/>
                        <a:pt x="4829" y="21561"/>
                        <a:pt x="5859" y="22727"/>
                      </a:cubicBezTo>
                      <a:cubicBezTo>
                        <a:pt x="6863" y="23893"/>
                        <a:pt x="8083" y="24870"/>
                        <a:pt x="9440" y="25629"/>
                      </a:cubicBezTo>
                      <a:cubicBezTo>
                        <a:pt x="9602" y="25711"/>
                        <a:pt x="9765" y="25792"/>
                        <a:pt x="9955" y="25873"/>
                      </a:cubicBezTo>
                      <a:cubicBezTo>
                        <a:pt x="9969" y="25887"/>
                        <a:pt x="9982" y="25894"/>
                        <a:pt x="9999" y="25894"/>
                      </a:cubicBezTo>
                      <a:cubicBezTo>
                        <a:pt x="10016" y="25894"/>
                        <a:pt x="10036" y="25887"/>
                        <a:pt x="10063" y="25873"/>
                      </a:cubicBezTo>
                      <a:cubicBezTo>
                        <a:pt x="10091" y="25982"/>
                        <a:pt x="10118" y="26090"/>
                        <a:pt x="10145" y="26172"/>
                      </a:cubicBezTo>
                      <a:cubicBezTo>
                        <a:pt x="10308" y="26660"/>
                        <a:pt x="10443" y="27121"/>
                        <a:pt x="10606" y="27582"/>
                      </a:cubicBezTo>
                      <a:cubicBezTo>
                        <a:pt x="10769" y="28043"/>
                        <a:pt x="10904" y="28477"/>
                        <a:pt x="11094" y="28884"/>
                      </a:cubicBezTo>
                      <a:cubicBezTo>
                        <a:pt x="10470" y="31244"/>
                        <a:pt x="9955" y="33631"/>
                        <a:pt x="9548" y="36018"/>
                      </a:cubicBezTo>
                      <a:cubicBezTo>
                        <a:pt x="9467" y="35855"/>
                        <a:pt x="9358" y="35719"/>
                        <a:pt x="9277" y="35584"/>
                      </a:cubicBezTo>
                      <a:cubicBezTo>
                        <a:pt x="9141" y="35340"/>
                        <a:pt x="8978" y="35123"/>
                        <a:pt x="8843" y="34906"/>
                      </a:cubicBezTo>
                      <a:cubicBezTo>
                        <a:pt x="8789" y="34824"/>
                        <a:pt x="8734" y="34743"/>
                        <a:pt x="8680" y="34662"/>
                      </a:cubicBezTo>
                      <a:cubicBezTo>
                        <a:pt x="8653" y="33685"/>
                        <a:pt x="8517" y="32709"/>
                        <a:pt x="8273" y="31759"/>
                      </a:cubicBezTo>
                      <a:cubicBezTo>
                        <a:pt x="8029" y="30891"/>
                        <a:pt x="7622" y="30050"/>
                        <a:pt x="7107" y="29345"/>
                      </a:cubicBezTo>
                      <a:cubicBezTo>
                        <a:pt x="6836" y="28993"/>
                        <a:pt x="6537" y="28667"/>
                        <a:pt x="6212" y="28396"/>
                      </a:cubicBezTo>
                      <a:cubicBezTo>
                        <a:pt x="5859" y="28098"/>
                        <a:pt x="5480" y="27853"/>
                        <a:pt x="5046" y="27636"/>
                      </a:cubicBezTo>
                      <a:cubicBezTo>
                        <a:pt x="4232" y="27202"/>
                        <a:pt x="3364" y="26931"/>
                        <a:pt x="2523" y="26551"/>
                      </a:cubicBezTo>
                      <a:cubicBezTo>
                        <a:pt x="1709" y="26226"/>
                        <a:pt x="977" y="25738"/>
                        <a:pt x="380" y="25114"/>
                      </a:cubicBezTo>
                      <a:cubicBezTo>
                        <a:pt x="326" y="25033"/>
                        <a:pt x="245" y="24978"/>
                        <a:pt x="190" y="24924"/>
                      </a:cubicBezTo>
                      <a:lnTo>
                        <a:pt x="190" y="24897"/>
                      </a:lnTo>
                      <a:cubicBezTo>
                        <a:pt x="163" y="24870"/>
                        <a:pt x="136" y="24843"/>
                        <a:pt x="136" y="24843"/>
                      </a:cubicBezTo>
                      <a:cubicBezTo>
                        <a:pt x="123" y="24816"/>
                        <a:pt x="102" y="24802"/>
                        <a:pt x="82" y="24802"/>
                      </a:cubicBezTo>
                      <a:cubicBezTo>
                        <a:pt x="62" y="24802"/>
                        <a:pt x="41" y="24816"/>
                        <a:pt x="28" y="24843"/>
                      </a:cubicBezTo>
                      <a:cubicBezTo>
                        <a:pt x="0" y="24951"/>
                        <a:pt x="28" y="25060"/>
                        <a:pt x="55" y="25195"/>
                      </a:cubicBezTo>
                      <a:cubicBezTo>
                        <a:pt x="55" y="25304"/>
                        <a:pt x="82" y="25412"/>
                        <a:pt x="82" y="25521"/>
                      </a:cubicBezTo>
                      <a:lnTo>
                        <a:pt x="109" y="25711"/>
                      </a:lnTo>
                      <a:cubicBezTo>
                        <a:pt x="163" y="26416"/>
                        <a:pt x="272" y="27094"/>
                        <a:pt x="462" y="27772"/>
                      </a:cubicBezTo>
                      <a:cubicBezTo>
                        <a:pt x="706" y="28721"/>
                        <a:pt x="1085" y="29616"/>
                        <a:pt x="1574" y="30457"/>
                      </a:cubicBezTo>
                      <a:cubicBezTo>
                        <a:pt x="2062" y="31244"/>
                        <a:pt x="2631" y="32003"/>
                        <a:pt x="3310" y="32654"/>
                      </a:cubicBezTo>
                      <a:cubicBezTo>
                        <a:pt x="4584" y="33956"/>
                        <a:pt x="6212" y="34906"/>
                        <a:pt x="7948" y="35421"/>
                      </a:cubicBezTo>
                      <a:cubicBezTo>
                        <a:pt x="8056" y="35448"/>
                        <a:pt x="8165" y="35475"/>
                        <a:pt x="8300" y="35502"/>
                      </a:cubicBezTo>
                      <a:cubicBezTo>
                        <a:pt x="8328" y="35502"/>
                        <a:pt x="8382" y="35502"/>
                        <a:pt x="8409" y="35448"/>
                      </a:cubicBezTo>
                      <a:lnTo>
                        <a:pt x="8409" y="35475"/>
                      </a:lnTo>
                      <a:cubicBezTo>
                        <a:pt x="8734" y="36045"/>
                        <a:pt x="9006" y="36614"/>
                        <a:pt x="9304" y="37184"/>
                      </a:cubicBezTo>
                      <a:cubicBezTo>
                        <a:pt x="9304" y="37184"/>
                        <a:pt x="9304" y="37184"/>
                        <a:pt x="9331" y="37211"/>
                      </a:cubicBezTo>
                      <a:cubicBezTo>
                        <a:pt x="8870" y="39924"/>
                        <a:pt x="8544" y="42663"/>
                        <a:pt x="8355" y="45430"/>
                      </a:cubicBezTo>
                      <a:cubicBezTo>
                        <a:pt x="8246" y="46921"/>
                        <a:pt x="8165" y="48440"/>
                        <a:pt x="8138" y="49932"/>
                      </a:cubicBezTo>
                      <a:cubicBezTo>
                        <a:pt x="8056" y="49824"/>
                        <a:pt x="7948" y="49715"/>
                        <a:pt x="7866" y="49607"/>
                      </a:cubicBezTo>
                      <a:lnTo>
                        <a:pt x="7595" y="49254"/>
                      </a:lnTo>
                      <a:cubicBezTo>
                        <a:pt x="7622" y="49064"/>
                        <a:pt x="7622" y="48847"/>
                        <a:pt x="7595" y="48630"/>
                      </a:cubicBezTo>
                      <a:cubicBezTo>
                        <a:pt x="7595" y="48413"/>
                        <a:pt x="7595" y="48196"/>
                        <a:pt x="7568" y="47979"/>
                      </a:cubicBezTo>
                      <a:cubicBezTo>
                        <a:pt x="7541" y="47545"/>
                        <a:pt x="7460" y="47111"/>
                        <a:pt x="7405" y="46677"/>
                      </a:cubicBezTo>
                      <a:cubicBezTo>
                        <a:pt x="7243" y="45837"/>
                        <a:pt x="7026" y="44969"/>
                        <a:pt x="6727" y="44155"/>
                      </a:cubicBezTo>
                      <a:cubicBezTo>
                        <a:pt x="6429" y="43341"/>
                        <a:pt x="6049" y="42555"/>
                        <a:pt x="5588" y="41795"/>
                      </a:cubicBezTo>
                      <a:cubicBezTo>
                        <a:pt x="5154" y="41063"/>
                        <a:pt x="4639" y="40330"/>
                        <a:pt x="4042" y="39679"/>
                      </a:cubicBezTo>
                      <a:cubicBezTo>
                        <a:pt x="3472" y="39028"/>
                        <a:pt x="2848" y="38405"/>
                        <a:pt x="2143" y="37889"/>
                      </a:cubicBezTo>
                      <a:cubicBezTo>
                        <a:pt x="2062" y="37835"/>
                        <a:pt x="1981" y="37781"/>
                        <a:pt x="1899" y="37699"/>
                      </a:cubicBezTo>
                      <a:cubicBezTo>
                        <a:pt x="1899" y="37686"/>
                        <a:pt x="1886" y="37679"/>
                        <a:pt x="1869" y="37679"/>
                      </a:cubicBezTo>
                      <a:cubicBezTo>
                        <a:pt x="1852" y="37679"/>
                        <a:pt x="1831" y="37686"/>
                        <a:pt x="1818" y="37699"/>
                      </a:cubicBezTo>
                      <a:lnTo>
                        <a:pt x="1791" y="37699"/>
                      </a:lnTo>
                      <a:lnTo>
                        <a:pt x="1791" y="37645"/>
                      </a:lnTo>
                      <a:cubicBezTo>
                        <a:pt x="1791" y="37591"/>
                        <a:pt x="1750" y="37564"/>
                        <a:pt x="1709" y="37564"/>
                      </a:cubicBezTo>
                      <a:cubicBezTo>
                        <a:pt x="1669" y="37564"/>
                        <a:pt x="1628" y="37591"/>
                        <a:pt x="1628" y="37645"/>
                      </a:cubicBezTo>
                      <a:cubicBezTo>
                        <a:pt x="1574" y="38513"/>
                        <a:pt x="1601" y="39408"/>
                        <a:pt x="1736" y="40303"/>
                      </a:cubicBezTo>
                      <a:cubicBezTo>
                        <a:pt x="1872" y="41171"/>
                        <a:pt x="2089" y="42039"/>
                        <a:pt x="2360" y="42880"/>
                      </a:cubicBezTo>
                      <a:cubicBezTo>
                        <a:pt x="2631" y="43721"/>
                        <a:pt x="2984" y="44535"/>
                        <a:pt x="3418" y="45321"/>
                      </a:cubicBezTo>
                      <a:cubicBezTo>
                        <a:pt x="3852" y="46108"/>
                        <a:pt x="4340" y="46840"/>
                        <a:pt x="4883" y="47545"/>
                      </a:cubicBezTo>
                      <a:cubicBezTo>
                        <a:pt x="5425" y="48251"/>
                        <a:pt x="6049" y="48874"/>
                        <a:pt x="6727" y="49471"/>
                      </a:cubicBezTo>
                      <a:lnTo>
                        <a:pt x="6971" y="49688"/>
                      </a:lnTo>
                      <a:cubicBezTo>
                        <a:pt x="6994" y="49699"/>
                        <a:pt x="7021" y="49706"/>
                        <a:pt x="7047" y="49706"/>
                      </a:cubicBezTo>
                      <a:cubicBezTo>
                        <a:pt x="7084" y="49706"/>
                        <a:pt x="7118" y="49693"/>
                        <a:pt x="7134" y="49661"/>
                      </a:cubicBezTo>
                      <a:cubicBezTo>
                        <a:pt x="7460" y="50203"/>
                        <a:pt x="7758" y="50746"/>
                        <a:pt x="8111" y="51288"/>
                      </a:cubicBezTo>
                      <a:lnTo>
                        <a:pt x="8111" y="53919"/>
                      </a:lnTo>
                      <a:cubicBezTo>
                        <a:pt x="8165" y="56713"/>
                        <a:pt x="8355" y="59534"/>
                        <a:pt x="8653" y="62328"/>
                      </a:cubicBezTo>
                      <a:cubicBezTo>
                        <a:pt x="8951" y="65122"/>
                        <a:pt x="9385" y="67861"/>
                        <a:pt x="9955" y="70601"/>
                      </a:cubicBezTo>
                      <a:cubicBezTo>
                        <a:pt x="10036" y="70926"/>
                        <a:pt x="10091" y="71224"/>
                        <a:pt x="10172" y="71523"/>
                      </a:cubicBezTo>
                      <a:lnTo>
                        <a:pt x="10145" y="71523"/>
                      </a:lnTo>
                      <a:cubicBezTo>
                        <a:pt x="10063" y="71523"/>
                        <a:pt x="10063" y="71658"/>
                        <a:pt x="10118" y="71686"/>
                      </a:cubicBezTo>
                      <a:cubicBezTo>
                        <a:pt x="10335" y="71740"/>
                        <a:pt x="10552" y="71767"/>
                        <a:pt x="10769" y="71767"/>
                      </a:cubicBezTo>
                      <a:cubicBezTo>
                        <a:pt x="10850" y="71767"/>
                        <a:pt x="10959" y="71740"/>
                        <a:pt x="11067" y="71740"/>
                      </a:cubicBezTo>
                      <a:cubicBezTo>
                        <a:pt x="11176" y="71740"/>
                        <a:pt x="11338" y="71713"/>
                        <a:pt x="11365" y="71604"/>
                      </a:cubicBezTo>
                      <a:cubicBezTo>
                        <a:pt x="11365" y="71577"/>
                        <a:pt x="11365" y="71550"/>
                        <a:pt x="11338" y="71523"/>
                      </a:cubicBezTo>
                      <a:cubicBezTo>
                        <a:pt x="11338" y="71523"/>
                        <a:pt x="11311" y="71496"/>
                        <a:pt x="11311" y="71496"/>
                      </a:cubicBezTo>
                      <a:cubicBezTo>
                        <a:pt x="10769" y="68756"/>
                        <a:pt x="10280" y="66017"/>
                        <a:pt x="9955" y="63250"/>
                      </a:cubicBezTo>
                      <a:cubicBezTo>
                        <a:pt x="9657" y="60483"/>
                        <a:pt x="9440" y="57717"/>
                        <a:pt x="9358" y="54923"/>
                      </a:cubicBezTo>
                      <a:cubicBezTo>
                        <a:pt x="9304" y="52889"/>
                        <a:pt x="9304" y="50854"/>
                        <a:pt x="9385" y="48820"/>
                      </a:cubicBezTo>
                      <a:cubicBezTo>
                        <a:pt x="9575" y="48549"/>
                        <a:pt x="9765" y="48305"/>
                        <a:pt x="9955" y="48034"/>
                      </a:cubicBezTo>
                      <a:cubicBezTo>
                        <a:pt x="10172" y="47762"/>
                        <a:pt x="10308" y="47572"/>
                        <a:pt x="10497" y="47328"/>
                      </a:cubicBezTo>
                      <a:cubicBezTo>
                        <a:pt x="10497" y="47355"/>
                        <a:pt x="10525" y="47355"/>
                        <a:pt x="10552" y="47383"/>
                      </a:cubicBezTo>
                      <a:cubicBezTo>
                        <a:pt x="11040" y="47491"/>
                        <a:pt x="11555" y="47545"/>
                        <a:pt x="12071" y="47545"/>
                      </a:cubicBezTo>
                      <a:cubicBezTo>
                        <a:pt x="12586" y="47545"/>
                        <a:pt x="13128" y="47518"/>
                        <a:pt x="13644" y="47410"/>
                      </a:cubicBezTo>
                      <a:cubicBezTo>
                        <a:pt x="14512" y="47220"/>
                        <a:pt x="15325" y="46813"/>
                        <a:pt x="16004" y="46243"/>
                      </a:cubicBezTo>
                      <a:cubicBezTo>
                        <a:pt x="16356" y="45945"/>
                        <a:pt x="16627" y="45592"/>
                        <a:pt x="16872" y="45213"/>
                      </a:cubicBezTo>
                      <a:cubicBezTo>
                        <a:pt x="17143" y="44806"/>
                        <a:pt x="17333" y="44399"/>
                        <a:pt x="17495" y="43938"/>
                      </a:cubicBezTo>
                      <a:cubicBezTo>
                        <a:pt x="17685" y="43504"/>
                        <a:pt x="17821" y="43043"/>
                        <a:pt x="17956" y="42609"/>
                      </a:cubicBezTo>
                      <a:cubicBezTo>
                        <a:pt x="18119" y="42175"/>
                        <a:pt x="18309" y="41632"/>
                        <a:pt x="18472" y="41144"/>
                      </a:cubicBezTo>
                      <a:cubicBezTo>
                        <a:pt x="18852" y="40168"/>
                        <a:pt x="19258" y="39191"/>
                        <a:pt x="19692" y="38269"/>
                      </a:cubicBezTo>
                      <a:lnTo>
                        <a:pt x="19882" y="37889"/>
                      </a:lnTo>
                      <a:cubicBezTo>
                        <a:pt x="19956" y="37840"/>
                        <a:pt x="19896" y="37723"/>
                        <a:pt x="19823" y="37723"/>
                      </a:cubicBezTo>
                      <a:cubicBezTo>
                        <a:pt x="19815" y="37723"/>
                        <a:pt x="19808" y="37724"/>
                        <a:pt x="19801" y="37727"/>
                      </a:cubicBezTo>
                      <a:cubicBezTo>
                        <a:pt x="19747" y="37727"/>
                        <a:pt x="19720" y="37754"/>
                        <a:pt x="19692" y="37781"/>
                      </a:cubicBezTo>
                      <a:cubicBezTo>
                        <a:pt x="19557" y="37889"/>
                        <a:pt x="19394" y="37998"/>
                        <a:pt x="19231" y="38133"/>
                      </a:cubicBezTo>
                      <a:cubicBezTo>
                        <a:pt x="19069" y="38242"/>
                        <a:pt x="18852" y="38350"/>
                        <a:pt x="18662" y="38459"/>
                      </a:cubicBezTo>
                      <a:cubicBezTo>
                        <a:pt x="18282" y="38676"/>
                        <a:pt x="17875" y="38866"/>
                        <a:pt x="17468" y="39056"/>
                      </a:cubicBezTo>
                      <a:cubicBezTo>
                        <a:pt x="16627" y="39435"/>
                        <a:pt x="15814" y="39788"/>
                        <a:pt x="15000" y="40195"/>
                      </a:cubicBezTo>
                      <a:cubicBezTo>
                        <a:pt x="13508" y="41008"/>
                        <a:pt x="12260" y="42175"/>
                        <a:pt x="11393" y="43639"/>
                      </a:cubicBezTo>
                      <a:cubicBezTo>
                        <a:pt x="10959" y="44345"/>
                        <a:pt x="10606" y="45104"/>
                        <a:pt x="10389" y="45918"/>
                      </a:cubicBezTo>
                      <a:cubicBezTo>
                        <a:pt x="10389" y="45972"/>
                        <a:pt x="10362" y="46026"/>
                        <a:pt x="10362" y="46081"/>
                      </a:cubicBezTo>
                      <a:cubicBezTo>
                        <a:pt x="10362" y="46081"/>
                        <a:pt x="10335" y="46108"/>
                        <a:pt x="10335" y="46108"/>
                      </a:cubicBezTo>
                      <a:cubicBezTo>
                        <a:pt x="10335" y="46135"/>
                        <a:pt x="10335" y="46162"/>
                        <a:pt x="10308" y="46189"/>
                      </a:cubicBezTo>
                      <a:cubicBezTo>
                        <a:pt x="10308" y="46216"/>
                        <a:pt x="10308" y="46216"/>
                        <a:pt x="10308" y="46243"/>
                      </a:cubicBezTo>
                      <a:lnTo>
                        <a:pt x="10280" y="46379"/>
                      </a:lnTo>
                      <a:cubicBezTo>
                        <a:pt x="10253" y="46433"/>
                        <a:pt x="10253" y="46460"/>
                        <a:pt x="10226" y="46515"/>
                      </a:cubicBezTo>
                      <a:cubicBezTo>
                        <a:pt x="10226" y="46542"/>
                        <a:pt x="10199" y="46542"/>
                        <a:pt x="10199" y="46569"/>
                      </a:cubicBezTo>
                      <a:lnTo>
                        <a:pt x="9982" y="46813"/>
                      </a:lnTo>
                      <a:cubicBezTo>
                        <a:pt x="9792" y="47003"/>
                        <a:pt x="9629" y="47193"/>
                        <a:pt x="9467" y="47383"/>
                      </a:cubicBezTo>
                      <a:lnTo>
                        <a:pt x="9521" y="46515"/>
                      </a:lnTo>
                      <a:cubicBezTo>
                        <a:pt x="9684" y="43721"/>
                        <a:pt x="9982" y="40927"/>
                        <a:pt x="10416" y="38160"/>
                      </a:cubicBezTo>
                      <a:cubicBezTo>
                        <a:pt x="10823" y="35557"/>
                        <a:pt x="11338" y="32980"/>
                        <a:pt x="11962" y="30403"/>
                      </a:cubicBezTo>
                      <a:cubicBezTo>
                        <a:pt x="12288" y="29861"/>
                        <a:pt x="12586" y="29291"/>
                        <a:pt x="12939" y="28749"/>
                      </a:cubicBezTo>
                      <a:cubicBezTo>
                        <a:pt x="13237" y="28369"/>
                        <a:pt x="13535" y="27989"/>
                        <a:pt x="13834" y="27609"/>
                      </a:cubicBezTo>
                      <a:lnTo>
                        <a:pt x="13861" y="27636"/>
                      </a:lnTo>
                      <a:cubicBezTo>
                        <a:pt x="13834" y="27664"/>
                        <a:pt x="13834" y="27718"/>
                        <a:pt x="13861" y="27772"/>
                      </a:cubicBezTo>
                      <a:cubicBezTo>
                        <a:pt x="14629" y="28111"/>
                        <a:pt x="15473" y="28281"/>
                        <a:pt x="16330" y="28281"/>
                      </a:cubicBezTo>
                      <a:cubicBezTo>
                        <a:pt x="16501" y="28281"/>
                        <a:pt x="16673" y="28274"/>
                        <a:pt x="16844" y="28260"/>
                      </a:cubicBezTo>
                      <a:cubicBezTo>
                        <a:pt x="17848" y="28152"/>
                        <a:pt x="18879" y="27989"/>
                        <a:pt x="19882" y="27772"/>
                      </a:cubicBezTo>
                      <a:cubicBezTo>
                        <a:pt x="21862" y="27392"/>
                        <a:pt x="23815" y="26796"/>
                        <a:pt x="25687" y="26009"/>
                      </a:cubicBezTo>
                      <a:cubicBezTo>
                        <a:pt x="27504" y="25222"/>
                        <a:pt x="29159" y="24083"/>
                        <a:pt x="30542" y="22673"/>
                      </a:cubicBezTo>
                      <a:cubicBezTo>
                        <a:pt x="31925" y="21262"/>
                        <a:pt x="33064" y="19635"/>
                        <a:pt x="33932" y="17845"/>
                      </a:cubicBezTo>
                      <a:cubicBezTo>
                        <a:pt x="34882" y="15919"/>
                        <a:pt x="35614" y="13885"/>
                        <a:pt x="36157" y="11796"/>
                      </a:cubicBezTo>
                      <a:cubicBezTo>
                        <a:pt x="36238" y="11552"/>
                        <a:pt x="36292" y="11335"/>
                        <a:pt x="36346" y="11118"/>
                      </a:cubicBezTo>
                      <a:lnTo>
                        <a:pt x="36428" y="11118"/>
                      </a:lnTo>
                      <a:cubicBezTo>
                        <a:pt x="36555" y="11067"/>
                        <a:pt x="36516" y="10898"/>
                        <a:pt x="36399" y="10898"/>
                      </a:cubicBezTo>
                      <a:cubicBezTo>
                        <a:pt x="36391" y="10898"/>
                        <a:pt x="36383" y="10899"/>
                        <a:pt x="36374" y="10901"/>
                      </a:cubicBezTo>
                      <a:lnTo>
                        <a:pt x="36319" y="10901"/>
                      </a:lnTo>
                      <a:cubicBezTo>
                        <a:pt x="36308" y="10890"/>
                        <a:pt x="36288" y="10883"/>
                        <a:pt x="36265" y="10883"/>
                      </a:cubicBezTo>
                      <a:cubicBezTo>
                        <a:pt x="36234" y="10883"/>
                        <a:pt x="36200" y="10896"/>
                        <a:pt x="36184" y="10928"/>
                      </a:cubicBezTo>
                      <a:cubicBezTo>
                        <a:pt x="35180" y="11091"/>
                        <a:pt x="34204" y="11281"/>
                        <a:pt x="33200" y="11498"/>
                      </a:cubicBezTo>
                      <a:cubicBezTo>
                        <a:pt x="32142" y="11715"/>
                        <a:pt x="31084" y="11959"/>
                        <a:pt x="30054" y="12230"/>
                      </a:cubicBezTo>
                      <a:cubicBezTo>
                        <a:pt x="28074" y="12718"/>
                        <a:pt x="26121" y="13369"/>
                        <a:pt x="24249" y="14210"/>
                      </a:cubicBezTo>
                      <a:cubicBezTo>
                        <a:pt x="22486" y="14970"/>
                        <a:pt x="20804" y="15946"/>
                        <a:pt x="19286" y="17085"/>
                      </a:cubicBezTo>
                      <a:cubicBezTo>
                        <a:pt x="17794" y="18197"/>
                        <a:pt x="16492" y="19554"/>
                        <a:pt x="15434" y="21045"/>
                      </a:cubicBezTo>
                      <a:cubicBezTo>
                        <a:pt x="14376" y="22510"/>
                        <a:pt x="13590" y="24165"/>
                        <a:pt x="13128" y="25928"/>
                      </a:cubicBezTo>
                      <a:cubicBezTo>
                        <a:pt x="13074" y="26145"/>
                        <a:pt x="13020" y="26362"/>
                        <a:pt x="12993" y="26606"/>
                      </a:cubicBezTo>
                      <a:cubicBezTo>
                        <a:pt x="12993" y="26633"/>
                        <a:pt x="13020" y="26687"/>
                        <a:pt x="13047" y="26687"/>
                      </a:cubicBezTo>
                      <a:lnTo>
                        <a:pt x="12749" y="26931"/>
                      </a:lnTo>
                      <a:cubicBezTo>
                        <a:pt x="12640" y="27013"/>
                        <a:pt x="12505" y="27121"/>
                        <a:pt x="12396" y="27202"/>
                      </a:cubicBezTo>
                      <a:cubicBezTo>
                        <a:pt x="11582" y="26606"/>
                        <a:pt x="11094" y="25684"/>
                        <a:pt x="10742" y="24761"/>
                      </a:cubicBezTo>
                      <a:cubicBezTo>
                        <a:pt x="13047" y="21913"/>
                        <a:pt x="13671" y="18062"/>
                        <a:pt x="12396" y="14617"/>
                      </a:cubicBezTo>
                      <a:cubicBezTo>
                        <a:pt x="12071" y="13749"/>
                        <a:pt x="11637" y="12935"/>
                        <a:pt x="11121" y="12176"/>
                      </a:cubicBezTo>
                      <a:cubicBezTo>
                        <a:pt x="10552" y="11416"/>
                        <a:pt x="9955" y="10711"/>
                        <a:pt x="9304" y="10033"/>
                      </a:cubicBezTo>
                      <a:cubicBezTo>
                        <a:pt x="8002" y="8677"/>
                        <a:pt x="6564" y="7429"/>
                        <a:pt x="5425" y="5910"/>
                      </a:cubicBezTo>
                      <a:cubicBezTo>
                        <a:pt x="4286" y="4391"/>
                        <a:pt x="3472" y="2655"/>
                        <a:pt x="3554" y="811"/>
                      </a:cubicBezTo>
                      <a:cubicBezTo>
                        <a:pt x="3581" y="567"/>
                        <a:pt x="3608" y="350"/>
                        <a:pt x="3635" y="133"/>
                      </a:cubicBezTo>
                      <a:cubicBezTo>
                        <a:pt x="3635" y="61"/>
                        <a:pt x="3587" y="0"/>
                        <a:pt x="353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08" name="Google Shape;908;p37"/>
              <p:cNvGrpSpPr/>
              <p:nvPr/>
            </p:nvGrpSpPr>
            <p:grpSpPr>
              <a:xfrm>
                <a:off x="6719620" y="3668647"/>
                <a:ext cx="2243571" cy="1407023"/>
                <a:chOff x="6719620" y="3668647"/>
                <a:chExt cx="2243571" cy="1407023"/>
              </a:xfrm>
            </p:grpSpPr>
            <p:grpSp>
              <p:nvGrpSpPr>
                <p:cNvPr id="909" name="Google Shape;909;p37"/>
                <p:cNvGrpSpPr/>
                <p:nvPr/>
              </p:nvGrpSpPr>
              <p:grpSpPr>
                <a:xfrm>
                  <a:off x="6719620" y="3668647"/>
                  <a:ext cx="1653270" cy="1267086"/>
                  <a:chOff x="6691966" y="3668647"/>
                  <a:chExt cx="1653270" cy="1267086"/>
                </a:xfrm>
              </p:grpSpPr>
              <p:grpSp>
                <p:nvGrpSpPr>
                  <p:cNvPr id="910" name="Google Shape;910;p37"/>
                  <p:cNvGrpSpPr/>
                  <p:nvPr/>
                </p:nvGrpSpPr>
                <p:grpSpPr>
                  <a:xfrm flipH="1">
                    <a:off x="6691966" y="4072939"/>
                    <a:ext cx="1087510" cy="851355"/>
                    <a:chOff x="1893700" y="2650375"/>
                    <a:chExt cx="746250" cy="584200"/>
                  </a:xfrm>
                </p:grpSpPr>
                <p:sp>
                  <p:nvSpPr>
                    <p:cNvPr id="911" name="Google Shape;911;p37"/>
                    <p:cNvSpPr/>
                    <p:nvPr/>
                  </p:nvSpPr>
                  <p:spPr>
                    <a:xfrm>
                      <a:off x="1967250" y="2932450"/>
                      <a:ext cx="665250" cy="219350"/>
                    </a:xfrm>
                    <a:custGeom>
                      <a:avLst/>
                      <a:gdLst/>
                      <a:ahLst/>
                      <a:cxnLst/>
                      <a:rect l="l" t="t" r="r" b="b"/>
                      <a:pathLst>
                        <a:path w="26610" h="8774" extrusionOk="0">
                          <a:moveTo>
                            <a:pt x="18655" y="1"/>
                          </a:moveTo>
                          <a:cubicBezTo>
                            <a:pt x="18431" y="1"/>
                            <a:pt x="18207" y="4"/>
                            <a:pt x="17984" y="12"/>
                          </a:cubicBezTo>
                          <a:cubicBezTo>
                            <a:pt x="16384" y="66"/>
                            <a:pt x="14838" y="256"/>
                            <a:pt x="13292" y="582"/>
                          </a:cubicBezTo>
                          <a:cubicBezTo>
                            <a:pt x="11963" y="853"/>
                            <a:pt x="10661" y="1206"/>
                            <a:pt x="9359" y="1585"/>
                          </a:cubicBezTo>
                          <a:cubicBezTo>
                            <a:pt x="8762" y="1911"/>
                            <a:pt x="8165" y="2264"/>
                            <a:pt x="7596" y="2616"/>
                          </a:cubicBezTo>
                          <a:lnTo>
                            <a:pt x="7026" y="2969"/>
                          </a:lnTo>
                          <a:cubicBezTo>
                            <a:pt x="5236" y="4108"/>
                            <a:pt x="3554" y="5410"/>
                            <a:pt x="1981" y="6820"/>
                          </a:cubicBezTo>
                          <a:cubicBezTo>
                            <a:pt x="1303" y="7444"/>
                            <a:pt x="652" y="8095"/>
                            <a:pt x="1" y="8773"/>
                          </a:cubicBezTo>
                          <a:lnTo>
                            <a:pt x="191" y="8638"/>
                          </a:lnTo>
                          <a:cubicBezTo>
                            <a:pt x="1221" y="7743"/>
                            <a:pt x="2334" y="6956"/>
                            <a:pt x="3527" y="6305"/>
                          </a:cubicBezTo>
                          <a:cubicBezTo>
                            <a:pt x="4720" y="5654"/>
                            <a:pt x="5968" y="5084"/>
                            <a:pt x="7243" y="4623"/>
                          </a:cubicBezTo>
                          <a:lnTo>
                            <a:pt x="7758" y="4433"/>
                          </a:lnTo>
                          <a:cubicBezTo>
                            <a:pt x="8952" y="4027"/>
                            <a:pt x="10145" y="3701"/>
                            <a:pt x="11366" y="3430"/>
                          </a:cubicBezTo>
                          <a:cubicBezTo>
                            <a:pt x="12830" y="3077"/>
                            <a:pt x="14349" y="2833"/>
                            <a:pt x="15841" y="2643"/>
                          </a:cubicBezTo>
                          <a:cubicBezTo>
                            <a:pt x="16574" y="2562"/>
                            <a:pt x="17333" y="2453"/>
                            <a:pt x="18093" y="2399"/>
                          </a:cubicBezTo>
                          <a:cubicBezTo>
                            <a:pt x="18825" y="2318"/>
                            <a:pt x="19584" y="2209"/>
                            <a:pt x="20344" y="2209"/>
                          </a:cubicBezTo>
                          <a:cubicBezTo>
                            <a:pt x="20351" y="2207"/>
                            <a:pt x="20358" y="2207"/>
                            <a:pt x="20364" y="2207"/>
                          </a:cubicBezTo>
                          <a:cubicBezTo>
                            <a:pt x="20455" y="2207"/>
                            <a:pt x="20472" y="2374"/>
                            <a:pt x="20371" y="2399"/>
                          </a:cubicBezTo>
                          <a:cubicBezTo>
                            <a:pt x="20181" y="2426"/>
                            <a:pt x="20018" y="2453"/>
                            <a:pt x="19828" y="2481"/>
                          </a:cubicBezTo>
                          <a:cubicBezTo>
                            <a:pt x="18337" y="2643"/>
                            <a:pt x="16818" y="2752"/>
                            <a:pt x="15353" y="2969"/>
                          </a:cubicBezTo>
                          <a:cubicBezTo>
                            <a:pt x="13888" y="3186"/>
                            <a:pt x="12396" y="3430"/>
                            <a:pt x="10932" y="3782"/>
                          </a:cubicBezTo>
                          <a:cubicBezTo>
                            <a:pt x="9982" y="3999"/>
                            <a:pt x="9033" y="4271"/>
                            <a:pt x="8111" y="4569"/>
                          </a:cubicBezTo>
                          <a:cubicBezTo>
                            <a:pt x="7704" y="4705"/>
                            <a:pt x="7297" y="4867"/>
                            <a:pt x="6917" y="5003"/>
                          </a:cubicBezTo>
                          <a:cubicBezTo>
                            <a:pt x="5643" y="5491"/>
                            <a:pt x="4422" y="6061"/>
                            <a:pt x="3229" y="6739"/>
                          </a:cubicBezTo>
                          <a:cubicBezTo>
                            <a:pt x="2768" y="7037"/>
                            <a:pt x="2306" y="7336"/>
                            <a:pt x="1845" y="7634"/>
                          </a:cubicBezTo>
                          <a:cubicBezTo>
                            <a:pt x="2279" y="7390"/>
                            <a:pt x="2713" y="7173"/>
                            <a:pt x="3147" y="6956"/>
                          </a:cubicBezTo>
                          <a:cubicBezTo>
                            <a:pt x="4829" y="6142"/>
                            <a:pt x="6565" y="5491"/>
                            <a:pt x="8355" y="4976"/>
                          </a:cubicBezTo>
                          <a:cubicBezTo>
                            <a:pt x="8843" y="4867"/>
                            <a:pt x="9331" y="4732"/>
                            <a:pt x="9820" y="4623"/>
                          </a:cubicBezTo>
                          <a:cubicBezTo>
                            <a:pt x="11122" y="4325"/>
                            <a:pt x="12478" y="4108"/>
                            <a:pt x="13834" y="3972"/>
                          </a:cubicBezTo>
                          <a:cubicBezTo>
                            <a:pt x="14783" y="3877"/>
                            <a:pt x="15740" y="3830"/>
                            <a:pt x="16699" y="3830"/>
                          </a:cubicBezTo>
                          <a:cubicBezTo>
                            <a:pt x="17659" y="3830"/>
                            <a:pt x="18621" y="3877"/>
                            <a:pt x="19584" y="3972"/>
                          </a:cubicBezTo>
                          <a:cubicBezTo>
                            <a:pt x="20615" y="4081"/>
                            <a:pt x="21646" y="4298"/>
                            <a:pt x="22649" y="4650"/>
                          </a:cubicBezTo>
                          <a:cubicBezTo>
                            <a:pt x="22839" y="4732"/>
                            <a:pt x="23002" y="4786"/>
                            <a:pt x="23192" y="4867"/>
                          </a:cubicBezTo>
                          <a:cubicBezTo>
                            <a:pt x="23300" y="4922"/>
                            <a:pt x="23436" y="4976"/>
                            <a:pt x="23544" y="5030"/>
                          </a:cubicBezTo>
                          <a:cubicBezTo>
                            <a:pt x="23707" y="5030"/>
                            <a:pt x="23897" y="5003"/>
                            <a:pt x="24087" y="5003"/>
                          </a:cubicBezTo>
                          <a:cubicBezTo>
                            <a:pt x="24792" y="4949"/>
                            <a:pt x="25579" y="4786"/>
                            <a:pt x="26121" y="4271"/>
                          </a:cubicBezTo>
                          <a:cubicBezTo>
                            <a:pt x="26338" y="4027"/>
                            <a:pt x="26501" y="3728"/>
                            <a:pt x="26555" y="3403"/>
                          </a:cubicBezTo>
                          <a:cubicBezTo>
                            <a:pt x="26609" y="3077"/>
                            <a:pt x="26555" y="2779"/>
                            <a:pt x="26447" y="2481"/>
                          </a:cubicBezTo>
                          <a:cubicBezTo>
                            <a:pt x="26121" y="1830"/>
                            <a:pt x="25579" y="1314"/>
                            <a:pt x="24901" y="1043"/>
                          </a:cubicBezTo>
                          <a:cubicBezTo>
                            <a:pt x="24656" y="934"/>
                            <a:pt x="24385" y="826"/>
                            <a:pt x="24087" y="745"/>
                          </a:cubicBezTo>
                          <a:cubicBezTo>
                            <a:pt x="23626" y="609"/>
                            <a:pt x="23138" y="473"/>
                            <a:pt x="22649" y="392"/>
                          </a:cubicBezTo>
                          <a:cubicBezTo>
                            <a:pt x="21326" y="137"/>
                            <a:pt x="19984" y="1"/>
                            <a:pt x="1865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2" name="Google Shape;912;p37"/>
                    <p:cNvSpPr/>
                    <p:nvPr/>
                  </p:nvSpPr>
                  <p:spPr>
                    <a:xfrm>
                      <a:off x="1900125" y="2656575"/>
                      <a:ext cx="450950" cy="558950"/>
                    </a:xfrm>
                    <a:custGeom>
                      <a:avLst/>
                      <a:gdLst/>
                      <a:ahLst/>
                      <a:cxnLst/>
                      <a:rect l="l" t="t" r="r" b="b"/>
                      <a:pathLst>
                        <a:path w="18038" h="22358" extrusionOk="0">
                          <a:moveTo>
                            <a:pt x="16460" y="1"/>
                          </a:moveTo>
                          <a:cubicBezTo>
                            <a:pt x="16126" y="1"/>
                            <a:pt x="15786" y="66"/>
                            <a:pt x="15488" y="143"/>
                          </a:cubicBezTo>
                          <a:cubicBezTo>
                            <a:pt x="14024" y="523"/>
                            <a:pt x="12776" y="1500"/>
                            <a:pt x="11637" y="2449"/>
                          </a:cubicBezTo>
                          <a:lnTo>
                            <a:pt x="11420" y="2639"/>
                          </a:lnTo>
                          <a:cubicBezTo>
                            <a:pt x="10253" y="3588"/>
                            <a:pt x="9168" y="4646"/>
                            <a:pt x="8138" y="5785"/>
                          </a:cubicBezTo>
                          <a:cubicBezTo>
                            <a:pt x="7080" y="6979"/>
                            <a:pt x="6103" y="8226"/>
                            <a:pt x="5208" y="9528"/>
                          </a:cubicBezTo>
                          <a:cubicBezTo>
                            <a:pt x="5127" y="9637"/>
                            <a:pt x="5046" y="9772"/>
                            <a:pt x="4991" y="9881"/>
                          </a:cubicBezTo>
                          <a:cubicBezTo>
                            <a:pt x="4178" y="11101"/>
                            <a:pt x="3445" y="12403"/>
                            <a:pt x="2821" y="13733"/>
                          </a:cubicBezTo>
                          <a:cubicBezTo>
                            <a:pt x="2116" y="15170"/>
                            <a:pt x="1520" y="16662"/>
                            <a:pt x="1058" y="18181"/>
                          </a:cubicBezTo>
                          <a:cubicBezTo>
                            <a:pt x="624" y="19564"/>
                            <a:pt x="299" y="20947"/>
                            <a:pt x="1" y="22358"/>
                          </a:cubicBezTo>
                          <a:lnTo>
                            <a:pt x="136" y="22060"/>
                          </a:lnTo>
                          <a:cubicBezTo>
                            <a:pt x="597" y="20758"/>
                            <a:pt x="1140" y="19483"/>
                            <a:pt x="1764" y="18262"/>
                          </a:cubicBezTo>
                          <a:cubicBezTo>
                            <a:pt x="3038" y="15658"/>
                            <a:pt x="4585" y="13217"/>
                            <a:pt x="6348" y="10939"/>
                          </a:cubicBezTo>
                          <a:cubicBezTo>
                            <a:pt x="6565" y="10613"/>
                            <a:pt x="6809" y="10315"/>
                            <a:pt x="7053" y="10017"/>
                          </a:cubicBezTo>
                          <a:cubicBezTo>
                            <a:pt x="7731" y="9203"/>
                            <a:pt x="8436" y="8416"/>
                            <a:pt x="9168" y="7657"/>
                          </a:cubicBezTo>
                          <a:cubicBezTo>
                            <a:pt x="9657" y="7114"/>
                            <a:pt x="10172" y="6626"/>
                            <a:pt x="10687" y="6111"/>
                          </a:cubicBezTo>
                          <a:cubicBezTo>
                            <a:pt x="11203" y="5622"/>
                            <a:pt x="11745" y="5161"/>
                            <a:pt x="12315" y="4727"/>
                          </a:cubicBezTo>
                          <a:cubicBezTo>
                            <a:pt x="12327" y="4715"/>
                            <a:pt x="12342" y="4710"/>
                            <a:pt x="12357" y="4710"/>
                          </a:cubicBezTo>
                          <a:cubicBezTo>
                            <a:pt x="12410" y="4710"/>
                            <a:pt x="12465" y="4773"/>
                            <a:pt x="12423" y="4836"/>
                          </a:cubicBezTo>
                          <a:cubicBezTo>
                            <a:pt x="12288" y="4972"/>
                            <a:pt x="12152" y="5080"/>
                            <a:pt x="12016" y="5216"/>
                          </a:cubicBezTo>
                          <a:cubicBezTo>
                            <a:pt x="11501" y="5704"/>
                            <a:pt x="10986" y="6165"/>
                            <a:pt x="10470" y="6680"/>
                          </a:cubicBezTo>
                          <a:cubicBezTo>
                            <a:pt x="9955" y="7169"/>
                            <a:pt x="9494" y="7657"/>
                            <a:pt x="8979" y="8226"/>
                          </a:cubicBezTo>
                          <a:cubicBezTo>
                            <a:pt x="8436" y="8796"/>
                            <a:pt x="7921" y="9393"/>
                            <a:pt x="7405" y="9989"/>
                          </a:cubicBezTo>
                          <a:cubicBezTo>
                            <a:pt x="6999" y="10478"/>
                            <a:pt x="6592" y="10993"/>
                            <a:pt x="6212" y="11508"/>
                          </a:cubicBezTo>
                          <a:cubicBezTo>
                            <a:pt x="4476" y="13814"/>
                            <a:pt x="2984" y="16282"/>
                            <a:pt x="1737" y="18859"/>
                          </a:cubicBezTo>
                          <a:cubicBezTo>
                            <a:pt x="1601" y="19157"/>
                            <a:pt x="1465" y="19429"/>
                            <a:pt x="1330" y="19727"/>
                          </a:cubicBezTo>
                          <a:cubicBezTo>
                            <a:pt x="2360" y="17882"/>
                            <a:pt x="3581" y="16147"/>
                            <a:pt x="4964" y="14519"/>
                          </a:cubicBezTo>
                          <a:cubicBezTo>
                            <a:pt x="5588" y="13760"/>
                            <a:pt x="6266" y="13054"/>
                            <a:pt x="6971" y="12349"/>
                          </a:cubicBezTo>
                          <a:cubicBezTo>
                            <a:pt x="6971" y="12322"/>
                            <a:pt x="6971" y="12295"/>
                            <a:pt x="6999" y="12268"/>
                          </a:cubicBezTo>
                          <a:cubicBezTo>
                            <a:pt x="7188" y="11969"/>
                            <a:pt x="7378" y="11671"/>
                            <a:pt x="7595" y="11400"/>
                          </a:cubicBezTo>
                          <a:cubicBezTo>
                            <a:pt x="8084" y="10749"/>
                            <a:pt x="8599" y="10125"/>
                            <a:pt x="9196" y="9583"/>
                          </a:cubicBezTo>
                          <a:cubicBezTo>
                            <a:pt x="9657" y="9121"/>
                            <a:pt x="10145" y="8660"/>
                            <a:pt x="10660" y="8253"/>
                          </a:cubicBezTo>
                          <a:cubicBezTo>
                            <a:pt x="11800" y="7277"/>
                            <a:pt x="12993" y="6355"/>
                            <a:pt x="14105" y="5405"/>
                          </a:cubicBezTo>
                          <a:cubicBezTo>
                            <a:pt x="14729" y="4863"/>
                            <a:pt x="15326" y="4293"/>
                            <a:pt x="15895" y="3697"/>
                          </a:cubicBezTo>
                          <a:cubicBezTo>
                            <a:pt x="16356" y="3208"/>
                            <a:pt x="16763" y="2720"/>
                            <a:pt x="17170" y="2178"/>
                          </a:cubicBezTo>
                          <a:cubicBezTo>
                            <a:pt x="17496" y="1717"/>
                            <a:pt x="18038" y="930"/>
                            <a:pt x="17577" y="415"/>
                          </a:cubicBezTo>
                          <a:lnTo>
                            <a:pt x="17577" y="415"/>
                          </a:lnTo>
                          <a:cubicBezTo>
                            <a:pt x="17441" y="496"/>
                            <a:pt x="17306" y="577"/>
                            <a:pt x="17143" y="659"/>
                          </a:cubicBezTo>
                          <a:cubicBezTo>
                            <a:pt x="17007" y="740"/>
                            <a:pt x="16872" y="822"/>
                            <a:pt x="16736" y="903"/>
                          </a:cubicBezTo>
                          <a:cubicBezTo>
                            <a:pt x="16329" y="1147"/>
                            <a:pt x="15949" y="1418"/>
                            <a:pt x="15597" y="1717"/>
                          </a:cubicBezTo>
                          <a:cubicBezTo>
                            <a:pt x="15515" y="1798"/>
                            <a:pt x="15407" y="1879"/>
                            <a:pt x="15326" y="1961"/>
                          </a:cubicBezTo>
                          <a:cubicBezTo>
                            <a:pt x="15109" y="2151"/>
                            <a:pt x="14892" y="2341"/>
                            <a:pt x="14702" y="2557"/>
                          </a:cubicBezTo>
                          <a:cubicBezTo>
                            <a:pt x="14593" y="2666"/>
                            <a:pt x="14512" y="2774"/>
                            <a:pt x="14403" y="2856"/>
                          </a:cubicBezTo>
                          <a:cubicBezTo>
                            <a:pt x="14295" y="2964"/>
                            <a:pt x="14214" y="3073"/>
                            <a:pt x="14105" y="3154"/>
                          </a:cubicBezTo>
                          <a:cubicBezTo>
                            <a:pt x="14089" y="3170"/>
                            <a:pt x="14071" y="3177"/>
                            <a:pt x="14054" y="3177"/>
                          </a:cubicBezTo>
                          <a:cubicBezTo>
                            <a:pt x="14012" y="3177"/>
                            <a:pt x="13977" y="3138"/>
                            <a:pt x="13997" y="3100"/>
                          </a:cubicBezTo>
                          <a:cubicBezTo>
                            <a:pt x="14078" y="2937"/>
                            <a:pt x="14186" y="2802"/>
                            <a:pt x="14295" y="2666"/>
                          </a:cubicBezTo>
                          <a:cubicBezTo>
                            <a:pt x="14403" y="2557"/>
                            <a:pt x="14512" y="2422"/>
                            <a:pt x="14620" y="2313"/>
                          </a:cubicBezTo>
                          <a:cubicBezTo>
                            <a:pt x="14864" y="2042"/>
                            <a:pt x="15136" y="1798"/>
                            <a:pt x="15407" y="1581"/>
                          </a:cubicBezTo>
                          <a:cubicBezTo>
                            <a:pt x="15597" y="1418"/>
                            <a:pt x="15732" y="1310"/>
                            <a:pt x="15977" y="1147"/>
                          </a:cubicBezTo>
                          <a:cubicBezTo>
                            <a:pt x="16221" y="957"/>
                            <a:pt x="16492" y="794"/>
                            <a:pt x="16736" y="659"/>
                          </a:cubicBezTo>
                          <a:cubicBezTo>
                            <a:pt x="16953" y="496"/>
                            <a:pt x="17197" y="388"/>
                            <a:pt x="17468" y="306"/>
                          </a:cubicBezTo>
                          <a:cubicBezTo>
                            <a:pt x="17185" y="79"/>
                            <a:pt x="16827" y="1"/>
                            <a:pt x="1646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3" name="Google Shape;913;p37"/>
                    <p:cNvSpPr/>
                    <p:nvPr/>
                  </p:nvSpPr>
                  <p:spPr>
                    <a:xfrm>
                      <a:off x="1922500" y="2743150"/>
                      <a:ext cx="709325" cy="450000"/>
                    </a:xfrm>
                    <a:custGeom>
                      <a:avLst/>
                      <a:gdLst/>
                      <a:ahLst/>
                      <a:cxnLst/>
                      <a:rect l="l" t="t" r="r" b="b"/>
                      <a:pathLst>
                        <a:path w="28373" h="18000" extrusionOk="0">
                          <a:moveTo>
                            <a:pt x="24733" y="0"/>
                          </a:moveTo>
                          <a:cubicBezTo>
                            <a:pt x="23741" y="0"/>
                            <a:pt x="22753" y="83"/>
                            <a:pt x="21781" y="234"/>
                          </a:cubicBezTo>
                          <a:cubicBezTo>
                            <a:pt x="21320" y="315"/>
                            <a:pt x="20859" y="396"/>
                            <a:pt x="20425" y="505"/>
                          </a:cubicBezTo>
                          <a:cubicBezTo>
                            <a:pt x="18418" y="1020"/>
                            <a:pt x="16492" y="1780"/>
                            <a:pt x="14675" y="2756"/>
                          </a:cubicBezTo>
                          <a:cubicBezTo>
                            <a:pt x="12423" y="4004"/>
                            <a:pt x="10335" y="5469"/>
                            <a:pt x="8382" y="7123"/>
                          </a:cubicBezTo>
                          <a:lnTo>
                            <a:pt x="8355" y="7150"/>
                          </a:lnTo>
                          <a:cubicBezTo>
                            <a:pt x="6375" y="8832"/>
                            <a:pt x="4585" y="10731"/>
                            <a:pt x="3039" y="12792"/>
                          </a:cubicBezTo>
                          <a:cubicBezTo>
                            <a:pt x="1926" y="14257"/>
                            <a:pt x="923" y="15830"/>
                            <a:pt x="82" y="17457"/>
                          </a:cubicBezTo>
                          <a:cubicBezTo>
                            <a:pt x="245" y="17240"/>
                            <a:pt x="408" y="16996"/>
                            <a:pt x="570" y="16779"/>
                          </a:cubicBezTo>
                          <a:cubicBezTo>
                            <a:pt x="1004" y="16128"/>
                            <a:pt x="1465" y="15504"/>
                            <a:pt x="1954" y="14881"/>
                          </a:cubicBezTo>
                          <a:cubicBezTo>
                            <a:pt x="2903" y="13660"/>
                            <a:pt x="3961" y="12521"/>
                            <a:pt x="5073" y="11463"/>
                          </a:cubicBezTo>
                          <a:cubicBezTo>
                            <a:pt x="6131" y="10432"/>
                            <a:pt x="7270" y="9456"/>
                            <a:pt x="8463" y="8588"/>
                          </a:cubicBezTo>
                          <a:lnTo>
                            <a:pt x="8626" y="8452"/>
                          </a:lnTo>
                          <a:cubicBezTo>
                            <a:pt x="9874" y="7530"/>
                            <a:pt x="11176" y="6716"/>
                            <a:pt x="12532" y="5957"/>
                          </a:cubicBezTo>
                          <a:cubicBezTo>
                            <a:pt x="13888" y="5197"/>
                            <a:pt x="15326" y="4546"/>
                            <a:pt x="16790" y="4058"/>
                          </a:cubicBezTo>
                          <a:cubicBezTo>
                            <a:pt x="16800" y="4056"/>
                            <a:pt x="16809" y="4055"/>
                            <a:pt x="16818" y="4055"/>
                          </a:cubicBezTo>
                          <a:cubicBezTo>
                            <a:pt x="16907" y="4055"/>
                            <a:pt x="16943" y="4169"/>
                            <a:pt x="16845" y="4194"/>
                          </a:cubicBezTo>
                          <a:lnTo>
                            <a:pt x="16329" y="4438"/>
                          </a:lnTo>
                          <a:cubicBezTo>
                            <a:pt x="15624" y="4763"/>
                            <a:pt x="14892" y="5062"/>
                            <a:pt x="14214" y="5387"/>
                          </a:cubicBezTo>
                          <a:cubicBezTo>
                            <a:pt x="13536" y="5713"/>
                            <a:pt x="12857" y="6092"/>
                            <a:pt x="12179" y="6472"/>
                          </a:cubicBezTo>
                          <a:cubicBezTo>
                            <a:pt x="10986" y="7150"/>
                            <a:pt x="9820" y="7910"/>
                            <a:pt x="8707" y="8723"/>
                          </a:cubicBezTo>
                          <a:lnTo>
                            <a:pt x="8328" y="9022"/>
                          </a:lnTo>
                          <a:cubicBezTo>
                            <a:pt x="5859" y="10866"/>
                            <a:pt x="3662" y="13063"/>
                            <a:pt x="1764" y="15477"/>
                          </a:cubicBezTo>
                          <a:cubicBezTo>
                            <a:pt x="1303" y="16101"/>
                            <a:pt x="842" y="16725"/>
                            <a:pt x="408" y="17349"/>
                          </a:cubicBezTo>
                          <a:cubicBezTo>
                            <a:pt x="272" y="17566"/>
                            <a:pt x="136" y="17783"/>
                            <a:pt x="1" y="18000"/>
                          </a:cubicBezTo>
                          <a:lnTo>
                            <a:pt x="136" y="17837"/>
                          </a:lnTo>
                          <a:cubicBezTo>
                            <a:pt x="245" y="17729"/>
                            <a:pt x="353" y="17620"/>
                            <a:pt x="489" y="17512"/>
                          </a:cubicBezTo>
                          <a:cubicBezTo>
                            <a:pt x="1764" y="15993"/>
                            <a:pt x="3174" y="14609"/>
                            <a:pt x="4693" y="13334"/>
                          </a:cubicBezTo>
                          <a:cubicBezTo>
                            <a:pt x="6429" y="11843"/>
                            <a:pt x="8328" y="10514"/>
                            <a:pt x="10335" y="9374"/>
                          </a:cubicBezTo>
                          <a:cubicBezTo>
                            <a:pt x="10335" y="9347"/>
                            <a:pt x="10335" y="9320"/>
                            <a:pt x="10362" y="9320"/>
                          </a:cubicBezTo>
                          <a:lnTo>
                            <a:pt x="10552" y="9266"/>
                          </a:lnTo>
                          <a:cubicBezTo>
                            <a:pt x="10796" y="9130"/>
                            <a:pt x="11040" y="8995"/>
                            <a:pt x="11257" y="8859"/>
                          </a:cubicBezTo>
                          <a:cubicBezTo>
                            <a:pt x="12993" y="7937"/>
                            <a:pt x="14810" y="7150"/>
                            <a:pt x="16655" y="6526"/>
                          </a:cubicBezTo>
                          <a:cubicBezTo>
                            <a:pt x="17740" y="6147"/>
                            <a:pt x="18879" y="5821"/>
                            <a:pt x="19964" y="5550"/>
                          </a:cubicBezTo>
                          <a:cubicBezTo>
                            <a:pt x="21076" y="5279"/>
                            <a:pt x="22161" y="5062"/>
                            <a:pt x="23246" y="4763"/>
                          </a:cubicBezTo>
                          <a:lnTo>
                            <a:pt x="23300" y="4736"/>
                          </a:lnTo>
                          <a:cubicBezTo>
                            <a:pt x="24412" y="4465"/>
                            <a:pt x="25443" y="4058"/>
                            <a:pt x="26419" y="3489"/>
                          </a:cubicBezTo>
                          <a:cubicBezTo>
                            <a:pt x="26908" y="3217"/>
                            <a:pt x="27342" y="2865"/>
                            <a:pt x="27748" y="2485"/>
                          </a:cubicBezTo>
                          <a:cubicBezTo>
                            <a:pt x="28101" y="2159"/>
                            <a:pt x="28318" y="1726"/>
                            <a:pt x="28372" y="1237"/>
                          </a:cubicBezTo>
                          <a:lnTo>
                            <a:pt x="28372" y="1210"/>
                          </a:lnTo>
                          <a:cubicBezTo>
                            <a:pt x="28101" y="1264"/>
                            <a:pt x="27830" y="1292"/>
                            <a:pt x="27559" y="1346"/>
                          </a:cubicBezTo>
                          <a:lnTo>
                            <a:pt x="26745" y="1509"/>
                          </a:lnTo>
                          <a:lnTo>
                            <a:pt x="26040" y="1644"/>
                          </a:lnTo>
                          <a:cubicBezTo>
                            <a:pt x="24358" y="2024"/>
                            <a:pt x="22676" y="2458"/>
                            <a:pt x="20995" y="2973"/>
                          </a:cubicBezTo>
                          <a:cubicBezTo>
                            <a:pt x="20913" y="2973"/>
                            <a:pt x="20859" y="2865"/>
                            <a:pt x="20940" y="2838"/>
                          </a:cubicBezTo>
                          <a:cubicBezTo>
                            <a:pt x="21483" y="2648"/>
                            <a:pt x="22025" y="2458"/>
                            <a:pt x="22541" y="2295"/>
                          </a:cubicBezTo>
                          <a:cubicBezTo>
                            <a:pt x="23490" y="2024"/>
                            <a:pt x="24466" y="1780"/>
                            <a:pt x="25416" y="1563"/>
                          </a:cubicBezTo>
                          <a:lnTo>
                            <a:pt x="26040" y="1427"/>
                          </a:lnTo>
                          <a:cubicBezTo>
                            <a:pt x="26338" y="1373"/>
                            <a:pt x="26663" y="1292"/>
                            <a:pt x="26908" y="1237"/>
                          </a:cubicBezTo>
                          <a:cubicBezTo>
                            <a:pt x="27152" y="1183"/>
                            <a:pt x="27396" y="1156"/>
                            <a:pt x="27640" y="1102"/>
                          </a:cubicBezTo>
                          <a:cubicBezTo>
                            <a:pt x="27884" y="1075"/>
                            <a:pt x="28101" y="1020"/>
                            <a:pt x="28345" y="993"/>
                          </a:cubicBezTo>
                          <a:cubicBezTo>
                            <a:pt x="28237" y="559"/>
                            <a:pt x="27776" y="342"/>
                            <a:pt x="27314" y="234"/>
                          </a:cubicBezTo>
                          <a:cubicBezTo>
                            <a:pt x="26718" y="125"/>
                            <a:pt x="26094" y="44"/>
                            <a:pt x="25497" y="17"/>
                          </a:cubicBezTo>
                          <a:cubicBezTo>
                            <a:pt x="25242" y="6"/>
                            <a:pt x="24988" y="0"/>
                            <a:pt x="2473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4" name="Google Shape;914;p37"/>
                    <p:cNvSpPr/>
                    <p:nvPr/>
                  </p:nvSpPr>
                  <p:spPr>
                    <a:xfrm>
                      <a:off x="1918425" y="3034525"/>
                      <a:ext cx="675425" cy="178300"/>
                    </a:xfrm>
                    <a:custGeom>
                      <a:avLst/>
                      <a:gdLst/>
                      <a:ahLst/>
                      <a:cxnLst/>
                      <a:rect l="l" t="t" r="r" b="b"/>
                      <a:pathLst>
                        <a:path w="27017" h="7132" extrusionOk="0">
                          <a:moveTo>
                            <a:pt x="18713" y="1"/>
                          </a:moveTo>
                          <a:cubicBezTo>
                            <a:pt x="15706" y="1"/>
                            <a:pt x="12713" y="440"/>
                            <a:pt x="9847" y="1300"/>
                          </a:cubicBezTo>
                          <a:lnTo>
                            <a:pt x="9142" y="1544"/>
                          </a:lnTo>
                          <a:cubicBezTo>
                            <a:pt x="7406" y="2113"/>
                            <a:pt x="5697" y="2819"/>
                            <a:pt x="4097" y="3714"/>
                          </a:cubicBezTo>
                          <a:cubicBezTo>
                            <a:pt x="2713" y="4446"/>
                            <a:pt x="1303" y="5341"/>
                            <a:pt x="299" y="6562"/>
                          </a:cubicBezTo>
                          <a:cubicBezTo>
                            <a:pt x="950" y="5965"/>
                            <a:pt x="1656" y="5423"/>
                            <a:pt x="2415" y="4961"/>
                          </a:cubicBezTo>
                          <a:cubicBezTo>
                            <a:pt x="3391" y="4338"/>
                            <a:pt x="4449" y="3795"/>
                            <a:pt x="5534" y="3361"/>
                          </a:cubicBezTo>
                          <a:cubicBezTo>
                            <a:pt x="6673" y="2900"/>
                            <a:pt x="7867" y="2520"/>
                            <a:pt x="9060" y="2249"/>
                          </a:cubicBezTo>
                          <a:cubicBezTo>
                            <a:pt x="9332" y="2195"/>
                            <a:pt x="9603" y="2141"/>
                            <a:pt x="9847" y="2086"/>
                          </a:cubicBezTo>
                          <a:cubicBezTo>
                            <a:pt x="10851" y="1896"/>
                            <a:pt x="11854" y="1734"/>
                            <a:pt x="12858" y="1625"/>
                          </a:cubicBezTo>
                          <a:cubicBezTo>
                            <a:pt x="13509" y="1544"/>
                            <a:pt x="14132" y="1490"/>
                            <a:pt x="14783" y="1463"/>
                          </a:cubicBezTo>
                          <a:cubicBezTo>
                            <a:pt x="15260" y="1423"/>
                            <a:pt x="15722" y="1398"/>
                            <a:pt x="16191" y="1398"/>
                          </a:cubicBezTo>
                          <a:cubicBezTo>
                            <a:pt x="16362" y="1398"/>
                            <a:pt x="16535" y="1401"/>
                            <a:pt x="16709" y="1408"/>
                          </a:cubicBezTo>
                          <a:cubicBezTo>
                            <a:pt x="16818" y="1408"/>
                            <a:pt x="16791" y="1544"/>
                            <a:pt x="16709" y="1544"/>
                          </a:cubicBezTo>
                          <a:lnTo>
                            <a:pt x="16221" y="1598"/>
                          </a:lnTo>
                          <a:cubicBezTo>
                            <a:pt x="15597" y="1679"/>
                            <a:pt x="14973" y="1679"/>
                            <a:pt x="14322" y="1734"/>
                          </a:cubicBezTo>
                          <a:cubicBezTo>
                            <a:pt x="13699" y="1788"/>
                            <a:pt x="13075" y="1842"/>
                            <a:pt x="12424" y="1924"/>
                          </a:cubicBezTo>
                          <a:cubicBezTo>
                            <a:pt x="11610" y="2032"/>
                            <a:pt x="10796" y="2141"/>
                            <a:pt x="9983" y="2303"/>
                          </a:cubicBezTo>
                          <a:cubicBezTo>
                            <a:pt x="9549" y="2385"/>
                            <a:pt x="9115" y="2493"/>
                            <a:pt x="8681" y="2602"/>
                          </a:cubicBezTo>
                          <a:cubicBezTo>
                            <a:pt x="7514" y="2873"/>
                            <a:pt x="6375" y="3253"/>
                            <a:pt x="5263" y="3714"/>
                          </a:cubicBezTo>
                          <a:cubicBezTo>
                            <a:pt x="4205" y="4175"/>
                            <a:pt x="3174" y="4717"/>
                            <a:pt x="2198" y="5368"/>
                          </a:cubicBezTo>
                          <a:cubicBezTo>
                            <a:pt x="1411" y="5884"/>
                            <a:pt x="679" y="6480"/>
                            <a:pt x="1" y="7131"/>
                          </a:cubicBezTo>
                          <a:cubicBezTo>
                            <a:pt x="137" y="7050"/>
                            <a:pt x="245" y="6969"/>
                            <a:pt x="381" y="6887"/>
                          </a:cubicBezTo>
                          <a:cubicBezTo>
                            <a:pt x="1927" y="5857"/>
                            <a:pt x="3608" y="5016"/>
                            <a:pt x="5371" y="4365"/>
                          </a:cubicBezTo>
                          <a:cubicBezTo>
                            <a:pt x="7162" y="3714"/>
                            <a:pt x="8979" y="3226"/>
                            <a:pt x="10851" y="2927"/>
                          </a:cubicBezTo>
                          <a:lnTo>
                            <a:pt x="10959" y="2900"/>
                          </a:lnTo>
                          <a:cubicBezTo>
                            <a:pt x="12912" y="2575"/>
                            <a:pt x="14919" y="2412"/>
                            <a:pt x="16899" y="2385"/>
                          </a:cubicBezTo>
                          <a:cubicBezTo>
                            <a:pt x="18472" y="2385"/>
                            <a:pt x="20046" y="2439"/>
                            <a:pt x="21592" y="2547"/>
                          </a:cubicBezTo>
                          <a:cubicBezTo>
                            <a:pt x="22053" y="2602"/>
                            <a:pt x="22541" y="2629"/>
                            <a:pt x="23002" y="2683"/>
                          </a:cubicBezTo>
                          <a:cubicBezTo>
                            <a:pt x="24060" y="2819"/>
                            <a:pt x="25145" y="2873"/>
                            <a:pt x="26203" y="2873"/>
                          </a:cubicBezTo>
                          <a:cubicBezTo>
                            <a:pt x="26447" y="2873"/>
                            <a:pt x="26962" y="2792"/>
                            <a:pt x="27016" y="2520"/>
                          </a:cubicBezTo>
                          <a:lnTo>
                            <a:pt x="26962" y="2520"/>
                          </a:lnTo>
                          <a:cubicBezTo>
                            <a:pt x="26718" y="2466"/>
                            <a:pt x="26474" y="2412"/>
                            <a:pt x="26230" y="2358"/>
                          </a:cubicBezTo>
                          <a:cubicBezTo>
                            <a:pt x="25986" y="2303"/>
                            <a:pt x="25742" y="2249"/>
                            <a:pt x="25525" y="2222"/>
                          </a:cubicBezTo>
                          <a:cubicBezTo>
                            <a:pt x="24494" y="2005"/>
                            <a:pt x="23463" y="1869"/>
                            <a:pt x="22432" y="1788"/>
                          </a:cubicBezTo>
                          <a:cubicBezTo>
                            <a:pt x="21754" y="1707"/>
                            <a:pt x="21076" y="1679"/>
                            <a:pt x="20398" y="1652"/>
                          </a:cubicBezTo>
                          <a:cubicBezTo>
                            <a:pt x="20317" y="1625"/>
                            <a:pt x="20317" y="1517"/>
                            <a:pt x="20398" y="1517"/>
                          </a:cubicBezTo>
                          <a:cubicBezTo>
                            <a:pt x="20886" y="1517"/>
                            <a:pt x="21375" y="1517"/>
                            <a:pt x="21863" y="1544"/>
                          </a:cubicBezTo>
                          <a:lnTo>
                            <a:pt x="22541" y="1571"/>
                          </a:lnTo>
                          <a:cubicBezTo>
                            <a:pt x="23165" y="1625"/>
                            <a:pt x="23816" y="1707"/>
                            <a:pt x="24440" y="1815"/>
                          </a:cubicBezTo>
                          <a:cubicBezTo>
                            <a:pt x="24874" y="1869"/>
                            <a:pt x="25308" y="1951"/>
                            <a:pt x="25742" y="2032"/>
                          </a:cubicBezTo>
                          <a:cubicBezTo>
                            <a:pt x="25931" y="2059"/>
                            <a:pt x="26148" y="2113"/>
                            <a:pt x="26338" y="2168"/>
                          </a:cubicBezTo>
                          <a:cubicBezTo>
                            <a:pt x="26555" y="2195"/>
                            <a:pt x="26745" y="2249"/>
                            <a:pt x="26962" y="2303"/>
                          </a:cubicBezTo>
                          <a:cubicBezTo>
                            <a:pt x="26826" y="2141"/>
                            <a:pt x="26691" y="1978"/>
                            <a:pt x="26528" y="1896"/>
                          </a:cubicBezTo>
                          <a:cubicBezTo>
                            <a:pt x="26311" y="1734"/>
                            <a:pt x="26094" y="1571"/>
                            <a:pt x="25877" y="1463"/>
                          </a:cubicBezTo>
                          <a:cubicBezTo>
                            <a:pt x="24846" y="866"/>
                            <a:pt x="23680" y="459"/>
                            <a:pt x="22514" y="269"/>
                          </a:cubicBezTo>
                          <a:cubicBezTo>
                            <a:pt x="21646" y="133"/>
                            <a:pt x="20778" y="52"/>
                            <a:pt x="19937" y="25"/>
                          </a:cubicBezTo>
                          <a:cubicBezTo>
                            <a:pt x="19529" y="9"/>
                            <a:pt x="19121" y="1"/>
                            <a:pt x="187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5" name="Google Shape;915;p37"/>
                    <p:cNvSpPr/>
                    <p:nvPr/>
                  </p:nvSpPr>
                  <p:spPr>
                    <a:xfrm>
                      <a:off x="1893700" y="2650375"/>
                      <a:ext cx="746250" cy="584200"/>
                    </a:xfrm>
                    <a:custGeom>
                      <a:avLst/>
                      <a:gdLst/>
                      <a:ahLst/>
                      <a:cxnLst/>
                      <a:rect l="l" t="t" r="r" b="b"/>
                      <a:pathLst>
                        <a:path w="29850" h="23368" extrusionOk="0">
                          <a:moveTo>
                            <a:pt x="21597" y="11284"/>
                          </a:moveTo>
                          <a:cubicBezTo>
                            <a:pt x="22926" y="11284"/>
                            <a:pt x="24268" y="11420"/>
                            <a:pt x="25591" y="11675"/>
                          </a:cubicBezTo>
                          <a:lnTo>
                            <a:pt x="25890" y="11729"/>
                          </a:lnTo>
                          <a:cubicBezTo>
                            <a:pt x="25646" y="11729"/>
                            <a:pt x="25401" y="11729"/>
                            <a:pt x="25130" y="11756"/>
                          </a:cubicBezTo>
                          <a:cubicBezTo>
                            <a:pt x="24561" y="11811"/>
                            <a:pt x="23991" y="11892"/>
                            <a:pt x="23449" y="12055"/>
                          </a:cubicBezTo>
                          <a:cubicBezTo>
                            <a:pt x="23374" y="12079"/>
                            <a:pt x="23390" y="12194"/>
                            <a:pt x="23455" y="12194"/>
                          </a:cubicBezTo>
                          <a:cubicBezTo>
                            <a:pt x="23461" y="12194"/>
                            <a:pt x="23468" y="12193"/>
                            <a:pt x="23476" y="12190"/>
                          </a:cubicBezTo>
                          <a:cubicBezTo>
                            <a:pt x="24045" y="12082"/>
                            <a:pt x="24615" y="12000"/>
                            <a:pt x="25184" y="11946"/>
                          </a:cubicBezTo>
                          <a:cubicBezTo>
                            <a:pt x="25409" y="11935"/>
                            <a:pt x="25639" y="11928"/>
                            <a:pt x="25869" y="11928"/>
                          </a:cubicBezTo>
                          <a:cubicBezTo>
                            <a:pt x="26194" y="11928"/>
                            <a:pt x="26521" y="11942"/>
                            <a:pt x="26839" y="11973"/>
                          </a:cubicBezTo>
                          <a:cubicBezTo>
                            <a:pt x="27029" y="12028"/>
                            <a:pt x="27192" y="12082"/>
                            <a:pt x="27381" y="12136"/>
                          </a:cubicBezTo>
                          <a:lnTo>
                            <a:pt x="27327" y="12136"/>
                          </a:lnTo>
                          <a:cubicBezTo>
                            <a:pt x="27137" y="12136"/>
                            <a:pt x="26920" y="12163"/>
                            <a:pt x="26731" y="12190"/>
                          </a:cubicBezTo>
                          <a:cubicBezTo>
                            <a:pt x="26649" y="12217"/>
                            <a:pt x="26649" y="12299"/>
                            <a:pt x="26731" y="12326"/>
                          </a:cubicBezTo>
                          <a:lnTo>
                            <a:pt x="27761" y="12326"/>
                          </a:lnTo>
                          <a:lnTo>
                            <a:pt x="27843" y="12353"/>
                          </a:lnTo>
                          <a:cubicBezTo>
                            <a:pt x="28521" y="12624"/>
                            <a:pt x="29090" y="13140"/>
                            <a:pt x="29389" y="13791"/>
                          </a:cubicBezTo>
                          <a:cubicBezTo>
                            <a:pt x="29497" y="14062"/>
                            <a:pt x="29551" y="14387"/>
                            <a:pt x="29524" y="14686"/>
                          </a:cubicBezTo>
                          <a:cubicBezTo>
                            <a:pt x="29470" y="14903"/>
                            <a:pt x="29389" y="15120"/>
                            <a:pt x="29253" y="15310"/>
                          </a:cubicBezTo>
                          <a:lnTo>
                            <a:pt x="28738" y="15310"/>
                          </a:lnTo>
                          <a:cubicBezTo>
                            <a:pt x="28575" y="15310"/>
                            <a:pt x="28385" y="15282"/>
                            <a:pt x="28222" y="15255"/>
                          </a:cubicBezTo>
                          <a:cubicBezTo>
                            <a:pt x="27870" y="15228"/>
                            <a:pt x="27517" y="15147"/>
                            <a:pt x="27164" y="15093"/>
                          </a:cubicBezTo>
                          <a:cubicBezTo>
                            <a:pt x="27156" y="15090"/>
                            <a:pt x="27147" y="15088"/>
                            <a:pt x="27140" y="15088"/>
                          </a:cubicBezTo>
                          <a:cubicBezTo>
                            <a:pt x="27078" y="15088"/>
                            <a:pt x="27065" y="15177"/>
                            <a:pt x="27137" y="15201"/>
                          </a:cubicBezTo>
                          <a:cubicBezTo>
                            <a:pt x="27463" y="15310"/>
                            <a:pt x="27843" y="15364"/>
                            <a:pt x="28195" y="15418"/>
                          </a:cubicBezTo>
                          <a:lnTo>
                            <a:pt x="28711" y="15472"/>
                          </a:lnTo>
                          <a:lnTo>
                            <a:pt x="28982" y="15499"/>
                          </a:lnTo>
                          <a:lnTo>
                            <a:pt x="29090" y="15499"/>
                          </a:lnTo>
                          <a:lnTo>
                            <a:pt x="29036" y="15554"/>
                          </a:lnTo>
                          <a:cubicBezTo>
                            <a:pt x="28494" y="16096"/>
                            <a:pt x="27734" y="16232"/>
                            <a:pt x="27002" y="16286"/>
                          </a:cubicBezTo>
                          <a:cubicBezTo>
                            <a:pt x="26839" y="16286"/>
                            <a:pt x="26649" y="16313"/>
                            <a:pt x="26459" y="16340"/>
                          </a:cubicBezTo>
                          <a:cubicBezTo>
                            <a:pt x="26188" y="16205"/>
                            <a:pt x="25863" y="16069"/>
                            <a:pt x="25564" y="15961"/>
                          </a:cubicBezTo>
                          <a:cubicBezTo>
                            <a:pt x="24588" y="15608"/>
                            <a:pt x="23557" y="15364"/>
                            <a:pt x="22526" y="15282"/>
                          </a:cubicBezTo>
                          <a:cubicBezTo>
                            <a:pt x="21563" y="15174"/>
                            <a:pt x="20601" y="15120"/>
                            <a:pt x="19638" y="15120"/>
                          </a:cubicBezTo>
                          <a:cubicBezTo>
                            <a:pt x="18675" y="15120"/>
                            <a:pt x="17712" y="15174"/>
                            <a:pt x="16749" y="15282"/>
                          </a:cubicBezTo>
                          <a:cubicBezTo>
                            <a:pt x="13060" y="15608"/>
                            <a:pt x="9425" y="16612"/>
                            <a:pt x="6089" y="18239"/>
                          </a:cubicBezTo>
                          <a:cubicBezTo>
                            <a:pt x="5655" y="18456"/>
                            <a:pt x="5221" y="18673"/>
                            <a:pt x="4787" y="18917"/>
                          </a:cubicBezTo>
                          <a:cubicBezTo>
                            <a:pt x="5248" y="18619"/>
                            <a:pt x="5710" y="18320"/>
                            <a:pt x="6171" y="18022"/>
                          </a:cubicBezTo>
                          <a:cubicBezTo>
                            <a:pt x="7364" y="17344"/>
                            <a:pt x="8585" y="16774"/>
                            <a:pt x="9859" y="16286"/>
                          </a:cubicBezTo>
                          <a:cubicBezTo>
                            <a:pt x="11161" y="15798"/>
                            <a:pt x="12518" y="15391"/>
                            <a:pt x="13874" y="15065"/>
                          </a:cubicBezTo>
                          <a:cubicBezTo>
                            <a:pt x="15338" y="14713"/>
                            <a:pt x="16830" y="14469"/>
                            <a:pt x="18295" y="14252"/>
                          </a:cubicBezTo>
                          <a:cubicBezTo>
                            <a:pt x="19760" y="14035"/>
                            <a:pt x="21279" y="13926"/>
                            <a:pt x="22770" y="13764"/>
                          </a:cubicBezTo>
                          <a:cubicBezTo>
                            <a:pt x="22960" y="13736"/>
                            <a:pt x="23123" y="13709"/>
                            <a:pt x="23313" y="13682"/>
                          </a:cubicBezTo>
                          <a:cubicBezTo>
                            <a:pt x="23414" y="13657"/>
                            <a:pt x="23397" y="13490"/>
                            <a:pt x="23306" y="13490"/>
                          </a:cubicBezTo>
                          <a:cubicBezTo>
                            <a:pt x="23300" y="13490"/>
                            <a:pt x="23293" y="13490"/>
                            <a:pt x="23286" y="13492"/>
                          </a:cubicBezTo>
                          <a:cubicBezTo>
                            <a:pt x="22526" y="13492"/>
                            <a:pt x="21767" y="13601"/>
                            <a:pt x="21035" y="13682"/>
                          </a:cubicBezTo>
                          <a:cubicBezTo>
                            <a:pt x="20275" y="13736"/>
                            <a:pt x="19516" y="13845"/>
                            <a:pt x="18783" y="13926"/>
                          </a:cubicBezTo>
                          <a:cubicBezTo>
                            <a:pt x="17291" y="14116"/>
                            <a:pt x="15772" y="14360"/>
                            <a:pt x="14308" y="14713"/>
                          </a:cubicBezTo>
                          <a:cubicBezTo>
                            <a:pt x="12897" y="15011"/>
                            <a:pt x="11541" y="15418"/>
                            <a:pt x="10185" y="15879"/>
                          </a:cubicBezTo>
                          <a:cubicBezTo>
                            <a:pt x="8910" y="16367"/>
                            <a:pt x="7662" y="16910"/>
                            <a:pt x="6469" y="17588"/>
                          </a:cubicBezTo>
                          <a:cubicBezTo>
                            <a:pt x="5276" y="18239"/>
                            <a:pt x="4163" y="19026"/>
                            <a:pt x="3133" y="19921"/>
                          </a:cubicBezTo>
                          <a:lnTo>
                            <a:pt x="2943" y="20056"/>
                          </a:lnTo>
                          <a:cubicBezTo>
                            <a:pt x="3594" y="19378"/>
                            <a:pt x="4245" y="18727"/>
                            <a:pt x="4923" y="18103"/>
                          </a:cubicBezTo>
                          <a:cubicBezTo>
                            <a:pt x="6659" y="16530"/>
                            <a:pt x="8530" y="15120"/>
                            <a:pt x="10538" y="13872"/>
                          </a:cubicBezTo>
                          <a:cubicBezTo>
                            <a:pt x="11107" y="13519"/>
                            <a:pt x="11704" y="13194"/>
                            <a:pt x="12301" y="12868"/>
                          </a:cubicBezTo>
                          <a:cubicBezTo>
                            <a:pt x="13603" y="12489"/>
                            <a:pt x="14905" y="12136"/>
                            <a:pt x="16234" y="11865"/>
                          </a:cubicBezTo>
                          <a:cubicBezTo>
                            <a:pt x="17780" y="11539"/>
                            <a:pt x="19326" y="11349"/>
                            <a:pt x="20926" y="11295"/>
                          </a:cubicBezTo>
                          <a:cubicBezTo>
                            <a:pt x="21149" y="11287"/>
                            <a:pt x="21373" y="11284"/>
                            <a:pt x="21597" y="11284"/>
                          </a:cubicBezTo>
                          <a:close/>
                          <a:moveTo>
                            <a:pt x="25703" y="3642"/>
                          </a:moveTo>
                          <a:cubicBezTo>
                            <a:pt x="26026" y="3642"/>
                            <a:pt x="26350" y="3652"/>
                            <a:pt x="26676" y="3673"/>
                          </a:cubicBezTo>
                          <a:cubicBezTo>
                            <a:pt x="27029" y="3673"/>
                            <a:pt x="27381" y="3701"/>
                            <a:pt x="27734" y="3755"/>
                          </a:cubicBezTo>
                          <a:cubicBezTo>
                            <a:pt x="27544" y="3755"/>
                            <a:pt x="27354" y="3782"/>
                            <a:pt x="27192" y="3809"/>
                          </a:cubicBezTo>
                          <a:cubicBezTo>
                            <a:pt x="26758" y="3863"/>
                            <a:pt x="26351" y="3945"/>
                            <a:pt x="25944" y="4080"/>
                          </a:cubicBezTo>
                          <a:cubicBezTo>
                            <a:pt x="25890" y="4107"/>
                            <a:pt x="25917" y="4216"/>
                            <a:pt x="25971" y="4216"/>
                          </a:cubicBezTo>
                          <a:cubicBezTo>
                            <a:pt x="26378" y="4107"/>
                            <a:pt x="26785" y="4026"/>
                            <a:pt x="27219" y="3972"/>
                          </a:cubicBezTo>
                          <a:cubicBezTo>
                            <a:pt x="27409" y="3945"/>
                            <a:pt x="27598" y="3918"/>
                            <a:pt x="27815" y="3918"/>
                          </a:cubicBezTo>
                          <a:lnTo>
                            <a:pt x="28114" y="3890"/>
                          </a:lnTo>
                          <a:cubicBezTo>
                            <a:pt x="28222" y="3890"/>
                            <a:pt x="28331" y="3890"/>
                            <a:pt x="28439" y="3863"/>
                          </a:cubicBezTo>
                          <a:lnTo>
                            <a:pt x="28494" y="3863"/>
                          </a:lnTo>
                          <a:cubicBezTo>
                            <a:pt x="28819" y="3918"/>
                            <a:pt x="29090" y="4053"/>
                            <a:pt x="29334" y="4270"/>
                          </a:cubicBezTo>
                          <a:lnTo>
                            <a:pt x="29172" y="4270"/>
                          </a:lnTo>
                          <a:cubicBezTo>
                            <a:pt x="29145" y="4270"/>
                            <a:pt x="29090" y="4297"/>
                            <a:pt x="29036" y="4297"/>
                          </a:cubicBezTo>
                          <a:lnTo>
                            <a:pt x="28711" y="4379"/>
                          </a:lnTo>
                          <a:cubicBezTo>
                            <a:pt x="28683" y="4379"/>
                            <a:pt x="28683" y="4406"/>
                            <a:pt x="28683" y="4433"/>
                          </a:cubicBezTo>
                          <a:cubicBezTo>
                            <a:pt x="28683" y="4452"/>
                            <a:pt x="28697" y="4471"/>
                            <a:pt x="28715" y="4471"/>
                          </a:cubicBezTo>
                          <a:cubicBezTo>
                            <a:pt x="28722" y="4471"/>
                            <a:pt x="28730" y="4468"/>
                            <a:pt x="28738" y="4460"/>
                          </a:cubicBezTo>
                          <a:lnTo>
                            <a:pt x="29063" y="4433"/>
                          </a:lnTo>
                          <a:cubicBezTo>
                            <a:pt x="29117" y="4433"/>
                            <a:pt x="29172" y="4406"/>
                            <a:pt x="29199" y="4406"/>
                          </a:cubicBezTo>
                          <a:lnTo>
                            <a:pt x="29280" y="4379"/>
                          </a:lnTo>
                          <a:cubicBezTo>
                            <a:pt x="29307" y="4379"/>
                            <a:pt x="29334" y="4352"/>
                            <a:pt x="29362" y="4324"/>
                          </a:cubicBezTo>
                          <a:cubicBezTo>
                            <a:pt x="29362" y="4324"/>
                            <a:pt x="29362" y="4324"/>
                            <a:pt x="29362" y="4297"/>
                          </a:cubicBezTo>
                          <a:cubicBezTo>
                            <a:pt x="29443" y="4406"/>
                            <a:pt x="29497" y="4514"/>
                            <a:pt x="29524" y="4623"/>
                          </a:cubicBezTo>
                          <a:cubicBezTo>
                            <a:pt x="29280" y="4650"/>
                            <a:pt x="29036" y="4677"/>
                            <a:pt x="28819" y="4731"/>
                          </a:cubicBezTo>
                          <a:lnTo>
                            <a:pt x="28087" y="4867"/>
                          </a:lnTo>
                          <a:cubicBezTo>
                            <a:pt x="27598" y="4975"/>
                            <a:pt x="27110" y="5084"/>
                            <a:pt x="26622" y="5192"/>
                          </a:cubicBezTo>
                          <a:cubicBezTo>
                            <a:pt x="25646" y="5409"/>
                            <a:pt x="24669" y="5653"/>
                            <a:pt x="23720" y="5925"/>
                          </a:cubicBezTo>
                          <a:cubicBezTo>
                            <a:pt x="23177" y="6087"/>
                            <a:pt x="22662" y="6277"/>
                            <a:pt x="22119" y="6440"/>
                          </a:cubicBezTo>
                          <a:cubicBezTo>
                            <a:pt x="22045" y="6489"/>
                            <a:pt x="22084" y="6606"/>
                            <a:pt x="22153" y="6606"/>
                          </a:cubicBezTo>
                          <a:cubicBezTo>
                            <a:pt x="22159" y="6606"/>
                            <a:pt x="22166" y="6605"/>
                            <a:pt x="22174" y="6603"/>
                          </a:cubicBezTo>
                          <a:cubicBezTo>
                            <a:pt x="24072" y="6006"/>
                            <a:pt x="25998" y="5518"/>
                            <a:pt x="27951" y="5138"/>
                          </a:cubicBezTo>
                          <a:lnTo>
                            <a:pt x="28765" y="4975"/>
                          </a:lnTo>
                          <a:cubicBezTo>
                            <a:pt x="29009" y="4921"/>
                            <a:pt x="29280" y="4894"/>
                            <a:pt x="29551" y="4840"/>
                          </a:cubicBezTo>
                          <a:lnTo>
                            <a:pt x="29551" y="4867"/>
                          </a:lnTo>
                          <a:cubicBezTo>
                            <a:pt x="29524" y="5274"/>
                            <a:pt x="29334" y="5653"/>
                            <a:pt x="29063" y="5952"/>
                          </a:cubicBezTo>
                          <a:lnTo>
                            <a:pt x="29009" y="5952"/>
                          </a:lnTo>
                          <a:cubicBezTo>
                            <a:pt x="28873" y="5979"/>
                            <a:pt x="28765" y="6033"/>
                            <a:pt x="28629" y="6060"/>
                          </a:cubicBezTo>
                          <a:lnTo>
                            <a:pt x="28277" y="6196"/>
                          </a:lnTo>
                          <a:cubicBezTo>
                            <a:pt x="28032" y="6250"/>
                            <a:pt x="27788" y="6332"/>
                            <a:pt x="27544" y="6386"/>
                          </a:cubicBezTo>
                          <a:cubicBezTo>
                            <a:pt x="27056" y="6521"/>
                            <a:pt x="26541" y="6603"/>
                            <a:pt x="26025" y="6684"/>
                          </a:cubicBezTo>
                          <a:lnTo>
                            <a:pt x="25184" y="6793"/>
                          </a:lnTo>
                          <a:cubicBezTo>
                            <a:pt x="25103" y="6793"/>
                            <a:pt x="25130" y="6901"/>
                            <a:pt x="25184" y="6901"/>
                          </a:cubicBezTo>
                          <a:cubicBezTo>
                            <a:pt x="25700" y="6901"/>
                            <a:pt x="26215" y="6820"/>
                            <a:pt x="26703" y="6738"/>
                          </a:cubicBezTo>
                          <a:cubicBezTo>
                            <a:pt x="27219" y="6630"/>
                            <a:pt x="27734" y="6521"/>
                            <a:pt x="28222" y="6386"/>
                          </a:cubicBezTo>
                          <a:lnTo>
                            <a:pt x="28629" y="6250"/>
                          </a:lnTo>
                          <a:lnTo>
                            <a:pt x="28846" y="6169"/>
                          </a:lnTo>
                          <a:lnTo>
                            <a:pt x="28846" y="6169"/>
                          </a:lnTo>
                          <a:cubicBezTo>
                            <a:pt x="28466" y="6549"/>
                            <a:pt x="28032" y="6847"/>
                            <a:pt x="27598" y="7118"/>
                          </a:cubicBezTo>
                          <a:cubicBezTo>
                            <a:pt x="26622" y="7688"/>
                            <a:pt x="25564" y="8095"/>
                            <a:pt x="24479" y="8366"/>
                          </a:cubicBezTo>
                          <a:cubicBezTo>
                            <a:pt x="23367" y="8691"/>
                            <a:pt x="22255" y="8908"/>
                            <a:pt x="21143" y="9180"/>
                          </a:cubicBezTo>
                          <a:cubicBezTo>
                            <a:pt x="20031" y="9451"/>
                            <a:pt x="18919" y="9776"/>
                            <a:pt x="17807" y="10129"/>
                          </a:cubicBezTo>
                          <a:cubicBezTo>
                            <a:pt x="15718" y="10861"/>
                            <a:pt x="13657" y="11783"/>
                            <a:pt x="11704" y="12868"/>
                          </a:cubicBezTo>
                          <a:lnTo>
                            <a:pt x="11514" y="12950"/>
                          </a:lnTo>
                          <a:cubicBezTo>
                            <a:pt x="11487" y="12950"/>
                            <a:pt x="11487" y="12977"/>
                            <a:pt x="11487" y="13004"/>
                          </a:cubicBezTo>
                          <a:cubicBezTo>
                            <a:pt x="9480" y="14143"/>
                            <a:pt x="7608" y="15472"/>
                            <a:pt x="5845" y="16937"/>
                          </a:cubicBezTo>
                          <a:cubicBezTo>
                            <a:pt x="4326" y="18212"/>
                            <a:pt x="2916" y="19622"/>
                            <a:pt x="1641" y="21114"/>
                          </a:cubicBezTo>
                          <a:cubicBezTo>
                            <a:pt x="1532" y="21223"/>
                            <a:pt x="1424" y="21358"/>
                            <a:pt x="1288" y="21467"/>
                          </a:cubicBezTo>
                          <a:lnTo>
                            <a:pt x="1153" y="21629"/>
                          </a:lnTo>
                          <a:cubicBezTo>
                            <a:pt x="1288" y="21412"/>
                            <a:pt x="1424" y="21195"/>
                            <a:pt x="1587" y="20978"/>
                          </a:cubicBezTo>
                          <a:cubicBezTo>
                            <a:pt x="2021" y="20355"/>
                            <a:pt x="2455" y="19731"/>
                            <a:pt x="2943" y="19107"/>
                          </a:cubicBezTo>
                          <a:cubicBezTo>
                            <a:pt x="3865" y="17886"/>
                            <a:pt x="4896" y="16747"/>
                            <a:pt x="5981" y="15662"/>
                          </a:cubicBezTo>
                          <a:cubicBezTo>
                            <a:pt x="8205" y="13492"/>
                            <a:pt x="10673" y="11621"/>
                            <a:pt x="13386" y="10102"/>
                          </a:cubicBezTo>
                          <a:cubicBezTo>
                            <a:pt x="14064" y="9722"/>
                            <a:pt x="14742" y="9369"/>
                            <a:pt x="15420" y="9044"/>
                          </a:cubicBezTo>
                          <a:cubicBezTo>
                            <a:pt x="16098" y="8691"/>
                            <a:pt x="16830" y="8393"/>
                            <a:pt x="17536" y="8068"/>
                          </a:cubicBezTo>
                          <a:lnTo>
                            <a:pt x="18051" y="7851"/>
                          </a:lnTo>
                          <a:cubicBezTo>
                            <a:pt x="18125" y="7801"/>
                            <a:pt x="18087" y="7684"/>
                            <a:pt x="18018" y="7684"/>
                          </a:cubicBezTo>
                          <a:cubicBezTo>
                            <a:pt x="18011" y="7684"/>
                            <a:pt x="18004" y="7685"/>
                            <a:pt x="17997" y="7688"/>
                          </a:cubicBezTo>
                          <a:cubicBezTo>
                            <a:pt x="16505" y="8203"/>
                            <a:pt x="15094" y="8827"/>
                            <a:pt x="13738" y="9586"/>
                          </a:cubicBezTo>
                          <a:cubicBezTo>
                            <a:pt x="10999" y="11078"/>
                            <a:pt x="8503" y="12950"/>
                            <a:pt x="6252" y="15093"/>
                          </a:cubicBezTo>
                          <a:cubicBezTo>
                            <a:pt x="5140" y="16150"/>
                            <a:pt x="4082" y="17317"/>
                            <a:pt x="3133" y="18537"/>
                          </a:cubicBezTo>
                          <a:cubicBezTo>
                            <a:pt x="2645" y="19134"/>
                            <a:pt x="2183" y="19758"/>
                            <a:pt x="1749" y="20409"/>
                          </a:cubicBezTo>
                          <a:cubicBezTo>
                            <a:pt x="1587" y="20626"/>
                            <a:pt x="1424" y="20870"/>
                            <a:pt x="1288" y="21114"/>
                          </a:cubicBezTo>
                          <a:cubicBezTo>
                            <a:pt x="2129" y="19460"/>
                            <a:pt x="3106" y="17913"/>
                            <a:pt x="4218" y="16449"/>
                          </a:cubicBezTo>
                          <a:cubicBezTo>
                            <a:pt x="5791" y="14360"/>
                            <a:pt x="7581" y="12489"/>
                            <a:pt x="9534" y="10807"/>
                          </a:cubicBezTo>
                          <a:cubicBezTo>
                            <a:pt x="11487" y="9125"/>
                            <a:pt x="13603" y="7634"/>
                            <a:pt x="15854" y="6386"/>
                          </a:cubicBezTo>
                          <a:cubicBezTo>
                            <a:pt x="18078" y="5165"/>
                            <a:pt x="20492" y="4297"/>
                            <a:pt x="22987" y="3863"/>
                          </a:cubicBezTo>
                          <a:cubicBezTo>
                            <a:pt x="23889" y="3723"/>
                            <a:pt x="24790" y="3642"/>
                            <a:pt x="25703" y="3642"/>
                          </a:cubicBezTo>
                          <a:close/>
                          <a:moveTo>
                            <a:pt x="19717" y="15364"/>
                          </a:moveTo>
                          <a:cubicBezTo>
                            <a:pt x="20120" y="15364"/>
                            <a:pt x="20524" y="15373"/>
                            <a:pt x="20926" y="15391"/>
                          </a:cubicBezTo>
                          <a:cubicBezTo>
                            <a:pt x="22960" y="15472"/>
                            <a:pt x="25076" y="15771"/>
                            <a:pt x="26866" y="16801"/>
                          </a:cubicBezTo>
                          <a:cubicBezTo>
                            <a:pt x="27083" y="16937"/>
                            <a:pt x="27300" y="17073"/>
                            <a:pt x="27517" y="17235"/>
                          </a:cubicBezTo>
                          <a:cubicBezTo>
                            <a:pt x="27680" y="17344"/>
                            <a:pt x="27843" y="17479"/>
                            <a:pt x="27951" y="17669"/>
                          </a:cubicBezTo>
                          <a:cubicBezTo>
                            <a:pt x="27734" y="17588"/>
                            <a:pt x="27544" y="17561"/>
                            <a:pt x="27327" y="17507"/>
                          </a:cubicBezTo>
                          <a:cubicBezTo>
                            <a:pt x="27137" y="17452"/>
                            <a:pt x="26920" y="17425"/>
                            <a:pt x="26731" y="17371"/>
                          </a:cubicBezTo>
                          <a:cubicBezTo>
                            <a:pt x="26297" y="17290"/>
                            <a:pt x="25863" y="17235"/>
                            <a:pt x="25429" y="17154"/>
                          </a:cubicBezTo>
                          <a:cubicBezTo>
                            <a:pt x="24588" y="17018"/>
                            <a:pt x="23720" y="16937"/>
                            <a:pt x="22852" y="16883"/>
                          </a:cubicBezTo>
                          <a:cubicBezTo>
                            <a:pt x="22364" y="16856"/>
                            <a:pt x="21875" y="16856"/>
                            <a:pt x="21387" y="16856"/>
                          </a:cubicBezTo>
                          <a:cubicBezTo>
                            <a:pt x="21306" y="16883"/>
                            <a:pt x="21306" y="16991"/>
                            <a:pt x="21387" y="17018"/>
                          </a:cubicBezTo>
                          <a:cubicBezTo>
                            <a:pt x="23096" y="17073"/>
                            <a:pt x="24805" y="17235"/>
                            <a:pt x="26486" y="17561"/>
                          </a:cubicBezTo>
                          <a:lnTo>
                            <a:pt x="27192" y="17724"/>
                          </a:lnTo>
                          <a:cubicBezTo>
                            <a:pt x="27436" y="17778"/>
                            <a:pt x="27680" y="17832"/>
                            <a:pt x="27924" y="17859"/>
                          </a:cubicBezTo>
                          <a:cubicBezTo>
                            <a:pt x="27924" y="17873"/>
                            <a:pt x="27931" y="17880"/>
                            <a:pt x="27941" y="17880"/>
                          </a:cubicBezTo>
                          <a:cubicBezTo>
                            <a:pt x="27951" y="17880"/>
                            <a:pt x="27965" y="17873"/>
                            <a:pt x="27978" y="17859"/>
                          </a:cubicBezTo>
                          <a:lnTo>
                            <a:pt x="27978" y="17859"/>
                          </a:lnTo>
                          <a:cubicBezTo>
                            <a:pt x="27924" y="18158"/>
                            <a:pt x="27436" y="18212"/>
                            <a:pt x="27192" y="18239"/>
                          </a:cubicBezTo>
                          <a:cubicBezTo>
                            <a:pt x="26107" y="18239"/>
                            <a:pt x="25049" y="18158"/>
                            <a:pt x="23964" y="18022"/>
                          </a:cubicBezTo>
                          <a:cubicBezTo>
                            <a:pt x="21957" y="17832"/>
                            <a:pt x="19922" y="17751"/>
                            <a:pt x="17861" y="17751"/>
                          </a:cubicBezTo>
                          <a:cubicBezTo>
                            <a:pt x="15827" y="17778"/>
                            <a:pt x="13820" y="17941"/>
                            <a:pt x="11812" y="18266"/>
                          </a:cubicBezTo>
                          <a:cubicBezTo>
                            <a:pt x="9941" y="18592"/>
                            <a:pt x="8124" y="19080"/>
                            <a:pt x="6360" y="19731"/>
                          </a:cubicBezTo>
                          <a:cubicBezTo>
                            <a:pt x="4597" y="20355"/>
                            <a:pt x="2916" y="21223"/>
                            <a:pt x="1343" y="22226"/>
                          </a:cubicBezTo>
                          <a:lnTo>
                            <a:pt x="990" y="22497"/>
                          </a:lnTo>
                          <a:cubicBezTo>
                            <a:pt x="1668" y="21846"/>
                            <a:pt x="2373" y="21250"/>
                            <a:pt x="3160" y="20734"/>
                          </a:cubicBezTo>
                          <a:cubicBezTo>
                            <a:pt x="4136" y="20083"/>
                            <a:pt x="5140" y="19541"/>
                            <a:pt x="6225" y="19080"/>
                          </a:cubicBezTo>
                          <a:cubicBezTo>
                            <a:pt x="7337" y="18619"/>
                            <a:pt x="8476" y="18239"/>
                            <a:pt x="9642" y="17941"/>
                          </a:cubicBezTo>
                          <a:cubicBezTo>
                            <a:pt x="10863" y="17642"/>
                            <a:pt x="12111" y="17425"/>
                            <a:pt x="13358" y="17262"/>
                          </a:cubicBezTo>
                          <a:cubicBezTo>
                            <a:pt x="14009" y="17181"/>
                            <a:pt x="14633" y="17127"/>
                            <a:pt x="15257" y="17073"/>
                          </a:cubicBezTo>
                          <a:cubicBezTo>
                            <a:pt x="15908" y="17045"/>
                            <a:pt x="16532" y="17018"/>
                            <a:pt x="17183" y="16964"/>
                          </a:cubicBezTo>
                          <a:lnTo>
                            <a:pt x="17644" y="16910"/>
                          </a:lnTo>
                          <a:cubicBezTo>
                            <a:pt x="17725" y="16910"/>
                            <a:pt x="17753" y="16747"/>
                            <a:pt x="17644" y="16747"/>
                          </a:cubicBezTo>
                          <a:cubicBezTo>
                            <a:pt x="17470" y="16740"/>
                            <a:pt x="17297" y="16736"/>
                            <a:pt x="17126" y="16736"/>
                          </a:cubicBezTo>
                          <a:cubicBezTo>
                            <a:pt x="16657" y="16736"/>
                            <a:pt x="16195" y="16762"/>
                            <a:pt x="15718" y="16801"/>
                          </a:cubicBezTo>
                          <a:cubicBezTo>
                            <a:pt x="15067" y="16856"/>
                            <a:pt x="14443" y="16910"/>
                            <a:pt x="13792" y="16964"/>
                          </a:cubicBezTo>
                          <a:cubicBezTo>
                            <a:pt x="12545" y="17127"/>
                            <a:pt x="11297" y="17317"/>
                            <a:pt x="10076" y="17615"/>
                          </a:cubicBezTo>
                          <a:cubicBezTo>
                            <a:pt x="8856" y="17886"/>
                            <a:pt x="7690" y="18239"/>
                            <a:pt x="6550" y="18700"/>
                          </a:cubicBezTo>
                          <a:cubicBezTo>
                            <a:pt x="5465" y="19134"/>
                            <a:pt x="4408" y="19677"/>
                            <a:pt x="3404" y="20327"/>
                          </a:cubicBezTo>
                          <a:cubicBezTo>
                            <a:pt x="2672" y="20789"/>
                            <a:pt x="1966" y="21331"/>
                            <a:pt x="1315" y="21928"/>
                          </a:cubicBezTo>
                          <a:cubicBezTo>
                            <a:pt x="2292" y="20680"/>
                            <a:pt x="3729" y="19812"/>
                            <a:pt x="5086" y="19053"/>
                          </a:cubicBezTo>
                          <a:cubicBezTo>
                            <a:pt x="8313" y="17317"/>
                            <a:pt x="11840" y="16178"/>
                            <a:pt x="15474" y="15662"/>
                          </a:cubicBezTo>
                          <a:cubicBezTo>
                            <a:pt x="16868" y="15472"/>
                            <a:pt x="18295" y="15364"/>
                            <a:pt x="19717" y="15364"/>
                          </a:cubicBezTo>
                          <a:close/>
                          <a:moveTo>
                            <a:pt x="16705" y="249"/>
                          </a:moveTo>
                          <a:cubicBezTo>
                            <a:pt x="16773" y="249"/>
                            <a:pt x="16842" y="251"/>
                            <a:pt x="16912" y="256"/>
                          </a:cubicBezTo>
                          <a:lnTo>
                            <a:pt x="16613" y="391"/>
                          </a:lnTo>
                          <a:cubicBezTo>
                            <a:pt x="16423" y="473"/>
                            <a:pt x="16234" y="581"/>
                            <a:pt x="16044" y="690"/>
                          </a:cubicBezTo>
                          <a:cubicBezTo>
                            <a:pt x="15691" y="880"/>
                            <a:pt x="15338" y="1124"/>
                            <a:pt x="15013" y="1395"/>
                          </a:cubicBezTo>
                          <a:cubicBezTo>
                            <a:pt x="14965" y="1443"/>
                            <a:pt x="15003" y="1535"/>
                            <a:pt x="15069" y="1535"/>
                          </a:cubicBezTo>
                          <a:cubicBezTo>
                            <a:pt x="15077" y="1535"/>
                            <a:pt x="15086" y="1534"/>
                            <a:pt x="15094" y="1531"/>
                          </a:cubicBezTo>
                          <a:cubicBezTo>
                            <a:pt x="15447" y="1287"/>
                            <a:pt x="15772" y="1042"/>
                            <a:pt x="16152" y="853"/>
                          </a:cubicBezTo>
                          <a:cubicBezTo>
                            <a:pt x="16342" y="744"/>
                            <a:pt x="16532" y="663"/>
                            <a:pt x="16695" y="554"/>
                          </a:cubicBezTo>
                          <a:cubicBezTo>
                            <a:pt x="16803" y="527"/>
                            <a:pt x="16912" y="473"/>
                            <a:pt x="16993" y="419"/>
                          </a:cubicBezTo>
                          <a:cubicBezTo>
                            <a:pt x="17102" y="391"/>
                            <a:pt x="17183" y="364"/>
                            <a:pt x="17264" y="310"/>
                          </a:cubicBezTo>
                          <a:cubicBezTo>
                            <a:pt x="17427" y="337"/>
                            <a:pt x="17590" y="419"/>
                            <a:pt x="17725" y="527"/>
                          </a:cubicBezTo>
                          <a:cubicBezTo>
                            <a:pt x="17454" y="636"/>
                            <a:pt x="17210" y="744"/>
                            <a:pt x="16993" y="907"/>
                          </a:cubicBezTo>
                          <a:cubicBezTo>
                            <a:pt x="16749" y="1042"/>
                            <a:pt x="16478" y="1205"/>
                            <a:pt x="16234" y="1395"/>
                          </a:cubicBezTo>
                          <a:cubicBezTo>
                            <a:pt x="15745" y="1721"/>
                            <a:pt x="15284" y="2127"/>
                            <a:pt x="14877" y="2534"/>
                          </a:cubicBezTo>
                          <a:cubicBezTo>
                            <a:pt x="14769" y="2670"/>
                            <a:pt x="14660" y="2778"/>
                            <a:pt x="14552" y="2914"/>
                          </a:cubicBezTo>
                          <a:cubicBezTo>
                            <a:pt x="14416" y="3050"/>
                            <a:pt x="14335" y="3185"/>
                            <a:pt x="14254" y="3321"/>
                          </a:cubicBezTo>
                          <a:cubicBezTo>
                            <a:pt x="14231" y="3365"/>
                            <a:pt x="14263" y="3409"/>
                            <a:pt x="14306" y="3409"/>
                          </a:cubicBezTo>
                          <a:cubicBezTo>
                            <a:pt x="14315" y="3409"/>
                            <a:pt x="14325" y="3407"/>
                            <a:pt x="14335" y="3402"/>
                          </a:cubicBezTo>
                          <a:cubicBezTo>
                            <a:pt x="14443" y="3321"/>
                            <a:pt x="14552" y="3212"/>
                            <a:pt x="14660" y="3104"/>
                          </a:cubicBezTo>
                          <a:cubicBezTo>
                            <a:pt x="14742" y="2995"/>
                            <a:pt x="14850" y="2887"/>
                            <a:pt x="14959" y="2805"/>
                          </a:cubicBezTo>
                          <a:cubicBezTo>
                            <a:pt x="15149" y="2589"/>
                            <a:pt x="15366" y="2372"/>
                            <a:pt x="15583" y="2182"/>
                          </a:cubicBezTo>
                          <a:cubicBezTo>
                            <a:pt x="16017" y="1802"/>
                            <a:pt x="16478" y="1449"/>
                            <a:pt x="16993" y="1151"/>
                          </a:cubicBezTo>
                          <a:cubicBezTo>
                            <a:pt x="17129" y="1070"/>
                            <a:pt x="17264" y="988"/>
                            <a:pt x="17400" y="907"/>
                          </a:cubicBezTo>
                          <a:cubicBezTo>
                            <a:pt x="17536" y="825"/>
                            <a:pt x="17698" y="744"/>
                            <a:pt x="17834" y="663"/>
                          </a:cubicBezTo>
                          <a:cubicBezTo>
                            <a:pt x="17997" y="880"/>
                            <a:pt x="18051" y="1151"/>
                            <a:pt x="17970" y="1422"/>
                          </a:cubicBezTo>
                          <a:cubicBezTo>
                            <a:pt x="17942" y="1449"/>
                            <a:pt x="17915" y="1476"/>
                            <a:pt x="17915" y="1504"/>
                          </a:cubicBezTo>
                          <a:lnTo>
                            <a:pt x="17807" y="1666"/>
                          </a:lnTo>
                          <a:cubicBezTo>
                            <a:pt x="17725" y="1775"/>
                            <a:pt x="17644" y="1883"/>
                            <a:pt x="17563" y="1965"/>
                          </a:cubicBezTo>
                          <a:cubicBezTo>
                            <a:pt x="17521" y="2006"/>
                            <a:pt x="17559" y="2064"/>
                            <a:pt x="17604" y="2064"/>
                          </a:cubicBezTo>
                          <a:cubicBezTo>
                            <a:pt x="17617" y="2064"/>
                            <a:pt x="17631" y="2059"/>
                            <a:pt x="17644" y="2046"/>
                          </a:cubicBezTo>
                          <a:lnTo>
                            <a:pt x="17671" y="2019"/>
                          </a:lnTo>
                          <a:lnTo>
                            <a:pt x="17671" y="2019"/>
                          </a:lnTo>
                          <a:cubicBezTo>
                            <a:pt x="17590" y="2182"/>
                            <a:pt x="17481" y="2317"/>
                            <a:pt x="17400" y="2426"/>
                          </a:cubicBezTo>
                          <a:cubicBezTo>
                            <a:pt x="16532" y="3619"/>
                            <a:pt x="15501" y="4704"/>
                            <a:pt x="14362" y="5653"/>
                          </a:cubicBezTo>
                          <a:cubicBezTo>
                            <a:pt x="13223" y="6630"/>
                            <a:pt x="12029" y="7525"/>
                            <a:pt x="10890" y="8501"/>
                          </a:cubicBezTo>
                          <a:cubicBezTo>
                            <a:pt x="9778" y="9424"/>
                            <a:pt x="8747" y="10482"/>
                            <a:pt x="7852" y="11648"/>
                          </a:cubicBezTo>
                          <a:cubicBezTo>
                            <a:pt x="7635" y="11919"/>
                            <a:pt x="7445" y="12217"/>
                            <a:pt x="7256" y="12543"/>
                          </a:cubicBezTo>
                          <a:cubicBezTo>
                            <a:pt x="7228" y="12543"/>
                            <a:pt x="7228" y="12570"/>
                            <a:pt x="7228" y="12597"/>
                          </a:cubicBezTo>
                          <a:cubicBezTo>
                            <a:pt x="6523" y="13302"/>
                            <a:pt x="5845" y="14035"/>
                            <a:pt x="5221" y="14794"/>
                          </a:cubicBezTo>
                          <a:cubicBezTo>
                            <a:pt x="3838" y="16395"/>
                            <a:pt x="2617" y="18130"/>
                            <a:pt x="1587" y="19975"/>
                          </a:cubicBezTo>
                          <a:cubicBezTo>
                            <a:pt x="1722" y="19677"/>
                            <a:pt x="1858" y="19405"/>
                            <a:pt x="1994" y="19107"/>
                          </a:cubicBezTo>
                          <a:cubicBezTo>
                            <a:pt x="2617" y="17832"/>
                            <a:pt x="3295" y="16557"/>
                            <a:pt x="4055" y="15310"/>
                          </a:cubicBezTo>
                          <a:cubicBezTo>
                            <a:pt x="4787" y="14089"/>
                            <a:pt x="5601" y="12923"/>
                            <a:pt x="6469" y="11756"/>
                          </a:cubicBezTo>
                          <a:cubicBezTo>
                            <a:pt x="7337" y="10617"/>
                            <a:pt x="8259" y="9532"/>
                            <a:pt x="9236" y="8474"/>
                          </a:cubicBezTo>
                          <a:cubicBezTo>
                            <a:pt x="9724" y="7932"/>
                            <a:pt x="10212" y="7417"/>
                            <a:pt x="10727" y="6928"/>
                          </a:cubicBezTo>
                          <a:cubicBezTo>
                            <a:pt x="11243" y="6413"/>
                            <a:pt x="11758" y="5952"/>
                            <a:pt x="12273" y="5464"/>
                          </a:cubicBezTo>
                          <a:lnTo>
                            <a:pt x="12680" y="5084"/>
                          </a:lnTo>
                          <a:cubicBezTo>
                            <a:pt x="12722" y="5021"/>
                            <a:pt x="12667" y="4958"/>
                            <a:pt x="12614" y="4958"/>
                          </a:cubicBezTo>
                          <a:cubicBezTo>
                            <a:pt x="12599" y="4958"/>
                            <a:pt x="12584" y="4963"/>
                            <a:pt x="12572" y="4975"/>
                          </a:cubicBezTo>
                          <a:cubicBezTo>
                            <a:pt x="12002" y="5409"/>
                            <a:pt x="11460" y="5870"/>
                            <a:pt x="10944" y="6359"/>
                          </a:cubicBezTo>
                          <a:cubicBezTo>
                            <a:pt x="10429" y="6874"/>
                            <a:pt x="9914" y="7362"/>
                            <a:pt x="9425" y="7905"/>
                          </a:cubicBezTo>
                          <a:cubicBezTo>
                            <a:pt x="6442" y="11051"/>
                            <a:pt x="3946" y="14631"/>
                            <a:pt x="2021" y="18510"/>
                          </a:cubicBezTo>
                          <a:cubicBezTo>
                            <a:pt x="1397" y="19758"/>
                            <a:pt x="854" y="21033"/>
                            <a:pt x="393" y="22335"/>
                          </a:cubicBezTo>
                          <a:lnTo>
                            <a:pt x="258" y="22606"/>
                          </a:lnTo>
                          <a:cubicBezTo>
                            <a:pt x="556" y="21223"/>
                            <a:pt x="854" y="19812"/>
                            <a:pt x="1288" y="18456"/>
                          </a:cubicBezTo>
                          <a:cubicBezTo>
                            <a:pt x="1777" y="16910"/>
                            <a:pt x="2373" y="15418"/>
                            <a:pt x="3078" y="13981"/>
                          </a:cubicBezTo>
                          <a:cubicBezTo>
                            <a:pt x="3757" y="12516"/>
                            <a:pt x="4570" y="11133"/>
                            <a:pt x="5465" y="9803"/>
                          </a:cubicBezTo>
                          <a:cubicBezTo>
                            <a:pt x="6360" y="8474"/>
                            <a:pt x="7337" y="7227"/>
                            <a:pt x="8395" y="6033"/>
                          </a:cubicBezTo>
                          <a:cubicBezTo>
                            <a:pt x="9480" y="4840"/>
                            <a:pt x="10646" y="3728"/>
                            <a:pt x="11894" y="2697"/>
                          </a:cubicBezTo>
                          <a:cubicBezTo>
                            <a:pt x="13033" y="1748"/>
                            <a:pt x="14281" y="771"/>
                            <a:pt x="15745" y="391"/>
                          </a:cubicBezTo>
                          <a:cubicBezTo>
                            <a:pt x="16060" y="302"/>
                            <a:pt x="16375" y="249"/>
                            <a:pt x="16705" y="249"/>
                          </a:cubicBezTo>
                          <a:close/>
                          <a:moveTo>
                            <a:pt x="16734" y="0"/>
                          </a:moveTo>
                          <a:cubicBezTo>
                            <a:pt x="16107" y="0"/>
                            <a:pt x="15490" y="140"/>
                            <a:pt x="14932" y="419"/>
                          </a:cubicBezTo>
                          <a:cubicBezTo>
                            <a:pt x="14226" y="717"/>
                            <a:pt x="13548" y="1097"/>
                            <a:pt x="12924" y="1558"/>
                          </a:cubicBezTo>
                          <a:cubicBezTo>
                            <a:pt x="11623" y="2507"/>
                            <a:pt x="10402" y="3592"/>
                            <a:pt x="9290" y="4731"/>
                          </a:cubicBezTo>
                          <a:cubicBezTo>
                            <a:pt x="6957" y="7091"/>
                            <a:pt x="5004" y="9749"/>
                            <a:pt x="3458" y="12679"/>
                          </a:cubicBezTo>
                          <a:cubicBezTo>
                            <a:pt x="2699" y="14116"/>
                            <a:pt x="2048" y="15635"/>
                            <a:pt x="1478" y="17181"/>
                          </a:cubicBezTo>
                          <a:cubicBezTo>
                            <a:pt x="936" y="18727"/>
                            <a:pt x="502" y="20327"/>
                            <a:pt x="203" y="21928"/>
                          </a:cubicBezTo>
                          <a:cubicBezTo>
                            <a:pt x="149" y="22335"/>
                            <a:pt x="68" y="22741"/>
                            <a:pt x="41" y="23121"/>
                          </a:cubicBezTo>
                          <a:cubicBezTo>
                            <a:pt x="41" y="23148"/>
                            <a:pt x="41" y="23175"/>
                            <a:pt x="68" y="23203"/>
                          </a:cubicBezTo>
                          <a:lnTo>
                            <a:pt x="41" y="23257"/>
                          </a:lnTo>
                          <a:cubicBezTo>
                            <a:pt x="0" y="23297"/>
                            <a:pt x="50" y="23367"/>
                            <a:pt x="100" y="23367"/>
                          </a:cubicBezTo>
                          <a:cubicBezTo>
                            <a:pt x="118" y="23367"/>
                            <a:pt x="135" y="23359"/>
                            <a:pt x="149" y="23338"/>
                          </a:cubicBezTo>
                          <a:lnTo>
                            <a:pt x="230" y="23203"/>
                          </a:lnTo>
                          <a:lnTo>
                            <a:pt x="285" y="23203"/>
                          </a:lnTo>
                          <a:cubicBezTo>
                            <a:pt x="298" y="23216"/>
                            <a:pt x="312" y="23223"/>
                            <a:pt x="325" y="23223"/>
                          </a:cubicBezTo>
                          <a:cubicBezTo>
                            <a:pt x="339" y="23223"/>
                            <a:pt x="353" y="23216"/>
                            <a:pt x="366" y="23203"/>
                          </a:cubicBezTo>
                          <a:cubicBezTo>
                            <a:pt x="1939" y="22091"/>
                            <a:pt x="3621" y="21168"/>
                            <a:pt x="5384" y="20436"/>
                          </a:cubicBezTo>
                          <a:cubicBezTo>
                            <a:pt x="7147" y="19704"/>
                            <a:pt x="8964" y="19134"/>
                            <a:pt x="10836" y="18754"/>
                          </a:cubicBezTo>
                          <a:cubicBezTo>
                            <a:pt x="12870" y="18347"/>
                            <a:pt x="14905" y="18130"/>
                            <a:pt x="16966" y="18049"/>
                          </a:cubicBezTo>
                          <a:cubicBezTo>
                            <a:pt x="17402" y="18038"/>
                            <a:pt x="17837" y="18032"/>
                            <a:pt x="18270" y="18032"/>
                          </a:cubicBezTo>
                          <a:cubicBezTo>
                            <a:pt x="19915" y="18032"/>
                            <a:pt x="21546" y="18110"/>
                            <a:pt x="23177" y="18239"/>
                          </a:cubicBezTo>
                          <a:cubicBezTo>
                            <a:pt x="24262" y="18347"/>
                            <a:pt x="25347" y="18483"/>
                            <a:pt x="26432" y="18510"/>
                          </a:cubicBezTo>
                          <a:lnTo>
                            <a:pt x="27192" y="18510"/>
                          </a:lnTo>
                          <a:cubicBezTo>
                            <a:pt x="27409" y="18510"/>
                            <a:pt x="27626" y="18483"/>
                            <a:pt x="27843" y="18402"/>
                          </a:cubicBezTo>
                          <a:cubicBezTo>
                            <a:pt x="28005" y="18320"/>
                            <a:pt x="28141" y="18185"/>
                            <a:pt x="28222" y="18022"/>
                          </a:cubicBezTo>
                          <a:cubicBezTo>
                            <a:pt x="28277" y="17832"/>
                            <a:pt x="28222" y="17615"/>
                            <a:pt x="28114" y="17479"/>
                          </a:cubicBezTo>
                          <a:cubicBezTo>
                            <a:pt x="27978" y="17317"/>
                            <a:pt x="27815" y="17181"/>
                            <a:pt x="27626" y="17045"/>
                          </a:cubicBezTo>
                          <a:cubicBezTo>
                            <a:pt x="27436" y="16910"/>
                            <a:pt x="27219" y="16747"/>
                            <a:pt x="26975" y="16612"/>
                          </a:cubicBezTo>
                          <a:lnTo>
                            <a:pt x="26866" y="16557"/>
                          </a:lnTo>
                          <a:cubicBezTo>
                            <a:pt x="27517" y="16530"/>
                            <a:pt x="28141" y="16395"/>
                            <a:pt x="28738" y="16096"/>
                          </a:cubicBezTo>
                          <a:cubicBezTo>
                            <a:pt x="29362" y="15771"/>
                            <a:pt x="29741" y="15120"/>
                            <a:pt x="29741" y="14387"/>
                          </a:cubicBezTo>
                          <a:cubicBezTo>
                            <a:pt x="29714" y="13709"/>
                            <a:pt x="29362" y="13058"/>
                            <a:pt x="28792" y="12624"/>
                          </a:cubicBezTo>
                          <a:cubicBezTo>
                            <a:pt x="28141" y="12163"/>
                            <a:pt x="27381" y="11838"/>
                            <a:pt x="26568" y="11675"/>
                          </a:cubicBezTo>
                          <a:cubicBezTo>
                            <a:pt x="25083" y="11291"/>
                            <a:pt x="23573" y="11076"/>
                            <a:pt x="22040" y="11076"/>
                          </a:cubicBezTo>
                          <a:cubicBezTo>
                            <a:pt x="21949" y="11076"/>
                            <a:pt x="21858" y="11077"/>
                            <a:pt x="21767" y="11078"/>
                          </a:cubicBezTo>
                          <a:cubicBezTo>
                            <a:pt x="20139" y="11078"/>
                            <a:pt x="18512" y="11241"/>
                            <a:pt x="16912" y="11539"/>
                          </a:cubicBezTo>
                          <a:cubicBezTo>
                            <a:pt x="15610" y="11783"/>
                            <a:pt x="14308" y="12109"/>
                            <a:pt x="13060" y="12489"/>
                          </a:cubicBezTo>
                          <a:cubicBezTo>
                            <a:pt x="14281" y="11838"/>
                            <a:pt x="15583" y="11268"/>
                            <a:pt x="16885" y="10780"/>
                          </a:cubicBezTo>
                          <a:cubicBezTo>
                            <a:pt x="17970" y="10373"/>
                            <a:pt x="19082" y="9993"/>
                            <a:pt x="20221" y="9695"/>
                          </a:cubicBezTo>
                          <a:cubicBezTo>
                            <a:pt x="21360" y="9397"/>
                            <a:pt x="22499" y="9152"/>
                            <a:pt x="23611" y="8881"/>
                          </a:cubicBezTo>
                          <a:cubicBezTo>
                            <a:pt x="24723" y="8637"/>
                            <a:pt x="25835" y="8285"/>
                            <a:pt x="26866" y="7823"/>
                          </a:cubicBezTo>
                          <a:cubicBezTo>
                            <a:pt x="27381" y="7579"/>
                            <a:pt x="27870" y="7308"/>
                            <a:pt x="28331" y="6983"/>
                          </a:cubicBezTo>
                          <a:cubicBezTo>
                            <a:pt x="28765" y="6684"/>
                            <a:pt x="29145" y="6304"/>
                            <a:pt x="29470" y="5870"/>
                          </a:cubicBezTo>
                          <a:cubicBezTo>
                            <a:pt x="29741" y="5491"/>
                            <a:pt x="29850" y="5030"/>
                            <a:pt x="29768" y="4569"/>
                          </a:cubicBezTo>
                          <a:cubicBezTo>
                            <a:pt x="29633" y="4026"/>
                            <a:pt x="29090" y="3755"/>
                            <a:pt x="28575" y="3646"/>
                          </a:cubicBezTo>
                          <a:cubicBezTo>
                            <a:pt x="27951" y="3538"/>
                            <a:pt x="27354" y="3456"/>
                            <a:pt x="26731" y="3429"/>
                          </a:cubicBezTo>
                          <a:cubicBezTo>
                            <a:pt x="26419" y="3416"/>
                            <a:pt x="26107" y="3409"/>
                            <a:pt x="25795" y="3409"/>
                          </a:cubicBezTo>
                          <a:cubicBezTo>
                            <a:pt x="25483" y="3409"/>
                            <a:pt x="25171" y="3416"/>
                            <a:pt x="24859" y="3429"/>
                          </a:cubicBezTo>
                          <a:cubicBezTo>
                            <a:pt x="22336" y="3592"/>
                            <a:pt x="19841" y="4216"/>
                            <a:pt x="17536" y="5301"/>
                          </a:cubicBezTo>
                          <a:cubicBezTo>
                            <a:pt x="15176" y="6386"/>
                            <a:pt x="12952" y="7742"/>
                            <a:pt x="10917" y="9342"/>
                          </a:cubicBezTo>
                          <a:cubicBezTo>
                            <a:pt x="9914" y="10129"/>
                            <a:pt x="8937" y="10943"/>
                            <a:pt x="8015" y="11811"/>
                          </a:cubicBezTo>
                          <a:cubicBezTo>
                            <a:pt x="8720" y="10888"/>
                            <a:pt x="9507" y="10048"/>
                            <a:pt x="10375" y="9261"/>
                          </a:cubicBezTo>
                          <a:cubicBezTo>
                            <a:pt x="11541" y="8257"/>
                            <a:pt x="12762" y="7308"/>
                            <a:pt x="13928" y="6332"/>
                          </a:cubicBezTo>
                          <a:cubicBezTo>
                            <a:pt x="15094" y="5382"/>
                            <a:pt x="16179" y="4324"/>
                            <a:pt x="17156" y="3158"/>
                          </a:cubicBezTo>
                          <a:cubicBezTo>
                            <a:pt x="17373" y="2860"/>
                            <a:pt x="17617" y="2534"/>
                            <a:pt x="17834" y="2236"/>
                          </a:cubicBezTo>
                          <a:cubicBezTo>
                            <a:pt x="18024" y="1938"/>
                            <a:pt x="18186" y="1612"/>
                            <a:pt x="18241" y="1259"/>
                          </a:cubicBezTo>
                          <a:cubicBezTo>
                            <a:pt x="18268" y="934"/>
                            <a:pt x="18159" y="608"/>
                            <a:pt x="17915" y="391"/>
                          </a:cubicBezTo>
                          <a:cubicBezTo>
                            <a:pt x="17698" y="174"/>
                            <a:pt x="17373" y="66"/>
                            <a:pt x="17047" y="12"/>
                          </a:cubicBezTo>
                          <a:cubicBezTo>
                            <a:pt x="16943" y="4"/>
                            <a:pt x="16838" y="0"/>
                            <a:pt x="1673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16" name="Google Shape;916;p37"/>
                  <p:cNvGrpSpPr/>
                  <p:nvPr/>
                </p:nvGrpSpPr>
                <p:grpSpPr>
                  <a:xfrm flipH="1">
                    <a:off x="7517090" y="3668647"/>
                    <a:ext cx="828147" cy="1267086"/>
                    <a:chOff x="1505475" y="2372950"/>
                    <a:chExt cx="568275" cy="869475"/>
                  </a:xfrm>
                </p:grpSpPr>
                <p:sp>
                  <p:nvSpPr>
                    <p:cNvPr id="917" name="Google Shape;917;p37"/>
                    <p:cNvSpPr/>
                    <p:nvPr/>
                  </p:nvSpPr>
                  <p:spPr>
                    <a:xfrm>
                      <a:off x="1538700" y="2534350"/>
                      <a:ext cx="358050" cy="599125"/>
                    </a:xfrm>
                    <a:custGeom>
                      <a:avLst/>
                      <a:gdLst/>
                      <a:ahLst/>
                      <a:cxnLst/>
                      <a:rect l="l" t="t" r="r" b="b"/>
                      <a:pathLst>
                        <a:path w="14322" h="23965" extrusionOk="0">
                          <a:moveTo>
                            <a:pt x="1910" y="0"/>
                          </a:moveTo>
                          <a:cubicBezTo>
                            <a:pt x="1641" y="0"/>
                            <a:pt x="1373" y="40"/>
                            <a:pt x="1113" y="123"/>
                          </a:cubicBezTo>
                          <a:cubicBezTo>
                            <a:pt x="814" y="232"/>
                            <a:pt x="543" y="421"/>
                            <a:pt x="353" y="666"/>
                          </a:cubicBezTo>
                          <a:cubicBezTo>
                            <a:pt x="136" y="937"/>
                            <a:pt x="28" y="1262"/>
                            <a:pt x="28" y="1588"/>
                          </a:cubicBezTo>
                          <a:cubicBezTo>
                            <a:pt x="1" y="2347"/>
                            <a:pt x="407" y="3025"/>
                            <a:pt x="841" y="3595"/>
                          </a:cubicBezTo>
                          <a:cubicBezTo>
                            <a:pt x="950" y="3731"/>
                            <a:pt x="1058" y="3866"/>
                            <a:pt x="1194" y="4002"/>
                          </a:cubicBezTo>
                          <a:lnTo>
                            <a:pt x="1520" y="4165"/>
                          </a:lnTo>
                          <a:cubicBezTo>
                            <a:pt x="1709" y="4246"/>
                            <a:pt x="1899" y="4327"/>
                            <a:pt x="2062" y="4436"/>
                          </a:cubicBezTo>
                          <a:cubicBezTo>
                            <a:pt x="2984" y="4924"/>
                            <a:pt x="3852" y="5521"/>
                            <a:pt x="4639" y="6226"/>
                          </a:cubicBezTo>
                          <a:cubicBezTo>
                            <a:pt x="6076" y="7528"/>
                            <a:pt x="7351" y="8938"/>
                            <a:pt x="8490" y="10484"/>
                          </a:cubicBezTo>
                          <a:cubicBezTo>
                            <a:pt x="9304" y="11569"/>
                            <a:pt x="10064" y="12709"/>
                            <a:pt x="10715" y="13902"/>
                          </a:cubicBezTo>
                          <a:cubicBezTo>
                            <a:pt x="10959" y="14336"/>
                            <a:pt x="11203" y="14770"/>
                            <a:pt x="11420" y="15204"/>
                          </a:cubicBezTo>
                          <a:cubicBezTo>
                            <a:pt x="12261" y="16886"/>
                            <a:pt x="12939" y="18622"/>
                            <a:pt x="13454" y="20412"/>
                          </a:cubicBezTo>
                          <a:cubicBezTo>
                            <a:pt x="13590" y="20873"/>
                            <a:pt x="13725" y="21361"/>
                            <a:pt x="13834" y="21822"/>
                          </a:cubicBezTo>
                          <a:cubicBezTo>
                            <a:pt x="13752" y="21280"/>
                            <a:pt x="13671" y="20737"/>
                            <a:pt x="13535" y="20195"/>
                          </a:cubicBezTo>
                          <a:cubicBezTo>
                            <a:pt x="13264" y="18866"/>
                            <a:pt x="12857" y="17564"/>
                            <a:pt x="12369" y="16316"/>
                          </a:cubicBezTo>
                          <a:cubicBezTo>
                            <a:pt x="12206" y="15909"/>
                            <a:pt x="12044" y="15529"/>
                            <a:pt x="11881" y="15123"/>
                          </a:cubicBezTo>
                          <a:cubicBezTo>
                            <a:pt x="11474" y="14227"/>
                            <a:pt x="11040" y="13359"/>
                            <a:pt x="10552" y="12492"/>
                          </a:cubicBezTo>
                          <a:cubicBezTo>
                            <a:pt x="9847" y="11190"/>
                            <a:pt x="9033" y="9915"/>
                            <a:pt x="8192" y="8694"/>
                          </a:cubicBezTo>
                          <a:cubicBezTo>
                            <a:pt x="7351" y="7446"/>
                            <a:pt x="6429" y="6253"/>
                            <a:pt x="5561" y="5032"/>
                          </a:cubicBezTo>
                          <a:cubicBezTo>
                            <a:pt x="5452" y="4897"/>
                            <a:pt x="5344" y="4734"/>
                            <a:pt x="5235" y="4571"/>
                          </a:cubicBezTo>
                          <a:cubicBezTo>
                            <a:pt x="5193" y="4508"/>
                            <a:pt x="5265" y="4445"/>
                            <a:pt x="5338" y="4445"/>
                          </a:cubicBezTo>
                          <a:cubicBezTo>
                            <a:pt x="5359" y="4445"/>
                            <a:pt x="5380" y="4451"/>
                            <a:pt x="5398" y="4463"/>
                          </a:cubicBezTo>
                          <a:cubicBezTo>
                            <a:pt x="5886" y="5032"/>
                            <a:pt x="6320" y="5656"/>
                            <a:pt x="6782" y="6253"/>
                          </a:cubicBezTo>
                          <a:cubicBezTo>
                            <a:pt x="7216" y="6877"/>
                            <a:pt x="7677" y="7474"/>
                            <a:pt x="8084" y="8097"/>
                          </a:cubicBezTo>
                          <a:cubicBezTo>
                            <a:pt x="8951" y="9345"/>
                            <a:pt x="9792" y="10620"/>
                            <a:pt x="10525" y="11922"/>
                          </a:cubicBezTo>
                          <a:cubicBezTo>
                            <a:pt x="11149" y="13007"/>
                            <a:pt x="11718" y="14146"/>
                            <a:pt x="12206" y="15285"/>
                          </a:cubicBezTo>
                          <a:cubicBezTo>
                            <a:pt x="12288" y="15448"/>
                            <a:pt x="12342" y="15611"/>
                            <a:pt x="12423" y="15774"/>
                          </a:cubicBezTo>
                          <a:cubicBezTo>
                            <a:pt x="12939" y="17048"/>
                            <a:pt x="13373" y="18350"/>
                            <a:pt x="13671" y="19706"/>
                          </a:cubicBezTo>
                          <a:cubicBezTo>
                            <a:pt x="13997" y="21008"/>
                            <a:pt x="14159" y="22365"/>
                            <a:pt x="14186" y="23721"/>
                          </a:cubicBezTo>
                          <a:cubicBezTo>
                            <a:pt x="14186" y="23802"/>
                            <a:pt x="14214" y="23884"/>
                            <a:pt x="14214" y="23965"/>
                          </a:cubicBezTo>
                          <a:cubicBezTo>
                            <a:pt x="14295" y="23043"/>
                            <a:pt x="14322" y="22093"/>
                            <a:pt x="14322" y="21171"/>
                          </a:cubicBezTo>
                          <a:cubicBezTo>
                            <a:pt x="14322" y="19055"/>
                            <a:pt x="14159" y="16940"/>
                            <a:pt x="13807" y="14851"/>
                          </a:cubicBezTo>
                          <a:cubicBezTo>
                            <a:pt x="13752" y="14634"/>
                            <a:pt x="13725" y="14417"/>
                            <a:pt x="13671" y="14173"/>
                          </a:cubicBezTo>
                          <a:cubicBezTo>
                            <a:pt x="13563" y="13522"/>
                            <a:pt x="13400" y="12844"/>
                            <a:pt x="13264" y="12193"/>
                          </a:cubicBezTo>
                          <a:cubicBezTo>
                            <a:pt x="12640" y="10973"/>
                            <a:pt x="12044" y="9779"/>
                            <a:pt x="11338" y="8613"/>
                          </a:cubicBezTo>
                          <a:cubicBezTo>
                            <a:pt x="10552" y="7257"/>
                            <a:pt x="9630" y="5955"/>
                            <a:pt x="8626" y="4734"/>
                          </a:cubicBezTo>
                          <a:cubicBezTo>
                            <a:pt x="7595" y="3541"/>
                            <a:pt x="6456" y="2456"/>
                            <a:pt x="5208" y="1533"/>
                          </a:cubicBezTo>
                          <a:cubicBezTo>
                            <a:pt x="4802" y="1235"/>
                            <a:pt x="4395" y="964"/>
                            <a:pt x="3961" y="693"/>
                          </a:cubicBezTo>
                          <a:cubicBezTo>
                            <a:pt x="3717" y="557"/>
                            <a:pt x="3445" y="421"/>
                            <a:pt x="3174" y="286"/>
                          </a:cubicBezTo>
                          <a:cubicBezTo>
                            <a:pt x="2773" y="102"/>
                            <a:pt x="2341" y="0"/>
                            <a:pt x="191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8" name="Google Shape;918;p37"/>
                    <p:cNvSpPr/>
                    <p:nvPr/>
                  </p:nvSpPr>
                  <p:spPr>
                    <a:xfrm>
                      <a:off x="1892000" y="2530625"/>
                      <a:ext cx="175650" cy="695075"/>
                    </a:xfrm>
                    <a:custGeom>
                      <a:avLst/>
                      <a:gdLst/>
                      <a:ahLst/>
                      <a:cxnLst/>
                      <a:rect l="l" t="t" r="r" b="b"/>
                      <a:pathLst>
                        <a:path w="7026" h="27803" extrusionOk="0">
                          <a:moveTo>
                            <a:pt x="4476" y="1"/>
                          </a:moveTo>
                          <a:cubicBezTo>
                            <a:pt x="3770" y="55"/>
                            <a:pt x="3553" y="1004"/>
                            <a:pt x="3418" y="1547"/>
                          </a:cubicBezTo>
                          <a:cubicBezTo>
                            <a:pt x="3282" y="2171"/>
                            <a:pt x="3201" y="2822"/>
                            <a:pt x="3146" y="3473"/>
                          </a:cubicBezTo>
                          <a:cubicBezTo>
                            <a:pt x="3092" y="4314"/>
                            <a:pt x="3065" y="5127"/>
                            <a:pt x="3092" y="5941"/>
                          </a:cubicBezTo>
                          <a:cubicBezTo>
                            <a:pt x="3119" y="7433"/>
                            <a:pt x="3255" y="8925"/>
                            <a:pt x="3309" y="10416"/>
                          </a:cubicBezTo>
                          <a:cubicBezTo>
                            <a:pt x="3336" y="11094"/>
                            <a:pt x="3336" y="11745"/>
                            <a:pt x="3309" y="12396"/>
                          </a:cubicBezTo>
                          <a:cubicBezTo>
                            <a:pt x="3282" y="13210"/>
                            <a:pt x="3174" y="14024"/>
                            <a:pt x="3038" y="14810"/>
                          </a:cubicBezTo>
                          <a:cubicBezTo>
                            <a:pt x="2957" y="15163"/>
                            <a:pt x="2875" y="15516"/>
                            <a:pt x="2794" y="15868"/>
                          </a:cubicBezTo>
                          <a:cubicBezTo>
                            <a:pt x="2767" y="15868"/>
                            <a:pt x="2767" y="15895"/>
                            <a:pt x="2740" y="15923"/>
                          </a:cubicBezTo>
                          <a:cubicBezTo>
                            <a:pt x="2685" y="16899"/>
                            <a:pt x="2604" y="17903"/>
                            <a:pt x="2468" y="18879"/>
                          </a:cubicBezTo>
                          <a:cubicBezTo>
                            <a:pt x="2224" y="20968"/>
                            <a:pt x="1736" y="23056"/>
                            <a:pt x="1085" y="25063"/>
                          </a:cubicBezTo>
                          <a:cubicBezTo>
                            <a:pt x="1194" y="24765"/>
                            <a:pt x="1329" y="24494"/>
                            <a:pt x="1438" y="24195"/>
                          </a:cubicBezTo>
                          <a:cubicBezTo>
                            <a:pt x="1980" y="22866"/>
                            <a:pt x="2468" y="21510"/>
                            <a:pt x="2875" y="20127"/>
                          </a:cubicBezTo>
                          <a:cubicBezTo>
                            <a:pt x="3282" y="18743"/>
                            <a:pt x="3608" y="17360"/>
                            <a:pt x="3879" y="15950"/>
                          </a:cubicBezTo>
                          <a:cubicBezTo>
                            <a:pt x="4014" y="15299"/>
                            <a:pt x="4096" y="14675"/>
                            <a:pt x="4204" y="14024"/>
                          </a:cubicBezTo>
                          <a:cubicBezTo>
                            <a:pt x="4313" y="13264"/>
                            <a:pt x="4394" y="12478"/>
                            <a:pt x="4476" y="11691"/>
                          </a:cubicBezTo>
                          <a:cubicBezTo>
                            <a:pt x="4530" y="10986"/>
                            <a:pt x="4584" y="10254"/>
                            <a:pt x="4584" y="9548"/>
                          </a:cubicBezTo>
                          <a:cubicBezTo>
                            <a:pt x="4611" y="8816"/>
                            <a:pt x="4638" y="8111"/>
                            <a:pt x="4638" y="7406"/>
                          </a:cubicBezTo>
                          <a:lnTo>
                            <a:pt x="4638" y="6863"/>
                          </a:lnTo>
                          <a:cubicBezTo>
                            <a:pt x="4638" y="6813"/>
                            <a:pt x="4673" y="6792"/>
                            <a:pt x="4711" y="6792"/>
                          </a:cubicBezTo>
                          <a:cubicBezTo>
                            <a:pt x="4754" y="6792"/>
                            <a:pt x="4801" y="6820"/>
                            <a:pt x="4801" y="6863"/>
                          </a:cubicBezTo>
                          <a:cubicBezTo>
                            <a:pt x="4855" y="7568"/>
                            <a:pt x="4882" y="8301"/>
                            <a:pt x="4855" y="9006"/>
                          </a:cubicBezTo>
                          <a:cubicBezTo>
                            <a:pt x="4855" y="9738"/>
                            <a:pt x="4801" y="10443"/>
                            <a:pt x="4747" y="11176"/>
                          </a:cubicBezTo>
                          <a:cubicBezTo>
                            <a:pt x="4665" y="12207"/>
                            <a:pt x="4557" y="13264"/>
                            <a:pt x="4421" y="14322"/>
                          </a:cubicBezTo>
                          <a:cubicBezTo>
                            <a:pt x="4340" y="14702"/>
                            <a:pt x="4286" y="15082"/>
                            <a:pt x="4231" y="15461"/>
                          </a:cubicBezTo>
                          <a:cubicBezTo>
                            <a:pt x="3960" y="16872"/>
                            <a:pt x="3635" y="18255"/>
                            <a:pt x="3255" y="19638"/>
                          </a:cubicBezTo>
                          <a:cubicBezTo>
                            <a:pt x="2848" y="21022"/>
                            <a:pt x="2387" y="22405"/>
                            <a:pt x="1872" y="23734"/>
                          </a:cubicBezTo>
                          <a:cubicBezTo>
                            <a:pt x="1356" y="25036"/>
                            <a:pt x="787" y="26284"/>
                            <a:pt x="136" y="27504"/>
                          </a:cubicBezTo>
                          <a:cubicBezTo>
                            <a:pt x="82" y="27613"/>
                            <a:pt x="54" y="27694"/>
                            <a:pt x="0" y="27803"/>
                          </a:cubicBezTo>
                          <a:cubicBezTo>
                            <a:pt x="868" y="26636"/>
                            <a:pt x="1655" y="25443"/>
                            <a:pt x="2387" y="24222"/>
                          </a:cubicBezTo>
                          <a:cubicBezTo>
                            <a:pt x="3933" y="21564"/>
                            <a:pt x="5127" y="18716"/>
                            <a:pt x="5886" y="15733"/>
                          </a:cubicBezTo>
                          <a:cubicBezTo>
                            <a:pt x="5940" y="15597"/>
                            <a:pt x="5967" y="15461"/>
                            <a:pt x="5995" y="15326"/>
                          </a:cubicBezTo>
                          <a:cubicBezTo>
                            <a:pt x="6374" y="13780"/>
                            <a:pt x="6645" y="12207"/>
                            <a:pt x="6808" y="10606"/>
                          </a:cubicBezTo>
                          <a:cubicBezTo>
                            <a:pt x="6971" y="9087"/>
                            <a:pt x="7025" y="7595"/>
                            <a:pt x="6971" y="6077"/>
                          </a:cubicBezTo>
                          <a:lnTo>
                            <a:pt x="6971" y="5778"/>
                          </a:lnTo>
                          <a:cubicBezTo>
                            <a:pt x="6890" y="4286"/>
                            <a:pt x="6754" y="2740"/>
                            <a:pt x="6049" y="1384"/>
                          </a:cubicBezTo>
                          <a:cubicBezTo>
                            <a:pt x="5778" y="842"/>
                            <a:pt x="5316" y="136"/>
                            <a:pt x="4638" y="28"/>
                          </a:cubicBezTo>
                          <a:lnTo>
                            <a:pt x="4638" y="28"/>
                          </a:lnTo>
                          <a:cubicBezTo>
                            <a:pt x="4747" y="272"/>
                            <a:pt x="4801" y="543"/>
                            <a:pt x="4855" y="815"/>
                          </a:cubicBezTo>
                          <a:cubicBezTo>
                            <a:pt x="4910" y="1086"/>
                            <a:pt x="4964" y="1384"/>
                            <a:pt x="4991" y="1682"/>
                          </a:cubicBezTo>
                          <a:cubicBezTo>
                            <a:pt x="5018" y="1927"/>
                            <a:pt x="5045" y="2171"/>
                            <a:pt x="5045" y="2415"/>
                          </a:cubicBezTo>
                          <a:cubicBezTo>
                            <a:pt x="5072" y="2767"/>
                            <a:pt x="5072" y="3120"/>
                            <a:pt x="5045" y="3473"/>
                          </a:cubicBezTo>
                          <a:cubicBezTo>
                            <a:pt x="5045" y="3635"/>
                            <a:pt x="5018" y="3798"/>
                            <a:pt x="4991" y="3961"/>
                          </a:cubicBezTo>
                          <a:cubicBezTo>
                            <a:pt x="4991" y="4151"/>
                            <a:pt x="4964" y="4314"/>
                            <a:pt x="4882" y="4476"/>
                          </a:cubicBezTo>
                          <a:cubicBezTo>
                            <a:pt x="4882" y="4497"/>
                            <a:pt x="4867" y="4506"/>
                            <a:pt x="4847" y="4506"/>
                          </a:cubicBezTo>
                          <a:cubicBezTo>
                            <a:pt x="4815" y="4506"/>
                            <a:pt x="4774" y="4483"/>
                            <a:pt x="4774" y="4449"/>
                          </a:cubicBezTo>
                          <a:cubicBezTo>
                            <a:pt x="4774" y="4314"/>
                            <a:pt x="4774" y="4151"/>
                            <a:pt x="4801" y="4015"/>
                          </a:cubicBezTo>
                          <a:cubicBezTo>
                            <a:pt x="4801" y="3880"/>
                            <a:pt x="4801" y="3744"/>
                            <a:pt x="4828" y="3581"/>
                          </a:cubicBezTo>
                          <a:cubicBezTo>
                            <a:pt x="4828" y="3310"/>
                            <a:pt x="4855" y="3012"/>
                            <a:pt x="4855" y="2713"/>
                          </a:cubicBezTo>
                          <a:lnTo>
                            <a:pt x="4855" y="2361"/>
                          </a:lnTo>
                          <a:cubicBezTo>
                            <a:pt x="4828" y="1899"/>
                            <a:pt x="4774" y="1438"/>
                            <a:pt x="4693" y="977"/>
                          </a:cubicBezTo>
                          <a:cubicBezTo>
                            <a:pt x="4665" y="815"/>
                            <a:pt x="4611" y="652"/>
                            <a:pt x="4584" y="489"/>
                          </a:cubicBezTo>
                          <a:cubicBezTo>
                            <a:pt x="4557" y="326"/>
                            <a:pt x="4503" y="164"/>
                            <a:pt x="447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9" name="Google Shape;919;p37"/>
                    <p:cNvSpPr/>
                    <p:nvPr/>
                  </p:nvSpPr>
                  <p:spPr>
                    <a:xfrm>
                      <a:off x="1710950" y="2377625"/>
                      <a:ext cx="248875" cy="817575"/>
                    </a:xfrm>
                    <a:custGeom>
                      <a:avLst/>
                      <a:gdLst/>
                      <a:ahLst/>
                      <a:cxnLst/>
                      <a:rect l="l" t="t" r="r" b="b"/>
                      <a:pathLst>
                        <a:path w="9955" h="32703" extrusionOk="0">
                          <a:moveTo>
                            <a:pt x="1262" y="1"/>
                          </a:moveTo>
                          <a:cubicBezTo>
                            <a:pt x="1103" y="1"/>
                            <a:pt x="942" y="35"/>
                            <a:pt x="787" y="99"/>
                          </a:cubicBezTo>
                          <a:lnTo>
                            <a:pt x="732" y="154"/>
                          </a:lnTo>
                          <a:lnTo>
                            <a:pt x="678" y="181"/>
                          </a:lnTo>
                          <a:lnTo>
                            <a:pt x="651" y="181"/>
                          </a:lnTo>
                          <a:lnTo>
                            <a:pt x="597" y="262"/>
                          </a:lnTo>
                          <a:lnTo>
                            <a:pt x="570" y="289"/>
                          </a:lnTo>
                          <a:cubicBezTo>
                            <a:pt x="217" y="669"/>
                            <a:pt x="27" y="1157"/>
                            <a:pt x="27" y="1673"/>
                          </a:cubicBezTo>
                          <a:cubicBezTo>
                            <a:pt x="0" y="2242"/>
                            <a:pt x="54" y="2812"/>
                            <a:pt x="163" y="3381"/>
                          </a:cubicBezTo>
                          <a:cubicBezTo>
                            <a:pt x="407" y="4466"/>
                            <a:pt x="814" y="5551"/>
                            <a:pt x="1356" y="6555"/>
                          </a:cubicBezTo>
                          <a:lnTo>
                            <a:pt x="1383" y="6609"/>
                          </a:lnTo>
                          <a:cubicBezTo>
                            <a:pt x="1709" y="7233"/>
                            <a:pt x="2061" y="7884"/>
                            <a:pt x="2387" y="8481"/>
                          </a:cubicBezTo>
                          <a:cubicBezTo>
                            <a:pt x="2604" y="8833"/>
                            <a:pt x="2794" y="9213"/>
                            <a:pt x="3011" y="9566"/>
                          </a:cubicBezTo>
                          <a:cubicBezTo>
                            <a:pt x="3553" y="10596"/>
                            <a:pt x="4069" y="11627"/>
                            <a:pt x="4503" y="12658"/>
                          </a:cubicBezTo>
                          <a:cubicBezTo>
                            <a:pt x="5371" y="14692"/>
                            <a:pt x="6076" y="16808"/>
                            <a:pt x="6564" y="18978"/>
                          </a:cubicBezTo>
                          <a:lnTo>
                            <a:pt x="6618" y="19113"/>
                          </a:lnTo>
                          <a:lnTo>
                            <a:pt x="6591" y="19113"/>
                          </a:lnTo>
                          <a:lnTo>
                            <a:pt x="6618" y="19195"/>
                          </a:lnTo>
                          <a:cubicBezTo>
                            <a:pt x="7134" y="21446"/>
                            <a:pt x="7405" y="23724"/>
                            <a:pt x="7486" y="26003"/>
                          </a:cubicBezTo>
                          <a:cubicBezTo>
                            <a:pt x="7568" y="27983"/>
                            <a:pt x="7486" y="29963"/>
                            <a:pt x="7242" y="31916"/>
                          </a:cubicBezTo>
                          <a:cubicBezTo>
                            <a:pt x="7242" y="32051"/>
                            <a:pt x="7215" y="32214"/>
                            <a:pt x="7188" y="32377"/>
                          </a:cubicBezTo>
                          <a:cubicBezTo>
                            <a:pt x="7188" y="32458"/>
                            <a:pt x="7188" y="32512"/>
                            <a:pt x="7161" y="32594"/>
                          </a:cubicBezTo>
                          <a:lnTo>
                            <a:pt x="7459" y="32702"/>
                          </a:lnTo>
                          <a:cubicBezTo>
                            <a:pt x="7486" y="32567"/>
                            <a:pt x="7540" y="32377"/>
                            <a:pt x="7568" y="32214"/>
                          </a:cubicBezTo>
                          <a:lnTo>
                            <a:pt x="7785" y="32268"/>
                          </a:lnTo>
                          <a:cubicBezTo>
                            <a:pt x="8436" y="30532"/>
                            <a:pt x="8924" y="28769"/>
                            <a:pt x="9276" y="26952"/>
                          </a:cubicBezTo>
                          <a:cubicBezTo>
                            <a:pt x="9738" y="24375"/>
                            <a:pt x="9955" y="21771"/>
                            <a:pt x="9873" y="19167"/>
                          </a:cubicBezTo>
                          <a:cubicBezTo>
                            <a:pt x="9792" y="16591"/>
                            <a:pt x="9466" y="14014"/>
                            <a:pt x="8870" y="11518"/>
                          </a:cubicBezTo>
                          <a:cubicBezTo>
                            <a:pt x="8381" y="9484"/>
                            <a:pt x="7649" y="7558"/>
                            <a:pt x="6673" y="5714"/>
                          </a:cubicBezTo>
                          <a:cubicBezTo>
                            <a:pt x="6428" y="5307"/>
                            <a:pt x="6184" y="4900"/>
                            <a:pt x="5940" y="4493"/>
                          </a:cubicBezTo>
                          <a:cubicBezTo>
                            <a:pt x="5262" y="3463"/>
                            <a:pt x="4475" y="2486"/>
                            <a:pt x="3580" y="1591"/>
                          </a:cubicBezTo>
                          <a:cubicBezTo>
                            <a:pt x="3146" y="1157"/>
                            <a:pt x="2685" y="750"/>
                            <a:pt x="2197" y="371"/>
                          </a:cubicBezTo>
                          <a:cubicBezTo>
                            <a:pt x="2061" y="289"/>
                            <a:pt x="1926" y="208"/>
                            <a:pt x="1763" y="126"/>
                          </a:cubicBezTo>
                          <a:cubicBezTo>
                            <a:pt x="1607" y="41"/>
                            <a:pt x="1436" y="1"/>
                            <a:pt x="126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0" name="Google Shape;920;p37"/>
                    <p:cNvSpPr/>
                    <p:nvPr/>
                  </p:nvSpPr>
                  <p:spPr>
                    <a:xfrm>
                      <a:off x="1509550" y="2629875"/>
                      <a:ext cx="384500" cy="579550"/>
                    </a:xfrm>
                    <a:custGeom>
                      <a:avLst/>
                      <a:gdLst/>
                      <a:ahLst/>
                      <a:cxnLst/>
                      <a:rect l="l" t="t" r="r" b="b"/>
                      <a:pathLst>
                        <a:path w="15380" h="23182" extrusionOk="0">
                          <a:moveTo>
                            <a:pt x="621" y="0"/>
                          </a:moveTo>
                          <a:cubicBezTo>
                            <a:pt x="533" y="0"/>
                            <a:pt x="443" y="7"/>
                            <a:pt x="353" y="18"/>
                          </a:cubicBezTo>
                          <a:cubicBezTo>
                            <a:pt x="543" y="127"/>
                            <a:pt x="705" y="235"/>
                            <a:pt x="895" y="371"/>
                          </a:cubicBezTo>
                          <a:cubicBezTo>
                            <a:pt x="1058" y="479"/>
                            <a:pt x="1221" y="615"/>
                            <a:pt x="1384" y="723"/>
                          </a:cubicBezTo>
                          <a:cubicBezTo>
                            <a:pt x="1736" y="994"/>
                            <a:pt x="2062" y="1266"/>
                            <a:pt x="2414" y="1537"/>
                          </a:cubicBezTo>
                          <a:cubicBezTo>
                            <a:pt x="2903" y="1944"/>
                            <a:pt x="3391" y="2351"/>
                            <a:pt x="3852" y="2785"/>
                          </a:cubicBezTo>
                          <a:lnTo>
                            <a:pt x="4340" y="3273"/>
                          </a:lnTo>
                          <a:cubicBezTo>
                            <a:pt x="4693" y="3598"/>
                            <a:pt x="5018" y="3978"/>
                            <a:pt x="5344" y="4331"/>
                          </a:cubicBezTo>
                          <a:cubicBezTo>
                            <a:pt x="5388" y="4375"/>
                            <a:pt x="5343" y="4454"/>
                            <a:pt x="5281" y="4454"/>
                          </a:cubicBezTo>
                          <a:cubicBezTo>
                            <a:pt x="5266" y="4454"/>
                            <a:pt x="5251" y="4450"/>
                            <a:pt x="5235" y="4439"/>
                          </a:cubicBezTo>
                          <a:cubicBezTo>
                            <a:pt x="4774" y="3951"/>
                            <a:pt x="4286" y="3463"/>
                            <a:pt x="3798" y="3002"/>
                          </a:cubicBezTo>
                          <a:cubicBezTo>
                            <a:pt x="3038" y="2324"/>
                            <a:pt x="2252" y="1645"/>
                            <a:pt x="1411" y="1022"/>
                          </a:cubicBezTo>
                          <a:cubicBezTo>
                            <a:pt x="1221" y="886"/>
                            <a:pt x="1031" y="723"/>
                            <a:pt x="814" y="588"/>
                          </a:cubicBezTo>
                          <a:cubicBezTo>
                            <a:pt x="624" y="452"/>
                            <a:pt x="407" y="316"/>
                            <a:pt x="217" y="154"/>
                          </a:cubicBezTo>
                          <a:cubicBezTo>
                            <a:pt x="217" y="154"/>
                            <a:pt x="190" y="127"/>
                            <a:pt x="190" y="127"/>
                          </a:cubicBezTo>
                          <a:lnTo>
                            <a:pt x="190" y="127"/>
                          </a:lnTo>
                          <a:cubicBezTo>
                            <a:pt x="0" y="344"/>
                            <a:pt x="299" y="750"/>
                            <a:pt x="461" y="940"/>
                          </a:cubicBezTo>
                          <a:cubicBezTo>
                            <a:pt x="1167" y="1727"/>
                            <a:pt x="1926" y="2486"/>
                            <a:pt x="2740" y="3192"/>
                          </a:cubicBezTo>
                          <a:cubicBezTo>
                            <a:pt x="3092" y="3517"/>
                            <a:pt x="3445" y="3842"/>
                            <a:pt x="3798" y="4141"/>
                          </a:cubicBezTo>
                          <a:cubicBezTo>
                            <a:pt x="4910" y="5226"/>
                            <a:pt x="6022" y="6338"/>
                            <a:pt x="7052" y="7504"/>
                          </a:cubicBezTo>
                          <a:cubicBezTo>
                            <a:pt x="8382" y="8996"/>
                            <a:pt x="9602" y="10596"/>
                            <a:pt x="10687" y="12251"/>
                          </a:cubicBezTo>
                          <a:cubicBezTo>
                            <a:pt x="10687" y="12278"/>
                            <a:pt x="10714" y="12332"/>
                            <a:pt x="10741" y="12359"/>
                          </a:cubicBezTo>
                          <a:cubicBezTo>
                            <a:pt x="11745" y="13933"/>
                            <a:pt x="12640" y="15614"/>
                            <a:pt x="13345" y="17377"/>
                          </a:cubicBezTo>
                          <a:cubicBezTo>
                            <a:pt x="14050" y="19086"/>
                            <a:pt x="14566" y="20903"/>
                            <a:pt x="14837" y="22775"/>
                          </a:cubicBezTo>
                          <a:cubicBezTo>
                            <a:pt x="14864" y="22911"/>
                            <a:pt x="14891" y="23046"/>
                            <a:pt x="14891" y="23182"/>
                          </a:cubicBezTo>
                          <a:cubicBezTo>
                            <a:pt x="14918" y="22260"/>
                            <a:pt x="14864" y="21310"/>
                            <a:pt x="14729" y="20388"/>
                          </a:cubicBezTo>
                          <a:cubicBezTo>
                            <a:pt x="14566" y="19249"/>
                            <a:pt x="14295" y="18110"/>
                            <a:pt x="13915" y="17025"/>
                          </a:cubicBezTo>
                          <a:cubicBezTo>
                            <a:pt x="13508" y="15885"/>
                            <a:pt x="13020" y="14801"/>
                            <a:pt x="12450" y="13716"/>
                          </a:cubicBezTo>
                          <a:cubicBezTo>
                            <a:pt x="12233" y="13336"/>
                            <a:pt x="12016" y="12956"/>
                            <a:pt x="11772" y="12576"/>
                          </a:cubicBezTo>
                          <a:cubicBezTo>
                            <a:pt x="11338" y="11871"/>
                            <a:pt x="10904" y="11166"/>
                            <a:pt x="10416" y="10515"/>
                          </a:cubicBezTo>
                          <a:cubicBezTo>
                            <a:pt x="10063" y="9972"/>
                            <a:pt x="9683" y="9484"/>
                            <a:pt x="9277" y="8969"/>
                          </a:cubicBezTo>
                          <a:cubicBezTo>
                            <a:pt x="8897" y="8454"/>
                            <a:pt x="8490" y="7992"/>
                            <a:pt x="8110" y="7477"/>
                          </a:cubicBezTo>
                          <a:cubicBezTo>
                            <a:pt x="8002" y="7341"/>
                            <a:pt x="7893" y="7206"/>
                            <a:pt x="7812" y="7097"/>
                          </a:cubicBezTo>
                          <a:cubicBezTo>
                            <a:pt x="7771" y="7036"/>
                            <a:pt x="7822" y="6960"/>
                            <a:pt x="7884" y="6960"/>
                          </a:cubicBezTo>
                          <a:cubicBezTo>
                            <a:pt x="7905" y="6960"/>
                            <a:pt x="7927" y="6969"/>
                            <a:pt x="7948" y="6989"/>
                          </a:cubicBezTo>
                          <a:cubicBezTo>
                            <a:pt x="8382" y="7450"/>
                            <a:pt x="8788" y="7938"/>
                            <a:pt x="9195" y="8454"/>
                          </a:cubicBezTo>
                          <a:cubicBezTo>
                            <a:pt x="9575" y="8942"/>
                            <a:pt x="9982" y="9457"/>
                            <a:pt x="10362" y="9972"/>
                          </a:cubicBezTo>
                          <a:cubicBezTo>
                            <a:pt x="10958" y="10813"/>
                            <a:pt x="11501" y="11654"/>
                            <a:pt x="12043" y="12522"/>
                          </a:cubicBezTo>
                          <a:cubicBezTo>
                            <a:pt x="12179" y="12739"/>
                            <a:pt x="12315" y="12983"/>
                            <a:pt x="12450" y="13227"/>
                          </a:cubicBezTo>
                          <a:cubicBezTo>
                            <a:pt x="13047" y="14285"/>
                            <a:pt x="13562" y="15424"/>
                            <a:pt x="13996" y="16564"/>
                          </a:cubicBezTo>
                          <a:cubicBezTo>
                            <a:pt x="14403" y="17676"/>
                            <a:pt x="14729" y="18788"/>
                            <a:pt x="14918" y="19954"/>
                          </a:cubicBezTo>
                          <a:cubicBezTo>
                            <a:pt x="15054" y="20822"/>
                            <a:pt x="15135" y="21717"/>
                            <a:pt x="15135" y="22585"/>
                          </a:cubicBezTo>
                          <a:cubicBezTo>
                            <a:pt x="15380" y="21012"/>
                            <a:pt x="15081" y="19384"/>
                            <a:pt x="14729" y="17865"/>
                          </a:cubicBezTo>
                          <a:cubicBezTo>
                            <a:pt x="14295" y="16075"/>
                            <a:pt x="13698" y="14339"/>
                            <a:pt x="12938" y="12658"/>
                          </a:cubicBezTo>
                          <a:cubicBezTo>
                            <a:pt x="12830" y="12441"/>
                            <a:pt x="12748" y="12224"/>
                            <a:pt x="12640" y="11980"/>
                          </a:cubicBezTo>
                          <a:cubicBezTo>
                            <a:pt x="11935" y="10569"/>
                            <a:pt x="11148" y="9186"/>
                            <a:pt x="10253" y="7884"/>
                          </a:cubicBezTo>
                          <a:cubicBezTo>
                            <a:pt x="9222" y="6392"/>
                            <a:pt x="8056" y="4982"/>
                            <a:pt x="6781" y="3680"/>
                          </a:cubicBezTo>
                          <a:cubicBezTo>
                            <a:pt x="6185" y="3056"/>
                            <a:pt x="5534" y="2486"/>
                            <a:pt x="4855" y="1944"/>
                          </a:cubicBezTo>
                          <a:cubicBezTo>
                            <a:pt x="3933" y="1184"/>
                            <a:pt x="2848" y="615"/>
                            <a:pt x="1709" y="235"/>
                          </a:cubicBezTo>
                          <a:cubicBezTo>
                            <a:pt x="1465" y="181"/>
                            <a:pt x="1221" y="99"/>
                            <a:pt x="977" y="45"/>
                          </a:cubicBezTo>
                          <a:cubicBezTo>
                            <a:pt x="866" y="13"/>
                            <a:pt x="745" y="0"/>
                            <a:pt x="62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1" name="Google Shape;921;p37"/>
                    <p:cNvSpPr/>
                    <p:nvPr/>
                  </p:nvSpPr>
                  <p:spPr>
                    <a:xfrm>
                      <a:off x="1505475" y="2372950"/>
                      <a:ext cx="568275" cy="869475"/>
                    </a:xfrm>
                    <a:custGeom>
                      <a:avLst/>
                      <a:gdLst/>
                      <a:ahLst/>
                      <a:cxnLst/>
                      <a:rect l="l" t="t" r="r" b="b"/>
                      <a:pathLst>
                        <a:path w="22731" h="34779" extrusionOk="0">
                          <a:moveTo>
                            <a:pt x="3308" y="6476"/>
                          </a:moveTo>
                          <a:cubicBezTo>
                            <a:pt x="3733" y="6476"/>
                            <a:pt x="4156" y="6574"/>
                            <a:pt x="4530" y="6769"/>
                          </a:cubicBezTo>
                          <a:cubicBezTo>
                            <a:pt x="5263" y="7094"/>
                            <a:pt x="5941" y="7528"/>
                            <a:pt x="6564" y="7989"/>
                          </a:cubicBezTo>
                          <a:cubicBezTo>
                            <a:pt x="7812" y="8939"/>
                            <a:pt x="8979" y="9997"/>
                            <a:pt x="9982" y="11217"/>
                          </a:cubicBezTo>
                          <a:cubicBezTo>
                            <a:pt x="10986" y="12438"/>
                            <a:pt x="11908" y="13713"/>
                            <a:pt x="12694" y="15096"/>
                          </a:cubicBezTo>
                          <a:cubicBezTo>
                            <a:pt x="13400" y="16235"/>
                            <a:pt x="13996" y="17483"/>
                            <a:pt x="14593" y="18676"/>
                          </a:cubicBezTo>
                          <a:cubicBezTo>
                            <a:pt x="14756" y="19327"/>
                            <a:pt x="14892" y="19978"/>
                            <a:pt x="15027" y="20656"/>
                          </a:cubicBezTo>
                          <a:cubicBezTo>
                            <a:pt x="15461" y="22962"/>
                            <a:pt x="15678" y="25294"/>
                            <a:pt x="15678" y="27627"/>
                          </a:cubicBezTo>
                          <a:cubicBezTo>
                            <a:pt x="15678" y="28576"/>
                            <a:pt x="15624" y="29499"/>
                            <a:pt x="15570" y="30421"/>
                          </a:cubicBezTo>
                          <a:cubicBezTo>
                            <a:pt x="15570" y="30340"/>
                            <a:pt x="15543" y="30258"/>
                            <a:pt x="15543" y="30177"/>
                          </a:cubicBezTo>
                          <a:cubicBezTo>
                            <a:pt x="15515" y="28821"/>
                            <a:pt x="15326" y="27464"/>
                            <a:pt x="15027" y="26162"/>
                          </a:cubicBezTo>
                          <a:cubicBezTo>
                            <a:pt x="14702" y="24806"/>
                            <a:pt x="14295" y="23504"/>
                            <a:pt x="13752" y="22230"/>
                          </a:cubicBezTo>
                          <a:cubicBezTo>
                            <a:pt x="13210" y="20900"/>
                            <a:pt x="12586" y="19626"/>
                            <a:pt x="11881" y="18405"/>
                          </a:cubicBezTo>
                          <a:cubicBezTo>
                            <a:pt x="11121" y="17076"/>
                            <a:pt x="10308" y="15801"/>
                            <a:pt x="9440" y="14553"/>
                          </a:cubicBezTo>
                          <a:cubicBezTo>
                            <a:pt x="9006" y="13930"/>
                            <a:pt x="8572" y="13333"/>
                            <a:pt x="8111" y="12709"/>
                          </a:cubicBezTo>
                          <a:cubicBezTo>
                            <a:pt x="7677" y="12112"/>
                            <a:pt x="7243" y="11488"/>
                            <a:pt x="6727" y="10919"/>
                          </a:cubicBezTo>
                          <a:cubicBezTo>
                            <a:pt x="6707" y="10899"/>
                            <a:pt x="6683" y="10890"/>
                            <a:pt x="6660" y="10890"/>
                          </a:cubicBezTo>
                          <a:cubicBezTo>
                            <a:pt x="6592" y="10890"/>
                            <a:pt x="6531" y="10966"/>
                            <a:pt x="6592" y="11027"/>
                          </a:cubicBezTo>
                          <a:cubicBezTo>
                            <a:pt x="6673" y="11190"/>
                            <a:pt x="6781" y="11353"/>
                            <a:pt x="6890" y="11488"/>
                          </a:cubicBezTo>
                          <a:cubicBezTo>
                            <a:pt x="7785" y="12709"/>
                            <a:pt x="8680" y="13902"/>
                            <a:pt x="9521" y="15150"/>
                          </a:cubicBezTo>
                          <a:cubicBezTo>
                            <a:pt x="10389" y="16371"/>
                            <a:pt x="11176" y="17646"/>
                            <a:pt x="11908" y="18948"/>
                          </a:cubicBezTo>
                          <a:cubicBezTo>
                            <a:pt x="12586" y="20195"/>
                            <a:pt x="13183" y="21443"/>
                            <a:pt x="13698" y="22772"/>
                          </a:cubicBezTo>
                          <a:cubicBezTo>
                            <a:pt x="14213" y="24020"/>
                            <a:pt x="14593" y="25322"/>
                            <a:pt x="14892" y="26651"/>
                          </a:cubicBezTo>
                          <a:cubicBezTo>
                            <a:pt x="15000" y="27193"/>
                            <a:pt x="15109" y="27736"/>
                            <a:pt x="15163" y="28278"/>
                          </a:cubicBezTo>
                          <a:cubicBezTo>
                            <a:pt x="15054" y="27817"/>
                            <a:pt x="14919" y="27329"/>
                            <a:pt x="14783" y="26868"/>
                          </a:cubicBezTo>
                          <a:cubicBezTo>
                            <a:pt x="14268" y="25078"/>
                            <a:pt x="13590" y="23342"/>
                            <a:pt x="12749" y="21660"/>
                          </a:cubicBezTo>
                          <a:cubicBezTo>
                            <a:pt x="11935" y="20005"/>
                            <a:pt x="10959" y="18432"/>
                            <a:pt x="9846" y="16940"/>
                          </a:cubicBezTo>
                          <a:cubicBezTo>
                            <a:pt x="8707" y="15394"/>
                            <a:pt x="7405" y="13984"/>
                            <a:pt x="5968" y="12682"/>
                          </a:cubicBezTo>
                          <a:cubicBezTo>
                            <a:pt x="5208" y="11977"/>
                            <a:pt x="4340" y="11380"/>
                            <a:pt x="3418" y="10892"/>
                          </a:cubicBezTo>
                          <a:cubicBezTo>
                            <a:pt x="3120" y="10729"/>
                            <a:pt x="2821" y="10593"/>
                            <a:pt x="2523" y="10458"/>
                          </a:cubicBezTo>
                          <a:cubicBezTo>
                            <a:pt x="2415" y="10322"/>
                            <a:pt x="2279" y="10187"/>
                            <a:pt x="2170" y="10051"/>
                          </a:cubicBezTo>
                          <a:cubicBezTo>
                            <a:pt x="1736" y="9481"/>
                            <a:pt x="1330" y="8803"/>
                            <a:pt x="1357" y="8044"/>
                          </a:cubicBezTo>
                          <a:cubicBezTo>
                            <a:pt x="1357" y="7718"/>
                            <a:pt x="1492" y="7393"/>
                            <a:pt x="1709" y="7122"/>
                          </a:cubicBezTo>
                          <a:cubicBezTo>
                            <a:pt x="1899" y="6877"/>
                            <a:pt x="2170" y="6688"/>
                            <a:pt x="2469" y="6606"/>
                          </a:cubicBezTo>
                          <a:cubicBezTo>
                            <a:pt x="2740" y="6519"/>
                            <a:pt x="3024" y="6476"/>
                            <a:pt x="3308" y="6476"/>
                          </a:cubicBezTo>
                          <a:close/>
                          <a:moveTo>
                            <a:pt x="9478" y="252"/>
                          </a:moveTo>
                          <a:cubicBezTo>
                            <a:pt x="9789" y="252"/>
                            <a:pt x="10110" y="418"/>
                            <a:pt x="10362" y="612"/>
                          </a:cubicBezTo>
                          <a:cubicBezTo>
                            <a:pt x="10850" y="964"/>
                            <a:pt x="11311" y="1371"/>
                            <a:pt x="11745" y="1805"/>
                          </a:cubicBezTo>
                          <a:cubicBezTo>
                            <a:pt x="12640" y="2673"/>
                            <a:pt x="13400" y="3650"/>
                            <a:pt x="14078" y="4680"/>
                          </a:cubicBezTo>
                          <a:cubicBezTo>
                            <a:pt x="15434" y="6823"/>
                            <a:pt x="16410" y="9183"/>
                            <a:pt x="17007" y="11651"/>
                          </a:cubicBezTo>
                          <a:cubicBezTo>
                            <a:pt x="17604" y="14147"/>
                            <a:pt x="17929" y="16723"/>
                            <a:pt x="17984" y="19300"/>
                          </a:cubicBezTo>
                          <a:cubicBezTo>
                            <a:pt x="18065" y="21877"/>
                            <a:pt x="17875" y="24481"/>
                            <a:pt x="17387" y="27030"/>
                          </a:cubicBezTo>
                          <a:cubicBezTo>
                            <a:pt x="17061" y="28821"/>
                            <a:pt x="16546" y="30611"/>
                            <a:pt x="15922" y="32347"/>
                          </a:cubicBezTo>
                          <a:cubicBezTo>
                            <a:pt x="15976" y="32075"/>
                            <a:pt x="16058" y="31804"/>
                            <a:pt x="16112" y="31533"/>
                          </a:cubicBezTo>
                          <a:cubicBezTo>
                            <a:pt x="16302" y="30774"/>
                            <a:pt x="16438" y="29987"/>
                            <a:pt x="16573" y="29227"/>
                          </a:cubicBezTo>
                          <a:cubicBezTo>
                            <a:pt x="16817" y="27709"/>
                            <a:pt x="16980" y="26162"/>
                            <a:pt x="17007" y="24616"/>
                          </a:cubicBezTo>
                          <a:cubicBezTo>
                            <a:pt x="17061" y="23043"/>
                            <a:pt x="17007" y="21497"/>
                            <a:pt x="16844" y="19951"/>
                          </a:cubicBezTo>
                          <a:cubicBezTo>
                            <a:pt x="16682" y="18405"/>
                            <a:pt x="16410" y="16886"/>
                            <a:pt x="16058" y="15367"/>
                          </a:cubicBezTo>
                          <a:cubicBezTo>
                            <a:pt x="15732" y="13848"/>
                            <a:pt x="15244" y="12384"/>
                            <a:pt x="14593" y="10946"/>
                          </a:cubicBezTo>
                          <a:cubicBezTo>
                            <a:pt x="14584" y="10918"/>
                            <a:pt x="14561" y="10906"/>
                            <a:pt x="14537" y="10906"/>
                          </a:cubicBezTo>
                          <a:cubicBezTo>
                            <a:pt x="14491" y="10906"/>
                            <a:pt x="14440" y="10947"/>
                            <a:pt x="14458" y="11000"/>
                          </a:cubicBezTo>
                          <a:lnTo>
                            <a:pt x="14647" y="11543"/>
                          </a:lnTo>
                          <a:cubicBezTo>
                            <a:pt x="14864" y="12275"/>
                            <a:pt x="15136" y="13007"/>
                            <a:pt x="15353" y="13767"/>
                          </a:cubicBezTo>
                          <a:cubicBezTo>
                            <a:pt x="15570" y="14499"/>
                            <a:pt x="15759" y="15232"/>
                            <a:pt x="15922" y="15991"/>
                          </a:cubicBezTo>
                          <a:cubicBezTo>
                            <a:pt x="16600" y="19002"/>
                            <a:pt x="16872" y="22094"/>
                            <a:pt x="16736" y="25159"/>
                          </a:cubicBezTo>
                          <a:cubicBezTo>
                            <a:pt x="16682" y="26705"/>
                            <a:pt x="16519" y="28251"/>
                            <a:pt x="16248" y="29770"/>
                          </a:cubicBezTo>
                          <a:cubicBezTo>
                            <a:pt x="16112" y="30529"/>
                            <a:pt x="15949" y="31262"/>
                            <a:pt x="15759" y="32021"/>
                          </a:cubicBezTo>
                          <a:cubicBezTo>
                            <a:pt x="15705" y="32265"/>
                            <a:pt x="15651" y="32537"/>
                            <a:pt x="15570" y="32781"/>
                          </a:cubicBezTo>
                          <a:lnTo>
                            <a:pt x="15597" y="32564"/>
                          </a:lnTo>
                          <a:cubicBezTo>
                            <a:pt x="15597" y="32401"/>
                            <a:pt x="15624" y="32238"/>
                            <a:pt x="15624" y="32075"/>
                          </a:cubicBezTo>
                          <a:cubicBezTo>
                            <a:pt x="15868" y="30123"/>
                            <a:pt x="15976" y="28142"/>
                            <a:pt x="15895" y="26162"/>
                          </a:cubicBezTo>
                          <a:cubicBezTo>
                            <a:pt x="15814" y="23857"/>
                            <a:pt x="15515" y="21579"/>
                            <a:pt x="15027" y="19327"/>
                          </a:cubicBezTo>
                          <a:cubicBezTo>
                            <a:pt x="15027" y="19327"/>
                            <a:pt x="15054" y="19300"/>
                            <a:pt x="15027" y="19273"/>
                          </a:cubicBezTo>
                          <a:lnTo>
                            <a:pt x="14946" y="19083"/>
                          </a:lnTo>
                          <a:cubicBezTo>
                            <a:pt x="14458" y="16913"/>
                            <a:pt x="13752" y="14770"/>
                            <a:pt x="12884" y="12709"/>
                          </a:cubicBezTo>
                          <a:cubicBezTo>
                            <a:pt x="12423" y="11651"/>
                            <a:pt x="11935" y="10621"/>
                            <a:pt x="11365" y="9617"/>
                          </a:cubicBezTo>
                          <a:cubicBezTo>
                            <a:pt x="10823" y="8613"/>
                            <a:pt x="10226" y="7637"/>
                            <a:pt x="9711" y="6606"/>
                          </a:cubicBezTo>
                          <a:cubicBezTo>
                            <a:pt x="9196" y="5630"/>
                            <a:pt x="8789" y="4545"/>
                            <a:pt x="8545" y="3460"/>
                          </a:cubicBezTo>
                          <a:cubicBezTo>
                            <a:pt x="8436" y="2917"/>
                            <a:pt x="8382" y="2375"/>
                            <a:pt x="8409" y="1805"/>
                          </a:cubicBezTo>
                          <a:cubicBezTo>
                            <a:pt x="8409" y="1317"/>
                            <a:pt x="8599" y="856"/>
                            <a:pt x="8897" y="503"/>
                          </a:cubicBezTo>
                          <a:lnTo>
                            <a:pt x="8924" y="476"/>
                          </a:lnTo>
                          <a:cubicBezTo>
                            <a:pt x="9060" y="720"/>
                            <a:pt x="9223" y="937"/>
                            <a:pt x="9358" y="1154"/>
                          </a:cubicBezTo>
                          <a:cubicBezTo>
                            <a:pt x="9494" y="1371"/>
                            <a:pt x="9657" y="1615"/>
                            <a:pt x="9792" y="1860"/>
                          </a:cubicBezTo>
                          <a:cubicBezTo>
                            <a:pt x="10796" y="3568"/>
                            <a:pt x="11718" y="5331"/>
                            <a:pt x="12586" y="7094"/>
                          </a:cubicBezTo>
                          <a:cubicBezTo>
                            <a:pt x="12596" y="7136"/>
                            <a:pt x="12623" y="7154"/>
                            <a:pt x="12649" y="7154"/>
                          </a:cubicBezTo>
                          <a:cubicBezTo>
                            <a:pt x="12693" y="7154"/>
                            <a:pt x="12738" y="7107"/>
                            <a:pt x="12722" y="7040"/>
                          </a:cubicBezTo>
                          <a:cubicBezTo>
                            <a:pt x="12505" y="6525"/>
                            <a:pt x="12261" y="6009"/>
                            <a:pt x="12044" y="5521"/>
                          </a:cubicBezTo>
                          <a:cubicBezTo>
                            <a:pt x="11610" y="4626"/>
                            <a:pt x="11148" y="3731"/>
                            <a:pt x="10660" y="2890"/>
                          </a:cubicBezTo>
                          <a:cubicBezTo>
                            <a:pt x="10416" y="2429"/>
                            <a:pt x="10145" y="1995"/>
                            <a:pt x="9901" y="1588"/>
                          </a:cubicBezTo>
                          <a:cubicBezTo>
                            <a:pt x="9765" y="1371"/>
                            <a:pt x="9629" y="1154"/>
                            <a:pt x="9494" y="937"/>
                          </a:cubicBezTo>
                          <a:cubicBezTo>
                            <a:pt x="9385" y="720"/>
                            <a:pt x="9250" y="530"/>
                            <a:pt x="9114" y="341"/>
                          </a:cubicBezTo>
                          <a:cubicBezTo>
                            <a:pt x="9230" y="279"/>
                            <a:pt x="9353" y="252"/>
                            <a:pt x="9478" y="252"/>
                          </a:cubicBezTo>
                          <a:close/>
                          <a:moveTo>
                            <a:pt x="762" y="10277"/>
                          </a:moveTo>
                          <a:cubicBezTo>
                            <a:pt x="881" y="10277"/>
                            <a:pt x="1001" y="10290"/>
                            <a:pt x="1113" y="10322"/>
                          </a:cubicBezTo>
                          <a:cubicBezTo>
                            <a:pt x="1384" y="10376"/>
                            <a:pt x="1628" y="10431"/>
                            <a:pt x="1872" y="10512"/>
                          </a:cubicBezTo>
                          <a:cubicBezTo>
                            <a:pt x="3852" y="11136"/>
                            <a:pt x="5507" y="12492"/>
                            <a:pt x="6917" y="13957"/>
                          </a:cubicBezTo>
                          <a:cubicBezTo>
                            <a:pt x="9494" y="16561"/>
                            <a:pt x="11582" y="19626"/>
                            <a:pt x="13074" y="22962"/>
                          </a:cubicBezTo>
                          <a:cubicBezTo>
                            <a:pt x="13807" y="24644"/>
                            <a:pt x="14403" y="26379"/>
                            <a:pt x="14837" y="28142"/>
                          </a:cubicBezTo>
                          <a:cubicBezTo>
                            <a:pt x="15217" y="29689"/>
                            <a:pt x="15515" y="31316"/>
                            <a:pt x="15271" y="32889"/>
                          </a:cubicBezTo>
                          <a:cubicBezTo>
                            <a:pt x="15271" y="31994"/>
                            <a:pt x="15190" y="31126"/>
                            <a:pt x="15054" y="30258"/>
                          </a:cubicBezTo>
                          <a:cubicBezTo>
                            <a:pt x="14837" y="29092"/>
                            <a:pt x="14539" y="27953"/>
                            <a:pt x="14132" y="26868"/>
                          </a:cubicBezTo>
                          <a:cubicBezTo>
                            <a:pt x="13698" y="25701"/>
                            <a:pt x="13183" y="24589"/>
                            <a:pt x="12586" y="23504"/>
                          </a:cubicBezTo>
                          <a:cubicBezTo>
                            <a:pt x="11935" y="22392"/>
                            <a:pt x="11257" y="21307"/>
                            <a:pt x="10497" y="20277"/>
                          </a:cubicBezTo>
                          <a:cubicBezTo>
                            <a:pt x="10118" y="19761"/>
                            <a:pt x="9711" y="19246"/>
                            <a:pt x="9331" y="18731"/>
                          </a:cubicBezTo>
                          <a:cubicBezTo>
                            <a:pt x="8924" y="18215"/>
                            <a:pt x="8517" y="17727"/>
                            <a:pt x="8083" y="17266"/>
                          </a:cubicBezTo>
                          <a:cubicBezTo>
                            <a:pt x="8068" y="17255"/>
                            <a:pt x="8051" y="17251"/>
                            <a:pt x="8035" y="17251"/>
                          </a:cubicBezTo>
                          <a:cubicBezTo>
                            <a:pt x="7967" y="17251"/>
                            <a:pt x="7904" y="17330"/>
                            <a:pt x="7948" y="17374"/>
                          </a:cubicBezTo>
                          <a:cubicBezTo>
                            <a:pt x="8056" y="17510"/>
                            <a:pt x="8138" y="17646"/>
                            <a:pt x="8246" y="17754"/>
                          </a:cubicBezTo>
                          <a:cubicBezTo>
                            <a:pt x="8626" y="18269"/>
                            <a:pt x="9033" y="18758"/>
                            <a:pt x="9413" y="19273"/>
                          </a:cubicBezTo>
                          <a:cubicBezTo>
                            <a:pt x="9819" y="19761"/>
                            <a:pt x="10199" y="20277"/>
                            <a:pt x="10552" y="20792"/>
                          </a:cubicBezTo>
                          <a:cubicBezTo>
                            <a:pt x="11311" y="21823"/>
                            <a:pt x="11989" y="22908"/>
                            <a:pt x="12586" y="24020"/>
                          </a:cubicBezTo>
                          <a:cubicBezTo>
                            <a:pt x="13183" y="25078"/>
                            <a:pt x="13671" y="26162"/>
                            <a:pt x="14078" y="27302"/>
                          </a:cubicBezTo>
                          <a:cubicBezTo>
                            <a:pt x="14458" y="28387"/>
                            <a:pt x="14729" y="29526"/>
                            <a:pt x="14919" y="30665"/>
                          </a:cubicBezTo>
                          <a:cubicBezTo>
                            <a:pt x="15054" y="31614"/>
                            <a:pt x="15109" y="32537"/>
                            <a:pt x="15081" y="33486"/>
                          </a:cubicBezTo>
                          <a:cubicBezTo>
                            <a:pt x="15054" y="33323"/>
                            <a:pt x="15027" y="33188"/>
                            <a:pt x="15027" y="33052"/>
                          </a:cubicBezTo>
                          <a:cubicBezTo>
                            <a:pt x="14729" y="31180"/>
                            <a:pt x="14213" y="29390"/>
                            <a:pt x="13508" y="27654"/>
                          </a:cubicBezTo>
                          <a:cubicBezTo>
                            <a:pt x="12803" y="25891"/>
                            <a:pt x="11908" y="24210"/>
                            <a:pt x="10904" y="22636"/>
                          </a:cubicBezTo>
                          <a:cubicBezTo>
                            <a:pt x="9792" y="20928"/>
                            <a:pt x="8572" y="19327"/>
                            <a:pt x="7215" y="17808"/>
                          </a:cubicBezTo>
                          <a:cubicBezTo>
                            <a:pt x="5859" y="16289"/>
                            <a:pt x="4422" y="14852"/>
                            <a:pt x="2903" y="13496"/>
                          </a:cubicBezTo>
                          <a:cubicBezTo>
                            <a:pt x="2089" y="12790"/>
                            <a:pt x="1330" y="12031"/>
                            <a:pt x="624" y="11244"/>
                          </a:cubicBezTo>
                          <a:cubicBezTo>
                            <a:pt x="465" y="11032"/>
                            <a:pt x="177" y="10639"/>
                            <a:pt x="341" y="10419"/>
                          </a:cubicBezTo>
                          <a:lnTo>
                            <a:pt x="341" y="10419"/>
                          </a:lnTo>
                          <a:cubicBezTo>
                            <a:pt x="347" y="10425"/>
                            <a:pt x="353" y="10431"/>
                            <a:pt x="353" y="10431"/>
                          </a:cubicBezTo>
                          <a:cubicBezTo>
                            <a:pt x="543" y="10593"/>
                            <a:pt x="760" y="10756"/>
                            <a:pt x="950" y="10865"/>
                          </a:cubicBezTo>
                          <a:cubicBezTo>
                            <a:pt x="1167" y="11000"/>
                            <a:pt x="1357" y="11163"/>
                            <a:pt x="1547" y="11299"/>
                          </a:cubicBezTo>
                          <a:cubicBezTo>
                            <a:pt x="2930" y="12329"/>
                            <a:pt x="4205" y="13469"/>
                            <a:pt x="5398" y="14689"/>
                          </a:cubicBezTo>
                          <a:cubicBezTo>
                            <a:pt x="5411" y="14702"/>
                            <a:pt x="5426" y="14707"/>
                            <a:pt x="5442" y="14707"/>
                          </a:cubicBezTo>
                          <a:cubicBezTo>
                            <a:pt x="5494" y="14707"/>
                            <a:pt x="5548" y="14649"/>
                            <a:pt x="5507" y="14608"/>
                          </a:cubicBezTo>
                          <a:cubicBezTo>
                            <a:pt x="5154" y="14228"/>
                            <a:pt x="4856" y="13875"/>
                            <a:pt x="4503" y="13523"/>
                          </a:cubicBezTo>
                          <a:cubicBezTo>
                            <a:pt x="3879" y="12926"/>
                            <a:pt x="3228" y="12356"/>
                            <a:pt x="2550" y="11787"/>
                          </a:cubicBezTo>
                          <a:cubicBezTo>
                            <a:pt x="2225" y="11516"/>
                            <a:pt x="1872" y="11244"/>
                            <a:pt x="1547" y="11000"/>
                          </a:cubicBezTo>
                          <a:cubicBezTo>
                            <a:pt x="1384" y="10865"/>
                            <a:pt x="1194" y="10756"/>
                            <a:pt x="1031" y="10621"/>
                          </a:cubicBezTo>
                          <a:cubicBezTo>
                            <a:pt x="868" y="10512"/>
                            <a:pt x="706" y="10376"/>
                            <a:pt x="516" y="10295"/>
                          </a:cubicBezTo>
                          <a:cubicBezTo>
                            <a:pt x="595" y="10284"/>
                            <a:pt x="678" y="10277"/>
                            <a:pt x="762" y="10277"/>
                          </a:cubicBezTo>
                          <a:close/>
                          <a:moveTo>
                            <a:pt x="19937" y="6335"/>
                          </a:moveTo>
                          <a:cubicBezTo>
                            <a:pt x="19937" y="6498"/>
                            <a:pt x="19991" y="6660"/>
                            <a:pt x="20018" y="6823"/>
                          </a:cubicBezTo>
                          <a:cubicBezTo>
                            <a:pt x="20072" y="6986"/>
                            <a:pt x="20099" y="7149"/>
                            <a:pt x="20126" y="7311"/>
                          </a:cubicBezTo>
                          <a:cubicBezTo>
                            <a:pt x="20235" y="7881"/>
                            <a:pt x="20289" y="8451"/>
                            <a:pt x="20289" y="9047"/>
                          </a:cubicBezTo>
                          <a:cubicBezTo>
                            <a:pt x="20289" y="9346"/>
                            <a:pt x="20289" y="9617"/>
                            <a:pt x="20289" y="9915"/>
                          </a:cubicBezTo>
                          <a:cubicBezTo>
                            <a:pt x="20289" y="10051"/>
                            <a:pt x="20262" y="10214"/>
                            <a:pt x="20235" y="10349"/>
                          </a:cubicBezTo>
                          <a:cubicBezTo>
                            <a:pt x="20235" y="10485"/>
                            <a:pt x="20208" y="10621"/>
                            <a:pt x="20235" y="10783"/>
                          </a:cubicBezTo>
                          <a:cubicBezTo>
                            <a:pt x="20235" y="10810"/>
                            <a:pt x="20255" y="10824"/>
                            <a:pt x="20279" y="10824"/>
                          </a:cubicBezTo>
                          <a:cubicBezTo>
                            <a:pt x="20303" y="10824"/>
                            <a:pt x="20330" y="10810"/>
                            <a:pt x="20343" y="10783"/>
                          </a:cubicBezTo>
                          <a:cubicBezTo>
                            <a:pt x="20398" y="10621"/>
                            <a:pt x="20452" y="10458"/>
                            <a:pt x="20452" y="10295"/>
                          </a:cubicBezTo>
                          <a:cubicBezTo>
                            <a:pt x="20479" y="10132"/>
                            <a:pt x="20506" y="9970"/>
                            <a:pt x="20506" y="9807"/>
                          </a:cubicBezTo>
                          <a:cubicBezTo>
                            <a:pt x="20533" y="9210"/>
                            <a:pt x="20533" y="8613"/>
                            <a:pt x="20452" y="8017"/>
                          </a:cubicBezTo>
                          <a:cubicBezTo>
                            <a:pt x="20425" y="7718"/>
                            <a:pt x="20371" y="7420"/>
                            <a:pt x="20316" y="7122"/>
                          </a:cubicBezTo>
                          <a:cubicBezTo>
                            <a:pt x="20262" y="6850"/>
                            <a:pt x="20181" y="6606"/>
                            <a:pt x="20099" y="6362"/>
                          </a:cubicBezTo>
                          <a:lnTo>
                            <a:pt x="20099" y="6362"/>
                          </a:lnTo>
                          <a:cubicBezTo>
                            <a:pt x="20777" y="6443"/>
                            <a:pt x="21239" y="7149"/>
                            <a:pt x="21510" y="7718"/>
                          </a:cubicBezTo>
                          <a:cubicBezTo>
                            <a:pt x="22215" y="9074"/>
                            <a:pt x="22351" y="10621"/>
                            <a:pt x="22405" y="12112"/>
                          </a:cubicBezTo>
                          <a:cubicBezTo>
                            <a:pt x="22486" y="13713"/>
                            <a:pt x="22459" y="15340"/>
                            <a:pt x="22296" y="16940"/>
                          </a:cubicBezTo>
                          <a:cubicBezTo>
                            <a:pt x="22134" y="18514"/>
                            <a:pt x="21862" y="20087"/>
                            <a:pt x="21456" y="21660"/>
                          </a:cubicBezTo>
                          <a:cubicBezTo>
                            <a:pt x="20696" y="24779"/>
                            <a:pt x="19475" y="27763"/>
                            <a:pt x="17848" y="30557"/>
                          </a:cubicBezTo>
                          <a:cubicBezTo>
                            <a:pt x="17116" y="31777"/>
                            <a:pt x="16329" y="32971"/>
                            <a:pt x="15488" y="34110"/>
                          </a:cubicBezTo>
                          <a:cubicBezTo>
                            <a:pt x="15515" y="34028"/>
                            <a:pt x="15570" y="33920"/>
                            <a:pt x="15597" y="33838"/>
                          </a:cubicBezTo>
                          <a:cubicBezTo>
                            <a:pt x="16248" y="32618"/>
                            <a:pt x="16844" y="31343"/>
                            <a:pt x="17333" y="30068"/>
                          </a:cubicBezTo>
                          <a:cubicBezTo>
                            <a:pt x="17875" y="28712"/>
                            <a:pt x="18336" y="27356"/>
                            <a:pt x="18716" y="25973"/>
                          </a:cubicBezTo>
                          <a:cubicBezTo>
                            <a:pt x="19123" y="24589"/>
                            <a:pt x="19448" y="23179"/>
                            <a:pt x="19692" y="21768"/>
                          </a:cubicBezTo>
                          <a:cubicBezTo>
                            <a:pt x="19937" y="20331"/>
                            <a:pt x="20126" y="18893"/>
                            <a:pt x="20235" y="17456"/>
                          </a:cubicBezTo>
                          <a:cubicBezTo>
                            <a:pt x="20289" y="16723"/>
                            <a:pt x="20316" y="16018"/>
                            <a:pt x="20343" y="15286"/>
                          </a:cubicBezTo>
                          <a:cubicBezTo>
                            <a:pt x="20343" y="14581"/>
                            <a:pt x="20343" y="13875"/>
                            <a:pt x="20289" y="13143"/>
                          </a:cubicBezTo>
                          <a:cubicBezTo>
                            <a:pt x="20289" y="13102"/>
                            <a:pt x="20248" y="13082"/>
                            <a:pt x="20208" y="13082"/>
                          </a:cubicBezTo>
                          <a:cubicBezTo>
                            <a:pt x="20167" y="13082"/>
                            <a:pt x="20126" y="13102"/>
                            <a:pt x="20126" y="13143"/>
                          </a:cubicBezTo>
                          <a:lnTo>
                            <a:pt x="20126" y="13686"/>
                          </a:lnTo>
                          <a:cubicBezTo>
                            <a:pt x="20099" y="14391"/>
                            <a:pt x="20099" y="15123"/>
                            <a:pt x="20072" y="15828"/>
                          </a:cubicBezTo>
                          <a:cubicBezTo>
                            <a:pt x="20045" y="16534"/>
                            <a:pt x="19991" y="17266"/>
                            <a:pt x="19937" y="17971"/>
                          </a:cubicBezTo>
                          <a:cubicBezTo>
                            <a:pt x="19828" y="19409"/>
                            <a:pt x="19611" y="20819"/>
                            <a:pt x="19367" y="22230"/>
                          </a:cubicBezTo>
                          <a:cubicBezTo>
                            <a:pt x="19096" y="23640"/>
                            <a:pt x="18770" y="25050"/>
                            <a:pt x="18336" y="26434"/>
                          </a:cubicBezTo>
                          <a:cubicBezTo>
                            <a:pt x="17929" y="27790"/>
                            <a:pt x="17468" y="29173"/>
                            <a:pt x="16926" y="30502"/>
                          </a:cubicBezTo>
                          <a:cubicBezTo>
                            <a:pt x="16790" y="30774"/>
                            <a:pt x="16682" y="31072"/>
                            <a:pt x="16546" y="31343"/>
                          </a:cubicBezTo>
                          <a:cubicBezTo>
                            <a:pt x="17224" y="29336"/>
                            <a:pt x="17685" y="27275"/>
                            <a:pt x="17957" y="25186"/>
                          </a:cubicBezTo>
                          <a:cubicBezTo>
                            <a:pt x="18065" y="24210"/>
                            <a:pt x="18174" y="23206"/>
                            <a:pt x="18201" y="22230"/>
                          </a:cubicBezTo>
                          <a:cubicBezTo>
                            <a:pt x="18228" y="22202"/>
                            <a:pt x="18228" y="22175"/>
                            <a:pt x="18255" y="22148"/>
                          </a:cubicBezTo>
                          <a:cubicBezTo>
                            <a:pt x="18336" y="21823"/>
                            <a:pt x="18418" y="21470"/>
                            <a:pt x="18499" y="21117"/>
                          </a:cubicBezTo>
                          <a:cubicBezTo>
                            <a:pt x="18743" y="19680"/>
                            <a:pt x="18852" y="18188"/>
                            <a:pt x="18770" y="16723"/>
                          </a:cubicBezTo>
                          <a:cubicBezTo>
                            <a:pt x="18716" y="15232"/>
                            <a:pt x="18580" y="13740"/>
                            <a:pt x="18553" y="12248"/>
                          </a:cubicBezTo>
                          <a:cubicBezTo>
                            <a:pt x="18472" y="10783"/>
                            <a:pt x="18607" y="9291"/>
                            <a:pt x="18879" y="7854"/>
                          </a:cubicBezTo>
                          <a:cubicBezTo>
                            <a:pt x="19014" y="7284"/>
                            <a:pt x="19231" y="6362"/>
                            <a:pt x="19937" y="6335"/>
                          </a:cubicBezTo>
                          <a:close/>
                          <a:moveTo>
                            <a:pt x="9479" y="1"/>
                          </a:moveTo>
                          <a:cubicBezTo>
                            <a:pt x="9311" y="1"/>
                            <a:pt x="9142" y="38"/>
                            <a:pt x="8979" y="124"/>
                          </a:cubicBezTo>
                          <a:cubicBezTo>
                            <a:pt x="8599" y="368"/>
                            <a:pt x="8328" y="775"/>
                            <a:pt x="8246" y="1209"/>
                          </a:cubicBezTo>
                          <a:cubicBezTo>
                            <a:pt x="8138" y="1724"/>
                            <a:pt x="8111" y="2266"/>
                            <a:pt x="8192" y="2809"/>
                          </a:cubicBezTo>
                          <a:cubicBezTo>
                            <a:pt x="8246" y="3351"/>
                            <a:pt x="8355" y="3894"/>
                            <a:pt x="8545" y="4436"/>
                          </a:cubicBezTo>
                          <a:cubicBezTo>
                            <a:pt x="8897" y="5521"/>
                            <a:pt x="9358" y="6579"/>
                            <a:pt x="9928" y="7583"/>
                          </a:cubicBezTo>
                          <a:cubicBezTo>
                            <a:pt x="10497" y="8586"/>
                            <a:pt x="11094" y="9617"/>
                            <a:pt x="11637" y="10621"/>
                          </a:cubicBezTo>
                          <a:cubicBezTo>
                            <a:pt x="12179" y="11651"/>
                            <a:pt x="12640" y="12736"/>
                            <a:pt x="13074" y="13821"/>
                          </a:cubicBezTo>
                          <a:cubicBezTo>
                            <a:pt x="13590" y="15123"/>
                            <a:pt x="14024" y="16452"/>
                            <a:pt x="14376" y="17808"/>
                          </a:cubicBezTo>
                          <a:cubicBezTo>
                            <a:pt x="13807" y="16615"/>
                            <a:pt x="13183" y="15449"/>
                            <a:pt x="12478" y="14336"/>
                          </a:cubicBezTo>
                          <a:cubicBezTo>
                            <a:pt x="11637" y="12926"/>
                            <a:pt x="10660" y="11624"/>
                            <a:pt x="9575" y="10404"/>
                          </a:cubicBezTo>
                          <a:cubicBezTo>
                            <a:pt x="8490" y="9237"/>
                            <a:pt x="7243" y="8179"/>
                            <a:pt x="5886" y="7311"/>
                          </a:cubicBezTo>
                          <a:cubicBezTo>
                            <a:pt x="5235" y="6823"/>
                            <a:pt x="4476" y="6471"/>
                            <a:pt x="3689" y="6281"/>
                          </a:cubicBezTo>
                          <a:cubicBezTo>
                            <a:pt x="3534" y="6250"/>
                            <a:pt x="3376" y="6234"/>
                            <a:pt x="3220" y="6234"/>
                          </a:cubicBezTo>
                          <a:cubicBezTo>
                            <a:pt x="2696" y="6234"/>
                            <a:pt x="2181" y="6407"/>
                            <a:pt x="1764" y="6742"/>
                          </a:cubicBezTo>
                          <a:cubicBezTo>
                            <a:pt x="1221" y="7203"/>
                            <a:pt x="977" y="7962"/>
                            <a:pt x="1194" y="8668"/>
                          </a:cubicBezTo>
                          <a:cubicBezTo>
                            <a:pt x="1357" y="9291"/>
                            <a:pt x="1655" y="9861"/>
                            <a:pt x="2089" y="10349"/>
                          </a:cubicBezTo>
                          <a:lnTo>
                            <a:pt x="1953" y="10295"/>
                          </a:lnTo>
                          <a:cubicBezTo>
                            <a:pt x="1709" y="10214"/>
                            <a:pt x="1465" y="10159"/>
                            <a:pt x="1194" y="10105"/>
                          </a:cubicBezTo>
                          <a:cubicBezTo>
                            <a:pt x="1004" y="10051"/>
                            <a:pt x="787" y="10051"/>
                            <a:pt x="570" y="10051"/>
                          </a:cubicBezTo>
                          <a:cubicBezTo>
                            <a:pt x="380" y="10051"/>
                            <a:pt x="218" y="10159"/>
                            <a:pt x="109" y="10322"/>
                          </a:cubicBezTo>
                          <a:cubicBezTo>
                            <a:pt x="28" y="10485"/>
                            <a:pt x="1" y="10675"/>
                            <a:pt x="82" y="10838"/>
                          </a:cubicBezTo>
                          <a:cubicBezTo>
                            <a:pt x="163" y="11054"/>
                            <a:pt x="272" y="11217"/>
                            <a:pt x="407" y="11380"/>
                          </a:cubicBezTo>
                          <a:cubicBezTo>
                            <a:pt x="597" y="11597"/>
                            <a:pt x="760" y="11787"/>
                            <a:pt x="950" y="11950"/>
                          </a:cubicBezTo>
                          <a:cubicBezTo>
                            <a:pt x="1709" y="12736"/>
                            <a:pt x="2523" y="13441"/>
                            <a:pt x="3337" y="14174"/>
                          </a:cubicBezTo>
                          <a:cubicBezTo>
                            <a:pt x="4856" y="15584"/>
                            <a:pt x="6266" y="17076"/>
                            <a:pt x="7622" y="18649"/>
                          </a:cubicBezTo>
                          <a:cubicBezTo>
                            <a:pt x="8951" y="20222"/>
                            <a:pt x="10172" y="21904"/>
                            <a:pt x="11230" y="23667"/>
                          </a:cubicBezTo>
                          <a:cubicBezTo>
                            <a:pt x="12206" y="25294"/>
                            <a:pt x="13020" y="27030"/>
                            <a:pt x="13671" y="28821"/>
                          </a:cubicBezTo>
                          <a:cubicBezTo>
                            <a:pt x="14322" y="30638"/>
                            <a:pt x="14756" y="32509"/>
                            <a:pt x="14973" y="34435"/>
                          </a:cubicBezTo>
                          <a:cubicBezTo>
                            <a:pt x="15000" y="34462"/>
                            <a:pt x="15000" y="34489"/>
                            <a:pt x="15027" y="34489"/>
                          </a:cubicBezTo>
                          <a:cubicBezTo>
                            <a:pt x="15027" y="34517"/>
                            <a:pt x="15027" y="34517"/>
                            <a:pt x="15027" y="34544"/>
                          </a:cubicBezTo>
                          <a:cubicBezTo>
                            <a:pt x="15027" y="34598"/>
                            <a:pt x="15027" y="34652"/>
                            <a:pt x="15000" y="34706"/>
                          </a:cubicBezTo>
                          <a:cubicBezTo>
                            <a:pt x="15000" y="34750"/>
                            <a:pt x="15039" y="34778"/>
                            <a:pt x="15079" y="34778"/>
                          </a:cubicBezTo>
                          <a:cubicBezTo>
                            <a:pt x="15114" y="34778"/>
                            <a:pt x="15150" y="34757"/>
                            <a:pt x="15163" y="34706"/>
                          </a:cubicBezTo>
                          <a:lnTo>
                            <a:pt x="15163" y="34652"/>
                          </a:lnTo>
                          <a:lnTo>
                            <a:pt x="15217" y="34652"/>
                          </a:lnTo>
                          <a:cubicBezTo>
                            <a:pt x="15488" y="34354"/>
                            <a:pt x="15732" y="34028"/>
                            <a:pt x="15976" y="33703"/>
                          </a:cubicBezTo>
                          <a:cubicBezTo>
                            <a:pt x="16980" y="32401"/>
                            <a:pt x="17875" y="31018"/>
                            <a:pt x="18635" y="29580"/>
                          </a:cubicBezTo>
                          <a:cubicBezTo>
                            <a:pt x="19421" y="28142"/>
                            <a:pt x="20072" y="26624"/>
                            <a:pt x="20642" y="25078"/>
                          </a:cubicBezTo>
                          <a:cubicBezTo>
                            <a:pt x="21211" y="23531"/>
                            <a:pt x="21645" y="21958"/>
                            <a:pt x="21971" y="20331"/>
                          </a:cubicBezTo>
                          <a:cubicBezTo>
                            <a:pt x="22323" y="18731"/>
                            <a:pt x="22540" y="17076"/>
                            <a:pt x="22649" y="15449"/>
                          </a:cubicBezTo>
                          <a:cubicBezTo>
                            <a:pt x="22730" y="13821"/>
                            <a:pt x="22703" y="12194"/>
                            <a:pt x="22540" y="10593"/>
                          </a:cubicBezTo>
                          <a:cubicBezTo>
                            <a:pt x="22459" y="9834"/>
                            <a:pt x="22296" y="9074"/>
                            <a:pt x="22052" y="8342"/>
                          </a:cubicBezTo>
                          <a:cubicBezTo>
                            <a:pt x="21835" y="7637"/>
                            <a:pt x="21428" y="7013"/>
                            <a:pt x="20913" y="6498"/>
                          </a:cubicBezTo>
                          <a:cubicBezTo>
                            <a:pt x="20669" y="6281"/>
                            <a:pt x="20371" y="6145"/>
                            <a:pt x="20045" y="6118"/>
                          </a:cubicBezTo>
                          <a:cubicBezTo>
                            <a:pt x="20018" y="6116"/>
                            <a:pt x="19990" y="6115"/>
                            <a:pt x="19963" y="6115"/>
                          </a:cubicBezTo>
                          <a:cubicBezTo>
                            <a:pt x="19666" y="6115"/>
                            <a:pt x="19378" y="6247"/>
                            <a:pt x="19204" y="6471"/>
                          </a:cubicBezTo>
                          <a:cubicBezTo>
                            <a:pt x="18987" y="6742"/>
                            <a:pt x="18824" y="7067"/>
                            <a:pt x="18743" y="7420"/>
                          </a:cubicBezTo>
                          <a:cubicBezTo>
                            <a:pt x="18662" y="7773"/>
                            <a:pt x="18580" y="8152"/>
                            <a:pt x="18526" y="8532"/>
                          </a:cubicBezTo>
                          <a:cubicBezTo>
                            <a:pt x="18309" y="10024"/>
                            <a:pt x="18255" y="11543"/>
                            <a:pt x="18336" y="13062"/>
                          </a:cubicBezTo>
                          <a:cubicBezTo>
                            <a:pt x="18391" y="14581"/>
                            <a:pt x="18526" y="16100"/>
                            <a:pt x="18526" y="17646"/>
                          </a:cubicBezTo>
                          <a:cubicBezTo>
                            <a:pt x="18553" y="18812"/>
                            <a:pt x="18445" y="19978"/>
                            <a:pt x="18255" y="21117"/>
                          </a:cubicBezTo>
                          <a:cubicBezTo>
                            <a:pt x="18282" y="19843"/>
                            <a:pt x="18228" y="18568"/>
                            <a:pt x="18119" y="17320"/>
                          </a:cubicBezTo>
                          <a:cubicBezTo>
                            <a:pt x="17929" y="14716"/>
                            <a:pt x="17468" y="12139"/>
                            <a:pt x="16682" y="9671"/>
                          </a:cubicBezTo>
                          <a:cubicBezTo>
                            <a:pt x="15922" y="7230"/>
                            <a:pt x="14729" y="4979"/>
                            <a:pt x="13128" y="2972"/>
                          </a:cubicBezTo>
                          <a:cubicBezTo>
                            <a:pt x="12749" y="2483"/>
                            <a:pt x="12315" y="2022"/>
                            <a:pt x="11881" y="1588"/>
                          </a:cubicBezTo>
                          <a:cubicBezTo>
                            <a:pt x="11447" y="1154"/>
                            <a:pt x="10986" y="747"/>
                            <a:pt x="10497" y="395"/>
                          </a:cubicBezTo>
                          <a:cubicBezTo>
                            <a:pt x="10201" y="172"/>
                            <a:pt x="9841" y="1"/>
                            <a:pt x="947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922" name="Google Shape;922;p37"/>
                <p:cNvGrpSpPr/>
                <p:nvPr/>
              </p:nvGrpSpPr>
              <p:grpSpPr>
                <a:xfrm flipH="1">
                  <a:off x="7520391" y="3747050"/>
                  <a:ext cx="1442800" cy="1245445"/>
                  <a:chOff x="1238300" y="2426750"/>
                  <a:chExt cx="990050" cy="854625"/>
                </a:xfrm>
              </p:grpSpPr>
              <p:sp>
                <p:nvSpPr>
                  <p:cNvPr id="923" name="Google Shape;923;p37"/>
                  <p:cNvSpPr/>
                  <p:nvPr/>
                </p:nvSpPr>
                <p:spPr>
                  <a:xfrm>
                    <a:off x="1782825" y="2546900"/>
                    <a:ext cx="438750" cy="696425"/>
                  </a:xfrm>
                  <a:custGeom>
                    <a:avLst/>
                    <a:gdLst/>
                    <a:ahLst/>
                    <a:cxnLst/>
                    <a:rect l="l" t="t" r="r" b="b"/>
                    <a:pathLst>
                      <a:path w="17550" h="27857" extrusionOk="0">
                        <a:moveTo>
                          <a:pt x="17522" y="1"/>
                        </a:moveTo>
                        <a:cubicBezTo>
                          <a:pt x="16844" y="353"/>
                          <a:pt x="16166" y="679"/>
                          <a:pt x="15542" y="1086"/>
                        </a:cubicBezTo>
                        <a:lnTo>
                          <a:pt x="15244" y="1276"/>
                        </a:lnTo>
                        <a:cubicBezTo>
                          <a:pt x="14430" y="1791"/>
                          <a:pt x="13671" y="2361"/>
                          <a:pt x="12938" y="2984"/>
                        </a:cubicBezTo>
                        <a:cubicBezTo>
                          <a:pt x="12721" y="3147"/>
                          <a:pt x="12504" y="3310"/>
                          <a:pt x="12314" y="3500"/>
                        </a:cubicBezTo>
                        <a:cubicBezTo>
                          <a:pt x="12152" y="3663"/>
                          <a:pt x="11962" y="3825"/>
                          <a:pt x="11799" y="3961"/>
                        </a:cubicBezTo>
                        <a:cubicBezTo>
                          <a:pt x="11935" y="4232"/>
                          <a:pt x="12070" y="4530"/>
                          <a:pt x="12233" y="4829"/>
                        </a:cubicBezTo>
                        <a:lnTo>
                          <a:pt x="12504" y="5344"/>
                        </a:lnTo>
                        <a:cubicBezTo>
                          <a:pt x="12531" y="5426"/>
                          <a:pt x="12586" y="5534"/>
                          <a:pt x="12640" y="5615"/>
                        </a:cubicBezTo>
                        <a:lnTo>
                          <a:pt x="12694" y="5724"/>
                        </a:lnTo>
                        <a:cubicBezTo>
                          <a:pt x="12721" y="5778"/>
                          <a:pt x="12721" y="5832"/>
                          <a:pt x="12721" y="5860"/>
                        </a:cubicBezTo>
                        <a:cubicBezTo>
                          <a:pt x="12741" y="5918"/>
                          <a:pt x="12704" y="5963"/>
                          <a:pt x="12662" y="5963"/>
                        </a:cubicBezTo>
                        <a:cubicBezTo>
                          <a:pt x="12645" y="5963"/>
                          <a:pt x="12628" y="5956"/>
                          <a:pt x="12613" y="5941"/>
                        </a:cubicBezTo>
                        <a:cubicBezTo>
                          <a:pt x="12559" y="5941"/>
                          <a:pt x="12504" y="5914"/>
                          <a:pt x="12477" y="5860"/>
                        </a:cubicBezTo>
                        <a:lnTo>
                          <a:pt x="12423" y="5805"/>
                        </a:lnTo>
                        <a:lnTo>
                          <a:pt x="12260" y="5561"/>
                        </a:lnTo>
                        <a:cubicBezTo>
                          <a:pt x="12152" y="5426"/>
                          <a:pt x="12043" y="5290"/>
                          <a:pt x="11935" y="5154"/>
                        </a:cubicBezTo>
                        <a:lnTo>
                          <a:pt x="11609" y="4720"/>
                        </a:lnTo>
                        <a:cubicBezTo>
                          <a:pt x="11501" y="4585"/>
                          <a:pt x="11392" y="4476"/>
                          <a:pt x="11311" y="4341"/>
                        </a:cubicBezTo>
                        <a:cubicBezTo>
                          <a:pt x="10931" y="4693"/>
                          <a:pt x="10497" y="5019"/>
                          <a:pt x="10117" y="5371"/>
                        </a:cubicBezTo>
                        <a:cubicBezTo>
                          <a:pt x="9711" y="5724"/>
                          <a:pt x="9249" y="6131"/>
                          <a:pt x="8843" y="6538"/>
                        </a:cubicBezTo>
                        <a:cubicBezTo>
                          <a:pt x="8002" y="7297"/>
                          <a:pt x="7188" y="8084"/>
                          <a:pt x="6401" y="8897"/>
                        </a:cubicBezTo>
                        <a:cubicBezTo>
                          <a:pt x="6157" y="9142"/>
                          <a:pt x="5940" y="9359"/>
                          <a:pt x="5723" y="9576"/>
                        </a:cubicBezTo>
                        <a:lnTo>
                          <a:pt x="5398" y="9928"/>
                        </a:lnTo>
                        <a:cubicBezTo>
                          <a:pt x="5316" y="10009"/>
                          <a:pt x="5235" y="10118"/>
                          <a:pt x="5127" y="10199"/>
                        </a:cubicBezTo>
                        <a:cubicBezTo>
                          <a:pt x="5181" y="10254"/>
                          <a:pt x="5235" y="10308"/>
                          <a:pt x="5289" y="10362"/>
                        </a:cubicBezTo>
                        <a:cubicBezTo>
                          <a:pt x="5371" y="10443"/>
                          <a:pt x="5425" y="10525"/>
                          <a:pt x="5506" y="10606"/>
                        </a:cubicBezTo>
                        <a:cubicBezTo>
                          <a:pt x="5642" y="10769"/>
                          <a:pt x="5750" y="10932"/>
                          <a:pt x="5886" y="11094"/>
                        </a:cubicBezTo>
                        <a:cubicBezTo>
                          <a:pt x="6022" y="11257"/>
                          <a:pt x="6130" y="11447"/>
                          <a:pt x="6239" y="11610"/>
                        </a:cubicBezTo>
                        <a:cubicBezTo>
                          <a:pt x="6320" y="11773"/>
                          <a:pt x="6401" y="11935"/>
                          <a:pt x="6483" y="12098"/>
                        </a:cubicBezTo>
                        <a:cubicBezTo>
                          <a:pt x="6483" y="12125"/>
                          <a:pt x="6483" y="12152"/>
                          <a:pt x="6510" y="12152"/>
                        </a:cubicBezTo>
                        <a:cubicBezTo>
                          <a:pt x="6510" y="12207"/>
                          <a:pt x="6483" y="12234"/>
                          <a:pt x="6456" y="12261"/>
                        </a:cubicBezTo>
                        <a:cubicBezTo>
                          <a:pt x="6441" y="12264"/>
                          <a:pt x="6427" y="12266"/>
                          <a:pt x="6413" y="12266"/>
                        </a:cubicBezTo>
                        <a:cubicBezTo>
                          <a:pt x="6325" y="12266"/>
                          <a:pt x="6255" y="12199"/>
                          <a:pt x="6184" y="12152"/>
                        </a:cubicBezTo>
                        <a:lnTo>
                          <a:pt x="5940" y="11990"/>
                        </a:lnTo>
                        <a:lnTo>
                          <a:pt x="5479" y="11637"/>
                        </a:lnTo>
                        <a:cubicBezTo>
                          <a:pt x="5181" y="11420"/>
                          <a:pt x="4855" y="11230"/>
                          <a:pt x="4584" y="10986"/>
                        </a:cubicBezTo>
                        <a:cubicBezTo>
                          <a:pt x="3960" y="11962"/>
                          <a:pt x="3391" y="12993"/>
                          <a:pt x="2875" y="14051"/>
                        </a:cubicBezTo>
                        <a:cubicBezTo>
                          <a:pt x="2360" y="15109"/>
                          <a:pt x="1926" y="16167"/>
                          <a:pt x="1573" y="17279"/>
                        </a:cubicBezTo>
                        <a:cubicBezTo>
                          <a:pt x="1194" y="18391"/>
                          <a:pt x="868" y="19530"/>
                          <a:pt x="624" y="20669"/>
                        </a:cubicBezTo>
                        <a:cubicBezTo>
                          <a:pt x="407" y="21808"/>
                          <a:pt x="217" y="22948"/>
                          <a:pt x="109" y="24114"/>
                        </a:cubicBezTo>
                        <a:cubicBezTo>
                          <a:pt x="54" y="24982"/>
                          <a:pt x="0" y="25850"/>
                          <a:pt x="0" y="26691"/>
                        </a:cubicBezTo>
                        <a:lnTo>
                          <a:pt x="0" y="27613"/>
                        </a:lnTo>
                        <a:lnTo>
                          <a:pt x="0" y="27857"/>
                        </a:lnTo>
                        <a:cubicBezTo>
                          <a:pt x="190" y="27369"/>
                          <a:pt x="434" y="26908"/>
                          <a:pt x="678" y="26419"/>
                        </a:cubicBezTo>
                        <a:cubicBezTo>
                          <a:pt x="950" y="25904"/>
                          <a:pt x="1248" y="25362"/>
                          <a:pt x="1573" y="24846"/>
                        </a:cubicBezTo>
                        <a:cubicBezTo>
                          <a:pt x="2197" y="23788"/>
                          <a:pt x="2875" y="22758"/>
                          <a:pt x="3581" y="21754"/>
                        </a:cubicBezTo>
                        <a:cubicBezTo>
                          <a:pt x="4286" y="20751"/>
                          <a:pt x="5018" y="19774"/>
                          <a:pt x="5723" y="18770"/>
                        </a:cubicBezTo>
                        <a:cubicBezTo>
                          <a:pt x="6429" y="17794"/>
                          <a:pt x="7161" y="16763"/>
                          <a:pt x="7839" y="15733"/>
                        </a:cubicBezTo>
                        <a:cubicBezTo>
                          <a:pt x="8164" y="15217"/>
                          <a:pt x="8490" y="14702"/>
                          <a:pt x="8815" y="14159"/>
                        </a:cubicBezTo>
                        <a:cubicBezTo>
                          <a:pt x="9114" y="13644"/>
                          <a:pt x="9412" y="13102"/>
                          <a:pt x="9711" y="12559"/>
                        </a:cubicBezTo>
                        <a:cubicBezTo>
                          <a:pt x="9792" y="12424"/>
                          <a:pt x="9873" y="12315"/>
                          <a:pt x="9955" y="12179"/>
                        </a:cubicBezTo>
                        <a:cubicBezTo>
                          <a:pt x="9983" y="12133"/>
                          <a:pt x="10014" y="12115"/>
                          <a:pt x="10040" y="12115"/>
                        </a:cubicBezTo>
                        <a:cubicBezTo>
                          <a:pt x="10091" y="12115"/>
                          <a:pt x="10126" y="12180"/>
                          <a:pt x="10090" y="12234"/>
                        </a:cubicBezTo>
                        <a:cubicBezTo>
                          <a:pt x="9873" y="12803"/>
                          <a:pt x="9575" y="13346"/>
                          <a:pt x="9277" y="13888"/>
                        </a:cubicBezTo>
                        <a:cubicBezTo>
                          <a:pt x="8951" y="14404"/>
                          <a:pt x="8653" y="14946"/>
                          <a:pt x="8327" y="15461"/>
                        </a:cubicBezTo>
                        <a:cubicBezTo>
                          <a:pt x="7649" y="16492"/>
                          <a:pt x="6971" y="17496"/>
                          <a:pt x="6239" y="18499"/>
                        </a:cubicBezTo>
                        <a:cubicBezTo>
                          <a:pt x="5506" y="19530"/>
                          <a:pt x="4801" y="20479"/>
                          <a:pt x="4069" y="21483"/>
                        </a:cubicBezTo>
                        <a:cubicBezTo>
                          <a:pt x="3364" y="22486"/>
                          <a:pt x="2685" y="23490"/>
                          <a:pt x="2034" y="24548"/>
                        </a:cubicBezTo>
                        <a:cubicBezTo>
                          <a:pt x="1411" y="25579"/>
                          <a:pt x="814" y="26664"/>
                          <a:pt x="271" y="27748"/>
                        </a:cubicBezTo>
                        <a:lnTo>
                          <a:pt x="271" y="27776"/>
                        </a:lnTo>
                        <a:cubicBezTo>
                          <a:pt x="597" y="27586"/>
                          <a:pt x="922" y="27396"/>
                          <a:pt x="1221" y="27179"/>
                        </a:cubicBezTo>
                        <a:cubicBezTo>
                          <a:pt x="1682" y="26908"/>
                          <a:pt x="2116" y="26636"/>
                          <a:pt x="2523" y="26338"/>
                        </a:cubicBezTo>
                        <a:cubicBezTo>
                          <a:pt x="3391" y="25768"/>
                          <a:pt x="4204" y="25145"/>
                          <a:pt x="4991" y="24466"/>
                        </a:cubicBezTo>
                        <a:cubicBezTo>
                          <a:pt x="6591" y="23137"/>
                          <a:pt x="8029" y="21673"/>
                          <a:pt x="9331" y="20072"/>
                        </a:cubicBezTo>
                        <a:cubicBezTo>
                          <a:pt x="9711" y="19611"/>
                          <a:pt x="10036" y="19177"/>
                          <a:pt x="10389" y="18716"/>
                        </a:cubicBezTo>
                        <a:cubicBezTo>
                          <a:pt x="10551" y="18472"/>
                          <a:pt x="10714" y="18228"/>
                          <a:pt x="10877" y="18011"/>
                        </a:cubicBezTo>
                        <a:cubicBezTo>
                          <a:pt x="11040" y="17767"/>
                          <a:pt x="11148" y="17604"/>
                          <a:pt x="11284" y="17414"/>
                        </a:cubicBezTo>
                        <a:lnTo>
                          <a:pt x="11257" y="17360"/>
                        </a:lnTo>
                        <a:cubicBezTo>
                          <a:pt x="11175" y="17306"/>
                          <a:pt x="11094" y="17252"/>
                          <a:pt x="11040" y="17197"/>
                        </a:cubicBezTo>
                        <a:cubicBezTo>
                          <a:pt x="10877" y="17062"/>
                          <a:pt x="10714" y="16953"/>
                          <a:pt x="10551" y="16845"/>
                        </a:cubicBezTo>
                        <a:cubicBezTo>
                          <a:pt x="10389" y="16736"/>
                          <a:pt x="10253" y="16628"/>
                          <a:pt x="10090" y="16546"/>
                        </a:cubicBezTo>
                        <a:lnTo>
                          <a:pt x="9819" y="16411"/>
                        </a:lnTo>
                        <a:cubicBezTo>
                          <a:pt x="9738" y="16384"/>
                          <a:pt x="9656" y="16329"/>
                          <a:pt x="9575" y="16248"/>
                        </a:cubicBezTo>
                        <a:cubicBezTo>
                          <a:pt x="9494" y="16194"/>
                          <a:pt x="9548" y="16058"/>
                          <a:pt x="9656" y="16058"/>
                        </a:cubicBezTo>
                        <a:cubicBezTo>
                          <a:pt x="9711" y="16058"/>
                          <a:pt x="9765" y="16085"/>
                          <a:pt x="9819" y="16112"/>
                        </a:cubicBezTo>
                        <a:cubicBezTo>
                          <a:pt x="9982" y="16139"/>
                          <a:pt x="10145" y="16167"/>
                          <a:pt x="10307" y="16221"/>
                        </a:cubicBezTo>
                        <a:cubicBezTo>
                          <a:pt x="10497" y="16275"/>
                          <a:pt x="10687" y="16329"/>
                          <a:pt x="10877" y="16384"/>
                        </a:cubicBezTo>
                        <a:cubicBezTo>
                          <a:pt x="11067" y="16465"/>
                          <a:pt x="11229" y="16546"/>
                          <a:pt x="11392" y="16601"/>
                        </a:cubicBezTo>
                        <a:lnTo>
                          <a:pt x="11663" y="16736"/>
                        </a:lnTo>
                        <a:cubicBezTo>
                          <a:pt x="11718" y="16763"/>
                          <a:pt x="11745" y="16763"/>
                          <a:pt x="11772" y="16790"/>
                        </a:cubicBezTo>
                        <a:cubicBezTo>
                          <a:pt x="11826" y="16682"/>
                          <a:pt x="11908" y="16601"/>
                          <a:pt x="11962" y="16492"/>
                        </a:cubicBezTo>
                        <a:cubicBezTo>
                          <a:pt x="12016" y="16411"/>
                          <a:pt x="12125" y="16221"/>
                          <a:pt x="12206" y="16085"/>
                        </a:cubicBezTo>
                        <a:cubicBezTo>
                          <a:pt x="12369" y="15814"/>
                          <a:pt x="12531" y="15543"/>
                          <a:pt x="12667" y="15272"/>
                        </a:cubicBezTo>
                        <a:cubicBezTo>
                          <a:pt x="12830" y="15000"/>
                          <a:pt x="12965" y="14729"/>
                          <a:pt x="13128" y="14458"/>
                        </a:cubicBezTo>
                        <a:cubicBezTo>
                          <a:pt x="13210" y="14322"/>
                          <a:pt x="13264" y="14187"/>
                          <a:pt x="13345" y="14051"/>
                        </a:cubicBezTo>
                        <a:cubicBezTo>
                          <a:pt x="13427" y="13888"/>
                          <a:pt x="13454" y="13807"/>
                          <a:pt x="13508" y="13698"/>
                        </a:cubicBezTo>
                        <a:cubicBezTo>
                          <a:pt x="13345" y="13617"/>
                          <a:pt x="13182" y="13508"/>
                          <a:pt x="12993" y="13427"/>
                        </a:cubicBezTo>
                        <a:cubicBezTo>
                          <a:pt x="12803" y="13319"/>
                          <a:pt x="12559" y="13210"/>
                          <a:pt x="12342" y="13102"/>
                        </a:cubicBezTo>
                        <a:cubicBezTo>
                          <a:pt x="12125" y="12993"/>
                          <a:pt x="11908" y="12885"/>
                          <a:pt x="11691" y="12803"/>
                        </a:cubicBezTo>
                        <a:cubicBezTo>
                          <a:pt x="11446" y="12695"/>
                          <a:pt x="11229" y="12613"/>
                          <a:pt x="11012" y="12532"/>
                        </a:cubicBezTo>
                        <a:cubicBezTo>
                          <a:pt x="10859" y="12481"/>
                          <a:pt x="10922" y="12286"/>
                          <a:pt x="11044" y="12286"/>
                        </a:cubicBezTo>
                        <a:cubicBezTo>
                          <a:pt x="11051" y="12286"/>
                          <a:pt x="11059" y="12286"/>
                          <a:pt x="11067" y="12288"/>
                        </a:cubicBezTo>
                        <a:lnTo>
                          <a:pt x="11474" y="12288"/>
                        </a:lnTo>
                        <a:cubicBezTo>
                          <a:pt x="11609" y="12288"/>
                          <a:pt x="11718" y="12288"/>
                          <a:pt x="11853" y="12315"/>
                        </a:cubicBezTo>
                        <a:cubicBezTo>
                          <a:pt x="12125" y="12342"/>
                          <a:pt x="12396" y="12369"/>
                          <a:pt x="12667" y="12396"/>
                        </a:cubicBezTo>
                        <a:cubicBezTo>
                          <a:pt x="12911" y="12424"/>
                          <a:pt x="13182" y="12451"/>
                          <a:pt x="13427" y="12505"/>
                        </a:cubicBezTo>
                        <a:lnTo>
                          <a:pt x="13806" y="12559"/>
                        </a:lnTo>
                        <a:cubicBezTo>
                          <a:pt x="13888" y="12559"/>
                          <a:pt x="13942" y="12586"/>
                          <a:pt x="14023" y="12613"/>
                        </a:cubicBezTo>
                        <a:cubicBezTo>
                          <a:pt x="14050" y="12613"/>
                          <a:pt x="14105" y="12613"/>
                          <a:pt x="14132" y="12640"/>
                        </a:cubicBezTo>
                        <a:lnTo>
                          <a:pt x="14132" y="12613"/>
                        </a:lnTo>
                        <a:cubicBezTo>
                          <a:pt x="14918" y="11040"/>
                          <a:pt x="15596" y="9440"/>
                          <a:pt x="16166" y="7785"/>
                        </a:cubicBezTo>
                        <a:cubicBezTo>
                          <a:pt x="16708" y="6131"/>
                          <a:pt x="17088" y="4422"/>
                          <a:pt x="17332" y="2686"/>
                        </a:cubicBezTo>
                        <a:cubicBezTo>
                          <a:pt x="17387" y="2198"/>
                          <a:pt x="17441" y="1737"/>
                          <a:pt x="17495" y="1248"/>
                        </a:cubicBezTo>
                        <a:cubicBezTo>
                          <a:pt x="17522" y="977"/>
                          <a:pt x="17522" y="706"/>
                          <a:pt x="17549" y="462"/>
                        </a:cubicBezTo>
                        <a:lnTo>
                          <a:pt x="17549" y="462"/>
                        </a:lnTo>
                        <a:cubicBezTo>
                          <a:pt x="16844" y="1818"/>
                          <a:pt x="16112" y="3147"/>
                          <a:pt x="15325" y="4476"/>
                        </a:cubicBezTo>
                        <a:cubicBezTo>
                          <a:pt x="14430" y="5968"/>
                          <a:pt x="13454" y="7406"/>
                          <a:pt x="12450" y="8843"/>
                        </a:cubicBezTo>
                        <a:cubicBezTo>
                          <a:pt x="11880" y="9630"/>
                          <a:pt x="11311" y="10416"/>
                          <a:pt x="10687" y="11149"/>
                        </a:cubicBezTo>
                        <a:cubicBezTo>
                          <a:pt x="10674" y="11161"/>
                          <a:pt x="10659" y="11167"/>
                          <a:pt x="10643" y="11167"/>
                        </a:cubicBezTo>
                        <a:cubicBezTo>
                          <a:pt x="10591" y="11167"/>
                          <a:pt x="10537" y="11109"/>
                          <a:pt x="10578" y="11067"/>
                        </a:cubicBezTo>
                        <a:cubicBezTo>
                          <a:pt x="11094" y="10362"/>
                          <a:pt x="11609" y="9657"/>
                          <a:pt x="12125" y="8952"/>
                        </a:cubicBezTo>
                        <a:cubicBezTo>
                          <a:pt x="12640" y="8219"/>
                          <a:pt x="13101" y="7514"/>
                          <a:pt x="13562" y="6809"/>
                        </a:cubicBezTo>
                        <a:cubicBezTo>
                          <a:pt x="14511" y="5344"/>
                          <a:pt x="15434" y="3852"/>
                          <a:pt x="16275" y="2333"/>
                        </a:cubicBezTo>
                        <a:cubicBezTo>
                          <a:pt x="16708" y="1574"/>
                          <a:pt x="17115" y="787"/>
                          <a:pt x="1752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4" name="Google Shape;924;p37"/>
                  <p:cNvSpPr/>
                  <p:nvPr/>
                </p:nvSpPr>
                <p:spPr>
                  <a:xfrm>
                    <a:off x="2077100" y="2573350"/>
                    <a:ext cx="93625" cy="113275"/>
                  </a:xfrm>
                  <a:custGeom>
                    <a:avLst/>
                    <a:gdLst/>
                    <a:ahLst/>
                    <a:cxnLst/>
                    <a:rect l="l" t="t" r="r" b="b"/>
                    <a:pathLst>
                      <a:path w="3745" h="4531" extrusionOk="0">
                        <a:moveTo>
                          <a:pt x="3744" y="1"/>
                        </a:moveTo>
                        <a:lnTo>
                          <a:pt x="3446" y="190"/>
                        </a:lnTo>
                        <a:cubicBezTo>
                          <a:pt x="2632" y="706"/>
                          <a:pt x="1872" y="1275"/>
                          <a:pt x="1140" y="1899"/>
                        </a:cubicBezTo>
                        <a:cubicBezTo>
                          <a:pt x="923" y="2062"/>
                          <a:pt x="706" y="2225"/>
                          <a:pt x="516" y="2415"/>
                        </a:cubicBezTo>
                        <a:cubicBezTo>
                          <a:pt x="354" y="2577"/>
                          <a:pt x="164" y="2740"/>
                          <a:pt x="1" y="2876"/>
                        </a:cubicBezTo>
                        <a:cubicBezTo>
                          <a:pt x="137" y="3147"/>
                          <a:pt x="272" y="3445"/>
                          <a:pt x="435" y="3744"/>
                        </a:cubicBezTo>
                        <a:lnTo>
                          <a:pt x="706" y="4232"/>
                        </a:lnTo>
                        <a:cubicBezTo>
                          <a:pt x="733" y="4340"/>
                          <a:pt x="788" y="4422"/>
                          <a:pt x="842" y="4530"/>
                        </a:cubicBezTo>
                        <a:cubicBezTo>
                          <a:pt x="1818" y="3011"/>
                          <a:pt x="2768" y="1520"/>
                          <a:pt x="374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5" name="Google Shape;925;p37"/>
                  <p:cNvSpPr/>
                  <p:nvPr/>
                </p:nvSpPr>
                <p:spPr>
                  <a:xfrm>
                    <a:off x="1783500" y="2654050"/>
                    <a:ext cx="310600" cy="559450"/>
                  </a:xfrm>
                  <a:custGeom>
                    <a:avLst/>
                    <a:gdLst/>
                    <a:ahLst/>
                    <a:cxnLst/>
                    <a:rect l="l" t="t" r="r" b="b"/>
                    <a:pathLst>
                      <a:path w="12424" h="22378" extrusionOk="0">
                        <a:moveTo>
                          <a:pt x="11257" y="0"/>
                        </a:moveTo>
                        <a:cubicBezTo>
                          <a:pt x="10877" y="380"/>
                          <a:pt x="10470" y="706"/>
                          <a:pt x="10063" y="1058"/>
                        </a:cubicBezTo>
                        <a:cubicBezTo>
                          <a:pt x="9656" y="1411"/>
                          <a:pt x="9222" y="1818"/>
                          <a:pt x="8788" y="2225"/>
                        </a:cubicBezTo>
                        <a:cubicBezTo>
                          <a:pt x="7948" y="2984"/>
                          <a:pt x="7134" y="3771"/>
                          <a:pt x="6347" y="4584"/>
                        </a:cubicBezTo>
                        <a:cubicBezTo>
                          <a:pt x="6130" y="4801"/>
                          <a:pt x="5886" y="5045"/>
                          <a:pt x="5669" y="5262"/>
                        </a:cubicBezTo>
                        <a:cubicBezTo>
                          <a:pt x="5561" y="5371"/>
                          <a:pt x="5452" y="5479"/>
                          <a:pt x="5344" y="5615"/>
                        </a:cubicBezTo>
                        <a:cubicBezTo>
                          <a:pt x="5262" y="5696"/>
                          <a:pt x="5181" y="5778"/>
                          <a:pt x="5072" y="5859"/>
                        </a:cubicBezTo>
                        <a:cubicBezTo>
                          <a:pt x="5127" y="5913"/>
                          <a:pt x="5181" y="5995"/>
                          <a:pt x="5235" y="6049"/>
                        </a:cubicBezTo>
                        <a:cubicBezTo>
                          <a:pt x="5317" y="6130"/>
                          <a:pt x="5371" y="6212"/>
                          <a:pt x="5452" y="6293"/>
                        </a:cubicBezTo>
                        <a:cubicBezTo>
                          <a:pt x="5588" y="6456"/>
                          <a:pt x="5723" y="6619"/>
                          <a:pt x="5832" y="6781"/>
                        </a:cubicBezTo>
                        <a:cubicBezTo>
                          <a:pt x="5968" y="6944"/>
                          <a:pt x="6076" y="7134"/>
                          <a:pt x="6185" y="7297"/>
                        </a:cubicBezTo>
                        <a:cubicBezTo>
                          <a:pt x="6266" y="7459"/>
                          <a:pt x="6374" y="7622"/>
                          <a:pt x="6429" y="7785"/>
                        </a:cubicBezTo>
                        <a:lnTo>
                          <a:pt x="6456" y="7839"/>
                        </a:lnTo>
                        <a:cubicBezTo>
                          <a:pt x="6456" y="7893"/>
                          <a:pt x="6429" y="7921"/>
                          <a:pt x="6402" y="7948"/>
                        </a:cubicBezTo>
                        <a:cubicBezTo>
                          <a:pt x="6387" y="7951"/>
                          <a:pt x="6372" y="7953"/>
                          <a:pt x="6359" y="7953"/>
                        </a:cubicBezTo>
                        <a:cubicBezTo>
                          <a:pt x="6271" y="7953"/>
                          <a:pt x="6204" y="7886"/>
                          <a:pt x="6157" y="7839"/>
                        </a:cubicBezTo>
                        <a:lnTo>
                          <a:pt x="5913" y="7676"/>
                        </a:lnTo>
                        <a:lnTo>
                          <a:pt x="5425" y="7324"/>
                        </a:lnTo>
                        <a:cubicBezTo>
                          <a:pt x="5127" y="7107"/>
                          <a:pt x="4828" y="6890"/>
                          <a:pt x="4530" y="6673"/>
                        </a:cubicBezTo>
                        <a:cubicBezTo>
                          <a:pt x="3933" y="7649"/>
                          <a:pt x="3364" y="8653"/>
                          <a:pt x="2875" y="9711"/>
                        </a:cubicBezTo>
                        <a:cubicBezTo>
                          <a:pt x="2360" y="10769"/>
                          <a:pt x="1926" y="11826"/>
                          <a:pt x="1573" y="12938"/>
                        </a:cubicBezTo>
                        <a:cubicBezTo>
                          <a:pt x="1194" y="14050"/>
                          <a:pt x="868" y="15190"/>
                          <a:pt x="624" y="16329"/>
                        </a:cubicBezTo>
                        <a:cubicBezTo>
                          <a:pt x="380" y="17468"/>
                          <a:pt x="217" y="18634"/>
                          <a:pt x="109" y="19801"/>
                        </a:cubicBezTo>
                        <a:cubicBezTo>
                          <a:pt x="55" y="20642"/>
                          <a:pt x="0" y="21510"/>
                          <a:pt x="0" y="22378"/>
                        </a:cubicBezTo>
                        <a:cubicBezTo>
                          <a:pt x="489" y="20886"/>
                          <a:pt x="1140" y="19448"/>
                          <a:pt x="1899" y="18065"/>
                        </a:cubicBezTo>
                        <a:cubicBezTo>
                          <a:pt x="2360" y="17251"/>
                          <a:pt x="2875" y="16465"/>
                          <a:pt x="3364" y="15678"/>
                        </a:cubicBezTo>
                        <a:cubicBezTo>
                          <a:pt x="6402" y="10958"/>
                          <a:pt x="9412" y="6239"/>
                          <a:pt x="12423" y="1546"/>
                        </a:cubicBezTo>
                        <a:lnTo>
                          <a:pt x="12369" y="1492"/>
                        </a:lnTo>
                        <a:cubicBezTo>
                          <a:pt x="12315" y="1411"/>
                          <a:pt x="12260" y="1329"/>
                          <a:pt x="12206" y="1248"/>
                        </a:cubicBezTo>
                        <a:cubicBezTo>
                          <a:pt x="12098" y="1112"/>
                          <a:pt x="11989" y="977"/>
                          <a:pt x="11881" y="841"/>
                        </a:cubicBezTo>
                        <a:lnTo>
                          <a:pt x="11555" y="407"/>
                        </a:lnTo>
                        <a:cubicBezTo>
                          <a:pt x="11447" y="272"/>
                          <a:pt x="11365" y="136"/>
                          <a:pt x="1125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6" name="Google Shape;926;p37"/>
                  <p:cNvSpPr/>
                  <p:nvPr/>
                </p:nvSpPr>
                <p:spPr>
                  <a:xfrm>
                    <a:off x="1776025" y="2538525"/>
                    <a:ext cx="452325" cy="713225"/>
                  </a:xfrm>
                  <a:custGeom>
                    <a:avLst/>
                    <a:gdLst/>
                    <a:ahLst/>
                    <a:cxnLst/>
                    <a:rect l="l" t="t" r="r" b="b"/>
                    <a:pathLst>
                      <a:path w="18093" h="28529" extrusionOk="0">
                        <a:moveTo>
                          <a:pt x="17740" y="363"/>
                        </a:moveTo>
                        <a:lnTo>
                          <a:pt x="17740" y="363"/>
                        </a:lnTo>
                        <a:cubicBezTo>
                          <a:pt x="17333" y="1150"/>
                          <a:pt x="16926" y="1936"/>
                          <a:pt x="16492" y="2696"/>
                        </a:cubicBezTo>
                        <a:cubicBezTo>
                          <a:pt x="15651" y="4215"/>
                          <a:pt x="14756" y="5706"/>
                          <a:pt x="13780" y="7144"/>
                        </a:cubicBezTo>
                        <a:cubicBezTo>
                          <a:pt x="13319" y="7876"/>
                          <a:pt x="12831" y="8581"/>
                          <a:pt x="12342" y="9287"/>
                        </a:cubicBezTo>
                        <a:cubicBezTo>
                          <a:pt x="11827" y="9992"/>
                          <a:pt x="11312" y="10697"/>
                          <a:pt x="10796" y="11429"/>
                        </a:cubicBezTo>
                        <a:cubicBezTo>
                          <a:pt x="10775" y="11471"/>
                          <a:pt x="10819" y="11529"/>
                          <a:pt x="10864" y="11529"/>
                        </a:cubicBezTo>
                        <a:cubicBezTo>
                          <a:pt x="10878" y="11529"/>
                          <a:pt x="10892" y="11523"/>
                          <a:pt x="10905" y="11511"/>
                        </a:cubicBezTo>
                        <a:cubicBezTo>
                          <a:pt x="11529" y="10778"/>
                          <a:pt x="12098" y="9965"/>
                          <a:pt x="12668" y="9178"/>
                        </a:cubicBezTo>
                        <a:cubicBezTo>
                          <a:pt x="13699" y="7768"/>
                          <a:pt x="14648" y="6303"/>
                          <a:pt x="15543" y="4811"/>
                        </a:cubicBezTo>
                        <a:cubicBezTo>
                          <a:pt x="16330" y="3509"/>
                          <a:pt x="17062" y="2180"/>
                          <a:pt x="17767" y="797"/>
                        </a:cubicBezTo>
                        <a:lnTo>
                          <a:pt x="17767" y="797"/>
                        </a:lnTo>
                        <a:cubicBezTo>
                          <a:pt x="17767" y="1041"/>
                          <a:pt x="17740" y="1258"/>
                          <a:pt x="17740" y="1475"/>
                        </a:cubicBezTo>
                        <a:cubicBezTo>
                          <a:pt x="17713" y="1556"/>
                          <a:pt x="17686" y="1611"/>
                          <a:pt x="17659" y="1665"/>
                        </a:cubicBezTo>
                        <a:cubicBezTo>
                          <a:pt x="17577" y="1882"/>
                          <a:pt x="17496" y="2072"/>
                          <a:pt x="17414" y="2262"/>
                        </a:cubicBezTo>
                        <a:cubicBezTo>
                          <a:pt x="17116" y="2994"/>
                          <a:pt x="16791" y="3699"/>
                          <a:pt x="16411" y="4404"/>
                        </a:cubicBezTo>
                        <a:cubicBezTo>
                          <a:pt x="16221" y="4730"/>
                          <a:pt x="16031" y="5082"/>
                          <a:pt x="15841" y="5408"/>
                        </a:cubicBezTo>
                        <a:cubicBezTo>
                          <a:pt x="15733" y="5598"/>
                          <a:pt x="15624" y="5761"/>
                          <a:pt x="15543" y="5923"/>
                        </a:cubicBezTo>
                        <a:cubicBezTo>
                          <a:pt x="15434" y="6086"/>
                          <a:pt x="15326" y="6249"/>
                          <a:pt x="15245" y="6439"/>
                        </a:cubicBezTo>
                        <a:cubicBezTo>
                          <a:pt x="15225" y="6478"/>
                          <a:pt x="15263" y="6504"/>
                          <a:pt x="15296" y="6504"/>
                        </a:cubicBezTo>
                        <a:cubicBezTo>
                          <a:pt x="15308" y="6504"/>
                          <a:pt x="15319" y="6500"/>
                          <a:pt x="15326" y="6493"/>
                        </a:cubicBezTo>
                        <a:cubicBezTo>
                          <a:pt x="15462" y="6303"/>
                          <a:pt x="15597" y="6140"/>
                          <a:pt x="15706" y="5950"/>
                        </a:cubicBezTo>
                        <a:cubicBezTo>
                          <a:pt x="15841" y="5761"/>
                          <a:pt x="15950" y="5571"/>
                          <a:pt x="16058" y="5354"/>
                        </a:cubicBezTo>
                        <a:cubicBezTo>
                          <a:pt x="16438" y="4676"/>
                          <a:pt x="16818" y="3998"/>
                          <a:pt x="17143" y="3265"/>
                        </a:cubicBezTo>
                        <a:cubicBezTo>
                          <a:pt x="17306" y="2913"/>
                          <a:pt x="17442" y="2533"/>
                          <a:pt x="17604" y="2180"/>
                        </a:cubicBezTo>
                        <a:cubicBezTo>
                          <a:pt x="17631" y="2099"/>
                          <a:pt x="17659" y="2045"/>
                          <a:pt x="17686" y="1963"/>
                        </a:cubicBezTo>
                        <a:lnTo>
                          <a:pt x="17686" y="1963"/>
                        </a:lnTo>
                        <a:cubicBezTo>
                          <a:pt x="17631" y="2343"/>
                          <a:pt x="17604" y="2696"/>
                          <a:pt x="17550" y="3048"/>
                        </a:cubicBezTo>
                        <a:cubicBezTo>
                          <a:pt x="17306" y="4784"/>
                          <a:pt x="16926" y="6493"/>
                          <a:pt x="16384" y="8147"/>
                        </a:cubicBezTo>
                        <a:cubicBezTo>
                          <a:pt x="15923" y="9477"/>
                          <a:pt x="15407" y="10778"/>
                          <a:pt x="14811" y="12026"/>
                        </a:cubicBezTo>
                        <a:cubicBezTo>
                          <a:pt x="14729" y="12026"/>
                          <a:pt x="14621" y="11999"/>
                          <a:pt x="14539" y="11999"/>
                        </a:cubicBezTo>
                        <a:lnTo>
                          <a:pt x="14214" y="11972"/>
                        </a:lnTo>
                        <a:lnTo>
                          <a:pt x="13888" y="11945"/>
                        </a:lnTo>
                        <a:cubicBezTo>
                          <a:pt x="13816" y="11945"/>
                          <a:pt x="13732" y="11933"/>
                          <a:pt x="13667" y="11933"/>
                        </a:cubicBezTo>
                        <a:cubicBezTo>
                          <a:pt x="13635" y="11933"/>
                          <a:pt x="13608" y="11936"/>
                          <a:pt x="13590" y="11945"/>
                        </a:cubicBezTo>
                        <a:cubicBezTo>
                          <a:pt x="13536" y="11972"/>
                          <a:pt x="13536" y="12026"/>
                          <a:pt x="13590" y="12053"/>
                        </a:cubicBezTo>
                        <a:cubicBezTo>
                          <a:pt x="13617" y="12080"/>
                          <a:pt x="13671" y="12108"/>
                          <a:pt x="13726" y="12108"/>
                        </a:cubicBezTo>
                        <a:lnTo>
                          <a:pt x="14214" y="12108"/>
                        </a:lnTo>
                        <a:lnTo>
                          <a:pt x="14539" y="12135"/>
                        </a:lnTo>
                        <a:lnTo>
                          <a:pt x="14756" y="12135"/>
                        </a:lnTo>
                        <a:cubicBezTo>
                          <a:pt x="14621" y="12406"/>
                          <a:pt x="14485" y="12677"/>
                          <a:pt x="14377" y="12948"/>
                        </a:cubicBezTo>
                        <a:lnTo>
                          <a:pt x="14268" y="12948"/>
                        </a:lnTo>
                        <a:lnTo>
                          <a:pt x="14051" y="12894"/>
                        </a:lnTo>
                        <a:lnTo>
                          <a:pt x="13671" y="12840"/>
                        </a:lnTo>
                        <a:cubicBezTo>
                          <a:pt x="13400" y="12786"/>
                          <a:pt x="13156" y="12759"/>
                          <a:pt x="12885" y="12704"/>
                        </a:cubicBezTo>
                        <a:cubicBezTo>
                          <a:pt x="12641" y="12677"/>
                          <a:pt x="12369" y="12677"/>
                          <a:pt x="12098" y="12650"/>
                        </a:cubicBezTo>
                        <a:cubicBezTo>
                          <a:pt x="11963" y="12650"/>
                          <a:pt x="11827" y="12623"/>
                          <a:pt x="11691" y="12623"/>
                        </a:cubicBezTo>
                        <a:cubicBezTo>
                          <a:pt x="11637" y="12609"/>
                          <a:pt x="11576" y="12603"/>
                          <a:pt x="11515" y="12603"/>
                        </a:cubicBezTo>
                        <a:cubicBezTo>
                          <a:pt x="11454" y="12603"/>
                          <a:pt x="11393" y="12609"/>
                          <a:pt x="11339" y="12623"/>
                        </a:cubicBezTo>
                        <a:lnTo>
                          <a:pt x="11312" y="12623"/>
                        </a:lnTo>
                        <a:cubicBezTo>
                          <a:pt x="11294" y="12617"/>
                          <a:pt x="11277" y="12614"/>
                          <a:pt x="11262" y="12614"/>
                        </a:cubicBezTo>
                        <a:cubicBezTo>
                          <a:pt x="11139" y="12614"/>
                          <a:pt x="11109" y="12794"/>
                          <a:pt x="11230" y="12867"/>
                        </a:cubicBezTo>
                        <a:cubicBezTo>
                          <a:pt x="11474" y="12948"/>
                          <a:pt x="11691" y="13030"/>
                          <a:pt x="11908" y="13138"/>
                        </a:cubicBezTo>
                        <a:cubicBezTo>
                          <a:pt x="12125" y="13220"/>
                          <a:pt x="12369" y="13328"/>
                          <a:pt x="12586" y="13437"/>
                        </a:cubicBezTo>
                        <a:cubicBezTo>
                          <a:pt x="12803" y="13518"/>
                          <a:pt x="13020" y="13626"/>
                          <a:pt x="13210" y="13735"/>
                        </a:cubicBezTo>
                        <a:cubicBezTo>
                          <a:pt x="13427" y="13871"/>
                          <a:pt x="13563" y="13952"/>
                          <a:pt x="13753" y="14033"/>
                        </a:cubicBezTo>
                        <a:cubicBezTo>
                          <a:pt x="13699" y="14142"/>
                          <a:pt x="13644" y="14250"/>
                          <a:pt x="13590" y="14359"/>
                        </a:cubicBezTo>
                        <a:cubicBezTo>
                          <a:pt x="13509" y="14494"/>
                          <a:pt x="13427" y="14657"/>
                          <a:pt x="13346" y="14793"/>
                        </a:cubicBezTo>
                        <a:cubicBezTo>
                          <a:pt x="13210" y="15064"/>
                          <a:pt x="13048" y="15335"/>
                          <a:pt x="12912" y="15607"/>
                        </a:cubicBezTo>
                        <a:cubicBezTo>
                          <a:pt x="12749" y="15878"/>
                          <a:pt x="12586" y="16149"/>
                          <a:pt x="12424" y="16420"/>
                        </a:cubicBezTo>
                        <a:lnTo>
                          <a:pt x="12180" y="16827"/>
                        </a:lnTo>
                        <a:cubicBezTo>
                          <a:pt x="12125" y="16908"/>
                          <a:pt x="12071" y="17017"/>
                          <a:pt x="12017" y="17125"/>
                        </a:cubicBezTo>
                        <a:lnTo>
                          <a:pt x="11908" y="17071"/>
                        </a:lnTo>
                        <a:lnTo>
                          <a:pt x="11637" y="16936"/>
                        </a:lnTo>
                        <a:cubicBezTo>
                          <a:pt x="11474" y="16854"/>
                          <a:pt x="11312" y="16800"/>
                          <a:pt x="11095" y="16719"/>
                        </a:cubicBezTo>
                        <a:cubicBezTo>
                          <a:pt x="10905" y="16664"/>
                          <a:pt x="10742" y="16610"/>
                          <a:pt x="10552" y="16556"/>
                        </a:cubicBezTo>
                        <a:cubicBezTo>
                          <a:pt x="10389" y="16502"/>
                          <a:pt x="10227" y="16474"/>
                          <a:pt x="10064" y="16447"/>
                        </a:cubicBezTo>
                        <a:cubicBezTo>
                          <a:pt x="10010" y="16420"/>
                          <a:pt x="9955" y="16393"/>
                          <a:pt x="9901" y="16393"/>
                        </a:cubicBezTo>
                        <a:cubicBezTo>
                          <a:pt x="9793" y="16393"/>
                          <a:pt x="9738" y="16502"/>
                          <a:pt x="9820" y="16583"/>
                        </a:cubicBezTo>
                        <a:cubicBezTo>
                          <a:pt x="9874" y="16664"/>
                          <a:pt x="9955" y="16691"/>
                          <a:pt x="10064" y="16746"/>
                        </a:cubicBezTo>
                        <a:lnTo>
                          <a:pt x="10308" y="16881"/>
                        </a:lnTo>
                        <a:cubicBezTo>
                          <a:pt x="10471" y="16963"/>
                          <a:pt x="10634" y="17071"/>
                          <a:pt x="10796" y="17180"/>
                        </a:cubicBezTo>
                        <a:cubicBezTo>
                          <a:pt x="10959" y="17288"/>
                          <a:pt x="11122" y="17397"/>
                          <a:pt x="11257" y="17505"/>
                        </a:cubicBezTo>
                        <a:cubicBezTo>
                          <a:pt x="11339" y="17559"/>
                          <a:pt x="11420" y="17641"/>
                          <a:pt x="11474" y="17695"/>
                        </a:cubicBezTo>
                        <a:lnTo>
                          <a:pt x="11529" y="17722"/>
                        </a:lnTo>
                        <a:cubicBezTo>
                          <a:pt x="11366" y="17912"/>
                          <a:pt x="11257" y="18129"/>
                          <a:pt x="11122" y="18319"/>
                        </a:cubicBezTo>
                        <a:cubicBezTo>
                          <a:pt x="10986" y="18536"/>
                          <a:pt x="10769" y="18807"/>
                          <a:pt x="10606" y="19051"/>
                        </a:cubicBezTo>
                        <a:cubicBezTo>
                          <a:pt x="10281" y="19512"/>
                          <a:pt x="9928" y="19946"/>
                          <a:pt x="9576" y="20407"/>
                        </a:cubicBezTo>
                        <a:cubicBezTo>
                          <a:pt x="8274" y="22008"/>
                          <a:pt x="6809" y="23472"/>
                          <a:pt x="5236" y="24801"/>
                        </a:cubicBezTo>
                        <a:cubicBezTo>
                          <a:pt x="4449" y="25452"/>
                          <a:pt x="3608" y="26076"/>
                          <a:pt x="2768" y="26673"/>
                        </a:cubicBezTo>
                        <a:cubicBezTo>
                          <a:pt x="2334" y="26971"/>
                          <a:pt x="1900" y="27243"/>
                          <a:pt x="1466" y="27514"/>
                        </a:cubicBezTo>
                        <a:cubicBezTo>
                          <a:pt x="1140" y="27704"/>
                          <a:pt x="815" y="27921"/>
                          <a:pt x="516" y="28111"/>
                        </a:cubicBezTo>
                        <a:lnTo>
                          <a:pt x="516" y="28083"/>
                        </a:lnTo>
                        <a:cubicBezTo>
                          <a:pt x="1059" y="26971"/>
                          <a:pt x="1628" y="25914"/>
                          <a:pt x="2279" y="24856"/>
                        </a:cubicBezTo>
                        <a:cubicBezTo>
                          <a:pt x="2930" y="23825"/>
                          <a:pt x="3608" y="22821"/>
                          <a:pt x="4314" y="21818"/>
                        </a:cubicBezTo>
                        <a:cubicBezTo>
                          <a:pt x="5046" y="20814"/>
                          <a:pt x="5751" y="19838"/>
                          <a:pt x="6484" y="18834"/>
                        </a:cubicBezTo>
                        <a:cubicBezTo>
                          <a:pt x="7189" y="17831"/>
                          <a:pt x="7894" y="16827"/>
                          <a:pt x="8572" y="15769"/>
                        </a:cubicBezTo>
                        <a:cubicBezTo>
                          <a:pt x="8898" y="15254"/>
                          <a:pt x="9223" y="14739"/>
                          <a:pt x="9521" y="14223"/>
                        </a:cubicBezTo>
                        <a:cubicBezTo>
                          <a:pt x="9820" y="13681"/>
                          <a:pt x="10118" y="13138"/>
                          <a:pt x="10335" y="12569"/>
                        </a:cubicBezTo>
                        <a:cubicBezTo>
                          <a:pt x="10370" y="12516"/>
                          <a:pt x="10325" y="12474"/>
                          <a:pt x="10274" y="12474"/>
                        </a:cubicBezTo>
                        <a:cubicBezTo>
                          <a:pt x="10247" y="12474"/>
                          <a:pt x="10218" y="12486"/>
                          <a:pt x="10200" y="12514"/>
                        </a:cubicBezTo>
                        <a:cubicBezTo>
                          <a:pt x="10145" y="12596"/>
                          <a:pt x="10037" y="12759"/>
                          <a:pt x="9955" y="12894"/>
                        </a:cubicBezTo>
                        <a:cubicBezTo>
                          <a:pt x="9657" y="13437"/>
                          <a:pt x="9359" y="13979"/>
                          <a:pt x="9060" y="14494"/>
                        </a:cubicBezTo>
                        <a:cubicBezTo>
                          <a:pt x="8735" y="15037"/>
                          <a:pt x="8409" y="15552"/>
                          <a:pt x="8084" y="16040"/>
                        </a:cubicBezTo>
                        <a:cubicBezTo>
                          <a:pt x="7406" y="17071"/>
                          <a:pt x="6701" y="18075"/>
                          <a:pt x="5968" y="19105"/>
                        </a:cubicBezTo>
                        <a:cubicBezTo>
                          <a:pt x="5263" y="20109"/>
                          <a:pt x="4531" y="21086"/>
                          <a:pt x="3825" y="22089"/>
                        </a:cubicBezTo>
                        <a:cubicBezTo>
                          <a:pt x="3120" y="23093"/>
                          <a:pt x="2442" y="24123"/>
                          <a:pt x="1818" y="25181"/>
                        </a:cubicBezTo>
                        <a:cubicBezTo>
                          <a:pt x="1493" y="25697"/>
                          <a:pt x="1222" y="26212"/>
                          <a:pt x="923" y="26754"/>
                        </a:cubicBezTo>
                        <a:cubicBezTo>
                          <a:pt x="679" y="27215"/>
                          <a:pt x="462" y="27704"/>
                          <a:pt x="245" y="28165"/>
                        </a:cubicBezTo>
                        <a:lnTo>
                          <a:pt x="245" y="27948"/>
                        </a:lnTo>
                        <a:cubicBezTo>
                          <a:pt x="218" y="26782"/>
                          <a:pt x="245" y="25615"/>
                          <a:pt x="354" y="24449"/>
                        </a:cubicBezTo>
                        <a:cubicBezTo>
                          <a:pt x="462" y="23283"/>
                          <a:pt x="625" y="22143"/>
                          <a:pt x="869" y="21004"/>
                        </a:cubicBezTo>
                        <a:cubicBezTo>
                          <a:pt x="1113" y="19838"/>
                          <a:pt x="1439" y="18726"/>
                          <a:pt x="1791" y="17614"/>
                        </a:cubicBezTo>
                        <a:cubicBezTo>
                          <a:pt x="2171" y="16502"/>
                          <a:pt x="2605" y="15417"/>
                          <a:pt x="3093" y="14386"/>
                        </a:cubicBezTo>
                        <a:cubicBezTo>
                          <a:pt x="3608" y="13328"/>
                          <a:pt x="4178" y="12325"/>
                          <a:pt x="4802" y="11348"/>
                        </a:cubicBezTo>
                        <a:cubicBezTo>
                          <a:pt x="5100" y="11592"/>
                          <a:pt x="5399" y="11782"/>
                          <a:pt x="5697" y="11999"/>
                        </a:cubicBezTo>
                        <a:lnTo>
                          <a:pt x="6185" y="12352"/>
                        </a:lnTo>
                        <a:lnTo>
                          <a:pt x="6429" y="12514"/>
                        </a:lnTo>
                        <a:cubicBezTo>
                          <a:pt x="6484" y="12569"/>
                          <a:pt x="6565" y="12623"/>
                          <a:pt x="6673" y="12623"/>
                        </a:cubicBezTo>
                        <a:cubicBezTo>
                          <a:pt x="6701" y="12596"/>
                          <a:pt x="6728" y="12569"/>
                          <a:pt x="6728" y="12514"/>
                        </a:cubicBezTo>
                        <a:cubicBezTo>
                          <a:pt x="6728" y="12487"/>
                          <a:pt x="6701" y="12487"/>
                          <a:pt x="6701" y="12460"/>
                        </a:cubicBezTo>
                        <a:cubicBezTo>
                          <a:pt x="6646" y="12297"/>
                          <a:pt x="6538" y="12135"/>
                          <a:pt x="6456" y="11972"/>
                        </a:cubicBezTo>
                        <a:cubicBezTo>
                          <a:pt x="6348" y="11809"/>
                          <a:pt x="6239" y="11646"/>
                          <a:pt x="6104" y="11457"/>
                        </a:cubicBezTo>
                        <a:cubicBezTo>
                          <a:pt x="5995" y="11294"/>
                          <a:pt x="5860" y="11131"/>
                          <a:pt x="5724" y="10968"/>
                        </a:cubicBezTo>
                        <a:lnTo>
                          <a:pt x="5507" y="10724"/>
                        </a:lnTo>
                        <a:cubicBezTo>
                          <a:pt x="5453" y="10670"/>
                          <a:pt x="5399" y="10589"/>
                          <a:pt x="5344" y="10534"/>
                        </a:cubicBezTo>
                        <a:cubicBezTo>
                          <a:pt x="5453" y="10453"/>
                          <a:pt x="5534" y="10372"/>
                          <a:pt x="5616" y="10290"/>
                        </a:cubicBezTo>
                        <a:lnTo>
                          <a:pt x="5941" y="9938"/>
                        </a:lnTo>
                        <a:cubicBezTo>
                          <a:pt x="6158" y="9721"/>
                          <a:pt x="6375" y="9477"/>
                          <a:pt x="6619" y="9260"/>
                        </a:cubicBezTo>
                        <a:cubicBezTo>
                          <a:pt x="7406" y="8446"/>
                          <a:pt x="8219" y="7659"/>
                          <a:pt x="9060" y="6900"/>
                        </a:cubicBezTo>
                        <a:cubicBezTo>
                          <a:pt x="9467" y="6493"/>
                          <a:pt x="9901" y="6113"/>
                          <a:pt x="10335" y="5733"/>
                        </a:cubicBezTo>
                        <a:cubicBezTo>
                          <a:pt x="10715" y="5408"/>
                          <a:pt x="11149" y="5055"/>
                          <a:pt x="11529" y="4676"/>
                        </a:cubicBezTo>
                        <a:cubicBezTo>
                          <a:pt x="11637" y="4811"/>
                          <a:pt x="11718" y="4947"/>
                          <a:pt x="11827" y="5082"/>
                        </a:cubicBezTo>
                        <a:lnTo>
                          <a:pt x="12152" y="5516"/>
                        </a:lnTo>
                        <a:cubicBezTo>
                          <a:pt x="12261" y="5652"/>
                          <a:pt x="12369" y="5788"/>
                          <a:pt x="12478" y="5923"/>
                        </a:cubicBezTo>
                        <a:lnTo>
                          <a:pt x="12641" y="6167"/>
                        </a:lnTo>
                        <a:cubicBezTo>
                          <a:pt x="12695" y="6222"/>
                          <a:pt x="12749" y="6303"/>
                          <a:pt x="12831" y="6303"/>
                        </a:cubicBezTo>
                        <a:cubicBezTo>
                          <a:pt x="12846" y="6318"/>
                          <a:pt x="12863" y="6325"/>
                          <a:pt x="12879" y="6325"/>
                        </a:cubicBezTo>
                        <a:cubicBezTo>
                          <a:pt x="12922" y="6325"/>
                          <a:pt x="12959" y="6280"/>
                          <a:pt x="12939" y="6222"/>
                        </a:cubicBezTo>
                        <a:cubicBezTo>
                          <a:pt x="12939" y="6167"/>
                          <a:pt x="12939" y="6113"/>
                          <a:pt x="12912" y="6086"/>
                        </a:cubicBezTo>
                        <a:cubicBezTo>
                          <a:pt x="12858" y="5950"/>
                          <a:pt x="12776" y="5815"/>
                          <a:pt x="12722" y="5706"/>
                        </a:cubicBezTo>
                        <a:lnTo>
                          <a:pt x="12451" y="5164"/>
                        </a:lnTo>
                        <a:cubicBezTo>
                          <a:pt x="12288" y="4893"/>
                          <a:pt x="12152" y="4594"/>
                          <a:pt x="12017" y="4323"/>
                        </a:cubicBezTo>
                        <a:cubicBezTo>
                          <a:pt x="12180" y="4187"/>
                          <a:pt x="12369" y="4025"/>
                          <a:pt x="12532" y="3862"/>
                        </a:cubicBezTo>
                        <a:cubicBezTo>
                          <a:pt x="12749" y="3672"/>
                          <a:pt x="12939" y="3509"/>
                          <a:pt x="13156" y="3319"/>
                        </a:cubicBezTo>
                        <a:cubicBezTo>
                          <a:pt x="13888" y="2723"/>
                          <a:pt x="14675" y="2153"/>
                          <a:pt x="15462" y="1638"/>
                        </a:cubicBezTo>
                        <a:cubicBezTo>
                          <a:pt x="16194" y="1177"/>
                          <a:pt x="16953" y="743"/>
                          <a:pt x="17740" y="363"/>
                        </a:cubicBezTo>
                        <a:close/>
                        <a:moveTo>
                          <a:pt x="17909" y="0"/>
                        </a:moveTo>
                        <a:cubicBezTo>
                          <a:pt x="17889" y="0"/>
                          <a:pt x="17869" y="4"/>
                          <a:pt x="17848" y="10"/>
                        </a:cubicBezTo>
                        <a:cubicBezTo>
                          <a:pt x="17360" y="254"/>
                          <a:pt x="16872" y="499"/>
                          <a:pt x="16411" y="770"/>
                        </a:cubicBezTo>
                        <a:cubicBezTo>
                          <a:pt x="15570" y="1231"/>
                          <a:pt x="14756" y="1773"/>
                          <a:pt x="13970" y="2343"/>
                        </a:cubicBezTo>
                        <a:cubicBezTo>
                          <a:pt x="13590" y="2641"/>
                          <a:pt x="13210" y="2940"/>
                          <a:pt x="12831" y="3265"/>
                        </a:cubicBezTo>
                        <a:cubicBezTo>
                          <a:pt x="12668" y="3428"/>
                          <a:pt x="12478" y="3564"/>
                          <a:pt x="12315" y="3726"/>
                        </a:cubicBezTo>
                        <a:cubicBezTo>
                          <a:pt x="12152" y="3862"/>
                          <a:pt x="12017" y="3998"/>
                          <a:pt x="11908" y="4133"/>
                        </a:cubicBezTo>
                        <a:cubicBezTo>
                          <a:pt x="11908" y="4133"/>
                          <a:pt x="11908" y="4106"/>
                          <a:pt x="11908" y="4106"/>
                        </a:cubicBezTo>
                        <a:cubicBezTo>
                          <a:pt x="11882" y="4062"/>
                          <a:pt x="11841" y="4044"/>
                          <a:pt x="11800" y="4044"/>
                        </a:cubicBezTo>
                        <a:cubicBezTo>
                          <a:pt x="11715" y="4044"/>
                          <a:pt x="11628" y="4123"/>
                          <a:pt x="11664" y="4215"/>
                        </a:cubicBezTo>
                        <a:cubicBezTo>
                          <a:pt x="11800" y="4486"/>
                          <a:pt x="11963" y="4757"/>
                          <a:pt x="12098" y="5028"/>
                        </a:cubicBezTo>
                        <a:lnTo>
                          <a:pt x="12044" y="4947"/>
                        </a:lnTo>
                        <a:cubicBezTo>
                          <a:pt x="11935" y="4784"/>
                          <a:pt x="11827" y="4648"/>
                          <a:pt x="11691" y="4513"/>
                        </a:cubicBezTo>
                        <a:lnTo>
                          <a:pt x="11637" y="4486"/>
                        </a:lnTo>
                        <a:cubicBezTo>
                          <a:pt x="11620" y="4452"/>
                          <a:pt x="11583" y="4429"/>
                          <a:pt x="11544" y="4429"/>
                        </a:cubicBezTo>
                        <a:cubicBezTo>
                          <a:pt x="11520" y="4429"/>
                          <a:pt x="11495" y="4438"/>
                          <a:pt x="11474" y="4459"/>
                        </a:cubicBezTo>
                        <a:cubicBezTo>
                          <a:pt x="10959" y="4838"/>
                          <a:pt x="10498" y="5272"/>
                          <a:pt x="10010" y="5706"/>
                        </a:cubicBezTo>
                        <a:cubicBezTo>
                          <a:pt x="9169" y="6439"/>
                          <a:pt x="8328" y="7225"/>
                          <a:pt x="7514" y="8039"/>
                        </a:cubicBezTo>
                        <a:cubicBezTo>
                          <a:pt x="7107" y="8419"/>
                          <a:pt x="6701" y="8826"/>
                          <a:pt x="6321" y="9260"/>
                        </a:cubicBezTo>
                        <a:lnTo>
                          <a:pt x="5724" y="9883"/>
                        </a:lnTo>
                        <a:cubicBezTo>
                          <a:pt x="5507" y="10073"/>
                          <a:pt x="5344" y="10290"/>
                          <a:pt x="5154" y="10534"/>
                        </a:cubicBezTo>
                        <a:cubicBezTo>
                          <a:pt x="5154" y="10534"/>
                          <a:pt x="5154" y="10561"/>
                          <a:pt x="5154" y="10589"/>
                        </a:cubicBezTo>
                        <a:cubicBezTo>
                          <a:pt x="5154" y="10589"/>
                          <a:pt x="5154" y="10643"/>
                          <a:pt x="5154" y="10670"/>
                        </a:cubicBezTo>
                        <a:cubicBezTo>
                          <a:pt x="5236" y="10751"/>
                          <a:pt x="5290" y="10833"/>
                          <a:pt x="5371" y="10914"/>
                        </a:cubicBezTo>
                        <a:cubicBezTo>
                          <a:pt x="5453" y="10968"/>
                          <a:pt x="5507" y="11050"/>
                          <a:pt x="5561" y="11131"/>
                        </a:cubicBezTo>
                        <a:cubicBezTo>
                          <a:pt x="5697" y="11294"/>
                          <a:pt x="5833" y="11429"/>
                          <a:pt x="5941" y="11592"/>
                        </a:cubicBezTo>
                        <a:cubicBezTo>
                          <a:pt x="6050" y="11755"/>
                          <a:pt x="6158" y="11918"/>
                          <a:pt x="6267" y="12080"/>
                        </a:cubicBezTo>
                        <a:lnTo>
                          <a:pt x="5887" y="11809"/>
                        </a:lnTo>
                        <a:lnTo>
                          <a:pt x="5399" y="11457"/>
                        </a:lnTo>
                        <a:cubicBezTo>
                          <a:pt x="5236" y="11348"/>
                          <a:pt x="5073" y="11212"/>
                          <a:pt x="4910" y="11131"/>
                        </a:cubicBezTo>
                        <a:cubicBezTo>
                          <a:pt x="4883" y="11118"/>
                          <a:pt x="4856" y="11111"/>
                          <a:pt x="4832" y="11111"/>
                        </a:cubicBezTo>
                        <a:cubicBezTo>
                          <a:pt x="4809" y="11111"/>
                          <a:pt x="4788" y="11118"/>
                          <a:pt x="4775" y="11131"/>
                        </a:cubicBezTo>
                        <a:cubicBezTo>
                          <a:pt x="4760" y="11124"/>
                          <a:pt x="4744" y="11120"/>
                          <a:pt x="4727" y="11120"/>
                        </a:cubicBezTo>
                        <a:cubicBezTo>
                          <a:pt x="4681" y="11120"/>
                          <a:pt x="4632" y="11146"/>
                          <a:pt x="4612" y="11185"/>
                        </a:cubicBezTo>
                        <a:lnTo>
                          <a:pt x="4395" y="11538"/>
                        </a:lnTo>
                        <a:cubicBezTo>
                          <a:pt x="3771" y="12542"/>
                          <a:pt x="3202" y="13599"/>
                          <a:pt x="2713" y="14657"/>
                        </a:cubicBezTo>
                        <a:cubicBezTo>
                          <a:pt x="1249" y="17885"/>
                          <a:pt x="354" y="21330"/>
                          <a:pt x="82" y="24856"/>
                        </a:cubicBezTo>
                        <a:cubicBezTo>
                          <a:pt x="28" y="25452"/>
                          <a:pt x="28" y="26049"/>
                          <a:pt x="1" y="26619"/>
                        </a:cubicBezTo>
                        <a:lnTo>
                          <a:pt x="1" y="27514"/>
                        </a:lnTo>
                        <a:cubicBezTo>
                          <a:pt x="1" y="27812"/>
                          <a:pt x="28" y="28111"/>
                          <a:pt x="82" y="28409"/>
                        </a:cubicBezTo>
                        <a:cubicBezTo>
                          <a:pt x="82" y="28436"/>
                          <a:pt x="109" y="28463"/>
                          <a:pt x="164" y="28463"/>
                        </a:cubicBezTo>
                        <a:cubicBezTo>
                          <a:pt x="179" y="28508"/>
                          <a:pt x="210" y="28528"/>
                          <a:pt x="240" y="28528"/>
                        </a:cubicBezTo>
                        <a:cubicBezTo>
                          <a:pt x="264" y="28528"/>
                          <a:pt x="287" y="28515"/>
                          <a:pt x="299" y="28490"/>
                        </a:cubicBezTo>
                        <a:lnTo>
                          <a:pt x="354" y="28382"/>
                        </a:lnTo>
                        <a:cubicBezTo>
                          <a:pt x="815" y="28138"/>
                          <a:pt x="1276" y="27894"/>
                          <a:pt x="1737" y="27622"/>
                        </a:cubicBezTo>
                        <a:cubicBezTo>
                          <a:pt x="2198" y="27351"/>
                          <a:pt x="2713" y="26999"/>
                          <a:pt x="3202" y="26673"/>
                        </a:cubicBezTo>
                        <a:cubicBezTo>
                          <a:pt x="4910" y="25507"/>
                          <a:pt x="6511" y="24151"/>
                          <a:pt x="7948" y="22659"/>
                        </a:cubicBezTo>
                        <a:cubicBezTo>
                          <a:pt x="8653" y="21926"/>
                          <a:pt x="9332" y="21140"/>
                          <a:pt x="9983" y="20326"/>
                        </a:cubicBezTo>
                        <a:cubicBezTo>
                          <a:pt x="10308" y="19919"/>
                          <a:pt x="10606" y="19512"/>
                          <a:pt x="10905" y="19105"/>
                        </a:cubicBezTo>
                        <a:cubicBezTo>
                          <a:pt x="11067" y="18888"/>
                          <a:pt x="11203" y="18671"/>
                          <a:pt x="11366" y="18455"/>
                        </a:cubicBezTo>
                        <a:cubicBezTo>
                          <a:pt x="11529" y="18238"/>
                          <a:pt x="11664" y="18021"/>
                          <a:pt x="11773" y="17776"/>
                        </a:cubicBezTo>
                        <a:cubicBezTo>
                          <a:pt x="11800" y="17722"/>
                          <a:pt x="11800" y="17668"/>
                          <a:pt x="11746" y="17641"/>
                        </a:cubicBezTo>
                        <a:lnTo>
                          <a:pt x="11718" y="17641"/>
                        </a:lnTo>
                        <a:cubicBezTo>
                          <a:pt x="11691" y="17587"/>
                          <a:pt x="11664" y="17559"/>
                          <a:pt x="11610" y="17532"/>
                        </a:cubicBezTo>
                        <a:lnTo>
                          <a:pt x="11393" y="17342"/>
                        </a:lnTo>
                        <a:cubicBezTo>
                          <a:pt x="11230" y="17207"/>
                          <a:pt x="11095" y="17098"/>
                          <a:pt x="10932" y="16990"/>
                        </a:cubicBezTo>
                        <a:lnTo>
                          <a:pt x="10823" y="16936"/>
                        </a:lnTo>
                        <a:lnTo>
                          <a:pt x="10823" y="16936"/>
                        </a:lnTo>
                        <a:lnTo>
                          <a:pt x="11013" y="16990"/>
                        </a:lnTo>
                        <a:cubicBezTo>
                          <a:pt x="11203" y="17071"/>
                          <a:pt x="11366" y="17125"/>
                          <a:pt x="11556" y="17207"/>
                        </a:cubicBezTo>
                        <a:lnTo>
                          <a:pt x="11800" y="17342"/>
                        </a:lnTo>
                        <a:cubicBezTo>
                          <a:pt x="11870" y="17366"/>
                          <a:pt x="11940" y="17429"/>
                          <a:pt x="12010" y="17429"/>
                        </a:cubicBezTo>
                        <a:cubicBezTo>
                          <a:pt x="12021" y="17429"/>
                          <a:pt x="12033" y="17428"/>
                          <a:pt x="12044" y="17424"/>
                        </a:cubicBezTo>
                        <a:cubicBezTo>
                          <a:pt x="12098" y="17397"/>
                          <a:pt x="12125" y="17370"/>
                          <a:pt x="12125" y="17315"/>
                        </a:cubicBezTo>
                        <a:cubicBezTo>
                          <a:pt x="12207" y="17207"/>
                          <a:pt x="12288" y="17098"/>
                          <a:pt x="12369" y="16990"/>
                        </a:cubicBezTo>
                        <a:cubicBezTo>
                          <a:pt x="12451" y="16854"/>
                          <a:pt x="12532" y="16719"/>
                          <a:pt x="12641" y="16583"/>
                        </a:cubicBezTo>
                        <a:cubicBezTo>
                          <a:pt x="12803" y="16312"/>
                          <a:pt x="12966" y="16040"/>
                          <a:pt x="13129" y="15769"/>
                        </a:cubicBezTo>
                        <a:cubicBezTo>
                          <a:pt x="13265" y="15498"/>
                          <a:pt x="13427" y="15227"/>
                          <a:pt x="13590" y="14928"/>
                        </a:cubicBezTo>
                        <a:lnTo>
                          <a:pt x="13807" y="14522"/>
                        </a:lnTo>
                        <a:cubicBezTo>
                          <a:pt x="13888" y="14359"/>
                          <a:pt x="13943" y="14223"/>
                          <a:pt x="13997" y="14088"/>
                        </a:cubicBezTo>
                        <a:cubicBezTo>
                          <a:pt x="14024" y="14006"/>
                          <a:pt x="13970" y="13952"/>
                          <a:pt x="13915" y="13952"/>
                        </a:cubicBezTo>
                        <a:cubicBezTo>
                          <a:pt x="13726" y="13816"/>
                          <a:pt x="13536" y="13708"/>
                          <a:pt x="13319" y="13599"/>
                        </a:cubicBezTo>
                        <a:cubicBezTo>
                          <a:pt x="13102" y="13491"/>
                          <a:pt x="12885" y="13382"/>
                          <a:pt x="12668" y="13274"/>
                        </a:cubicBezTo>
                        <a:cubicBezTo>
                          <a:pt x="12451" y="13165"/>
                          <a:pt x="12207" y="13057"/>
                          <a:pt x="11990" y="12948"/>
                        </a:cubicBezTo>
                        <a:lnTo>
                          <a:pt x="11935" y="12921"/>
                        </a:lnTo>
                        <a:lnTo>
                          <a:pt x="12098" y="12921"/>
                        </a:lnTo>
                        <a:cubicBezTo>
                          <a:pt x="12342" y="12948"/>
                          <a:pt x="12614" y="12975"/>
                          <a:pt x="12858" y="13003"/>
                        </a:cubicBezTo>
                        <a:cubicBezTo>
                          <a:pt x="13129" y="13030"/>
                          <a:pt x="13400" y="13084"/>
                          <a:pt x="13644" y="13111"/>
                        </a:cubicBezTo>
                        <a:lnTo>
                          <a:pt x="14051" y="13192"/>
                        </a:lnTo>
                        <a:cubicBezTo>
                          <a:pt x="14128" y="13212"/>
                          <a:pt x="14218" y="13231"/>
                          <a:pt x="14312" y="13231"/>
                        </a:cubicBezTo>
                        <a:cubicBezTo>
                          <a:pt x="14351" y="13231"/>
                          <a:pt x="14391" y="13228"/>
                          <a:pt x="14431" y="13220"/>
                        </a:cubicBezTo>
                        <a:cubicBezTo>
                          <a:pt x="14512" y="13192"/>
                          <a:pt x="14539" y="13138"/>
                          <a:pt x="14512" y="13057"/>
                        </a:cubicBezTo>
                        <a:cubicBezTo>
                          <a:pt x="15000" y="12189"/>
                          <a:pt x="15434" y="11294"/>
                          <a:pt x="15814" y="10399"/>
                        </a:cubicBezTo>
                        <a:cubicBezTo>
                          <a:pt x="16519" y="8744"/>
                          <a:pt x="17035" y="7063"/>
                          <a:pt x="17414" y="5354"/>
                        </a:cubicBezTo>
                        <a:cubicBezTo>
                          <a:pt x="17604" y="4486"/>
                          <a:pt x="17740" y="3618"/>
                          <a:pt x="17848" y="2750"/>
                        </a:cubicBezTo>
                        <a:cubicBezTo>
                          <a:pt x="17903" y="2316"/>
                          <a:pt x="17957" y="1882"/>
                          <a:pt x="17984" y="1421"/>
                        </a:cubicBezTo>
                        <a:cubicBezTo>
                          <a:pt x="18011" y="1041"/>
                          <a:pt x="18038" y="661"/>
                          <a:pt x="18038" y="309"/>
                        </a:cubicBezTo>
                        <a:lnTo>
                          <a:pt x="18065" y="227"/>
                        </a:lnTo>
                        <a:cubicBezTo>
                          <a:pt x="18093" y="200"/>
                          <a:pt x="18065" y="146"/>
                          <a:pt x="18038" y="92"/>
                        </a:cubicBezTo>
                        <a:cubicBezTo>
                          <a:pt x="18018" y="31"/>
                          <a:pt x="17967" y="0"/>
                          <a:pt x="1790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7" name="Google Shape;927;p37"/>
                  <p:cNvSpPr/>
                  <p:nvPr/>
                </p:nvSpPr>
                <p:spPr>
                  <a:xfrm>
                    <a:off x="1631600" y="2437725"/>
                    <a:ext cx="237350" cy="815100"/>
                  </a:xfrm>
                  <a:custGeom>
                    <a:avLst/>
                    <a:gdLst/>
                    <a:ahLst/>
                    <a:cxnLst/>
                    <a:rect l="l" t="t" r="r" b="b"/>
                    <a:pathLst>
                      <a:path w="9494" h="32604" extrusionOk="0">
                        <a:moveTo>
                          <a:pt x="2523" y="1"/>
                        </a:moveTo>
                        <a:cubicBezTo>
                          <a:pt x="2523" y="869"/>
                          <a:pt x="2550" y="1764"/>
                          <a:pt x="2604" y="2632"/>
                        </a:cubicBezTo>
                        <a:cubicBezTo>
                          <a:pt x="2686" y="4368"/>
                          <a:pt x="2849" y="6104"/>
                          <a:pt x="3093" y="7813"/>
                        </a:cubicBezTo>
                        <a:cubicBezTo>
                          <a:pt x="3201" y="8680"/>
                          <a:pt x="3310" y="9521"/>
                          <a:pt x="3445" y="10389"/>
                        </a:cubicBezTo>
                        <a:cubicBezTo>
                          <a:pt x="3581" y="11257"/>
                          <a:pt x="3771" y="12098"/>
                          <a:pt x="3906" y="12966"/>
                        </a:cubicBezTo>
                        <a:cubicBezTo>
                          <a:pt x="3906" y="13013"/>
                          <a:pt x="3870" y="13042"/>
                          <a:pt x="3834" y="13042"/>
                        </a:cubicBezTo>
                        <a:cubicBezTo>
                          <a:pt x="3808" y="13042"/>
                          <a:pt x="3782" y="13027"/>
                          <a:pt x="3771" y="12993"/>
                        </a:cubicBezTo>
                        <a:cubicBezTo>
                          <a:pt x="3527" y="12071"/>
                          <a:pt x="3364" y="11095"/>
                          <a:pt x="3201" y="10145"/>
                        </a:cubicBezTo>
                        <a:cubicBezTo>
                          <a:pt x="2903" y="8409"/>
                          <a:pt x="2686" y="6700"/>
                          <a:pt x="2523" y="4965"/>
                        </a:cubicBezTo>
                        <a:cubicBezTo>
                          <a:pt x="2387" y="3418"/>
                          <a:pt x="2306" y="1900"/>
                          <a:pt x="2279" y="381"/>
                        </a:cubicBezTo>
                        <a:cubicBezTo>
                          <a:pt x="2170" y="625"/>
                          <a:pt x="2062" y="869"/>
                          <a:pt x="1981" y="1113"/>
                        </a:cubicBezTo>
                        <a:cubicBezTo>
                          <a:pt x="1818" y="1574"/>
                          <a:pt x="1628" y="2035"/>
                          <a:pt x="1492" y="2496"/>
                        </a:cubicBezTo>
                        <a:cubicBezTo>
                          <a:pt x="950" y="4151"/>
                          <a:pt x="543" y="5832"/>
                          <a:pt x="326" y="7568"/>
                        </a:cubicBezTo>
                        <a:cubicBezTo>
                          <a:pt x="82" y="9304"/>
                          <a:pt x="1" y="11040"/>
                          <a:pt x="1" y="12803"/>
                        </a:cubicBezTo>
                        <a:lnTo>
                          <a:pt x="109" y="12830"/>
                        </a:lnTo>
                        <a:lnTo>
                          <a:pt x="326" y="12885"/>
                        </a:lnTo>
                        <a:lnTo>
                          <a:pt x="706" y="12993"/>
                        </a:lnTo>
                        <a:cubicBezTo>
                          <a:pt x="950" y="13075"/>
                          <a:pt x="1194" y="13156"/>
                          <a:pt x="1438" y="13237"/>
                        </a:cubicBezTo>
                        <a:cubicBezTo>
                          <a:pt x="1709" y="13346"/>
                          <a:pt x="1953" y="13427"/>
                          <a:pt x="2198" y="13536"/>
                        </a:cubicBezTo>
                        <a:lnTo>
                          <a:pt x="2550" y="13698"/>
                        </a:lnTo>
                        <a:cubicBezTo>
                          <a:pt x="2686" y="13726"/>
                          <a:pt x="2794" y="13780"/>
                          <a:pt x="2903" y="13861"/>
                        </a:cubicBezTo>
                        <a:lnTo>
                          <a:pt x="2930" y="13861"/>
                        </a:lnTo>
                        <a:cubicBezTo>
                          <a:pt x="3093" y="13888"/>
                          <a:pt x="3038" y="14105"/>
                          <a:pt x="2876" y="14105"/>
                        </a:cubicBezTo>
                        <a:cubicBezTo>
                          <a:pt x="2632" y="14078"/>
                          <a:pt x="2387" y="14051"/>
                          <a:pt x="2143" y="14051"/>
                        </a:cubicBezTo>
                        <a:cubicBezTo>
                          <a:pt x="1899" y="14024"/>
                          <a:pt x="1655" y="14024"/>
                          <a:pt x="1438" y="14024"/>
                        </a:cubicBezTo>
                        <a:lnTo>
                          <a:pt x="109" y="14024"/>
                        </a:lnTo>
                        <a:lnTo>
                          <a:pt x="109" y="14404"/>
                        </a:lnTo>
                        <a:lnTo>
                          <a:pt x="109" y="14892"/>
                        </a:lnTo>
                        <a:cubicBezTo>
                          <a:pt x="109" y="15217"/>
                          <a:pt x="136" y="15516"/>
                          <a:pt x="163" y="15814"/>
                        </a:cubicBezTo>
                        <a:cubicBezTo>
                          <a:pt x="163" y="16140"/>
                          <a:pt x="190" y="16438"/>
                          <a:pt x="218" y="16763"/>
                        </a:cubicBezTo>
                        <a:cubicBezTo>
                          <a:pt x="245" y="16926"/>
                          <a:pt x="272" y="17062"/>
                          <a:pt x="272" y="17224"/>
                        </a:cubicBezTo>
                        <a:cubicBezTo>
                          <a:pt x="272" y="17333"/>
                          <a:pt x="299" y="17469"/>
                          <a:pt x="299" y="17577"/>
                        </a:cubicBezTo>
                        <a:lnTo>
                          <a:pt x="706" y="17577"/>
                        </a:lnTo>
                        <a:cubicBezTo>
                          <a:pt x="896" y="17577"/>
                          <a:pt x="1086" y="17577"/>
                          <a:pt x="1275" y="17604"/>
                        </a:cubicBezTo>
                        <a:cubicBezTo>
                          <a:pt x="1465" y="17631"/>
                          <a:pt x="1682" y="17658"/>
                          <a:pt x="1872" y="17686"/>
                        </a:cubicBezTo>
                        <a:cubicBezTo>
                          <a:pt x="2035" y="17713"/>
                          <a:pt x="2198" y="17767"/>
                          <a:pt x="2333" y="17821"/>
                        </a:cubicBezTo>
                        <a:cubicBezTo>
                          <a:pt x="2387" y="17821"/>
                          <a:pt x="2469" y="17821"/>
                          <a:pt x="2523" y="17848"/>
                        </a:cubicBezTo>
                        <a:cubicBezTo>
                          <a:pt x="2604" y="17875"/>
                          <a:pt x="2604" y="18011"/>
                          <a:pt x="2523" y="18065"/>
                        </a:cubicBezTo>
                        <a:cubicBezTo>
                          <a:pt x="2469" y="18079"/>
                          <a:pt x="2415" y="18086"/>
                          <a:pt x="2364" y="18086"/>
                        </a:cubicBezTo>
                        <a:cubicBezTo>
                          <a:pt x="2313" y="18086"/>
                          <a:pt x="2265" y="18079"/>
                          <a:pt x="2225" y="18065"/>
                        </a:cubicBezTo>
                        <a:lnTo>
                          <a:pt x="1926" y="18065"/>
                        </a:lnTo>
                        <a:cubicBezTo>
                          <a:pt x="1764" y="18092"/>
                          <a:pt x="1574" y="18120"/>
                          <a:pt x="1384" y="18147"/>
                        </a:cubicBezTo>
                        <a:cubicBezTo>
                          <a:pt x="1194" y="18174"/>
                          <a:pt x="1004" y="18201"/>
                          <a:pt x="814" y="18228"/>
                        </a:cubicBezTo>
                        <a:lnTo>
                          <a:pt x="516" y="18309"/>
                        </a:lnTo>
                        <a:lnTo>
                          <a:pt x="462" y="18309"/>
                        </a:lnTo>
                        <a:cubicBezTo>
                          <a:pt x="516" y="18554"/>
                          <a:pt x="543" y="18798"/>
                          <a:pt x="570" y="19015"/>
                        </a:cubicBezTo>
                        <a:cubicBezTo>
                          <a:pt x="624" y="19313"/>
                          <a:pt x="652" y="19611"/>
                          <a:pt x="706" y="19883"/>
                        </a:cubicBezTo>
                        <a:cubicBezTo>
                          <a:pt x="814" y="20452"/>
                          <a:pt x="923" y="21022"/>
                          <a:pt x="1058" y="21564"/>
                        </a:cubicBezTo>
                        <a:cubicBezTo>
                          <a:pt x="1519" y="23571"/>
                          <a:pt x="2170" y="25524"/>
                          <a:pt x="3038" y="27423"/>
                        </a:cubicBezTo>
                        <a:cubicBezTo>
                          <a:pt x="3445" y="28345"/>
                          <a:pt x="3934" y="29267"/>
                          <a:pt x="4422" y="30163"/>
                        </a:cubicBezTo>
                        <a:cubicBezTo>
                          <a:pt x="4693" y="30624"/>
                          <a:pt x="4964" y="31058"/>
                          <a:pt x="5235" y="31492"/>
                        </a:cubicBezTo>
                        <a:cubicBezTo>
                          <a:pt x="5425" y="31817"/>
                          <a:pt x="5642" y="32143"/>
                          <a:pt x="5832" y="32441"/>
                        </a:cubicBezTo>
                        <a:lnTo>
                          <a:pt x="5832" y="32414"/>
                        </a:lnTo>
                        <a:cubicBezTo>
                          <a:pt x="5832" y="31193"/>
                          <a:pt x="5778" y="29973"/>
                          <a:pt x="5642" y="28752"/>
                        </a:cubicBezTo>
                        <a:cubicBezTo>
                          <a:pt x="5534" y="27532"/>
                          <a:pt x="5344" y="26338"/>
                          <a:pt x="5154" y="25118"/>
                        </a:cubicBezTo>
                        <a:cubicBezTo>
                          <a:pt x="4937" y="23897"/>
                          <a:pt x="4720" y="22703"/>
                          <a:pt x="4530" y="21483"/>
                        </a:cubicBezTo>
                        <a:cubicBezTo>
                          <a:pt x="4313" y="20289"/>
                          <a:pt x="4123" y="19069"/>
                          <a:pt x="3988" y="17848"/>
                        </a:cubicBezTo>
                        <a:cubicBezTo>
                          <a:pt x="3906" y="17224"/>
                          <a:pt x="3852" y="16628"/>
                          <a:pt x="3825" y="16004"/>
                        </a:cubicBezTo>
                        <a:cubicBezTo>
                          <a:pt x="3744" y="15407"/>
                          <a:pt x="3744" y="14783"/>
                          <a:pt x="3771" y="14187"/>
                        </a:cubicBezTo>
                        <a:cubicBezTo>
                          <a:pt x="3786" y="14127"/>
                          <a:pt x="3833" y="14084"/>
                          <a:pt x="3878" y="14084"/>
                        </a:cubicBezTo>
                        <a:cubicBezTo>
                          <a:pt x="3914" y="14084"/>
                          <a:pt x="3948" y="14113"/>
                          <a:pt x="3961" y="14187"/>
                        </a:cubicBezTo>
                        <a:cubicBezTo>
                          <a:pt x="3961" y="14322"/>
                          <a:pt x="3988" y="14485"/>
                          <a:pt x="3988" y="14621"/>
                        </a:cubicBezTo>
                        <a:cubicBezTo>
                          <a:pt x="4015" y="15244"/>
                          <a:pt x="4042" y="15868"/>
                          <a:pt x="4096" y="16465"/>
                        </a:cubicBezTo>
                        <a:cubicBezTo>
                          <a:pt x="4151" y="17089"/>
                          <a:pt x="4232" y="17686"/>
                          <a:pt x="4286" y="18282"/>
                        </a:cubicBezTo>
                        <a:cubicBezTo>
                          <a:pt x="4449" y="19503"/>
                          <a:pt x="4639" y="20723"/>
                          <a:pt x="4856" y="21944"/>
                        </a:cubicBezTo>
                        <a:cubicBezTo>
                          <a:pt x="5073" y="23137"/>
                          <a:pt x="5290" y="24358"/>
                          <a:pt x="5480" y="25551"/>
                        </a:cubicBezTo>
                        <a:cubicBezTo>
                          <a:pt x="5669" y="26772"/>
                          <a:pt x="5832" y="27993"/>
                          <a:pt x="5941" y="29213"/>
                        </a:cubicBezTo>
                        <a:cubicBezTo>
                          <a:pt x="5995" y="29810"/>
                          <a:pt x="6049" y="30434"/>
                          <a:pt x="6049" y="31031"/>
                        </a:cubicBezTo>
                        <a:cubicBezTo>
                          <a:pt x="6049" y="31546"/>
                          <a:pt x="6049" y="32088"/>
                          <a:pt x="6022" y="32604"/>
                        </a:cubicBezTo>
                        <a:cubicBezTo>
                          <a:pt x="6049" y="32522"/>
                          <a:pt x="6076" y="32468"/>
                          <a:pt x="6131" y="32387"/>
                        </a:cubicBezTo>
                        <a:cubicBezTo>
                          <a:pt x="6266" y="32115"/>
                          <a:pt x="6402" y="31844"/>
                          <a:pt x="6537" y="31573"/>
                        </a:cubicBezTo>
                        <a:cubicBezTo>
                          <a:pt x="6890" y="30786"/>
                          <a:pt x="7243" y="30000"/>
                          <a:pt x="7541" y="29186"/>
                        </a:cubicBezTo>
                        <a:cubicBezTo>
                          <a:pt x="7948" y="28101"/>
                          <a:pt x="8300" y="26989"/>
                          <a:pt x="8599" y="25877"/>
                        </a:cubicBezTo>
                        <a:cubicBezTo>
                          <a:pt x="8870" y="24738"/>
                          <a:pt x="9087" y="23571"/>
                          <a:pt x="9250" y="22432"/>
                        </a:cubicBezTo>
                        <a:cubicBezTo>
                          <a:pt x="9385" y="21266"/>
                          <a:pt x="9467" y="20100"/>
                          <a:pt x="9494" y="18960"/>
                        </a:cubicBezTo>
                        <a:cubicBezTo>
                          <a:pt x="9494" y="17794"/>
                          <a:pt x="9440" y="16655"/>
                          <a:pt x="9331" y="15489"/>
                        </a:cubicBezTo>
                        <a:cubicBezTo>
                          <a:pt x="8979" y="15570"/>
                          <a:pt x="8599" y="15624"/>
                          <a:pt x="8246" y="15706"/>
                        </a:cubicBezTo>
                        <a:lnTo>
                          <a:pt x="7649" y="15814"/>
                        </a:lnTo>
                        <a:lnTo>
                          <a:pt x="7351" y="15868"/>
                        </a:lnTo>
                        <a:cubicBezTo>
                          <a:pt x="7317" y="15880"/>
                          <a:pt x="7279" y="15886"/>
                          <a:pt x="7242" y="15886"/>
                        </a:cubicBezTo>
                        <a:cubicBezTo>
                          <a:pt x="7189" y="15886"/>
                          <a:pt x="7139" y="15873"/>
                          <a:pt x="7107" y="15841"/>
                        </a:cubicBezTo>
                        <a:cubicBezTo>
                          <a:pt x="7053" y="15787"/>
                          <a:pt x="7053" y="15760"/>
                          <a:pt x="7107" y="15706"/>
                        </a:cubicBezTo>
                        <a:lnTo>
                          <a:pt x="7134" y="15678"/>
                        </a:lnTo>
                        <a:cubicBezTo>
                          <a:pt x="7270" y="15543"/>
                          <a:pt x="7433" y="15434"/>
                          <a:pt x="7595" y="15353"/>
                        </a:cubicBezTo>
                        <a:cubicBezTo>
                          <a:pt x="7758" y="15244"/>
                          <a:pt x="7921" y="15136"/>
                          <a:pt x="8111" y="15027"/>
                        </a:cubicBezTo>
                        <a:cubicBezTo>
                          <a:pt x="8300" y="14919"/>
                          <a:pt x="8490" y="14838"/>
                          <a:pt x="8680" y="14756"/>
                        </a:cubicBezTo>
                        <a:lnTo>
                          <a:pt x="8951" y="14621"/>
                        </a:lnTo>
                        <a:cubicBezTo>
                          <a:pt x="9033" y="14593"/>
                          <a:pt x="9114" y="14566"/>
                          <a:pt x="9196" y="14539"/>
                        </a:cubicBezTo>
                        <a:cubicBezTo>
                          <a:pt x="9141" y="14431"/>
                          <a:pt x="9114" y="14322"/>
                          <a:pt x="9060" y="14187"/>
                        </a:cubicBezTo>
                        <a:cubicBezTo>
                          <a:pt x="9033" y="14024"/>
                          <a:pt x="8979" y="13888"/>
                          <a:pt x="8924" y="13753"/>
                        </a:cubicBezTo>
                        <a:cubicBezTo>
                          <a:pt x="8816" y="13427"/>
                          <a:pt x="8734" y="13129"/>
                          <a:pt x="8626" y="12830"/>
                        </a:cubicBezTo>
                        <a:cubicBezTo>
                          <a:pt x="8273" y="11745"/>
                          <a:pt x="7866" y="10688"/>
                          <a:pt x="7460" y="9630"/>
                        </a:cubicBezTo>
                        <a:cubicBezTo>
                          <a:pt x="7270" y="9087"/>
                          <a:pt x="7026" y="8545"/>
                          <a:pt x="6836" y="8057"/>
                        </a:cubicBezTo>
                        <a:cubicBezTo>
                          <a:pt x="6619" y="7541"/>
                          <a:pt x="6402" y="7053"/>
                          <a:pt x="6212" y="6565"/>
                        </a:cubicBezTo>
                        <a:cubicBezTo>
                          <a:pt x="6076" y="6646"/>
                          <a:pt x="5914" y="6728"/>
                          <a:pt x="5778" y="6809"/>
                        </a:cubicBezTo>
                        <a:lnTo>
                          <a:pt x="5290" y="7026"/>
                        </a:lnTo>
                        <a:lnTo>
                          <a:pt x="4829" y="7270"/>
                        </a:lnTo>
                        <a:lnTo>
                          <a:pt x="4557" y="7406"/>
                        </a:lnTo>
                        <a:lnTo>
                          <a:pt x="4503" y="7433"/>
                        </a:lnTo>
                        <a:cubicBezTo>
                          <a:pt x="4465" y="7452"/>
                          <a:pt x="4426" y="7471"/>
                          <a:pt x="4388" y="7471"/>
                        </a:cubicBezTo>
                        <a:cubicBezTo>
                          <a:pt x="4372" y="7471"/>
                          <a:pt x="4356" y="7468"/>
                          <a:pt x="4340" y="7460"/>
                        </a:cubicBezTo>
                        <a:cubicBezTo>
                          <a:pt x="4333" y="7464"/>
                          <a:pt x="4326" y="7465"/>
                          <a:pt x="4318" y="7465"/>
                        </a:cubicBezTo>
                        <a:cubicBezTo>
                          <a:pt x="4273" y="7465"/>
                          <a:pt x="4239" y="7398"/>
                          <a:pt x="4286" y="7351"/>
                        </a:cubicBezTo>
                        <a:cubicBezTo>
                          <a:pt x="4286" y="7297"/>
                          <a:pt x="4340" y="7243"/>
                          <a:pt x="4368" y="7216"/>
                        </a:cubicBezTo>
                        <a:lnTo>
                          <a:pt x="4449" y="7162"/>
                        </a:lnTo>
                        <a:cubicBezTo>
                          <a:pt x="4530" y="7080"/>
                          <a:pt x="4639" y="7026"/>
                          <a:pt x="4720" y="6972"/>
                        </a:cubicBezTo>
                        <a:lnTo>
                          <a:pt x="5181" y="6619"/>
                        </a:lnTo>
                        <a:cubicBezTo>
                          <a:pt x="5452" y="6429"/>
                          <a:pt x="5697" y="6239"/>
                          <a:pt x="5941" y="6049"/>
                        </a:cubicBezTo>
                        <a:cubicBezTo>
                          <a:pt x="5859" y="5832"/>
                          <a:pt x="5751" y="5643"/>
                          <a:pt x="5669" y="5398"/>
                        </a:cubicBezTo>
                        <a:cubicBezTo>
                          <a:pt x="5561" y="5154"/>
                          <a:pt x="5452" y="4910"/>
                          <a:pt x="5344" y="4666"/>
                        </a:cubicBezTo>
                        <a:cubicBezTo>
                          <a:pt x="4937" y="3798"/>
                          <a:pt x="4503" y="2957"/>
                          <a:pt x="4015" y="2144"/>
                        </a:cubicBezTo>
                        <a:lnTo>
                          <a:pt x="3825" y="1845"/>
                        </a:lnTo>
                        <a:cubicBezTo>
                          <a:pt x="3418" y="1221"/>
                          <a:pt x="2984" y="598"/>
                          <a:pt x="252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8" name="Google Shape;928;p37"/>
                  <p:cNvSpPr/>
                  <p:nvPr/>
                </p:nvSpPr>
                <p:spPr>
                  <a:xfrm>
                    <a:off x="1727225" y="2481800"/>
                    <a:ext cx="52900" cy="132950"/>
                  </a:xfrm>
                  <a:custGeom>
                    <a:avLst/>
                    <a:gdLst/>
                    <a:ahLst/>
                    <a:cxnLst/>
                    <a:rect l="l" t="t" r="r" b="b"/>
                    <a:pathLst>
                      <a:path w="2116" h="5318" extrusionOk="0">
                        <a:moveTo>
                          <a:pt x="0" y="1"/>
                        </a:moveTo>
                        <a:lnTo>
                          <a:pt x="0" y="1"/>
                        </a:lnTo>
                        <a:cubicBezTo>
                          <a:pt x="190" y="1764"/>
                          <a:pt x="407" y="3554"/>
                          <a:pt x="624" y="5317"/>
                        </a:cubicBezTo>
                        <a:cubicBezTo>
                          <a:pt x="705" y="5263"/>
                          <a:pt x="787" y="5209"/>
                          <a:pt x="868" y="5127"/>
                        </a:cubicBezTo>
                        <a:lnTo>
                          <a:pt x="1356" y="4775"/>
                        </a:lnTo>
                        <a:cubicBezTo>
                          <a:pt x="1600" y="4585"/>
                          <a:pt x="1872" y="4395"/>
                          <a:pt x="2116" y="4205"/>
                        </a:cubicBezTo>
                        <a:cubicBezTo>
                          <a:pt x="2007" y="3988"/>
                          <a:pt x="1926" y="3771"/>
                          <a:pt x="1844" y="3554"/>
                        </a:cubicBezTo>
                        <a:cubicBezTo>
                          <a:pt x="1736" y="3310"/>
                          <a:pt x="1627" y="3066"/>
                          <a:pt x="1519" y="2822"/>
                        </a:cubicBezTo>
                        <a:cubicBezTo>
                          <a:pt x="1112" y="1954"/>
                          <a:pt x="678" y="1113"/>
                          <a:pt x="163" y="299"/>
                        </a:cubicBezTo>
                        <a:lnTo>
                          <a:pt x="0"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9" name="Google Shape;929;p37"/>
                  <p:cNvSpPr/>
                  <p:nvPr/>
                </p:nvSpPr>
                <p:spPr>
                  <a:xfrm>
                    <a:off x="1743500" y="2600475"/>
                    <a:ext cx="125450" cy="625225"/>
                  </a:xfrm>
                  <a:custGeom>
                    <a:avLst/>
                    <a:gdLst/>
                    <a:ahLst/>
                    <a:cxnLst/>
                    <a:rect l="l" t="t" r="r" b="b"/>
                    <a:pathLst>
                      <a:path w="5018" h="25009" extrusionOk="0">
                        <a:moveTo>
                          <a:pt x="1709" y="1"/>
                        </a:moveTo>
                        <a:cubicBezTo>
                          <a:pt x="1573" y="82"/>
                          <a:pt x="1410" y="163"/>
                          <a:pt x="1275" y="218"/>
                        </a:cubicBezTo>
                        <a:lnTo>
                          <a:pt x="787" y="462"/>
                        </a:lnTo>
                        <a:lnTo>
                          <a:pt x="325" y="706"/>
                        </a:lnTo>
                        <a:lnTo>
                          <a:pt x="81" y="841"/>
                        </a:lnTo>
                        <a:lnTo>
                          <a:pt x="0" y="869"/>
                        </a:lnTo>
                        <a:cubicBezTo>
                          <a:pt x="651" y="6402"/>
                          <a:pt x="1302" y="11962"/>
                          <a:pt x="1953" y="17495"/>
                        </a:cubicBezTo>
                        <a:cubicBezTo>
                          <a:pt x="2061" y="18445"/>
                          <a:pt x="2170" y="19367"/>
                          <a:pt x="2224" y="20316"/>
                        </a:cubicBezTo>
                        <a:cubicBezTo>
                          <a:pt x="2306" y="21862"/>
                          <a:pt x="2251" y="23463"/>
                          <a:pt x="2061" y="25009"/>
                        </a:cubicBezTo>
                        <a:cubicBezTo>
                          <a:pt x="2414" y="24222"/>
                          <a:pt x="2767" y="23436"/>
                          <a:pt x="3065" y="22649"/>
                        </a:cubicBezTo>
                        <a:cubicBezTo>
                          <a:pt x="3472" y="21537"/>
                          <a:pt x="3824" y="20452"/>
                          <a:pt x="4123" y="19313"/>
                        </a:cubicBezTo>
                        <a:cubicBezTo>
                          <a:pt x="4394" y="18174"/>
                          <a:pt x="4611" y="17034"/>
                          <a:pt x="4774" y="15868"/>
                        </a:cubicBezTo>
                        <a:cubicBezTo>
                          <a:pt x="4909" y="14702"/>
                          <a:pt x="4991" y="13562"/>
                          <a:pt x="5018" y="12396"/>
                        </a:cubicBezTo>
                        <a:cubicBezTo>
                          <a:pt x="5018" y="11230"/>
                          <a:pt x="4964" y="10064"/>
                          <a:pt x="4828" y="8924"/>
                        </a:cubicBezTo>
                        <a:cubicBezTo>
                          <a:pt x="4475" y="9006"/>
                          <a:pt x="4096" y="9060"/>
                          <a:pt x="3743" y="9114"/>
                        </a:cubicBezTo>
                        <a:lnTo>
                          <a:pt x="3146" y="9223"/>
                        </a:lnTo>
                        <a:lnTo>
                          <a:pt x="2848" y="9277"/>
                        </a:lnTo>
                        <a:cubicBezTo>
                          <a:pt x="2814" y="9288"/>
                          <a:pt x="2781" y="9295"/>
                          <a:pt x="2747" y="9295"/>
                        </a:cubicBezTo>
                        <a:cubicBezTo>
                          <a:pt x="2699" y="9295"/>
                          <a:pt x="2652" y="9282"/>
                          <a:pt x="2604" y="9250"/>
                        </a:cubicBezTo>
                        <a:cubicBezTo>
                          <a:pt x="2577" y="9223"/>
                          <a:pt x="2577" y="9168"/>
                          <a:pt x="2604" y="9141"/>
                        </a:cubicBezTo>
                        <a:lnTo>
                          <a:pt x="2631" y="9114"/>
                        </a:lnTo>
                        <a:cubicBezTo>
                          <a:pt x="2767" y="8979"/>
                          <a:pt x="2929" y="8870"/>
                          <a:pt x="3092" y="8762"/>
                        </a:cubicBezTo>
                        <a:cubicBezTo>
                          <a:pt x="3255" y="8653"/>
                          <a:pt x="3418" y="8545"/>
                          <a:pt x="3607" y="8463"/>
                        </a:cubicBezTo>
                        <a:cubicBezTo>
                          <a:pt x="3797" y="8355"/>
                          <a:pt x="3987" y="8246"/>
                          <a:pt x="4177" y="8165"/>
                        </a:cubicBezTo>
                        <a:cubicBezTo>
                          <a:pt x="4286" y="8138"/>
                          <a:pt x="4367" y="8083"/>
                          <a:pt x="4475" y="8056"/>
                        </a:cubicBezTo>
                        <a:cubicBezTo>
                          <a:pt x="4530" y="8002"/>
                          <a:pt x="4611" y="7975"/>
                          <a:pt x="4692" y="7975"/>
                        </a:cubicBezTo>
                        <a:cubicBezTo>
                          <a:pt x="4638" y="7839"/>
                          <a:pt x="4611" y="7758"/>
                          <a:pt x="4557" y="7595"/>
                        </a:cubicBezTo>
                        <a:cubicBezTo>
                          <a:pt x="4530" y="7460"/>
                          <a:pt x="4475" y="7324"/>
                          <a:pt x="4421" y="7161"/>
                        </a:cubicBezTo>
                        <a:cubicBezTo>
                          <a:pt x="4340" y="6863"/>
                          <a:pt x="4231" y="6565"/>
                          <a:pt x="4123" y="6266"/>
                        </a:cubicBezTo>
                        <a:cubicBezTo>
                          <a:pt x="3770" y="5181"/>
                          <a:pt x="3363" y="4096"/>
                          <a:pt x="2957" y="3038"/>
                        </a:cubicBezTo>
                        <a:cubicBezTo>
                          <a:pt x="2767" y="2523"/>
                          <a:pt x="2550" y="1953"/>
                          <a:pt x="2333" y="1465"/>
                        </a:cubicBezTo>
                        <a:cubicBezTo>
                          <a:pt x="2116" y="977"/>
                          <a:pt x="1899" y="489"/>
                          <a:pt x="170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0" name="Google Shape;930;p37"/>
                  <p:cNvSpPr/>
                  <p:nvPr/>
                </p:nvSpPr>
                <p:spPr>
                  <a:xfrm>
                    <a:off x="1625500" y="2426750"/>
                    <a:ext cx="250250" cy="833800"/>
                  </a:xfrm>
                  <a:custGeom>
                    <a:avLst/>
                    <a:gdLst/>
                    <a:ahLst/>
                    <a:cxnLst/>
                    <a:rect l="l" t="t" r="r" b="b"/>
                    <a:pathLst>
                      <a:path w="10010" h="33352" extrusionOk="0">
                        <a:moveTo>
                          <a:pt x="2740" y="494"/>
                        </a:moveTo>
                        <a:cubicBezTo>
                          <a:pt x="3255" y="1172"/>
                          <a:pt x="3744" y="1877"/>
                          <a:pt x="4205" y="2610"/>
                        </a:cubicBezTo>
                        <a:cubicBezTo>
                          <a:pt x="4720" y="3423"/>
                          <a:pt x="5154" y="4264"/>
                          <a:pt x="5561" y="5132"/>
                        </a:cubicBezTo>
                        <a:cubicBezTo>
                          <a:pt x="5669" y="5404"/>
                          <a:pt x="5778" y="5648"/>
                          <a:pt x="5886" y="5892"/>
                        </a:cubicBezTo>
                        <a:cubicBezTo>
                          <a:pt x="5968" y="6109"/>
                          <a:pt x="6049" y="6326"/>
                          <a:pt x="6158" y="6543"/>
                        </a:cubicBezTo>
                        <a:cubicBezTo>
                          <a:pt x="5913" y="6733"/>
                          <a:pt x="5642" y="6922"/>
                          <a:pt x="5398" y="7112"/>
                        </a:cubicBezTo>
                        <a:lnTo>
                          <a:pt x="4937" y="7438"/>
                        </a:lnTo>
                        <a:cubicBezTo>
                          <a:pt x="4828" y="7519"/>
                          <a:pt x="4693" y="7601"/>
                          <a:pt x="4584" y="7709"/>
                        </a:cubicBezTo>
                        <a:cubicBezTo>
                          <a:pt x="4530" y="7736"/>
                          <a:pt x="4503" y="7763"/>
                          <a:pt x="4476" y="7818"/>
                        </a:cubicBezTo>
                        <a:cubicBezTo>
                          <a:pt x="4449" y="7872"/>
                          <a:pt x="4476" y="7953"/>
                          <a:pt x="4557" y="7953"/>
                        </a:cubicBezTo>
                        <a:cubicBezTo>
                          <a:pt x="4639" y="7953"/>
                          <a:pt x="4720" y="7953"/>
                          <a:pt x="4774" y="7899"/>
                        </a:cubicBezTo>
                        <a:lnTo>
                          <a:pt x="5045" y="7763"/>
                        </a:lnTo>
                        <a:lnTo>
                          <a:pt x="5507" y="7519"/>
                        </a:lnTo>
                        <a:lnTo>
                          <a:pt x="5968" y="7275"/>
                        </a:lnTo>
                        <a:cubicBezTo>
                          <a:pt x="6130" y="7221"/>
                          <a:pt x="6266" y="7139"/>
                          <a:pt x="6402" y="7058"/>
                        </a:cubicBezTo>
                        <a:cubicBezTo>
                          <a:pt x="6592" y="7546"/>
                          <a:pt x="6836" y="8035"/>
                          <a:pt x="7026" y="8523"/>
                        </a:cubicBezTo>
                        <a:cubicBezTo>
                          <a:pt x="7243" y="9011"/>
                          <a:pt x="7460" y="9581"/>
                          <a:pt x="7677" y="10123"/>
                        </a:cubicBezTo>
                        <a:cubicBezTo>
                          <a:pt x="8083" y="11181"/>
                          <a:pt x="8463" y="12239"/>
                          <a:pt x="8843" y="13324"/>
                        </a:cubicBezTo>
                        <a:cubicBezTo>
                          <a:pt x="8924" y="13622"/>
                          <a:pt x="9033" y="13920"/>
                          <a:pt x="9141" y="14219"/>
                        </a:cubicBezTo>
                        <a:cubicBezTo>
                          <a:pt x="9195" y="14382"/>
                          <a:pt x="9223" y="14517"/>
                          <a:pt x="9277" y="14653"/>
                        </a:cubicBezTo>
                        <a:cubicBezTo>
                          <a:pt x="9304" y="14788"/>
                          <a:pt x="9358" y="14897"/>
                          <a:pt x="9412" y="15032"/>
                        </a:cubicBezTo>
                        <a:cubicBezTo>
                          <a:pt x="9331" y="15060"/>
                          <a:pt x="9250" y="15087"/>
                          <a:pt x="9168" y="15114"/>
                        </a:cubicBezTo>
                        <a:lnTo>
                          <a:pt x="8897" y="15222"/>
                        </a:lnTo>
                        <a:cubicBezTo>
                          <a:pt x="8707" y="15331"/>
                          <a:pt x="8517" y="15412"/>
                          <a:pt x="8327" y="15521"/>
                        </a:cubicBezTo>
                        <a:cubicBezTo>
                          <a:pt x="8138" y="15602"/>
                          <a:pt x="7975" y="15711"/>
                          <a:pt x="7785" y="15819"/>
                        </a:cubicBezTo>
                        <a:cubicBezTo>
                          <a:pt x="7622" y="15928"/>
                          <a:pt x="7487" y="16036"/>
                          <a:pt x="7351" y="16172"/>
                        </a:cubicBezTo>
                        <a:lnTo>
                          <a:pt x="7297" y="16199"/>
                        </a:lnTo>
                        <a:cubicBezTo>
                          <a:pt x="7270" y="16226"/>
                          <a:pt x="7270" y="16280"/>
                          <a:pt x="7297" y="16307"/>
                        </a:cubicBezTo>
                        <a:cubicBezTo>
                          <a:pt x="7347" y="16341"/>
                          <a:pt x="7408" y="16364"/>
                          <a:pt x="7466" y="16364"/>
                        </a:cubicBezTo>
                        <a:cubicBezTo>
                          <a:pt x="7502" y="16364"/>
                          <a:pt x="7537" y="16355"/>
                          <a:pt x="7568" y="16334"/>
                        </a:cubicBezTo>
                        <a:lnTo>
                          <a:pt x="7866" y="16280"/>
                        </a:lnTo>
                        <a:lnTo>
                          <a:pt x="8463" y="16172"/>
                        </a:lnTo>
                        <a:cubicBezTo>
                          <a:pt x="8816" y="16117"/>
                          <a:pt x="9168" y="16063"/>
                          <a:pt x="9521" y="15982"/>
                        </a:cubicBezTo>
                        <a:cubicBezTo>
                          <a:pt x="9657" y="17121"/>
                          <a:pt x="9738" y="18260"/>
                          <a:pt x="9738" y="19399"/>
                        </a:cubicBezTo>
                        <a:cubicBezTo>
                          <a:pt x="9711" y="21732"/>
                          <a:pt x="9412" y="24065"/>
                          <a:pt x="8843" y="26316"/>
                        </a:cubicBezTo>
                        <a:cubicBezTo>
                          <a:pt x="8544" y="27455"/>
                          <a:pt x="8192" y="28567"/>
                          <a:pt x="7785" y="29652"/>
                        </a:cubicBezTo>
                        <a:cubicBezTo>
                          <a:pt x="7378" y="30737"/>
                          <a:pt x="6890" y="31795"/>
                          <a:pt x="6347" y="32853"/>
                        </a:cubicBezTo>
                        <a:cubicBezTo>
                          <a:pt x="6320" y="32907"/>
                          <a:pt x="6293" y="32988"/>
                          <a:pt x="6266" y="33043"/>
                        </a:cubicBezTo>
                        <a:cubicBezTo>
                          <a:pt x="6293" y="32527"/>
                          <a:pt x="6293" y="32012"/>
                          <a:pt x="6266" y="31497"/>
                        </a:cubicBezTo>
                        <a:cubicBezTo>
                          <a:pt x="6266" y="30873"/>
                          <a:pt x="6212" y="30276"/>
                          <a:pt x="6185" y="29679"/>
                        </a:cubicBezTo>
                        <a:cubicBezTo>
                          <a:pt x="6076" y="28432"/>
                          <a:pt x="5913" y="27238"/>
                          <a:pt x="5696" y="26018"/>
                        </a:cubicBezTo>
                        <a:cubicBezTo>
                          <a:pt x="5507" y="24797"/>
                          <a:pt x="5290" y="23604"/>
                          <a:pt x="5100" y="22383"/>
                        </a:cubicBezTo>
                        <a:cubicBezTo>
                          <a:pt x="4883" y="21190"/>
                          <a:pt x="4693" y="19969"/>
                          <a:pt x="4530" y="18748"/>
                        </a:cubicBezTo>
                        <a:cubicBezTo>
                          <a:pt x="4449" y="18125"/>
                          <a:pt x="4367" y="17528"/>
                          <a:pt x="4313" y="16931"/>
                        </a:cubicBezTo>
                        <a:cubicBezTo>
                          <a:pt x="4286" y="16307"/>
                          <a:pt x="4259" y="15683"/>
                          <a:pt x="4205" y="15087"/>
                        </a:cubicBezTo>
                        <a:cubicBezTo>
                          <a:pt x="4205" y="14924"/>
                          <a:pt x="4178" y="14788"/>
                          <a:pt x="4178" y="14626"/>
                        </a:cubicBezTo>
                        <a:cubicBezTo>
                          <a:pt x="4165" y="14562"/>
                          <a:pt x="4128" y="14534"/>
                          <a:pt x="4092" y="14534"/>
                        </a:cubicBezTo>
                        <a:cubicBezTo>
                          <a:pt x="4053" y="14534"/>
                          <a:pt x="4015" y="14568"/>
                          <a:pt x="4015" y="14626"/>
                        </a:cubicBezTo>
                        <a:cubicBezTo>
                          <a:pt x="3961" y="15249"/>
                          <a:pt x="3988" y="15846"/>
                          <a:pt x="4042" y="16470"/>
                        </a:cubicBezTo>
                        <a:cubicBezTo>
                          <a:pt x="4069" y="17067"/>
                          <a:pt x="4123" y="17691"/>
                          <a:pt x="4205" y="18287"/>
                        </a:cubicBezTo>
                        <a:cubicBezTo>
                          <a:pt x="4340" y="19508"/>
                          <a:pt x="4557" y="20728"/>
                          <a:pt x="4747" y="21949"/>
                        </a:cubicBezTo>
                        <a:cubicBezTo>
                          <a:pt x="4964" y="23142"/>
                          <a:pt x="5181" y="24363"/>
                          <a:pt x="5371" y="25557"/>
                        </a:cubicBezTo>
                        <a:cubicBezTo>
                          <a:pt x="5561" y="26777"/>
                          <a:pt x="5751" y="27998"/>
                          <a:pt x="5886" y="29218"/>
                        </a:cubicBezTo>
                        <a:cubicBezTo>
                          <a:pt x="5995" y="30439"/>
                          <a:pt x="6049" y="31659"/>
                          <a:pt x="6049" y="32880"/>
                        </a:cubicBezTo>
                        <a:lnTo>
                          <a:pt x="6049" y="32907"/>
                        </a:lnTo>
                        <a:cubicBezTo>
                          <a:pt x="5859" y="32582"/>
                          <a:pt x="5642" y="32256"/>
                          <a:pt x="5452" y="31958"/>
                        </a:cubicBezTo>
                        <a:cubicBezTo>
                          <a:pt x="5181" y="31524"/>
                          <a:pt x="4910" y="31063"/>
                          <a:pt x="4666" y="30629"/>
                        </a:cubicBezTo>
                        <a:cubicBezTo>
                          <a:pt x="4150" y="29734"/>
                          <a:pt x="3689" y="28811"/>
                          <a:pt x="3255" y="27862"/>
                        </a:cubicBezTo>
                        <a:cubicBezTo>
                          <a:pt x="2414" y="25990"/>
                          <a:pt x="1736" y="24038"/>
                          <a:pt x="1275" y="22030"/>
                        </a:cubicBezTo>
                        <a:cubicBezTo>
                          <a:pt x="1140" y="21461"/>
                          <a:pt x="1031" y="20891"/>
                          <a:pt x="950" y="20349"/>
                        </a:cubicBezTo>
                        <a:cubicBezTo>
                          <a:pt x="896" y="20050"/>
                          <a:pt x="841" y="19779"/>
                          <a:pt x="787" y="19481"/>
                        </a:cubicBezTo>
                        <a:cubicBezTo>
                          <a:pt x="760" y="19237"/>
                          <a:pt x="733" y="18993"/>
                          <a:pt x="706" y="18748"/>
                        </a:cubicBezTo>
                        <a:lnTo>
                          <a:pt x="760" y="18748"/>
                        </a:lnTo>
                        <a:lnTo>
                          <a:pt x="1031" y="18694"/>
                        </a:lnTo>
                        <a:cubicBezTo>
                          <a:pt x="1221" y="18640"/>
                          <a:pt x="1411" y="18613"/>
                          <a:pt x="1601" y="18586"/>
                        </a:cubicBezTo>
                        <a:cubicBezTo>
                          <a:pt x="1791" y="18559"/>
                          <a:pt x="1980" y="18559"/>
                          <a:pt x="2170" y="18531"/>
                        </a:cubicBezTo>
                        <a:lnTo>
                          <a:pt x="2442" y="18531"/>
                        </a:lnTo>
                        <a:cubicBezTo>
                          <a:pt x="2550" y="18531"/>
                          <a:pt x="2631" y="18531"/>
                          <a:pt x="2740" y="18504"/>
                        </a:cubicBezTo>
                        <a:cubicBezTo>
                          <a:pt x="2821" y="18477"/>
                          <a:pt x="2821" y="18342"/>
                          <a:pt x="2740" y="18287"/>
                        </a:cubicBezTo>
                        <a:cubicBezTo>
                          <a:pt x="2686" y="18260"/>
                          <a:pt x="2631" y="18260"/>
                          <a:pt x="2577" y="18260"/>
                        </a:cubicBezTo>
                        <a:cubicBezTo>
                          <a:pt x="2414" y="18206"/>
                          <a:pt x="2252" y="18179"/>
                          <a:pt x="2089" y="18152"/>
                        </a:cubicBezTo>
                        <a:cubicBezTo>
                          <a:pt x="1899" y="18125"/>
                          <a:pt x="1709" y="18070"/>
                          <a:pt x="1519" y="18070"/>
                        </a:cubicBezTo>
                        <a:cubicBezTo>
                          <a:pt x="1330" y="18043"/>
                          <a:pt x="1140" y="18043"/>
                          <a:pt x="950" y="18016"/>
                        </a:cubicBezTo>
                        <a:lnTo>
                          <a:pt x="516" y="18016"/>
                        </a:lnTo>
                        <a:cubicBezTo>
                          <a:pt x="516" y="17908"/>
                          <a:pt x="516" y="17799"/>
                          <a:pt x="489" y="17691"/>
                        </a:cubicBezTo>
                        <a:cubicBezTo>
                          <a:pt x="489" y="17528"/>
                          <a:pt x="462" y="17365"/>
                          <a:pt x="462" y="17202"/>
                        </a:cubicBezTo>
                        <a:cubicBezTo>
                          <a:pt x="434" y="16904"/>
                          <a:pt x="407" y="16579"/>
                          <a:pt x="380" y="16280"/>
                        </a:cubicBezTo>
                        <a:cubicBezTo>
                          <a:pt x="353" y="15982"/>
                          <a:pt x="353" y="15656"/>
                          <a:pt x="326" y="15358"/>
                        </a:cubicBezTo>
                        <a:lnTo>
                          <a:pt x="326" y="14870"/>
                        </a:lnTo>
                        <a:lnTo>
                          <a:pt x="326" y="14490"/>
                        </a:lnTo>
                        <a:cubicBezTo>
                          <a:pt x="543" y="14490"/>
                          <a:pt x="733" y="14463"/>
                          <a:pt x="923" y="14463"/>
                        </a:cubicBezTo>
                        <a:lnTo>
                          <a:pt x="1655" y="14463"/>
                        </a:lnTo>
                        <a:cubicBezTo>
                          <a:pt x="1899" y="14463"/>
                          <a:pt x="2143" y="14463"/>
                          <a:pt x="2387" y="14490"/>
                        </a:cubicBezTo>
                        <a:cubicBezTo>
                          <a:pt x="2604" y="14517"/>
                          <a:pt x="2876" y="14544"/>
                          <a:pt x="3120" y="14544"/>
                        </a:cubicBezTo>
                        <a:cubicBezTo>
                          <a:pt x="3255" y="14544"/>
                          <a:pt x="3310" y="14327"/>
                          <a:pt x="3147" y="14300"/>
                        </a:cubicBezTo>
                        <a:lnTo>
                          <a:pt x="3120" y="14300"/>
                        </a:lnTo>
                        <a:cubicBezTo>
                          <a:pt x="3011" y="14246"/>
                          <a:pt x="2903" y="14192"/>
                          <a:pt x="2794" y="14137"/>
                        </a:cubicBezTo>
                        <a:lnTo>
                          <a:pt x="2414" y="13975"/>
                        </a:lnTo>
                        <a:cubicBezTo>
                          <a:pt x="2170" y="13893"/>
                          <a:pt x="1926" y="13785"/>
                          <a:pt x="1682" y="13703"/>
                        </a:cubicBezTo>
                        <a:cubicBezTo>
                          <a:pt x="1438" y="13622"/>
                          <a:pt x="1194" y="13541"/>
                          <a:pt x="923" y="13459"/>
                        </a:cubicBezTo>
                        <a:lnTo>
                          <a:pt x="543" y="13351"/>
                        </a:lnTo>
                        <a:lnTo>
                          <a:pt x="353" y="13297"/>
                        </a:lnTo>
                        <a:lnTo>
                          <a:pt x="245" y="13269"/>
                        </a:lnTo>
                        <a:cubicBezTo>
                          <a:pt x="245" y="13269"/>
                          <a:pt x="245" y="13242"/>
                          <a:pt x="245" y="13242"/>
                        </a:cubicBezTo>
                        <a:lnTo>
                          <a:pt x="245" y="12347"/>
                        </a:lnTo>
                        <a:cubicBezTo>
                          <a:pt x="299" y="12401"/>
                          <a:pt x="380" y="12429"/>
                          <a:pt x="434" y="12429"/>
                        </a:cubicBezTo>
                        <a:lnTo>
                          <a:pt x="733" y="12564"/>
                        </a:lnTo>
                        <a:lnTo>
                          <a:pt x="1031" y="12673"/>
                        </a:lnTo>
                        <a:lnTo>
                          <a:pt x="1167" y="12754"/>
                        </a:lnTo>
                        <a:cubicBezTo>
                          <a:pt x="1221" y="12781"/>
                          <a:pt x="1275" y="12781"/>
                          <a:pt x="1330" y="12781"/>
                        </a:cubicBezTo>
                        <a:cubicBezTo>
                          <a:pt x="1357" y="12754"/>
                          <a:pt x="1384" y="12727"/>
                          <a:pt x="1357" y="12673"/>
                        </a:cubicBezTo>
                        <a:cubicBezTo>
                          <a:pt x="1330" y="12591"/>
                          <a:pt x="1194" y="12564"/>
                          <a:pt x="1113" y="12537"/>
                        </a:cubicBezTo>
                        <a:lnTo>
                          <a:pt x="787" y="12401"/>
                        </a:lnTo>
                        <a:lnTo>
                          <a:pt x="516" y="12293"/>
                        </a:lnTo>
                        <a:cubicBezTo>
                          <a:pt x="407" y="12266"/>
                          <a:pt x="326" y="12239"/>
                          <a:pt x="245" y="12212"/>
                        </a:cubicBezTo>
                        <a:cubicBezTo>
                          <a:pt x="245" y="10801"/>
                          <a:pt x="353" y="9418"/>
                          <a:pt x="543" y="8035"/>
                        </a:cubicBezTo>
                        <a:cubicBezTo>
                          <a:pt x="760" y="6299"/>
                          <a:pt x="1167" y="4590"/>
                          <a:pt x="1709" y="2935"/>
                        </a:cubicBezTo>
                        <a:cubicBezTo>
                          <a:pt x="1818" y="2610"/>
                          <a:pt x="1953" y="2257"/>
                          <a:pt x="2062" y="1932"/>
                        </a:cubicBezTo>
                        <a:lnTo>
                          <a:pt x="2062" y="2149"/>
                        </a:lnTo>
                        <a:cubicBezTo>
                          <a:pt x="2008" y="2528"/>
                          <a:pt x="2008" y="2935"/>
                          <a:pt x="1980" y="3315"/>
                        </a:cubicBezTo>
                        <a:cubicBezTo>
                          <a:pt x="1953" y="4102"/>
                          <a:pt x="1980" y="4888"/>
                          <a:pt x="2035" y="5675"/>
                        </a:cubicBezTo>
                        <a:cubicBezTo>
                          <a:pt x="2062" y="5892"/>
                          <a:pt x="2089" y="6136"/>
                          <a:pt x="2089" y="6353"/>
                        </a:cubicBezTo>
                        <a:cubicBezTo>
                          <a:pt x="2116" y="6570"/>
                          <a:pt x="2143" y="6787"/>
                          <a:pt x="2197" y="7004"/>
                        </a:cubicBezTo>
                        <a:cubicBezTo>
                          <a:pt x="2197" y="7045"/>
                          <a:pt x="2225" y="7065"/>
                          <a:pt x="2252" y="7065"/>
                        </a:cubicBezTo>
                        <a:cubicBezTo>
                          <a:pt x="2279" y="7065"/>
                          <a:pt x="2306" y="7045"/>
                          <a:pt x="2306" y="7004"/>
                        </a:cubicBezTo>
                        <a:cubicBezTo>
                          <a:pt x="2306" y="6814"/>
                          <a:pt x="2306" y="6624"/>
                          <a:pt x="2279" y="6434"/>
                        </a:cubicBezTo>
                        <a:cubicBezTo>
                          <a:pt x="2252" y="6244"/>
                          <a:pt x="2225" y="6027"/>
                          <a:pt x="2225" y="5837"/>
                        </a:cubicBezTo>
                        <a:cubicBezTo>
                          <a:pt x="2197" y="5458"/>
                          <a:pt x="2170" y="5051"/>
                          <a:pt x="2143" y="4671"/>
                        </a:cubicBezTo>
                        <a:cubicBezTo>
                          <a:pt x="2116" y="3885"/>
                          <a:pt x="2143" y="3098"/>
                          <a:pt x="2197" y="2311"/>
                        </a:cubicBezTo>
                        <a:cubicBezTo>
                          <a:pt x="2197" y="2094"/>
                          <a:pt x="2225" y="1877"/>
                          <a:pt x="2225" y="1660"/>
                        </a:cubicBezTo>
                        <a:lnTo>
                          <a:pt x="2225" y="1471"/>
                        </a:lnTo>
                        <a:cubicBezTo>
                          <a:pt x="2306" y="1281"/>
                          <a:pt x="2387" y="1064"/>
                          <a:pt x="2496" y="847"/>
                        </a:cubicBezTo>
                        <a:cubicBezTo>
                          <a:pt x="2523" y="2393"/>
                          <a:pt x="2604" y="3912"/>
                          <a:pt x="2740" y="5431"/>
                        </a:cubicBezTo>
                        <a:cubicBezTo>
                          <a:pt x="2876" y="7167"/>
                          <a:pt x="3120" y="8902"/>
                          <a:pt x="3418" y="10611"/>
                        </a:cubicBezTo>
                        <a:cubicBezTo>
                          <a:pt x="3581" y="11588"/>
                          <a:pt x="3744" y="12537"/>
                          <a:pt x="3988" y="13486"/>
                        </a:cubicBezTo>
                        <a:cubicBezTo>
                          <a:pt x="3988" y="13516"/>
                          <a:pt x="4006" y="13528"/>
                          <a:pt x="4028" y="13528"/>
                        </a:cubicBezTo>
                        <a:cubicBezTo>
                          <a:pt x="4065" y="13528"/>
                          <a:pt x="4113" y="13494"/>
                          <a:pt x="4096" y="13459"/>
                        </a:cubicBezTo>
                        <a:cubicBezTo>
                          <a:pt x="3961" y="12591"/>
                          <a:pt x="3798" y="11723"/>
                          <a:pt x="3662" y="10883"/>
                        </a:cubicBezTo>
                        <a:cubicBezTo>
                          <a:pt x="3527" y="10015"/>
                          <a:pt x="3391" y="9174"/>
                          <a:pt x="3282" y="8306"/>
                        </a:cubicBezTo>
                        <a:cubicBezTo>
                          <a:pt x="3065" y="6597"/>
                          <a:pt x="2903" y="4861"/>
                          <a:pt x="2821" y="3125"/>
                        </a:cubicBezTo>
                        <a:cubicBezTo>
                          <a:pt x="2767" y="2230"/>
                          <a:pt x="2740" y="1362"/>
                          <a:pt x="2740" y="494"/>
                        </a:cubicBezTo>
                        <a:close/>
                        <a:moveTo>
                          <a:pt x="2674" y="1"/>
                        </a:moveTo>
                        <a:cubicBezTo>
                          <a:pt x="2592" y="1"/>
                          <a:pt x="2516" y="70"/>
                          <a:pt x="2496" y="169"/>
                        </a:cubicBezTo>
                        <a:lnTo>
                          <a:pt x="2496" y="223"/>
                        </a:lnTo>
                        <a:cubicBezTo>
                          <a:pt x="2333" y="548"/>
                          <a:pt x="2170" y="901"/>
                          <a:pt x="2035" y="1254"/>
                        </a:cubicBezTo>
                        <a:cubicBezTo>
                          <a:pt x="1872" y="1660"/>
                          <a:pt x="1736" y="2094"/>
                          <a:pt x="1574" y="2501"/>
                        </a:cubicBezTo>
                        <a:cubicBezTo>
                          <a:pt x="1302" y="3342"/>
                          <a:pt x="1058" y="4183"/>
                          <a:pt x="841" y="5024"/>
                        </a:cubicBezTo>
                        <a:cubicBezTo>
                          <a:pt x="434" y="6733"/>
                          <a:pt x="163" y="8469"/>
                          <a:pt x="82" y="10232"/>
                        </a:cubicBezTo>
                        <a:cubicBezTo>
                          <a:pt x="0" y="11208"/>
                          <a:pt x="28" y="12212"/>
                          <a:pt x="82" y="13188"/>
                        </a:cubicBezTo>
                        <a:cubicBezTo>
                          <a:pt x="82" y="13215"/>
                          <a:pt x="82" y="13215"/>
                          <a:pt x="82" y="13215"/>
                        </a:cubicBezTo>
                        <a:cubicBezTo>
                          <a:pt x="28" y="13269"/>
                          <a:pt x="28" y="13351"/>
                          <a:pt x="82" y="13405"/>
                        </a:cubicBezTo>
                        <a:cubicBezTo>
                          <a:pt x="190" y="13459"/>
                          <a:pt x="326" y="13486"/>
                          <a:pt x="462" y="13514"/>
                        </a:cubicBezTo>
                        <a:lnTo>
                          <a:pt x="841" y="13622"/>
                        </a:lnTo>
                        <a:cubicBezTo>
                          <a:pt x="1085" y="13703"/>
                          <a:pt x="1330" y="13785"/>
                          <a:pt x="1601" y="13866"/>
                        </a:cubicBezTo>
                        <a:cubicBezTo>
                          <a:pt x="1845" y="13948"/>
                          <a:pt x="2089" y="14029"/>
                          <a:pt x="2333" y="14137"/>
                        </a:cubicBezTo>
                        <a:lnTo>
                          <a:pt x="2469" y="14192"/>
                        </a:lnTo>
                        <a:lnTo>
                          <a:pt x="2414" y="14192"/>
                        </a:lnTo>
                        <a:cubicBezTo>
                          <a:pt x="2143" y="14192"/>
                          <a:pt x="1899" y="14165"/>
                          <a:pt x="1655" y="14165"/>
                        </a:cubicBezTo>
                        <a:lnTo>
                          <a:pt x="923" y="14165"/>
                        </a:lnTo>
                        <a:cubicBezTo>
                          <a:pt x="679" y="14165"/>
                          <a:pt x="462" y="14192"/>
                          <a:pt x="245" y="14246"/>
                        </a:cubicBezTo>
                        <a:cubicBezTo>
                          <a:pt x="224" y="14239"/>
                          <a:pt x="206" y="14236"/>
                          <a:pt x="189" y="14236"/>
                        </a:cubicBezTo>
                        <a:cubicBezTo>
                          <a:pt x="139" y="14236"/>
                          <a:pt x="109" y="14266"/>
                          <a:pt x="109" y="14327"/>
                        </a:cubicBezTo>
                        <a:cubicBezTo>
                          <a:pt x="82" y="14463"/>
                          <a:pt x="82" y="14626"/>
                          <a:pt x="109" y="14788"/>
                        </a:cubicBezTo>
                        <a:lnTo>
                          <a:pt x="109" y="15277"/>
                        </a:lnTo>
                        <a:cubicBezTo>
                          <a:pt x="109" y="15602"/>
                          <a:pt x="109" y="15900"/>
                          <a:pt x="163" y="16226"/>
                        </a:cubicBezTo>
                        <a:cubicBezTo>
                          <a:pt x="190" y="16524"/>
                          <a:pt x="217" y="16850"/>
                          <a:pt x="245" y="17175"/>
                        </a:cubicBezTo>
                        <a:cubicBezTo>
                          <a:pt x="245" y="17338"/>
                          <a:pt x="272" y="17501"/>
                          <a:pt x="299" y="17636"/>
                        </a:cubicBezTo>
                        <a:cubicBezTo>
                          <a:pt x="299" y="17799"/>
                          <a:pt x="326" y="17935"/>
                          <a:pt x="380" y="18070"/>
                        </a:cubicBezTo>
                        <a:cubicBezTo>
                          <a:pt x="353" y="18097"/>
                          <a:pt x="353" y="18152"/>
                          <a:pt x="407" y="18179"/>
                        </a:cubicBezTo>
                        <a:cubicBezTo>
                          <a:pt x="462" y="18233"/>
                          <a:pt x="570" y="18233"/>
                          <a:pt x="651" y="18233"/>
                        </a:cubicBezTo>
                        <a:lnTo>
                          <a:pt x="923" y="18233"/>
                        </a:lnTo>
                        <a:cubicBezTo>
                          <a:pt x="1113" y="18233"/>
                          <a:pt x="1302" y="18233"/>
                          <a:pt x="1492" y="18260"/>
                        </a:cubicBezTo>
                        <a:lnTo>
                          <a:pt x="1709" y="18287"/>
                        </a:lnTo>
                        <a:lnTo>
                          <a:pt x="1574" y="18287"/>
                        </a:lnTo>
                        <a:cubicBezTo>
                          <a:pt x="1384" y="18314"/>
                          <a:pt x="1194" y="18342"/>
                          <a:pt x="1004" y="18396"/>
                        </a:cubicBezTo>
                        <a:lnTo>
                          <a:pt x="733" y="18450"/>
                        </a:lnTo>
                        <a:cubicBezTo>
                          <a:pt x="679" y="18477"/>
                          <a:pt x="624" y="18477"/>
                          <a:pt x="597" y="18504"/>
                        </a:cubicBezTo>
                        <a:lnTo>
                          <a:pt x="543" y="18504"/>
                        </a:lnTo>
                        <a:cubicBezTo>
                          <a:pt x="489" y="18531"/>
                          <a:pt x="462" y="18586"/>
                          <a:pt x="462" y="18640"/>
                        </a:cubicBezTo>
                        <a:cubicBezTo>
                          <a:pt x="462" y="18884"/>
                          <a:pt x="489" y="19155"/>
                          <a:pt x="543" y="19427"/>
                        </a:cubicBezTo>
                        <a:cubicBezTo>
                          <a:pt x="570" y="19671"/>
                          <a:pt x="624" y="19942"/>
                          <a:pt x="651" y="20186"/>
                        </a:cubicBezTo>
                        <a:cubicBezTo>
                          <a:pt x="760" y="20701"/>
                          <a:pt x="841" y="21217"/>
                          <a:pt x="950" y="21705"/>
                        </a:cubicBezTo>
                        <a:cubicBezTo>
                          <a:pt x="1194" y="22736"/>
                          <a:pt x="1465" y="23712"/>
                          <a:pt x="1763" y="24689"/>
                        </a:cubicBezTo>
                        <a:cubicBezTo>
                          <a:pt x="2414" y="26669"/>
                          <a:pt x="3255" y="28567"/>
                          <a:pt x="4286" y="30385"/>
                        </a:cubicBezTo>
                        <a:cubicBezTo>
                          <a:pt x="4557" y="30900"/>
                          <a:pt x="4856" y="31388"/>
                          <a:pt x="5181" y="31876"/>
                        </a:cubicBezTo>
                        <a:cubicBezTo>
                          <a:pt x="5452" y="32310"/>
                          <a:pt x="5778" y="32744"/>
                          <a:pt x="6076" y="33178"/>
                        </a:cubicBezTo>
                        <a:lnTo>
                          <a:pt x="6076" y="33287"/>
                        </a:lnTo>
                        <a:cubicBezTo>
                          <a:pt x="6076" y="33327"/>
                          <a:pt x="6120" y="33352"/>
                          <a:pt x="6164" y="33352"/>
                        </a:cubicBezTo>
                        <a:cubicBezTo>
                          <a:pt x="6181" y="33352"/>
                          <a:pt x="6197" y="33348"/>
                          <a:pt x="6212" y="33341"/>
                        </a:cubicBezTo>
                        <a:cubicBezTo>
                          <a:pt x="6239" y="33341"/>
                          <a:pt x="6293" y="33341"/>
                          <a:pt x="6320" y="33314"/>
                        </a:cubicBezTo>
                        <a:cubicBezTo>
                          <a:pt x="6483" y="33070"/>
                          <a:pt x="6646" y="32799"/>
                          <a:pt x="6754" y="32527"/>
                        </a:cubicBezTo>
                        <a:cubicBezTo>
                          <a:pt x="6890" y="32283"/>
                          <a:pt x="7026" y="32012"/>
                          <a:pt x="7161" y="31741"/>
                        </a:cubicBezTo>
                        <a:cubicBezTo>
                          <a:pt x="7405" y="31198"/>
                          <a:pt x="7649" y="30656"/>
                          <a:pt x="7866" y="30113"/>
                        </a:cubicBezTo>
                        <a:cubicBezTo>
                          <a:pt x="8300" y="29028"/>
                          <a:pt x="8653" y="27916"/>
                          <a:pt x="8978" y="26777"/>
                        </a:cubicBezTo>
                        <a:cubicBezTo>
                          <a:pt x="9277" y="25638"/>
                          <a:pt x="9494" y="24472"/>
                          <a:pt x="9684" y="23305"/>
                        </a:cubicBezTo>
                        <a:cubicBezTo>
                          <a:pt x="9846" y="22139"/>
                          <a:pt x="9955" y="20973"/>
                          <a:pt x="9982" y="19806"/>
                        </a:cubicBezTo>
                        <a:cubicBezTo>
                          <a:pt x="10009" y="18640"/>
                          <a:pt x="9982" y="17474"/>
                          <a:pt x="9874" y="16307"/>
                        </a:cubicBezTo>
                        <a:cubicBezTo>
                          <a:pt x="9874" y="16145"/>
                          <a:pt x="9846" y="16009"/>
                          <a:pt x="9819" y="15873"/>
                        </a:cubicBezTo>
                        <a:cubicBezTo>
                          <a:pt x="9819" y="15792"/>
                          <a:pt x="9765" y="15765"/>
                          <a:pt x="9711" y="15738"/>
                        </a:cubicBezTo>
                        <a:cubicBezTo>
                          <a:pt x="9684" y="15711"/>
                          <a:pt x="9629" y="15683"/>
                          <a:pt x="9602" y="15683"/>
                        </a:cubicBezTo>
                        <a:cubicBezTo>
                          <a:pt x="9385" y="15711"/>
                          <a:pt x="9195" y="15738"/>
                          <a:pt x="9006" y="15792"/>
                        </a:cubicBezTo>
                        <a:lnTo>
                          <a:pt x="8409" y="15873"/>
                        </a:lnTo>
                        <a:lnTo>
                          <a:pt x="7921" y="15982"/>
                        </a:lnTo>
                        <a:cubicBezTo>
                          <a:pt x="8083" y="15873"/>
                          <a:pt x="8273" y="15765"/>
                          <a:pt x="8436" y="15683"/>
                        </a:cubicBezTo>
                        <a:cubicBezTo>
                          <a:pt x="8626" y="15575"/>
                          <a:pt x="8816" y="15494"/>
                          <a:pt x="8978" y="15412"/>
                        </a:cubicBezTo>
                        <a:lnTo>
                          <a:pt x="9277" y="15331"/>
                        </a:lnTo>
                        <a:cubicBezTo>
                          <a:pt x="9358" y="15277"/>
                          <a:pt x="9467" y="15249"/>
                          <a:pt x="9548" y="15195"/>
                        </a:cubicBezTo>
                        <a:cubicBezTo>
                          <a:pt x="9575" y="15168"/>
                          <a:pt x="9602" y="15141"/>
                          <a:pt x="9602" y="15114"/>
                        </a:cubicBezTo>
                        <a:cubicBezTo>
                          <a:pt x="9602" y="15087"/>
                          <a:pt x="9602" y="15087"/>
                          <a:pt x="9602" y="15060"/>
                        </a:cubicBezTo>
                        <a:cubicBezTo>
                          <a:pt x="9548" y="14788"/>
                          <a:pt x="9467" y="14490"/>
                          <a:pt x="9385" y="14219"/>
                        </a:cubicBezTo>
                        <a:cubicBezTo>
                          <a:pt x="9304" y="13948"/>
                          <a:pt x="9223" y="13676"/>
                          <a:pt x="9114" y="13405"/>
                        </a:cubicBezTo>
                        <a:cubicBezTo>
                          <a:pt x="8951" y="12863"/>
                          <a:pt x="8761" y="12320"/>
                          <a:pt x="8572" y="11778"/>
                        </a:cubicBezTo>
                        <a:cubicBezTo>
                          <a:pt x="8192" y="10720"/>
                          <a:pt x="7785" y="9662"/>
                          <a:pt x="7351" y="8604"/>
                        </a:cubicBezTo>
                        <a:cubicBezTo>
                          <a:pt x="7107" y="8007"/>
                          <a:pt x="6890" y="7411"/>
                          <a:pt x="6592" y="6841"/>
                        </a:cubicBezTo>
                        <a:cubicBezTo>
                          <a:pt x="6575" y="6808"/>
                          <a:pt x="6537" y="6784"/>
                          <a:pt x="6492" y="6784"/>
                        </a:cubicBezTo>
                        <a:cubicBezTo>
                          <a:pt x="6464" y="6784"/>
                          <a:pt x="6433" y="6793"/>
                          <a:pt x="6402" y="6814"/>
                        </a:cubicBezTo>
                        <a:cubicBezTo>
                          <a:pt x="6402" y="6800"/>
                          <a:pt x="6395" y="6794"/>
                          <a:pt x="6388" y="6794"/>
                        </a:cubicBezTo>
                        <a:cubicBezTo>
                          <a:pt x="6381" y="6794"/>
                          <a:pt x="6375" y="6800"/>
                          <a:pt x="6375" y="6814"/>
                        </a:cubicBezTo>
                        <a:cubicBezTo>
                          <a:pt x="6185" y="6868"/>
                          <a:pt x="6022" y="6950"/>
                          <a:pt x="5859" y="7031"/>
                        </a:cubicBezTo>
                        <a:lnTo>
                          <a:pt x="5778" y="7085"/>
                        </a:lnTo>
                        <a:cubicBezTo>
                          <a:pt x="6022" y="6895"/>
                          <a:pt x="6266" y="6733"/>
                          <a:pt x="6510" y="6543"/>
                        </a:cubicBezTo>
                        <a:cubicBezTo>
                          <a:pt x="6617" y="6457"/>
                          <a:pt x="6538" y="6320"/>
                          <a:pt x="6433" y="6320"/>
                        </a:cubicBezTo>
                        <a:cubicBezTo>
                          <a:pt x="6406" y="6320"/>
                          <a:pt x="6376" y="6330"/>
                          <a:pt x="6347" y="6353"/>
                        </a:cubicBezTo>
                        <a:lnTo>
                          <a:pt x="6320" y="6353"/>
                        </a:lnTo>
                        <a:cubicBezTo>
                          <a:pt x="6266" y="6163"/>
                          <a:pt x="6212" y="6000"/>
                          <a:pt x="6130" y="5810"/>
                        </a:cubicBezTo>
                        <a:cubicBezTo>
                          <a:pt x="6049" y="5593"/>
                          <a:pt x="5968" y="5376"/>
                          <a:pt x="5859" y="5159"/>
                        </a:cubicBezTo>
                        <a:cubicBezTo>
                          <a:pt x="5669" y="4725"/>
                          <a:pt x="5452" y="4291"/>
                          <a:pt x="5235" y="3857"/>
                        </a:cubicBezTo>
                        <a:cubicBezTo>
                          <a:pt x="4801" y="2989"/>
                          <a:pt x="4286" y="2149"/>
                          <a:pt x="3744" y="1362"/>
                        </a:cubicBezTo>
                        <a:cubicBezTo>
                          <a:pt x="3445" y="901"/>
                          <a:pt x="3120" y="467"/>
                          <a:pt x="2767" y="33"/>
                        </a:cubicBezTo>
                        <a:cubicBezTo>
                          <a:pt x="2737" y="11"/>
                          <a:pt x="2705" y="1"/>
                          <a:pt x="267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1" name="Google Shape;931;p37"/>
                  <p:cNvSpPr/>
                  <p:nvPr/>
                </p:nvSpPr>
                <p:spPr>
                  <a:xfrm>
                    <a:off x="1338675" y="2577425"/>
                    <a:ext cx="438750" cy="695750"/>
                  </a:xfrm>
                  <a:custGeom>
                    <a:avLst/>
                    <a:gdLst/>
                    <a:ahLst/>
                    <a:cxnLst/>
                    <a:rect l="l" t="t" r="r" b="b"/>
                    <a:pathLst>
                      <a:path w="17550" h="27830" extrusionOk="0">
                        <a:moveTo>
                          <a:pt x="27" y="0"/>
                        </a:moveTo>
                        <a:lnTo>
                          <a:pt x="27" y="0"/>
                        </a:lnTo>
                        <a:cubicBezTo>
                          <a:pt x="434" y="787"/>
                          <a:pt x="841" y="1574"/>
                          <a:pt x="1275" y="2333"/>
                        </a:cubicBezTo>
                        <a:cubicBezTo>
                          <a:pt x="2116" y="3852"/>
                          <a:pt x="3011" y="5344"/>
                          <a:pt x="3987" y="6781"/>
                        </a:cubicBezTo>
                        <a:cubicBezTo>
                          <a:pt x="4448" y="7514"/>
                          <a:pt x="4937" y="8219"/>
                          <a:pt x="5425" y="8924"/>
                        </a:cubicBezTo>
                        <a:cubicBezTo>
                          <a:pt x="5940" y="9656"/>
                          <a:pt x="6456" y="10335"/>
                          <a:pt x="6971" y="11067"/>
                        </a:cubicBezTo>
                        <a:cubicBezTo>
                          <a:pt x="6992" y="11109"/>
                          <a:pt x="6949" y="11166"/>
                          <a:pt x="6903" y="11166"/>
                        </a:cubicBezTo>
                        <a:cubicBezTo>
                          <a:pt x="6889" y="11166"/>
                          <a:pt x="6875" y="11161"/>
                          <a:pt x="6862" y="11148"/>
                        </a:cubicBezTo>
                        <a:cubicBezTo>
                          <a:pt x="6239" y="10416"/>
                          <a:pt x="5669" y="9602"/>
                          <a:pt x="5099" y="8816"/>
                        </a:cubicBezTo>
                        <a:cubicBezTo>
                          <a:pt x="4069" y="7405"/>
                          <a:pt x="3119" y="5940"/>
                          <a:pt x="2224" y="4449"/>
                        </a:cubicBezTo>
                        <a:cubicBezTo>
                          <a:pt x="1438" y="3147"/>
                          <a:pt x="678" y="1791"/>
                          <a:pt x="0" y="434"/>
                        </a:cubicBezTo>
                        <a:lnTo>
                          <a:pt x="0" y="434"/>
                        </a:lnTo>
                        <a:cubicBezTo>
                          <a:pt x="0" y="706"/>
                          <a:pt x="27" y="977"/>
                          <a:pt x="54" y="1248"/>
                        </a:cubicBezTo>
                        <a:cubicBezTo>
                          <a:pt x="81" y="1709"/>
                          <a:pt x="136" y="2197"/>
                          <a:pt x="217" y="2686"/>
                        </a:cubicBezTo>
                        <a:cubicBezTo>
                          <a:pt x="434" y="4422"/>
                          <a:pt x="841" y="6130"/>
                          <a:pt x="1383" y="7785"/>
                        </a:cubicBezTo>
                        <a:cubicBezTo>
                          <a:pt x="1926" y="9439"/>
                          <a:pt x="2631" y="11040"/>
                          <a:pt x="3418" y="12613"/>
                        </a:cubicBezTo>
                        <a:lnTo>
                          <a:pt x="3526" y="12586"/>
                        </a:lnTo>
                        <a:lnTo>
                          <a:pt x="3716" y="12559"/>
                        </a:lnTo>
                        <a:lnTo>
                          <a:pt x="4123" y="12477"/>
                        </a:lnTo>
                        <a:cubicBezTo>
                          <a:pt x="4367" y="12450"/>
                          <a:pt x="4638" y="12423"/>
                          <a:pt x="4882" y="12369"/>
                        </a:cubicBezTo>
                        <a:cubicBezTo>
                          <a:pt x="5154" y="12342"/>
                          <a:pt x="5425" y="12315"/>
                          <a:pt x="5696" y="12315"/>
                        </a:cubicBezTo>
                        <a:lnTo>
                          <a:pt x="6076" y="12287"/>
                        </a:lnTo>
                        <a:lnTo>
                          <a:pt x="6483" y="12287"/>
                        </a:lnTo>
                        <a:cubicBezTo>
                          <a:pt x="6497" y="12282"/>
                          <a:pt x="6511" y="12279"/>
                          <a:pt x="6524" y="12279"/>
                        </a:cubicBezTo>
                        <a:cubicBezTo>
                          <a:pt x="6628" y="12279"/>
                          <a:pt x="6658" y="12459"/>
                          <a:pt x="6537" y="12532"/>
                        </a:cubicBezTo>
                        <a:cubicBezTo>
                          <a:pt x="6320" y="12613"/>
                          <a:pt x="6076" y="12694"/>
                          <a:pt x="5859" y="12803"/>
                        </a:cubicBezTo>
                        <a:cubicBezTo>
                          <a:pt x="5642" y="12884"/>
                          <a:pt x="5425" y="12993"/>
                          <a:pt x="5208" y="13101"/>
                        </a:cubicBezTo>
                        <a:cubicBezTo>
                          <a:pt x="4991" y="13183"/>
                          <a:pt x="4720" y="13318"/>
                          <a:pt x="4557" y="13427"/>
                        </a:cubicBezTo>
                        <a:cubicBezTo>
                          <a:pt x="4394" y="13508"/>
                          <a:pt x="4204" y="13617"/>
                          <a:pt x="4014" y="13698"/>
                        </a:cubicBezTo>
                        <a:cubicBezTo>
                          <a:pt x="4096" y="13806"/>
                          <a:pt x="4150" y="13915"/>
                          <a:pt x="4204" y="14023"/>
                        </a:cubicBezTo>
                        <a:lnTo>
                          <a:pt x="4421" y="14457"/>
                        </a:lnTo>
                        <a:cubicBezTo>
                          <a:pt x="4557" y="14729"/>
                          <a:pt x="4720" y="15000"/>
                          <a:pt x="4882" y="15271"/>
                        </a:cubicBezTo>
                        <a:cubicBezTo>
                          <a:pt x="5018" y="15542"/>
                          <a:pt x="5181" y="15814"/>
                          <a:pt x="5343" y="16085"/>
                        </a:cubicBezTo>
                        <a:cubicBezTo>
                          <a:pt x="5425" y="16220"/>
                          <a:pt x="5533" y="16383"/>
                          <a:pt x="5588" y="16492"/>
                        </a:cubicBezTo>
                        <a:cubicBezTo>
                          <a:pt x="5642" y="16600"/>
                          <a:pt x="5723" y="16682"/>
                          <a:pt x="5777" y="16790"/>
                        </a:cubicBezTo>
                        <a:lnTo>
                          <a:pt x="5859" y="16736"/>
                        </a:lnTo>
                        <a:lnTo>
                          <a:pt x="6130" y="16600"/>
                        </a:lnTo>
                        <a:cubicBezTo>
                          <a:pt x="6320" y="16519"/>
                          <a:pt x="6483" y="16465"/>
                          <a:pt x="6673" y="16383"/>
                        </a:cubicBezTo>
                        <a:cubicBezTo>
                          <a:pt x="6862" y="16329"/>
                          <a:pt x="7052" y="16275"/>
                          <a:pt x="7242" y="16220"/>
                        </a:cubicBezTo>
                        <a:cubicBezTo>
                          <a:pt x="7378" y="16166"/>
                          <a:pt x="7540" y="16139"/>
                          <a:pt x="7730" y="16112"/>
                        </a:cubicBezTo>
                        <a:cubicBezTo>
                          <a:pt x="7757" y="16085"/>
                          <a:pt x="7812" y="16058"/>
                          <a:pt x="7893" y="16058"/>
                        </a:cubicBezTo>
                        <a:cubicBezTo>
                          <a:pt x="7974" y="16058"/>
                          <a:pt x="8029" y="16166"/>
                          <a:pt x="7974" y="16248"/>
                        </a:cubicBezTo>
                        <a:cubicBezTo>
                          <a:pt x="7893" y="16329"/>
                          <a:pt x="7812" y="16383"/>
                          <a:pt x="7703" y="16410"/>
                        </a:cubicBezTo>
                        <a:lnTo>
                          <a:pt x="7459" y="16546"/>
                        </a:lnTo>
                        <a:cubicBezTo>
                          <a:pt x="7296" y="16627"/>
                          <a:pt x="7134" y="16736"/>
                          <a:pt x="6998" y="16844"/>
                        </a:cubicBezTo>
                        <a:cubicBezTo>
                          <a:pt x="6835" y="16953"/>
                          <a:pt x="6673" y="17061"/>
                          <a:pt x="6510" y="17170"/>
                        </a:cubicBezTo>
                        <a:lnTo>
                          <a:pt x="6293" y="17360"/>
                        </a:lnTo>
                        <a:lnTo>
                          <a:pt x="6266" y="17414"/>
                        </a:lnTo>
                        <a:cubicBezTo>
                          <a:pt x="6401" y="17604"/>
                          <a:pt x="6510" y="17766"/>
                          <a:pt x="6673" y="18011"/>
                        </a:cubicBezTo>
                        <a:cubicBezTo>
                          <a:pt x="6835" y="18228"/>
                          <a:pt x="6998" y="18472"/>
                          <a:pt x="7161" y="18716"/>
                        </a:cubicBezTo>
                        <a:cubicBezTo>
                          <a:pt x="7486" y="19177"/>
                          <a:pt x="7839" y="19638"/>
                          <a:pt x="8219" y="20072"/>
                        </a:cubicBezTo>
                        <a:cubicBezTo>
                          <a:pt x="9493" y="21672"/>
                          <a:pt x="10958" y="23164"/>
                          <a:pt x="12558" y="24466"/>
                        </a:cubicBezTo>
                        <a:cubicBezTo>
                          <a:pt x="13345" y="25144"/>
                          <a:pt x="14159" y="25768"/>
                          <a:pt x="15000" y="26338"/>
                        </a:cubicBezTo>
                        <a:cubicBezTo>
                          <a:pt x="15434" y="26636"/>
                          <a:pt x="15868" y="26907"/>
                          <a:pt x="16301" y="27178"/>
                        </a:cubicBezTo>
                        <a:cubicBezTo>
                          <a:pt x="16627" y="27395"/>
                          <a:pt x="16925" y="27585"/>
                          <a:pt x="17278" y="27775"/>
                        </a:cubicBezTo>
                        <a:lnTo>
                          <a:pt x="17278" y="27748"/>
                        </a:lnTo>
                        <a:cubicBezTo>
                          <a:pt x="16735" y="26663"/>
                          <a:pt x="16139" y="25578"/>
                          <a:pt x="15515" y="24547"/>
                        </a:cubicBezTo>
                        <a:cubicBezTo>
                          <a:pt x="14864" y="23490"/>
                          <a:pt x="14186" y="22486"/>
                          <a:pt x="13481" y="21482"/>
                        </a:cubicBezTo>
                        <a:cubicBezTo>
                          <a:pt x="12748" y="20479"/>
                          <a:pt x="12043" y="19530"/>
                          <a:pt x="11311" y="18499"/>
                        </a:cubicBezTo>
                        <a:cubicBezTo>
                          <a:pt x="10578" y="17495"/>
                          <a:pt x="9900" y="16492"/>
                          <a:pt x="9222" y="15461"/>
                        </a:cubicBezTo>
                        <a:cubicBezTo>
                          <a:pt x="8897" y="14946"/>
                          <a:pt x="8571" y="14403"/>
                          <a:pt x="8273" y="13888"/>
                        </a:cubicBezTo>
                        <a:cubicBezTo>
                          <a:pt x="7974" y="13345"/>
                          <a:pt x="7676" y="12803"/>
                          <a:pt x="7432" y="12233"/>
                        </a:cubicBezTo>
                        <a:cubicBezTo>
                          <a:pt x="7414" y="12180"/>
                          <a:pt x="7455" y="12115"/>
                          <a:pt x="7508" y="12115"/>
                        </a:cubicBezTo>
                        <a:cubicBezTo>
                          <a:pt x="7536" y="12115"/>
                          <a:pt x="7567" y="12132"/>
                          <a:pt x="7595" y="12179"/>
                        </a:cubicBezTo>
                        <a:cubicBezTo>
                          <a:pt x="7676" y="12315"/>
                          <a:pt x="7757" y="12423"/>
                          <a:pt x="7839" y="12559"/>
                        </a:cubicBezTo>
                        <a:cubicBezTo>
                          <a:pt x="8137" y="13101"/>
                          <a:pt x="8436" y="13644"/>
                          <a:pt x="8734" y="14159"/>
                        </a:cubicBezTo>
                        <a:cubicBezTo>
                          <a:pt x="9059" y="14701"/>
                          <a:pt x="9385" y="15217"/>
                          <a:pt x="9710" y="15732"/>
                        </a:cubicBezTo>
                        <a:cubicBezTo>
                          <a:pt x="10388" y="16763"/>
                          <a:pt x="11094" y="17766"/>
                          <a:pt x="11826" y="18743"/>
                        </a:cubicBezTo>
                        <a:cubicBezTo>
                          <a:pt x="12531" y="19747"/>
                          <a:pt x="13264" y="20750"/>
                          <a:pt x="13969" y="21754"/>
                        </a:cubicBezTo>
                        <a:cubicBezTo>
                          <a:pt x="14674" y="22757"/>
                          <a:pt x="15352" y="23761"/>
                          <a:pt x="15976" y="24819"/>
                        </a:cubicBezTo>
                        <a:cubicBezTo>
                          <a:pt x="16274" y="25334"/>
                          <a:pt x="16600" y="25876"/>
                          <a:pt x="16871" y="26419"/>
                        </a:cubicBezTo>
                        <a:cubicBezTo>
                          <a:pt x="17115" y="26880"/>
                          <a:pt x="17332" y="27341"/>
                          <a:pt x="17549" y="27829"/>
                        </a:cubicBezTo>
                        <a:lnTo>
                          <a:pt x="17549" y="27612"/>
                        </a:lnTo>
                        <a:lnTo>
                          <a:pt x="17549" y="26690"/>
                        </a:lnTo>
                        <a:cubicBezTo>
                          <a:pt x="17549" y="25822"/>
                          <a:pt x="17495" y="24954"/>
                          <a:pt x="17414" y="24086"/>
                        </a:cubicBezTo>
                        <a:cubicBezTo>
                          <a:pt x="17305" y="22947"/>
                          <a:pt x="17142" y="21781"/>
                          <a:pt x="16898" y="20642"/>
                        </a:cubicBezTo>
                        <a:cubicBezTo>
                          <a:pt x="16410" y="18363"/>
                          <a:pt x="15678" y="16139"/>
                          <a:pt x="14674" y="14051"/>
                        </a:cubicBezTo>
                        <a:cubicBezTo>
                          <a:pt x="14159" y="12966"/>
                          <a:pt x="13589" y="11962"/>
                          <a:pt x="12938" y="10958"/>
                        </a:cubicBezTo>
                        <a:cubicBezTo>
                          <a:pt x="12667" y="11203"/>
                          <a:pt x="12369" y="11392"/>
                          <a:pt x="12070" y="11609"/>
                        </a:cubicBezTo>
                        <a:lnTo>
                          <a:pt x="11582" y="11962"/>
                        </a:lnTo>
                        <a:lnTo>
                          <a:pt x="11338" y="12152"/>
                        </a:lnTo>
                        <a:cubicBezTo>
                          <a:pt x="11294" y="12196"/>
                          <a:pt x="11213" y="12240"/>
                          <a:pt x="11141" y="12240"/>
                        </a:cubicBezTo>
                        <a:cubicBezTo>
                          <a:pt x="11124" y="12240"/>
                          <a:pt x="11109" y="12238"/>
                          <a:pt x="11094" y="12233"/>
                        </a:cubicBezTo>
                        <a:cubicBezTo>
                          <a:pt x="11039" y="12233"/>
                          <a:pt x="11012" y="12179"/>
                          <a:pt x="11039" y="12152"/>
                        </a:cubicBezTo>
                        <a:cubicBezTo>
                          <a:pt x="11039" y="12125"/>
                          <a:pt x="11039" y="12125"/>
                          <a:pt x="11039" y="12098"/>
                        </a:cubicBezTo>
                        <a:cubicBezTo>
                          <a:pt x="11121" y="11935"/>
                          <a:pt x="11202" y="11745"/>
                          <a:pt x="11311" y="11609"/>
                        </a:cubicBezTo>
                        <a:cubicBezTo>
                          <a:pt x="11419" y="11419"/>
                          <a:pt x="11528" y="11257"/>
                          <a:pt x="11636" y="11094"/>
                        </a:cubicBezTo>
                        <a:cubicBezTo>
                          <a:pt x="11772" y="10931"/>
                          <a:pt x="11907" y="10741"/>
                          <a:pt x="12043" y="10579"/>
                        </a:cubicBezTo>
                        <a:cubicBezTo>
                          <a:pt x="12097" y="10497"/>
                          <a:pt x="12179" y="10443"/>
                          <a:pt x="12233" y="10362"/>
                        </a:cubicBezTo>
                        <a:cubicBezTo>
                          <a:pt x="12287" y="10280"/>
                          <a:pt x="12341" y="10226"/>
                          <a:pt x="12396" y="10172"/>
                        </a:cubicBezTo>
                        <a:cubicBezTo>
                          <a:pt x="12314" y="10090"/>
                          <a:pt x="12233" y="10036"/>
                          <a:pt x="12124" y="9901"/>
                        </a:cubicBezTo>
                        <a:cubicBezTo>
                          <a:pt x="12016" y="9792"/>
                          <a:pt x="11907" y="9684"/>
                          <a:pt x="11799" y="9575"/>
                        </a:cubicBezTo>
                        <a:cubicBezTo>
                          <a:pt x="11582" y="9358"/>
                          <a:pt x="11365" y="9114"/>
                          <a:pt x="11121" y="8897"/>
                        </a:cubicBezTo>
                        <a:cubicBezTo>
                          <a:pt x="10334" y="8083"/>
                          <a:pt x="9521" y="7297"/>
                          <a:pt x="8680" y="6510"/>
                        </a:cubicBezTo>
                        <a:cubicBezTo>
                          <a:pt x="8273" y="6130"/>
                          <a:pt x="7812" y="5723"/>
                          <a:pt x="7432" y="5371"/>
                        </a:cubicBezTo>
                        <a:cubicBezTo>
                          <a:pt x="7025" y="5018"/>
                          <a:pt x="6591" y="4693"/>
                          <a:pt x="6211" y="4313"/>
                        </a:cubicBezTo>
                        <a:cubicBezTo>
                          <a:pt x="6130" y="4449"/>
                          <a:pt x="6022" y="4584"/>
                          <a:pt x="5913" y="4720"/>
                        </a:cubicBezTo>
                        <a:lnTo>
                          <a:pt x="5615" y="5154"/>
                        </a:lnTo>
                        <a:lnTo>
                          <a:pt x="5289" y="5561"/>
                        </a:lnTo>
                        <a:lnTo>
                          <a:pt x="5126" y="5805"/>
                        </a:lnTo>
                        <a:lnTo>
                          <a:pt x="5072" y="5859"/>
                        </a:lnTo>
                        <a:cubicBezTo>
                          <a:pt x="5045" y="5886"/>
                          <a:pt x="4991" y="5940"/>
                          <a:pt x="4937" y="5940"/>
                        </a:cubicBezTo>
                        <a:cubicBezTo>
                          <a:pt x="4923" y="5947"/>
                          <a:pt x="4908" y="5951"/>
                          <a:pt x="4893" y="5951"/>
                        </a:cubicBezTo>
                        <a:cubicBezTo>
                          <a:pt x="4848" y="5951"/>
                          <a:pt x="4808" y="5920"/>
                          <a:pt x="4828" y="5859"/>
                        </a:cubicBezTo>
                        <a:cubicBezTo>
                          <a:pt x="4801" y="5805"/>
                          <a:pt x="4828" y="5751"/>
                          <a:pt x="4855" y="5723"/>
                        </a:cubicBezTo>
                        <a:cubicBezTo>
                          <a:pt x="4882" y="5696"/>
                          <a:pt x="4882" y="5642"/>
                          <a:pt x="4909" y="5615"/>
                        </a:cubicBezTo>
                        <a:cubicBezTo>
                          <a:pt x="4964" y="5507"/>
                          <a:pt x="5018" y="5425"/>
                          <a:pt x="5045" y="5344"/>
                        </a:cubicBezTo>
                        <a:lnTo>
                          <a:pt x="5316" y="4801"/>
                        </a:lnTo>
                        <a:cubicBezTo>
                          <a:pt x="5479" y="4530"/>
                          <a:pt x="5615" y="4232"/>
                          <a:pt x="5750" y="3960"/>
                        </a:cubicBezTo>
                        <a:cubicBezTo>
                          <a:pt x="5560" y="3825"/>
                          <a:pt x="5398" y="3662"/>
                          <a:pt x="5235" y="3499"/>
                        </a:cubicBezTo>
                        <a:cubicBezTo>
                          <a:pt x="5018" y="3309"/>
                          <a:pt x="4828" y="3147"/>
                          <a:pt x="4611" y="2957"/>
                        </a:cubicBezTo>
                        <a:cubicBezTo>
                          <a:pt x="3879" y="2360"/>
                          <a:pt x="3092" y="1791"/>
                          <a:pt x="2306" y="1275"/>
                        </a:cubicBezTo>
                        <a:lnTo>
                          <a:pt x="2007" y="1085"/>
                        </a:lnTo>
                        <a:cubicBezTo>
                          <a:pt x="1356" y="678"/>
                          <a:pt x="705" y="353"/>
                          <a:pt x="2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2" name="Google Shape;932;p37"/>
                  <p:cNvSpPr/>
                  <p:nvPr/>
                </p:nvSpPr>
                <p:spPr>
                  <a:xfrm>
                    <a:off x="1390200" y="2603875"/>
                    <a:ext cx="92925" cy="112575"/>
                  </a:xfrm>
                  <a:custGeom>
                    <a:avLst/>
                    <a:gdLst/>
                    <a:ahLst/>
                    <a:cxnLst/>
                    <a:rect l="l" t="t" r="r" b="b"/>
                    <a:pathLst>
                      <a:path w="3717" h="4503" extrusionOk="0">
                        <a:moveTo>
                          <a:pt x="0" y="0"/>
                        </a:moveTo>
                        <a:lnTo>
                          <a:pt x="2876" y="4503"/>
                        </a:lnTo>
                        <a:cubicBezTo>
                          <a:pt x="2930" y="4394"/>
                          <a:pt x="2984" y="4313"/>
                          <a:pt x="3038" y="4232"/>
                        </a:cubicBezTo>
                        <a:cubicBezTo>
                          <a:pt x="3120" y="4042"/>
                          <a:pt x="3201" y="3879"/>
                          <a:pt x="3282" y="3716"/>
                        </a:cubicBezTo>
                        <a:cubicBezTo>
                          <a:pt x="3445" y="3418"/>
                          <a:pt x="3581" y="3147"/>
                          <a:pt x="3716" y="2848"/>
                        </a:cubicBezTo>
                        <a:cubicBezTo>
                          <a:pt x="3554" y="2713"/>
                          <a:pt x="3364" y="2550"/>
                          <a:pt x="3201" y="2387"/>
                        </a:cubicBezTo>
                        <a:cubicBezTo>
                          <a:pt x="3011" y="2197"/>
                          <a:pt x="2794" y="2034"/>
                          <a:pt x="2577" y="1872"/>
                        </a:cubicBezTo>
                        <a:cubicBezTo>
                          <a:pt x="1845" y="1248"/>
                          <a:pt x="1085" y="678"/>
                          <a:pt x="272" y="163"/>
                        </a:cubicBezTo>
                        <a:lnTo>
                          <a:pt x="0"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3" name="Google Shape;933;p37"/>
                  <p:cNvSpPr/>
                  <p:nvPr/>
                </p:nvSpPr>
                <p:spPr>
                  <a:xfrm>
                    <a:off x="1466150" y="2683875"/>
                    <a:ext cx="309900" cy="558775"/>
                  </a:xfrm>
                  <a:custGeom>
                    <a:avLst/>
                    <a:gdLst/>
                    <a:ahLst/>
                    <a:cxnLst/>
                    <a:rect l="l" t="t" r="r" b="b"/>
                    <a:pathLst>
                      <a:path w="12396" h="22351" extrusionOk="0">
                        <a:moveTo>
                          <a:pt x="1140" y="1"/>
                        </a:moveTo>
                        <a:cubicBezTo>
                          <a:pt x="1058" y="164"/>
                          <a:pt x="950" y="272"/>
                          <a:pt x="841" y="408"/>
                        </a:cubicBezTo>
                        <a:lnTo>
                          <a:pt x="516" y="842"/>
                        </a:lnTo>
                        <a:lnTo>
                          <a:pt x="217" y="1276"/>
                        </a:lnTo>
                        <a:lnTo>
                          <a:pt x="27" y="1493"/>
                        </a:lnTo>
                        <a:lnTo>
                          <a:pt x="0" y="1547"/>
                        </a:lnTo>
                        <a:lnTo>
                          <a:pt x="9033" y="15651"/>
                        </a:lnTo>
                        <a:cubicBezTo>
                          <a:pt x="9521" y="16438"/>
                          <a:pt x="10036" y="17224"/>
                          <a:pt x="10497" y="18065"/>
                        </a:cubicBezTo>
                        <a:cubicBezTo>
                          <a:pt x="11257" y="19421"/>
                          <a:pt x="11908" y="20859"/>
                          <a:pt x="12396" y="22351"/>
                        </a:cubicBezTo>
                        <a:cubicBezTo>
                          <a:pt x="12396" y="21483"/>
                          <a:pt x="12369" y="20642"/>
                          <a:pt x="12287" y="19774"/>
                        </a:cubicBezTo>
                        <a:cubicBezTo>
                          <a:pt x="12070" y="17441"/>
                          <a:pt x="11582" y="15163"/>
                          <a:pt x="10850" y="12939"/>
                        </a:cubicBezTo>
                        <a:cubicBezTo>
                          <a:pt x="10470" y="11854"/>
                          <a:pt x="10036" y="10769"/>
                          <a:pt x="9548" y="9711"/>
                        </a:cubicBezTo>
                        <a:cubicBezTo>
                          <a:pt x="9033" y="8653"/>
                          <a:pt x="8490" y="7650"/>
                          <a:pt x="7893" y="6646"/>
                        </a:cubicBezTo>
                        <a:cubicBezTo>
                          <a:pt x="7595" y="6890"/>
                          <a:pt x="7297" y="7107"/>
                          <a:pt x="6998" y="7324"/>
                        </a:cubicBezTo>
                        <a:lnTo>
                          <a:pt x="6510" y="7677"/>
                        </a:lnTo>
                        <a:lnTo>
                          <a:pt x="6266" y="7840"/>
                        </a:lnTo>
                        <a:cubicBezTo>
                          <a:pt x="6196" y="7886"/>
                          <a:pt x="6146" y="7953"/>
                          <a:pt x="6063" y="7953"/>
                        </a:cubicBezTo>
                        <a:cubicBezTo>
                          <a:pt x="6050" y="7953"/>
                          <a:pt x="6037" y="7952"/>
                          <a:pt x="6022" y="7948"/>
                        </a:cubicBezTo>
                        <a:cubicBezTo>
                          <a:pt x="5995" y="7921"/>
                          <a:pt x="5940" y="7894"/>
                          <a:pt x="5968" y="7840"/>
                        </a:cubicBezTo>
                        <a:lnTo>
                          <a:pt x="5968" y="7785"/>
                        </a:lnTo>
                        <a:cubicBezTo>
                          <a:pt x="6022" y="7623"/>
                          <a:pt x="6130" y="7460"/>
                          <a:pt x="6239" y="7297"/>
                        </a:cubicBezTo>
                        <a:cubicBezTo>
                          <a:pt x="6320" y="7134"/>
                          <a:pt x="6456" y="6945"/>
                          <a:pt x="6564" y="6782"/>
                        </a:cubicBezTo>
                        <a:cubicBezTo>
                          <a:pt x="6700" y="6619"/>
                          <a:pt x="6808" y="6456"/>
                          <a:pt x="6944" y="6294"/>
                        </a:cubicBezTo>
                        <a:cubicBezTo>
                          <a:pt x="7025" y="6212"/>
                          <a:pt x="7080" y="6131"/>
                          <a:pt x="7161" y="6049"/>
                        </a:cubicBezTo>
                        <a:cubicBezTo>
                          <a:pt x="7215" y="5995"/>
                          <a:pt x="7270" y="5941"/>
                          <a:pt x="7324" y="5887"/>
                        </a:cubicBezTo>
                        <a:cubicBezTo>
                          <a:pt x="7242" y="5805"/>
                          <a:pt x="7134" y="5697"/>
                          <a:pt x="7053" y="5615"/>
                        </a:cubicBezTo>
                        <a:lnTo>
                          <a:pt x="6727" y="5263"/>
                        </a:lnTo>
                        <a:lnTo>
                          <a:pt x="6049" y="4585"/>
                        </a:lnTo>
                        <a:cubicBezTo>
                          <a:pt x="5262" y="3771"/>
                          <a:pt x="4449" y="2984"/>
                          <a:pt x="3608" y="2225"/>
                        </a:cubicBezTo>
                        <a:cubicBezTo>
                          <a:pt x="3201" y="1818"/>
                          <a:pt x="2740" y="1411"/>
                          <a:pt x="2333" y="1059"/>
                        </a:cubicBezTo>
                        <a:cubicBezTo>
                          <a:pt x="1953" y="706"/>
                          <a:pt x="1519" y="381"/>
                          <a:pt x="114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4" name="Google Shape;934;p37"/>
                  <p:cNvSpPr/>
                  <p:nvPr/>
                </p:nvSpPr>
                <p:spPr>
                  <a:xfrm>
                    <a:off x="1332550" y="2568350"/>
                    <a:ext cx="451650" cy="713025"/>
                  </a:xfrm>
                  <a:custGeom>
                    <a:avLst/>
                    <a:gdLst/>
                    <a:ahLst/>
                    <a:cxnLst/>
                    <a:rect l="l" t="t" r="r" b="b"/>
                    <a:pathLst>
                      <a:path w="18066" h="28521" extrusionOk="0">
                        <a:moveTo>
                          <a:pt x="299" y="363"/>
                        </a:moveTo>
                        <a:lnTo>
                          <a:pt x="299" y="363"/>
                        </a:lnTo>
                        <a:cubicBezTo>
                          <a:pt x="1086" y="743"/>
                          <a:pt x="1845" y="1177"/>
                          <a:pt x="2578" y="1638"/>
                        </a:cubicBezTo>
                        <a:cubicBezTo>
                          <a:pt x="3364" y="2154"/>
                          <a:pt x="4151" y="2723"/>
                          <a:pt x="4883" y="3320"/>
                        </a:cubicBezTo>
                        <a:cubicBezTo>
                          <a:pt x="5100" y="3510"/>
                          <a:pt x="5290" y="3672"/>
                          <a:pt x="5507" y="3862"/>
                        </a:cubicBezTo>
                        <a:cubicBezTo>
                          <a:pt x="5670" y="4025"/>
                          <a:pt x="5833" y="4161"/>
                          <a:pt x="6022" y="4323"/>
                        </a:cubicBezTo>
                        <a:cubicBezTo>
                          <a:pt x="5887" y="4595"/>
                          <a:pt x="5751" y="4893"/>
                          <a:pt x="5588" y="5164"/>
                        </a:cubicBezTo>
                        <a:lnTo>
                          <a:pt x="5317" y="5707"/>
                        </a:lnTo>
                        <a:cubicBezTo>
                          <a:pt x="5263" y="5815"/>
                          <a:pt x="5182" y="5951"/>
                          <a:pt x="5127" y="6086"/>
                        </a:cubicBezTo>
                        <a:cubicBezTo>
                          <a:pt x="5100" y="6114"/>
                          <a:pt x="5073" y="6168"/>
                          <a:pt x="5100" y="6222"/>
                        </a:cubicBezTo>
                        <a:cubicBezTo>
                          <a:pt x="5078" y="6266"/>
                          <a:pt x="5128" y="6311"/>
                          <a:pt x="5177" y="6311"/>
                        </a:cubicBezTo>
                        <a:cubicBezTo>
                          <a:pt x="5188" y="6311"/>
                          <a:pt x="5199" y="6308"/>
                          <a:pt x="5209" y="6303"/>
                        </a:cubicBezTo>
                        <a:cubicBezTo>
                          <a:pt x="5290" y="6303"/>
                          <a:pt x="5344" y="6222"/>
                          <a:pt x="5399" y="6168"/>
                        </a:cubicBezTo>
                        <a:lnTo>
                          <a:pt x="5561" y="5924"/>
                        </a:lnTo>
                        <a:cubicBezTo>
                          <a:pt x="5670" y="5788"/>
                          <a:pt x="5778" y="5653"/>
                          <a:pt x="5887" y="5517"/>
                        </a:cubicBezTo>
                        <a:lnTo>
                          <a:pt x="6185" y="5083"/>
                        </a:lnTo>
                        <a:cubicBezTo>
                          <a:pt x="6294" y="4947"/>
                          <a:pt x="6402" y="4812"/>
                          <a:pt x="6484" y="4676"/>
                        </a:cubicBezTo>
                        <a:cubicBezTo>
                          <a:pt x="6863" y="5056"/>
                          <a:pt x="7297" y="5381"/>
                          <a:pt x="7704" y="5734"/>
                        </a:cubicBezTo>
                        <a:cubicBezTo>
                          <a:pt x="8084" y="6086"/>
                          <a:pt x="8545" y="6493"/>
                          <a:pt x="8952" y="6873"/>
                        </a:cubicBezTo>
                        <a:cubicBezTo>
                          <a:pt x="9793" y="7660"/>
                          <a:pt x="10606" y="8446"/>
                          <a:pt x="11420" y="9260"/>
                        </a:cubicBezTo>
                        <a:cubicBezTo>
                          <a:pt x="11637" y="9477"/>
                          <a:pt x="11854" y="9694"/>
                          <a:pt x="12098" y="9938"/>
                        </a:cubicBezTo>
                        <a:cubicBezTo>
                          <a:pt x="12207" y="10047"/>
                          <a:pt x="12288" y="10155"/>
                          <a:pt x="12397" y="10264"/>
                        </a:cubicBezTo>
                        <a:cubicBezTo>
                          <a:pt x="12505" y="10399"/>
                          <a:pt x="12586" y="10453"/>
                          <a:pt x="12668" y="10535"/>
                        </a:cubicBezTo>
                        <a:cubicBezTo>
                          <a:pt x="12614" y="10589"/>
                          <a:pt x="12559" y="10643"/>
                          <a:pt x="12505" y="10725"/>
                        </a:cubicBezTo>
                        <a:lnTo>
                          <a:pt x="12315" y="10942"/>
                        </a:lnTo>
                        <a:cubicBezTo>
                          <a:pt x="12180" y="11104"/>
                          <a:pt x="12044" y="11294"/>
                          <a:pt x="11908" y="11457"/>
                        </a:cubicBezTo>
                        <a:cubicBezTo>
                          <a:pt x="11800" y="11620"/>
                          <a:pt x="11691" y="11782"/>
                          <a:pt x="11583" y="11972"/>
                        </a:cubicBezTo>
                        <a:cubicBezTo>
                          <a:pt x="11474" y="12108"/>
                          <a:pt x="11393" y="12271"/>
                          <a:pt x="11312" y="12461"/>
                        </a:cubicBezTo>
                        <a:cubicBezTo>
                          <a:pt x="11312" y="12461"/>
                          <a:pt x="11312" y="12488"/>
                          <a:pt x="11312" y="12515"/>
                        </a:cubicBezTo>
                        <a:cubicBezTo>
                          <a:pt x="11284" y="12542"/>
                          <a:pt x="11312" y="12596"/>
                          <a:pt x="11366" y="12596"/>
                        </a:cubicBezTo>
                        <a:cubicBezTo>
                          <a:pt x="11381" y="12601"/>
                          <a:pt x="11397" y="12603"/>
                          <a:pt x="11413" y="12603"/>
                        </a:cubicBezTo>
                        <a:cubicBezTo>
                          <a:pt x="11485" y="12603"/>
                          <a:pt x="11566" y="12559"/>
                          <a:pt x="11610" y="12515"/>
                        </a:cubicBezTo>
                        <a:lnTo>
                          <a:pt x="11854" y="12325"/>
                        </a:lnTo>
                        <a:lnTo>
                          <a:pt x="12342" y="11972"/>
                        </a:lnTo>
                        <a:cubicBezTo>
                          <a:pt x="12641" y="11755"/>
                          <a:pt x="12939" y="11566"/>
                          <a:pt x="13210" y="11321"/>
                        </a:cubicBezTo>
                        <a:cubicBezTo>
                          <a:pt x="13834" y="12325"/>
                          <a:pt x="14404" y="13329"/>
                          <a:pt x="14919" y="14414"/>
                        </a:cubicBezTo>
                        <a:lnTo>
                          <a:pt x="14919" y="14386"/>
                        </a:lnTo>
                        <a:cubicBezTo>
                          <a:pt x="16411" y="17560"/>
                          <a:pt x="17360" y="20950"/>
                          <a:pt x="17659" y="24449"/>
                        </a:cubicBezTo>
                        <a:cubicBezTo>
                          <a:pt x="17767" y="25616"/>
                          <a:pt x="17794" y="26782"/>
                          <a:pt x="17767" y="27948"/>
                        </a:cubicBezTo>
                        <a:lnTo>
                          <a:pt x="17767" y="28165"/>
                        </a:lnTo>
                        <a:cubicBezTo>
                          <a:pt x="17577" y="27704"/>
                          <a:pt x="17360" y="27216"/>
                          <a:pt x="17089" y="26755"/>
                        </a:cubicBezTo>
                        <a:cubicBezTo>
                          <a:pt x="16818" y="26239"/>
                          <a:pt x="16519" y="25697"/>
                          <a:pt x="16221" y="25182"/>
                        </a:cubicBezTo>
                        <a:cubicBezTo>
                          <a:pt x="15570" y="24124"/>
                          <a:pt x="14892" y="23093"/>
                          <a:pt x="14187" y="22090"/>
                        </a:cubicBezTo>
                        <a:cubicBezTo>
                          <a:pt x="13481" y="21086"/>
                          <a:pt x="12776" y="20110"/>
                          <a:pt x="12044" y="19106"/>
                        </a:cubicBezTo>
                        <a:cubicBezTo>
                          <a:pt x="11339" y="18102"/>
                          <a:pt x="10633" y="17099"/>
                          <a:pt x="9955" y="16068"/>
                        </a:cubicBezTo>
                        <a:cubicBezTo>
                          <a:pt x="9603" y="15553"/>
                          <a:pt x="9277" y="15064"/>
                          <a:pt x="8979" y="14522"/>
                        </a:cubicBezTo>
                        <a:cubicBezTo>
                          <a:pt x="8653" y="13980"/>
                          <a:pt x="8382" y="13437"/>
                          <a:pt x="8057" y="12922"/>
                        </a:cubicBezTo>
                        <a:cubicBezTo>
                          <a:pt x="8002" y="12786"/>
                          <a:pt x="7921" y="12650"/>
                          <a:pt x="7840" y="12515"/>
                        </a:cubicBezTo>
                        <a:cubicBezTo>
                          <a:pt x="7813" y="12479"/>
                          <a:pt x="7782" y="12464"/>
                          <a:pt x="7755" y="12464"/>
                        </a:cubicBezTo>
                        <a:cubicBezTo>
                          <a:pt x="7701" y="12464"/>
                          <a:pt x="7659" y="12524"/>
                          <a:pt x="7677" y="12596"/>
                        </a:cubicBezTo>
                        <a:cubicBezTo>
                          <a:pt x="7921" y="13166"/>
                          <a:pt x="8192" y="13708"/>
                          <a:pt x="8518" y="14224"/>
                        </a:cubicBezTo>
                        <a:cubicBezTo>
                          <a:pt x="8816" y="14766"/>
                          <a:pt x="9142" y="15281"/>
                          <a:pt x="9467" y="15797"/>
                        </a:cubicBezTo>
                        <a:cubicBezTo>
                          <a:pt x="10118" y="16828"/>
                          <a:pt x="10823" y="17831"/>
                          <a:pt x="11556" y="18862"/>
                        </a:cubicBezTo>
                        <a:cubicBezTo>
                          <a:pt x="12288" y="19865"/>
                          <a:pt x="12993" y="20842"/>
                          <a:pt x="13698" y="21845"/>
                        </a:cubicBezTo>
                        <a:cubicBezTo>
                          <a:pt x="14404" y="22849"/>
                          <a:pt x="15109" y="23853"/>
                          <a:pt x="15733" y="24883"/>
                        </a:cubicBezTo>
                        <a:cubicBezTo>
                          <a:pt x="16357" y="25914"/>
                          <a:pt x="16953" y="26999"/>
                          <a:pt x="17496" y="28111"/>
                        </a:cubicBezTo>
                        <a:cubicBezTo>
                          <a:pt x="17170" y="27921"/>
                          <a:pt x="16872" y="27731"/>
                          <a:pt x="16546" y="27541"/>
                        </a:cubicBezTo>
                        <a:cubicBezTo>
                          <a:pt x="16113" y="27270"/>
                          <a:pt x="15679" y="26972"/>
                          <a:pt x="15245" y="26701"/>
                        </a:cubicBezTo>
                        <a:cubicBezTo>
                          <a:pt x="14404" y="26104"/>
                          <a:pt x="13563" y="25480"/>
                          <a:pt x="12776" y="24829"/>
                        </a:cubicBezTo>
                        <a:cubicBezTo>
                          <a:pt x="11203" y="23500"/>
                          <a:pt x="9738" y="22035"/>
                          <a:pt x="8436" y="20408"/>
                        </a:cubicBezTo>
                        <a:cubicBezTo>
                          <a:pt x="8084" y="19974"/>
                          <a:pt x="7731" y="19513"/>
                          <a:pt x="7406" y="19052"/>
                        </a:cubicBezTo>
                        <a:cubicBezTo>
                          <a:pt x="7216" y="18835"/>
                          <a:pt x="7053" y="18591"/>
                          <a:pt x="6890" y="18346"/>
                        </a:cubicBezTo>
                        <a:cubicBezTo>
                          <a:pt x="6728" y="18102"/>
                          <a:pt x="6646" y="17940"/>
                          <a:pt x="6484" y="17750"/>
                        </a:cubicBezTo>
                        <a:lnTo>
                          <a:pt x="6538" y="17723"/>
                        </a:lnTo>
                        <a:lnTo>
                          <a:pt x="6755" y="17533"/>
                        </a:lnTo>
                        <a:cubicBezTo>
                          <a:pt x="6890" y="17397"/>
                          <a:pt x="7053" y="17289"/>
                          <a:pt x="7216" y="17180"/>
                        </a:cubicBezTo>
                        <a:cubicBezTo>
                          <a:pt x="7379" y="17072"/>
                          <a:pt x="7541" y="16990"/>
                          <a:pt x="7704" y="16882"/>
                        </a:cubicBezTo>
                        <a:lnTo>
                          <a:pt x="7948" y="16746"/>
                        </a:lnTo>
                        <a:cubicBezTo>
                          <a:pt x="8030" y="16719"/>
                          <a:pt x="8138" y="16665"/>
                          <a:pt x="8192" y="16611"/>
                        </a:cubicBezTo>
                        <a:cubicBezTo>
                          <a:pt x="8274" y="16529"/>
                          <a:pt x="8219" y="16421"/>
                          <a:pt x="8111" y="16421"/>
                        </a:cubicBezTo>
                        <a:cubicBezTo>
                          <a:pt x="8057" y="16421"/>
                          <a:pt x="8002" y="16421"/>
                          <a:pt x="7948" y="16475"/>
                        </a:cubicBezTo>
                        <a:cubicBezTo>
                          <a:pt x="7785" y="16475"/>
                          <a:pt x="7623" y="16529"/>
                          <a:pt x="7460" y="16556"/>
                        </a:cubicBezTo>
                        <a:cubicBezTo>
                          <a:pt x="7270" y="16611"/>
                          <a:pt x="7080" y="16665"/>
                          <a:pt x="6890" y="16746"/>
                        </a:cubicBezTo>
                        <a:cubicBezTo>
                          <a:pt x="6728" y="16800"/>
                          <a:pt x="6538" y="16882"/>
                          <a:pt x="6375" y="16963"/>
                        </a:cubicBezTo>
                        <a:lnTo>
                          <a:pt x="6104" y="17099"/>
                        </a:lnTo>
                        <a:lnTo>
                          <a:pt x="5995" y="17126"/>
                        </a:lnTo>
                        <a:cubicBezTo>
                          <a:pt x="5941" y="17045"/>
                          <a:pt x="5887" y="16936"/>
                          <a:pt x="5833" y="16828"/>
                        </a:cubicBezTo>
                        <a:cubicBezTo>
                          <a:pt x="5778" y="16746"/>
                          <a:pt x="5670" y="16556"/>
                          <a:pt x="5561" y="16421"/>
                        </a:cubicBezTo>
                        <a:cubicBezTo>
                          <a:pt x="5426" y="16149"/>
                          <a:pt x="5263" y="15905"/>
                          <a:pt x="5100" y="15634"/>
                        </a:cubicBezTo>
                        <a:cubicBezTo>
                          <a:pt x="4965" y="15363"/>
                          <a:pt x="4802" y="15092"/>
                          <a:pt x="4666" y="14820"/>
                        </a:cubicBezTo>
                        <a:lnTo>
                          <a:pt x="4422" y="14386"/>
                        </a:lnTo>
                        <a:cubicBezTo>
                          <a:pt x="4368" y="14278"/>
                          <a:pt x="4314" y="14142"/>
                          <a:pt x="4259" y="14034"/>
                        </a:cubicBezTo>
                        <a:cubicBezTo>
                          <a:pt x="4449" y="13952"/>
                          <a:pt x="4612" y="13844"/>
                          <a:pt x="4802" y="13763"/>
                        </a:cubicBezTo>
                        <a:cubicBezTo>
                          <a:pt x="4965" y="13681"/>
                          <a:pt x="5209" y="13546"/>
                          <a:pt x="5426" y="13437"/>
                        </a:cubicBezTo>
                        <a:cubicBezTo>
                          <a:pt x="5643" y="13329"/>
                          <a:pt x="5887" y="13247"/>
                          <a:pt x="6104" y="13139"/>
                        </a:cubicBezTo>
                        <a:cubicBezTo>
                          <a:pt x="6321" y="13057"/>
                          <a:pt x="6565" y="12976"/>
                          <a:pt x="6782" y="12867"/>
                        </a:cubicBezTo>
                        <a:cubicBezTo>
                          <a:pt x="6903" y="12819"/>
                          <a:pt x="6873" y="12642"/>
                          <a:pt x="6750" y="12642"/>
                        </a:cubicBezTo>
                        <a:cubicBezTo>
                          <a:pt x="6735" y="12642"/>
                          <a:pt x="6718" y="12645"/>
                          <a:pt x="6701" y="12650"/>
                        </a:cubicBezTo>
                        <a:lnTo>
                          <a:pt x="6673" y="12650"/>
                        </a:lnTo>
                        <a:cubicBezTo>
                          <a:pt x="6619" y="12637"/>
                          <a:pt x="6558" y="12630"/>
                          <a:pt x="6497" y="12630"/>
                        </a:cubicBezTo>
                        <a:cubicBezTo>
                          <a:pt x="6436" y="12630"/>
                          <a:pt x="6375" y="12637"/>
                          <a:pt x="6321" y="12650"/>
                        </a:cubicBezTo>
                        <a:lnTo>
                          <a:pt x="5914" y="12650"/>
                        </a:lnTo>
                        <a:cubicBezTo>
                          <a:pt x="5643" y="12678"/>
                          <a:pt x="5399" y="12705"/>
                          <a:pt x="5127" y="12732"/>
                        </a:cubicBezTo>
                        <a:cubicBezTo>
                          <a:pt x="4856" y="12759"/>
                          <a:pt x="4612" y="12786"/>
                          <a:pt x="4341" y="12840"/>
                        </a:cubicBezTo>
                        <a:lnTo>
                          <a:pt x="3961" y="12895"/>
                        </a:lnTo>
                        <a:lnTo>
                          <a:pt x="3744" y="12949"/>
                        </a:lnTo>
                        <a:lnTo>
                          <a:pt x="3636" y="12976"/>
                        </a:lnTo>
                        <a:cubicBezTo>
                          <a:pt x="3636" y="12976"/>
                          <a:pt x="3636" y="12949"/>
                          <a:pt x="3636" y="12949"/>
                        </a:cubicBezTo>
                        <a:cubicBezTo>
                          <a:pt x="3500" y="12678"/>
                          <a:pt x="3391" y="12406"/>
                          <a:pt x="3256" y="12135"/>
                        </a:cubicBezTo>
                        <a:lnTo>
                          <a:pt x="3798" y="12135"/>
                        </a:lnTo>
                        <a:lnTo>
                          <a:pt x="4124" y="12108"/>
                        </a:lnTo>
                        <a:lnTo>
                          <a:pt x="4287" y="12108"/>
                        </a:lnTo>
                        <a:cubicBezTo>
                          <a:pt x="4341" y="12108"/>
                          <a:pt x="4395" y="12081"/>
                          <a:pt x="4422" y="12054"/>
                        </a:cubicBezTo>
                        <a:cubicBezTo>
                          <a:pt x="4476" y="12027"/>
                          <a:pt x="4476" y="11999"/>
                          <a:pt x="4422" y="11945"/>
                        </a:cubicBezTo>
                        <a:cubicBezTo>
                          <a:pt x="4404" y="11927"/>
                          <a:pt x="4377" y="11921"/>
                          <a:pt x="4345" y="11921"/>
                        </a:cubicBezTo>
                        <a:cubicBezTo>
                          <a:pt x="4280" y="11921"/>
                          <a:pt x="4196" y="11945"/>
                          <a:pt x="4124" y="11945"/>
                        </a:cubicBezTo>
                        <a:lnTo>
                          <a:pt x="3798" y="11972"/>
                        </a:lnTo>
                        <a:lnTo>
                          <a:pt x="3473" y="11999"/>
                        </a:lnTo>
                        <a:cubicBezTo>
                          <a:pt x="3391" y="11999"/>
                          <a:pt x="3283" y="12027"/>
                          <a:pt x="3202" y="12027"/>
                        </a:cubicBezTo>
                        <a:cubicBezTo>
                          <a:pt x="2605" y="10779"/>
                          <a:pt x="2089" y="9477"/>
                          <a:pt x="1655" y="8148"/>
                        </a:cubicBezTo>
                        <a:cubicBezTo>
                          <a:pt x="1113" y="6466"/>
                          <a:pt x="733" y="4785"/>
                          <a:pt x="489" y="3049"/>
                        </a:cubicBezTo>
                        <a:cubicBezTo>
                          <a:pt x="435" y="2696"/>
                          <a:pt x="408" y="2316"/>
                          <a:pt x="354" y="1964"/>
                        </a:cubicBezTo>
                        <a:lnTo>
                          <a:pt x="354" y="1964"/>
                        </a:lnTo>
                        <a:cubicBezTo>
                          <a:pt x="381" y="2045"/>
                          <a:pt x="408" y="2099"/>
                          <a:pt x="435" y="2181"/>
                        </a:cubicBezTo>
                        <a:cubicBezTo>
                          <a:pt x="571" y="2533"/>
                          <a:pt x="733" y="2913"/>
                          <a:pt x="896" y="3266"/>
                        </a:cubicBezTo>
                        <a:cubicBezTo>
                          <a:pt x="1249" y="3971"/>
                          <a:pt x="1574" y="4676"/>
                          <a:pt x="1981" y="5354"/>
                        </a:cubicBezTo>
                        <a:cubicBezTo>
                          <a:pt x="2089" y="5544"/>
                          <a:pt x="2225" y="5734"/>
                          <a:pt x="2334" y="5924"/>
                        </a:cubicBezTo>
                        <a:cubicBezTo>
                          <a:pt x="2442" y="6141"/>
                          <a:pt x="2551" y="6303"/>
                          <a:pt x="2713" y="6493"/>
                        </a:cubicBezTo>
                        <a:cubicBezTo>
                          <a:pt x="2720" y="6506"/>
                          <a:pt x="2729" y="6511"/>
                          <a:pt x="2739" y="6511"/>
                        </a:cubicBezTo>
                        <a:cubicBezTo>
                          <a:pt x="2772" y="6511"/>
                          <a:pt x="2816" y="6454"/>
                          <a:pt x="2795" y="6412"/>
                        </a:cubicBezTo>
                        <a:cubicBezTo>
                          <a:pt x="2713" y="6249"/>
                          <a:pt x="2605" y="6086"/>
                          <a:pt x="2496" y="5924"/>
                        </a:cubicBezTo>
                        <a:cubicBezTo>
                          <a:pt x="2388" y="5734"/>
                          <a:pt x="2306" y="5571"/>
                          <a:pt x="2198" y="5408"/>
                        </a:cubicBezTo>
                        <a:cubicBezTo>
                          <a:pt x="2008" y="5083"/>
                          <a:pt x="1818" y="4730"/>
                          <a:pt x="1628" y="4405"/>
                        </a:cubicBezTo>
                        <a:cubicBezTo>
                          <a:pt x="1249" y="3727"/>
                          <a:pt x="923" y="2994"/>
                          <a:pt x="625" y="2262"/>
                        </a:cubicBezTo>
                        <a:cubicBezTo>
                          <a:pt x="543" y="2072"/>
                          <a:pt x="462" y="1855"/>
                          <a:pt x="381" y="1665"/>
                        </a:cubicBezTo>
                        <a:cubicBezTo>
                          <a:pt x="354" y="1611"/>
                          <a:pt x="326" y="1557"/>
                          <a:pt x="299" y="1475"/>
                        </a:cubicBezTo>
                        <a:cubicBezTo>
                          <a:pt x="299" y="1258"/>
                          <a:pt x="272" y="1041"/>
                          <a:pt x="272" y="797"/>
                        </a:cubicBezTo>
                        <a:lnTo>
                          <a:pt x="272" y="797"/>
                        </a:lnTo>
                        <a:cubicBezTo>
                          <a:pt x="950" y="2154"/>
                          <a:pt x="1710" y="3510"/>
                          <a:pt x="2496" y="4812"/>
                        </a:cubicBezTo>
                        <a:cubicBezTo>
                          <a:pt x="3391" y="6303"/>
                          <a:pt x="4341" y="7768"/>
                          <a:pt x="5371" y="9179"/>
                        </a:cubicBezTo>
                        <a:cubicBezTo>
                          <a:pt x="5941" y="9965"/>
                          <a:pt x="6511" y="10752"/>
                          <a:pt x="7135" y="11511"/>
                        </a:cubicBezTo>
                        <a:cubicBezTo>
                          <a:pt x="7147" y="11524"/>
                          <a:pt x="7161" y="11529"/>
                          <a:pt x="7175" y="11529"/>
                        </a:cubicBezTo>
                        <a:cubicBezTo>
                          <a:pt x="7221" y="11529"/>
                          <a:pt x="7264" y="11472"/>
                          <a:pt x="7243" y="11430"/>
                        </a:cubicBezTo>
                        <a:cubicBezTo>
                          <a:pt x="6728" y="10698"/>
                          <a:pt x="6212" y="10019"/>
                          <a:pt x="5697" y="9287"/>
                        </a:cubicBezTo>
                        <a:cubicBezTo>
                          <a:pt x="5209" y="8582"/>
                          <a:pt x="4720" y="7877"/>
                          <a:pt x="4259" y="7144"/>
                        </a:cubicBezTo>
                        <a:cubicBezTo>
                          <a:pt x="3283" y="5707"/>
                          <a:pt x="2388" y="4215"/>
                          <a:pt x="1547" y="2696"/>
                        </a:cubicBezTo>
                        <a:cubicBezTo>
                          <a:pt x="1113" y="1909"/>
                          <a:pt x="706" y="1150"/>
                          <a:pt x="299" y="363"/>
                        </a:cubicBezTo>
                        <a:close/>
                        <a:moveTo>
                          <a:pt x="135" y="1"/>
                        </a:moveTo>
                        <a:cubicBezTo>
                          <a:pt x="84" y="1"/>
                          <a:pt x="48" y="31"/>
                          <a:pt x="28" y="92"/>
                        </a:cubicBezTo>
                        <a:cubicBezTo>
                          <a:pt x="1" y="119"/>
                          <a:pt x="1" y="201"/>
                          <a:pt x="28" y="228"/>
                        </a:cubicBezTo>
                        <a:lnTo>
                          <a:pt x="55" y="282"/>
                        </a:lnTo>
                        <a:cubicBezTo>
                          <a:pt x="28" y="662"/>
                          <a:pt x="55" y="1041"/>
                          <a:pt x="82" y="1421"/>
                        </a:cubicBezTo>
                        <a:cubicBezTo>
                          <a:pt x="109" y="1855"/>
                          <a:pt x="164" y="2316"/>
                          <a:pt x="218" y="2750"/>
                        </a:cubicBezTo>
                        <a:cubicBezTo>
                          <a:pt x="326" y="3618"/>
                          <a:pt x="489" y="4486"/>
                          <a:pt x="652" y="5327"/>
                        </a:cubicBezTo>
                        <a:cubicBezTo>
                          <a:pt x="1032" y="7063"/>
                          <a:pt x="1574" y="8745"/>
                          <a:pt x="2252" y="10372"/>
                        </a:cubicBezTo>
                        <a:cubicBezTo>
                          <a:pt x="2632" y="11294"/>
                          <a:pt x="3066" y="12189"/>
                          <a:pt x="3554" y="13030"/>
                        </a:cubicBezTo>
                        <a:lnTo>
                          <a:pt x="3554" y="13057"/>
                        </a:lnTo>
                        <a:cubicBezTo>
                          <a:pt x="3527" y="13112"/>
                          <a:pt x="3581" y="13193"/>
                          <a:pt x="3636" y="13220"/>
                        </a:cubicBezTo>
                        <a:cubicBezTo>
                          <a:pt x="3771" y="13220"/>
                          <a:pt x="3907" y="13193"/>
                          <a:pt x="4015" y="13166"/>
                        </a:cubicBezTo>
                        <a:lnTo>
                          <a:pt x="4422" y="13084"/>
                        </a:lnTo>
                        <a:cubicBezTo>
                          <a:pt x="4666" y="13030"/>
                          <a:pt x="4937" y="13003"/>
                          <a:pt x="5209" y="12976"/>
                        </a:cubicBezTo>
                        <a:cubicBezTo>
                          <a:pt x="5480" y="12949"/>
                          <a:pt x="5724" y="12922"/>
                          <a:pt x="5995" y="12895"/>
                        </a:cubicBezTo>
                        <a:lnTo>
                          <a:pt x="6131" y="12895"/>
                        </a:lnTo>
                        <a:lnTo>
                          <a:pt x="6077" y="12922"/>
                        </a:lnTo>
                        <a:cubicBezTo>
                          <a:pt x="5833" y="13030"/>
                          <a:pt x="5616" y="13112"/>
                          <a:pt x="5399" y="13220"/>
                        </a:cubicBezTo>
                        <a:cubicBezTo>
                          <a:pt x="5182" y="13329"/>
                          <a:pt x="4965" y="13464"/>
                          <a:pt x="4748" y="13573"/>
                        </a:cubicBezTo>
                        <a:cubicBezTo>
                          <a:pt x="4531" y="13681"/>
                          <a:pt x="4341" y="13790"/>
                          <a:pt x="4151" y="13898"/>
                        </a:cubicBezTo>
                        <a:cubicBezTo>
                          <a:pt x="4097" y="13925"/>
                          <a:pt x="4042" y="13980"/>
                          <a:pt x="4070" y="14034"/>
                        </a:cubicBezTo>
                        <a:cubicBezTo>
                          <a:pt x="4124" y="14197"/>
                          <a:pt x="4178" y="14332"/>
                          <a:pt x="4259" y="14468"/>
                        </a:cubicBezTo>
                        <a:lnTo>
                          <a:pt x="4476" y="14902"/>
                        </a:lnTo>
                        <a:cubicBezTo>
                          <a:pt x="4639" y="15173"/>
                          <a:pt x="4775" y="15471"/>
                          <a:pt x="4937" y="15743"/>
                        </a:cubicBezTo>
                        <a:cubicBezTo>
                          <a:pt x="5100" y="16014"/>
                          <a:pt x="5263" y="16285"/>
                          <a:pt x="5426" y="16556"/>
                        </a:cubicBezTo>
                        <a:cubicBezTo>
                          <a:pt x="5507" y="16692"/>
                          <a:pt x="5616" y="16828"/>
                          <a:pt x="5697" y="16963"/>
                        </a:cubicBezTo>
                        <a:cubicBezTo>
                          <a:pt x="5778" y="17072"/>
                          <a:pt x="5860" y="17180"/>
                          <a:pt x="5941" y="17289"/>
                        </a:cubicBezTo>
                        <a:cubicBezTo>
                          <a:pt x="5941" y="17343"/>
                          <a:pt x="5968" y="17370"/>
                          <a:pt x="6022" y="17370"/>
                        </a:cubicBezTo>
                        <a:cubicBezTo>
                          <a:pt x="6042" y="17383"/>
                          <a:pt x="6062" y="17388"/>
                          <a:pt x="6081" y="17388"/>
                        </a:cubicBezTo>
                        <a:cubicBezTo>
                          <a:pt x="6143" y="17388"/>
                          <a:pt x="6205" y="17336"/>
                          <a:pt x="6267" y="17316"/>
                        </a:cubicBezTo>
                        <a:lnTo>
                          <a:pt x="6511" y="17180"/>
                        </a:lnTo>
                        <a:cubicBezTo>
                          <a:pt x="6701" y="17099"/>
                          <a:pt x="6863" y="17045"/>
                          <a:pt x="7053" y="16963"/>
                        </a:cubicBezTo>
                        <a:lnTo>
                          <a:pt x="7243" y="16909"/>
                        </a:lnTo>
                        <a:lnTo>
                          <a:pt x="7135" y="16963"/>
                        </a:lnTo>
                        <a:cubicBezTo>
                          <a:pt x="6972" y="17072"/>
                          <a:pt x="6809" y="17207"/>
                          <a:pt x="6673" y="17316"/>
                        </a:cubicBezTo>
                        <a:lnTo>
                          <a:pt x="6456" y="17478"/>
                        </a:lnTo>
                        <a:cubicBezTo>
                          <a:pt x="6402" y="17533"/>
                          <a:pt x="6375" y="17560"/>
                          <a:pt x="6348" y="17587"/>
                        </a:cubicBezTo>
                        <a:cubicBezTo>
                          <a:pt x="6321" y="17614"/>
                          <a:pt x="6321" y="17614"/>
                          <a:pt x="6294" y="17614"/>
                        </a:cubicBezTo>
                        <a:cubicBezTo>
                          <a:pt x="6267" y="17668"/>
                          <a:pt x="6239" y="17723"/>
                          <a:pt x="6267" y="17750"/>
                        </a:cubicBezTo>
                        <a:cubicBezTo>
                          <a:pt x="6402" y="17994"/>
                          <a:pt x="6538" y="18238"/>
                          <a:pt x="6701" y="18428"/>
                        </a:cubicBezTo>
                        <a:cubicBezTo>
                          <a:pt x="6836" y="18645"/>
                          <a:pt x="6999" y="18862"/>
                          <a:pt x="7162" y="19079"/>
                        </a:cubicBezTo>
                        <a:cubicBezTo>
                          <a:pt x="7460" y="19513"/>
                          <a:pt x="7758" y="19920"/>
                          <a:pt x="8084" y="20326"/>
                        </a:cubicBezTo>
                        <a:cubicBezTo>
                          <a:pt x="8735" y="21140"/>
                          <a:pt x="9413" y="21900"/>
                          <a:pt x="10118" y="22659"/>
                        </a:cubicBezTo>
                        <a:cubicBezTo>
                          <a:pt x="11556" y="24151"/>
                          <a:pt x="13156" y="25480"/>
                          <a:pt x="14865" y="26673"/>
                        </a:cubicBezTo>
                        <a:cubicBezTo>
                          <a:pt x="15353" y="26999"/>
                          <a:pt x="15841" y="27297"/>
                          <a:pt x="16330" y="27623"/>
                        </a:cubicBezTo>
                        <a:cubicBezTo>
                          <a:pt x="16818" y="27921"/>
                          <a:pt x="17225" y="28138"/>
                          <a:pt x="17713" y="28382"/>
                        </a:cubicBezTo>
                        <a:lnTo>
                          <a:pt x="17767" y="28491"/>
                        </a:lnTo>
                        <a:cubicBezTo>
                          <a:pt x="17777" y="28511"/>
                          <a:pt x="17796" y="28520"/>
                          <a:pt x="17816" y="28520"/>
                        </a:cubicBezTo>
                        <a:cubicBezTo>
                          <a:pt x="17848" y="28520"/>
                          <a:pt x="17886" y="28497"/>
                          <a:pt x="17903" y="28464"/>
                        </a:cubicBezTo>
                        <a:cubicBezTo>
                          <a:pt x="17930" y="28464"/>
                          <a:pt x="17984" y="28437"/>
                          <a:pt x="17984" y="28382"/>
                        </a:cubicBezTo>
                        <a:cubicBezTo>
                          <a:pt x="18038" y="28084"/>
                          <a:pt x="18065" y="27813"/>
                          <a:pt x="18038" y="27514"/>
                        </a:cubicBezTo>
                        <a:lnTo>
                          <a:pt x="18038" y="26619"/>
                        </a:lnTo>
                        <a:cubicBezTo>
                          <a:pt x="18038" y="26022"/>
                          <a:pt x="18011" y="25453"/>
                          <a:pt x="17984" y="24856"/>
                        </a:cubicBezTo>
                        <a:cubicBezTo>
                          <a:pt x="17876" y="23690"/>
                          <a:pt x="17740" y="22524"/>
                          <a:pt x="17496" y="21357"/>
                        </a:cubicBezTo>
                        <a:cubicBezTo>
                          <a:pt x="17279" y="20191"/>
                          <a:pt x="16980" y="19052"/>
                          <a:pt x="16628" y="17940"/>
                        </a:cubicBezTo>
                        <a:cubicBezTo>
                          <a:pt x="16275" y="16828"/>
                          <a:pt x="15841" y="15715"/>
                          <a:pt x="15353" y="14658"/>
                        </a:cubicBezTo>
                        <a:cubicBezTo>
                          <a:pt x="14865" y="13573"/>
                          <a:pt x="14322" y="12542"/>
                          <a:pt x="13698" y="11538"/>
                        </a:cubicBezTo>
                        <a:cubicBezTo>
                          <a:pt x="13617" y="11403"/>
                          <a:pt x="13536" y="11294"/>
                          <a:pt x="13454" y="11159"/>
                        </a:cubicBezTo>
                        <a:cubicBezTo>
                          <a:pt x="13427" y="11104"/>
                          <a:pt x="13373" y="11104"/>
                          <a:pt x="13319" y="11104"/>
                        </a:cubicBezTo>
                        <a:cubicBezTo>
                          <a:pt x="13292" y="11091"/>
                          <a:pt x="13265" y="11084"/>
                          <a:pt x="13241" y="11084"/>
                        </a:cubicBezTo>
                        <a:cubicBezTo>
                          <a:pt x="13217" y="11084"/>
                          <a:pt x="13197" y="11091"/>
                          <a:pt x="13183" y="11104"/>
                        </a:cubicBezTo>
                        <a:cubicBezTo>
                          <a:pt x="13020" y="11213"/>
                          <a:pt x="12831" y="11349"/>
                          <a:pt x="12695" y="11457"/>
                        </a:cubicBezTo>
                        <a:lnTo>
                          <a:pt x="12207" y="11782"/>
                        </a:lnTo>
                        <a:lnTo>
                          <a:pt x="11800" y="12081"/>
                        </a:lnTo>
                        <a:cubicBezTo>
                          <a:pt x="11908" y="11918"/>
                          <a:pt x="12017" y="11755"/>
                          <a:pt x="12152" y="11593"/>
                        </a:cubicBezTo>
                        <a:cubicBezTo>
                          <a:pt x="12261" y="11430"/>
                          <a:pt x="12397" y="11267"/>
                          <a:pt x="12505" y="11132"/>
                        </a:cubicBezTo>
                        <a:lnTo>
                          <a:pt x="12695" y="10915"/>
                        </a:lnTo>
                        <a:cubicBezTo>
                          <a:pt x="12776" y="10833"/>
                          <a:pt x="12858" y="10752"/>
                          <a:pt x="12912" y="10643"/>
                        </a:cubicBezTo>
                        <a:cubicBezTo>
                          <a:pt x="12912" y="10616"/>
                          <a:pt x="12912" y="10589"/>
                          <a:pt x="12912" y="10562"/>
                        </a:cubicBezTo>
                        <a:cubicBezTo>
                          <a:pt x="12912" y="10562"/>
                          <a:pt x="12912" y="10535"/>
                          <a:pt x="12912" y="10508"/>
                        </a:cubicBezTo>
                        <a:cubicBezTo>
                          <a:pt x="12749" y="10291"/>
                          <a:pt x="12559" y="10074"/>
                          <a:pt x="12342" y="9857"/>
                        </a:cubicBezTo>
                        <a:lnTo>
                          <a:pt x="11773" y="9233"/>
                        </a:lnTo>
                        <a:cubicBezTo>
                          <a:pt x="11366" y="8826"/>
                          <a:pt x="10959" y="8419"/>
                          <a:pt x="10552" y="8012"/>
                        </a:cubicBezTo>
                        <a:cubicBezTo>
                          <a:pt x="9738" y="7226"/>
                          <a:pt x="8925" y="6439"/>
                          <a:pt x="8057" y="5680"/>
                        </a:cubicBezTo>
                        <a:cubicBezTo>
                          <a:pt x="7596" y="5273"/>
                          <a:pt x="7107" y="4839"/>
                          <a:pt x="6592" y="4459"/>
                        </a:cubicBezTo>
                        <a:cubicBezTo>
                          <a:pt x="6571" y="4438"/>
                          <a:pt x="6547" y="4429"/>
                          <a:pt x="6523" y="4429"/>
                        </a:cubicBezTo>
                        <a:cubicBezTo>
                          <a:pt x="6484" y="4429"/>
                          <a:pt x="6446" y="4453"/>
                          <a:pt x="6429" y="4486"/>
                        </a:cubicBezTo>
                        <a:lnTo>
                          <a:pt x="6402" y="4513"/>
                        </a:lnTo>
                        <a:cubicBezTo>
                          <a:pt x="6272" y="4643"/>
                          <a:pt x="6143" y="4773"/>
                          <a:pt x="6037" y="4926"/>
                        </a:cubicBezTo>
                        <a:lnTo>
                          <a:pt x="6037" y="4926"/>
                        </a:lnTo>
                        <a:cubicBezTo>
                          <a:pt x="6158" y="4702"/>
                          <a:pt x="6280" y="4459"/>
                          <a:pt x="6402" y="4215"/>
                        </a:cubicBezTo>
                        <a:cubicBezTo>
                          <a:pt x="6439" y="4124"/>
                          <a:pt x="6352" y="4032"/>
                          <a:pt x="6275" y="4032"/>
                        </a:cubicBezTo>
                        <a:cubicBezTo>
                          <a:pt x="6238" y="4032"/>
                          <a:pt x="6203" y="4053"/>
                          <a:pt x="6185" y="4106"/>
                        </a:cubicBezTo>
                        <a:cubicBezTo>
                          <a:pt x="6158" y="4106"/>
                          <a:pt x="6158" y="4134"/>
                          <a:pt x="6158" y="4134"/>
                        </a:cubicBezTo>
                        <a:cubicBezTo>
                          <a:pt x="6022" y="3998"/>
                          <a:pt x="5887" y="3862"/>
                          <a:pt x="5751" y="3727"/>
                        </a:cubicBezTo>
                        <a:cubicBezTo>
                          <a:pt x="5561" y="3564"/>
                          <a:pt x="5399" y="3401"/>
                          <a:pt x="5209" y="3266"/>
                        </a:cubicBezTo>
                        <a:cubicBezTo>
                          <a:pt x="4856" y="2940"/>
                          <a:pt x="4476" y="2642"/>
                          <a:pt x="4097" y="2343"/>
                        </a:cubicBezTo>
                        <a:cubicBezTo>
                          <a:pt x="3310" y="1774"/>
                          <a:pt x="2496" y="1231"/>
                          <a:pt x="1655" y="770"/>
                        </a:cubicBezTo>
                        <a:cubicBezTo>
                          <a:pt x="1167" y="499"/>
                          <a:pt x="679" y="228"/>
                          <a:pt x="191" y="11"/>
                        </a:cubicBezTo>
                        <a:cubicBezTo>
                          <a:pt x="170" y="4"/>
                          <a:pt x="152" y="1"/>
                          <a:pt x="13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5" name="Google Shape;935;p37"/>
                  <p:cNvSpPr/>
                  <p:nvPr/>
                </p:nvSpPr>
                <p:spPr>
                  <a:xfrm>
                    <a:off x="1245775" y="2957325"/>
                    <a:ext cx="526900" cy="298900"/>
                  </a:xfrm>
                  <a:custGeom>
                    <a:avLst/>
                    <a:gdLst/>
                    <a:ahLst/>
                    <a:cxnLst/>
                    <a:rect l="l" t="t" r="r" b="b"/>
                    <a:pathLst>
                      <a:path w="21076" h="11956" extrusionOk="0">
                        <a:moveTo>
                          <a:pt x="841" y="0"/>
                        </a:moveTo>
                        <a:cubicBezTo>
                          <a:pt x="563" y="0"/>
                          <a:pt x="285" y="7"/>
                          <a:pt x="0" y="21"/>
                        </a:cubicBezTo>
                        <a:cubicBezTo>
                          <a:pt x="543" y="401"/>
                          <a:pt x="1085" y="753"/>
                          <a:pt x="1628" y="1106"/>
                        </a:cubicBezTo>
                        <a:cubicBezTo>
                          <a:pt x="2712" y="1784"/>
                          <a:pt x="3825" y="2435"/>
                          <a:pt x="4937" y="3059"/>
                        </a:cubicBezTo>
                        <a:cubicBezTo>
                          <a:pt x="5506" y="3357"/>
                          <a:pt x="6076" y="3655"/>
                          <a:pt x="6645" y="3927"/>
                        </a:cubicBezTo>
                        <a:cubicBezTo>
                          <a:pt x="7215" y="4225"/>
                          <a:pt x="7812" y="4496"/>
                          <a:pt x="8381" y="4767"/>
                        </a:cubicBezTo>
                        <a:cubicBezTo>
                          <a:pt x="8436" y="4795"/>
                          <a:pt x="8408" y="4876"/>
                          <a:pt x="8354" y="4876"/>
                        </a:cubicBezTo>
                        <a:cubicBezTo>
                          <a:pt x="7676" y="4605"/>
                          <a:pt x="7025" y="4279"/>
                          <a:pt x="6374" y="3981"/>
                        </a:cubicBezTo>
                        <a:cubicBezTo>
                          <a:pt x="5235" y="3411"/>
                          <a:pt x="4096" y="2815"/>
                          <a:pt x="2984" y="2136"/>
                        </a:cubicBezTo>
                        <a:cubicBezTo>
                          <a:pt x="2007" y="1567"/>
                          <a:pt x="1058" y="970"/>
                          <a:pt x="136" y="319"/>
                        </a:cubicBezTo>
                        <a:lnTo>
                          <a:pt x="136" y="319"/>
                        </a:lnTo>
                        <a:cubicBezTo>
                          <a:pt x="244" y="482"/>
                          <a:pt x="353" y="645"/>
                          <a:pt x="461" y="807"/>
                        </a:cubicBezTo>
                        <a:cubicBezTo>
                          <a:pt x="651" y="1106"/>
                          <a:pt x="868" y="1404"/>
                          <a:pt x="1058" y="1703"/>
                        </a:cubicBezTo>
                        <a:cubicBezTo>
                          <a:pt x="1817" y="2733"/>
                          <a:pt x="2685" y="3710"/>
                          <a:pt x="3608" y="4605"/>
                        </a:cubicBezTo>
                        <a:cubicBezTo>
                          <a:pt x="4557" y="5473"/>
                          <a:pt x="5560" y="6286"/>
                          <a:pt x="6618" y="7019"/>
                        </a:cubicBezTo>
                        <a:lnTo>
                          <a:pt x="6673" y="6965"/>
                        </a:lnTo>
                        <a:lnTo>
                          <a:pt x="6781" y="6883"/>
                        </a:lnTo>
                        <a:lnTo>
                          <a:pt x="7025" y="6693"/>
                        </a:lnTo>
                        <a:cubicBezTo>
                          <a:pt x="7161" y="6585"/>
                          <a:pt x="7324" y="6476"/>
                          <a:pt x="7486" y="6341"/>
                        </a:cubicBezTo>
                        <a:cubicBezTo>
                          <a:pt x="7649" y="6232"/>
                          <a:pt x="7812" y="6124"/>
                          <a:pt x="7974" y="6015"/>
                        </a:cubicBezTo>
                        <a:lnTo>
                          <a:pt x="8219" y="5880"/>
                        </a:lnTo>
                        <a:cubicBezTo>
                          <a:pt x="8300" y="5825"/>
                          <a:pt x="8381" y="5771"/>
                          <a:pt x="8463" y="5744"/>
                        </a:cubicBezTo>
                        <a:cubicBezTo>
                          <a:pt x="8463" y="5744"/>
                          <a:pt x="8463" y="5744"/>
                          <a:pt x="8463" y="5717"/>
                        </a:cubicBezTo>
                        <a:cubicBezTo>
                          <a:pt x="8480" y="5699"/>
                          <a:pt x="8499" y="5692"/>
                          <a:pt x="8518" y="5692"/>
                        </a:cubicBezTo>
                        <a:cubicBezTo>
                          <a:pt x="8584" y="5692"/>
                          <a:pt x="8641" y="5789"/>
                          <a:pt x="8598" y="5852"/>
                        </a:cubicBezTo>
                        <a:cubicBezTo>
                          <a:pt x="8490" y="5988"/>
                          <a:pt x="8381" y="6124"/>
                          <a:pt x="8246" y="6259"/>
                        </a:cubicBezTo>
                        <a:cubicBezTo>
                          <a:pt x="8137" y="6422"/>
                          <a:pt x="8029" y="6558"/>
                          <a:pt x="7920" y="6693"/>
                        </a:cubicBezTo>
                        <a:cubicBezTo>
                          <a:pt x="7812" y="6829"/>
                          <a:pt x="7676" y="7019"/>
                          <a:pt x="7595" y="7127"/>
                        </a:cubicBezTo>
                        <a:cubicBezTo>
                          <a:pt x="7513" y="7263"/>
                          <a:pt x="7459" y="7371"/>
                          <a:pt x="7351" y="7507"/>
                        </a:cubicBezTo>
                        <a:cubicBezTo>
                          <a:pt x="7432" y="7534"/>
                          <a:pt x="7513" y="7615"/>
                          <a:pt x="7595" y="7670"/>
                        </a:cubicBezTo>
                        <a:lnTo>
                          <a:pt x="7893" y="7860"/>
                        </a:lnTo>
                        <a:lnTo>
                          <a:pt x="8463" y="8239"/>
                        </a:lnTo>
                        <a:cubicBezTo>
                          <a:pt x="8653" y="8348"/>
                          <a:pt x="8842" y="8483"/>
                          <a:pt x="9059" y="8592"/>
                        </a:cubicBezTo>
                        <a:cubicBezTo>
                          <a:pt x="9168" y="8646"/>
                          <a:pt x="9304" y="8728"/>
                          <a:pt x="9358" y="8755"/>
                        </a:cubicBezTo>
                        <a:cubicBezTo>
                          <a:pt x="9439" y="8809"/>
                          <a:pt x="9521" y="8836"/>
                          <a:pt x="9575" y="8890"/>
                        </a:cubicBezTo>
                        <a:cubicBezTo>
                          <a:pt x="9602" y="8863"/>
                          <a:pt x="9629" y="8863"/>
                          <a:pt x="9629" y="8836"/>
                        </a:cubicBezTo>
                        <a:lnTo>
                          <a:pt x="9765" y="8646"/>
                        </a:lnTo>
                        <a:cubicBezTo>
                          <a:pt x="9846" y="8511"/>
                          <a:pt x="9927" y="8429"/>
                          <a:pt x="10036" y="8321"/>
                        </a:cubicBezTo>
                        <a:cubicBezTo>
                          <a:pt x="10117" y="8212"/>
                          <a:pt x="10226" y="8104"/>
                          <a:pt x="10334" y="7995"/>
                        </a:cubicBezTo>
                        <a:cubicBezTo>
                          <a:pt x="10416" y="7914"/>
                          <a:pt x="10497" y="7832"/>
                          <a:pt x="10606" y="7751"/>
                        </a:cubicBezTo>
                        <a:cubicBezTo>
                          <a:pt x="10633" y="7724"/>
                          <a:pt x="10660" y="7697"/>
                          <a:pt x="10687" y="7670"/>
                        </a:cubicBezTo>
                        <a:cubicBezTo>
                          <a:pt x="10702" y="7665"/>
                          <a:pt x="10716" y="7663"/>
                          <a:pt x="10729" y="7663"/>
                        </a:cubicBezTo>
                        <a:cubicBezTo>
                          <a:pt x="10786" y="7663"/>
                          <a:pt x="10823" y="7707"/>
                          <a:pt x="10823" y="7751"/>
                        </a:cubicBezTo>
                        <a:cubicBezTo>
                          <a:pt x="10795" y="7832"/>
                          <a:pt x="10768" y="7887"/>
                          <a:pt x="10714" y="7941"/>
                        </a:cubicBezTo>
                        <a:lnTo>
                          <a:pt x="10606" y="8131"/>
                        </a:lnTo>
                        <a:cubicBezTo>
                          <a:pt x="10524" y="8239"/>
                          <a:pt x="10443" y="8348"/>
                          <a:pt x="10389" y="8483"/>
                        </a:cubicBezTo>
                        <a:cubicBezTo>
                          <a:pt x="10307" y="8619"/>
                          <a:pt x="10253" y="8755"/>
                          <a:pt x="10199" y="8863"/>
                        </a:cubicBezTo>
                        <a:cubicBezTo>
                          <a:pt x="10172" y="8945"/>
                          <a:pt x="10144" y="8999"/>
                          <a:pt x="10117" y="9080"/>
                        </a:cubicBezTo>
                        <a:cubicBezTo>
                          <a:pt x="10117" y="9080"/>
                          <a:pt x="10117" y="9107"/>
                          <a:pt x="10117" y="9107"/>
                        </a:cubicBezTo>
                        <a:cubicBezTo>
                          <a:pt x="10280" y="9189"/>
                          <a:pt x="10416" y="9243"/>
                          <a:pt x="10606" y="9351"/>
                        </a:cubicBezTo>
                        <a:cubicBezTo>
                          <a:pt x="10795" y="9460"/>
                          <a:pt x="10985" y="9541"/>
                          <a:pt x="11175" y="9650"/>
                        </a:cubicBezTo>
                        <a:cubicBezTo>
                          <a:pt x="11555" y="9813"/>
                          <a:pt x="11935" y="10002"/>
                          <a:pt x="12341" y="10165"/>
                        </a:cubicBezTo>
                        <a:cubicBezTo>
                          <a:pt x="13725" y="10735"/>
                          <a:pt x="15189" y="11196"/>
                          <a:pt x="16681" y="11494"/>
                        </a:cubicBezTo>
                        <a:cubicBezTo>
                          <a:pt x="17441" y="11630"/>
                          <a:pt x="18200" y="11765"/>
                          <a:pt x="18960" y="11847"/>
                        </a:cubicBezTo>
                        <a:cubicBezTo>
                          <a:pt x="19339" y="11874"/>
                          <a:pt x="19692" y="11901"/>
                          <a:pt x="20099" y="11928"/>
                        </a:cubicBezTo>
                        <a:cubicBezTo>
                          <a:pt x="20370" y="11955"/>
                          <a:pt x="20641" y="11955"/>
                          <a:pt x="20913" y="11955"/>
                        </a:cubicBezTo>
                        <a:cubicBezTo>
                          <a:pt x="20180" y="11440"/>
                          <a:pt x="19421" y="10952"/>
                          <a:pt x="18634" y="10491"/>
                        </a:cubicBezTo>
                        <a:cubicBezTo>
                          <a:pt x="17848" y="10057"/>
                          <a:pt x="17061" y="9623"/>
                          <a:pt x="16247" y="9243"/>
                        </a:cubicBezTo>
                        <a:cubicBezTo>
                          <a:pt x="15434" y="8836"/>
                          <a:pt x="14620" y="8456"/>
                          <a:pt x="13779" y="8049"/>
                        </a:cubicBezTo>
                        <a:cubicBezTo>
                          <a:pt x="12965" y="7643"/>
                          <a:pt x="12152" y="7236"/>
                          <a:pt x="11365" y="6802"/>
                        </a:cubicBezTo>
                        <a:cubicBezTo>
                          <a:pt x="10985" y="6585"/>
                          <a:pt x="10578" y="6368"/>
                          <a:pt x="10199" y="6124"/>
                        </a:cubicBezTo>
                        <a:cubicBezTo>
                          <a:pt x="9819" y="5907"/>
                          <a:pt x="9439" y="5635"/>
                          <a:pt x="9087" y="5364"/>
                        </a:cubicBezTo>
                        <a:cubicBezTo>
                          <a:pt x="9040" y="5317"/>
                          <a:pt x="9074" y="5250"/>
                          <a:pt x="9136" y="5250"/>
                        </a:cubicBezTo>
                        <a:cubicBezTo>
                          <a:pt x="9146" y="5250"/>
                          <a:pt x="9157" y="5252"/>
                          <a:pt x="9168" y="5256"/>
                        </a:cubicBezTo>
                        <a:lnTo>
                          <a:pt x="9439" y="5418"/>
                        </a:lnTo>
                        <a:cubicBezTo>
                          <a:pt x="9819" y="5663"/>
                          <a:pt x="10226" y="5907"/>
                          <a:pt x="10606" y="6151"/>
                        </a:cubicBezTo>
                        <a:cubicBezTo>
                          <a:pt x="10985" y="6395"/>
                          <a:pt x="11392" y="6612"/>
                          <a:pt x="11772" y="6829"/>
                        </a:cubicBezTo>
                        <a:cubicBezTo>
                          <a:pt x="12586" y="7263"/>
                          <a:pt x="13399" y="7670"/>
                          <a:pt x="14213" y="8049"/>
                        </a:cubicBezTo>
                        <a:cubicBezTo>
                          <a:pt x="15027" y="8456"/>
                          <a:pt x="15868" y="8836"/>
                          <a:pt x="16654" y="9243"/>
                        </a:cubicBezTo>
                        <a:cubicBezTo>
                          <a:pt x="17441" y="9650"/>
                          <a:pt x="18254" y="10084"/>
                          <a:pt x="19014" y="10545"/>
                        </a:cubicBezTo>
                        <a:cubicBezTo>
                          <a:pt x="19421" y="10762"/>
                          <a:pt x="19801" y="11006"/>
                          <a:pt x="20153" y="11277"/>
                        </a:cubicBezTo>
                        <a:cubicBezTo>
                          <a:pt x="20479" y="11467"/>
                          <a:pt x="20804" y="11684"/>
                          <a:pt x="21075" y="11955"/>
                        </a:cubicBezTo>
                        <a:lnTo>
                          <a:pt x="20994" y="11793"/>
                        </a:lnTo>
                        <a:cubicBezTo>
                          <a:pt x="20913" y="11603"/>
                          <a:pt x="20804" y="11386"/>
                          <a:pt x="20696" y="11196"/>
                        </a:cubicBezTo>
                        <a:cubicBezTo>
                          <a:pt x="20370" y="10626"/>
                          <a:pt x="20045" y="10084"/>
                          <a:pt x="19692" y="9568"/>
                        </a:cubicBezTo>
                        <a:cubicBezTo>
                          <a:pt x="19231" y="8836"/>
                          <a:pt x="18716" y="8158"/>
                          <a:pt x="18173" y="7507"/>
                        </a:cubicBezTo>
                        <a:cubicBezTo>
                          <a:pt x="17603" y="6856"/>
                          <a:pt x="17007" y="6232"/>
                          <a:pt x="16383" y="5635"/>
                        </a:cubicBezTo>
                        <a:cubicBezTo>
                          <a:pt x="15732" y="5039"/>
                          <a:pt x="15081" y="4496"/>
                          <a:pt x="14403" y="3981"/>
                        </a:cubicBezTo>
                        <a:cubicBezTo>
                          <a:pt x="13698" y="3466"/>
                          <a:pt x="12965" y="3004"/>
                          <a:pt x="12206" y="2570"/>
                        </a:cubicBezTo>
                        <a:cubicBezTo>
                          <a:pt x="12124" y="2815"/>
                          <a:pt x="11989" y="3059"/>
                          <a:pt x="11880" y="3303"/>
                        </a:cubicBezTo>
                        <a:cubicBezTo>
                          <a:pt x="11799" y="3438"/>
                          <a:pt x="11745" y="3574"/>
                          <a:pt x="11690" y="3710"/>
                        </a:cubicBezTo>
                        <a:cubicBezTo>
                          <a:pt x="11663" y="3764"/>
                          <a:pt x="11609" y="3845"/>
                          <a:pt x="11582" y="3900"/>
                        </a:cubicBezTo>
                        <a:cubicBezTo>
                          <a:pt x="11555" y="3954"/>
                          <a:pt x="11528" y="4035"/>
                          <a:pt x="11446" y="4035"/>
                        </a:cubicBezTo>
                        <a:cubicBezTo>
                          <a:pt x="11438" y="4043"/>
                          <a:pt x="11430" y="4046"/>
                          <a:pt x="11423" y="4046"/>
                        </a:cubicBezTo>
                        <a:cubicBezTo>
                          <a:pt x="11406" y="4046"/>
                          <a:pt x="11392" y="4027"/>
                          <a:pt x="11392" y="4008"/>
                        </a:cubicBezTo>
                        <a:lnTo>
                          <a:pt x="11392" y="3981"/>
                        </a:lnTo>
                        <a:cubicBezTo>
                          <a:pt x="11365" y="3845"/>
                          <a:pt x="11365" y="3683"/>
                          <a:pt x="11392" y="3547"/>
                        </a:cubicBezTo>
                        <a:cubicBezTo>
                          <a:pt x="11392" y="3411"/>
                          <a:pt x="11392" y="3249"/>
                          <a:pt x="11419" y="3113"/>
                        </a:cubicBezTo>
                        <a:cubicBezTo>
                          <a:pt x="11446" y="2950"/>
                          <a:pt x="11473" y="2787"/>
                          <a:pt x="11501" y="2652"/>
                        </a:cubicBezTo>
                        <a:lnTo>
                          <a:pt x="11555" y="2408"/>
                        </a:lnTo>
                        <a:cubicBezTo>
                          <a:pt x="11555" y="2353"/>
                          <a:pt x="11582" y="2299"/>
                          <a:pt x="11609" y="2245"/>
                        </a:cubicBezTo>
                        <a:cubicBezTo>
                          <a:pt x="11501" y="2218"/>
                          <a:pt x="11419" y="2191"/>
                          <a:pt x="11338" y="2164"/>
                        </a:cubicBezTo>
                        <a:lnTo>
                          <a:pt x="10985" y="2055"/>
                        </a:lnTo>
                        <a:lnTo>
                          <a:pt x="10307" y="1838"/>
                        </a:lnTo>
                        <a:cubicBezTo>
                          <a:pt x="9521" y="1621"/>
                          <a:pt x="8707" y="1377"/>
                          <a:pt x="7893" y="1160"/>
                        </a:cubicBezTo>
                        <a:cubicBezTo>
                          <a:pt x="7486" y="1079"/>
                          <a:pt x="7052" y="970"/>
                          <a:pt x="6673" y="862"/>
                        </a:cubicBezTo>
                        <a:cubicBezTo>
                          <a:pt x="6293" y="780"/>
                          <a:pt x="5886" y="699"/>
                          <a:pt x="5506" y="618"/>
                        </a:cubicBezTo>
                        <a:cubicBezTo>
                          <a:pt x="5506" y="726"/>
                          <a:pt x="5479" y="862"/>
                          <a:pt x="5452" y="970"/>
                        </a:cubicBezTo>
                        <a:cubicBezTo>
                          <a:pt x="5452" y="1106"/>
                          <a:pt x="5425" y="1214"/>
                          <a:pt x="5398" y="1350"/>
                        </a:cubicBezTo>
                        <a:cubicBezTo>
                          <a:pt x="5371" y="1486"/>
                          <a:pt x="5371" y="1621"/>
                          <a:pt x="5343" y="1757"/>
                        </a:cubicBezTo>
                        <a:cubicBezTo>
                          <a:pt x="5343" y="1811"/>
                          <a:pt x="5316" y="1892"/>
                          <a:pt x="5316" y="1947"/>
                        </a:cubicBezTo>
                        <a:cubicBezTo>
                          <a:pt x="5316" y="1974"/>
                          <a:pt x="5316" y="2001"/>
                          <a:pt x="5316" y="2001"/>
                        </a:cubicBezTo>
                        <a:cubicBezTo>
                          <a:pt x="5316" y="2055"/>
                          <a:pt x="5289" y="2082"/>
                          <a:pt x="5262" y="2109"/>
                        </a:cubicBezTo>
                        <a:cubicBezTo>
                          <a:pt x="5249" y="2136"/>
                          <a:pt x="5228" y="2150"/>
                          <a:pt x="5208" y="2150"/>
                        </a:cubicBezTo>
                        <a:cubicBezTo>
                          <a:pt x="5188" y="2150"/>
                          <a:pt x="5167" y="2136"/>
                          <a:pt x="5154" y="2109"/>
                        </a:cubicBezTo>
                        <a:cubicBezTo>
                          <a:pt x="5126" y="2082"/>
                          <a:pt x="5126" y="2028"/>
                          <a:pt x="5126" y="2001"/>
                        </a:cubicBezTo>
                        <a:lnTo>
                          <a:pt x="5126" y="1919"/>
                        </a:lnTo>
                        <a:lnTo>
                          <a:pt x="5126" y="1675"/>
                        </a:lnTo>
                        <a:lnTo>
                          <a:pt x="5126" y="1241"/>
                        </a:lnTo>
                        <a:cubicBezTo>
                          <a:pt x="5099" y="1024"/>
                          <a:pt x="5099" y="780"/>
                          <a:pt x="5099" y="536"/>
                        </a:cubicBezTo>
                        <a:cubicBezTo>
                          <a:pt x="4937" y="509"/>
                          <a:pt x="4774" y="482"/>
                          <a:pt x="4611" y="428"/>
                        </a:cubicBezTo>
                        <a:cubicBezTo>
                          <a:pt x="4421" y="373"/>
                          <a:pt x="4204" y="346"/>
                          <a:pt x="4014" y="292"/>
                        </a:cubicBezTo>
                        <a:cubicBezTo>
                          <a:pt x="3336" y="156"/>
                          <a:pt x="2631" y="75"/>
                          <a:pt x="1926" y="21"/>
                        </a:cubicBezTo>
                        <a:lnTo>
                          <a:pt x="1682" y="21"/>
                        </a:lnTo>
                        <a:cubicBezTo>
                          <a:pt x="1397" y="7"/>
                          <a:pt x="1119" y="0"/>
                          <a:pt x="84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6" name="Google Shape;936;p37"/>
                  <p:cNvSpPr/>
                  <p:nvPr/>
                </p:nvSpPr>
                <p:spPr>
                  <a:xfrm>
                    <a:off x="1286450" y="2957150"/>
                    <a:ext cx="86825" cy="47500"/>
                  </a:xfrm>
                  <a:custGeom>
                    <a:avLst/>
                    <a:gdLst/>
                    <a:ahLst/>
                    <a:cxnLst/>
                    <a:rect l="l" t="t" r="r" b="b"/>
                    <a:pathLst>
                      <a:path w="3473" h="1900" extrusionOk="0">
                        <a:moveTo>
                          <a:pt x="1" y="1"/>
                        </a:moveTo>
                        <a:lnTo>
                          <a:pt x="3472" y="1899"/>
                        </a:lnTo>
                        <a:lnTo>
                          <a:pt x="3472" y="1682"/>
                        </a:lnTo>
                        <a:lnTo>
                          <a:pt x="3445" y="1248"/>
                        </a:lnTo>
                        <a:lnTo>
                          <a:pt x="3445" y="543"/>
                        </a:lnTo>
                        <a:cubicBezTo>
                          <a:pt x="3282" y="516"/>
                          <a:pt x="3093" y="462"/>
                          <a:pt x="2930" y="408"/>
                        </a:cubicBezTo>
                        <a:cubicBezTo>
                          <a:pt x="2740" y="380"/>
                          <a:pt x="2550" y="326"/>
                          <a:pt x="2360" y="299"/>
                        </a:cubicBezTo>
                        <a:cubicBezTo>
                          <a:pt x="1655" y="163"/>
                          <a:pt x="950" y="55"/>
                          <a:pt x="24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7" name="Google Shape;937;p37"/>
                  <p:cNvSpPr/>
                  <p:nvPr/>
                </p:nvSpPr>
                <p:spPr>
                  <a:xfrm>
                    <a:off x="1378000" y="2972075"/>
                    <a:ext cx="383825" cy="264475"/>
                  </a:xfrm>
                  <a:custGeom>
                    <a:avLst/>
                    <a:gdLst/>
                    <a:ahLst/>
                    <a:cxnLst/>
                    <a:rect l="l" t="t" r="r" b="b"/>
                    <a:pathLst>
                      <a:path w="15353" h="10579" extrusionOk="0">
                        <a:moveTo>
                          <a:pt x="190" y="0"/>
                        </a:moveTo>
                        <a:cubicBezTo>
                          <a:pt x="190" y="136"/>
                          <a:pt x="163" y="245"/>
                          <a:pt x="136" y="380"/>
                        </a:cubicBezTo>
                        <a:lnTo>
                          <a:pt x="82" y="760"/>
                        </a:lnTo>
                        <a:cubicBezTo>
                          <a:pt x="82" y="896"/>
                          <a:pt x="54" y="1004"/>
                          <a:pt x="27" y="1140"/>
                        </a:cubicBezTo>
                        <a:lnTo>
                          <a:pt x="0" y="1357"/>
                        </a:lnTo>
                        <a:lnTo>
                          <a:pt x="0" y="1411"/>
                        </a:lnTo>
                        <a:lnTo>
                          <a:pt x="10823" y="7405"/>
                        </a:lnTo>
                        <a:cubicBezTo>
                          <a:pt x="11419" y="7758"/>
                          <a:pt x="12043" y="8083"/>
                          <a:pt x="12613" y="8463"/>
                        </a:cubicBezTo>
                        <a:cubicBezTo>
                          <a:pt x="13589" y="9087"/>
                          <a:pt x="14512" y="9792"/>
                          <a:pt x="15352" y="10579"/>
                        </a:cubicBezTo>
                        <a:cubicBezTo>
                          <a:pt x="15054" y="10036"/>
                          <a:pt x="14728" y="9467"/>
                          <a:pt x="14376" y="8951"/>
                        </a:cubicBezTo>
                        <a:cubicBezTo>
                          <a:pt x="13915" y="8219"/>
                          <a:pt x="13399" y="7541"/>
                          <a:pt x="12830" y="6890"/>
                        </a:cubicBezTo>
                        <a:cubicBezTo>
                          <a:pt x="12287" y="6239"/>
                          <a:pt x="11691" y="5615"/>
                          <a:pt x="11040" y="5018"/>
                        </a:cubicBezTo>
                        <a:cubicBezTo>
                          <a:pt x="10416" y="4422"/>
                          <a:pt x="9765" y="3879"/>
                          <a:pt x="9060" y="3391"/>
                        </a:cubicBezTo>
                        <a:cubicBezTo>
                          <a:pt x="8382" y="2876"/>
                          <a:pt x="7649" y="2387"/>
                          <a:pt x="6890" y="1953"/>
                        </a:cubicBezTo>
                        <a:cubicBezTo>
                          <a:pt x="6808" y="2225"/>
                          <a:pt x="6673" y="2469"/>
                          <a:pt x="6564" y="2713"/>
                        </a:cubicBezTo>
                        <a:cubicBezTo>
                          <a:pt x="6483" y="2848"/>
                          <a:pt x="6429" y="2957"/>
                          <a:pt x="6374" y="3093"/>
                        </a:cubicBezTo>
                        <a:cubicBezTo>
                          <a:pt x="6320" y="3174"/>
                          <a:pt x="6293" y="3255"/>
                          <a:pt x="6266" y="3310"/>
                        </a:cubicBezTo>
                        <a:cubicBezTo>
                          <a:pt x="6239" y="3364"/>
                          <a:pt x="6212" y="3418"/>
                          <a:pt x="6130" y="3445"/>
                        </a:cubicBezTo>
                        <a:cubicBezTo>
                          <a:pt x="6103" y="3445"/>
                          <a:pt x="6076" y="3445"/>
                          <a:pt x="6076" y="3418"/>
                        </a:cubicBezTo>
                        <a:lnTo>
                          <a:pt x="6076" y="3364"/>
                        </a:lnTo>
                        <a:cubicBezTo>
                          <a:pt x="6049" y="3228"/>
                          <a:pt x="6049" y="3093"/>
                          <a:pt x="6076" y="2957"/>
                        </a:cubicBezTo>
                        <a:cubicBezTo>
                          <a:pt x="6076" y="2794"/>
                          <a:pt x="6103" y="2659"/>
                          <a:pt x="6103" y="2496"/>
                        </a:cubicBezTo>
                        <a:cubicBezTo>
                          <a:pt x="6130" y="2360"/>
                          <a:pt x="6157" y="2197"/>
                          <a:pt x="6184" y="2035"/>
                        </a:cubicBezTo>
                        <a:cubicBezTo>
                          <a:pt x="6212" y="1953"/>
                          <a:pt x="6239" y="1899"/>
                          <a:pt x="6239" y="1818"/>
                        </a:cubicBezTo>
                        <a:cubicBezTo>
                          <a:pt x="6239" y="1763"/>
                          <a:pt x="6266" y="1709"/>
                          <a:pt x="6293" y="1655"/>
                        </a:cubicBezTo>
                        <a:cubicBezTo>
                          <a:pt x="6184" y="1628"/>
                          <a:pt x="6103" y="1601"/>
                          <a:pt x="6022" y="1574"/>
                        </a:cubicBezTo>
                        <a:lnTo>
                          <a:pt x="5669" y="1465"/>
                        </a:lnTo>
                        <a:lnTo>
                          <a:pt x="4991" y="1248"/>
                        </a:lnTo>
                        <a:cubicBezTo>
                          <a:pt x="4204" y="1004"/>
                          <a:pt x="3391" y="787"/>
                          <a:pt x="2577" y="570"/>
                        </a:cubicBezTo>
                        <a:cubicBezTo>
                          <a:pt x="2170" y="462"/>
                          <a:pt x="1736" y="353"/>
                          <a:pt x="1356" y="272"/>
                        </a:cubicBezTo>
                        <a:cubicBezTo>
                          <a:pt x="977" y="190"/>
                          <a:pt x="570" y="109"/>
                          <a:pt x="19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8" name="Google Shape;938;p37"/>
                  <p:cNvSpPr/>
                  <p:nvPr/>
                </p:nvSpPr>
                <p:spPr>
                  <a:xfrm>
                    <a:off x="1238300" y="2952400"/>
                    <a:ext cx="540475" cy="308750"/>
                  </a:xfrm>
                  <a:custGeom>
                    <a:avLst/>
                    <a:gdLst/>
                    <a:ahLst/>
                    <a:cxnLst/>
                    <a:rect l="l" t="t" r="r" b="b"/>
                    <a:pathLst>
                      <a:path w="21619" h="12350" extrusionOk="0">
                        <a:moveTo>
                          <a:pt x="299" y="218"/>
                        </a:moveTo>
                        <a:cubicBezTo>
                          <a:pt x="923" y="218"/>
                          <a:pt x="1574" y="218"/>
                          <a:pt x="2225" y="272"/>
                        </a:cubicBezTo>
                        <a:cubicBezTo>
                          <a:pt x="2903" y="299"/>
                          <a:pt x="3608" y="408"/>
                          <a:pt x="4313" y="543"/>
                        </a:cubicBezTo>
                        <a:cubicBezTo>
                          <a:pt x="4503" y="570"/>
                          <a:pt x="4693" y="625"/>
                          <a:pt x="4883" y="679"/>
                        </a:cubicBezTo>
                        <a:cubicBezTo>
                          <a:pt x="5046" y="706"/>
                          <a:pt x="5236" y="760"/>
                          <a:pt x="5398" y="787"/>
                        </a:cubicBezTo>
                        <a:cubicBezTo>
                          <a:pt x="5398" y="1004"/>
                          <a:pt x="5398" y="1249"/>
                          <a:pt x="5425" y="1493"/>
                        </a:cubicBezTo>
                        <a:lnTo>
                          <a:pt x="5425" y="1927"/>
                        </a:lnTo>
                        <a:lnTo>
                          <a:pt x="5425" y="2225"/>
                        </a:lnTo>
                        <a:cubicBezTo>
                          <a:pt x="5398" y="2279"/>
                          <a:pt x="5425" y="2306"/>
                          <a:pt x="5425" y="2361"/>
                        </a:cubicBezTo>
                        <a:cubicBezTo>
                          <a:pt x="5439" y="2374"/>
                          <a:pt x="5459" y="2381"/>
                          <a:pt x="5480" y="2381"/>
                        </a:cubicBezTo>
                        <a:cubicBezTo>
                          <a:pt x="5500" y="2381"/>
                          <a:pt x="5520" y="2374"/>
                          <a:pt x="5534" y="2361"/>
                        </a:cubicBezTo>
                        <a:cubicBezTo>
                          <a:pt x="5588" y="2306"/>
                          <a:pt x="5615" y="2252"/>
                          <a:pt x="5615" y="2198"/>
                        </a:cubicBezTo>
                        <a:cubicBezTo>
                          <a:pt x="5615" y="2116"/>
                          <a:pt x="5615" y="2062"/>
                          <a:pt x="5642" y="1981"/>
                        </a:cubicBezTo>
                        <a:cubicBezTo>
                          <a:pt x="5670" y="1845"/>
                          <a:pt x="5670" y="1737"/>
                          <a:pt x="5697" y="1601"/>
                        </a:cubicBezTo>
                        <a:lnTo>
                          <a:pt x="5751" y="1221"/>
                        </a:lnTo>
                        <a:cubicBezTo>
                          <a:pt x="5778" y="1086"/>
                          <a:pt x="5778" y="977"/>
                          <a:pt x="5805" y="842"/>
                        </a:cubicBezTo>
                        <a:cubicBezTo>
                          <a:pt x="6185" y="950"/>
                          <a:pt x="6565" y="1032"/>
                          <a:pt x="6972" y="1113"/>
                        </a:cubicBezTo>
                        <a:cubicBezTo>
                          <a:pt x="7351" y="1194"/>
                          <a:pt x="7785" y="1303"/>
                          <a:pt x="8192" y="1411"/>
                        </a:cubicBezTo>
                        <a:cubicBezTo>
                          <a:pt x="9006" y="1628"/>
                          <a:pt x="9792" y="1845"/>
                          <a:pt x="10606" y="2089"/>
                        </a:cubicBezTo>
                        <a:lnTo>
                          <a:pt x="11284" y="2306"/>
                        </a:lnTo>
                        <a:lnTo>
                          <a:pt x="11610" y="2388"/>
                        </a:lnTo>
                        <a:cubicBezTo>
                          <a:pt x="11718" y="2442"/>
                          <a:pt x="11800" y="2469"/>
                          <a:pt x="11881" y="2469"/>
                        </a:cubicBezTo>
                        <a:cubicBezTo>
                          <a:pt x="11854" y="2550"/>
                          <a:pt x="11854" y="2605"/>
                          <a:pt x="11854" y="2659"/>
                        </a:cubicBezTo>
                        <a:cubicBezTo>
                          <a:pt x="11827" y="2740"/>
                          <a:pt x="11800" y="2795"/>
                          <a:pt x="11800" y="2876"/>
                        </a:cubicBezTo>
                        <a:cubicBezTo>
                          <a:pt x="11772" y="3039"/>
                          <a:pt x="11745" y="3174"/>
                          <a:pt x="11718" y="3337"/>
                        </a:cubicBezTo>
                        <a:cubicBezTo>
                          <a:pt x="11691" y="3500"/>
                          <a:pt x="11691" y="3635"/>
                          <a:pt x="11664" y="3798"/>
                        </a:cubicBezTo>
                        <a:cubicBezTo>
                          <a:pt x="11664" y="3934"/>
                          <a:pt x="11664" y="4069"/>
                          <a:pt x="11664" y="4205"/>
                        </a:cubicBezTo>
                        <a:lnTo>
                          <a:pt x="11664" y="4259"/>
                        </a:lnTo>
                        <a:cubicBezTo>
                          <a:pt x="11691" y="4286"/>
                          <a:pt x="11718" y="4286"/>
                          <a:pt x="11745" y="4286"/>
                        </a:cubicBezTo>
                        <a:cubicBezTo>
                          <a:pt x="11827" y="4259"/>
                          <a:pt x="11854" y="4205"/>
                          <a:pt x="11881" y="4151"/>
                        </a:cubicBezTo>
                        <a:lnTo>
                          <a:pt x="11962" y="3934"/>
                        </a:lnTo>
                        <a:cubicBezTo>
                          <a:pt x="12044" y="3798"/>
                          <a:pt x="12098" y="3663"/>
                          <a:pt x="12152" y="3554"/>
                        </a:cubicBezTo>
                        <a:cubicBezTo>
                          <a:pt x="12288" y="3310"/>
                          <a:pt x="12396" y="3066"/>
                          <a:pt x="12505" y="2795"/>
                        </a:cubicBezTo>
                        <a:cubicBezTo>
                          <a:pt x="13264" y="3229"/>
                          <a:pt x="13997" y="3690"/>
                          <a:pt x="14702" y="4178"/>
                        </a:cubicBezTo>
                        <a:lnTo>
                          <a:pt x="14675" y="4178"/>
                        </a:lnTo>
                        <a:cubicBezTo>
                          <a:pt x="15380" y="4693"/>
                          <a:pt x="16031" y="5236"/>
                          <a:pt x="16655" y="5832"/>
                        </a:cubicBezTo>
                        <a:cubicBezTo>
                          <a:pt x="17306" y="6429"/>
                          <a:pt x="17902" y="7053"/>
                          <a:pt x="18445" y="7704"/>
                        </a:cubicBezTo>
                        <a:cubicBezTo>
                          <a:pt x="19015" y="8355"/>
                          <a:pt x="19530" y="9033"/>
                          <a:pt x="19991" y="9765"/>
                        </a:cubicBezTo>
                        <a:cubicBezTo>
                          <a:pt x="20479" y="10471"/>
                          <a:pt x="20913" y="11230"/>
                          <a:pt x="21293" y="11990"/>
                        </a:cubicBezTo>
                        <a:lnTo>
                          <a:pt x="21374" y="12152"/>
                        </a:lnTo>
                        <a:cubicBezTo>
                          <a:pt x="21076" y="11908"/>
                          <a:pt x="20778" y="11664"/>
                          <a:pt x="20452" y="11474"/>
                        </a:cubicBezTo>
                        <a:cubicBezTo>
                          <a:pt x="20072" y="11203"/>
                          <a:pt x="19693" y="10986"/>
                          <a:pt x="19313" y="10742"/>
                        </a:cubicBezTo>
                        <a:cubicBezTo>
                          <a:pt x="18526" y="10281"/>
                          <a:pt x="17740" y="9847"/>
                          <a:pt x="16926" y="9440"/>
                        </a:cubicBezTo>
                        <a:cubicBezTo>
                          <a:pt x="16139" y="9033"/>
                          <a:pt x="15299" y="8653"/>
                          <a:pt x="14485" y="8274"/>
                        </a:cubicBezTo>
                        <a:cubicBezTo>
                          <a:pt x="13671" y="7867"/>
                          <a:pt x="12857" y="7460"/>
                          <a:pt x="12071" y="7026"/>
                        </a:cubicBezTo>
                        <a:cubicBezTo>
                          <a:pt x="11664" y="6809"/>
                          <a:pt x="11284" y="6592"/>
                          <a:pt x="10877" y="6348"/>
                        </a:cubicBezTo>
                        <a:cubicBezTo>
                          <a:pt x="10498" y="6104"/>
                          <a:pt x="10118" y="5860"/>
                          <a:pt x="9738" y="5615"/>
                        </a:cubicBezTo>
                        <a:lnTo>
                          <a:pt x="9440" y="5453"/>
                        </a:lnTo>
                        <a:cubicBezTo>
                          <a:pt x="9432" y="5449"/>
                          <a:pt x="9424" y="5447"/>
                          <a:pt x="9416" y="5447"/>
                        </a:cubicBezTo>
                        <a:cubicBezTo>
                          <a:pt x="9366" y="5447"/>
                          <a:pt x="9312" y="5514"/>
                          <a:pt x="9358" y="5561"/>
                        </a:cubicBezTo>
                        <a:cubicBezTo>
                          <a:pt x="9711" y="5832"/>
                          <a:pt x="10091" y="6104"/>
                          <a:pt x="10498" y="6321"/>
                        </a:cubicBezTo>
                        <a:cubicBezTo>
                          <a:pt x="10877" y="6565"/>
                          <a:pt x="11257" y="6782"/>
                          <a:pt x="11664" y="6999"/>
                        </a:cubicBezTo>
                        <a:cubicBezTo>
                          <a:pt x="12451" y="7433"/>
                          <a:pt x="13264" y="7840"/>
                          <a:pt x="14078" y="8246"/>
                        </a:cubicBezTo>
                        <a:cubicBezTo>
                          <a:pt x="14892" y="8653"/>
                          <a:pt x="15705" y="9033"/>
                          <a:pt x="16519" y="9440"/>
                        </a:cubicBezTo>
                        <a:cubicBezTo>
                          <a:pt x="17333" y="9847"/>
                          <a:pt x="18147" y="10254"/>
                          <a:pt x="18933" y="10715"/>
                        </a:cubicBezTo>
                        <a:cubicBezTo>
                          <a:pt x="19720" y="11149"/>
                          <a:pt x="20452" y="11637"/>
                          <a:pt x="21212" y="12179"/>
                        </a:cubicBezTo>
                        <a:cubicBezTo>
                          <a:pt x="20940" y="12179"/>
                          <a:pt x="20642" y="12152"/>
                          <a:pt x="20371" y="12125"/>
                        </a:cubicBezTo>
                        <a:cubicBezTo>
                          <a:pt x="19991" y="12098"/>
                          <a:pt x="19611" y="12071"/>
                          <a:pt x="19232" y="12044"/>
                        </a:cubicBezTo>
                        <a:cubicBezTo>
                          <a:pt x="18472" y="11962"/>
                          <a:pt x="17713" y="11827"/>
                          <a:pt x="16980" y="11691"/>
                        </a:cubicBezTo>
                        <a:cubicBezTo>
                          <a:pt x="15488" y="11393"/>
                          <a:pt x="14024" y="10932"/>
                          <a:pt x="12613" y="10362"/>
                        </a:cubicBezTo>
                        <a:cubicBezTo>
                          <a:pt x="12234" y="10199"/>
                          <a:pt x="11854" y="10010"/>
                          <a:pt x="11474" y="9847"/>
                        </a:cubicBezTo>
                        <a:cubicBezTo>
                          <a:pt x="11284" y="9738"/>
                          <a:pt x="11067" y="9657"/>
                          <a:pt x="10877" y="9548"/>
                        </a:cubicBezTo>
                        <a:cubicBezTo>
                          <a:pt x="10688" y="9467"/>
                          <a:pt x="10579" y="9386"/>
                          <a:pt x="10416" y="9304"/>
                        </a:cubicBezTo>
                        <a:cubicBezTo>
                          <a:pt x="10416" y="9304"/>
                          <a:pt x="10416" y="9277"/>
                          <a:pt x="10416" y="9277"/>
                        </a:cubicBezTo>
                        <a:cubicBezTo>
                          <a:pt x="10443" y="9196"/>
                          <a:pt x="10471" y="9142"/>
                          <a:pt x="10498" y="9087"/>
                        </a:cubicBezTo>
                        <a:cubicBezTo>
                          <a:pt x="10552" y="8952"/>
                          <a:pt x="10606" y="8816"/>
                          <a:pt x="10688" y="8680"/>
                        </a:cubicBezTo>
                        <a:cubicBezTo>
                          <a:pt x="10742" y="8545"/>
                          <a:pt x="10796" y="8436"/>
                          <a:pt x="10877" y="8328"/>
                        </a:cubicBezTo>
                        <a:lnTo>
                          <a:pt x="10986" y="8138"/>
                        </a:lnTo>
                        <a:cubicBezTo>
                          <a:pt x="11040" y="8084"/>
                          <a:pt x="11094" y="8029"/>
                          <a:pt x="11122" y="7948"/>
                        </a:cubicBezTo>
                        <a:cubicBezTo>
                          <a:pt x="11122" y="7904"/>
                          <a:pt x="11067" y="7860"/>
                          <a:pt x="11018" y="7860"/>
                        </a:cubicBezTo>
                        <a:cubicBezTo>
                          <a:pt x="11007" y="7860"/>
                          <a:pt x="10996" y="7862"/>
                          <a:pt x="10986" y="7867"/>
                        </a:cubicBezTo>
                        <a:cubicBezTo>
                          <a:pt x="10959" y="7894"/>
                          <a:pt x="10905" y="7921"/>
                          <a:pt x="10905" y="7948"/>
                        </a:cubicBezTo>
                        <a:cubicBezTo>
                          <a:pt x="10796" y="8029"/>
                          <a:pt x="10715" y="8111"/>
                          <a:pt x="10606" y="8192"/>
                        </a:cubicBezTo>
                        <a:cubicBezTo>
                          <a:pt x="10498" y="8301"/>
                          <a:pt x="10416" y="8409"/>
                          <a:pt x="10308" y="8518"/>
                        </a:cubicBezTo>
                        <a:cubicBezTo>
                          <a:pt x="10226" y="8626"/>
                          <a:pt x="10118" y="8708"/>
                          <a:pt x="10037" y="8843"/>
                        </a:cubicBezTo>
                        <a:lnTo>
                          <a:pt x="9901" y="9033"/>
                        </a:lnTo>
                        <a:cubicBezTo>
                          <a:pt x="9901" y="9060"/>
                          <a:pt x="9874" y="9060"/>
                          <a:pt x="9874" y="9087"/>
                        </a:cubicBezTo>
                        <a:cubicBezTo>
                          <a:pt x="9792" y="9033"/>
                          <a:pt x="9711" y="9006"/>
                          <a:pt x="9657" y="8952"/>
                        </a:cubicBezTo>
                        <a:cubicBezTo>
                          <a:pt x="9548" y="8897"/>
                          <a:pt x="9440" y="8843"/>
                          <a:pt x="9331" y="8789"/>
                        </a:cubicBezTo>
                        <a:cubicBezTo>
                          <a:pt x="9141" y="8680"/>
                          <a:pt x="8952" y="8545"/>
                          <a:pt x="8762" y="8436"/>
                        </a:cubicBezTo>
                        <a:lnTo>
                          <a:pt x="8165" y="8057"/>
                        </a:lnTo>
                        <a:lnTo>
                          <a:pt x="7894" y="7867"/>
                        </a:lnTo>
                        <a:cubicBezTo>
                          <a:pt x="7812" y="7812"/>
                          <a:pt x="7731" y="7731"/>
                          <a:pt x="7650" y="7704"/>
                        </a:cubicBezTo>
                        <a:cubicBezTo>
                          <a:pt x="7731" y="7568"/>
                          <a:pt x="7812" y="7460"/>
                          <a:pt x="7894" y="7324"/>
                        </a:cubicBezTo>
                        <a:cubicBezTo>
                          <a:pt x="7975" y="7216"/>
                          <a:pt x="8111" y="7026"/>
                          <a:pt x="8192" y="6890"/>
                        </a:cubicBezTo>
                        <a:cubicBezTo>
                          <a:pt x="8301" y="6755"/>
                          <a:pt x="8409" y="6619"/>
                          <a:pt x="8545" y="6456"/>
                        </a:cubicBezTo>
                        <a:cubicBezTo>
                          <a:pt x="8680" y="6321"/>
                          <a:pt x="8789" y="6185"/>
                          <a:pt x="8870" y="6049"/>
                        </a:cubicBezTo>
                        <a:cubicBezTo>
                          <a:pt x="8934" y="5986"/>
                          <a:pt x="8881" y="5889"/>
                          <a:pt x="8816" y="5889"/>
                        </a:cubicBezTo>
                        <a:cubicBezTo>
                          <a:pt x="8798" y="5889"/>
                          <a:pt x="8779" y="5896"/>
                          <a:pt x="8762" y="5914"/>
                        </a:cubicBezTo>
                        <a:cubicBezTo>
                          <a:pt x="8762" y="5941"/>
                          <a:pt x="8762" y="5941"/>
                          <a:pt x="8762" y="5941"/>
                        </a:cubicBezTo>
                        <a:cubicBezTo>
                          <a:pt x="8680" y="5968"/>
                          <a:pt x="8599" y="6022"/>
                          <a:pt x="8518" y="6049"/>
                        </a:cubicBezTo>
                        <a:lnTo>
                          <a:pt x="8273" y="6212"/>
                        </a:lnTo>
                        <a:cubicBezTo>
                          <a:pt x="8111" y="6321"/>
                          <a:pt x="7921" y="6429"/>
                          <a:pt x="7785" y="6538"/>
                        </a:cubicBezTo>
                        <a:cubicBezTo>
                          <a:pt x="7623" y="6673"/>
                          <a:pt x="7460" y="6782"/>
                          <a:pt x="7297" y="6890"/>
                        </a:cubicBezTo>
                        <a:lnTo>
                          <a:pt x="7080" y="7053"/>
                        </a:lnTo>
                        <a:lnTo>
                          <a:pt x="6944" y="7162"/>
                        </a:lnTo>
                        <a:lnTo>
                          <a:pt x="6890" y="7216"/>
                        </a:lnTo>
                        <a:lnTo>
                          <a:pt x="6375" y="6836"/>
                        </a:lnTo>
                        <a:cubicBezTo>
                          <a:pt x="6402" y="6809"/>
                          <a:pt x="6456" y="6782"/>
                          <a:pt x="6510" y="6755"/>
                        </a:cubicBezTo>
                        <a:lnTo>
                          <a:pt x="6700" y="6619"/>
                        </a:lnTo>
                        <a:lnTo>
                          <a:pt x="6890" y="6511"/>
                        </a:lnTo>
                        <a:lnTo>
                          <a:pt x="6999" y="6429"/>
                        </a:lnTo>
                        <a:cubicBezTo>
                          <a:pt x="7026" y="6429"/>
                          <a:pt x="7080" y="6402"/>
                          <a:pt x="7080" y="6348"/>
                        </a:cubicBezTo>
                        <a:cubicBezTo>
                          <a:pt x="7107" y="6321"/>
                          <a:pt x="7080" y="6294"/>
                          <a:pt x="7053" y="6294"/>
                        </a:cubicBezTo>
                        <a:cubicBezTo>
                          <a:pt x="6972" y="6294"/>
                          <a:pt x="6890" y="6348"/>
                          <a:pt x="6836" y="6402"/>
                        </a:cubicBezTo>
                        <a:lnTo>
                          <a:pt x="6646" y="6511"/>
                        </a:lnTo>
                        <a:lnTo>
                          <a:pt x="6456" y="6646"/>
                        </a:lnTo>
                        <a:cubicBezTo>
                          <a:pt x="6375" y="6673"/>
                          <a:pt x="6321" y="6728"/>
                          <a:pt x="6266" y="6755"/>
                        </a:cubicBezTo>
                        <a:cubicBezTo>
                          <a:pt x="5453" y="6158"/>
                          <a:pt x="4639" y="5507"/>
                          <a:pt x="3907" y="4802"/>
                        </a:cubicBezTo>
                        <a:cubicBezTo>
                          <a:pt x="2957" y="3907"/>
                          <a:pt x="2116" y="2930"/>
                          <a:pt x="1357" y="1900"/>
                        </a:cubicBezTo>
                        <a:cubicBezTo>
                          <a:pt x="1194" y="1683"/>
                          <a:pt x="1059" y="1466"/>
                          <a:pt x="896" y="1249"/>
                        </a:cubicBezTo>
                        <a:lnTo>
                          <a:pt x="896" y="1249"/>
                        </a:lnTo>
                        <a:lnTo>
                          <a:pt x="1031" y="1357"/>
                        </a:lnTo>
                        <a:cubicBezTo>
                          <a:pt x="1248" y="1547"/>
                          <a:pt x="1465" y="1710"/>
                          <a:pt x="1710" y="1900"/>
                        </a:cubicBezTo>
                        <a:cubicBezTo>
                          <a:pt x="2144" y="2252"/>
                          <a:pt x="2632" y="2578"/>
                          <a:pt x="3120" y="2876"/>
                        </a:cubicBezTo>
                        <a:cubicBezTo>
                          <a:pt x="3283" y="2957"/>
                          <a:pt x="3418" y="3039"/>
                          <a:pt x="3554" y="3120"/>
                        </a:cubicBezTo>
                        <a:cubicBezTo>
                          <a:pt x="3690" y="3229"/>
                          <a:pt x="3852" y="3283"/>
                          <a:pt x="3988" y="3337"/>
                        </a:cubicBezTo>
                        <a:cubicBezTo>
                          <a:pt x="3998" y="3342"/>
                          <a:pt x="4008" y="3344"/>
                          <a:pt x="4016" y="3344"/>
                        </a:cubicBezTo>
                        <a:cubicBezTo>
                          <a:pt x="4051" y="3344"/>
                          <a:pt x="4064" y="3305"/>
                          <a:pt x="4042" y="3283"/>
                        </a:cubicBezTo>
                        <a:cubicBezTo>
                          <a:pt x="3907" y="3201"/>
                          <a:pt x="3798" y="3120"/>
                          <a:pt x="3662" y="3066"/>
                        </a:cubicBezTo>
                        <a:lnTo>
                          <a:pt x="3283" y="2822"/>
                        </a:lnTo>
                        <a:cubicBezTo>
                          <a:pt x="3039" y="2686"/>
                          <a:pt x="2794" y="2523"/>
                          <a:pt x="2550" y="2361"/>
                        </a:cubicBezTo>
                        <a:cubicBezTo>
                          <a:pt x="2089" y="2035"/>
                          <a:pt x="1628" y="1683"/>
                          <a:pt x="1167" y="1357"/>
                        </a:cubicBezTo>
                        <a:lnTo>
                          <a:pt x="787" y="1032"/>
                        </a:lnTo>
                        <a:lnTo>
                          <a:pt x="679" y="950"/>
                        </a:lnTo>
                        <a:lnTo>
                          <a:pt x="435" y="543"/>
                        </a:lnTo>
                        <a:lnTo>
                          <a:pt x="435" y="543"/>
                        </a:lnTo>
                        <a:cubicBezTo>
                          <a:pt x="1357" y="1167"/>
                          <a:pt x="2306" y="1791"/>
                          <a:pt x="3283" y="2361"/>
                        </a:cubicBezTo>
                        <a:cubicBezTo>
                          <a:pt x="4395" y="3012"/>
                          <a:pt x="5507" y="3635"/>
                          <a:pt x="6673" y="4178"/>
                        </a:cubicBezTo>
                        <a:cubicBezTo>
                          <a:pt x="7324" y="4503"/>
                          <a:pt x="7975" y="4829"/>
                          <a:pt x="8626" y="5073"/>
                        </a:cubicBezTo>
                        <a:cubicBezTo>
                          <a:pt x="8634" y="5077"/>
                          <a:pt x="8641" y="5078"/>
                          <a:pt x="8647" y="5078"/>
                        </a:cubicBezTo>
                        <a:cubicBezTo>
                          <a:pt x="8687" y="5078"/>
                          <a:pt x="8704" y="5015"/>
                          <a:pt x="8680" y="4992"/>
                        </a:cubicBezTo>
                        <a:cubicBezTo>
                          <a:pt x="8084" y="4693"/>
                          <a:pt x="7514" y="4422"/>
                          <a:pt x="6917" y="4151"/>
                        </a:cubicBezTo>
                        <a:cubicBezTo>
                          <a:pt x="6348" y="3852"/>
                          <a:pt x="5778" y="3554"/>
                          <a:pt x="5236" y="3256"/>
                        </a:cubicBezTo>
                        <a:cubicBezTo>
                          <a:pt x="4096" y="2659"/>
                          <a:pt x="2984" y="2008"/>
                          <a:pt x="1899" y="1303"/>
                        </a:cubicBezTo>
                        <a:cubicBezTo>
                          <a:pt x="1357" y="977"/>
                          <a:pt x="814" y="598"/>
                          <a:pt x="299" y="218"/>
                        </a:cubicBezTo>
                        <a:close/>
                        <a:moveTo>
                          <a:pt x="1303" y="1"/>
                        </a:moveTo>
                        <a:cubicBezTo>
                          <a:pt x="896" y="1"/>
                          <a:pt x="489" y="1"/>
                          <a:pt x="109" y="28"/>
                        </a:cubicBezTo>
                        <a:cubicBezTo>
                          <a:pt x="55" y="28"/>
                          <a:pt x="1" y="82"/>
                          <a:pt x="28" y="136"/>
                        </a:cubicBezTo>
                        <a:cubicBezTo>
                          <a:pt x="1" y="191"/>
                          <a:pt x="28" y="218"/>
                          <a:pt x="55" y="245"/>
                        </a:cubicBezTo>
                        <a:lnTo>
                          <a:pt x="82" y="272"/>
                        </a:lnTo>
                        <a:cubicBezTo>
                          <a:pt x="218" y="516"/>
                          <a:pt x="353" y="760"/>
                          <a:pt x="516" y="977"/>
                        </a:cubicBezTo>
                        <a:cubicBezTo>
                          <a:pt x="706" y="1276"/>
                          <a:pt x="869" y="1547"/>
                          <a:pt x="1059" y="1791"/>
                        </a:cubicBezTo>
                        <a:cubicBezTo>
                          <a:pt x="1438" y="2333"/>
                          <a:pt x="1845" y="2849"/>
                          <a:pt x="2252" y="3337"/>
                        </a:cubicBezTo>
                        <a:cubicBezTo>
                          <a:pt x="3120" y="4314"/>
                          <a:pt x="4042" y="5236"/>
                          <a:pt x="5073" y="6049"/>
                        </a:cubicBezTo>
                        <a:cubicBezTo>
                          <a:pt x="5615" y="6511"/>
                          <a:pt x="6239" y="6917"/>
                          <a:pt x="6863" y="7297"/>
                        </a:cubicBezTo>
                        <a:cubicBezTo>
                          <a:pt x="6863" y="7341"/>
                          <a:pt x="6899" y="7386"/>
                          <a:pt x="6927" y="7386"/>
                        </a:cubicBezTo>
                        <a:cubicBezTo>
                          <a:pt x="6934" y="7386"/>
                          <a:pt x="6939" y="7383"/>
                          <a:pt x="6944" y="7379"/>
                        </a:cubicBezTo>
                        <a:cubicBezTo>
                          <a:pt x="7053" y="7351"/>
                          <a:pt x="7107" y="7270"/>
                          <a:pt x="7189" y="7216"/>
                        </a:cubicBezTo>
                        <a:lnTo>
                          <a:pt x="7406" y="7026"/>
                        </a:lnTo>
                        <a:cubicBezTo>
                          <a:pt x="7568" y="6917"/>
                          <a:pt x="7731" y="6809"/>
                          <a:pt x="7894" y="6700"/>
                        </a:cubicBezTo>
                        <a:cubicBezTo>
                          <a:pt x="8057" y="6592"/>
                          <a:pt x="8192" y="6483"/>
                          <a:pt x="8355" y="6348"/>
                        </a:cubicBezTo>
                        <a:lnTo>
                          <a:pt x="8463" y="6294"/>
                        </a:lnTo>
                        <a:lnTo>
                          <a:pt x="8436" y="6348"/>
                        </a:lnTo>
                        <a:cubicBezTo>
                          <a:pt x="8301" y="6483"/>
                          <a:pt x="8192" y="6619"/>
                          <a:pt x="8084" y="6782"/>
                        </a:cubicBezTo>
                        <a:cubicBezTo>
                          <a:pt x="7975" y="6917"/>
                          <a:pt x="7867" y="7080"/>
                          <a:pt x="7785" y="7216"/>
                        </a:cubicBezTo>
                        <a:cubicBezTo>
                          <a:pt x="7677" y="7351"/>
                          <a:pt x="7595" y="7514"/>
                          <a:pt x="7514" y="7650"/>
                        </a:cubicBezTo>
                        <a:cubicBezTo>
                          <a:pt x="7487" y="7677"/>
                          <a:pt x="7487" y="7758"/>
                          <a:pt x="7514" y="7785"/>
                        </a:cubicBezTo>
                        <a:cubicBezTo>
                          <a:pt x="7623" y="7867"/>
                          <a:pt x="7704" y="7921"/>
                          <a:pt x="7812" y="7975"/>
                        </a:cubicBezTo>
                        <a:cubicBezTo>
                          <a:pt x="7894" y="8057"/>
                          <a:pt x="8002" y="8111"/>
                          <a:pt x="8111" y="8192"/>
                        </a:cubicBezTo>
                        <a:cubicBezTo>
                          <a:pt x="8301" y="8328"/>
                          <a:pt x="8490" y="8436"/>
                          <a:pt x="8680" y="8572"/>
                        </a:cubicBezTo>
                        <a:cubicBezTo>
                          <a:pt x="8870" y="8680"/>
                          <a:pt x="9087" y="8816"/>
                          <a:pt x="9277" y="8925"/>
                        </a:cubicBezTo>
                        <a:cubicBezTo>
                          <a:pt x="9386" y="8979"/>
                          <a:pt x="9494" y="9033"/>
                          <a:pt x="9603" y="9087"/>
                        </a:cubicBezTo>
                        <a:cubicBezTo>
                          <a:pt x="9684" y="9142"/>
                          <a:pt x="9792" y="9196"/>
                          <a:pt x="9874" y="9223"/>
                        </a:cubicBezTo>
                        <a:cubicBezTo>
                          <a:pt x="9893" y="9242"/>
                          <a:pt x="9912" y="9261"/>
                          <a:pt x="9931" y="9261"/>
                        </a:cubicBezTo>
                        <a:cubicBezTo>
                          <a:pt x="9939" y="9261"/>
                          <a:pt x="9947" y="9258"/>
                          <a:pt x="9955" y="9250"/>
                        </a:cubicBezTo>
                        <a:cubicBezTo>
                          <a:pt x="10037" y="9250"/>
                          <a:pt x="10064" y="9169"/>
                          <a:pt x="10091" y="9114"/>
                        </a:cubicBezTo>
                        <a:lnTo>
                          <a:pt x="10226" y="8952"/>
                        </a:lnTo>
                        <a:cubicBezTo>
                          <a:pt x="10308" y="8843"/>
                          <a:pt x="10389" y="8735"/>
                          <a:pt x="10471" y="8626"/>
                        </a:cubicBezTo>
                        <a:cubicBezTo>
                          <a:pt x="10525" y="8572"/>
                          <a:pt x="10552" y="8545"/>
                          <a:pt x="10579" y="8491"/>
                        </a:cubicBezTo>
                        <a:lnTo>
                          <a:pt x="10579" y="8491"/>
                        </a:lnTo>
                        <a:cubicBezTo>
                          <a:pt x="10579" y="8518"/>
                          <a:pt x="10552" y="8572"/>
                          <a:pt x="10552" y="8599"/>
                        </a:cubicBezTo>
                        <a:cubicBezTo>
                          <a:pt x="10471" y="8708"/>
                          <a:pt x="10416" y="8843"/>
                          <a:pt x="10362" y="8979"/>
                        </a:cubicBezTo>
                        <a:lnTo>
                          <a:pt x="10281" y="9169"/>
                        </a:lnTo>
                        <a:cubicBezTo>
                          <a:pt x="10281" y="9196"/>
                          <a:pt x="10254" y="9250"/>
                          <a:pt x="10254" y="9277"/>
                        </a:cubicBezTo>
                        <a:cubicBezTo>
                          <a:pt x="10254" y="9277"/>
                          <a:pt x="10226" y="9304"/>
                          <a:pt x="10226" y="9304"/>
                        </a:cubicBezTo>
                        <a:cubicBezTo>
                          <a:pt x="10226" y="9359"/>
                          <a:pt x="10226" y="9386"/>
                          <a:pt x="10254" y="9413"/>
                        </a:cubicBezTo>
                        <a:cubicBezTo>
                          <a:pt x="10416" y="9521"/>
                          <a:pt x="10606" y="9630"/>
                          <a:pt x="10769" y="9711"/>
                        </a:cubicBezTo>
                        <a:lnTo>
                          <a:pt x="11284" y="9955"/>
                        </a:lnTo>
                        <a:cubicBezTo>
                          <a:pt x="11637" y="10118"/>
                          <a:pt x="11962" y="10308"/>
                          <a:pt x="12342" y="10444"/>
                        </a:cubicBezTo>
                        <a:cubicBezTo>
                          <a:pt x="13020" y="10742"/>
                          <a:pt x="13753" y="11013"/>
                          <a:pt x="14485" y="11230"/>
                        </a:cubicBezTo>
                        <a:cubicBezTo>
                          <a:pt x="15922" y="11691"/>
                          <a:pt x="17441" y="12017"/>
                          <a:pt x="18960" y="12179"/>
                        </a:cubicBezTo>
                        <a:cubicBezTo>
                          <a:pt x="19394" y="12234"/>
                          <a:pt x="19801" y="12261"/>
                          <a:pt x="20235" y="12288"/>
                        </a:cubicBezTo>
                        <a:cubicBezTo>
                          <a:pt x="20452" y="12301"/>
                          <a:pt x="20649" y="12308"/>
                          <a:pt x="20839" y="12308"/>
                        </a:cubicBezTo>
                        <a:cubicBezTo>
                          <a:pt x="21028" y="12308"/>
                          <a:pt x="21212" y="12301"/>
                          <a:pt x="21401" y="12288"/>
                        </a:cubicBezTo>
                        <a:lnTo>
                          <a:pt x="21483" y="12342"/>
                        </a:lnTo>
                        <a:cubicBezTo>
                          <a:pt x="21488" y="12347"/>
                          <a:pt x="21494" y="12349"/>
                          <a:pt x="21500" y="12349"/>
                        </a:cubicBezTo>
                        <a:cubicBezTo>
                          <a:pt x="21528" y="12349"/>
                          <a:pt x="21564" y="12305"/>
                          <a:pt x="21564" y="12261"/>
                        </a:cubicBezTo>
                        <a:cubicBezTo>
                          <a:pt x="21591" y="12261"/>
                          <a:pt x="21618" y="12234"/>
                          <a:pt x="21591" y="12179"/>
                        </a:cubicBezTo>
                        <a:cubicBezTo>
                          <a:pt x="21537" y="11990"/>
                          <a:pt x="21429" y="11800"/>
                          <a:pt x="21320" y="11610"/>
                        </a:cubicBezTo>
                        <a:cubicBezTo>
                          <a:pt x="21239" y="11393"/>
                          <a:pt x="21130" y="11203"/>
                          <a:pt x="21022" y="11013"/>
                        </a:cubicBezTo>
                        <a:cubicBezTo>
                          <a:pt x="20805" y="10633"/>
                          <a:pt x="20588" y="10281"/>
                          <a:pt x="20344" y="9901"/>
                        </a:cubicBezTo>
                        <a:cubicBezTo>
                          <a:pt x="19883" y="9169"/>
                          <a:pt x="19367" y="8463"/>
                          <a:pt x="18798" y="7785"/>
                        </a:cubicBezTo>
                        <a:cubicBezTo>
                          <a:pt x="17713" y="6456"/>
                          <a:pt x="16438" y="5236"/>
                          <a:pt x="15054" y="4205"/>
                        </a:cubicBezTo>
                        <a:cubicBezTo>
                          <a:pt x="14376" y="3663"/>
                          <a:pt x="13644" y="3201"/>
                          <a:pt x="12885" y="2767"/>
                        </a:cubicBezTo>
                        <a:lnTo>
                          <a:pt x="12613" y="2605"/>
                        </a:lnTo>
                        <a:cubicBezTo>
                          <a:pt x="12597" y="2597"/>
                          <a:pt x="12582" y="2593"/>
                          <a:pt x="12566" y="2593"/>
                        </a:cubicBezTo>
                        <a:cubicBezTo>
                          <a:pt x="12530" y="2593"/>
                          <a:pt x="12497" y="2613"/>
                          <a:pt x="12478" y="2632"/>
                        </a:cubicBezTo>
                        <a:cubicBezTo>
                          <a:pt x="12451" y="2632"/>
                          <a:pt x="12423" y="2632"/>
                          <a:pt x="12396" y="2659"/>
                        </a:cubicBezTo>
                        <a:cubicBezTo>
                          <a:pt x="12315" y="2795"/>
                          <a:pt x="12261" y="2930"/>
                          <a:pt x="12206" y="3066"/>
                        </a:cubicBezTo>
                        <a:lnTo>
                          <a:pt x="12017" y="3473"/>
                        </a:lnTo>
                        <a:cubicBezTo>
                          <a:pt x="11962" y="3581"/>
                          <a:pt x="11908" y="3690"/>
                          <a:pt x="11854" y="3798"/>
                        </a:cubicBezTo>
                        <a:cubicBezTo>
                          <a:pt x="11854" y="3663"/>
                          <a:pt x="11881" y="3500"/>
                          <a:pt x="11908" y="3364"/>
                        </a:cubicBezTo>
                        <a:cubicBezTo>
                          <a:pt x="11908" y="3229"/>
                          <a:pt x="11935" y="3066"/>
                          <a:pt x="11962" y="2930"/>
                        </a:cubicBezTo>
                        <a:cubicBezTo>
                          <a:pt x="11962" y="2849"/>
                          <a:pt x="11989" y="2795"/>
                          <a:pt x="12017" y="2713"/>
                        </a:cubicBezTo>
                        <a:cubicBezTo>
                          <a:pt x="12044" y="2632"/>
                          <a:pt x="12071" y="2550"/>
                          <a:pt x="12071" y="2469"/>
                        </a:cubicBezTo>
                        <a:cubicBezTo>
                          <a:pt x="12071" y="2469"/>
                          <a:pt x="12044" y="2442"/>
                          <a:pt x="12044" y="2415"/>
                        </a:cubicBezTo>
                        <a:cubicBezTo>
                          <a:pt x="12044" y="2415"/>
                          <a:pt x="12017" y="2415"/>
                          <a:pt x="12017" y="2388"/>
                        </a:cubicBezTo>
                        <a:cubicBezTo>
                          <a:pt x="11827" y="2306"/>
                          <a:pt x="11637" y="2225"/>
                          <a:pt x="11420" y="2171"/>
                        </a:cubicBezTo>
                        <a:lnTo>
                          <a:pt x="10823" y="1981"/>
                        </a:lnTo>
                        <a:cubicBezTo>
                          <a:pt x="10416" y="1845"/>
                          <a:pt x="10009" y="1710"/>
                          <a:pt x="9603" y="1601"/>
                        </a:cubicBezTo>
                        <a:cubicBezTo>
                          <a:pt x="8816" y="1357"/>
                          <a:pt x="8002" y="1167"/>
                          <a:pt x="7161" y="950"/>
                        </a:cubicBezTo>
                        <a:cubicBezTo>
                          <a:pt x="6727" y="869"/>
                          <a:pt x="6266" y="733"/>
                          <a:pt x="5778" y="679"/>
                        </a:cubicBezTo>
                        <a:cubicBezTo>
                          <a:pt x="5773" y="674"/>
                          <a:pt x="5767" y="672"/>
                          <a:pt x="5761" y="672"/>
                        </a:cubicBezTo>
                        <a:cubicBezTo>
                          <a:pt x="5733" y="672"/>
                          <a:pt x="5697" y="716"/>
                          <a:pt x="5697" y="760"/>
                        </a:cubicBezTo>
                        <a:cubicBezTo>
                          <a:pt x="5697" y="760"/>
                          <a:pt x="5697" y="760"/>
                          <a:pt x="5697" y="787"/>
                        </a:cubicBezTo>
                        <a:cubicBezTo>
                          <a:pt x="5642" y="923"/>
                          <a:pt x="5615" y="1059"/>
                          <a:pt x="5615" y="1194"/>
                        </a:cubicBezTo>
                        <a:lnTo>
                          <a:pt x="5615" y="598"/>
                        </a:lnTo>
                        <a:cubicBezTo>
                          <a:pt x="5602" y="543"/>
                          <a:pt x="5561" y="516"/>
                          <a:pt x="5520" y="516"/>
                        </a:cubicBezTo>
                        <a:cubicBezTo>
                          <a:pt x="5480" y="516"/>
                          <a:pt x="5439" y="543"/>
                          <a:pt x="5425" y="598"/>
                        </a:cubicBezTo>
                        <a:lnTo>
                          <a:pt x="5425" y="625"/>
                        </a:lnTo>
                        <a:cubicBezTo>
                          <a:pt x="5290" y="570"/>
                          <a:pt x="5154" y="516"/>
                          <a:pt x="5019" y="489"/>
                        </a:cubicBezTo>
                        <a:cubicBezTo>
                          <a:pt x="4829" y="462"/>
                          <a:pt x="4666" y="408"/>
                          <a:pt x="4503" y="381"/>
                        </a:cubicBezTo>
                        <a:cubicBezTo>
                          <a:pt x="4151" y="299"/>
                          <a:pt x="3798" y="245"/>
                          <a:pt x="3445" y="191"/>
                        </a:cubicBezTo>
                        <a:cubicBezTo>
                          <a:pt x="2740" y="82"/>
                          <a:pt x="2035" y="1"/>
                          <a:pt x="130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39" name="Google Shape;939;p37"/>
                <p:cNvGrpSpPr/>
                <p:nvPr/>
              </p:nvGrpSpPr>
              <p:grpSpPr>
                <a:xfrm flipH="1">
                  <a:off x="7751499" y="4779656"/>
                  <a:ext cx="527761" cy="296014"/>
                  <a:chOff x="1655325" y="3135325"/>
                  <a:chExt cx="362150" cy="203125"/>
                </a:xfrm>
              </p:grpSpPr>
              <p:sp>
                <p:nvSpPr>
                  <p:cNvPr id="940" name="Google Shape;940;p37"/>
                  <p:cNvSpPr/>
                  <p:nvPr/>
                </p:nvSpPr>
                <p:spPr>
                  <a:xfrm>
                    <a:off x="1662125" y="3141325"/>
                    <a:ext cx="348550" cy="191375"/>
                  </a:xfrm>
                  <a:custGeom>
                    <a:avLst/>
                    <a:gdLst/>
                    <a:ahLst/>
                    <a:cxnLst/>
                    <a:rect l="l" t="t" r="r" b="b"/>
                    <a:pathLst>
                      <a:path w="13942" h="7655" extrusionOk="0">
                        <a:moveTo>
                          <a:pt x="10078" y="0"/>
                        </a:moveTo>
                        <a:cubicBezTo>
                          <a:pt x="9957" y="0"/>
                          <a:pt x="9834" y="19"/>
                          <a:pt x="9738" y="39"/>
                        </a:cubicBezTo>
                        <a:cubicBezTo>
                          <a:pt x="9385" y="147"/>
                          <a:pt x="9060" y="310"/>
                          <a:pt x="8707" y="418"/>
                        </a:cubicBezTo>
                        <a:cubicBezTo>
                          <a:pt x="8381" y="554"/>
                          <a:pt x="8029" y="689"/>
                          <a:pt x="7703" y="825"/>
                        </a:cubicBezTo>
                        <a:cubicBezTo>
                          <a:pt x="7421" y="919"/>
                          <a:pt x="7138" y="993"/>
                          <a:pt x="6855" y="993"/>
                        </a:cubicBezTo>
                        <a:cubicBezTo>
                          <a:pt x="6812" y="993"/>
                          <a:pt x="6770" y="991"/>
                          <a:pt x="6727" y="988"/>
                        </a:cubicBezTo>
                        <a:cubicBezTo>
                          <a:pt x="6401" y="934"/>
                          <a:pt x="6076" y="825"/>
                          <a:pt x="5778" y="689"/>
                        </a:cubicBezTo>
                        <a:cubicBezTo>
                          <a:pt x="5551" y="576"/>
                          <a:pt x="5288" y="520"/>
                          <a:pt x="5033" y="520"/>
                        </a:cubicBezTo>
                        <a:cubicBezTo>
                          <a:pt x="4983" y="520"/>
                          <a:pt x="4932" y="522"/>
                          <a:pt x="4882" y="527"/>
                        </a:cubicBezTo>
                        <a:cubicBezTo>
                          <a:pt x="4665" y="554"/>
                          <a:pt x="4476" y="608"/>
                          <a:pt x="4286" y="689"/>
                        </a:cubicBezTo>
                        <a:cubicBezTo>
                          <a:pt x="4231" y="717"/>
                          <a:pt x="4150" y="771"/>
                          <a:pt x="4069" y="825"/>
                        </a:cubicBezTo>
                        <a:cubicBezTo>
                          <a:pt x="3797" y="988"/>
                          <a:pt x="3553" y="1151"/>
                          <a:pt x="3336" y="1368"/>
                        </a:cubicBezTo>
                        <a:cubicBezTo>
                          <a:pt x="3092" y="1585"/>
                          <a:pt x="2848" y="1802"/>
                          <a:pt x="2604" y="2046"/>
                        </a:cubicBezTo>
                        <a:cubicBezTo>
                          <a:pt x="2197" y="2453"/>
                          <a:pt x="1790" y="2859"/>
                          <a:pt x="1438" y="3320"/>
                        </a:cubicBezTo>
                        <a:cubicBezTo>
                          <a:pt x="1383" y="3375"/>
                          <a:pt x="1302" y="3456"/>
                          <a:pt x="1248" y="3537"/>
                        </a:cubicBezTo>
                        <a:cubicBezTo>
                          <a:pt x="1004" y="3836"/>
                          <a:pt x="760" y="4188"/>
                          <a:pt x="515" y="4514"/>
                        </a:cubicBezTo>
                        <a:lnTo>
                          <a:pt x="624" y="4568"/>
                        </a:lnTo>
                        <a:cubicBezTo>
                          <a:pt x="705" y="4595"/>
                          <a:pt x="760" y="4622"/>
                          <a:pt x="814" y="4677"/>
                        </a:cubicBezTo>
                        <a:cubicBezTo>
                          <a:pt x="841" y="4704"/>
                          <a:pt x="895" y="4758"/>
                          <a:pt x="841" y="4785"/>
                        </a:cubicBezTo>
                        <a:cubicBezTo>
                          <a:pt x="827" y="4799"/>
                          <a:pt x="821" y="4806"/>
                          <a:pt x="807" y="4806"/>
                        </a:cubicBezTo>
                        <a:cubicBezTo>
                          <a:pt x="794" y="4806"/>
                          <a:pt x="773" y="4799"/>
                          <a:pt x="732" y="4785"/>
                        </a:cubicBezTo>
                        <a:cubicBezTo>
                          <a:pt x="678" y="4758"/>
                          <a:pt x="624" y="4731"/>
                          <a:pt x="570" y="4677"/>
                        </a:cubicBezTo>
                        <a:lnTo>
                          <a:pt x="434" y="4650"/>
                        </a:lnTo>
                        <a:lnTo>
                          <a:pt x="326" y="4812"/>
                        </a:lnTo>
                        <a:lnTo>
                          <a:pt x="461" y="4894"/>
                        </a:lnTo>
                        <a:lnTo>
                          <a:pt x="570" y="4948"/>
                        </a:lnTo>
                        <a:cubicBezTo>
                          <a:pt x="597" y="4975"/>
                          <a:pt x="678" y="5002"/>
                          <a:pt x="678" y="5056"/>
                        </a:cubicBezTo>
                        <a:cubicBezTo>
                          <a:pt x="719" y="5097"/>
                          <a:pt x="669" y="5167"/>
                          <a:pt x="619" y="5167"/>
                        </a:cubicBezTo>
                        <a:cubicBezTo>
                          <a:pt x="601" y="5167"/>
                          <a:pt x="584" y="5159"/>
                          <a:pt x="570" y="5138"/>
                        </a:cubicBezTo>
                        <a:cubicBezTo>
                          <a:pt x="515" y="5138"/>
                          <a:pt x="461" y="5111"/>
                          <a:pt x="407" y="5084"/>
                        </a:cubicBezTo>
                        <a:lnTo>
                          <a:pt x="326" y="5029"/>
                        </a:lnTo>
                        <a:cubicBezTo>
                          <a:pt x="271" y="5002"/>
                          <a:pt x="217" y="4975"/>
                          <a:pt x="163" y="4921"/>
                        </a:cubicBezTo>
                        <a:lnTo>
                          <a:pt x="109" y="5002"/>
                        </a:lnTo>
                        <a:lnTo>
                          <a:pt x="136" y="5029"/>
                        </a:lnTo>
                        <a:lnTo>
                          <a:pt x="271" y="5111"/>
                        </a:lnTo>
                        <a:cubicBezTo>
                          <a:pt x="353" y="5165"/>
                          <a:pt x="461" y="5219"/>
                          <a:pt x="570" y="5273"/>
                        </a:cubicBezTo>
                        <a:cubicBezTo>
                          <a:pt x="760" y="5355"/>
                          <a:pt x="949" y="5436"/>
                          <a:pt x="1166" y="5518"/>
                        </a:cubicBezTo>
                        <a:cubicBezTo>
                          <a:pt x="1356" y="5572"/>
                          <a:pt x="1573" y="5626"/>
                          <a:pt x="1790" y="5653"/>
                        </a:cubicBezTo>
                        <a:lnTo>
                          <a:pt x="2143" y="5680"/>
                        </a:lnTo>
                        <a:cubicBezTo>
                          <a:pt x="2251" y="5680"/>
                          <a:pt x="2360" y="5707"/>
                          <a:pt x="2468" y="5735"/>
                        </a:cubicBezTo>
                        <a:cubicBezTo>
                          <a:pt x="2523" y="5762"/>
                          <a:pt x="2523" y="5843"/>
                          <a:pt x="2468" y="5843"/>
                        </a:cubicBezTo>
                        <a:cubicBezTo>
                          <a:pt x="2360" y="5897"/>
                          <a:pt x="2224" y="5897"/>
                          <a:pt x="2116" y="5897"/>
                        </a:cubicBezTo>
                        <a:cubicBezTo>
                          <a:pt x="2007" y="5897"/>
                          <a:pt x="1899" y="5870"/>
                          <a:pt x="1790" y="5870"/>
                        </a:cubicBezTo>
                        <a:cubicBezTo>
                          <a:pt x="1546" y="5843"/>
                          <a:pt x="1329" y="5789"/>
                          <a:pt x="1112" y="5707"/>
                        </a:cubicBezTo>
                        <a:cubicBezTo>
                          <a:pt x="895" y="5653"/>
                          <a:pt x="678" y="5572"/>
                          <a:pt x="461" y="5463"/>
                        </a:cubicBezTo>
                        <a:cubicBezTo>
                          <a:pt x="380" y="5409"/>
                          <a:pt x="271" y="5328"/>
                          <a:pt x="190" y="5273"/>
                        </a:cubicBezTo>
                        <a:cubicBezTo>
                          <a:pt x="136" y="5246"/>
                          <a:pt x="82" y="5219"/>
                          <a:pt x="27" y="5165"/>
                        </a:cubicBezTo>
                        <a:cubicBezTo>
                          <a:pt x="0" y="5219"/>
                          <a:pt x="0" y="5273"/>
                          <a:pt x="0" y="5328"/>
                        </a:cubicBezTo>
                        <a:lnTo>
                          <a:pt x="0" y="5355"/>
                        </a:lnTo>
                        <a:cubicBezTo>
                          <a:pt x="82" y="5409"/>
                          <a:pt x="163" y="5490"/>
                          <a:pt x="271" y="5545"/>
                        </a:cubicBezTo>
                        <a:cubicBezTo>
                          <a:pt x="488" y="5680"/>
                          <a:pt x="732" y="5789"/>
                          <a:pt x="977" y="5843"/>
                        </a:cubicBezTo>
                        <a:lnTo>
                          <a:pt x="1166" y="5897"/>
                        </a:lnTo>
                        <a:cubicBezTo>
                          <a:pt x="1248" y="5897"/>
                          <a:pt x="1302" y="5924"/>
                          <a:pt x="1356" y="5952"/>
                        </a:cubicBezTo>
                        <a:cubicBezTo>
                          <a:pt x="1383" y="5979"/>
                          <a:pt x="1383" y="6033"/>
                          <a:pt x="1356" y="6060"/>
                        </a:cubicBezTo>
                        <a:cubicBezTo>
                          <a:pt x="1316" y="6074"/>
                          <a:pt x="1275" y="6080"/>
                          <a:pt x="1238" y="6080"/>
                        </a:cubicBezTo>
                        <a:cubicBezTo>
                          <a:pt x="1200" y="6080"/>
                          <a:pt x="1166" y="6074"/>
                          <a:pt x="1139" y="6060"/>
                        </a:cubicBezTo>
                        <a:cubicBezTo>
                          <a:pt x="1058" y="6033"/>
                          <a:pt x="1004" y="6033"/>
                          <a:pt x="949" y="6006"/>
                        </a:cubicBezTo>
                        <a:cubicBezTo>
                          <a:pt x="787" y="5979"/>
                          <a:pt x="678" y="5924"/>
                          <a:pt x="543" y="5870"/>
                        </a:cubicBezTo>
                        <a:cubicBezTo>
                          <a:pt x="407" y="5816"/>
                          <a:pt x="271" y="5735"/>
                          <a:pt x="163" y="5653"/>
                        </a:cubicBezTo>
                        <a:cubicBezTo>
                          <a:pt x="109" y="5626"/>
                          <a:pt x="54" y="5599"/>
                          <a:pt x="27" y="5572"/>
                        </a:cubicBezTo>
                        <a:lnTo>
                          <a:pt x="27" y="5572"/>
                        </a:lnTo>
                        <a:cubicBezTo>
                          <a:pt x="82" y="5952"/>
                          <a:pt x="244" y="6304"/>
                          <a:pt x="515" y="6575"/>
                        </a:cubicBezTo>
                        <a:cubicBezTo>
                          <a:pt x="841" y="6928"/>
                          <a:pt x="1275" y="7199"/>
                          <a:pt x="1736" y="7362"/>
                        </a:cubicBezTo>
                        <a:cubicBezTo>
                          <a:pt x="2338" y="7557"/>
                          <a:pt x="2960" y="7655"/>
                          <a:pt x="3584" y="7655"/>
                        </a:cubicBezTo>
                        <a:cubicBezTo>
                          <a:pt x="3999" y="7655"/>
                          <a:pt x="4416" y="7611"/>
                          <a:pt x="4828" y="7525"/>
                        </a:cubicBezTo>
                        <a:cubicBezTo>
                          <a:pt x="5940" y="7362"/>
                          <a:pt x="7025" y="7064"/>
                          <a:pt x="8164" y="7036"/>
                        </a:cubicBezTo>
                        <a:cubicBezTo>
                          <a:pt x="8843" y="7036"/>
                          <a:pt x="9493" y="7091"/>
                          <a:pt x="10172" y="7145"/>
                        </a:cubicBezTo>
                        <a:cubicBezTo>
                          <a:pt x="10606" y="7199"/>
                          <a:pt x="11040" y="7226"/>
                          <a:pt x="11474" y="7226"/>
                        </a:cubicBezTo>
                        <a:cubicBezTo>
                          <a:pt x="11564" y="7231"/>
                          <a:pt x="11654" y="7233"/>
                          <a:pt x="11745" y="7233"/>
                        </a:cubicBezTo>
                        <a:cubicBezTo>
                          <a:pt x="12196" y="7233"/>
                          <a:pt x="12644" y="7177"/>
                          <a:pt x="13074" y="7064"/>
                        </a:cubicBezTo>
                        <a:cubicBezTo>
                          <a:pt x="13318" y="7036"/>
                          <a:pt x="13535" y="6928"/>
                          <a:pt x="13725" y="6792"/>
                        </a:cubicBezTo>
                        <a:cubicBezTo>
                          <a:pt x="13888" y="6630"/>
                          <a:pt x="13942" y="6385"/>
                          <a:pt x="13860" y="6196"/>
                        </a:cubicBezTo>
                        <a:lnTo>
                          <a:pt x="13860" y="6196"/>
                        </a:lnTo>
                        <a:cubicBezTo>
                          <a:pt x="13616" y="6358"/>
                          <a:pt x="13345" y="6467"/>
                          <a:pt x="13074" y="6521"/>
                        </a:cubicBezTo>
                        <a:cubicBezTo>
                          <a:pt x="12911" y="6575"/>
                          <a:pt x="12748" y="6602"/>
                          <a:pt x="12586" y="6630"/>
                        </a:cubicBezTo>
                        <a:lnTo>
                          <a:pt x="12341" y="6630"/>
                        </a:lnTo>
                        <a:cubicBezTo>
                          <a:pt x="12260" y="6630"/>
                          <a:pt x="12179" y="6602"/>
                          <a:pt x="12125" y="6575"/>
                        </a:cubicBezTo>
                        <a:cubicBezTo>
                          <a:pt x="12070" y="6548"/>
                          <a:pt x="12070" y="6494"/>
                          <a:pt x="12125" y="6467"/>
                        </a:cubicBezTo>
                        <a:cubicBezTo>
                          <a:pt x="12179" y="6440"/>
                          <a:pt x="12260" y="6440"/>
                          <a:pt x="12341" y="6440"/>
                        </a:cubicBezTo>
                        <a:lnTo>
                          <a:pt x="12558" y="6413"/>
                        </a:lnTo>
                        <a:cubicBezTo>
                          <a:pt x="12721" y="6385"/>
                          <a:pt x="12857" y="6358"/>
                          <a:pt x="13020" y="6331"/>
                        </a:cubicBezTo>
                        <a:cubicBezTo>
                          <a:pt x="13291" y="6250"/>
                          <a:pt x="13589" y="6114"/>
                          <a:pt x="13833" y="5979"/>
                        </a:cubicBezTo>
                        <a:lnTo>
                          <a:pt x="13806" y="5870"/>
                        </a:lnTo>
                        <a:lnTo>
                          <a:pt x="13779" y="5870"/>
                        </a:lnTo>
                        <a:lnTo>
                          <a:pt x="13589" y="5952"/>
                        </a:lnTo>
                        <a:cubicBezTo>
                          <a:pt x="13481" y="5979"/>
                          <a:pt x="13345" y="6033"/>
                          <a:pt x="13237" y="6060"/>
                        </a:cubicBezTo>
                        <a:cubicBezTo>
                          <a:pt x="12992" y="6114"/>
                          <a:pt x="12721" y="6168"/>
                          <a:pt x="12477" y="6168"/>
                        </a:cubicBezTo>
                        <a:cubicBezTo>
                          <a:pt x="12396" y="6168"/>
                          <a:pt x="12369" y="6060"/>
                          <a:pt x="12450" y="6033"/>
                        </a:cubicBezTo>
                        <a:cubicBezTo>
                          <a:pt x="12694" y="5979"/>
                          <a:pt x="12938" y="5924"/>
                          <a:pt x="13182" y="5870"/>
                        </a:cubicBezTo>
                        <a:cubicBezTo>
                          <a:pt x="13291" y="5816"/>
                          <a:pt x="13399" y="5789"/>
                          <a:pt x="13508" y="5762"/>
                        </a:cubicBezTo>
                        <a:lnTo>
                          <a:pt x="13698" y="5680"/>
                        </a:lnTo>
                        <a:lnTo>
                          <a:pt x="13752" y="5653"/>
                        </a:lnTo>
                        <a:cubicBezTo>
                          <a:pt x="13725" y="5626"/>
                          <a:pt x="13725" y="5572"/>
                          <a:pt x="13698" y="5545"/>
                        </a:cubicBezTo>
                        <a:lnTo>
                          <a:pt x="13562" y="5572"/>
                        </a:lnTo>
                        <a:lnTo>
                          <a:pt x="13318" y="5653"/>
                        </a:lnTo>
                        <a:cubicBezTo>
                          <a:pt x="13291" y="5653"/>
                          <a:pt x="13264" y="5626"/>
                          <a:pt x="13237" y="5599"/>
                        </a:cubicBezTo>
                        <a:cubicBezTo>
                          <a:pt x="13237" y="5545"/>
                          <a:pt x="13264" y="5518"/>
                          <a:pt x="13291" y="5518"/>
                        </a:cubicBezTo>
                        <a:lnTo>
                          <a:pt x="13535" y="5409"/>
                        </a:lnTo>
                        <a:lnTo>
                          <a:pt x="13643" y="5382"/>
                        </a:lnTo>
                        <a:cubicBezTo>
                          <a:pt x="13074" y="3782"/>
                          <a:pt x="12260" y="2263"/>
                          <a:pt x="11229" y="934"/>
                        </a:cubicBezTo>
                        <a:cubicBezTo>
                          <a:pt x="11121" y="798"/>
                          <a:pt x="11040" y="662"/>
                          <a:pt x="10931" y="527"/>
                        </a:cubicBezTo>
                        <a:cubicBezTo>
                          <a:pt x="10823" y="418"/>
                          <a:pt x="10741" y="310"/>
                          <a:pt x="10606" y="201"/>
                        </a:cubicBezTo>
                        <a:cubicBezTo>
                          <a:pt x="10497" y="93"/>
                          <a:pt x="10361" y="39"/>
                          <a:pt x="10226" y="11"/>
                        </a:cubicBezTo>
                        <a:cubicBezTo>
                          <a:pt x="10178" y="3"/>
                          <a:pt x="10128" y="0"/>
                          <a:pt x="10078"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1" name="Google Shape;941;p37"/>
                  <p:cNvSpPr/>
                  <p:nvPr/>
                </p:nvSpPr>
                <p:spPr>
                  <a:xfrm>
                    <a:off x="1662125" y="3224325"/>
                    <a:ext cx="259050" cy="108375"/>
                  </a:xfrm>
                  <a:custGeom>
                    <a:avLst/>
                    <a:gdLst/>
                    <a:ahLst/>
                    <a:cxnLst/>
                    <a:rect l="l" t="t" r="r" b="b"/>
                    <a:pathLst>
                      <a:path w="10362" h="4335" extrusionOk="0">
                        <a:moveTo>
                          <a:pt x="1438" y="0"/>
                        </a:moveTo>
                        <a:cubicBezTo>
                          <a:pt x="1383" y="55"/>
                          <a:pt x="1302" y="136"/>
                          <a:pt x="1248" y="217"/>
                        </a:cubicBezTo>
                        <a:cubicBezTo>
                          <a:pt x="1004" y="516"/>
                          <a:pt x="760" y="868"/>
                          <a:pt x="515" y="1194"/>
                        </a:cubicBezTo>
                        <a:lnTo>
                          <a:pt x="624" y="1248"/>
                        </a:lnTo>
                        <a:cubicBezTo>
                          <a:pt x="705" y="1275"/>
                          <a:pt x="760" y="1302"/>
                          <a:pt x="814" y="1357"/>
                        </a:cubicBezTo>
                        <a:cubicBezTo>
                          <a:pt x="841" y="1384"/>
                          <a:pt x="895" y="1438"/>
                          <a:pt x="841" y="1465"/>
                        </a:cubicBezTo>
                        <a:cubicBezTo>
                          <a:pt x="827" y="1479"/>
                          <a:pt x="821" y="1486"/>
                          <a:pt x="807" y="1486"/>
                        </a:cubicBezTo>
                        <a:cubicBezTo>
                          <a:pt x="794" y="1486"/>
                          <a:pt x="773" y="1479"/>
                          <a:pt x="732" y="1465"/>
                        </a:cubicBezTo>
                        <a:cubicBezTo>
                          <a:pt x="678" y="1438"/>
                          <a:pt x="624" y="1411"/>
                          <a:pt x="570" y="1357"/>
                        </a:cubicBezTo>
                        <a:lnTo>
                          <a:pt x="434" y="1330"/>
                        </a:lnTo>
                        <a:lnTo>
                          <a:pt x="326" y="1492"/>
                        </a:lnTo>
                        <a:lnTo>
                          <a:pt x="461" y="1574"/>
                        </a:lnTo>
                        <a:lnTo>
                          <a:pt x="570" y="1628"/>
                        </a:lnTo>
                        <a:cubicBezTo>
                          <a:pt x="597" y="1655"/>
                          <a:pt x="678" y="1682"/>
                          <a:pt x="678" y="1736"/>
                        </a:cubicBezTo>
                        <a:cubicBezTo>
                          <a:pt x="719" y="1777"/>
                          <a:pt x="669" y="1847"/>
                          <a:pt x="619" y="1847"/>
                        </a:cubicBezTo>
                        <a:cubicBezTo>
                          <a:pt x="601" y="1847"/>
                          <a:pt x="584" y="1839"/>
                          <a:pt x="570" y="1818"/>
                        </a:cubicBezTo>
                        <a:cubicBezTo>
                          <a:pt x="515" y="1818"/>
                          <a:pt x="461" y="1791"/>
                          <a:pt x="407" y="1764"/>
                        </a:cubicBezTo>
                        <a:lnTo>
                          <a:pt x="326" y="1709"/>
                        </a:lnTo>
                        <a:cubicBezTo>
                          <a:pt x="271" y="1682"/>
                          <a:pt x="217" y="1655"/>
                          <a:pt x="163" y="1601"/>
                        </a:cubicBezTo>
                        <a:lnTo>
                          <a:pt x="109" y="1682"/>
                        </a:lnTo>
                        <a:lnTo>
                          <a:pt x="136" y="1709"/>
                        </a:lnTo>
                        <a:lnTo>
                          <a:pt x="271" y="1791"/>
                        </a:lnTo>
                        <a:cubicBezTo>
                          <a:pt x="353" y="1845"/>
                          <a:pt x="461" y="1899"/>
                          <a:pt x="570" y="1953"/>
                        </a:cubicBezTo>
                        <a:cubicBezTo>
                          <a:pt x="760" y="2035"/>
                          <a:pt x="949" y="2116"/>
                          <a:pt x="1166" y="2198"/>
                        </a:cubicBezTo>
                        <a:cubicBezTo>
                          <a:pt x="1356" y="2252"/>
                          <a:pt x="1573" y="2306"/>
                          <a:pt x="1790" y="2333"/>
                        </a:cubicBezTo>
                        <a:lnTo>
                          <a:pt x="2143" y="2360"/>
                        </a:lnTo>
                        <a:cubicBezTo>
                          <a:pt x="2251" y="2360"/>
                          <a:pt x="2360" y="2387"/>
                          <a:pt x="2468" y="2415"/>
                        </a:cubicBezTo>
                        <a:cubicBezTo>
                          <a:pt x="2523" y="2442"/>
                          <a:pt x="2523" y="2523"/>
                          <a:pt x="2468" y="2523"/>
                        </a:cubicBezTo>
                        <a:cubicBezTo>
                          <a:pt x="2360" y="2577"/>
                          <a:pt x="2224" y="2577"/>
                          <a:pt x="2116" y="2577"/>
                        </a:cubicBezTo>
                        <a:cubicBezTo>
                          <a:pt x="2007" y="2577"/>
                          <a:pt x="1899" y="2550"/>
                          <a:pt x="1790" y="2550"/>
                        </a:cubicBezTo>
                        <a:cubicBezTo>
                          <a:pt x="1546" y="2523"/>
                          <a:pt x="1329" y="2469"/>
                          <a:pt x="1112" y="2387"/>
                        </a:cubicBezTo>
                        <a:cubicBezTo>
                          <a:pt x="895" y="2333"/>
                          <a:pt x="678" y="2252"/>
                          <a:pt x="461" y="2143"/>
                        </a:cubicBezTo>
                        <a:cubicBezTo>
                          <a:pt x="380" y="2089"/>
                          <a:pt x="271" y="2008"/>
                          <a:pt x="190" y="1953"/>
                        </a:cubicBezTo>
                        <a:cubicBezTo>
                          <a:pt x="136" y="1926"/>
                          <a:pt x="82" y="1899"/>
                          <a:pt x="27" y="1845"/>
                        </a:cubicBezTo>
                        <a:cubicBezTo>
                          <a:pt x="0" y="1899"/>
                          <a:pt x="0" y="1953"/>
                          <a:pt x="0" y="2008"/>
                        </a:cubicBezTo>
                        <a:lnTo>
                          <a:pt x="0" y="2035"/>
                        </a:lnTo>
                        <a:cubicBezTo>
                          <a:pt x="82" y="2089"/>
                          <a:pt x="163" y="2170"/>
                          <a:pt x="271" y="2225"/>
                        </a:cubicBezTo>
                        <a:cubicBezTo>
                          <a:pt x="488" y="2360"/>
                          <a:pt x="732" y="2469"/>
                          <a:pt x="977" y="2523"/>
                        </a:cubicBezTo>
                        <a:lnTo>
                          <a:pt x="1166" y="2577"/>
                        </a:lnTo>
                        <a:cubicBezTo>
                          <a:pt x="1248" y="2577"/>
                          <a:pt x="1302" y="2604"/>
                          <a:pt x="1356" y="2632"/>
                        </a:cubicBezTo>
                        <a:cubicBezTo>
                          <a:pt x="1383" y="2659"/>
                          <a:pt x="1383" y="2713"/>
                          <a:pt x="1356" y="2740"/>
                        </a:cubicBezTo>
                        <a:cubicBezTo>
                          <a:pt x="1316" y="2754"/>
                          <a:pt x="1275" y="2760"/>
                          <a:pt x="1238" y="2760"/>
                        </a:cubicBezTo>
                        <a:cubicBezTo>
                          <a:pt x="1200" y="2760"/>
                          <a:pt x="1166" y="2754"/>
                          <a:pt x="1139" y="2740"/>
                        </a:cubicBezTo>
                        <a:cubicBezTo>
                          <a:pt x="1058" y="2713"/>
                          <a:pt x="1004" y="2713"/>
                          <a:pt x="949" y="2686"/>
                        </a:cubicBezTo>
                        <a:cubicBezTo>
                          <a:pt x="787" y="2659"/>
                          <a:pt x="678" y="2604"/>
                          <a:pt x="543" y="2550"/>
                        </a:cubicBezTo>
                        <a:cubicBezTo>
                          <a:pt x="407" y="2496"/>
                          <a:pt x="271" y="2415"/>
                          <a:pt x="163" y="2333"/>
                        </a:cubicBezTo>
                        <a:cubicBezTo>
                          <a:pt x="109" y="2306"/>
                          <a:pt x="54" y="2279"/>
                          <a:pt x="27" y="2252"/>
                        </a:cubicBezTo>
                        <a:lnTo>
                          <a:pt x="27" y="2252"/>
                        </a:lnTo>
                        <a:cubicBezTo>
                          <a:pt x="82" y="2632"/>
                          <a:pt x="244" y="2984"/>
                          <a:pt x="515" y="3255"/>
                        </a:cubicBezTo>
                        <a:cubicBezTo>
                          <a:pt x="841" y="3608"/>
                          <a:pt x="1275" y="3879"/>
                          <a:pt x="1736" y="4042"/>
                        </a:cubicBezTo>
                        <a:cubicBezTo>
                          <a:pt x="2338" y="4237"/>
                          <a:pt x="2960" y="4335"/>
                          <a:pt x="3584" y="4335"/>
                        </a:cubicBezTo>
                        <a:cubicBezTo>
                          <a:pt x="3999" y="4335"/>
                          <a:pt x="4416" y="4291"/>
                          <a:pt x="4828" y="4205"/>
                        </a:cubicBezTo>
                        <a:cubicBezTo>
                          <a:pt x="5940" y="4042"/>
                          <a:pt x="7025" y="3771"/>
                          <a:pt x="8164" y="3744"/>
                        </a:cubicBezTo>
                        <a:cubicBezTo>
                          <a:pt x="8289" y="3739"/>
                          <a:pt x="8412" y="3736"/>
                          <a:pt x="8535" y="3736"/>
                        </a:cubicBezTo>
                        <a:cubicBezTo>
                          <a:pt x="9082" y="3736"/>
                          <a:pt x="9618" y="3781"/>
                          <a:pt x="10172" y="3825"/>
                        </a:cubicBezTo>
                        <a:cubicBezTo>
                          <a:pt x="10280" y="3689"/>
                          <a:pt x="10361" y="3527"/>
                          <a:pt x="10334" y="3337"/>
                        </a:cubicBezTo>
                        <a:cubicBezTo>
                          <a:pt x="10307" y="3093"/>
                          <a:pt x="10144" y="2848"/>
                          <a:pt x="9900" y="2740"/>
                        </a:cubicBezTo>
                        <a:cubicBezTo>
                          <a:pt x="9656" y="2632"/>
                          <a:pt x="9412" y="2577"/>
                          <a:pt x="9168" y="2577"/>
                        </a:cubicBezTo>
                        <a:cubicBezTo>
                          <a:pt x="8911" y="2556"/>
                          <a:pt x="8654" y="2547"/>
                          <a:pt x="8396" y="2547"/>
                        </a:cubicBezTo>
                        <a:cubicBezTo>
                          <a:pt x="7359" y="2547"/>
                          <a:pt x="6314" y="2686"/>
                          <a:pt x="5276" y="2686"/>
                        </a:cubicBezTo>
                        <a:cubicBezTo>
                          <a:pt x="4936" y="2686"/>
                          <a:pt x="4597" y="2671"/>
                          <a:pt x="4259" y="2632"/>
                        </a:cubicBezTo>
                        <a:cubicBezTo>
                          <a:pt x="3933" y="2604"/>
                          <a:pt x="3580" y="2523"/>
                          <a:pt x="3282" y="2415"/>
                        </a:cubicBezTo>
                        <a:cubicBezTo>
                          <a:pt x="2957" y="2252"/>
                          <a:pt x="2658" y="2062"/>
                          <a:pt x="2414" y="1818"/>
                        </a:cubicBezTo>
                        <a:cubicBezTo>
                          <a:pt x="1899" y="1330"/>
                          <a:pt x="1546" y="679"/>
                          <a:pt x="1438" y="0"/>
                        </a:cubicBezTo>
                        <a:close/>
                      </a:path>
                    </a:pathLst>
                  </a:custGeom>
                  <a:solidFill>
                    <a:srgbClr val="000000">
                      <a:alpha val="140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2" name="Google Shape;942;p37"/>
                  <p:cNvSpPr/>
                  <p:nvPr/>
                </p:nvSpPr>
                <p:spPr>
                  <a:xfrm>
                    <a:off x="1655325" y="3135325"/>
                    <a:ext cx="362150" cy="203125"/>
                  </a:xfrm>
                  <a:custGeom>
                    <a:avLst/>
                    <a:gdLst/>
                    <a:ahLst/>
                    <a:cxnLst/>
                    <a:rect l="l" t="t" r="r" b="b"/>
                    <a:pathLst>
                      <a:path w="14486" h="8125" extrusionOk="0">
                        <a:moveTo>
                          <a:pt x="10355" y="240"/>
                        </a:moveTo>
                        <a:cubicBezTo>
                          <a:pt x="10403" y="240"/>
                          <a:pt x="10450" y="243"/>
                          <a:pt x="10498" y="251"/>
                        </a:cubicBezTo>
                        <a:cubicBezTo>
                          <a:pt x="10633" y="279"/>
                          <a:pt x="10769" y="333"/>
                          <a:pt x="10905" y="441"/>
                        </a:cubicBezTo>
                        <a:cubicBezTo>
                          <a:pt x="11122" y="658"/>
                          <a:pt x="11312" y="902"/>
                          <a:pt x="11501" y="1146"/>
                        </a:cubicBezTo>
                        <a:cubicBezTo>
                          <a:pt x="12532" y="2503"/>
                          <a:pt x="13346" y="4022"/>
                          <a:pt x="13915" y="5622"/>
                        </a:cubicBezTo>
                        <a:lnTo>
                          <a:pt x="13807" y="5649"/>
                        </a:lnTo>
                        <a:lnTo>
                          <a:pt x="13563" y="5758"/>
                        </a:lnTo>
                        <a:cubicBezTo>
                          <a:pt x="13536" y="5758"/>
                          <a:pt x="13509" y="5785"/>
                          <a:pt x="13509" y="5839"/>
                        </a:cubicBezTo>
                        <a:cubicBezTo>
                          <a:pt x="13536" y="5866"/>
                          <a:pt x="13563" y="5893"/>
                          <a:pt x="13590" y="5893"/>
                        </a:cubicBezTo>
                        <a:lnTo>
                          <a:pt x="13834" y="5812"/>
                        </a:lnTo>
                        <a:lnTo>
                          <a:pt x="13970" y="5785"/>
                        </a:lnTo>
                        <a:cubicBezTo>
                          <a:pt x="13970" y="5812"/>
                          <a:pt x="13997" y="5866"/>
                          <a:pt x="14024" y="5893"/>
                        </a:cubicBezTo>
                        <a:lnTo>
                          <a:pt x="13970" y="5920"/>
                        </a:lnTo>
                        <a:lnTo>
                          <a:pt x="13780" y="6002"/>
                        </a:lnTo>
                        <a:cubicBezTo>
                          <a:pt x="13671" y="6029"/>
                          <a:pt x="13563" y="6056"/>
                          <a:pt x="13454" y="6110"/>
                        </a:cubicBezTo>
                        <a:cubicBezTo>
                          <a:pt x="13210" y="6164"/>
                          <a:pt x="12966" y="6219"/>
                          <a:pt x="12722" y="6273"/>
                        </a:cubicBezTo>
                        <a:cubicBezTo>
                          <a:pt x="12641" y="6300"/>
                          <a:pt x="12668" y="6408"/>
                          <a:pt x="12749" y="6408"/>
                        </a:cubicBezTo>
                        <a:cubicBezTo>
                          <a:pt x="12993" y="6408"/>
                          <a:pt x="13264" y="6354"/>
                          <a:pt x="13509" y="6300"/>
                        </a:cubicBezTo>
                        <a:cubicBezTo>
                          <a:pt x="13617" y="6273"/>
                          <a:pt x="13753" y="6219"/>
                          <a:pt x="13861" y="6192"/>
                        </a:cubicBezTo>
                        <a:lnTo>
                          <a:pt x="14051" y="6110"/>
                        </a:lnTo>
                        <a:lnTo>
                          <a:pt x="14078" y="6110"/>
                        </a:lnTo>
                        <a:lnTo>
                          <a:pt x="14105" y="6219"/>
                        </a:lnTo>
                        <a:cubicBezTo>
                          <a:pt x="13861" y="6354"/>
                          <a:pt x="13563" y="6490"/>
                          <a:pt x="13292" y="6571"/>
                        </a:cubicBezTo>
                        <a:cubicBezTo>
                          <a:pt x="13129" y="6598"/>
                          <a:pt x="12993" y="6625"/>
                          <a:pt x="12830" y="6653"/>
                        </a:cubicBezTo>
                        <a:lnTo>
                          <a:pt x="12613" y="6680"/>
                        </a:lnTo>
                        <a:cubicBezTo>
                          <a:pt x="12532" y="6680"/>
                          <a:pt x="12451" y="6680"/>
                          <a:pt x="12397" y="6707"/>
                        </a:cubicBezTo>
                        <a:cubicBezTo>
                          <a:pt x="12342" y="6734"/>
                          <a:pt x="12342" y="6788"/>
                          <a:pt x="12397" y="6815"/>
                        </a:cubicBezTo>
                        <a:cubicBezTo>
                          <a:pt x="12451" y="6842"/>
                          <a:pt x="12532" y="6870"/>
                          <a:pt x="12613" y="6870"/>
                        </a:cubicBezTo>
                        <a:lnTo>
                          <a:pt x="12858" y="6870"/>
                        </a:lnTo>
                        <a:cubicBezTo>
                          <a:pt x="13020" y="6842"/>
                          <a:pt x="13183" y="6815"/>
                          <a:pt x="13346" y="6761"/>
                        </a:cubicBezTo>
                        <a:cubicBezTo>
                          <a:pt x="13617" y="6707"/>
                          <a:pt x="13888" y="6598"/>
                          <a:pt x="14132" y="6436"/>
                        </a:cubicBezTo>
                        <a:lnTo>
                          <a:pt x="14132" y="6436"/>
                        </a:lnTo>
                        <a:cubicBezTo>
                          <a:pt x="14214" y="6625"/>
                          <a:pt x="14160" y="6870"/>
                          <a:pt x="13997" y="7032"/>
                        </a:cubicBezTo>
                        <a:cubicBezTo>
                          <a:pt x="13807" y="7195"/>
                          <a:pt x="13590" y="7276"/>
                          <a:pt x="13346" y="7331"/>
                        </a:cubicBezTo>
                        <a:cubicBezTo>
                          <a:pt x="12919" y="7421"/>
                          <a:pt x="12473" y="7473"/>
                          <a:pt x="12025" y="7473"/>
                        </a:cubicBezTo>
                        <a:cubicBezTo>
                          <a:pt x="11932" y="7473"/>
                          <a:pt x="11839" y="7471"/>
                          <a:pt x="11746" y="7466"/>
                        </a:cubicBezTo>
                        <a:cubicBezTo>
                          <a:pt x="10708" y="7466"/>
                          <a:pt x="9693" y="7301"/>
                          <a:pt x="8658" y="7301"/>
                        </a:cubicBezTo>
                        <a:cubicBezTo>
                          <a:pt x="8585" y="7301"/>
                          <a:pt x="8511" y="7302"/>
                          <a:pt x="8436" y="7304"/>
                        </a:cubicBezTo>
                        <a:cubicBezTo>
                          <a:pt x="7324" y="7331"/>
                          <a:pt x="6212" y="7629"/>
                          <a:pt x="5100" y="7792"/>
                        </a:cubicBezTo>
                        <a:cubicBezTo>
                          <a:pt x="4699" y="7866"/>
                          <a:pt x="4294" y="7903"/>
                          <a:pt x="3890" y="7903"/>
                        </a:cubicBezTo>
                        <a:cubicBezTo>
                          <a:pt x="3255" y="7903"/>
                          <a:pt x="2621" y="7811"/>
                          <a:pt x="2008" y="7629"/>
                        </a:cubicBezTo>
                        <a:cubicBezTo>
                          <a:pt x="1547" y="7466"/>
                          <a:pt x="1113" y="7195"/>
                          <a:pt x="787" y="6842"/>
                        </a:cubicBezTo>
                        <a:cubicBezTo>
                          <a:pt x="516" y="6544"/>
                          <a:pt x="354" y="6192"/>
                          <a:pt x="299" y="5812"/>
                        </a:cubicBezTo>
                        <a:lnTo>
                          <a:pt x="299" y="5812"/>
                        </a:lnTo>
                        <a:cubicBezTo>
                          <a:pt x="326" y="5839"/>
                          <a:pt x="381" y="5893"/>
                          <a:pt x="435" y="5920"/>
                        </a:cubicBezTo>
                        <a:cubicBezTo>
                          <a:pt x="543" y="6002"/>
                          <a:pt x="679" y="6056"/>
                          <a:pt x="815" y="6110"/>
                        </a:cubicBezTo>
                        <a:cubicBezTo>
                          <a:pt x="950" y="6192"/>
                          <a:pt x="1059" y="6219"/>
                          <a:pt x="1221" y="6273"/>
                        </a:cubicBezTo>
                        <a:cubicBezTo>
                          <a:pt x="1276" y="6273"/>
                          <a:pt x="1330" y="6300"/>
                          <a:pt x="1411" y="6300"/>
                        </a:cubicBezTo>
                        <a:cubicBezTo>
                          <a:pt x="1438" y="6314"/>
                          <a:pt x="1472" y="6320"/>
                          <a:pt x="1510" y="6320"/>
                        </a:cubicBezTo>
                        <a:cubicBezTo>
                          <a:pt x="1547" y="6320"/>
                          <a:pt x="1588" y="6314"/>
                          <a:pt x="1628" y="6300"/>
                        </a:cubicBezTo>
                        <a:cubicBezTo>
                          <a:pt x="1655" y="6273"/>
                          <a:pt x="1655" y="6219"/>
                          <a:pt x="1628" y="6219"/>
                        </a:cubicBezTo>
                        <a:cubicBezTo>
                          <a:pt x="1574" y="6164"/>
                          <a:pt x="1520" y="6164"/>
                          <a:pt x="1438" y="6137"/>
                        </a:cubicBezTo>
                        <a:lnTo>
                          <a:pt x="1249" y="6110"/>
                        </a:lnTo>
                        <a:cubicBezTo>
                          <a:pt x="1004" y="6029"/>
                          <a:pt x="760" y="5920"/>
                          <a:pt x="543" y="5785"/>
                        </a:cubicBezTo>
                        <a:cubicBezTo>
                          <a:pt x="435" y="5730"/>
                          <a:pt x="354" y="5676"/>
                          <a:pt x="272" y="5622"/>
                        </a:cubicBezTo>
                        <a:lnTo>
                          <a:pt x="272" y="5595"/>
                        </a:lnTo>
                        <a:cubicBezTo>
                          <a:pt x="272" y="5513"/>
                          <a:pt x="272" y="5459"/>
                          <a:pt x="299" y="5405"/>
                        </a:cubicBezTo>
                        <a:lnTo>
                          <a:pt x="299" y="5432"/>
                        </a:lnTo>
                        <a:cubicBezTo>
                          <a:pt x="354" y="5459"/>
                          <a:pt x="408" y="5486"/>
                          <a:pt x="462" y="5541"/>
                        </a:cubicBezTo>
                        <a:cubicBezTo>
                          <a:pt x="489" y="5568"/>
                          <a:pt x="652" y="5649"/>
                          <a:pt x="733" y="5703"/>
                        </a:cubicBezTo>
                        <a:cubicBezTo>
                          <a:pt x="950" y="5812"/>
                          <a:pt x="1167" y="5893"/>
                          <a:pt x="1384" y="5975"/>
                        </a:cubicBezTo>
                        <a:cubicBezTo>
                          <a:pt x="1601" y="6029"/>
                          <a:pt x="1818" y="6083"/>
                          <a:pt x="2062" y="6137"/>
                        </a:cubicBezTo>
                        <a:cubicBezTo>
                          <a:pt x="2171" y="6137"/>
                          <a:pt x="2279" y="6137"/>
                          <a:pt x="2388" y="6164"/>
                        </a:cubicBezTo>
                        <a:cubicBezTo>
                          <a:pt x="2496" y="6164"/>
                          <a:pt x="2632" y="6137"/>
                          <a:pt x="2740" y="6110"/>
                        </a:cubicBezTo>
                        <a:cubicBezTo>
                          <a:pt x="2795" y="6083"/>
                          <a:pt x="2795" y="6002"/>
                          <a:pt x="2740" y="6002"/>
                        </a:cubicBezTo>
                        <a:cubicBezTo>
                          <a:pt x="2632" y="5947"/>
                          <a:pt x="2523" y="5947"/>
                          <a:pt x="2415" y="5947"/>
                        </a:cubicBezTo>
                        <a:cubicBezTo>
                          <a:pt x="2306" y="5947"/>
                          <a:pt x="2198" y="5920"/>
                          <a:pt x="2062" y="5920"/>
                        </a:cubicBezTo>
                        <a:cubicBezTo>
                          <a:pt x="1845" y="5866"/>
                          <a:pt x="1628" y="5839"/>
                          <a:pt x="1438" y="5758"/>
                        </a:cubicBezTo>
                        <a:cubicBezTo>
                          <a:pt x="1221" y="5703"/>
                          <a:pt x="1032" y="5622"/>
                          <a:pt x="842" y="5513"/>
                        </a:cubicBezTo>
                        <a:cubicBezTo>
                          <a:pt x="733" y="5459"/>
                          <a:pt x="625" y="5405"/>
                          <a:pt x="543" y="5351"/>
                        </a:cubicBezTo>
                        <a:lnTo>
                          <a:pt x="408" y="5269"/>
                        </a:lnTo>
                        <a:lnTo>
                          <a:pt x="381" y="5242"/>
                        </a:lnTo>
                        <a:lnTo>
                          <a:pt x="435" y="5188"/>
                        </a:lnTo>
                        <a:cubicBezTo>
                          <a:pt x="489" y="5215"/>
                          <a:pt x="543" y="5242"/>
                          <a:pt x="598" y="5269"/>
                        </a:cubicBezTo>
                        <a:lnTo>
                          <a:pt x="679" y="5324"/>
                        </a:lnTo>
                        <a:cubicBezTo>
                          <a:pt x="723" y="5345"/>
                          <a:pt x="767" y="5385"/>
                          <a:pt x="811" y="5385"/>
                        </a:cubicBezTo>
                        <a:cubicBezTo>
                          <a:pt x="821" y="5385"/>
                          <a:pt x="831" y="5383"/>
                          <a:pt x="842" y="5378"/>
                        </a:cubicBezTo>
                        <a:cubicBezTo>
                          <a:pt x="856" y="5399"/>
                          <a:pt x="873" y="5407"/>
                          <a:pt x="891" y="5407"/>
                        </a:cubicBezTo>
                        <a:cubicBezTo>
                          <a:pt x="941" y="5407"/>
                          <a:pt x="991" y="5337"/>
                          <a:pt x="950" y="5296"/>
                        </a:cubicBezTo>
                        <a:cubicBezTo>
                          <a:pt x="950" y="5242"/>
                          <a:pt x="869" y="5215"/>
                          <a:pt x="842" y="5188"/>
                        </a:cubicBezTo>
                        <a:lnTo>
                          <a:pt x="733" y="5134"/>
                        </a:lnTo>
                        <a:lnTo>
                          <a:pt x="598" y="5052"/>
                        </a:lnTo>
                        <a:lnTo>
                          <a:pt x="706" y="4890"/>
                        </a:lnTo>
                        <a:lnTo>
                          <a:pt x="842" y="4917"/>
                        </a:lnTo>
                        <a:cubicBezTo>
                          <a:pt x="896" y="4971"/>
                          <a:pt x="950" y="4998"/>
                          <a:pt x="1004" y="5025"/>
                        </a:cubicBezTo>
                        <a:cubicBezTo>
                          <a:pt x="1045" y="5039"/>
                          <a:pt x="1066" y="5046"/>
                          <a:pt x="1079" y="5046"/>
                        </a:cubicBezTo>
                        <a:cubicBezTo>
                          <a:pt x="1093" y="5046"/>
                          <a:pt x="1099" y="5039"/>
                          <a:pt x="1113" y="5025"/>
                        </a:cubicBezTo>
                        <a:cubicBezTo>
                          <a:pt x="1167" y="4998"/>
                          <a:pt x="1113" y="4944"/>
                          <a:pt x="1086" y="4917"/>
                        </a:cubicBezTo>
                        <a:cubicBezTo>
                          <a:pt x="1032" y="4862"/>
                          <a:pt x="977" y="4835"/>
                          <a:pt x="896" y="4808"/>
                        </a:cubicBezTo>
                        <a:lnTo>
                          <a:pt x="787" y="4754"/>
                        </a:lnTo>
                        <a:cubicBezTo>
                          <a:pt x="1032" y="4428"/>
                          <a:pt x="1276" y="4076"/>
                          <a:pt x="1520" y="3777"/>
                        </a:cubicBezTo>
                        <a:cubicBezTo>
                          <a:pt x="1954" y="3262"/>
                          <a:pt x="2415" y="2747"/>
                          <a:pt x="2876" y="2286"/>
                        </a:cubicBezTo>
                        <a:cubicBezTo>
                          <a:pt x="3120" y="2042"/>
                          <a:pt x="3364" y="1825"/>
                          <a:pt x="3608" y="1608"/>
                        </a:cubicBezTo>
                        <a:cubicBezTo>
                          <a:pt x="3852" y="1391"/>
                          <a:pt x="4097" y="1228"/>
                          <a:pt x="4341" y="1065"/>
                        </a:cubicBezTo>
                        <a:cubicBezTo>
                          <a:pt x="4585" y="902"/>
                          <a:pt x="4856" y="794"/>
                          <a:pt x="5154" y="767"/>
                        </a:cubicBezTo>
                        <a:cubicBezTo>
                          <a:pt x="5209" y="762"/>
                          <a:pt x="5262" y="760"/>
                          <a:pt x="5315" y="760"/>
                        </a:cubicBezTo>
                        <a:cubicBezTo>
                          <a:pt x="5579" y="760"/>
                          <a:pt x="5823" y="816"/>
                          <a:pt x="6050" y="929"/>
                        </a:cubicBezTo>
                        <a:cubicBezTo>
                          <a:pt x="6348" y="1065"/>
                          <a:pt x="6673" y="1174"/>
                          <a:pt x="6999" y="1228"/>
                        </a:cubicBezTo>
                        <a:cubicBezTo>
                          <a:pt x="7041" y="1231"/>
                          <a:pt x="7083" y="1233"/>
                          <a:pt x="7126" y="1233"/>
                        </a:cubicBezTo>
                        <a:cubicBezTo>
                          <a:pt x="7415" y="1233"/>
                          <a:pt x="7715" y="1156"/>
                          <a:pt x="7975" y="1038"/>
                        </a:cubicBezTo>
                        <a:cubicBezTo>
                          <a:pt x="8328" y="929"/>
                          <a:pt x="8653" y="794"/>
                          <a:pt x="9006" y="658"/>
                        </a:cubicBezTo>
                        <a:cubicBezTo>
                          <a:pt x="9332" y="523"/>
                          <a:pt x="9684" y="387"/>
                          <a:pt x="10010" y="279"/>
                        </a:cubicBezTo>
                        <a:cubicBezTo>
                          <a:pt x="10125" y="259"/>
                          <a:pt x="10240" y="240"/>
                          <a:pt x="10355" y="240"/>
                        </a:cubicBezTo>
                        <a:close/>
                        <a:moveTo>
                          <a:pt x="10354" y="1"/>
                        </a:moveTo>
                        <a:cubicBezTo>
                          <a:pt x="10059" y="1"/>
                          <a:pt x="9771" y="61"/>
                          <a:pt x="9521" y="197"/>
                        </a:cubicBezTo>
                        <a:lnTo>
                          <a:pt x="8436" y="604"/>
                        </a:lnTo>
                        <a:cubicBezTo>
                          <a:pt x="8111" y="740"/>
                          <a:pt x="7785" y="848"/>
                          <a:pt x="7433" y="957"/>
                        </a:cubicBezTo>
                        <a:cubicBezTo>
                          <a:pt x="7351" y="970"/>
                          <a:pt x="7270" y="977"/>
                          <a:pt x="7189" y="977"/>
                        </a:cubicBezTo>
                        <a:cubicBezTo>
                          <a:pt x="7107" y="977"/>
                          <a:pt x="7026" y="970"/>
                          <a:pt x="6945" y="957"/>
                        </a:cubicBezTo>
                        <a:cubicBezTo>
                          <a:pt x="6782" y="929"/>
                          <a:pt x="6619" y="902"/>
                          <a:pt x="6456" y="821"/>
                        </a:cubicBezTo>
                        <a:cubicBezTo>
                          <a:pt x="6158" y="685"/>
                          <a:pt x="5833" y="577"/>
                          <a:pt x="5507" y="523"/>
                        </a:cubicBezTo>
                        <a:cubicBezTo>
                          <a:pt x="5427" y="508"/>
                          <a:pt x="5347" y="501"/>
                          <a:pt x="5267" y="501"/>
                        </a:cubicBezTo>
                        <a:cubicBezTo>
                          <a:pt x="5049" y="501"/>
                          <a:pt x="4830" y="552"/>
                          <a:pt x="4612" y="631"/>
                        </a:cubicBezTo>
                        <a:cubicBezTo>
                          <a:pt x="4042" y="902"/>
                          <a:pt x="3527" y="1282"/>
                          <a:pt x="3066" y="1743"/>
                        </a:cubicBezTo>
                        <a:cubicBezTo>
                          <a:pt x="2062" y="2665"/>
                          <a:pt x="1167" y="3723"/>
                          <a:pt x="435" y="4862"/>
                        </a:cubicBezTo>
                        <a:cubicBezTo>
                          <a:pt x="381" y="4971"/>
                          <a:pt x="326" y="5052"/>
                          <a:pt x="272" y="5161"/>
                        </a:cubicBezTo>
                        <a:cubicBezTo>
                          <a:pt x="256" y="5153"/>
                          <a:pt x="240" y="5150"/>
                          <a:pt x="226" y="5150"/>
                        </a:cubicBezTo>
                        <a:cubicBezTo>
                          <a:pt x="191" y="5150"/>
                          <a:pt x="164" y="5169"/>
                          <a:pt x="164" y="5188"/>
                        </a:cubicBezTo>
                        <a:cubicBezTo>
                          <a:pt x="1" y="5676"/>
                          <a:pt x="55" y="6164"/>
                          <a:pt x="326" y="6571"/>
                        </a:cubicBezTo>
                        <a:cubicBezTo>
                          <a:pt x="598" y="7032"/>
                          <a:pt x="977" y="7358"/>
                          <a:pt x="1438" y="7602"/>
                        </a:cubicBezTo>
                        <a:cubicBezTo>
                          <a:pt x="2168" y="7947"/>
                          <a:pt x="2959" y="8125"/>
                          <a:pt x="3764" y="8125"/>
                        </a:cubicBezTo>
                        <a:cubicBezTo>
                          <a:pt x="4037" y="8125"/>
                          <a:pt x="4311" y="8104"/>
                          <a:pt x="4585" y="8063"/>
                        </a:cubicBezTo>
                        <a:cubicBezTo>
                          <a:pt x="5751" y="7927"/>
                          <a:pt x="6917" y="7602"/>
                          <a:pt x="8084" y="7548"/>
                        </a:cubicBezTo>
                        <a:cubicBezTo>
                          <a:pt x="8292" y="7534"/>
                          <a:pt x="8497" y="7528"/>
                          <a:pt x="8701" y="7528"/>
                        </a:cubicBezTo>
                        <a:cubicBezTo>
                          <a:pt x="9666" y="7528"/>
                          <a:pt x="10588" y="7661"/>
                          <a:pt x="11529" y="7683"/>
                        </a:cubicBezTo>
                        <a:cubicBezTo>
                          <a:pt x="11681" y="7698"/>
                          <a:pt x="11834" y="7705"/>
                          <a:pt x="11986" y="7705"/>
                        </a:cubicBezTo>
                        <a:cubicBezTo>
                          <a:pt x="12403" y="7705"/>
                          <a:pt x="12820" y="7654"/>
                          <a:pt x="13237" y="7575"/>
                        </a:cubicBezTo>
                        <a:cubicBezTo>
                          <a:pt x="13671" y="7466"/>
                          <a:pt x="14241" y="7276"/>
                          <a:pt x="14349" y="6788"/>
                        </a:cubicBezTo>
                        <a:lnTo>
                          <a:pt x="14377" y="6788"/>
                        </a:lnTo>
                        <a:cubicBezTo>
                          <a:pt x="14458" y="6761"/>
                          <a:pt x="14485" y="6707"/>
                          <a:pt x="14485" y="6653"/>
                        </a:cubicBezTo>
                        <a:cubicBezTo>
                          <a:pt x="13943" y="4727"/>
                          <a:pt x="13075" y="2937"/>
                          <a:pt x="11908" y="1336"/>
                        </a:cubicBezTo>
                        <a:cubicBezTo>
                          <a:pt x="11718" y="1065"/>
                          <a:pt x="11529" y="794"/>
                          <a:pt x="11312" y="550"/>
                        </a:cubicBezTo>
                        <a:cubicBezTo>
                          <a:pt x="11122" y="279"/>
                          <a:pt x="10850" y="89"/>
                          <a:pt x="10525" y="7"/>
                        </a:cubicBezTo>
                        <a:cubicBezTo>
                          <a:pt x="10468" y="3"/>
                          <a:pt x="10411" y="1"/>
                          <a:pt x="1035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gr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947"/>
        <p:cNvGrpSpPr/>
        <p:nvPr/>
      </p:nvGrpSpPr>
      <p:grpSpPr>
        <a:xfrm>
          <a:off x="0" y="0"/>
          <a:ext cx="0" cy="0"/>
          <a:chOff x="0" y="0"/>
          <a:chExt cx="0" cy="0"/>
        </a:xfrm>
      </p:grpSpPr>
      <p:sp>
        <p:nvSpPr>
          <p:cNvPr id="948" name="Google Shape;948;p38"/>
          <p:cNvSpPr txBox="1">
            <a:spLocks noGrp="1"/>
          </p:cNvSpPr>
          <p:nvPr>
            <p:ph type="title"/>
          </p:nvPr>
        </p:nvSpPr>
        <p:spPr>
          <a:xfrm>
            <a:off x="720000" y="387600"/>
            <a:ext cx="7704000" cy="5922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sz="2800" b="1" i="0" u="none" strike="noStrike" dirty="0">
                <a:solidFill>
                  <a:schemeClr val="accent1"/>
                </a:solidFill>
                <a:effectLst/>
                <a:latin typeface="Alfa Slab One" panose="020B0604020202020204" charset="0"/>
              </a:rPr>
              <a:t>Outlining the Scope, Nature and Role of the Guest Facilities and Service in hospitality  industry</a:t>
            </a:r>
            <a:endParaRPr sz="4400" dirty="0">
              <a:solidFill>
                <a:schemeClr val="accent1"/>
              </a:solidFill>
              <a:latin typeface="Alfa Slab One" panose="020B0604020202020204" charset="0"/>
            </a:endParaRPr>
          </a:p>
        </p:txBody>
      </p:sp>
      <p:sp>
        <p:nvSpPr>
          <p:cNvPr id="950" name="Google Shape;950;p38"/>
          <p:cNvSpPr txBox="1">
            <a:spLocks noGrp="1"/>
          </p:cNvSpPr>
          <p:nvPr>
            <p:ph type="subTitle" idx="2"/>
          </p:nvPr>
        </p:nvSpPr>
        <p:spPr>
          <a:xfrm>
            <a:off x="1041990" y="1754372"/>
            <a:ext cx="6624083" cy="2646598"/>
          </a:xfrm>
          <a:prstGeom prst="rect">
            <a:avLst/>
          </a:prstGeom>
        </p:spPr>
        <p:txBody>
          <a:bodyPr spcFirstLastPara="1" wrap="square" lIns="91425" tIns="91425" rIns="91425" bIns="91425" anchor="ctr" anchorCtr="0">
            <a:noAutofit/>
          </a:bodyPr>
          <a:lstStyle/>
          <a:p>
            <a:pPr algn="just" rtl="0" fontAlgn="base">
              <a:spcBef>
                <a:spcPts val="0"/>
              </a:spcBef>
              <a:spcAft>
                <a:spcPts val="0"/>
              </a:spcAft>
              <a:buFont typeface="Arial" panose="020B0604020202020204" pitchFamily="34" charset="0"/>
              <a:buChar char="•"/>
            </a:pPr>
            <a:r>
              <a:rPr lang="en-US" sz="1600" b="0" i="0" u="none" strike="noStrike" dirty="0">
                <a:solidFill>
                  <a:schemeClr val="tx1">
                    <a:lumMod val="90000"/>
                    <a:lumOff val="10000"/>
                  </a:schemeClr>
                </a:solidFill>
                <a:effectLst/>
                <a:latin typeface="Work Sans" pitchFamily="2" charset="0"/>
              </a:rPr>
              <a:t>The main role of the guest facilities and services in the hospitality is to improve the brand value of the hotel and enhance the guest experiences. </a:t>
            </a:r>
          </a:p>
          <a:p>
            <a:pPr algn="just" rtl="0" fontAlgn="base">
              <a:spcBef>
                <a:spcPts val="0"/>
              </a:spcBef>
              <a:spcAft>
                <a:spcPts val="0"/>
              </a:spcAft>
              <a:buFont typeface="Arial" panose="020B0604020202020204" pitchFamily="34" charset="0"/>
              <a:buChar char="•"/>
            </a:pPr>
            <a:r>
              <a:rPr lang="en-US" sz="1600" b="0" i="0" u="none" strike="noStrike" dirty="0">
                <a:solidFill>
                  <a:schemeClr val="tx1">
                    <a:lumMod val="90000"/>
                    <a:lumOff val="10000"/>
                  </a:schemeClr>
                </a:solidFill>
                <a:effectLst/>
                <a:latin typeface="Work Sans" pitchFamily="2" charset="0"/>
              </a:rPr>
              <a:t>In addition to this, a good quality of guest facilities and service can make a huge scope for the hospitality industry to attract more customers onwards.</a:t>
            </a:r>
          </a:p>
          <a:p>
            <a:pPr algn="just" rtl="0" fontAlgn="base">
              <a:spcBef>
                <a:spcPts val="0"/>
              </a:spcBef>
              <a:spcAft>
                <a:spcPts val="0"/>
              </a:spcAft>
              <a:buFont typeface="Arial" panose="020B0604020202020204" pitchFamily="34" charset="0"/>
              <a:buChar char="•"/>
            </a:pPr>
            <a:r>
              <a:rPr lang="en-US" sz="1600" b="0" i="0" u="none" strike="noStrike" dirty="0">
                <a:solidFill>
                  <a:schemeClr val="tx1">
                    <a:lumMod val="90000"/>
                    <a:lumOff val="10000"/>
                  </a:schemeClr>
                </a:solidFill>
                <a:effectLst/>
                <a:latin typeface="Work Sans" pitchFamily="2" charset="0"/>
              </a:rPr>
              <a:t>Besides that, the nature of the guest facilities and services includes handling complaints, assisting requests, greeting customers, and ensuring that the needs of the guests are met efficiently and promptly (Bonfanti </a:t>
            </a:r>
            <a:r>
              <a:rPr lang="en-US" sz="1600" b="0" i="1" u="none" strike="noStrike" dirty="0">
                <a:solidFill>
                  <a:schemeClr val="tx1">
                    <a:lumMod val="90000"/>
                    <a:lumOff val="10000"/>
                  </a:schemeClr>
                </a:solidFill>
                <a:effectLst/>
                <a:latin typeface="Work Sans" pitchFamily="2" charset="0"/>
              </a:rPr>
              <a:t>et al.,</a:t>
            </a:r>
            <a:r>
              <a:rPr lang="en-US" sz="1600" b="0" i="0" u="none" strike="noStrike" dirty="0">
                <a:solidFill>
                  <a:schemeClr val="tx1">
                    <a:lumMod val="90000"/>
                    <a:lumOff val="10000"/>
                  </a:schemeClr>
                </a:solidFill>
                <a:effectLst/>
                <a:latin typeface="Work Sans" pitchFamily="2" charset="0"/>
              </a:rPr>
              <a:t> 2021).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972"/>
        <p:cNvGrpSpPr/>
        <p:nvPr/>
      </p:nvGrpSpPr>
      <p:grpSpPr>
        <a:xfrm>
          <a:off x="0" y="0"/>
          <a:ext cx="0" cy="0"/>
          <a:chOff x="0" y="0"/>
          <a:chExt cx="0" cy="0"/>
        </a:xfrm>
      </p:grpSpPr>
      <p:sp>
        <p:nvSpPr>
          <p:cNvPr id="974" name="Google Shape;974;p39"/>
          <p:cNvSpPr txBox="1">
            <a:spLocks noGrp="1"/>
          </p:cNvSpPr>
          <p:nvPr>
            <p:ph type="body" idx="1"/>
          </p:nvPr>
        </p:nvSpPr>
        <p:spPr>
          <a:xfrm>
            <a:off x="856493" y="1967325"/>
            <a:ext cx="7154567" cy="2382000"/>
          </a:xfrm>
          <a:prstGeom prst="rect">
            <a:avLst/>
          </a:prstGeom>
        </p:spPr>
        <p:txBody>
          <a:bodyPr spcFirstLastPara="1" wrap="square" lIns="91425" tIns="91425" rIns="91425" bIns="91425" anchor="ctr" anchorCtr="0">
            <a:noAutofit/>
          </a:bodyPr>
          <a:lstStyle/>
          <a:p>
            <a:pPr algn="just" rtl="0" fontAlgn="base">
              <a:spcBef>
                <a:spcPts val="0"/>
              </a:spcBef>
              <a:spcAft>
                <a:spcPts val="0"/>
              </a:spcAft>
              <a:buFont typeface="Arial" panose="020B0604020202020204" pitchFamily="34" charset="0"/>
              <a:buChar char="•"/>
            </a:pPr>
            <a:r>
              <a:rPr lang="en-US" sz="1600" b="0" i="0" u="none" strike="noStrike" dirty="0">
                <a:solidFill>
                  <a:schemeClr val="tx1">
                    <a:lumMod val="90000"/>
                    <a:lumOff val="10000"/>
                  </a:schemeClr>
                </a:solidFill>
                <a:effectLst/>
                <a:latin typeface="Work Sans" pitchFamily="2" charset="0"/>
              </a:rPr>
              <a:t>The main scope of hospitality includes so many sectors, which are bars, restaurants, hotels, tourism, travel agencies, theme parks, event planning, beverage service, food services, lodging and so on. </a:t>
            </a:r>
          </a:p>
          <a:p>
            <a:pPr algn="just" rtl="0" fontAlgn="base">
              <a:spcBef>
                <a:spcPts val="0"/>
              </a:spcBef>
              <a:spcAft>
                <a:spcPts val="0"/>
              </a:spcAft>
              <a:buFont typeface="Arial" panose="020B0604020202020204" pitchFamily="34" charset="0"/>
              <a:buChar char="•"/>
            </a:pPr>
            <a:r>
              <a:rPr lang="en-US" sz="1600" b="0" i="0" u="none" strike="noStrike" dirty="0">
                <a:solidFill>
                  <a:schemeClr val="tx1">
                    <a:lumMod val="90000"/>
                    <a:lumOff val="10000"/>
                  </a:schemeClr>
                </a:solidFill>
                <a:effectLst/>
                <a:latin typeface="Work Sans" pitchFamily="2" charset="0"/>
              </a:rPr>
              <a:t>In addition to this, the main natures of the hospitality industry includes guest satisfaction, graveyard shift, shift work, variable work, simultaneous, inseparable, perishable and intangible. </a:t>
            </a:r>
          </a:p>
          <a:p>
            <a:pPr algn="just" rtl="0" fontAlgn="base">
              <a:spcBef>
                <a:spcPts val="0"/>
              </a:spcBef>
              <a:spcAft>
                <a:spcPts val="0"/>
              </a:spcAft>
              <a:buFont typeface="Arial" panose="020B0604020202020204" pitchFamily="34" charset="0"/>
              <a:buChar char="•"/>
            </a:pPr>
            <a:r>
              <a:rPr lang="en-US" sz="1600" b="0" i="0" u="none" strike="noStrike" dirty="0">
                <a:solidFill>
                  <a:schemeClr val="tx1">
                    <a:lumMod val="90000"/>
                    <a:lumOff val="10000"/>
                  </a:schemeClr>
                </a:solidFill>
                <a:effectLst/>
                <a:latin typeface="Work Sans" pitchFamily="2" charset="0"/>
              </a:rPr>
              <a:t>The main role of the guest facilities and services in the hospitality industry is to improve the brand value of the hotel and enhance the guest experiences (Ali et al., 2021). </a:t>
            </a:r>
          </a:p>
        </p:txBody>
      </p:sp>
      <p:sp>
        <p:nvSpPr>
          <p:cNvPr id="975" name="Google Shape;975;p39"/>
          <p:cNvSpPr txBox="1">
            <a:spLocks noGrp="1"/>
          </p:cNvSpPr>
          <p:nvPr>
            <p:ph type="title"/>
          </p:nvPr>
        </p:nvSpPr>
        <p:spPr>
          <a:xfrm>
            <a:off x="720000" y="387600"/>
            <a:ext cx="7704000" cy="5922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sz="2800" b="1" i="0" u="none" strike="noStrike" dirty="0">
                <a:solidFill>
                  <a:schemeClr val="accent1"/>
                </a:solidFill>
                <a:effectLst/>
                <a:latin typeface="Alfa Slab One" panose="020B0604020202020204" charset="0"/>
              </a:rPr>
              <a:t>Applying the Scope, Nature and Role of the Guest Facilities and Service to the Company </a:t>
            </a:r>
            <a:endParaRPr sz="4400" dirty="0">
              <a:solidFill>
                <a:schemeClr val="accent1"/>
              </a:solidFill>
              <a:latin typeface="Alfa Slab One" panose="020B060402020202020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005"/>
        <p:cNvGrpSpPr/>
        <p:nvPr/>
      </p:nvGrpSpPr>
      <p:grpSpPr>
        <a:xfrm>
          <a:off x="0" y="0"/>
          <a:ext cx="0" cy="0"/>
          <a:chOff x="0" y="0"/>
          <a:chExt cx="0" cy="0"/>
        </a:xfrm>
      </p:grpSpPr>
      <p:sp>
        <p:nvSpPr>
          <p:cNvPr id="1007" name="Google Shape;1007;p43"/>
          <p:cNvSpPr txBox="1">
            <a:spLocks noGrp="1"/>
          </p:cNvSpPr>
          <p:nvPr>
            <p:ph type="title"/>
          </p:nvPr>
        </p:nvSpPr>
        <p:spPr>
          <a:xfrm>
            <a:off x="730633" y="387599"/>
            <a:ext cx="7704000" cy="1302977"/>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sz="2800" b="1" i="0" u="none" strike="noStrike" dirty="0">
                <a:solidFill>
                  <a:schemeClr val="accent1"/>
                </a:solidFill>
                <a:effectLst/>
                <a:latin typeface="Alfa Slab One" panose="020B0604020202020204" charset="0"/>
              </a:rPr>
              <a:t>Importance of Hospitality and How Hotel Meet the Expectations of the Guest</a:t>
            </a:r>
            <a:endParaRPr sz="2800" dirty="0">
              <a:solidFill>
                <a:schemeClr val="accent1"/>
              </a:solidFill>
              <a:latin typeface="Alfa Slab One" panose="020B0604020202020204" charset="0"/>
            </a:endParaRPr>
          </a:p>
        </p:txBody>
      </p:sp>
      <p:sp>
        <p:nvSpPr>
          <p:cNvPr id="1010" name="Google Shape;1010;p43"/>
          <p:cNvSpPr txBox="1">
            <a:spLocks noGrp="1"/>
          </p:cNvSpPr>
          <p:nvPr>
            <p:ph type="subTitle" idx="4294967295"/>
          </p:nvPr>
        </p:nvSpPr>
        <p:spPr>
          <a:xfrm>
            <a:off x="577967" y="1956390"/>
            <a:ext cx="7988065" cy="2179675"/>
          </a:xfrm>
          <a:prstGeom prst="rect">
            <a:avLst/>
          </a:prstGeom>
        </p:spPr>
        <p:txBody>
          <a:bodyPr spcFirstLastPara="1" wrap="square" lIns="91425" tIns="91425" rIns="91425" bIns="91425" anchor="ctr" anchorCtr="0">
            <a:noAutofit/>
          </a:bodyPr>
          <a:lstStyle/>
          <a:p>
            <a:pPr algn="just" rtl="0" fontAlgn="base">
              <a:spcBef>
                <a:spcPts val="0"/>
              </a:spcBef>
              <a:spcAft>
                <a:spcPts val="0"/>
              </a:spcAft>
              <a:buFont typeface="Arial" panose="020B0604020202020204" pitchFamily="34" charset="0"/>
              <a:buChar char="•"/>
            </a:pPr>
            <a:r>
              <a:rPr lang="en-US" sz="1800" b="0" i="0" u="none" strike="noStrike" dirty="0">
                <a:solidFill>
                  <a:schemeClr val="tx1">
                    <a:lumMod val="90000"/>
                    <a:lumOff val="10000"/>
                  </a:schemeClr>
                </a:solidFill>
                <a:effectLst/>
                <a:latin typeface="Work Sans" pitchFamily="2" charset="0"/>
              </a:rPr>
              <a:t>Hospitality helps an individual to see from a variety of perspectives, and remined what they have offered (Mohsin et al., 2019).</a:t>
            </a:r>
          </a:p>
          <a:p>
            <a:pPr algn="just" rtl="0" fontAlgn="base">
              <a:spcBef>
                <a:spcPts val="0"/>
              </a:spcBef>
              <a:spcAft>
                <a:spcPts val="0"/>
              </a:spcAft>
              <a:buFont typeface="Arial" panose="020B0604020202020204" pitchFamily="34" charset="0"/>
              <a:buChar char="•"/>
            </a:pPr>
            <a:r>
              <a:rPr lang="en-US" sz="1800" b="0" i="0" u="none" strike="noStrike" dirty="0">
                <a:solidFill>
                  <a:schemeClr val="tx1">
                    <a:lumMod val="90000"/>
                    <a:lumOff val="10000"/>
                  </a:schemeClr>
                </a:solidFill>
                <a:effectLst/>
                <a:latin typeface="Work Sans" pitchFamily="2" charset="0"/>
              </a:rPr>
              <a:t>In addition to this, it also helps to build good relationships with other individuals and sets theme a party from the competition. </a:t>
            </a:r>
          </a:p>
          <a:p>
            <a:pPr algn="just" rtl="0" fontAlgn="base">
              <a:spcBef>
                <a:spcPts val="0"/>
              </a:spcBef>
              <a:spcAft>
                <a:spcPts val="0"/>
              </a:spcAft>
              <a:buFont typeface="Arial" panose="020B0604020202020204" pitchFamily="34" charset="0"/>
              <a:buChar char="•"/>
            </a:pPr>
            <a:r>
              <a:rPr lang="en-US" sz="1800" b="0" i="0" u="none" strike="noStrike" dirty="0">
                <a:solidFill>
                  <a:schemeClr val="tx1">
                    <a:lumMod val="90000"/>
                    <a:lumOff val="10000"/>
                  </a:schemeClr>
                </a:solidFill>
                <a:effectLst/>
                <a:latin typeface="Work Sans" pitchFamily="2" charset="0"/>
              </a:rPr>
              <a:t>Besides that, it helps in reflecting the brands and making a positive experience for the customers.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983"/>
        <p:cNvGrpSpPr/>
        <p:nvPr/>
      </p:nvGrpSpPr>
      <p:grpSpPr>
        <a:xfrm>
          <a:off x="0" y="0"/>
          <a:ext cx="0" cy="0"/>
          <a:chOff x="0" y="0"/>
          <a:chExt cx="0" cy="0"/>
        </a:xfrm>
      </p:grpSpPr>
      <p:sp>
        <p:nvSpPr>
          <p:cNvPr id="984" name="Google Shape;984;p40"/>
          <p:cNvSpPr txBox="1">
            <a:spLocks noGrp="1"/>
          </p:cNvSpPr>
          <p:nvPr>
            <p:ph type="title"/>
          </p:nvPr>
        </p:nvSpPr>
        <p:spPr>
          <a:xfrm>
            <a:off x="1488750" y="555642"/>
            <a:ext cx="6166500" cy="4023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US" sz="2800" b="1" i="0" u="none" strike="noStrike" dirty="0">
                <a:solidFill>
                  <a:schemeClr val="accent1"/>
                </a:solidFill>
                <a:effectLst/>
                <a:latin typeface="Alfa Slab One" panose="020B0604020202020204" charset="0"/>
              </a:rPr>
              <a:t>Conclusion</a:t>
            </a:r>
            <a:endParaRPr sz="3200" dirty="0">
              <a:solidFill>
                <a:schemeClr val="accent1"/>
              </a:solidFill>
              <a:latin typeface="Alfa Slab One" panose="020B0604020202020204" charset="0"/>
            </a:endParaRPr>
          </a:p>
        </p:txBody>
      </p:sp>
      <p:sp>
        <p:nvSpPr>
          <p:cNvPr id="985" name="Google Shape;985;p40"/>
          <p:cNvSpPr txBox="1">
            <a:spLocks noGrp="1"/>
          </p:cNvSpPr>
          <p:nvPr>
            <p:ph type="subTitle" idx="1"/>
          </p:nvPr>
        </p:nvSpPr>
        <p:spPr>
          <a:xfrm>
            <a:off x="1488750" y="1382232"/>
            <a:ext cx="6166500" cy="2594344"/>
          </a:xfrm>
          <a:prstGeom prst="rect">
            <a:avLst/>
          </a:prstGeom>
        </p:spPr>
        <p:txBody>
          <a:bodyPr spcFirstLastPara="1" wrap="square" lIns="91425" tIns="91425" rIns="91425" bIns="91425" anchor="ctr" anchorCtr="0">
            <a:noAutofit/>
          </a:bodyPr>
          <a:lstStyle/>
          <a:p>
            <a:pPr marL="133350" indent="0" algn="just" fontAlgn="base"/>
            <a:r>
              <a:rPr lang="en-US" sz="1600" b="0" i="0" u="none" strike="noStrike" dirty="0">
                <a:solidFill>
                  <a:schemeClr val="tx1">
                    <a:lumMod val="90000"/>
                    <a:lumOff val="10000"/>
                  </a:schemeClr>
                </a:solidFill>
                <a:effectLst/>
                <a:latin typeface="Work Sans" pitchFamily="2" charset="0"/>
              </a:rPr>
              <a:t>From the above study it has been concluded that The Fairmont Hotels &amp; Resorts is an international chain of luxury hotels, which operates about 70 properties all over the world having a strong presence in Canada. Moreover, the scope, nature and role of the guest facilities and services play a major role in the improvement of the hospitality industry, Additionally, it also stated the importance of the hospitality and the Fairmont Hotels &amp; Resorts meet the expectations of their customers by their unforgettable hotel environment. </a:t>
            </a:r>
            <a:endParaRPr lang="en-US" sz="1100" dirty="0">
              <a:solidFill>
                <a:schemeClr val="tx1">
                  <a:lumMod val="90000"/>
                  <a:lumOff val="10000"/>
                </a:schemeClr>
              </a:solidFill>
              <a:latin typeface="Work Sans" pitchFamily="2"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024"/>
        <p:cNvGrpSpPr/>
        <p:nvPr/>
      </p:nvGrpSpPr>
      <p:grpSpPr>
        <a:xfrm>
          <a:off x="0" y="0"/>
          <a:ext cx="0" cy="0"/>
          <a:chOff x="0" y="0"/>
          <a:chExt cx="0" cy="0"/>
        </a:xfrm>
      </p:grpSpPr>
      <p:sp>
        <p:nvSpPr>
          <p:cNvPr id="1032" name="Google Shape;1032;p44"/>
          <p:cNvSpPr txBox="1">
            <a:spLocks noGrp="1"/>
          </p:cNvSpPr>
          <p:nvPr>
            <p:ph type="subTitle" idx="4294967295"/>
          </p:nvPr>
        </p:nvSpPr>
        <p:spPr>
          <a:xfrm>
            <a:off x="95694" y="777782"/>
            <a:ext cx="8729330" cy="4272684"/>
          </a:xfrm>
          <a:prstGeom prst="rect">
            <a:avLst/>
          </a:prstGeom>
        </p:spPr>
        <p:txBody>
          <a:bodyPr spcFirstLastPara="1" wrap="square" lIns="91425" tIns="91425" rIns="91425" bIns="91425" anchor="ctr" anchorCtr="0">
            <a:noAutofit/>
          </a:bodyPr>
          <a:lstStyle/>
          <a:p>
            <a:pPr algn="just" rtl="0" fontAlgn="base">
              <a:spcBef>
                <a:spcPts val="1200"/>
              </a:spcBef>
              <a:spcAft>
                <a:spcPts val="0"/>
              </a:spcAft>
              <a:buFont typeface="Arial" panose="020B0604020202020204" pitchFamily="34" charset="0"/>
              <a:buChar char="•"/>
            </a:pPr>
            <a:r>
              <a:rPr lang="en-US" sz="1600" b="0" i="0" u="none" strike="noStrike" dirty="0">
                <a:solidFill>
                  <a:schemeClr val="tx1">
                    <a:lumMod val="90000"/>
                    <a:lumOff val="10000"/>
                  </a:schemeClr>
                </a:solidFill>
                <a:effectLst/>
                <a:latin typeface="Work Sans" pitchFamily="2" charset="0"/>
              </a:rPr>
              <a:t>fairmont.com. (2023). </a:t>
            </a:r>
            <a:r>
              <a:rPr lang="en-US" sz="1600" b="0" i="1" u="none" strike="noStrike" dirty="0">
                <a:solidFill>
                  <a:schemeClr val="tx1">
                    <a:lumMod val="90000"/>
                    <a:lumOff val="10000"/>
                  </a:schemeClr>
                </a:solidFill>
                <a:effectLst/>
                <a:latin typeface="Work Sans" pitchFamily="2" charset="0"/>
              </a:rPr>
              <a:t>Background of the Fairmont Hotels &amp; Resorts.</a:t>
            </a:r>
            <a:r>
              <a:rPr lang="en-US" sz="1600" b="0" i="0" u="none" strike="noStrike" dirty="0">
                <a:solidFill>
                  <a:schemeClr val="tx1">
                    <a:lumMod val="90000"/>
                    <a:lumOff val="10000"/>
                  </a:schemeClr>
                </a:solidFill>
                <a:effectLst/>
                <a:latin typeface="Work Sans" pitchFamily="2" charset="0"/>
              </a:rPr>
              <a:t> Available at:</a:t>
            </a:r>
            <a:r>
              <a:rPr lang="en-US" sz="1600" b="0" i="0" u="none" strike="noStrike" dirty="0">
                <a:solidFill>
                  <a:schemeClr val="tx1">
                    <a:lumMod val="90000"/>
                    <a:lumOff val="10000"/>
                  </a:schemeClr>
                </a:solidFill>
                <a:effectLst/>
                <a:latin typeface="Work Sans" pitchFamily="2" charset="0"/>
                <a:hlinkClick r:id="rId3">
                  <a:extLst>
                    <a:ext uri="{A12FA001-AC4F-418D-AE19-62706E023703}">
                      <ahyp:hlinkClr xmlns:ahyp="http://schemas.microsoft.com/office/drawing/2018/hyperlinkcolor" val="tx"/>
                    </a:ext>
                  </a:extLst>
                </a:hlinkClick>
              </a:rPr>
              <a:t> https://www.fairmont.com/</a:t>
            </a:r>
            <a:r>
              <a:rPr lang="en-US" sz="1600" b="0" i="0" u="none" strike="noStrike" dirty="0">
                <a:solidFill>
                  <a:schemeClr val="tx1">
                    <a:lumMod val="90000"/>
                    <a:lumOff val="10000"/>
                  </a:schemeClr>
                </a:solidFill>
                <a:effectLst/>
                <a:latin typeface="Work Sans" pitchFamily="2" charset="0"/>
              </a:rPr>
              <a:t> [Accessed on 7</a:t>
            </a:r>
            <a:r>
              <a:rPr lang="en-US" sz="1600" b="0" i="0" u="none" strike="noStrike" baseline="30000" dirty="0">
                <a:solidFill>
                  <a:schemeClr val="tx1">
                    <a:lumMod val="90000"/>
                    <a:lumOff val="10000"/>
                  </a:schemeClr>
                </a:solidFill>
                <a:effectLst/>
                <a:latin typeface="Work Sans" pitchFamily="2" charset="0"/>
              </a:rPr>
              <a:t>th</a:t>
            </a:r>
            <a:r>
              <a:rPr lang="en-US" sz="1600" b="0" i="0" u="none" strike="noStrike" dirty="0">
                <a:solidFill>
                  <a:schemeClr val="tx1">
                    <a:lumMod val="90000"/>
                    <a:lumOff val="10000"/>
                  </a:schemeClr>
                </a:solidFill>
                <a:effectLst/>
                <a:latin typeface="Work Sans" pitchFamily="2" charset="0"/>
              </a:rPr>
              <a:t> November, 2023]</a:t>
            </a:r>
          </a:p>
          <a:p>
            <a:pPr algn="just" rtl="0" fontAlgn="base">
              <a:spcBef>
                <a:spcPts val="0"/>
              </a:spcBef>
              <a:spcAft>
                <a:spcPts val="0"/>
              </a:spcAft>
              <a:buFont typeface="Arial" panose="020B0604020202020204" pitchFamily="34" charset="0"/>
              <a:buChar char="•"/>
            </a:pPr>
            <a:r>
              <a:rPr lang="en-US" sz="1600" b="0" i="0" u="none" strike="noStrike" dirty="0">
                <a:solidFill>
                  <a:schemeClr val="tx1">
                    <a:lumMod val="90000"/>
                    <a:lumOff val="10000"/>
                  </a:schemeClr>
                </a:solidFill>
                <a:effectLst/>
                <a:latin typeface="Work Sans" pitchFamily="2" charset="0"/>
              </a:rPr>
              <a:t>Gaur, L., Afaq, A., Singh, G. and Dwivedi, Y.K., (2021). Role of artificial intelligence and robotics to foster the touchless travel during a pandemic: a review and research agenda. </a:t>
            </a:r>
            <a:r>
              <a:rPr lang="en-US" sz="1600" b="0" i="1" u="none" strike="noStrike" dirty="0">
                <a:solidFill>
                  <a:schemeClr val="tx1">
                    <a:lumMod val="90000"/>
                    <a:lumOff val="10000"/>
                  </a:schemeClr>
                </a:solidFill>
                <a:effectLst/>
                <a:latin typeface="Work Sans" pitchFamily="2" charset="0"/>
              </a:rPr>
              <a:t>International Journal of Contemporary Hospitality Management</a:t>
            </a:r>
            <a:r>
              <a:rPr lang="en-US" sz="1600" b="0" i="0" u="none" strike="noStrike" dirty="0">
                <a:solidFill>
                  <a:schemeClr val="tx1">
                    <a:lumMod val="90000"/>
                    <a:lumOff val="10000"/>
                  </a:schemeClr>
                </a:solidFill>
                <a:effectLst/>
                <a:latin typeface="Work Sans" pitchFamily="2" charset="0"/>
              </a:rPr>
              <a:t>, </a:t>
            </a:r>
            <a:r>
              <a:rPr lang="en-US" sz="1600" b="0" i="1" u="none" strike="noStrike" dirty="0">
                <a:solidFill>
                  <a:schemeClr val="tx1">
                    <a:lumMod val="90000"/>
                    <a:lumOff val="10000"/>
                  </a:schemeClr>
                </a:solidFill>
                <a:effectLst/>
                <a:latin typeface="Work Sans" pitchFamily="2" charset="0"/>
              </a:rPr>
              <a:t>33</a:t>
            </a:r>
            <a:r>
              <a:rPr lang="en-US" sz="1600" b="0" i="0" u="none" strike="noStrike" dirty="0">
                <a:solidFill>
                  <a:schemeClr val="tx1">
                    <a:lumMod val="90000"/>
                    <a:lumOff val="10000"/>
                  </a:schemeClr>
                </a:solidFill>
                <a:effectLst/>
                <a:latin typeface="Work Sans" pitchFamily="2" charset="0"/>
              </a:rPr>
              <a:t>(11), pp.4079-4098.</a:t>
            </a:r>
          </a:p>
          <a:p>
            <a:pPr algn="just" rtl="0" fontAlgn="base">
              <a:spcBef>
                <a:spcPts val="0"/>
              </a:spcBef>
              <a:spcAft>
                <a:spcPts val="0"/>
              </a:spcAft>
              <a:buFont typeface="Arial" panose="020B0604020202020204" pitchFamily="34" charset="0"/>
              <a:buChar char="•"/>
            </a:pPr>
            <a:r>
              <a:rPr lang="en-US" sz="1600" b="0" i="0" u="none" strike="noStrike" dirty="0">
                <a:solidFill>
                  <a:schemeClr val="tx1">
                    <a:lumMod val="90000"/>
                    <a:lumOff val="10000"/>
                  </a:schemeClr>
                </a:solidFill>
                <a:effectLst/>
                <a:latin typeface="Work Sans" pitchFamily="2" charset="0"/>
              </a:rPr>
              <a:t>Hussain, S. and Khanna, K., (2019). Guest Satisfaction: A comparative study of hotel employees and guests perceptions. </a:t>
            </a:r>
            <a:r>
              <a:rPr lang="en-US" sz="1600" b="0" i="1" u="none" strike="noStrike" dirty="0">
                <a:solidFill>
                  <a:schemeClr val="tx1">
                    <a:lumMod val="90000"/>
                    <a:lumOff val="10000"/>
                  </a:schemeClr>
                </a:solidFill>
                <a:effectLst/>
                <a:latin typeface="Work Sans" pitchFamily="2" charset="0"/>
              </a:rPr>
              <a:t>International Journal of Hospitality and Tourism Systems</a:t>
            </a:r>
            <a:r>
              <a:rPr lang="en-US" sz="1600" b="0" i="0" u="none" strike="noStrike" dirty="0">
                <a:solidFill>
                  <a:schemeClr val="tx1">
                    <a:lumMod val="90000"/>
                    <a:lumOff val="10000"/>
                  </a:schemeClr>
                </a:solidFill>
                <a:effectLst/>
                <a:latin typeface="Work Sans" pitchFamily="2" charset="0"/>
              </a:rPr>
              <a:t>, </a:t>
            </a:r>
            <a:r>
              <a:rPr lang="en-US" sz="1600" b="0" i="1" u="none" strike="noStrike" dirty="0">
                <a:solidFill>
                  <a:schemeClr val="tx1">
                    <a:lumMod val="90000"/>
                    <a:lumOff val="10000"/>
                  </a:schemeClr>
                </a:solidFill>
                <a:effectLst/>
                <a:latin typeface="Work Sans" pitchFamily="2" charset="0"/>
              </a:rPr>
              <a:t>12</a:t>
            </a:r>
            <a:r>
              <a:rPr lang="en-US" sz="1600" b="0" i="0" u="none" strike="noStrike" dirty="0">
                <a:solidFill>
                  <a:schemeClr val="tx1">
                    <a:lumMod val="90000"/>
                    <a:lumOff val="10000"/>
                  </a:schemeClr>
                </a:solidFill>
                <a:effectLst/>
                <a:latin typeface="Work Sans" pitchFamily="2" charset="0"/>
              </a:rPr>
              <a:t>(1), p.83.</a:t>
            </a:r>
          </a:p>
          <a:p>
            <a:pPr algn="just" rtl="0" fontAlgn="base">
              <a:spcBef>
                <a:spcPts val="0"/>
              </a:spcBef>
              <a:spcAft>
                <a:spcPts val="0"/>
              </a:spcAft>
              <a:buFont typeface="Arial" panose="020B0604020202020204" pitchFamily="34" charset="0"/>
              <a:buChar char="•"/>
            </a:pPr>
            <a:r>
              <a:rPr lang="en-US" sz="1600" b="0" i="0" u="none" strike="noStrike" dirty="0">
                <a:solidFill>
                  <a:schemeClr val="tx1">
                    <a:lumMod val="90000"/>
                    <a:lumOff val="10000"/>
                  </a:schemeClr>
                </a:solidFill>
                <a:effectLst/>
                <a:latin typeface="Work Sans" pitchFamily="2" charset="0"/>
              </a:rPr>
              <a:t>Mohsin, A., Rodrigues, H. and Brochado, A., (2019). Shine bright like a star: Hotel performance and guests’ expectations based on star ratings. </a:t>
            </a:r>
            <a:r>
              <a:rPr lang="en-US" sz="1600" b="0" i="1" u="none" strike="noStrike" dirty="0">
                <a:solidFill>
                  <a:schemeClr val="tx1">
                    <a:lumMod val="90000"/>
                    <a:lumOff val="10000"/>
                  </a:schemeClr>
                </a:solidFill>
                <a:effectLst/>
                <a:latin typeface="Work Sans" pitchFamily="2" charset="0"/>
              </a:rPr>
              <a:t>International Journal of Hospitality Management</a:t>
            </a:r>
            <a:r>
              <a:rPr lang="en-US" sz="1600" b="0" i="0" u="none" strike="noStrike" dirty="0">
                <a:solidFill>
                  <a:schemeClr val="tx1">
                    <a:lumMod val="90000"/>
                    <a:lumOff val="10000"/>
                  </a:schemeClr>
                </a:solidFill>
                <a:effectLst/>
                <a:latin typeface="Work Sans" pitchFamily="2" charset="0"/>
              </a:rPr>
              <a:t>, </a:t>
            </a:r>
            <a:r>
              <a:rPr lang="en-US" sz="1600" b="0" i="1" u="none" strike="noStrike" dirty="0">
                <a:solidFill>
                  <a:schemeClr val="tx1">
                    <a:lumMod val="90000"/>
                    <a:lumOff val="10000"/>
                  </a:schemeClr>
                </a:solidFill>
                <a:effectLst/>
                <a:latin typeface="Work Sans" pitchFamily="2" charset="0"/>
              </a:rPr>
              <a:t>83</a:t>
            </a:r>
            <a:r>
              <a:rPr lang="en-US" sz="1600" b="0" i="0" u="none" strike="noStrike" dirty="0">
                <a:solidFill>
                  <a:schemeClr val="tx1">
                    <a:lumMod val="90000"/>
                    <a:lumOff val="10000"/>
                  </a:schemeClr>
                </a:solidFill>
                <a:effectLst/>
                <a:latin typeface="Work Sans" pitchFamily="2" charset="0"/>
              </a:rPr>
              <a:t>, pp.103-114.</a:t>
            </a:r>
          </a:p>
          <a:p>
            <a:pPr algn="just" rtl="0" fontAlgn="base">
              <a:spcBef>
                <a:spcPts val="0"/>
              </a:spcBef>
              <a:spcAft>
                <a:spcPts val="1200"/>
              </a:spcAft>
              <a:buFont typeface="Arial" panose="020B0604020202020204" pitchFamily="34" charset="0"/>
              <a:buChar char="•"/>
            </a:pPr>
            <a:r>
              <a:rPr lang="en-US" sz="1600" b="0" i="0" u="none" strike="noStrike" dirty="0">
                <a:solidFill>
                  <a:schemeClr val="tx1">
                    <a:lumMod val="90000"/>
                    <a:lumOff val="10000"/>
                  </a:schemeClr>
                </a:solidFill>
                <a:effectLst/>
                <a:latin typeface="Work Sans" pitchFamily="2" charset="0"/>
              </a:rPr>
              <a:t>Sann, R. and Lai, P.C., (2020). Understanding homophily of service failure within the hotel guest cycle: Applying NLP-aspect-based sentiment analysis to the hospitality industry. </a:t>
            </a:r>
            <a:r>
              <a:rPr lang="en-US" sz="1600" b="0" i="1" u="none" strike="noStrike" dirty="0">
                <a:solidFill>
                  <a:schemeClr val="tx1">
                    <a:lumMod val="90000"/>
                    <a:lumOff val="10000"/>
                  </a:schemeClr>
                </a:solidFill>
                <a:effectLst/>
                <a:latin typeface="Work Sans" pitchFamily="2" charset="0"/>
              </a:rPr>
              <a:t>International Journal of Hospitality Management</a:t>
            </a:r>
            <a:r>
              <a:rPr lang="en-US" sz="1600" b="0" i="0" u="none" strike="noStrike" dirty="0">
                <a:solidFill>
                  <a:schemeClr val="tx1">
                    <a:lumMod val="90000"/>
                    <a:lumOff val="10000"/>
                  </a:schemeClr>
                </a:solidFill>
                <a:effectLst/>
                <a:latin typeface="Work Sans" pitchFamily="2" charset="0"/>
              </a:rPr>
              <a:t>, </a:t>
            </a:r>
            <a:r>
              <a:rPr lang="en-US" sz="1600" b="0" i="1" u="none" strike="noStrike" dirty="0">
                <a:solidFill>
                  <a:schemeClr val="tx1">
                    <a:lumMod val="90000"/>
                    <a:lumOff val="10000"/>
                  </a:schemeClr>
                </a:solidFill>
                <a:effectLst/>
                <a:latin typeface="Work Sans" pitchFamily="2" charset="0"/>
              </a:rPr>
              <a:t>91</a:t>
            </a:r>
            <a:r>
              <a:rPr lang="en-US" sz="1600" b="0" i="0" u="none" strike="noStrike" dirty="0">
                <a:solidFill>
                  <a:schemeClr val="tx1">
                    <a:lumMod val="90000"/>
                    <a:lumOff val="10000"/>
                  </a:schemeClr>
                </a:solidFill>
                <a:effectLst/>
                <a:latin typeface="Work Sans" pitchFamily="2" charset="0"/>
              </a:rPr>
              <a:t>, p.102678.</a:t>
            </a:r>
          </a:p>
        </p:txBody>
      </p:sp>
      <p:sp>
        <p:nvSpPr>
          <p:cNvPr id="1072" name="Google Shape;1072;p44"/>
          <p:cNvSpPr txBox="1">
            <a:spLocks noGrp="1"/>
          </p:cNvSpPr>
          <p:nvPr>
            <p:ph type="title"/>
          </p:nvPr>
        </p:nvSpPr>
        <p:spPr>
          <a:xfrm>
            <a:off x="757215" y="185582"/>
            <a:ext cx="7704000" cy="5922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b="1" i="0" u="none" strike="noStrike" dirty="0">
                <a:solidFill>
                  <a:schemeClr val="accent1"/>
                </a:solidFill>
                <a:effectLst/>
                <a:latin typeface="Alfa Slab One" panose="020B0604020202020204" charset="0"/>
              </a:rPr>
              <a:t>References </a:t>
            </a:r>
            <a:endParaRPr sz="4800" dirty="0">
              <a:solidFill>
                <a:schemeClr val="accent1"/>
              </a:solidFill>
              <a:latin typeface="Alfa Slab One" panose="020B060402020202020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801"/>
        <p:cNvGrpSpPr/>
        <p:nvPr/>
      </p:nvGrpSpPr>
      <p:grpSpPr>
        <a:xfrm>
          <a:off x="0" y="0"/>
          <a:ext cx="0" cy="0"/>
          <a:chOff x="0" y="0"/>
          <a:chExt cx="0" cy="0"/>
        </a:xfrm>
      </p:grpSpPr>
      <p:sp>
        <p:nvSpPr>
          <p:cNvPr id="1802" name="Google Shape;1802;p60"/>
          <p:cNvSpPr txBox="1">
            <a:spLocks noGrp="1"/>
          </p:cNvSpPr>
          <p:nvPr>
            <p:ph type="title"/>
          </p:nvPr>
        </p:nvSpPr>
        <p:spPr>
          <a:xfrm>
            <a:off x="669446" y="768838"/>
            <a:ext cx="7704000" cy="142177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8800" b="1" i="0" u="none" strike="noStrike" dirty="0">
                <a:solidFill>
                  <a:schemeClr val="accent1"/>
                </a:solidFill>
                <a:effectLst/>
                <a:latin typeface="Alfa Slab One" panose="020B0604020202020204" charset="0"/>
              </a:rPr>
              <a:t>Thank You!!</a:t>
            </a:r>
            <a:endParaRPr sz="16600" dirty="0">
              <a:solidFill>
                <a:schemeClr val="accent1"/>
              </a:solidFill>
              <a:latin typeface="Alfa Slab One" panose="020B0604020202020204" charset="0"/>
            </a:endParaRPr>
          </a:p>
        </p:txBody>
      </p:sp>
      <p:grpSp>
        <p:nvGrpSpPr>
          <p:cNvPr id="1805" name="Google Shape;1805;p60"/>
          <p:cNvGrpSpPr/>
          <p:nvPr/>
        </p:nvGrpSpPr>
        <p:grpSpPr>
          <a:xfrm>
            <a:off x="1154669" y="2746519"/>
            <a:ext cx="1818038" cy="1839530"/>
            <a:chOff x="1854425" y="850075"/>
            <a:chExt cx="3813000" cy="3858075"/>
          </a:xfrm>
        </p:grpSpPr>
        <p:grpSp>
          <p:nvGrpSpPr>
            <p:cNvPr id="1806" name="Google Shape;1806;p60"/>
            <p:cNvGrpSpPr/>
            <p:nvPr/>
          </p:nvGrpSpPr>
          <p:grpSpPr>
            <a:xfrm>
              <a:off x="2187150" y="1091025"/>
              <a:ext cx="3203425" cy="3128700"/>
              <a:chOff x="2187150" y="1091025"/>
              <a:chExt cx="3203425" cy="3128700"/>
            </a:xfrm>
          </p:grpSpPr>
          <p:grpSp>
            <p:nvGrpSpPr>
              <p:cNvPr id="1807" name="Google Shape;1807;p60"/>
              <p:cNvGrpSpPr/>
              <p:nvPr/>
            </p:nvGrpSpPr>
            <p:grpSpPr>
              <a:xfrm>
                <a:off x="2187150" y="1091025"/>
                <a:ext cx="3203425" cy="3043075"/>
                <a:chOff x="2187150" y="1091025"/>
                <a:chExt cx="3203425" cy="3043075"/>
              </a:xfrm>
            </p:grpSpPr>
            <p:sp>
              <p:nvSpPr>
                <p:cNvPr id="1808" name="Google Shape;1808;p60"/>
                <p:cNvSpPr/>
                <p:nvPr/>
              </p:nvSpPr>
              <p:spPr>
                <a:xfrm>
                  <a:off x="2187150" y="1091025"/>
                  <a:ext cx="3203425" cy="3043075"/>
                </a:xfrm>
                <a:custGeom>
                  <a:avLst/>
                  <a:gdLst/>
                  <a:ahLst/>
                  <a:cxnLst/>
                  <a:rect l="l" t="t" r="r" b="b"/>
                  <a:pathLst>
                    <a:path w="128137" h="121723" extrusionOk="0">
                      <a:moveTo>
                        <a:pt x="64052" y="1"/>
                      </a:moveTo>
                      <a:cubicBezTo>
                        <a:pt x="28691" y="1"/>
                        <a:pt x="0" y="27255"/>
                        <a:pt x="0" y="60861"/>
                      </a:cubicBezTo>
                      <a:cubicBezTo>
                        <a:pt x="0" y="94467"/>
                        <a:pt x="28691" y="121722"/>
                        <a:pt x="64052" y="121722"/>
                      </a:cubicBezTo>
                      <a:cubicBezTo>
                        <a:pt x="99445" y="121722"/>
                        <a:pt x="128136" y="94467"/>
                        <a:pt x="128136" y="60861"/>
                      </a:cubicBezTo>
                      <a:cubicBezTo>
                        <a:pt x="128136" y="27255"/>
                        <a:pt x="99445" y="1"/>
                        <a:pt x="6405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9" name="Google Shape;1809;p60"/>
                <p:cNvSpPr/>
                <p:nvPr/>
              </p:nvSpPr>
              <p:spPr>
                <a:xfrm>
                  <a:off x="3876200" y="1222225"/>
                  <a:ext cx="975825" cy="786400"/>
                </a:xfrm>
                <a:custGeom>
                  <a:avLst/>
                  <a:gdLst/>
                  <a:ahLst/>
                  <a:cxnLst/>
                  <a:rect l="l" t="t" r="r" b="b"/>
                  <a:pathLst>
                    <a:path w="39033" h="31456" extrusionOk="0">
                      <a:moveTo>
                        <a:pt x="21054" y="1"/>
                      </a:moveTo>
                      <a:cubicBezTo>
                        <a:pt x="20608" y="1"/>
                        <a:pt x="20163" y="46"/>
                        <a:pt x="19724" y="146"/>
                      </a:cubicBezTo>
                      <a:lnTo>
                        <a:pt x="22358" y="758"/>
                      </a:lnTo>
                      <a:lnTo>
                        <a:pt x="22358" y="758"/>
                      </a:lnTo>
                      <a:cubicBezTo>
                        <a:pt x="22137" y="737"/>
                        <a:pt x="21918" y="727"/>
                        <a:pt x="21701" y="727"/>
                      </a:cubicBezTo>
                      <a:cubicBezTo>
                        <a:pt x="17101" y="727"/>
                        <a:pt x="13338" y="5267"/>
                        <a:pt x="14905" y="10103"/>
                      </a:cubicBezTo>
                      <a:cubicBezTo>
                        <a:pt x="13114" y="9245"/>
                        <a:pt x="11173" y="8801"/>
                        <a:pt x="9225" y="8801"/>
                      </a:cubicBezTo>
                      <a:cubicBezTo>
                        <a:pt x="8639" y="8801"/>
                        <a:pt x="8052" y="8841"/>
                        <a:pt x="7469" y="8923"/>
                      </a:cubicBezTo>
                      <a:cubicBezTo>
                        <a:pt x="5745" y="9146"/>
                        <a:pt x="3958" y="9784"/>
                        <a:pt x="2969" y="11188"/>
                      </a:cubicBezTo>
                      <a:cubicBezTo>
                        <a:pt x="1980" y="12625"/>
                        <a:pt x="2235" y="14922"/>
                        <a:pt x="3767" y="15688"/>
                      </a:cubicBezTo>
                      <a:cubicBezTo>
                        <a:pt x="2426" y="15848"/>
                        <a:pt x="1246" y="16646"/>
                        <a:pt x="575" y="17827"/>
                      </a:cubicBezTo>
                      <a:cubicBezTo>
                        <a:pt x="1" y="19007"/>
                        <a:pt x="288" y="20635"/>
                        <a:pt x="1373" y="21369"/>
                      </a:cubicBezTo>
                      <a:cubicBezTo>
                        <a:pt x="1916" y="21656"/>
                        <a:pt x="2490" y="21816"/>
                        <a:pt x="3097" y="21848"/>
                      </a:cubicBezTo>
                      <a:cubicBezTo>
                        <a:pt x="3240" y="21856"/>
                        <a:pt x="3383" y="21860"/>
                        <a:pt x="3525" y="21860"/>
                      </a:cubicBezTo>
                      <a:cubicBezTo>
                        <a:pt x="4910" y="21860"/>
                        <a:pt x="6255" y="21472"/>
                        <a:pt x="7424" y="20760"/>
                      </a:cubicBezTo>
                      <a:lnTo>
                        <a:pt x="7424" y="20760"/>
                      </a:lnTo>
                      <a:cubicBezTo>
                        <a:pt x="6780" y="21371"/>
                        <a:pt x="6226" y="22062"/>
                        <a:pt x="5841" y="22869"/>
                      </a:cubicBezTo>
                      <a:cubicBezTo>
                        <a:pt x="5171" y="24273"/>
                        <a:pt x="5203" y="26061"/>
                        <a:pt x="6192" y="27241"/>
                      </a:cubicBezTo>
                      <a:cubicBezTo>
                        <a:pt x="6916" y="27965"/>
                        <a:pt x="7878" y="28364"/>
                        <a:pt x="8855" y="28364"/>
                      </a:cubicBezTo>
                      <a:cubicBezTo>
                        <a:pt x="9214" y="28364"/>
                        <a:pt x="9575" y="28310"/>
                        <a:pt x="9926" y="28199"/>
                      </a:cubicBezTo>
                      <a:cubicBezTo>
                        <a:pt x="10882" y="27896"/>
                        <a:pt x="11718" y="27338"/>
                        <a:pt x="12348" y="26586"/>
                      </a:cubicBezTo>
                      <a:lnTo>
                        <a:pt x="12348" y="26586"/>
                      </a:lnTo>
                      <a:cubicBezTo>
                        <a:pt x="12074" y="27236"/>
                        <a:pt x="12036" y="27984"/>
                        <a:pt x="12288" y="28678"/>
                      </a:cubicBezTo>
                      <a:cubicBezTo>
                        <a:pt x="12671" y="29699"/>
                        <a:pt x="13469" y="30529"/>
                        <a:pt x="14458" y="30975"/>
                      </a:cubicBezTo>
                      <a:cubicBezTo>
                        <a:pt x="15136" y="31304"/>
                        <a:pt x="15871" y="31455"/>
                        <a:pt x="16610" y="31455"/>
                      </a:cubicBezTo>
                      <a:cubicBezTo>
                        <a:pt x="19104" y="31455"/>
                        <a:pt x="21640" y="29728"/>
                        <a:pt x="22181" y="27241"/>
                      </a:cubicBezTo>
                      <a:cubicBezTo>
                        <a:pt x="22827" y="28117"/>
                        <a:pt x="23857" y="28520"/>
                        <a:pt x="24927" y="28520"/>
                      </a:cubicBezTo>
                      <a:cubicBezTo>
                        <a:pt x="26078" y="28520"/>
                        <a:pt x="27275" y="28053"/>
                        <a:pt x="28086" y="27209"/>
                      </a:cubicBezTo>
                      <a:cubicBezTo>
                        <a:pt x="29617" y="25582"/>
                        <a:pt x="29873" y="23092"/>
                        <a:pt x="29394" y="20890"/>
                      </a:cubicBezTo>
                      <a:lnTo>
                        <a:pt x="29394" y="20890"/>
                      </a:lnTo>
                      <a:cubicBezTo>
                        <a:pt x="30094" y="21753"/>
                        <a:pt x="31168" y="22159"/>
                        <a:pt x="32269" y="22159"/>
                      </a:cubicBezTo>
                      <a:cubicBezTo>
                        <a:pt x="33325" y="22159"/>
                        <a:pt x="34405" y="21785"/>
                        <a:pt x="35202" y="21082"/>
                      </a:cubicBezTo>
                      <a:cubicBezTo>
                        <a:pt x="36830" y="19646"/>
                        <a:pt x="37277" y="17188"/>
                        <a:pt x="36734" y="15114"/>
                      </a:cubicBezTo>
                      <a:lnTo>
                        <a:pt x="36734" y="15114"/>
                      </a:lnTo>
                      <a:cubicBezTo>
                        <a:pt x="36878" y="15321"/>
                        <a:pt x="37125" y="15417"/>
                        <a:pt x="37389" y="15417"/>
                      </a:cubicBezTo>
                      <a:cubicBezTo>
                        <a:pt x="37652" y="15417"/>
                        <a:pt x="37931" y="15321"/>
                        <a:pt x="38139" y="15146"/>
                      </a:cubicBezTo>
                      <a:cubicBezTo>
                        <a:pt x="38490" y="14763"/>
                        <a:pt x="38713" y="14252"/>
                        <a:pt x="38745" y="13742"/>
                      </a:cubicBezTo>
                      <a:cubicBezTo>
                        <a:pt x="39032" y="11284"/>
                        <a:pt x="38075" y="8859"/>
                        <a:pt x="36128" y="7359"/>
                      </a:cubicBezTo>
                      <a:cubicBezTo>
                        <a:pt x="34756" y="6274"/>
                        <a:pt x="33032" y="5763"/>
                        <a:pt x="31468" y="4997"/>
                      </a:cubicBezTo>
                      <a:cubicBezTo>
                        <a:pt x="29522" y="4008"/>
                        <a:pt x="27830" y="2603"/>
                        <a:pt x="25947" y="1518"/>
                      </a:cubicBezTo>
                      <a:cubicBezTo>
                        <a:pt x="24457" y="659"/>
                        <a:pt x="22747" y="1"/>
                        <a:pt x="2105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0" name="Google Shape;1810;p60"/>
                <p:cNvSpPr/>
                <p:nvPr/>
              </p:nvSpPr>
              <p:spPr>
                <a:xfrm>
                  <a:off x="3472500" y="1315775"/>
                  <a:ext cx="189100" cy="113150"/>
                </a:xfrm>
                <a:custGeom>
                  <a:avLst/>
                  <a:gdLst/>
                  <a:ahLst/>
                  <a:cxnLst/>
                  <a:rect l="l" t="t" r="r" b="b"/>
                  <a:pathLst>
                    <a:path w="7564" h="4526" extrusionOk="0">
                      <a:moveTo>
                        <a:pt x="6919" y="0"/>
                      </a:moveTo>
                      <a:cubicBezTo>
                        <a:pt x="6458" y="0"/>
                        <a:pt x="5987" y="284"/>
                        <a:pt x="5617" y="585"/>
                      </a:cubicBezTo>
                      <a:cubicBezTo>
                        <a:pt x="5107" y="968"/>
                        <a:pt x="4692" y="1510"/>
                        <a:pt x="4436" y="2117"/>
                      </a:cubicBezTo>
                      <a:cubicBezTo>
                        <a:pt x="4341" y="2340"/>
                        <a:pt x="4277" y="2532"/>
                        <a:pt x="4277" y="2755"/>
                      </a:cubicBezTo>
                      <a:cubicBezTo>
                        <a:pt x="3798" y="2372"/>
                        <a:pt x="3255" y="2085"/>
                        <a:pt x="2681" y="1957"/>
                      </a:cubicBezTo>
                      <a:cubicBezTo>
                        <a:pt x="2335" y="1825"/>
                        <a:pt x="1980" y="1761"/>
                        <a:pt x="1625" y="1761"/>
                      </a:cubicBezTo>
                      <a:cubicBezTo>
                        <a:pt x="1294" y="1761"/>
                        <a:pt x="962" y="1817"/>
                        <a:pt x="639" y="1925"/>
                      </a:cubicBezTo>
                      <a:cubicBezTo>
                        <a:pt x="319" y="2053"/>
                        <a:pt x="64" y="2340"/>
                        <a:pt x="0" y="2691"/>
                      </a:cubicBezTo>
                      <a:cubicBezTo>
                        <a:pt x="0" y="3010"/>
                        <a:pt x="224" y="3266"/>
                        <a:pt x="543" y="3329"/>
                      </a:cubicBezTo>
                      <a:cubicBezTo>
                        <a:pt x="829" y="3382"/>
                        <a:pt x="1116" y="3434"/>
                        <a:pt x="1420" y="3434"/>
                      </a:cubicBezTo>
                      <a:cubicBezTo>
                        <a:pt x="1488" y="3434"/>
                        <a:pt x="1558" y="3431"/>
                        <a:pt x="1628" y="3425"/>
                      </a:cubicBezTo>
                      <a:cubicBezTo>
                        <a:pt x="2043" y="3425"/>
                        <a:pt x="2490" y="3425"/>
                        <a:pt x="2904" y="3489"/>
                      </a:cubicBezTo>
                      <a:cubicBezTo>
                        <a:pt x="3638" y="3489"/>
                        <a:pt x="4341" y="3840"/>
                        <a:pt x="4851" y="4446"/>
                      </a:cubicBezTo>
                      <a:cubicBezTo>
                        <a:pt x="4878" y="4500"/>
                        <a:pt x="4927" y="4525"/>
                        <a:pt x="4979" y="4525"/>
                      </a:cubicBezTo>
                      <a:cubicBezTo>
                        <a:pt x="5053" y="4525"/>
                        <a:pt x="5133" y="4476"/>
                        <a:pt x="5170" y="4383"/>
                      </a:cubicBezTo>
                      <a:cubicBezTo>
                        <a:pt x="5553" y="2883"/>
                        <a:pt x="6351" y="1478"/>
                        <a:pt x="7468" y="393"/>
                      </a:cubicBezTo>
                      <a:cubicBezTo>
                        <a:pt x="7564" y="330"/>
                        <a:pt x="7532" y="202"/>
                        <a:pt x="7436" y="138"/>
                      </a:cubicBezTo>
                      <a:cubicBezTo>
                        <a:pt x="7269" y="41"/>
                        <a:pt x="7095" y="0"/>
                        <a:pt x="691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1" name="Google Shape;1811;p60"/>
                <p:cNvSpPr/>
                <p:nvPr/>
              </p:nvSpPr>
              <p:spPr>
                <a:xfrm>
                  <a:off x="4132325" y="1641450"/>
                  <a:ext cx="200275" cy="103600"/>
                </a:xfrm>
                <a:custGeom>
                  <a:avLst/>
                  <a:gdLst/>
                  <a:ahLst/>
                  <a:cxnLst/>
                  <a:rect l="l" t="t" r="r" b="b"/>
                  <a:pathLst>
                    <a:path w="8011" h="4144" extrusionOk="0">
                      <a:moveTo>
                        <a:pt x="933" y="0"/>
                      </a:moveTo>
                      <a:cubicBezTo>
                        <a:pt x="612" y="0"/>
                        <a:pt x="303" y="156"/>
                        <a:pt x="128" y="419"/>
                      </a:cubicBezTo>
                      <a:cubicBezTo>
                        <a:pt x="0" y="707"/>
                        <a:pt x="96" y="1058"/>
                        <a:pt x="351" y="1217"/>
                      </a:cubicBezTo>
                      <a:cubicBezTo>
                        <a:pt x="639" y="1441"/>
                        <a:pt x="958" y="1632"/>
                        <a:pt x="1309" y="1760"/>
                      </a:cubicBezTo>
                      <a:cubicBezTo>
                        <a:pt x="1692" y="1951"/>
                        <a:pt x="2075" y="2111"/>
                        <a:pt x="2426" y="2334"/>
                      </a:cubicBezTo>
                      <a:cubicBezTo>
                        <a:pt x="3128" y="2653"/>
                        <a:pt x="3639" y="3260"/>
                        <a:pt x="3830" y="3994"/>
                      </a:cubicBezTo>
                      <a:cubicBezTo>
                        <a:pt x="3850" y="4093"/>
                        <a:pt x="3932" y="4143"/>
                        <a:pt x="4015" y="4143"/>
                      </a:cubicBezTo>
                      <a:cubicBezTo>
                        <a:pt x="4064" y="4143"/>
                        <a:pt x="4113" y="4125"/>
                        <a:pt x="4149" y="4089"/>
                      </a:cubicBezTo>
                      <a:cubicBezTo>
                        <a:pt x="5107" y="2845"/>
                        <a:pt x="6415" y="1919"/>
                        <a:pt x="7883" y="1377"/>
                      </a:cubicBezTo>
                      <a:cubicBezTo>
                        <a:pt x="7979" y="1345"/>
                        <a:pt x="8011" y="1217"/>
                        <a:pt x="7947" y="1153"/>
                      </a:cubicBezTo>
                      <a:cubicBezTo>
                        <a:pt x="7721" y="796"/>
                        <a:pt x="7340" y="682"/>
                        <a:pt x="6940" y="682"/>
                      </a:cubicBezTo>
                      <a:cubicBezTo>
                        <a:pt x="6663" y="682"/>
                        <a:pt x="6377" y="737"/>
                        <a:pt x="6128" y="802"/>
                      </a:cubicBezTo>
                      <a:cubicBezTo>
                        <a:pt x="5458" y="930"/>
                        <a:pt x="4851" y="1281"/>
                        <a:pt x="4373" y="1728"/>
                      </a:cubicBezTo>
                      <a:cubicBezTo>
                        <a:pt x="4213" y="1887"/>
                        <a:pt x="4085" y="2047"/>
                        <a:pt x="3990" y="2238"/>
                      </a:cubicBezTo>
                      <a:cubicBezTo>
                        <a:pt x="3734" y="1696"/>
                        <a:pt x="3351" y="1217"/>
                        <a:pt x="2873" y="866"/>
                      </a:cubicBezTo>
                      <a:cubicBezTo>
                        <a:pt x="2362" y="356"/>
                        <a:pt x="1724" y="68"/>
                        <a:pt x="1022" y="4"/>
                      </a:cubicBezTo>
                      <a:cubicBezTo>
                        <a:pt x="992" y="2"/>
                        <a:pt x="962" y="0"/>
                        <a:pt x="93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12" name="Google Shape;1812;p60"/>
              <p:cNvGrpSpPr/>
              <p:nvPr/>
            </p:nvGrpSpPr>
            <p:grpSpPr>
              <a:xfrm>
                <a:off x="2569325" y="1552400"/>
                <a:ext cx="1813550" cy="2050125"/>
                <a:chOff x="2569325" y="1552400"/>
                <a:chExt cx="1813550" cy="2050125"/>
              </a:xfrm>
            </p:grpSpPr>
            <p:grpSp>
              <p:nvGrpSpPr>
                <p:cNvPr id="1813" name="Google Shape;1813;p60"/>
                <p:cNvGrpSpPr/>
                <p:nvPr/>
              </p:nvGrpSpPr>
              <p:grpSpPr>
                <a:xfrm>
                  <a:off x="2586875" y="1565300"/>
                  <a:ext cx="1778450" cy="2023925"/>
                  <a:chOff x="2586875" y="1565300"/>
                  <a:chExt cx="1778450" cy="2023925"/>
                </a:xfrm>
              </p:grpSpPr>
              <p:sp>
                <p:nvSpPr>
                  <p:cNvPr id="1814" name="Google Shape;1814;p60"/>
                  <p:cNvSpPr/>
                  <p:nvPr/>
                </p:nvSpPr>
                <p:spPr>
                  <a:xfrm>
                    <a:off x="2586875" y="1565300"/>
                    <a:ext cx="1778450" cy="2023925"/>
                  </a:xfrm>
                  <a:custGeom>
                    <a:avLst/>
                    <a:gdLst/>
                    <a:ahLst/>
                    <a:cxnLst/>
                    <a:rect l="l" t="t" r="r" b="b"/>
                    <a:pathLst>
                      <a:path w="71138" h="80957" extrusionOk="0">
                        <a:moveTo>
                          <a:pt x="33331" y="1"/>
                        </a:moveTo>
                        <a:cubicBezTo>
                          <a:pt x="31638" y="1"/>
                          <a:pt x="29638" y="29"/>
                          <a:pt x="27510" y="114"/>
                        </a:cubicBezTo>
                        <a:cubicBezTo>
                          <a:pt x="22947" y="338"/>
                          <a:pt x="17745" y="816"/>
                          <a:pt x="13628" y="1965"/>
                        </a:cubicBezTo>
                        <a:cubicBezTo>
                          <a:pt x="9702" y="3082"/>
                          <a:pt x="6734" y="4806"/>
                          <a:pt x="6255" y="7518"/>
                        </a:cubicBezTo>
                        <a:cubicBezTo>
                          <a:pt x="5075" y="14189"/>
                          <a:pt x="4596" y="27656"/>
                          <a:pt x="4468" y="31231"/>
                        </a:cubicBezTo>
                        <a:cubicBezTo>
                          <a:pt x="5298" y="31007"/>
                          <a:pt x="6032" y="30848"/>
                          <a:pt x="6511" y="30720"/>
                        </a:cubicBezTo>
                        <a:lnTo>
                          <a:pt x="7021" y="30593"/>
                        </a:lnTo>
                        <a:cubicBezTo>
                          <a:pt x="7064" y="30575"/>
                          <a:pt x="7109" y="30568"/>
                          <a:pt x="7154" y="30568"/>
                        </a:cubicBezTo>
                        <a:cubicBezTo>
                          <a:pt x="7277" y="30568"/>
                          <a:pt x="7398" y="30627"/>
                          <a:pt x="7468" y="30720"/>
                        </a:cubicBezTo>
                        <a:cubicBezTo>
                          <a:pt x="7596" y="30848"/>
                          <a:pt x="7500" y="31071"/>
                          <a:pt x="7341" y="31103"/>
                        </a:cubicBezTo>
                        <a:cubicBezTo>
                          <a:pt x="7117" y="31199"/>
                          <a:pt x="6926" y="31231"/>
                          <a:pt x="6702" y="31295"/>
                        </a:cubicBezTo>
                        <a:cubicBezTo>
                          <a:pt x="5394" y="31550"/>
                          <a:pt x="4149" y="31933"/>
                          <a:pt x="2904" y="32380"/>
                        </a:cubicBezTo>
                        <a:lnTo>
                          <a:pt x="2904" y="32476"/>
                        </a:lnTo>
                        <a:cubicBezTo>
                          <a:pt x="2936" y="32667"/>
                          <a:pt x="2936" y="32859"/>
                          <a:pt x="2968" y="33050"/>
                        </a:cubicBezTo>
                        <a:cubicBezTo>
                          <a:pt x="3096" y="34454"/>
                          <a:pt x="3192" y="35858"/>
                          <a:pt x="3319" y="37295"/>
                        </a:cubicBezTo>
                        <a:cubicBezTo>
                          <a:pt x="3479" y="38699"/>
                          <a:pt x="3543" y="40103"/>
                          <a:pt x="3543" y="41507"/>
                        </a:cubicBezTo>
                        <a:cubicBezTo>
                          <a:pt x="3543" y="41586"/>
                          <a:pt x="3470" y="41641"/>
                          <a:pt x="3406" y="41641"/>
                        </a:cubicBezTo>
                        <a:cubicBezTo>
                          <a:pt x="3367" y="41641"/>
                          <a:pt x="3332" y="41620"/>
                          <a:pt x="3319" y="41571"/>
                        </a:cubicBezTo>
                        <a:cubicBezTo>
                          <a:pt x="3224" y="40869"/>
                          <a:pt x="3128" y="40199"/>
                          <a:pt x="3064" y="39497"/>
                        </a:cubicBezTo>
                        <a:cubicBezTo>
                          <a:pt x="2968" y="38284"/>
                          <a:pt x="2873" y="37039"/>
                          <a:pt x="2777" y="35827"/>
                        </a:cubicBezTo>
                        <a:cubicBezTo>
                          <a:pt x="2745" y="35220"/>
                          <a:pt x="2681" y="34614"/>
                          <a:pt x="2649" y="34007"/>
                        </a:cubicBezTo>
                        <a:cubicBezTo>
                          <a:pt x="2617" y="33688"/>
                          <a:pt x="2585" y="33369"/>
                          <a:pt x="2585" y="33050"/>
                        </a:cubicBezTo>
                        <a:cubicBezTo>
                          <a:pt x="2553" y="32922"/>
                          <a:pt x="2553" y="32763"/>
                          <a:pt x="2553" y="32603"/>
                        </a:cubicBezTo>
                        <a:lnTo>
                          <a:pt x="2553" y="32539"/>
                        </a:lnTo>
                        <a:cubicBezTo>
                          <a:pt x="2330" y="32635"/>
                          <a:pt x="2107" y="32731"/>
                          <a:pt x="1915" y="32859"/>
                        </a:cubicBezTo>
                        <a:cubicBezTo>
                          <a:pt x="1915" y="32954"/>
                          <a:pt x="1947" y="33082"/>
                          <a:pt x="1947" y="33178"/>
                        </a:cubicBezTo>
                        <a:lnTo>
                          <a:pt x="1979" y="33656"/>
                        </a:lnTo>
                        <a:cubicBezTo>
                          <a:pt x="1979" y="33976"/>
                          <a:pt x="2011" y="34327"/>
                          <a:pt x="2043" y="34646"/>
                        </a:cubicBezTo>
                        <a:cubicBezTo>
                          <a:pt x="2107" y="35827"/>
                          <a:pt x="2202" y="36975"/>
                          <a:pt x="2362" y="38156"/>
                        </a:cubicBezTo>
                        <a:cubicBezTo>
                          <a:pt x="2426" y="38731"/>
                          <a:pt x="2490" y="39305"/>
                          <a:pt x="2585" y="39880"/>
                        </a:cubicBezTo>
                        <a:cubicBezTo>
                          <a:pt x="2617" y="40167"/>
                          <a:pt x="2649" y="40454"/>
                          <a:pt x="2681" y="40741"/>
                        </a:cubicBezTo>
                        <a:cubicBezTo>
                          <a:pt x="2713" y="41029"/>
                          <a:pt x="2745" y="41316"/>
                          <a:pt x="2713" y="41571"/>
                        </a:cubicBezTo>
                        <a:cubicBezTo>
                          <a:pt x="2713" y="41630"/>
                          <a:pt x="2672" y="41655"/>
                          <a:pt x="2624" y="41655"/>
                        </a:cubicBezTo>
                        <a:cubicBezTo>
                          <a:pt x="2569" y="41655"/>
                          <a:pt x="2507" y="41622"/>
                          <a:pt x="2490" y="41571"/>
                        </a:cubicBezTo>
                        <a:cubicBezTo>
                          <a:pt x="2394" y="41284"/>
                          <a:pt x="2298" y="40933"/>
                          <a:pt x="2266" y="40614"/>
                        </a:cubicBezTo>
                        <a:cubicBezTo>
                          <a:pt x="2202" y="40295"/>
                          <a:pt x="2170" y="39975"/>
                          <a:pt x="2107" y="39656"/>
                        </a:cubicBezTo>
                        <a:cubicBezTo>
                          <a:pt x="1915" y="38475"/>
                          <a:pt x="1819" y="37327"/>
                          <a:pt x="1724" y="36146"/>
                        </a:cubicBezTo>
                        <a:cubicBezTo>
                          <a:pt x="1660" y="35571"/>
                          <a:pt x="1628" y="34997"/>
                          <a:pt x="1596" y="34390"/>
                        </a:cubicBezTo>
                        <a:cubicBezTo>
                          <a:pt x="1564" y="34103"/>
                          <a:pt x="1532" y="33816"/>
                          <a:pt x="1532" y="33529"/>
                        </a:cubicBezTo>
                        <a:lnTo>
                          <a:pt x="1532" y="33082"/>
                        </a:lnTo>
                        <a:cubicBezTo>
                          <a:pt x="926" y="33465"/>
                          <a:pt x="479" y="33944"/>
                          <a:pt x="383" y="34454"/>
                        </a:cubicBezTo>
                        <a:cubicBezTo>
                          <a:pt x="0" y="36816"/>
                          <a:pt x="2936" y="63943"/>
                          <a:pt x="2968" y="64198"/>
                        </a:cubicBezTo>
                        <a:cubicBezTo>
                          <a:pt x="2968" y="64358"/>
                          <a:pt x="2904" y="64486"/>
                          <a:pt x="2745" y="64518"/>
                        </a:cubicBezTo>
                        <a:cubicBezTo>
                          <a:pt x="2777" y="64869"/>
                          <a:pt x="2809" y="65220"/>
                          <a:pt x="2841" y="65603"/>
                        </a:cubicBezTo>
                        <a:cubicBezTo>
                          <a:pt x="2968" y="66879"/>
                          <a:pt x="3160" y="68188"/>
                          <a:pt x="3415" y="69464"/>
                        </a:cubicBezTo>
                        <a:cubicBezTo>
                          <a:pt x="3575" y="70071"/>
                          <a:pt x="3702" y="70709"/>
                          <a:pt x="3894" y="71315"/>
                        </a:cubicBezTo>
                        <a:cubicBezTo>
                          <a:pt x="3990" y="71826"/>
                          <a:pt x="4245" y="72337"/>
                          <a:pt x="4596" y="72720"/>
                        </a:cubicBezTo>
                        <a:cubicBezTo>
                          <a:pt x="5075" y="73071"/>
                          <a:pt x="5553" y="73326"/>
                          <a:pt x="6096" y="73517"/>
                        </a:cubicBezTo>
                        <a:cubicBezTo>
                          <a:pt x="6638" y="73741"/>
                          <a:pt x="7213" y="73996"/>
                          <a:pt x="7755" y="74220"/>
                        </a:cubicBezTo>
                        <a:cubicBezTo>
                          <a:pt x="8872" y="74666"/>
                          <a:pt x="10021" y="75113"/>
                          <a:pt x="11170" y="75496"/>
                        </a:cubicBezTo>
                        <a:lnTo>
                          <a:pt x="11809" y="75720"/>
                        </a:lnTo>
                        <a:cubicBezTo>
                          <a:pt x="14713" y="76645"/>
                          <a:pt x="17681" y="77443"/>
                          <a:pt x="20649" y="78049"/>
                        </a:cubicBezTo>
                        <a:cubicBezTo>
                          <a:pt x="22149" y="78368"/>
                          <a:pt x="23649" y="78656"/>
                          <a:pt x="25149" y="78911"/>
                        </a:cubicBezTo>
                        <a:cubicBezTo>
                          <a:pt x="26425" y="79102"/>
                          <a:pt x="27734" y="79326"/>
                          <a:pt x="29042" y="79517"/>
                        </a:cubicBezTo>
                        <a:cubicBezTo>
                          <a:pt x="32617" y="80028"/>
                          <a:pt x="36191" y="80411"/>
                          <a:pt x="39797" y="80698"/>
                        </a:cubicBezTo>
                        <a:cubicBezTo>
                          <a:pt x="41713" y="80870"/>
                          <a:pt x="43634" y="80957"/>
                          <a:pt x="45553" y="80957"/>
                        </a:cubicBezTo>
                        <a:cubicBezTo>
                          <a:pt x="48623" y="80957"/>
                          <a:pt x="51690" y="80735"/>
                          <a:pt x="54733" y="80283"/>
                        </a:cubicBezTo>
                        <a:cubicBezTo>
                          <a:pt x="58021" y="79741"/>
                          <a:pt x="61276" y="78943"/>
                          <a:pt x="64435" y="77890"/>
                        </a:cubicBezTo>
                        <a:cubicBezTo>
                          <a:pt x="65808" y="77411"/>
                          <a:pt x="67180" y="76900"/>
                          <a:pt x="68552" y="76294"/>
                        </a:cubicBezTo>
                        <a:cubicBezTo>
                          <a:pt x="68584" y="74762"/>
                          <a:pt x="68680" y="73230"/>
                          <a:pt x="68840" y="71698"/>
                        </a:cubicBezTo>
                        <a:cubicBezTo>
                          <a:pt x="69574" y="63209"/>
                          <a:pt x="71137" y="45497"/>
                          <a:pt x="65520" y="43263"/>
                        </a:cubicBezTo>
                        <a:lnTo>
                          <a:pt x="64595" y="42880"/>
                        </a:lnTo>
                        <a:cubicBezTo>
                          <a:pt x="64595" y="43071"/>
                          <a:pt x="64595" y="43263"/>
                          <a:pt x="64595" y="43454"/>
                        </a:cubicBezTo>
                        <a:cubicBezTo>
                          <a:pt x="64627" y="43805"/>
                          <a:pt x="64627" y="44156"/>
                          <a:pt x="64627" y="44507"/>
                        </a:cubicBezTo>
                        <a:cubicBezTo>
                          <a:pt x="64627" y="45177"/>
                          <a:pt x="64627" y="45880"/>
                          <a:pt x="64627" y="46582"/>
                        </a:cubicBezTo>
                        <a:cubicBezTo>
                          <a:pt x="64627" y="47284"/>
                          <a:pt x="64627" y="47986"/>
                          <a:pt x="64595" y="48688"/>
                        </a:cubicBezTo>
                        <a:cubicBezTo>
                          <a:pt x="64563" y="49039"/>
                          <a:pt x="64563" y="49390"/>
                          <a:pt x="64531" y="49709"/>
                        </a:cubicBezTo>
                        <a:cubicBezTo>
                          <a:pt x="64531" y="50092"/>
                          <a:pt x="64467" y="50443"/>
                          <a:pt x="64403" y="50794"/>
                        </a:cubicBezTo>
                        <a:cubicBezTo>
                          <a:pt x="64369" y="50846"/>
                          <a:pt x="64308" y="50879"/>
                          <a:pt x="64253" y="50879"/>
                        </a:cubicBezTo>
                        <a:cubicBezTo>
                          <a:pt x="64205" y="50879"/>
                          <a:pt x="64163" y="50854"/>
                          <a:pt x="64148" y="50794"/>
                        </a:cubicBezTo>
                        <a:cubicBezTo>
                          <a:pt x="64116" y="50443"/>
                          <a:pt x="64084" y="50092"/>
                          <a:pt x="64116" y="49741"/>
                        </a:cubicBezTo>
                        <a:cubicBezTo>
                          <a:pt x="64116" y="49390"/>
                          <a:pt x="64148" y="49039"/>
                          <a:pt x="64148" y="48688"/>
                        </a:cubicBezTo>
                        <a:cubicBezTo>
                          <a:pt x="64180" y="47986"/>
                          <a:pt x="64212" y="47284"/>
                          <a:pt x="64212" y="46582"/>
                        </a:cubicBezTo>
                        <a:lnTo>
                          <a:pt x="64212" y="44507"/>
                        </a:lnTo>
                        <a:lnTo>
                          <a:pt x="64212" y="43454"/>
                        </a:lnTo>
                        <a:cubicBezTo>
                          <a:pt x="64212" y="43231"/>
                          <a:pt x="64180" y="42975"/>
                          <a:pt x="64212" y="42752"/>
                        </a:cubicBezTo>
                        <a:cubicBezTo>
                          <a:pt x="63638" y="42529"/>
                          <a:pt x="63127" y="42305"/>
                          <a:pt x="62648" y="42114"/>
                        </a:cubicBezTo>
                        <a:lnTo>
                          <a:pt x="62648" y="42114"/>
                        </a:lnTo>
                        <a:cubicBezTo>
                          <a:pt x="62680" y="42752"/>
                          <a:pt x="62648" y="43390"/>
                          <a:pt x="62648" y="43997"/>
                        </a:cubicBezTo>
                        <a:cubicBezTo>
                          <a:pt x="62648" y="44699"/>
                          <a:pt x="62648" y="45401"/>
                          <a:pt x="62648" y="46103"/>
                        </a:cubicBezTo>
                        <a:cubicBezTo>
                          <a:pt x="62680" y="46805"/>
                          <a:pt x="62680" y="47507"/>
                          <a:pt x="62712" y="48209"/>
                        </a:cubicBezTo>
                        <a:cubicBezTo>
                          <a:pt x="62744" y="48560"/>
                          <a:pt x="62744" y="48911"/>
                          <a:pt x="62744" y="49263"/>
                        </a:cubicBezTo>
                        <a:cubicBezTo>
                          <a:pt x="62808" y="49614"/>
                          <a:pt x="62776" y="49933"/>
                          <a:pt x="62744" y="50284"/>
                        </a:cubicBezTo>
                        <a:cubicBezTo>
                          <a:pt x="62712" y="50316"/>
                          <a:pt x="62680" y="50348"/>
                          <a:pt x="62680" y="50380"/>
                        </a:cubicBezTo>
                        <a:cubicBezTo>
                          <a:pt x="62584" y="50380"/>
                          <a:pt x="62521" y="50348"/>
                          <a:pt x="62489" y="50284"/>
                        </a:cubicBezTo>
                        <a:cubicBezTo>
                          <a:pt x="62393" y="49965"/>
                          <a:pt x="62329" y="49582"/>
                          <a:pt x="62329" y="49231"/>
                        </a:cubicBezTo>
                        <a:cubicBezTo>
                          <a:pt x="62297" y="49039"/>
                          <a:pt x="62297" y="48816"/>
                          <a:pt x="62297" y="48656"/>
                        </a:cubicBezTo>
                        <a:lnTo>
                          <a:pt x="62297" y="48209"/>
                        </a:lnTo>
                        <a:cubicBezTo>
                          <a:pt x="62297" y="47507"/>
                          <a:pt x="62265" y="46805"/>
                          <a:pt x="62265" y="46103"/>
                        </a:cubicBezTo>
                        <a:lnTo>
                          <a:pt x="62265" y="43933"/>
                        </a:lnTo>
                        <a:cubicBezTo>
                          <a:pt x="62233" y="43295"/>
                          <a:pt x="62297" y="42656"/>
                          <a:pt x="62361" y="42018"/>
                        </a:cubicBezTo>
                        <a:cubicBezTo>
                          <a:pt x="61882" y="41826"/>
                          <a:pt x="61435" y="41667"/>
                          <a:pt x="61021" y="41507"/>
                        </a:cubicBezTo>
                        <a:lnTo>
                          <a:pt x="61021" y="41507"/>
                        </a:lnTo>
                        <a:cubicBezTo>
                          <a:pt x="61084" y="42433"/>
                          <a:pt x="61021" y="43390"/>
                          <a:pt x="61021" y="44316"/>
                        </a:cubicBezTo>
                        <a:cubicBezTo>
                          <a:pt x="60989" y="45082"/>
                          <a:pt x="60989" y="45848"/>
                          <a:pt x="60957" y="46614"/>
                        </a:cubicBezTo>
                        <a:cubicBezTo>
                          <a:pt x="60925" y="47699"/>
                          <a:pt x="60893" y="48752"/>
                          <a:pt x="60893" y="49805"/>
                        </a:cubicBezTo>
                        <a:cubicBezTo>
                          <a:pt x="60861" y="50762"/>
                          <a:pt x="60829" y="51688"/>
                          <a:pt x="60829" y="52614"/>
                        </a:cubicBezTo>
                        <a:cubicBezTo>
                          <a:pt x="60797" y="53060"/>
                          <a:pt x="60797" y="53507"/>
                          <a:pt x="60765" y="53954"/>
                        </a:cubicBezTo>
                        <a:cubicBezTo>
                          <a:pt x="60733" y="54401"/>
                          <a:pt x="60701" y="54848"/>
                          <a:pt x="60638" y="55326"/>
                        </a:cubicBezTo>
                        <a:cubicBezTo>
                          <a:pt x="60624" y="55382"/>
                          <a:pt x="60585" y="55408"/>
                          <a:pt x="60544" y="55408"/>
                        </a:cubicBezTo>
                        <a:cubicBezTo>
                          <a:pt x="60490" y="55408"/>
                          <a:pt x="60432" y="55366"/>
                          <a:pt x="60414" y="55294"/>
                        </a:cubicBezTo>
                        <a:cubicBezTo>
                          <a:pt x="60350" y="54752"/>
                          <a:pt x="60350" y="54241"/>
                          <a:pt x="60350" y="53699"/>
                        </a:cubicBezTo>
                        <a:cubicBezTo>
                          <a:pt x="60350" y="53188"/>
                          <a:pt x="60382" y="52677"/>
                          <a:pt x="60382" y="52199"/>
                        </a:cubicBezTo>
                        <a:cubicBezTo>
                          <a:pt x="60414" y="50348"/>
                          <a:pt x="60478" y="48497"/>
                          <a:pt x="60510" y="46677"/>
                        </a:cubicBezTo>
                        <a:lnTo>
                          <a:pt x="60510" y="46358"/>
                        </a:lnTo>
                        <a:cubicBezTo>
                          <a:pt x="60542" y="45529"/>
                          <a:pt x="60542" y="44731"/>
                          <a:pt x="60574" y="43901"/>
                        </a:cubicBezTo>
                        <a:cubicBezTo>
                          <a:pt x="60606" y="43039"/>
                          <a:pt x="60606" y="42209"/>
                          <a:pt x="60670" y="41348"/>
                        </a:cubicBezTo>
                        <a:cubicBezTo>
                          <a:pt x="58627" y="40582"/>
                          <a:pt x="57606" y="40326"/>
                          <a:pt x="57159" y="40199"/>
                        </a:cubicBezTo>
                        <a:lnTo>
                          <a:pt x="57159" y="40199"/>
                        </a:lnTo>
                        <a:cubicBezTo>
                          <a:pt x="57255" y="42624"/>
                          <a:pt x="57287" y="44475"/>
                          <a:pt x="57255" y="44922"/>
                        </a:cubicBezTo>
                        <a:cubicBezTo>
                          <a:pt x="57223" y="45082"/>
                          <a:pt x="57095" y="45209"/>
                          <a:pt x="56936" y="45209"/>
                        </a:cubicBezTo>
                        <a:lnTo>
                          <a:pt x="56904" y="45209"/>
                        </a:lnTo>
                        <a:cubicBezTo>
                          <a:pt x="56744" y="45209"/>
                          <a:pt x="56584" y="45082"/>
                          <a:pt x="56584" y="44922"/>
                        </a:cubicBezTo>
                        <a:cubicBezTo>
                          <a:pt x="56584" y="41667"/>
                          <a:pt x="56425" y="38444"/>
                          <a:pt x="56074" y="35252"/>
                        </a:cubicBezTo>
                        <a:cubicBezTo>
                          <a:pt x="55244" y="27593"/>
                          <a:pt x="53872" y="26444"/>
                          <a:pt x="53329" y="26284"/>
                        </a:cubicBezTo>
                        <a:cubicBezTo>
                          <a:pt x="51797" y="25869"/>
                          <a:pt x="46404" y="25071"/>
                          <a:pt x="40914" y="24880"/>
                        </a:cubicBezTo>
                        <a:cubicBezTo>
                          <a:pt x="40914" y="24976"/>
                          <a:pt x="40883" y="25103"/>
                          <a:pt x="40883" y="25199"/>
                        </a:cubicBezTo>
                        <a:cubicBezTo>
                          <a:pt x="40851" y="25422"/>
                          <a:pt x="40819" y="25646"/>
                          <a:pt x="40819" y="25901"/>
                        </a:cubicBezTo>
                        <a:cubicBezTo>
                          <a:pt x="40755" y="26348"/>
                          <a:pt x="40723" y="26795"/>
                          <a:pt x="40723" y="27242"/>
                        </a:cubicBezTo>
                        <a:lnTo>
                          <a:pt x="40723" y="28263"/>
                        </a:lnTo>
                        <a:lnTo>
                          <a:pt x="40723" y="28614"/>
                        </a:lnTo>
                        <a:lnTo>
                          <a:pt x="40723" y="29284"/>
                        </a:lnTo>
                        <a:cubicBezTo>
                          <a:pt x="40755" y="29507"/>
                          <a:pt x="40755" y="29699"/>
                          <a:pt x="40691" y="29922"/>
                        </a:cubicBezTo>
                        <a:cubicBezTo>
                          <a:pt x="40659" y="29954"/>
                          <a:pt x="40611" y="29970"/>
                          <a:pt x="40563" y="29970"/>
                        </a:cubicBezTo>
                        <a:cubicBezTo>
                          <a:pt x="40516" y="29970"/>
                          <a:pt x="40468" y="29954"/>
                          <a:pt x="40436" y="29922"/>
                        </a:cubicBezTo>
                        <a:cubicBezTo>
                          <a:pt x="40340" y="29699"/>
                          <a:pt x="40308" y="29476"/>
                          <a:pt x="40308" y="29252"/>
                        </a:cubicBezTo>
                        <a:cubicBezTo>
                          <a:pt x="40276" y="29029"/>
                          <a:pt x="40276" y="28773"/>
                          <a:pt x="40276" y="28550"/>
                        </a:cubicBezTo>
                        <a:lnTo>
                          <a:pt x="40276" y="28263"/>
                        </a:lnTo>
                        <a:cubicBezTo>
                          <a:pt x="40244" y="27880"/>
                          <a:pt x="40276" y="27529"/>
                          <a:pt x="40276" y="27178"/>
                        </a:cubicBezTo>
                        <a:cubicBezTo>
                          <a:pt x="40276" y="26699"/>
                          <a:pt x="40340" y="26252"/>
                          <a:pt x="40372" y="25774"/>
                        </a:cubicBezTo>
                        <a:cubicBezTo>
                          <a:pt x="40404" y="25486"/>
                          <a:pt x="40404" y="25167"/>
                          <a:pt x="40468" y="24848"/>
                        </a:cubicBezTo>
                        <a:lnTo>
                          <a:pt x="39510" y="24848"/>
                        </a:lnTo>
                        <a:cubicBezTo>
                          <a:pt x="39510" y="24912"/>
                          <a:pt x="39510" y="24976"/>
                          <a:pt x="39510" y="25039"/>
                        </a:cubicBezTo>
                        <a:lnTo>
                          <a:pt x="39510" y="25582"/>
                        </a:lnTo>
                        <a:lnTo>
                          <a:pt x="39446" y="26699"/>
                        </a:lnTo>
                        <a:cubicBezTo>
                          <a:pt x="39415" y="27210"/>
                          <a:pt x="39383" y="27720"/>
                          <a:pt x="39351" y="28263"/>
                        </a:cubicBezTo>
                        <a:cubicBezTo>
                          <a:pt x="39319" y="29061"/>
                          <a:pt x="39255" y="29859"/>
                          <a:pt x="39191" y="30656"/>
                        </a:cubicBezTo>
                        <a:cubicBezTo>
                          <a:pt x="39159" y="31327"/>
                          <a:pt x="39095" y="31965"/>
                          <a:pt x="39032" y="32635"/>
                        </a:cubicBezTo>
                        <a:cubicBezTo>
                          <a:pt x="39032" y="32954"/>
                          <a:pt x="39000" y="33305"/>
                          <a:pt x="38968" y="33624"/>
                        </a:cubicBezTo>
                        <a:cubicBezTo>
                          <a:pt x="38936" y="33944"/>
                          <a:pt x="38904" y="34263"/>
                          <a:pt x="38808" y="34550"/>
                        </a:cubicBezTo>
                        <a:cubicBezTo>
                          <a:pt x="38778" y="34609"/>
                          <a:pt x="38721" y="34634"/>
                          <a:pt x="38665" y="34634"/>
                        </a:cubicBezTo>
                        <a:cubicBezTo>
                          <a:pt x="38601" y="34634"/>
                          <a:pt x="38538" y="34601"/>
                          <a:pt x="38521" y="34550"/>
                        </a:cubicBezTo>
                        <a:cubicBezTo>
                          <a:pt x="38457" y="34167"/>
                          <a:pt x="38457" y="33784"/>
                          <a:pt x="38521" y="33433"/>
                        </a:cubicBezTo>
                        <a:cubicBezTo>
                          <a:pt x="38553" y="33050"/>
                          <a:pt x="38585" y="32667"/>
                          <a:pt x="38585" y="32316"/>
                        </a:cubicBezTo>
                        <a:cubicBezTo>
                          <a:pt x="38712" y="31007"/>
                          <a:pt x="38808" y="29699"/>
                          <a:pt x="38872" y="28359"/>
                        </a:cubicBezTo>
                        <a:lnTo>
                          <a:pt x="38872" y="28231"/>
                        </a:lnTo>
                        <a:lnTo>
                          <a:pt x="39000" y="26380"/>
                        </a:lnTo>
                        <a:cubicBezTo>
                          <a:pt x="39032" y="26061"/>
                          <a:pt x="39032" y="25710"/>
                          <a:pt x="39063" y="25359"/>
                        </a:cubicBezTo>
                        <a:cubicBezTo>
                          <a:pt x="39063" y="25199"/>
                          <a:pt x="39095" y="25008"/>
                          <a:pt x="39095" y="24848"/>
                        </a:cubicBezTo>
                        <a:cubicBezTo>
                          <a:pt x="38739" y="24837"/>
                          <a:pt x="38382" y="24832"/>
                          <a:pt x="38025" y="24832"/>
                        </a:cubicBezTo>
                        <a:cubicBezTo>
                          <a:pt x="36267" y="24832"/>
                          <a:pt x="34495" y="24960"/>
                          <a:pt x="32744" y="25199"/>
                        </a:cubicBezTo>
                        <a:cubicBezTo>
                          <a:pt x="30127" y="25614"/>
                          <a:pt x="28436" y="26348"/>
                          <a:pt x="27766" y="27369"/>
                        </a:cubicBezTo>
                        <a:cubicBezTo>
                          <a:pt x="25404" y="31167"/>
                          <a:pt x="24574" y="37965"/>
                          <a:pt x="24255" y="40486"/>
                        </a:cubicBezTo>
                        <a:cubicBezTo>
                          <a:pt x="24255" y="40837"/>
                          <a:pt x="24191" y="41156"/>
                          <a:pt x="24128" y="41475"/>
                        </a:cubicBezTo>
                        <a:cubicBezTo>
                          <a:pt x="24048" y="41608"/>
                          <a:pt x="23924" y="41675"/>
                          <a:pt x="23774" y="41675"/>
                        </a:cubicBezTo>
                        <a:cubicBezTo>
                          <a:pt x="23744" y="41675"/>
                          <a:pt x="23713" y="41672"/>
                          <a:pt x="23681" y="41667"/>
                        </a:cubicBezTo>
                        <a:cubicBezTo>
                          <a:pt x="23521" y="41635"/>
                          <a:pt x="23393" y="41475"/>
                          <a:pt x="23457" y="41316"/>
                        </a:cubicBezTo>
                        <a:cubicBezTo>
                          <a:pt x="23489" y="41252"/>
                          <a:pt x="23521" y="40869"/>
                          <a:pt x="23585" y="40454"/>
                        </a:cubicBezTo>
                        <a:cubicBezTo>
                          <a:pt x="23872" y="37869"/>
                          <a:pt x="24734" y="31039"/>
                          <a:pt x="27159" y="27114"/>
                        </a:cubicBezTo>
                        <a:cubicBezTo>
                          <a:pt x="28021" y="25774"/>
                          <a:pt x="30127" y="25039"/>
                          <a:pt x="32713" y="24657"/>
                        </a:cubicBezTo>
                        <a:cubicBezTo>
                          <a:pt x="34628" y="24390"/>
                          <a:pt x="36580" y="24270"/>
                          <a:pt x="38527" y="24270"/>
                        </a:cubicBezTo>
                        <a:cubicBezTo>
                          <a:pt x="39143" y="24270"/>
                          <a:pt x="39758" y="24282"/>
                          <a:pt x="40372" y="24305"/>
                        </a:cubicBezTo>
                        <a:cubicBezTo>
                          <a:pt x="40723" y="24305"/>
                          <a:pt x="41074" y="24337"/>
                          <a:pt x="41425" y="24337"/>
                        </a:cubicBezTo>
                        <a:cubicBezTo>
                          <a:pt x="41457" y="24305"/>
                          <a:pt x="41489" y="24242"/>
                          <a:pt x="41521" y="24210"/>
                        </a:cubicBezTo>
                        <a:cubicBezTo>
                          <a:pt x="41968" y="22965"/>
                          <a:pt x="43117" y="6497"/>
                          <a:pt x="38936" y="1423"/>
                        </a:cubicBezTo>
                        <a:cubicBezTo>
                          <a:pt x="38617" y="1040"/>
                          <a:pt x="38234" y="689"/>
                          <a:pt x="37787" y="433"/>
                        </a:cubicBezTo>
                        <a:lnTo>
                          <a:pt x="37787" y="433"/>
                        </a:lnTo>
                        <a:cubicBezTo>
                          <a:pt x="37851" y="944"/>
                          <a:pt x="37915" y="1455"/>
                          <a:pt x="37946" y="1965"/>
                        </a:cubicBezTo>
                        <a:cubicBezTo>
                          <a:pt x="37946" y="2284"/>
                          <a:pt x="37978" y="2604"/>
                          <a:pt x="37978" y="2923"/>
                        </a:cubicBezTo>
                        <a:cubicBezTo>
                          <a:pt x="38010" y="3210"/>
                          <a:pt x="37978" y="3497"/>
                          <a:pt x="37915" y="3784"/>
                        </a:cubicBezTo>
                        <a:cubicBezTo>
                          <a:pt x="37915" y="3832"/>
                          <a:pt x="37875" y="3856"/>
                          <a:pt x="37835" y="3856"/>
                        </a:cubicBezTo>
                        <a:cubicBezTo>
                          <a:pt x="37795" y="3856"/>
                          <a:pt x="37755" y="3832"/>
                          <a:pt x="37755" y="3784"/>
                        </a:cubicBezTo>
                        <a:cubicBezTo>
                          <a:pt x="37691" y="3465"/>
                          <a:pt x="37659" y="3178"/>
                          <a:pt x="37659" y="2891"/>
                        </a:cubicBezTo>
                        <a:cubicBezTo>
                          <a:pt x="37627" y="2572"/>
                          <a:pt x="37627" y="2284"/>
                          <a:pt x="37627" y="1997"/>
                        </a:cubicBezTo>
                        <a:cubicBezTo>
                          <a:pt x="37595" y="1423"/>
                          <a:pt x="37595" y="848"/>
                          <a:pt x="37563" y="306"/>
                        </a:cubicBezTo>
                        <a:cubicBezTo>
                          <a:pt x="37340" y="210"/>
                          <a:pt x="37117" y="114"/>
                          <a:pt x="36861" y="82"/>
                        </a:cubicBezTo>
                        <a:lnTo>
                          <a:pt x="36861" y="82"/>
                        </a:lnTo>
                        <a:cubicBezTo>
                          <a:pt x="36957" y="657"/>
                          <a:pt x="36989" y="1231"/>
                          <a:pt x="37021" y="1806"/>
                        </a:cubicBezTo>
                        <a:cubicBezTo>
                          <a:pt x="37117" y="3178"/>
                          <a:pt x="37181" y="4550"/>
                          <a:pt x="37181" y="5891"/>
                        </a:cubicBezTo>
                        <a:cubicBezTo>
                          <a:pt x="37181" y="6593"/>
                          <a:pt x="37149" y="7263"/>
                          <a:pt x="37149" y="7933"/>
                        </a:cubicBezTo>
                        <a:cubicBezTo>
                          <a:pt x="37117" y="8284"/>
                          <a:pt x="37117" y="8604"/>
                          <a:pt x="37085" y="8955"/>
                        </a:cubicBezTo>
                        <a:cubicBezTo>
                          <a:pt x="37085" y="9274"/>
                          <a:pt x="37053" y="9625"/>
                          <a:pt x="36957" y="9944"/>
                        </a:cubicBezTo>
                        <a:cubicBezTo>
                          <a:pt x="36940" y="9995"/>
                          <a:pt x="36877" y="10028"/>
                          <a:pt x="36818" y="10028"/>
                        </a:cubicBezTo>
                        <a:cubicBezTo>
                          <a:pt x="36766" y="10028"/>
                          <a:pt x="36717" y="10003"/>
                          <a:pt x="36702" y="9944"/>
                        </a:cubicBezTo>
                        <a:cubicBezTo>
                          <a:pt x="36670" y="9561"/>
                          <a:pt x="36670" y="9178"/>
                          <a:pt x="36702" y="8795"/>
                        </a:cubicBezTo>
                        <a:cubicBezTo>
                          <a:pt x="36702" y="8412"/>
                          <a:pt x="36734" y="8061"/>
                          <a:pt x="36734" y="7678"/>
                        </a:cubicBezTo>
                        <a:cubicBezTo>
                          <a:pt x="36766" y="6338"/>
                          <a:pt x="36734" y="4997"/>
                          <a:pt x="36702" y="3625"/>
                        </a:cubicBezTo>
                        <a:cubicBezTo>
                          <a:pt x="36670" y="2955"/>
                          <a:pt x="36638" y="2284"/>
                          <a:pt x="36606" y="1614"/>
                        </a:cubicBezTo>
                        <a:cubicBezTo>
                          <a:pt x="36574" y="1104"/>
                          <a:pt x="36510" y="561"/>
                          <a:pt x="36510" y="19"/>
                        </a:cubicBezTo>
                        <a:lnTo>
                          <a:pt x="35968" y="19"/>
                        </a:lnTo>
                        <a:cubicBezTo>
                          <a:pt x="35968" y="402"/>
                          <a:pt x="35968" y="785"/>
                          <a:pt x="35968" y="1199"/>
                        </a:cubicBezTo>
                        <a:lnTo>
                          <a:pt x="35968" y="2476"/>
                        </a:lnTo>
                        <a:lnTo>
                          <a:pt x="35968" y="3816"/>
                        </a:lnTo>
                        <a:cubicBezTo>
                          <a:pt x="36000" y="4231"/>
                          <a:pt x="35968" y="4678"/>
                          <a:pt x="35904" y="5093"/>
                        </a:cubicBezTo>
                        <a:cubicBezTo>
                          <a:pt x="35887" y="5144"/>
                          <a:pt x="35824" y="5177"/>
                          <a:pt x="35765" y="5177"/>
                        </a:cubicBezTo>
                        <a:cubicBezTo>
                          <a:pt x="35713" y="5177"/>
                          <a:pt x="35663" y="5152"/>
                          <a:pt x="35649" y="5093"/>
                        </a:cubicBezTo>
                        <a:cubicBezTo>
                          <a:pt x="35585" y="4646"/>
                          <a:pt x="35553" y="4199"/>
                          <a:pt x="35585" y="3753"/>
                        </a:cubicBezTo>
                        <a:lnTo>
                          <a:pt x="35585" y="2476"/>
                        </a:lnTo>
                        <a:lnTo>
                          <a:pt x="35585" y="1136"/>
                        </a:lnTo>
                        <a:cubicBezTo>
                          <a:pt x="35585" y="753"/>
                          <a:pt x="35585" y="370"/>
                          <a:pt x="35617" y="19"/>
                        </a:cubicBezTo>
                        <a:cubicBezTo>
                          <a:pt x="34947" y="8"/>
                          <a:pt x="34177" y="1"/>
                          <a:pt x="33331"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815" name="Google Shape;1815;p60"/>
                  <p:cNvGrpSpPr/>
                  <p:nvPr/>
                </p:nvGrpSpPr>
                <p:grpSpPr>
                  <a:xfrm>
                    <a:off x="2586875" y="1565750"/>
                    <a:ext cx="1778450" cy="1987500"/>
                    <a:chOff x="2586875" y="1565750"/>
                    <a:chExt cx="1778450" cy="1987500"/>
                  </a:xfrm>
                </p:grpSpPr>
                <p:sp>
                  <p:nvSpPr>
                    <p:cNvPr id="1816" name="Google Shape;1816;p60"/>
                    <p:cNvSpPr/>
                    <p:nvPr/>
                  </p:nvSpPr>
                  <p:spPr>
                    <a:xfrm>
                      <a:off x="2586875" y="1614425"/>
                      <a:ext cx="341500" cy="1843875"/>
                    </a:xfrm>
                    <a:custGeom>
                      <a:avLst/>
                      <a:gdLst/>
                      <a:ahLst/>
                      <a:cxnLst/>
                      <a:rect l="l" t="t" r="r" b="b"/>
                      <a:pathLst>
                        <a:path w="13660" h="73755" extrusionOk="0">
                          <a:moveTo>
                            <a:pt x="13660" y="0"/>
                          </a:moveTo>
                          <a:cubicBezTo>
                            <a:pt x="9702" y="1117"/>
                            <a:pt x="6734" y="2841"/>
                            <a:pt x="6255" y="5553"/>
                          </a:cubicBezTo>
                          <a:cubicBezTo>
                            <a:pt x="5107" y="12255"/>
                            <a:pt x="4596" y="25691"/>
                            <a:pt x="4468" y="29266"/>
                          </a:cubicBezTo>
                          <a:cubicBezTo>
                            <a:pt x="5298" y="29042"/>
                            <a:pt x="6032" y="28883"/>
                            <a:pt x="6543" y="28755"/>
                          </a:cubicBezTo>
                          <a:lnTo>
                            <a:pt x="7021" y="28659"/>
                          </a:lnTo>
                          <a:cubicBezTo>
                            <a:pt x="7075" y="28628"/>
                            <a:pt x="7131" y="28613"/>
                            <a:pt x="7188" y="28613"/>
                          </a:cubicBezTo>
                          <a:cubicBezTo>
                            <a:pt x="7302" y="28613"/>
                            <a:pt x="7415" y="28670"/>
                            <a:pt x="7500" y="28755"/>
                          </a:cubicBezTo>
                          <a:cubicBezTo>
                            <a:pt x="7596" y="28915"/>
                            <a:pt x="7500" y="29106"/>
                            <a:pt x="7341" y="29138"/>
                          </a:cubicBezTo>
                          <a:cubicBezTo>
                            <a:pt x="7117" y="29234"/>
                            <a:pt x="6926" y="29266"/>
                            <a:pt x="6702" y="29330"/>
                          </a:cubicBezTo>
                          <a:cubicBezTo>
                            <a:pt x="5394" y="29585"/>
                            <a:pt x="4149" y="29968"/>
                            <a:pt x="2904" y="30447"/>
                          </a:cubicBezTo>
                          <a:lnTo>
                            <a:pt x="2904" y="30542"/>
                          </a:lnTo>
                          <a:cubicBezTo>
                            <a:pt x="2936" y="30702"/>
                            <a:pt x="2936" y="30894"/>
                            <a:pt x="2968" y="31085"/>
                          </a:cubicBezTo>
                          <a:cubicBezTo>
                            <a:pt x="3096" y="32489"/>
                            <a:pt x="3192" y="33893"/>
                            <a:pt x="3319" y="35330"/>
                          </a:cubicBezTo>
                          <a:cubicBezTo>
                            <a:pt x="3479" y="36734"/>
                            <a:pt x="3575" y="38138"/>
                            <a:pt x="3543" y="39574"/>
                          </a:cubicBezTo>
                          <a:cubicBezTo>
                            <a:pt x="3543" y="39632"/>
                            <a:pt x="3474" y="39678"/>
                            <a:pt x="3412" y="39678"/>
                          </a:cubicBezTo>
                          <a:cubicBezTo>
                            <a:pt x="3370" y="39678"/>
                            <a:pt x="3332" y="39657"/>
                            <a:pt x="3319" y="39606"/>
                          </a:cubicBezTo>
                          <a:cubicBezTo>
                            <a:pt x="3224" y="38904"/>
                            <a:pt x="3128" y="38234"/>
                            <a:pt x="3096" y="37532"/>
                          </a:cubicBezTo>
                          <a:cubicBezTo>
                            <a:pt x="2968" y="36319"/>
                            <a:pt x="2873" y="35074"/>
                            <a:pt x="2809" y="33862"/>
                          </a:cubicBezTo>
                          <a:cubicBezTo>
                            <a:pt x="2745" y="33255"/>
                            <a:pt x="2713" y="32649"/>
                            <a:pt x="2649" y="32042"/>
                          </a:cubicBezTo>
                          <a:cubicBezTo>
                            <a:pt x="2649" y="31723"/>
                            <a:pt x="2585" y="31404"/>
                            <a:pt x="2585" y="31117"/>
                          </a:cubicBezTo>
                          <a:cubicBezTo>
                            <a:pt x="2553" y="30957"/>
                            <a:pt x="2553" y="30798"/>
                            <a:pt x="2553" y="30638"/>
                          </a:cubicBezTo>
                          <a:lnTo>
                            <a:pt x="2553" y="30574"/>
                          </a:lnTo>
                          <a:cubicBezTo>
                            <a:pt x="2330" y="30670"/>
                            <a:pt x="2107" y="30798"/>
                            <a:pt x="1915" y="30894"/>
                          </a:cubicBezTo>
                          <a:cubicBezTo>
                            <a:pt x="1947" y="30989"/>
                            <a:pt x="1947" y="31117"/>
                            <a:pt x="1947" y="31213"/>
                          </a:cubicBezTo>
                          <a:lnTo>
                            <a:pt x="1979" y="31691"/>
                          </a:lnTo>
                          <a:cubicBezTo>
                            <a:pt x="2011" y="32011"/>
                            <a:pt x="2011" y="32362"/>
                            <a:pt x="2043" y="32681"/>
                          </a:cubicBezTo>
                          <a:cubicBezTo>
                            <a:pt x="2107" y="33862"/>
                            <a:pt x="2234" y="35010"/>
                            <a:pt x="2362" y="36191"/>
                          </a:cubicBezTo>
                          <a:cubicBezTo>
                            <a:pt x="2426" y="36766"/>
                            <a:pt x="2490" y="37340"/>
                            <a:pt x="2585" y="37915"/>
                          </a:cubicBezTo>
                          <a:cubicBezTo>
                            <a:pt x="2617" y="38202"/>
                            <a:pt x="2649" y="38489"/>
                            <a:pt x="2681" y="38808"/>
                          </a:cubicBezTo>
                          <a:cubicBezTo>
                            <a:pt x="2713" y="39064"/>
                            <a:pt x="2745" y="39351"/>
                            <a:pt x="2745" y="39638"/>
                          </a:cubicBezTo>
                          <a:cubicBezTo>
                            <a:pt x="2730" y="39681"/>
                            <a:pt x="2690" y="39698"/>
                            <a:pt x="2644" y="39698"/>
                          </a:cubicBezTo>
                          <a:cubicBezTo>
                            <a:pt x="2588" y="39698"/>
                            <a:pt x="2525" y="39673"/>
                            <a:pt x="2490" y="39638"/>
                          </a:cubicBezTo>
                          <a:cubicBezTo>
                            <a:pt x="2394" y="39319"/>
                            <a:pt x="2298" y="38968"/>
                            <a:pt x="2266" y="38649"/>
                          </a:cubicBezTo>
                          <a:cubicBezTo>
                            <a:pt x="2202" y="38330"/>
                            <a:pt x="2170" y="38010"/>
                            <a:pt x="2107" y="37691"/>
                          </a:cubicBezTo>
                          <a:cubicBezTo>
                            <a:pt x="1947" y="36542"/>
                            <a:pt x="1819" y="35362"/>
                            <a:pt x="1724" y="34181"/>
                          </a:cubicBezTo>
                          <a:cubicBezTo>
                            <a:pt x="1660" y="33606"/>
                            <a:pt x="1628" y="33032"/>
                            <a:pt x="1596" y="32425"/>
                          </a:cubicBezTo>
                          <a:cubicBezTo>
                            <a:pt x="1564" y="32138"/>
                            <a:pt x="1532" y="31851"/>
                            <a:pt x="1532" y="31564"/>
                          </a:cubicBezTo>
                          <a:lnTo>
                            <a:pt x="1532" y="31117"/>
                          </a:lnTo>
                          <a:cubicBezTo>
                            <a:pt x="926" y="31500"/>
                            <a:pt x="479" y="31979"/>
                            <a:pt x="383" y="32521"/>
                          </a:cubicBezTo>
                          <a:cubicBezTo>
                            <a:pt x="0" y="34851"/>
                            <a:pt x="2968" y="61978"/>
                            <a:pt x="2968" y="62265"/>
                          </a:cubicBezTo>
                          <a:cubicBezTo>
                            <a:pt x="3000" y="62393"/>
                            <a:pt x="2904" y="62521"/>
                            <a:pt x="2777" y="62553"/>
                          </a:cubicBezTo>
                          <a:cubicBezTo>
                            <a:pt x="2777" y="62904"/>
                            <a:pt x="2809" y="63255"/>
                            <a:pt x="2841" y="63638"/>
                          </a:cubicBezTo>
                          <a:cubicBezTo>
                            <a:pt x="2968" y="64914"/>
                            <a:pt x="3160" y="66223"/>
                            <a:pt x="3415" y="67499"/>
                          </a:cubicBezTo>
                          <a:cubicBezTo>
                            <a:pt x="3575" y="68106"/>
                            <a:pt x="3702" y="68744"/>
                            <a:pt x="3894" y="69350"/>
                          </a:cubicBezTo>
                          <a:cubicBezTo>
                            <a:pt x="3990" y="69893"/>
                            <a:pt x="4245" y="70372"/>
                            <a:pt x="4628" y="70755"/>
                          </a:cubicBezTo>
                          <a:cubicBezTo>
                            <a:pt x="5075" y="71106"/>
                            <a:pt x="5553" y="71361"/>
                            <a:pt x="6096" y="71552"/>
                          </a:cubicBezTo>
                          <a:cubicBezTo>
                            <a:pt x="6638" y="71808"/>
                            <a:pt x="7213" y="72031"/>
                            <a:pt x="7755" y="72255"/>
                          </a:cubicBezTo>
                          <a:cubicBezTo>
                            <a:pt x="8904" y="72733"/>
                            <a:pt x="10021" y="73148"/>
                            <a:pt x="11202" y="73531"/>
                          </a:cubicBezTo>
                          <a:lnTo>
                            <a:pt x="11809" y="73755"/>
                          </a:lnTo>
                          <a:lnTo>
                            <a:pt x="11904" y="59936"/>
                          </a:lnTo>
                          <a:cubicBezTo>
                            <a:pt x="11936" y="59170"/>
                            <a:pt x="11872" y="58436"/>
                            <a:pt x="11649" y="57702"/>
                          </a:cubicBezTo>
                          <a:cubicBezTo>
                            <a:pt x="10915" y="55851"/>
                            <a:pt x="8585" y="55053"/>
                            <a:pt x="7787" y="53266"/>
                          </a:cubicBezTo>
                          <a:cubicBezTo>
                            <a:pt x="7468" y="52404"/>
                            <a:pt x="7341" y="51478"/>
                            <a:pt x="7404" y="50585"/>
                          </a:cubicBezTo>
                          <a:lnTo>
                            <a:pt x="7404" y="36255"/>
                          </a:lnTo>
                          <a:cubicBezTo>
                            <a:pt x="7404" y="34564"/>
                            <a:pt x="7532" y="32585"/>
                            <a:pt x="8904" y="31596"/>
                          </a:cubicBezTo>
                          <a:cubicBezTo>
                            <a:pt x="9894" y="30925"/>
                            <a:pt x="11330" y="30830"/>
                            <a:pt x="11872" y="29776"/>
                          </a:cubicBezTo>
                          <a:cubicBezTo>
                            <a:pt x="12096" y="29266"/>
                            <a:pt x="12160" y="28691"/>
                            <a:pt x="12064" y="28149"/>
                          </a:cubicBezTo>
                          <a:cubicBezTo>
                            <a:pt x="11458" y="18798"/>
                            <a:pt x="10053" y="9032"/>
                            <a:pt x="13500" y="319"/>
                          </a:cubicBezTo>
                          <a:cubicBezTo>
                            <a:pt x="13532" y="224"/>
                            <a:pt x="13596" y="128"/>
                            <a:pt x="13660" y="0"/>
                          </a:cubicBezTo>
                          <a:close/>
                        </a:path>
                      </a:pathLst>
                    </a:custGeom>
                    <a:solidFill>
                      <a:srgbClr val="000000">
                        <a:alpha val="140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7" name="Google Shape;1817;p60"/>
                    <p:cNvSpPr/>
                    <p:nvPr/>
                  </p:nvSpPr>
                  <p:spPr>
                    <a:xfrm>
                      <a:off x="3275425" y="1565750"/>
                      <a:ext cx="390175" cy="615975"/>
                    </a:xfrm>
                    <a:custGeom>
                      <a:avLst/>
                      <a:gdLst/>
                      <a:ahLst/>
                      <a:cxnLst/>
                      <a:rect l="l" t="t" r="r" b="b"/>
                      <a:pathLst>
                        <a:path w="15607" h="24639" extrusionOk="0">
                          <a:moveTo>
                            <a:pt x="8075" y="1"/>
                          </a:moveTo>
                          <a:cubicBezTo>
                            <a:pt x="6064" y="1"/>
                            <a:pt x="3192" y="1"/>
                            <a:pt x="0" y="128"/>
                          </a:cubicBezTo>
                          <a:cubicBezTo>
                            <a:pt x="1692" y="1181"/>
                            <a:pt x="3064" y="2713"/>
                            <a:pt x="3958" y="4532"/>
                          </a:cubicBezTo>
                          <a:cubicBezTo>
                            <a:pt x="5458" y="7596"/>
                            <a:pt x="5681" y="11171"/>
                            <a:pt x="5553" y="14554"/>
                          </a:cubicBezTo>
                          <a:cubicBezTo>
                            <a:pt x="5394" y="17905"/>
                            <a:pt x="4947" y="21256"/>
                            <a:pt x="5139" y="24639"/>
                          </a:cubicBezTo>
                          <a:cubicBezTo>
                            <a:pt x="6977" y="24386"/>
                            <a:pt x="8831" y="24265"/>
                            <a:pt x="10690" y="24265"/>
                          </a:cubicBezTo>
                          <a:cubicBezTo>
                            <a:pt x="11414" y="24265"/>
                            <a:pt x="12138" y="24284"/>
                            <a:pt x="12862" y="24319"/>
                          </a:cubicBezTo>
                          <a:cubicBezTo>
                            <a:pt x="13213" y="24319"/>
                            <a:pt x="13564" y="24351"/>
                            <a:pt x="13915" y="24351"/>
                          </a:cubicBezTo>
                          <a:cubicBezTo>
                            <a:pt x="13915" y="24287"/>
                            <a:pt x="13947" y="24256"/>
                            <a:pt x="13979" y="24192"/>
                          </a:cubicBezTo>
                          <a:cubicBezTo>
                            <a:pt x="14458" y="22979"/>
                            <a:pt x="15607" y="6479"/>
                            <a:pt x="11426" y="1437"/>
                          </a:cubicBezTo>
                          <a:cubicBezTo>
                            <a:pt x="11107" y="1022"/>
                            <a:pt x="10692" y="671"/>
                            <a:pt x="10245" y="415"/>
                          </a:cubicBezTo>
                          <a:lnTo>
                            <a:pt x="10245" y="415"/>
                          </a:lnTo>
                          <a:cubicBezTo>
                            <a:pt x="10309" y="926"/>
                            <a:pt x="10373" y="1437"/>
                            <a:pt x="10404" y="1979"/>
                          </a:cubicBezTo>
                          <a:cubicBezTo>
                            <a:pt x="10436" y="2266"/>
                            <a:pt x="10468" y="2586"/>
                            <a:pt x="10468" y="2905"/>
                          </a:cubicBezTo>
                          <a:cubicBezTo>
                            <a:pt x="10468" y="3192"/>
                            <a:pt x="10436" y="3479"/>
                            <a:pt x="10404" y="3766"/>
                          </a:cubicBezTo>
                          <a:cubicBezTo>
                            <a:pt x="10389" y="3814"/>
                            <a:pt x="10349" y="3838"/>
                            <a:pt x="10309" y="3838"/>
                          </a:cubicBezTo>
                          <a:cubicBezTo>
                            <a:pt x="10269" y="3838"/>
                            <a:pt x="10229" y="3814"/>
                            <a:pt x="10213" y="3766"/>
                          </a:cubicBezTo>
                          <a:cubicBezTo>
                            <a:pt x="10149" y="3479"/>
                            <a:pt x="10117" y="3160"/>
                            <a:pt x="10117" y="2873"/>
                          </a:cubicBezTo>
                          <a:cubicBezTo>
                            <a:pt x="10085" y="2586"/>
                            <a:pt x="10085" y="2266"/>
                            <a:pt x="10085" y="1979"/>
                          </a:cubicBezTo>
                          <a:cubicBezTo>
                            <a:pt x="10085" y="1405"/>
                            <a:pt x="10053" y="862"/>
                            <a:pt x="10021" y="288"/>
                          </a:cubicBezTo>
                          <a:cubicBezTo>
                            <a:pt x="9798" y="192"/>
                            <a:pt x="9575" y="128"/>
                            <a:pt x="9351" y="64"/>
                          </a:cubicBezTo>
                          <a:lnTo>
                            <a:pt x="9351" y="64"/>
                          </a:lnTo>
                          <a:cubicBezTo>
                            <a:pt x="9415" y="639"/>
                            <a:pt x="9447" y="1245"/>
                            <a:pt x="9511" y="1820"/>
                          </a:cubicBezTo>
                          <a:cubicBezTo>
                            <a:pt x="9607" y="3160"/>
                            <a:pt x="9639" y="4532"/>
                            <a:pt x="9639" y="5873"/>
                          </a:cubicBezTo>
                          <a:cubicBezTo>
                            <a:pt x="9639" y="6575"/>
                            <a:pt x="9639" y="7245"/>
                            <a:pt x="9607" y="7947"/>
                          </a:cubicBezTo>
                          <a:cubicBezTo>
                            <a:pt x="9607" y="8266"/>
                            <a:pt x="9575" y="8617"/>
                            <a:pt x="9575" y="8937"/>
                          </a:cubicBezTo>
                          <a:cubicBezTo>
                            <a:pt x="9575" y="9288"/>
                            <a:pt x="9511" y="9607"/>
                            <a:pt x="9447" y="9926"/>
                          </a:cubicBezTo>
                          <a:cubicBezTo>
                            <a:pt x="9429" y="9980"/>
                            <a:pt x="9351" y="10023"/>
                            <a:pt x="9281" y="10023"/>
                          </a:cubicBezTo>
                          <a:cubicBezTo>
                            <a:pt x="9225" y="10023"/>
                            <a:pt x="9174" y="9996"/>
                            <a:pt x="9160" y="9926"/>
                          </a:cubicBezTo>
                          <a:cubicBezTo>
                            <a:pt x="9128" y="9543"/>
                            <a:pt x="9128" y="9160"/>
                            <a:pt x="9160" y="8777"/>
                          </a:cubicBezTo>
                          <a:cubicBezTo>
                            <a:pt x="9192" y="8426"/>
                            <a:pt x="9192" y="8043"/>
                            <a:pt x="9192" y="7660"/>
                          </a:cubicBezTo>
                          <a:cubicBezTo>
                            <a:pt x="9224" y="6320"/>
                            <a:pt x="9224" y="4979"/>
                            <a:pt x="9160" y="3639"/>
                          </a:cubicBezTo>
                          <a:cubicBezTo>
                            <a:pt x="9160" y="2969"/>
                            <a:pt x="9128" y="2298"/>
                            <a:pt x="9064" y="1596"/>
                          </a:cubicBezTo>
                          <a:cubicBezTo>
                            <a:pt x="9032" y="1086"/>
                            <a:pt x="8968" y="543"/>
                            <a:pt x="8968" y="1"/>
                          </a:cubicBezTo>
                          <a:lnTo>
                            <a:pt x="8426" y="1"/>
                          </a:lnTo>
                          <a:cubicBezTo>
                            <a:pt x="8458" y="384"/>
                            <a:pt x="8458" y="798"/>
                            <a:pt x="8458" y="1181"/>
                          </a:cubicBezTo>
                          <a:lnTo>
                            <a:pt x="8458" y="2490"/>
                          </a:lnTo>
                          <a:lnTo>
                            <a:pt x="8458" y="3830"/>
                          </a:lnTo>
                          <a:cubicBezTo>
                            <a:pt x="8458" y="4245"/>
                            <a:pt x="8458" y="4660"/>
                            <a:pt x="8362" y="5075"/>
                          </a:cubicBezTo>
                          <a:cubicBezTo>
                            <a:pt x="8346" y="5139"/>
                            <a:pt x="8290" y="5171"/>
                            <a:pt x="8238" y="5171"/>
                          </a:cubicBezTo>
                          <a:cubicBezTo>
                            <a:pt x="8186" y="5171"/>
                            <a:pt x="8139" y="5139"/>
                            <a:pt x="8139" y="5075"/>
                          </a:cubicBezTo>
                          <a:cubicBezTo>
                            <a:pt x="8043" y="4628"/>
                            <a:pt x="8011" y="4181"/>
                            <a:pt x="8043" y="3766"/>
                          </a:cubicBezTo>
                          <a:lnTo>
                            <a:pt x="8043" y="2458"/>
                          </a:lnTo>
                          <a:lnTo>
                            <a:pt x="8043" y="1118"/>
                          </a:lnTo>
                          <a:cubicBezTo>
                            <a:pt x="8043" y="735"/>
                            <a:pt x="8043" y="384"/>
                            <a:pt x="8075" y="1"/>
                          </a:cubicBezTo>
                          <a:close/>
                        </a:path>
                      </a:pathLst>
                    </a:custGeom>
                    <a:solidFill>
                      <a:srgbClr val="000000">
                        <a:alpha val="140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818" name="Google Shape;1818;p60"/>
                    <p:cNvGrpSpPr/>
                    <p:nvPr/>
                  </p:nvGrpSpPr>
                  <p:grpSpPr>
                    <a:xfrm>
                      <a:off x="3405475" y="2186075"/>
                      <a:ext cx="698150" cy="540950"/>
                      <a:chOff x="3405475" y="2186075"/>
                      <a:chExt cx="698150" cy="540950"/>
                    </a:xfrm>
                  </p:grpSpPr>
                  <p:sp>
                    <p:nvSpPr>
                      <p:cNvPr id="1819" name="Google Shape;1819;p60"/>
                      <p:cNvSpPr/>
                      <p:nvPr/>
                    </p:nvSpPr>
                    <p:spPr>
                      <a:xfrm>
                        <a:off x="3405475" y="2186075"/>
                        <a:ext cx="158800" cy="85000"/>
                      </a:xfrm>
                      <a:custGeom>
                        <a:avLst/>
                        <a:gdLst/>
                        <a:ahLst/>
                        <a:cxnLst/>
                        <a:rect l="l" t="t" r="r" b="b"/>
                        <a:pathLst>
                          <a:path w="6352" h="3400" extrusionOk="0">
                            <a:moveTo>
                              <a:pt x="5270" y="1"/>
                            </a:moveTo>
                            <a:cubicBezTo>
                              <a:pt x="3501" y="1"/>
                              <a:pt x="1751" y="129"/>
                              <a:pt x="0" y="368"/>
                            </a:cubicBezTo>
                            <a:cubicBezTo>
                              <a:pt x="0" y="1070"/>
                              <a:pt x="288" y="1740"/>
                              <a:pt x="798" y="2251"/>
                            </a:cubicBezTo>
                            <a:cubicBezTo>
                              <a:pt x="1181" y="2538"/>
                              <a:pt x="1660" y="2730"/>
                              <a:pt x="2139" y="2825"/>
                            </a:cubicBezTo>
                            <a:cubicBezTo>
                              <a:pt x="3447" y="3113"/>
                              <a:pt x="4788" y="3304"/>
                              <a:pt x="6128" y="3400"/>
                            </a:cubicBezTo>
                            <a:lnTo>
                              <a:pt x="6256" y="1549"/>
                            </a:lnTo>
                            <a:cubicBezTo>
                              <a:pt x="6256" y="1230"/>
                              <a:pt x="6288" y="879"/>
                              <a:pt x="6319" y="528"/>
                            </a:cubicBezTo>
                            <a:cubicBezTo>
                              <a:pt x="6319" y="368"/>
                              <a:pt x="6319" y="177"/>
                              <a:pt x="6351" y="17"/>
                            </a:cubicBezTo>
                            <a:cubicBezTo>
                              <a:pt x="5990" y="6"/>
                              <a:pt x="5629" y="1"/>
                              <a:pt x="5270" y="1"/>
                            </a:cubicBezTo>
                            <a:close/>
                          </a:path>
                        </a:pathLst>
                      </a:custGeom>
                      <a:solidFill>
                        <a:srgbClr val="000000">
                          <a:alpha val="140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0" name="Google Shape;1820;p60"/>
                      <p:cNvSpPr/>
                      <p:nvPr/>
                    </p:nvSpPr>
                    <p:spPr>
                      <a:xfrm>
                        <a:off x="3570625" y="2186475"/>
                        <a:ext cx="27950" cy="86200"/>
                      </a:xfrm>
                      <a:custGeom>
                        <a:avLst/>
                        <a:gdLst/>
                        <a:ahLst/>
                        <a:cxnLst/>
                        <a:rect l="l" t="t" r="r" b="b"/>
                        <a:pathLst>
                          <a:path w="1118" h="3448" extrusionOk="0">
                            <a:moveTo>
                              <a:pt x="160" y="1"/>
                            </a:moveTo>
                            <a:cubicBezTo>
                              <a:pt x="160" y="65"/>
                              <a:pt x="160" y="129"/>
                              <a:pt x="160" y="192"/>
                            </a:cubicBezTo>
                            <a:lnTo>
                              <a:pt x="160" y="735"/>
                            </a:lnTo>
                            <a:lnTo>
                              <a:pt x="96" y="1852"/>
                            </a:lnTo>
                            <a:cubicBezTo>
                              <a:pt x="65" y="2395"/>
                              <a:pt x="33" y="2905"/>
                              <a:pt x="1" y="3416"/>
                            </a:cubicBezTo>
                            <a:cubicBezTo>
                              <a:pt x="320" y="3448"/>
                              <a:pt x="607" y="3448"/>
                              <a:pt x="926" y="3448"/>
                            </a:cubicBezTo>
                            <a:cubicBezTo>
                              <a:pt x="894" y="3065"/>
                              <a:pt x="926" y="2714"/>
                              <a:pt x="926" y="2363"/>
                            </a:cubicBezTo>
                            <a:cubicBezTo>
                              <a:pt x="958" y="1884"/>
                              <a:pt x="990" y="1437"/>
                              <a:pt x="1022" y="958"/>
                            </a:cubicBezTo>
                            <a:cubicBezTo>
                              <a:pt x="1054" y="671"/>
                              <a:pt x="1086" y="352"/>
                              <a:pt x="1118" y="33"/>
                            </a:cubicBezTo>
                            <a:lnTo>
                              <a:pt x="990" y="33"/>
                            </a:lnTo>
                            <a:lnTo>
                              <a:pt x="160" y="1"/>
                            </a:lnTo>
                            <a:close/>
                          </a:path>
                        </a:pathLst>
                      </a:custGeom>
                      <a:solidFill>
                        <a:srgbClr val="000000">
                          <a:alpha val="140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1" name="Google Shape;1821;p60"/>
                      <p:cNvSpPr/>
                      <p:nvPr/>
                    </p:nvSpPr>
                    <p:spPr>
                      <a:xfrm>
                        <a:off x="3604150" y="2187275"/>
                        <a:ext cx="499475" cy="539750"/>
                      </a:xfrm>
                      <a:custGeom>
                        <a:avLst/>
                        <a:gdLst/>
                        <a:ahLst/>
                        <a:cxnLst/>
                        <a:rect l="l" t="t" r="r" b="b"/>
                        <a:pathLst>
                          <a:path w="19979" h="21590" extrusionOk="0">
                            <a:moveTo>
                              <a:pt x="192" y="1"/>
                            </a:moveTo>
                            <a:cubicBezTo>
                              <a:pt x="160" y="97"/>
                              <a:pt x="128" y="224"/>
                              <a:pt x="128" y="320"/>
                            </a:cubicBezTo>
                            <a:cubicBezTo>
                              <a:pt x="128" y="575"/>
                              <a:pt x="96" y="799"/>
                              <a:pt x="64" y="1022"/>
                            </a:cubicBezTo>
                            <a:cubicBezTo>
                              <a:pt x="32" y="1469"/>
                              <a:pt x="0" y="1916"/>
                              <a:pt x="0" y="2363"/>
                            </a:cubicBezTo>
                            <a:lnTo>
                              <a:pt x="0" y="3384"/>
                            </a:lnTo>
                            <a:cubicBezTo>
                              <a:pt x="670" y="3384"/>
                              <a:pt x="1341" y="3352"/>
                              <a:pt x="2011" y="3320"/>
                            </a:cubicBezTo>
                            <a:cubicBezTo>
                              <a:pt x="2135" y="3311"/>
                              <a:pt x="2263" y="3302"/>
                              <a:pt x="2390" y="3302"/>
                            </a:cubicBezTo>
                            <a:cubicBezTo>
                              <a:pt x="2721" y="3302"/>
                              <a:pt x="3039" y="3362"/>
                              <a:pt x="3223" y="3639"/>
                            </a:cubicBezTo>
                            <a:cubicBezTo>
                              <a:pt x="3319" y="3831"/>
                              <a:pt x="3383" y="4054"/>
                              <a:pt x="3351" y="4277"/>
                            </a:cubicBezTo>
                            <a:lnTo>
                              <a:pt x="3734" y="15511"/>
                            </a:lnTo>
                            <a:cubicBezTo>
                              <a:pt x="3930" y="15584"/>
                              <a:pt x="4127" y="15617"/>
                              <a:pt x="4323" y="15617"/>
                            </a:cubicBezTo>
                            <a:cubicBezTo>
                              <a:pt x="5336" y="15617"/>
                              <a:pt x="6310" y="14729"/>
                              <a:pt x="6926" y="13820"/>
                            </a:cubicBezTo>
                            <a:cubicBezTo>
                              <a:pt x="7660" y="12767"/>
                              <a:pt x="8330" y="11490"/>
                              <a:pt x="9574" y="11139"/>
                            </a:cubicBezTo>
                            <a:cubicBezTo>
                              <a:pt x="10021" y="14330"/>
                              <a:pt x="10468" y="17522"/>
                              <a:pt x="10915" y="20713"/>
                            </a:cubicBezTo>
                            <a:cubicBezTo>
                              <a:pt x="10915" y="20905"/>
                              <a:pt x="10979" y="21096"/>
                              <a:pt x="11074" y="21256"/>
                            </a:cubicBezTo>
                            <a:cubicBezTo>
                              <a:pt x="11266" y="21447"/>
                              <a:pt x="11521" y="21543"/>
                              <a:pt x="11777" y="21543"/>
                            </a:cubicBezTo>
                            <a:cubicBezTo>
                              <a:pt x="12037" y="21576"/>
                              <a:pt x="12299" y="21590"/>
                              <a:pt x="12562" y="21590"/>
                            </a:cubicBezTo>
                            <a:cubicBezTo>
                              <a:pt x="13840" y="21590"/>
                              <a:pt x="15133" y="21255"/>
                              <a:pt x="16404" y="21096"/>
                            </a:cubicBezTo>
                            <a:cubicBezTo>
                              <a:pt x="16744" y="21040"/>
                              <a:pt x="17086" y="21011"/>
                              <a:pt x="17428" y="21011"/>
                            </a:cubicBezTo>
                            <a:cubicBezTo>
                              <a:pt x="18243" y="21011"/>
                              <a:pt x="19055" y="21174"/>
                              <a:pt x="19819" y="21511"/>
                            </a:cubicBezTo>
                            <a:cubicBezTo>
                              <a:pt x="19819" y="20681"/>
                              <a:pt x="19851" y="19884"/>
                              <a:pt x="19883" y="19054"/>
                            </a:cubicBezTo>
                            <a:cubicBezTo>
                              <a:pt x="19883" y="18192"/>
                              <a:pt x="19915" y="17362"/>
                              <a:pt x="19979" y="16501"/>
                            </a:cubicBezTo>
                            <a:cubicBezTo>
                              <a:pt x="17904" y="15735"/>
                              <a:pt x="16915" y="15447"/>
                              <a:pt x="16436" y="15352"/>
                            </a:cubicBezTo>
                            <a:lnTo>
                              <a:pt x="16436" y="15352"/>
                            </a:lnTo>
                            <a:cubicBezTo>
                              <a:pt x="16564" y="17777"/>
                              <a:pt x="16596" y="19628"/>
                              <a:pt x="16564" y="20075"/>
                            </a:cubicBezTo>
                            <a:cubicBezTo>
                              <a:pt x="16532" y="20235"/>
                              <a:pt x="16404" y="20330"/>
                              <a:pt x="16245" y="20330"/>
                            </a:cubicBezTo>
                            <a:lnTo>
                              <a:pt x="16149" y="20330"/>
                            </a:lnTo>
                            <a:cubicBezTo>
                              <a:pt x="16135" y="20333"/>
                              <a:pt x="16121" y="20334"/>
                              <a:pt x="16108" y="20334"/>
                            </a:cubicBezTo>
                            <a:cubicBezTo>
                              <a:pt x="15968" y="20334"/>
                              <a:pt x="15859" y="20189"/>
                              <a:pt x="15830" y="20043"/>
                            </a:cubicBezTo>
                            <a:cubicBezTo>
                              <a:pt x="15862" y="16820"/>
                              <a:pt x="15670" y="13596"/>
                              <a:pt x="15319" y="10373"/>
                            </a:cubicBezTo>
                            <a:cubicBezTo>
                              <a:pt x="14489" y="2746"/>
                              <a:pt x="13149" y="1565"/>
                              <a:pt x="12606" y="1437"/>
                            </a:cubicBezTo>
                            <a:cubicBezTo>
                              <a:pt x="11042" y="1022"/>
                              <a:pt x="5681" y="192"/>
                              <a:pt x="192" y="1"/>
                            </a:cubicBezTo>
                            <a:close/>
                          </a:path>
                        </a:pathLst>
                      </a:custGeom>
                      <a:solidFill>
                        <a:srgbClr val="000000">
                          <a:alpha val="140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822" name="Google Shape;1822;p60"/>
                    <p:cNvSpPr/>
                    <p:nvPr/>
                  </p:nvSpPr>
                  <p:spPr>
                    <a:xfrm>
                      <a:off x="4109975" y="2602975"/>
                      <a:ext cx="35150" cy="178750"/>
                    </a:xfrm>
                    <a:custGeom>
                      <a:avLst/>
                      <a:gdLst/>
                      <a:ahLst/>
                      <a:cxnLst/>
                      <a:rect l="l" t="t" r="r" b="b"/>
                      <a:pathLst>
                        <a:path w="1406" h="7150" extrusionOk="0">
                          <a:moveTo>
                            <a:pt x="65" y="0"/>
                          </a:moveTo>
                          <a:lnTo>
                            <a:pt x="65" y="0"/>
                          </a:lnTo>
                          <a:cubicBezTo>
                            <a:pt x="128" y="926"/>
                            <a:pt x="65" y="1883"/>
                            <a:pt x="33" y="2809"/>
                          </a:cubicBezTo>
                          <a:cubicBezTo>
                            <a:pt x="33" y="3575"/>
                            <a:pt x="33" y="4341"/>
                            <a:pt x="1" y="5107"/>
                          </a:cubicBezTo>
                          <a:cubicBezTo>
                            <a:pt x="160" y="5234"/>
                            <a:pt x="352" y="5394"/>
                            <a:pt x="480" y="5553"/>
                          </a:cubicBezTo>
                          <a:cubicBezTo>
                            <a:pt x="894" y="6000"/>
                            <a:pt x="1214" y="6543"/>
                            <a:pt x="1373" y="7149"/>
                          </a:cubicBezTo>
                          <a:lnTo>
                            <a:pt x="1373" y="6670"/>
                          </a:lnTo>
                          <a:cubicBezTo>
                            <a:pt x="1341" y="5968"/>
                            <a:pt x="1309" y="5266"/>
                            <a:pt x="1309" y="4564"/>
                          </a:cubicBezTo>
                          <a:lnTo>
                            <a:pt x="1309" y="2426"/>
                          </a:lnTo>
                          <a:cubicBezTo>
                            <a:pt x="1309" y="1788"/>
                            <a:pt x="1341" y="1149"/>
                            <a:pt x="1405" y="511"/>
                          </a:cubicBezTo>
                          <a:cubicBezTo>
                            <a:pt x="926" y="319"/>
                            <a:pt x="480" y="160"/>
                            <a:pt x="65" y="0"/>
                          </a:cubicBezTo>
                          <a:close/>
                        </a:path>
                      </a:pathLst>
                    </a:custGeom>
                    <a:solidFill>
                      <a:srgbClr val="000000">
                        <a:alpha val="140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3" name="Google Shape;1823;p60"/>
                    <p:cNvSpPr/>
                    <p:nvPr/>
                  </p:nvSpPr>
                  <p:spPr>
                    <a:xfrm>
                      <a:off x="4140300" y="2618125"/>
                      <a:ext cx="225025" cy="894425"/>
                    </a:xfrm>
                    <a:custGeom>
                      <a:avLst/>
                      <a:gdLst/>
                      <a:ahLst/>
                      <a:cxnLst/>
                      <a:rect l="l" t="t" r="r" b="b"/>
                      <a:pathLst>
                        <a:path w="9001" h="35777" extrusionOk="0">
                          <a:moveTo>
                            <a:pt x="511" y="1"/>
                          </a:moveTo>
                          <a:cubicBezTo>
                            <a:pt x="575" y="607"/>
                            <a:pt x="543" y="1245"/>
                            <a:pt x="543" y="1884"/>
                          </a:cubicBezTo>
                          <a:cubicBezTo>
                            <a:pt x="543" y="2586"/>
                            <a:pt x="543" y="3288"/>
                            <a:pt x="543" y="3990"/>
                          </a:cubicBezTo>
                          <a:cubicBezTo>
                            <a:pt x="575" y="4692"/>
                            <a:pt x="575" y="5394"/>
                            <a:pt x="607" y="6096"/>
                          </a:cubicBezTo>
                          <a:cubicBezTo>
                            <a:pt x="639" y="6447"/>
                            <a:pt x="639" y="6798"/>
                            <a:pt x="639" y="7150"/>
                          </a:cubicBezTo>
                          <a:cubicBezTo>
                            <a:pt x="703" y="7469"/>
                            <a:pt x="671" y="7820"/>
                            <a:pt x="639" y="8139"/>
                          </a:cubicBezTo>
                          <a:cubicBezTo>
                            <a:pt x="607" y="8171"/>
                            <a:pt x="575" y="8203"/>
                            <a:pt x="543" y="8235"/>
                          </a:cubicBezTo>
                          <a:lnTo>
                            <a:pt x="543" y="8267"/>
                          </a:lnTo>
                          <a:cubicBezTo>
                            <a:pt x="1213" y="12990"/>
                            <a:pt x="1373" y="17809"/>
                            <a:pt x="958" y="22564"/>
                          </a:cubicBezTo>
                          <a:cubicBezTo>
                            <a:pt x="639" y="26330"/>
                            <a:pt x="1" y="30224"/>
                            <a:pt x="958" y="33894"/>
                          </a:cubicBezTo>
                          <a:cubicBezTo>
                            <a:pt x="1054" y="34436"/>
                            <a:pt x="1309" y="34947"/>
                            <a:pt x="1692" y="35362"/>
                          </a:cubicBezTo>
                          <a:cubicBezTo>
                            <a:pt x="1884" y="35521"/>
                            <a:pt x="2075" y="35681"/>
                            <a:pt x="2298" y="35777"/>
                          </a:cubicBezTo>
                          <a:cubicBezTo>
                            <a:pt x="3671" y="35298"/>
                            <a:pt x="5043" y="34787"/>
                            <a:pt x="6415" y="34181"/>
                          </a:cubicBezTo>
                          <a:cubicBezTo>
                            <a:pt x="6447" y="32649"/>
                            <a:pt x="6543" y="31117"/>
                            <a:pt x="6703" y="29585"/>
                          </a:cubicBezTo>
                          <a:cubicBezTo>
                            <a:pt x="7437" y="21096"/>
                            <a:pt x="9000" y="3384"/>
                            <a:pt x="3415" y="1118"/>
                          </a:cubicBezTo>
                          <a:lnTo>
                            <a:pt x="2490" y="767"/>
                          </a:lnTo>
                          <a:cubicBezTo>
                            <a:pt x="2490" y="958"/>
                            <a:pt x="2490" y="1150"/>
                            <a:pt x="2490" y="1309"/>
                          </a:cubicBezTo>
                          <a:cubicBezTo>
                            <a:pt x="2522" y="1660"/>
                            <a:pt x="2522" y="2011"/>
                            <a:pt x="2522" y="2362"/>
                          </a:cubicBezTo>
                          <a:cubicBezTo>
                            <a:pt x="2522" y="3064"/>
                            <a:pt x="2522" y="3767"/>
                            <a:pt x="2522" y="4469"/>
                          </a:cubicBezTo>
                          <a:cubicBezTo>
                            <a:pt x="2522" y="5139"/>
                            <a:pt x="2490" y="5841"/>
                            <a:pt x="2490" y="6543"/>
                          </a:cubicBezTo>
                          <a:cubicBezTo>
                            <a:pt x="2458" y="6894"/>
                            <a:pt x="2458" y="7245"/>
                            <a:pt x="2426" y="7596"/>
                          </a:cubicBezTo>
                          <a:cubicBezTo>
                            <a:pt x="2426" y="7947"/>
                            <a:pt x="2362" y="8330"/>
                            <a:pt x="2266" y="8681"/>
                          </a:cubicBezTo>
                          <a:cubicBezTo>
                            <a:pt x="2249" y="8733"/>
                            <a:pt x="2196" y="8766"/>
                            <a:pt x="2145" y="8766"/>
                          </a:cubicBezTo>
                          <a:cubicBezTo>
                            <a:pt x="2100" y="8766"/>
                            <a:pt x="2058" y="8741"/>
                            <a:pt x="2043" y="8681"/>
                          </a:cubicBezTo>
                          <a:cubicBezTo>
                            <a:pt x="2011" y="8330"/>
                            <a:pt x="1979" y="7947"/>
                            <a:pt x="2011" y="7596"/>
                          </a:cubicBezTo>
                          <a:cubicBezTo>
                            <a:pt x="2011" y="7245"/>
                            <a:pt x="2043" y="6894"/>
                            <a:pt x="2043" y="6575"/>
                          </a:cubicBezTo>
                          <a:cubicBezTo>
                            <a:pt x="2075" y="5873"/>
                            <a:pt x="2107" y="5171"/>
                            <a:pt x="2107" y="4469"/>
                          </a:cubicBezTo>
                          <a:lnTo>
                            <a:pt x="2107" y="2362"/>
                          </a:lnTo>
                          <a:lnTo>
                            <a:pt x="2107" y="1341"/>
                          </a:lnTo>
                          <a:cubicBezTo>
                            <a:pt x="2107" y="1086"/>
                            <a:pt x="2075" y="830"/>
                            <a:pt x="2107" y="607"/>
                          </a:cubicBezTo>
                          <a:cubicBezTo>
                            <a:pt x="1532" y="384"/>
                            <a:pt x="1022" y="192"/>
                            <a:pt x="511" y="1"/>
                          </a:cubicBezTo>
                          <a:close/>
                        </a:path>
                      </a:pathLst>
                    </a:custGeom>
                    <a:solidFill>
                      <a:srgbClr val="000000">
                        <a:alpha val="140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4" name="Google Shape;1824;p60"/>
                    <p:cNvSpPr/>
                    <p:nvPr/>
                  </p:nvSpPr>
                  <p:spPr>
                    <a:xfrm>
                      <a:off x="3065575" y="2709025"/>
                      <a:ext cx="303225" cy="844225"/>
                    </a:xfrm>
                    <a:custGeom>
                      <a:avLst/>
                      <a:gdLst/>
                      <a:ahLst/>
                      <a:cxnLst/>
                      <a:rect l="l" t="t" r="r" b="b"/>
                      <a:pathLst>
                        <a:path w="12129" h="33769" extrusionOk="0">
                          <a:moveTo>
                            <a:pt x="2435" y="0"/>
                          </a:moveTo>
                          <a:cubicBezTo>
                            <a:pt x="1850" y="0"/>
                            <a:pt x="1226" y="356"/>
                            <a:pt x="894" y="865"/>
                          </a:cubicBezTo>
                          <a:cubicBezTo>
                            <a:pt x="416" y="1599"/>
                            <a:pt x="384" y="2524"/>
                            <a:pt x="320" y="3386"/>
                          </a:cubicBezTo>
                          <a:cubicBezTo>
                            <a:pt x="224" y="5556"/>
                            <a:pt x="129" y="7694"/>
                            <a:pt x="65" y="9864"/>
                          </a:cubicBezTo>
                          <a:cubicBezTo>
                            <a:pt x="1" y="10439"/>
                            <a:pt x="33" y="11013"/>
                            <a:pt x="160" y="11588"/>
                          </a:cubicBezTo>
                          <a:cubicBezTo>
                            <a:pt x="639" y="13184"/>
                            <a:pt x="2458" y="13981"/>
                            <a:pt x="3288" y="15418"/>
                          </a:cubicBezTo>
                          <a:cubicBezTo>
                            <a:pt x="4022" y="16726"/>
                            <a:pt x="3863" y="18354"/>
                            <a:pt x="3639" y="19854"/>
                          </a:cubicBezTo>
                          <a:cubicBezTo>
                            <a:pt x="3097" y="24034"/>
                            <a:pt x="2522" y="28215"/>
                            <a:pt x="1501" y="32332"/>
                          </a:cubicBezTo>
                          <a:cubicBezTo>
                            <a:pt x="3001" y="32619"/>
                            <a:pt x="4501" y="32907"/>
                            <a:pt x="6001" y="33162"/>
                          </a:cubicBezTo>
                          <a:cubicBezTo>
                            <a:pt x="7277" y="33385"/>
                            <a:pt x="8586" y="33577"/>
                            <a:pt x="9894" y="33768"/>
                          </a:cubicBezTo>
                          <a:cubicBezTo>
                            <a:pt x="10692" y="26875"/>
                            <a:pt x="11458" y="20013"/>
                            <a:pt x="12128" y="13120"/>
                          </a:cubicBezTo>
                          <a:lnTo>
                            <a:pt x="12128" y="13120"/>
                          </a:lnTo>
                          <a:cubicBezTo>
                            <a:pt x="11467" y="13209"/>
                            <a:pt x="10775" y="13288"/>
                            <a:pt x="10094" y="13288"/>
                          </a:cubicBezTo>
                          <a:cubicBezTo>
                            <a:pt x="9069" y="13288"/>
                            <a:pt x="8071" y="13108"/>
                            <a:pt x="7245" y="12513"/>
                          </a:cubicBezTo>
                          <a:cubicBezTo>
                            <a:pt x="5394" y="11173"/>
                            <a:pt x="5394" y="8524"/>
                            <a:pt x="5139" y="6258"/>
                          </a:cubicBezTo>
                          <a:cubicBezTo>
                            <a:pt x="4948" y="4535"/>
                            <a:pt x="4501" y="2875"/>
                            <a:pt x="3863" y="1280"/>
                          </a:cubicBezTo>
                          <a:cubicBezTo>
                            <a:pt x="3703" y="865"/>
                            <a:pt x="3480" y="514"/>
                            <a:pt x="3160" y="226"/>
                          </a:cubicBezTo>
                          <a:cubicBezTo>
                            <a:pt x="2945" y="70"/>
                            <a:pt x="2694" y="0"/>
                            <a:pt x="2435" y="0"/>
                          </a:cubicBezTo>
                          <a:close/>
                        </a:path>
                      </a:pathLst>
                    </a:custGeom>
                    <a:solidFill>
                      <a:srgbClr val="000000">
                        <a:alpha val="140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1825" name="Google Shape;1825;p60"/>
                <p:cNvSpPr/>
                <p:nvPr/>
              </p:nvSpPr>
              <p:spPr>
                <a:xfrm>
                  <a:off x="2569325" y="1552400"/>
                  <a:ext cx="1813550" cy="2050125"/>
                </a:xfrm>
                <a:custGeom>
                  <a:avLst/>
                  <a:gdLst/>
                  <a:ahLst/>
                  <a:cxnLst/>
                  <a:rect l="l" t="t" r="r" b="b"/>
                  <a:pathLst>
                    <a:path w="72542" h="82005" extrusionOk="0">
                      <a:moveTo>
                        <a:pt x="34360" y="493"/>
                      </a:moveTo>
                      <a:cubicBezTo>
                        <a:pt x="35089" y="493"/>
                        <a:pt x="35757" y="498"/>
                        <a:pt x="36351" y="503"/>
                      </a:cubicBezTo>
                      <a:cubicBezTo>
                        <a:pt x="36319" y="886"/>
                        <a:pt x="36319" y="1237"/>
                        <a:pt x="36319" y="1620"/>
                      </a:cubicBezTo>
                      <a:lnTo>
                        <a:pt x="36319" y="2960"/>
                      </a:lnTo>
                      <a:lnTo>
                        <a:pt x="36319" y="4269"/>
                      </a:lnTo>
                      <a:cubicBezTo>
                        <a:pt x="36287" y="4715"/>
                        <a:pt x="36319" y="5162"/>
                        <a:pt x="36383" y="5577"/>
                      </a:cubicBezTo>
                      <a:cubicBezTo>
                        <a:pt x="36397" y="5636"/>
                        <a:pt x="36447" y="5661"/>
                        <a:pt x="36498" y="5661"/>
                      </a:cubicBezTo>
                      <a:cubicBezTo>
                        <a:pt x="36558" y="5661"/>
                        <a:pt x="36621" y="5628"/>
                        <a:pt x="36638" y="5577"/>
                      </a:cubicBezTo>
                      <a:cubicBezTo>
                        <a:pt x="36702" y="5162"/>
                        <a:pt x="36734" y="4747"/>
                        <a:pt x="36702" y="4332"/>
                      </a:cubicBezTo>
                      <a:lnTo>
                        <a:pt x="36702" y="2992"/>
                      </a:lnTo>
                      <a:lnTo>
                        <a:pt x="36702" y="1683"/>
                      </a:lnTo>
                      <a:cubicBezTo>
                        <a:pt x="36702" y="1301"/>
                        <a:pt x="36702" y="886"/>
                        <a:pt x="36702" y="503"/>
                      </a:cubicBezTo>
                      <a:lnTo>
                        <a:pt x="37244" y="503"/>
                      </a:lnTo>
                      <a:cubicBezTo>
                        <a:pt x="37244" y="1045"/>
                        <a:pt x="37308" y="1588"/>
                        <a:pt x="37340" y="2098"/>
                      </a:cubicBezTo>
                      <a:cubicBezTo>
                        <a:pt x="37372" y="2800"/>
                        <a:pt x="37404" y="3471"/>
                        <a:pt x="37436" y="4141"/>
                      </a:cubicBezTo>
                      <a:cubicBezTo>
                        <a:pt x="37500" y="5481"/>
                        <a:pt x="37500" y="6822"/>
                        <a:pt x="37468" y="8162"/>
                      </a:cubicBezTo>
                      <a:cubicBezTo>
                        <a:pt x="37468" y="8545"/>
                        <a:pt x="37436" y="8928"/>
                        <a:pt x="37436" y="9279"/>
                      </a:cubicBezTo>
                      <a:cubicBezTo>
                        <a:pt x="37404" y="9662"/>
                        <a:pt x="37404" y="10045"/>
                        <a:pt x="37436" y="10428"/>
                      </a:cubicBezTo>
                      <a:cubicBezTo>
                        <a:pt x="37450" y="10498"/>
                        <a:pt x="37495" y="10525"/>
                        <a:pt x="37546" y="10525"/>
                      </a:cubicBezTo>
                      <a:cubicBezTo>
                        <a:pt x="37611" y="10525"/>
                        <a:pt x="37687" y="10482"/>
                        <a:pt x="37723" y="10428"/>
                      </a:cubicBezTo>
                      <a:cubicBezTo>
                        <a:pt x="37787" y="10109"/>
                        <a:pt x="37819" y="9790"/>
                        <a:pt x="37819" y="9439"/>
                      </a:cubicBezTo>
                      <a:cubicBezTo>
                        <a:pt x="37851" y="9120"/>
                        <a:pt x="37883" y="8768"/>
                        <a:pt x="37883" y="8449"/>
                      </a:cubicBezTo>
                      <a:cubicBezTo>
                        <a:pt x="37914" y="7747"/>
                        <a:pt x="37914" y="7077"/>
                        <a:pt x="37914" y="6375"/>
                      </a:cubicBezTo>
                      <a:cubicBezTo>
                        <a:pt x="37914" y="5035"/>
                        <a:pt x="37851" y="3662"/>
                        <a:pt x="37787" y="2322"/>
                      </a:cubicBezTo>
                      <a:cubicBezTo>
                        <a:pt x="37723" y="1747"/>
                        <a:pt x="37691" y="1141"/>
                        <a:pt x="37627" y="566"/>
                      </a:cubicBezTo>
                      <a:lnTo>
                        <a:pt x="37627" y="566"/>
                      </a:lnTo>
                      <a:cubicBezTo>
                        <a:pt x="37851" y="630"/>
                        <a:pt x="38074" y="694"/>
                        <a:pt x="38297" y="790"/>
                      </a:cubicBezTo>
                      <a:cubicBezTo>
                        <a:pt x="38329" y="1364"/>
                        <a:pt x="38361" y="1907"/>
                        <a:pt x="38361" y="2481"/>
                      </a:cubicBezTo>
                      <a:cubicBezTo>
                        <a:pt x="38361" y="2769"/>
                        <a:pt x="38361" y="3088"/>
                        <a:pt x="38393" y="3375"/>
                      </a:cubicBezTo>
                      <a:cubicBezTo>
                        <a:pt x="38393" y="3662"/>
                        <a:pt x="38425" y="3981"/>
                        <a:pt x="38489" y="4269"/>
                      </a:cubicBezTo>
                      <a:cubicBezTo>
                        <a:pt x="38505" y="4316"/>
                        <a:pt x="38545" y="4340"/>
                        <a:pt x="38585" y="4340"/>
                      </a:cubicBezTo>
                      <a:cubicBezTo>
                        <a:pt x="38625" y="4340"/>
                        <a:pt x="38664" y="4316"/>
                        <a:pt x="38680" y="4269"/>
                      </a:cubicBezTo>
                      <a:cubicBezTo>
                        <a:pt x="38712" y="3981"/>
                        <a:pt x="38744" y="3694"/>
                        <a:pt x="38712" y="3407"/>
                      </a:cubicBezTo>
                      <a:cubicBezTo>
                        <a:pt x="38712" y="3088"/>
                        <a:pt x="38680" y="2769"/>
                        <a:pt x="38680" y="2481"/>
                      </a:cubicBezTo>
                      <a:cubicBezTo>
                        <a:pt x="38648" y="1939"/>
                        <a:pt x="38585" y="1428"/>
                        <a:pt x="38521" y="918"/>
                      </a:cubicBezTo>
                      <a:lnTo>
                        <a:pt x="38521" y="918"/>
                      </a:lnTo>
                      <a:cubicBezTo>
                        <a:pt x="38968" y="1173"/>
                        <a:pt x="39382" y="1524"/>
                        <a:pt x="39702" y="1939"/>
                      </a:cubicBezTo>
                      <a:cubicBezTo>
                        <a:pt x="43851" y="6981"/>
                        <a:pt x="42702" y="23481"/>
                        <a:pt x="42255" y="24694"/>
                      </a:cubicBezTo>
                      <a:cubicBezTo>
                        <a:pt x="42223" y="24758"/>
                        <a:pt x="42191" y="24790"/>
                        <a:pt x="42191" y="24853"/>
                      </a:cubicBezTo>
                      <a:cubicBezTo>
                        <a:pt x="41840" y="24853"/>
                        <a:pt x="41489" y="24821"/>
                        <a:pt x="41106" y="24821"/>
                      </a:cubicBezTo>
                      <a:cubicBezTo>
                        <a:pt x="40452" y="24801"/>
                        <a:pt x="39776" y="24789"/>
                        <a:pt x="39091" y="24789"/>
                      </a:cubicBezTo>
                      <a:cubicBezTo>
                        <a:pt x="34427" y="24789"/>
                        <a:pt x="29340" y="25348"/>
                        <a:pt x="27893" y="27630"/>
                      </a:cubicBezTo>
                      <a:cubicBezTo>
                        <a:pt x="25468" y="31523"/>
                        <a:pt x="24638" y="38385"/>
                        <a:pt x="24319" y="40938"/>
                      </a:cubicBezTo>
                      <a:cubicBezTo>
                        <a:pt x="24255" y="41385"/>
                        <a:pt x="24223" y="41736"/>
                        <a:pt x="24191" y="41832"/>
                      </a:cubicBezTo>
                      <a:cubicBezTo>
                        <a:pt x="24159" y="41991"/>
                        <a:pt x="24255" y="42151"/>
                        <a:pt x="24447" y="42151"/>
                      </a:cubicBezTo>
                      <a:cubicBezTo>
                        <a:pt x="24481" y="42165"/>
                        <a:pt x="24516" y="42171"/>
                        <a:pt x="24552" y="42171"/>
                      </a:cubicBezTo>
                      <a:cubicBezTo>
                        <a:pt x="24682" y="42171"/>
                        <a:pt x="24811" y="42085"/>
                        <a:pt x="24861" y="41959"/>
                      </a:cubicBezTo>
                      <a:cubicBezTo>
                        <a:pt x="24925" y="41640"/>
                        <a:pt x="24989" y="41321"/>
                        <a:pt x="24989" y="41002"/>
                      </a:cubicBezTo>
                      <a:cubicBezTo>
                        <a:pt x="25308" y="38449"/>
                        <a:pt x="26138" y="31683"/>
                        <a:pt x="28532" y="27885"/>
                      </a:cubicBezTo>
                      <a:cubicBezTo>
                        <a:pt x="28723" y="27566"/>
                        <a:pt x="29010" y="27279"/>
                        <a:pt x="29329" y="27087"/>
                      </a:cubicBezTo>
                      <a:lnTo>
                        <a:pt x="29329" y="27087"/>
                      </a:lnTo>
                      <a:cubicBezTo>
                        <a:pt x="29329" y="27215"/>
                        <a:pt x="29298" y="27375"/>
                        <a:pt x="29266" y="27534"/>
                      </a:cubicBezTo>
                      <a:cubicBezTo>
                        <a:pt x="29234" y="27885"/>
                        <a:pt x="29170" y="28236"/>
                        <a:pt x="29138" y="28587"/>
                      </a:cubicBezTo>
                      <a:cubicBezTo>
                        <a:pt x="29042" y="29321"/>
                        <a:pt x="28946" y="30023"/>
                        <a:pt x="28851" y="30758"/>
                      </a:cubicBezTo>
                      <a:lnTo>
                        <a:pt x="28340" y="35098"/>
                      </a:lnTo>
                      <a:cubicBezTo>
                        <a:pt x="28244" y="35896"/>
                        <a:pt x="28181" y="36726"/>
                        <a:pt x="28149" y="37555"/>
                      </a:cubicBezTo>
                      <a:cubicBezTo>
                        <a:pt x="28165" y="37587"/>
                        <a:pt x="28196" y="37603"/>
                        <a:pt x="28224" y="37603"/>
                      </a:cubicBezTo>
                      <a:cubicBezTo>
                        <a:pt x="28252" y="37603"/>
                        <a:pt x="28276" y="37587"/>
                        <a:pt x="28276" y="37555"/>
                      </a:cubicBezTo>
                      <a:cubicBezTo>
                        <a:pt x="28564" y="36151"/>
                        <a:pt x="28755" y="34747"/>
                        <a:pt x="28915" y="33311"/>
                      </a:cubicBezTo>
                      <a:cubicBezTo>
                        <a:pt x="29074" y="31875"/>
                        <a:pt x="29266" y="30438"/>
                        <a:pt x="29425" y="29002"/>
                      </a:cubicBezTo>
                      <a:lnTo>
                        <a:pt x="29585" y="27758"/>
                      </a:lnTo>
                      <a:cubicBezTo>
                        <a:pt x="29617" y="27470"/>
                        <a:pt x="29681" y="27151"/>
                        <a:pt x="29681" y="26832"/>
                      </a:cubicBezTo>
                      <a:cubicBezTo>
                        <a:pt x="29808" y="26768"/>
                        <a:pt x="29936" y="26704"/>
                        <a:pt x="30095" y="26641"/>
                      </a:cubicBezTo>
                      <a:lnTo>
                        <a:pt x="30095" y="26641"/>
                      </a:lnTo>
                      <a:cubicBezTo>
                        <a:pt x="30000" y="27375"/>
                        <a:pt x="29968" y="28109"/>
                        <a:pt x="29904" y="28875"/>
                      </a:cubicBezTo>
                      <a:lnTo>
                        <a:pt x="29808" y="30087"/>
                      </a:lnTo>
                      <a:cubicBezTo>
                        <a:pt x="29744" y="30470"/>
                        <a:pt x="29744" y="30885"/>
                        <a:pt x="29776" y="31268"/>
                      </a:cubicBezTo>
                      <a:cubicBezTo>
                        <a:pt x="29792" y="31316"/>
                        <a:pt x="29824" y="31340"/>
                        <a:pt x="29856" y="31340"/>
                      </a:cubicBezTo>
                      <a:cubicBezTo>
                        <a:pt x="29888" y="31340"/>
                        <a:pt x="29920" y="31316"/>
                        <a:pt x="29936" y="31268"/>
                      </a:cubicBezTo>
                      <a:cubicBezTo>
                        <a:pt x="30063" y="30885"/>
                        <a:pt x="30127" y="30502"/>
                        <a:pt x="30127" y="30119"/>
                      </a:cubicBezTo>
                      <a:cubicBezTo>
                        <a:pt x="30159" y="29704"/>
                        <a:pt x="30191" y="29258"/>
                        <a:pt x="30223" y="28843"/>
                      </a:cubicBezTo>
                      <a:cubicBezTo>
                        <a:pt x="30287" y="28045"/>
                        <a:pt x="30351" y="27279"/>
                        <a:pt x="30351" y="26513"/>
                      </a:cubicBezTo>
                      <a:cubicBezTo>
                        <a:pt x="32167" y="25769"/>
                        <a:pt x="35122" y="25358"/>
                        <a:pt x="38956" y="25358"/>
                      </a:cubicBezTo>
                      <a:cubicBezTo>
                        <a:pt x="39232" y="25358"/>
                        <a:pt x="39512" y="25360"/>
                        <a:pt x="39797" y="25364"/>
                      </a:cubicBezTo>
                      <a:cubicBezTo>
                        <a:pt x="39765" y="25524"/>
                        <a:pt x="39765" y="25683"/>
                        <a:pt x="39765" y="25875"/>
                      </a:cubicBezTo>
                      <a:cubicBezTo>
                        <a:pt x="39734" y="26226"/>
                        <a:pt x="39702" y="26545"/>
                        <a:pt x="39702" y="26896"/>
                      </a:cubicBezTo>
                      <a:cubicBezTo>
                        <a:pt x="39638" y="27566"/>
                        <a:pt x="39606" y="28204"/>
                        <a:pt x="39574" y="28875"/>
                      </a:cubicBezTo>
                      <a:cubicBezTo>
                        <a:pt x="39478" y="30183"/>
                        <a:pt x="39382" y="31523"/>
                        <a:pt x="39287" y="32832"/>
                      </a:cubicBezTo>
                      <a:cubicBezTo>
                        <a:pt x="39255" y="33183"/>
                        <a:pt x="39223" y="33566"/>
                        <a:pt x="39191" y="33949"/>
                      </a:cubicBezTo>
                      <a:cubicBezTo>
                        <a:pt x="39159" y="34300"/>
                        <a:pt x="39159" y="34683"/>
                        <a:pt x="39191" y="35034"/>
                      </a:cubicBezTo>
                      <a:cubicBezTo>
                        <a:pt x="39227" y="35106"/>
                        <a:pt x="39293" y="35147"/>
                        <a:pt x="39355" y="35147"/>
                      </a:cubicBezTo>
                      <a:cubicBezTo>
                        <a:pt x="39404" y="35147"/>
                        <a:pt x="39450" y="35122"/>
                        <a:pt x="39478" y="35066"/>
                      </a:cubicBezTo>
                      <a:cubicBezTo>
                        <a:pt x="39574" y="34779"/>
                        <a:pt x="39638" y="34460"/>
                        <a:pt x="39638" y="34140"/>
                      </a:cubicBezTo>
                      <a:cubicBezTo>
                        <a:pt x="39670" y="33821"/>
                        <a:pt x="39702" y="33470"/>
                        <a:pt x="39734" y="33151"/>
                      </a:cubicBezTo>
                      <a:cubicBezTo>
                        <a:pt x="39765" y="32481"/>
                        <a:pt x="39829" y="31811"/>
                        <a:pt x="39861" y="31140"/>
                      </a:cubicBezTo>
                      <a:cubicBezTo>
                        <a:pt x="39957" y="29832"/>
                        <a:pt x="40053" y="28524"/>
                        <a:pt x="40117" y="27215"/>
                      </a:cubicBezTo>
                      <a:lnTo>
                        <a:pt x="40180" y="26098"/>
                      </a:lnTo>
                      <a:lnTo>
                        <a:pt x="40180" y="25555"/>
                      </a:lnTo>
                      <a:lnTo>
                        <a:pt x="40180" y="25364"/>
                      </a:lnTo>
                      <a:lnTo>
                        <a:pt x="41170" y="25364"/>
                      </a:lnTo>
                      <a:cubicBezTo>
                        <a:pt x="41106" y="25683"/>
                        <a:pt x="41074" y="26002"/>
                        <a:pt x="41042" y="26290"/>
                      </a:cubicBezTo>
                      <a:cubicBezTo>
                        <a:pt x="41010" y="26768"/>
                        <a:pt x="40978" y="27215"/>
                        <a:pt x="40946" y="27694"/>
                      </a:cubicBezTo>
                      <a:cubicBezTo>
                        <a:pt x="40914" y="28141"/>
                        <a:pt x="40914" y="28587"/>
                        <a:pt x="40946" y="29066"/>
                      </a:cubicBezTo>
                      <a:cubicBezTo>
                        <a:pt x="40946" y="29289"/>
                        <a:pt x="40946" y="29545"/>
                        <a:pt x="40978" y="29768"/>
                      </a:cubicBezTo>
                      <a:cubicBezTo>
                        <a:pt x="40978" y="29992"/>
                        <a:pt x="41010" y="30215"/>
                        <a:pt x="41106" y="30438"/>
                      </a:cubicBezTo>
                      <a:cubicBezTo>
                        <a:pt x="41138" y="30470"/>
                        <a:pt x="41186" y="30486"/>
                        <a:pt x="41234" y="30486"/>
                      </a:cubicBezTo>
                      <a:cubicBezTo>
                        <a:pt x="41281" y="30486"/>
                        <a:pt x="41329" y="30470"/>
                        <a:pt x="41361" y="30438"/>
                      </a:cubicBezTo>
                      <a:cubicBezTo>
                        <a:pt x="41425" y="30215"/>
                        <a:pt x="41425" y="30023"/>
                        <a:pt x="41425" y="29800"/>
                      </a:cubicBezTo>
                      <a:lnTo>
                        <a:pt x="41425" y="29130"/>
                      </a:lnTo>
                      <a:lnTo>
                        <a:pt x="41425" y="27758"/>
                      </a:lnTo>
                      <a:cubicBezTo>
                        <a:pt x="41425" y="27279"/>
                        <a:pt x="41457" y="26864"/>
                        <a:pt x="41489" y="26417"/>
                      </a:cubicBezTo>
                      <a:cubicBezTo>
                        <a:pt x="41521" y="26162"/>
                        <a:pt x="41521" y="25938"/>
                        <a:pt x="41553" y="25715"/>
                      </a:cubicBezTo>
                      <a:cubicBezTo>
                        <a:pt x="41553" y="25619"/>
                        <a:pt x="41585" y="25492"/>
                        <a:pt x="41616" y="25396"/>
                      </a:cubicBezTo>
                      <a:cubicBezTo>
                        <a:pt x="47106" y="25587"/>
                        <a:pt x="52467" y="26385"/>
                        <a:pt x="53999" y="26800"/>
                      </a:cubicBezTo>
                      <a:cubicBezTo>
                        <a:pt x="54574" y="26960"/>
                        <a:pt x="55914" y="28109"/>
                        <a:pt x="56744" y="35768"/>
                      </a:cubicBezTo>
                      <a:cubicBezTo>
                        <a:pt x="57095" y="38960"/>
                        <a:pt x="57286" y="42183"/>
                        <a:pt x="57255" y="45438"/>
                      </a:cubicBezTo>
                      <a:cubicBezTo>
                        <a:pt x="57255" y="45598"/>
                        <a:pt x="57414" y="45725"/>
                        <a:pt x="57574" y="45725"/>
                      </a:cubicBezTo>
                      <a:lnTo>
                        <a:pt x="57638" y="45725"/>
                      </a:lnTo>
                      <a:cubicBezTo>
                        <a:pt x="57797" y="45725"/>
                        <a:pt x="57925" y="45598"/>
                        <a:pt x="57957" y="45438"/>
                      </a:cubicBezTo>
                      <a:cubicBezTo>
                        <a:pt x="57989" y="44991"/>
                        <a:pt x="57957" y="43140"/>
                        <a:pt x="57861" y="40715"/>
                      </a:cubicBezTo>
                      <a:lnTo>
                        <a:pt x="57861" y="40715"/>
                      </a:lnTo>
                      <a:cubicBezTo>
                        <a:pt x="58308" y="40842"/>
                        <a:pt x="59329" y="41098"/>
                        <a:pt x="61372" y="41864"/>
                      </a:cubicBezTo>
                      <a:cubicBezTo>
                        <a:pt x="61308" y="42725"/>
                        <a:pt x="61308" y="43555"/>
                        <a:pt x="61276" y="44417"/>
                      </a:cubicBezTo>
                      <a:lnTo>
                        <a:pt x="61212" y="47193"/>
                      </a:lnTo>
                      <a:cubicBezTo>
                        <a:pt x="61148" y="49044"/>
                        <a:pt x="61116" y="50896"/>
                        <a:pt x="61084" y="52715"/>
                      </a:cubicBezTo>
                      <a:cubicBezTo>
                        <a:pt x="61084" y="53225"/>
                        <a:pt x="61052" y="53736"/>
                        <a:pt x="61052" y="54247"/>
                      </a:cubicBezTo>
                      <a:cubicBezTo>
                        <a:pt x="61052" y="54757"/>
                        <a:pt x="61052" y="55300"/>
                        <a:pt x="61116" y="55842"/>
                      </a:cubicBezTo>
                      <a:cubicBezTo>
                        <a:pt x="61116" y="55896"/>
                        <a:pt x="61176" y="55939"/>
                        <a:pt x="61235" y="55939"/>
                      </a:cubicBezTo>
                      <a:cubicBezTo>
                        <a:pt x="61281" y="55939"/>
                        <a:pt x="61326" y="55912"/>
                        <a:pt x="61340" y="55842"/>
                      </a:cubicBezTo>
                      <a:cubicBezTo>
                        <a:pt x="61403" y="55395"/>
                        <a:pt x="61435" y="54949"/>
                        <a:pt x="61467" y="54470"/>
                      </a:cubicBezTo>
                      <a:cubicBezTo>
                        <a:pt x="61467" y="54023"/>
                        <a:pt x="61499" y="53576"/>
                        <a:pt x="61499" y="53130"/>
                      </a:cubicBezTo>
                      <a:cubicBezTo>
                        <a:pt x="61531" y="52204"/>
                        <a:pt x="61563" y="51278"/>
                        <a:pt x="61563" y="50353"/>
                      </a:cubicBezTo>
                      <a:cubicBezTo>
                        <a:pt x="61627" y="48502"/>
                        <a:pt x="61659" y="46651"/>
                        <a:pt x="61691" y="44832"/>
                      </a:cubicBezTo>
                      <a:cubicBezTo>
                        <a:pt x="61723" y="43906"/>
                        <a:pt x="61754" y="42949"/>
                        <a:pt x="61723" y="42023"/>
                      </a:cubicBezTo>
                      <a:lnTo>
                        <a:pt x="61723" y="42023"/>
                      </a:lnTo>
                      <a:lnTo>
                        <a:pt x="63063" y="42534"/>
                      </a:lnTo>
                      <a:cubicBezTo>
                        <a:pt x="62967" y="43172"/>
                        <a:pt x="62935" y="43811"/>
                        <a:pt x="62967" y="44449"/>
                      </a:cubicBezTo>
                      <a:lnTo>
                        <a:pt x="62967" y="46619"/>
                      </a:lnTo>
                      <a:cubicBezTo>
                        <a:pt x="62967" y="47321"/>
                        <a:pt x="62967" y="48023"/>
                        <a:pt x="62999" y="48725"/>
                      </a:cubicBezTo>
                      <a:cubicBezTo>
                        <a:pt x="62999" y="49076"/>
                        <a:pt x="63031" y="49396"/>
                        <a:pt x="63063" y="49747"/>
                      </a:cubicBezTo>
                      <a:cubicBezTo>
                        <a:pt x="63063" y="50098"/>
                        <a:pt x="63095" y="50481"/>
                        <a:pt x="63191" y="50800"/>
                      </a:cubicBezTo>
                      <a:cubicBezTo>
                        <a:pt x="63207" y="50864"/>
                        <a:pt x="63262" y="50896"/>
                        <a:pt x="63318" y="50896"/>
                      </a:cubicBezTo>
                      <a:cubicBezTo>
                        <a:pt x="63374" y="50896"/>
                        <a:pt x="63430" y="50864"/>
                        <a:pt x="63446" y="50800"/>
                      </a:cubicBezTo>
                      <a:cubicBezTo>
                        <a:pt x="63510" y="50481"/>
                        <a:pt x="63510" y="50130"/>
                        <a:pt x="63478" y="49779"/>
                      </a:cubicBezTo>
                      <a:cubicBezTo>
                        <a:pt x="63478" y="49427"/>
                        <a:pt x="63446" y="49076"/>
                        <a:pt x="63446" y="48725"/>
                      </a:cubicBezTo>
                      <a:cubicBezTo>
                        <a:pt x="63414" y="48023"/>
                        <a:pt x="63382" y="47321"/>
                        <a:pt x="63382" y="46651"/>
                      </a:cubicBezTo>
                      <a:cubicBezTo>
                        <a:pt x="63350" y="45949"/>
                        <a:pt x="63382" y="45247"/>
                        <a:pt x="63382" y="44545"/>
                      </a:cubicBezTo>
                      <a:cubicBezTo>
                        <a:pt x="63382" y="43906"/>
                        <a:pt x="63414" y="43268"/>
                        <a:pt x="63350" y="42662"/>
                      </a:cubicBezTo>
                      <a:lnTo>
                        <a:pt x="63350" y="42662"/>
                      </a:lnTo>
                      <a:lnTo>
                        <a:pt x="64914" y="43268"/>
                      </a:lnTo>
                      <a:cubicBezTo>
                        <a:pt x="64914" y="43491"/>
                        <a:pt x="64914" y="43747"/>
                        <a:pt x="64914" y="43970"/>
                      </a:cubicBezTo>
                      <a:lnTo>
                        <a:pt x="64914" y="45023"/>
                      </a:lnTo>
                      <a:lnTo>
                        <a:pt x="64914" y="47130"/>
                      </a:lnTo>
                      <a:cubicBezTo>
                        <a:pt x="64914" y="47832"/>
                        <a:pt x="64882" y="48534"/>
                        <a:pt x="64882" y="49204"/>
                      </a:cubicBezTo>
                      <a:cubicBezTo>
                        <a:pt x="64882" y="49555"/>
                        <a:pt x="64850" y="49906"/>
                        <a:pt x="64850" y="50257"/>
                      </a:cubicBezTo>
                      <a:cubicBezTo>
                        <a:pt x="64818" y="50608"/>
                        <a:pt x="64818" y="50959"/>
                        <a:pt x="64882" y="51342"/>
                      </a:cubicBezTo>
                      <a:cubicBezTo>
                        <a:pt x="64896" y="51396"/>
                        <a:pt x="64932" y="51416"/>
                        <a:pt x="64972" y="51416"/>
                      </a:cubicBezTo>
                      <a:cubicBezTo>
                        <a:pt x="65026" y="51416"/>
                        <a:pt x="65087" y="51379"/>
                        <a:pt x="65105" y="51342"/>
                      </a:cubicBezTo>
                      <a:cubicBezTo>
                        <a:pt x="65169" y="50991"/>
                        <a:pt x="65233" y="50608"/>
                        <a:pt x="65233" y="50257"/>
                      </a:cubicBezTo>
                      <a:cubicBezTo>
                        <a:pt x="65265" y="49906"/>
                        <a:pt x="65297" y="49555"/>
                        <a:pt x="65297" y="49204"/>
                      </a:cubicBezTo>
                      <a:cubicBezTo>
                        <a:pt x="65329" y="48502"/>
                        <a:pt x="65329" y="47800"/>
                        <a:pt x="65361" y="47130"/>
                      </a:cubicBezTo>
                      <a:cubicBezTo>
                        <a:pt x="65361" y="46427"/>
                        <a:pt x="65361" y="45725"/>
                        <a:pt x="65361" y="45023"/>
                      </a:cubicBezTo>
                      <a:cubicBezTo>
                        <a:pt x="65361" y="44672"/>
                        <a:pt x="65361" y="44321"/>
                        <a:pt x="65329" y="43970"/>
                      </a:cubicBezTo>
                      <a:cubicBezTo>
                        <a:pt x="65329" y="43779"/>
                        <a:pt x="65329" y="43587"/>
                        <a:pt x="65297" y="43428"/>
                      </a:cubicBezTo>
                      <a:lnTo>
                        <a:pt x="65297" y="43428"/>
                      </a:lnTo>
                      <a:lnTo>
                        <a:pt x="66222" y="43779"/>
                      </a:lnTo>
                      <a:cubicBezTo>
                        <a:pt x="71839" y="46013"/>
                        <a:pt x="70276" y="63725"/>
                        <a:pt x="69542" y="72214"/>
                      </a:cubicBezTo>
                      <a:cubicBezTo>
                        <a:pt x="69318" y="74767"/>
                        <a:pt x="69222" y="76172"/>
                        <a:pt x="69254" y="76842"/>
                      </a:cubicBezTo>
                      <a:cubicBezTo>
                        <a:pt x="65712" y="78342"/>
                        <a:pt x="62010" y="79491"/>
                        <a:pt x="58244" y="80289"/>
                      </a:cubicBezTo>
                      <a:cubicBezTo>
                        <a:pt x="58244" y="80193"/>
                        <a:pt x="58244" y="80129"/>
                        <a:pt x="58244" y="80065"/>
                      </a:cubicBezTo>
                      <a:cubicBezTo>
                        <a:pt x="58276" y="79778"/>
                        <a:pt x="58308" y="79491"/>
                        <a:pt x="58308" y="79204"/>
                      </a:cubicBezTo>
                      <a:cubicBezTo>
                        <a:pt x="58372" y="78629"/>
                        <a:pt x="58403" y="78055"/>
                        <a:pt x="58435" y="77480"/>
                      </a:cubicBezTo>
                      <a:lnTo>
                        <a:pt x="58691" y="74033"/>
                      </a:lnTo>
                      <a:cubicBezTo>
                        <a:pt x="58850" y="71768"/>
                        <a:pt x="59042" y="69502"/>
                        <a:pt x="59201" y="67236"/>
                      </a:cubicBezTo>
                      <a:lnTo>
                        <a:pt x="59329" y="65321"/>
                      </a:lnTo>
                      <a:cubicBezTo>
                        <a:pt x="59393" y="64683"/>
                        <a:pt x="59425" y="64012"/>
                        <a:pt x="59393" y="63374"/>
                      </a:cubicBezTo>
                      <a:cubicBezTo>
                        <a:pt x="59393" y="63286"/>
                        <a:pt x="59316" y="63237"/>
                        <a:pt x="59241" y="63237"/>
                      </a:cubicBezTo>
                      <a:cubicBezTo>
                        <a:pt x="59180" y="63237"/>
                        <a:pt x="59120" y="63270"/>
                        <a:pt x="59106" y="63342"/>
                      </a:cubicBezTo>
                      <a:cubicBezTo>
                        <a:pt x="58978" y="63885"/>
                        <a:pt x="58914" y="64459"/>
                        <a:pt x="58914" y="65002"/>
                      </a:cubicBezTo>
                      <a:cubicBezTo>
                        <a:pt x="58850" y="65576"/>
                        <a:pt x="58818" y="66151"/>
                        <a:pt x="58786" y="66725"/>
                      </a:cubicBezTo>
                      <a:cubicBezTo>
                        <a:pt x="58691" y="67874"/>
                        <a:pt x="58595" y="69023"/>
                        <a:pt x="58499" y="70140"/>
                      </a:cubicBezTo>
                      <a:lnTo>
                        <a:pt x="58020" y="76970"/>
                      </a:lnTo>
                      <a:cubicBezTo>
                        <a:pt x="57989" y="77608"/>
                        <a:pt x="57925" y="78246"/>
                        <a:pt x="57893" y="78884"/>
                      </a:cubicBezTo>
                      <a:cubicBezTo>
                        <a:pt x="57861" y="79204"/>
                        <a:pt x="57829" y="79523"/>
                        <a:pt x="57829" y="79810"/>
                      </a:cubicBezTo>
                      <a:cubicBezTo>
                        <a:pt x="57829" y="80001"/>
                        <a:pt x="57797" y="80193"/>
                        <a:pt x="57797" y="80353"/>
                      </a:cubicBezTo>
                      <a:cubicBezTo>
                        <a:pt x="56999" y="80512"/>
                        <a:pt x="56233" y="80640"/>
                        <a:pt x="55435" y="80767"/>
                      </a:cubicBezTo>
                      <a:cubicBezTo>
                        <a:pt x="52339" y="81227"/>
                        <a:pt x="49218" y="81449"/>
                        <a:pt x="46096" y="81449"/>
                      </a:cubicBezTo>
                      <a:cubicBezTo>
                        <a:pt x="44229" y="81449"/>
                        <a:pt x="42362" y="81369"/>
                        <a:pt x="40499" y="81214"/>
                      </a:cubicBezTo>
                      <a:cubicBezTo>
                        <a:pt x="35585" y="80799"/>
                        <a:pt x="30702" y="80225"/>
                        <a:pt x="25851" y="79395"/>
                      </a:cubicBezTo>
                      <a:cubicBezTo>
                        <a:pt x="21096" y="78661"/>
                        <a:pt x="16436" y="77512"/>
                        <a:pt x="11872" y="76012"/>
                      </a:cubicBezTo>
                      <a:cubicBezTo>
                        <a:pt x="10723" y="75597"/>
                        <a:pt x="9574" y="75182"/>
                        <a:pt x="8457" y="74736"/>
                      </a:cubicBezTo>
                      <a:cubicBezTo>
                        <a:pt x="7915" y="74480"/>
                        <a:pt x="7340" y="74257"/>
                        <a:pt x="6798" y="74033"/>
                      </a:cubicBezTo>
                      <a:cubicBezTo>
                        <a:pt x="6255" y="73842"/>
                        <a:pt x="5777" y="73555"/>
                        <a:pt x="5298" y="73236"/>
                      </a:cubicBezTo>
                      <a:cubicBezTo>
                        <a:pt x="4947" y="72821"/>
                        <a:pt x="4692" y="72342"/>
                        <a:pt x="4596" y="71799"/>
                      </a:cubicBezTo>
                      <a:cubicBezTo>
                        <a:pt x="4404" y="71193"/>
                        <a:pt x="4277" y="70587"/>
                        <a:pt x="4117" y="69948"/>
                      </a:cubicBezTo>
                      <a:cubicBezTo>
                        <a:pt x="3862" y="68672"/>
                        <a:pt x="3670" y="67395"/>
                        <a:pt x="3543" y="66087"/>
                      </a:cubicBezTo>
                      <a:cubicBezTo>
                        <a:pt x="3511" y="65736"/>
                        <a:pt x="3479" y="65353"/>
                        <a:pt x="3447" y="65002"/>
                      </a:cubicBezTo>
                      <a:cubicBezTo>
                        <a:pt x="3606" y="64970"/>
                        <a:pt x="3670" y="64842"/>
                        <a:pt x="3670" y="64714"/>
                      </a:cubicBezTo>
                      <a:cubicBezTo>
                        <a:pt x="3638" y="64427"/>
                        <a:pt x="702" y="37332"/>
                        <a:pt x="1085" y="34970"/>
                      </a:cubicBezTo>
                      <a:cubicBezTo>
                        <a:pt x="1181" y="34428"/>
                        <a:pt x="1628" y="33981"/>
                        <a:pt x="2234" y="33566"/>
                      </a:cubicBezTo>
                      <a:lnTo>
                        <a:pt x="2234" y="34013"/>
                      </a:lnTo>
                      <a:cubicBezTo>
                        <a:pt x="2234" y="34332"/>
                        <a:pt x="2266" y="34619"/>
                        <a:pt x="2298" y="34906"/>
                      </a:cubicBezTo>
                      <a:cubicBezTo>
                        <a:pt x="2330" y="35481"/>
                        <a:pt x="2362" y="36055"/>
                        <a:pt x="2394" y="36630"/>
                      </a:cubicBezTo>
                      <a:cubicBezTo>
                        <a:pt x="2521" y="37811"/>
                        <a:pt x="2617" y="38991"/>
                        <a:pt x="2809" y="40140"/>
                      </a:cubicBezTo>
                      <a:cubicBezTo>
                        <a:pt x="2841" y="40460"/>
                        <a:pt x="2904" y="40779"/>
                        <a:pt x="2968" y="41098"/>
                      </a:cubicBezTo>
                      <a:cubicBezTo>
                        <a:pt x="3000" y="41449"/>
                        <a:pt x="3064" y="41768"/>
                        <a:pt x="3192" y="42087"/>
                      </a:cubicBezTo>
                      <a:cubicBezTo>
                        <a:pt x="3209" y="42138"/>
                        <a:pt x="3271" y="42171"/>
                        <a:pt x="3326" y="42171"/>
                      </a:cubicBezTo>
                      <a:cubicBezTo>
                        <a:pt x="3374" y="42171"/>
                        <a:pt x="3415" y="42146"/>
                        <a:pt x="3415" y="42087"/>
                      </a:cubicBezTo>
                      <a:cubicBezTo>
                        <a:pt x="3447" y="41800"/>
                        <a:pt x="3415" y="41545"/>
                        <a:pt x="3383" y="41257"/>
                      </a:cubicBezTo>
                      <a:cubicBezTo>
                        <a:pt x="3351" y="40970"/>
                        <a:pt x="3319" y="40683"/>
                        <a:pt x="3287" y="40396"/>
                      </a:cubicBezTo>
                      <a:cubicBezTo>
                        <a:pt x="3192" y="39821"/>
                        <a:pt x="3128" y="39247"/>
                        <a:pt x="3064" y="38640"/>
                      </a:cubicBezTo>
                      <a:cubicBezTo>
                        <a:pt x="2936" y="37491"/>
                        <a:pt x="2809" y="36311"/>
                        <a:pt x="2745" y="35130"/>
                      </a:cubicBezTo>
                      <a:cubicBezTo>
                        <a:pt x="2713" y="34811"/>
                        <a:pt x="2681" y="34492"/>
                        <a:pt x="2681" y="34172"/>
                      </a:cubicBezTo>
                      <a:cubicBezTo>
                        <a:pt x="2681" y="33981"/>
                        <a:pt x="2649" y="33821"/>
                        <a:pt x="2649" y="33662"/>
                      </a:cubicBezTo>
                      <a:cubicBezTo>
                        <a:pt x="2649" y="33566"/>
                        <a:pt x="2617" y="33470"/>
                        <a:pt x="2617" y="33343"/>
                      </a:cubicBezTo>
                      <a:cubicBezTo>
                        <a:pt x="2809" y="33247"/>
                        <a:pt x="3032" y="33119"/>
                        <a:pt x="3255" y="33023"/>
                      </a:cubicBezTo>
                      <a:cubicBezTo>
                        <a:pt x="3255" y="33055"/>
                        <a:pt x="3255" y="33087"/>
                        <a:pt x="3255" y="33119"/>
                      </a:cubicBezTo>
                      <a:cubicBezTo>
                        <a:pt x="3255" y="33247"/>
                        <a:pt x="3255" y="33406"/>
                        <a:pt x="3287" y="33566"/>
                      </a:cubicBezTo>
                      <a:cubicBezTo>
                        <a:pt x="3287" y="33885"/>
                        <a:pt x="3319" y="34204"/>
                        <a:pt x="3351" y="34523"/>
                      </a:cubicBezTo>
                      <a:cubicBezTo>
                        <a:pt x="3383" y="35130"/>
                        <a:pt x="3447" y="35704"/>
                        <a:pt x="3479" y="36343"/>
                      </a:cubicBezTo>
                      <a:cubicBezTo>
                        <a:pt x="3575" y="37555"/>
                        <a:pt x="3670" y="38768"/>
                        <a:pt x="3766" y="40013"/>
                      </a:cubicBezTo>
                      <a:cubicBezTo>
                        <a:pt x="3830" y="40683"/>
                        <a:pt x="3894" y="41385"/>
                        <a:pt x="4021" y="42055"/>
                      </a:cubicBezTo>
                      <a:cubicBezTo>
                        <a:pt x="4035" y="42111"/>
                        <a:pt x="4080" y="42136"/>
                        <a:pt x="4126" y="42136"/>
                      </a:cubicBezTo>
                      <a:cubicBezTo>
                        <a:pt x="4184" y="42136"/>
                        <a:pt x="4245" y="42095"/>
                        <a:pt x="4245" y="42023"/>
                      </a:cubicBezTo>
                      <a:cubicBezTo>
                        <a:pt x="4245" y="40587"/>
                        <a:pt x="4181" y="39183"/>
                        <a:pt x="4021" y="37779"/>
                      </a:cubicBezTo>
                      <a:cubicBezTo>
                        <a:pt x="3894" y="36374"/>
                        <a:pt x="3798" y="34970"/>
                        <a:pt x="3670" y="33534"/>
                      </a:cubicBezTo>
                      <a:cubicBezTo>
                        <a:pt x="3638" y="33375"/>
                        <a:pt x="3606" y="33183"/>
                        <a:pt x="3606" y="32992"/>
                      </a:cubicBezTo>
                      <a:lnTo>
                        <a:pt x="3606" y="32896"/>
                      </a:lnTo>
                      <a:cubicBezTo>
                        <a:pt x="4819" y="32417"/>
                        <a:pt x="6096" y="32034"/>
                        <a:pt x="7404" y="31779"/>
                      </a:cubicBezTo>
                      <a:cubicBezTo>
                        <a:pt x="7628" y="31747"/>
                        <a:pt x="7819" y="31683"/>
                        <a:pt x="8043" y="31619"/>
                      </a:cubicBezTo>
                      <a:cubicBezTo>
                        <a:pt x="8202" y="31555"/>
                        <a:pt x="8266" y="31364"/>
                        <a:pt x="8170" y="31204"/>
                      </a:cubicBezTo>
                      <a:cubicBezTo>
                        <a:pt x="8106" y="31119"/>
                        <a:pt x="8000" y="31077"/>
                        <a:pt x="7889" y="31077"/>
                      </a:cubicBezTo>
                      <a:cubicBezTo>
                        <a:pt x="7833" y="31077"/>
                        <a:pt x="7777" y="31087"/>
                        <a:pt x="7723" y="31109"/>
                      </a:cubicBezTo>
                      <a:lnTo>
                        <a:pt x="7213" y="31236"/>
                      </a:lnTo>
                      <a:cubicBezTo>
                        <a:pt x="6734" y="31332"/>
                        <a:pt x="6000" y="31492"/>
                        <a:pt x="5170" y="31747"/>
                      </a:cubicBezTo>
                      <a:cubicBezTo>
                        <a:pt x="5298" y="28141"/>
                        <a:pt x="5777" y="14705"/>
                        <a:pt x="6957" y="8003"/>
                      </a:cubicBezTo>
                      <a:cubicBezTo>
                        <a:pt x="7500" y="4875"/>
                        <a:pt x="11425" y="3024"/>
                        <a:pt x="16340" y="1971"/>
                      </a:cubicBezTo>
                      <a:lnTo>
                        <a:pt x="16340" y="1971"/>
                      </a:lnTo>
                      <a:cubicBezTo>
                        <a:pt x="16308" y="2194"/>
                        <a:pt x="16308" y="2418"/>
                        <a:pt x="16308" y="2641"/>
                      </a:cubicBezTo>
                      <a:lnTo>
                        <a:pt x="16245" y="3535"/>
                      </a:lnTo>
                      <a:cubicBezTo>
                        <a:pt x="16245" y="3854"/>
                        <a:pt x="16213" y="4141"/>
                        <a:pt x="16213" y="4428"/>
                      </a:cubicBezTo>
                      <a:cubicBezTo>
                        <a:pt x="16181" y="4715"/>
                        <a:pt x="16181" y="5003"/>
                        <a:pt x="16245" y="5290"/>
                      </a:cubicBezTo>
                      <a:cubicBezTo>
                        <a:pt x="16261" y="5354"/>
                        <a:pt x="16308" y="5386"/>
                        <a:pt x="16356" y="5386"/>
                      </a:cubicBezTo>
                      <a:cubicBezTo>
                        <a:pt x="16404" y="5386"/>
                        <a:pt x="16452" y="5354"/>
                        <a:pt x="16468" y="5290"/>
                      </a:cubicBezTo>
                      <a:cubicBezTo>
                        <a:pt x="16532" y="5035"/>
                        <a:pt x="16596" y="4747"/>
                        <a:pt x="16596" y="4460"/>
                      </a:cubicBezTo>
                      <a:cubicBezTo>
                        <a:pt x="16628" y="4141"/>
                        <a:pt x="16628" y="3854"/>
                        <a:pt x="16659" y="3535"/>
                      </a:cubicBezTo>
                      <a:cubicBezTo>
                        <a:pt x="16659" y="3247"/>
                        <a:pt x="16659" y="2960"/>
                        <a:pt x="16691" y="2673"/>
                      </a:cubicBezTo>
                      <a:cubicBezTo>
                        <a:pt x="16691" y="2418"/>
                        <a:pt x="16691" y="2162"/>
                        <a:pt x="16691" y="1907"/>
                      </a:cubicBezTo>
                      <a:cubicBezTo>
                        <a:pt x="17070" y="1812"/>
                        <a:pt x="17449" y="1749"/>
                        <a:pt x="17828" y="1686"/>
                      </a:cubicBezTo>
                      <a:lnTo>
                        <a:pt x="17828" y="1686"/>
                      </a:lnTo>
                      <a:cubicBezTo>
                        <a:pt x="17808" y="1693"/>
                        <a:pt x="17808" y="1720"/>
                        <a:pt x="17808" y="1747"/>
                      </a:cubicBezTo>
                      <a:cubicBezTo>
                        <a:pt x="17713" y="3439"/>
                        <a:pt x="17585" y="5130"/>
                        <a:pt x="17393" y="6822"/>
                      </a:cubicBezTo>
                      <a:cubicBezTo>
                        <a:pt x="17393" y="6909"/>
                        <a:pt x="17480" y="6959"/>
                        <a:pt x="17558" y="6959"/>
                      </a:cubicBezTo>
                      <a:cubicBezTo>
                        <a:pt x="17622" y="6959"/>
                        <a:pt x="17681" y="6926"/>
                        <a:pt x="17681" y="6854"/>
                      </a:cubicBezTo>
                      <a:cubicBezTo>
                        <a:pt x="17936" y="5162"/>
                        <a:pt x="18064" y="3471"/>
                        <a:pt x="18096" y="1747"/>
                      </a:cubicBezTo>
                      <a:cubicBezTo>
                        <a:pt x="18096" y="1715"/>
                        <a:pt x="18064" y="1652"/>
                        <a:pt x="18032" y="1652"/>
                      </a:cubicBezTo>
                      <a:cubicBezTo>
                        <a:pt x="18510" y="1556"/>
                        <a:pt x="19021" y="1460"/>
                        <a:pt x="19564" y="1396"/>
                      </a:cubicBezTo>
                      <a:lnTo>
                        <a:pt x="19564" y="1396"/>
                      </a:lnTo>
                      <a:cubicBezTo>
                        <a:pt x="19468" y="1939"/>
                        <a:pt x="19372" y="2513"/>
                        <a:pt x="19308" y="3056"/>
                      </a:cubicBezTo>
                      <a:cubicBezTo>
                        <a:pt x="19245" y="3343"/>
                        <a:pt x="19213" y="3630"/>
                        <a:pt x="19149" y="3949"/>
                      </a:cubicBezTo>
                      <a:cubicBezTo>
                        <a:pt x="19085" y="4237"/>
                        <a:pt x="19053" y="4524"/>
                        <a:pt x="19085" y="4843"/>
                      </a:cubicBezTo>
                      <a:cubicBezTo>
                        <a:pt x="19085" y="4891"/>
                        <a:pt x="19125" y="4915"/>
                        <a:pt x="19173" y="4915"/>
                      </a:cubicBezTo>
                      <a:cubicBezTo>
                        <a:pt x="19221" y="4915"/>
                        <a:pt x="19276" y="4891"/>
                        <a:pt x="19308" y="4843"/>
                      </a:cubicBezTo>
                      <a:cubicBezTo>
                        <a:pt x="19436" y="4588"/>
                        <a:pt x="19500" y="4269"/>
                        <a:pt x="19532" y="3981"/>
                      </a:cubicBezTo>
                      <a:cubicBezTo>
                        <a:pt x="19564" y="3662"/>
                        <a:pt x="19627" y="3375"/>
                        <a:pt x="19659" y="3088"/>
                      </a:cubicBezTo>
                      <a:cubicBezTo>
                        <a:pt x="19723" y="2513"/>
                        <a:pt x="19787" y="1939"/>
                        <a:pt x="19819" y="1364"/>
                      </a:cubicBezTo>
                      <a:cubicBezTo>
                        <a:pt x="24946" y="613"/>
                        <a:pt x="30501" y="493"/>
                        <a:pt x="34360" y="493"/>
                      </a:cubicBezTo>
                      <a:close/>
                      <a:moveTo>
                        <a:pt x="37344" y="0"/>
                      </a:moveTo>
                      <a:cubicBezTo>
                        <a:pt x="37316" y="0"/>
                        <a:pt x="37292" y="8"/>
                        <a:pt x="37276" y="24"/>
                      </a:cubicBezTo>
                      <a:lnTo>
                        <a:pt x="36957" y="24"/>
                      </a:lnTo>
                      <a:cubicBezTo>
                        <a:pt x="36242" y="18"/>
                        <a:pt x="35371" y="10"/>
                        <a:pt x="34383" y="10"/>
                      </a:cubicBezTo>
                      <a:cubicBezTo>
                        <a:pt x="30427" y="10"/>
                        <a:pt x="24581" y="132"/>
                        <a:pt x="19245" y="949"/>
                      </a:cubicBezTo>
                      <a:cubicBezTo>
                        <a:pt x="11266" y="2130"/>
                        <a:pt x="6894" y="4524"/>
                        <a:pt x="6287" y="8003"/>
                      </a:cubicBezTo>
                      <a:cubicBezTo>
                        <a:pt x="5075" y="14864"/>
                        <a:pt x="4564" y="28779"/>
                        <a:pt x="4468" y="32002"/>
                      </a:cubicBezTo>
                      <a:cubicBezTo>
                        <a:pt x="2617" y="32609"/>
                        <a:pt x="638" y="33566"/>
                        <a:pt x="415" y="34970"/>
                      </a:cubicBezTo>
                      <a:cubicBezTo>
                        <a:pt x="0" y="37396"/>
                        <a:pt x="2872" y="63725"/>
                        <a:pt x="3000" y="64842"/>
                      </a:cubicBezTo>
                      <a:cubicBezTo>
                        <a:pt x="3000" y="64906"/>
                        <a:pt x="3032" y="64970"/>
                        <a:pt x="3064" y="65002"/>
                      </a:cubicBezTo>
                      <a:cubicBezTo>
                        <a:pt x="3160" y="67331"/>
                        <a:pt x="3479" y="69661"/>
                        <a:pt x="4117" y="71895"/>
                      </a:cubicBezTo>
                      <a:cubicBezTo>
                        <a:pt x="4213" y="72438"/>
                        <a:pt x="4436" y="72916"/>
                        <a:pt x="4723" y="73363"/>
                      </a:cubicBezTo>
                      <a:cubicBezTo>
                        <a:pt x="5075" y="73746"/>
                        <a:pt x="5489" y="74033"/>
                        <a:pt x="5968" y="74225"/>
                      </a:cubicBezTo>
                      <a:cubicBezTo>
                        <a:pt x="7085" y="74736"/>
                        <a:pt x="8202" y="75214"/>
                        <a:pt x="9351" y="75661"/>
                      </a:cubicBezTo>
                      <a:cubicBezTo>
                        <a:pt x="13915" y="77384"/>
                        <a:pt x="18638" y="78693"/>
                        <a:pt x="23457" y="79555"/>
                      </a:cubicBezTo>
                      <a:cubicBezTo>
                        <a:pt x="28340" y="80480"/>
                        <a:pt x="33255" y="81087"/>
                        <a:pt x="38202" y="81565"/>
                      </a:cubicBezTo>
                      <a:cubicBezTo>
                        <a:pt x="41004" y="81828"/>
                        <a:pt x="43816" y="82004"/>
                        <a:pt x="46628" y="82004"/>
                      </a:cubicBezTo>
                      <a:cubicBezTo>
                        <a:pt x="48938" y="82004"/>
                        <a:pt x="51249" y="81885"/>
                        <a:pt x="53552" y="81597"/>
                      </a:cubicBezTo>
                      <a:cubicBezTo>
                        <a:pt x="55021" y="81438"/>
                        <a:pt x="56457" y="81182"/>
                        <a:pt x="57925" y="80895"/>
                      </a:cubicBezTo>
                      <a:cubicBezTo>
                        <a:pt x="57938" y="80908"/>
                        <a:pt x="57962" y="80916"/>
                        <a:pt x="57988" y="80916"/>
                      </a:cubicBezTo>
                      <a:cubicBezTo>
                        <a:pt x="58025" y="80916"/>
                        <a:pt x="58066" y="80901"/>
                        <a:pt x="58084" y="80863"/>
                      </a:cubicBezTo>
                      <a:cubicBezTo>
                        <a:pt x="61499" y="80193"/>
                        <a:pt x="64850" y="79204"/>
                        <a:pt x="68105" y="77895"/>
                      </a:cubicBezTo>
                      <a:cubicBezTo>
                        <a:pt x="68552" y="77736"/>
                        <a:pt x="68999" y="77544"/>
                        <a:pt x="69414" y="77353"/>
                      </a:cubicBezTo>
                      <a:cubicBezTo>
                        <a:pt x="69478" y="77384"/>
                        <a:pt x="69573" y="77416"/>
                        <a:pt x="69669" y="77416"/>
                      </a:cubicBezTo>
                      <a:lnTo>
                        <a:pt x="69733" y="77416"/>
                      </a:lnTo>
                      <a:cubicBezTo>
                        <a:pt x="69925" y="77384"/>
                        <a:pt x="70020" y="77225"/>
                        <a:pt x="69956" y="77065"/>
                      </a:cubicBezTo>
                      <a:cubicBezTo>
                        <a:pt x="69956" y="77065"/>
                        <a:pt x="69956" y="77033"/>
                        <a:pt x="69956" y="77033"/>
                      </a:cubicBezTo>
                      <a:cubicBezTo>
                        <a:pt x="69988" y="76970"/>
                        <a:pt x="69988" y="76874"/>
                        <a:pt x="69956" y="76810"/>
                      </a:cubicBezTo>
                      <a:cubicBezTo>
                        <a:pt x="69925" y="76140"/>
                        <a:pt x="70084" y="74353"/>
                        <a:pt x="70244" y="72310"/>
                      </a:cubicBezTo>
                      <a:cubicBezTo>
                        <a:pt x="71042" y="62959"/>
                        <a:pt x="72542" y="45662"/>
                        <a:pt x="66510" y="43268"/>
                      </a:cubicBezTo>
                      <a:cubicBezTo>
                        <a:pt x="60414" y="40811"/>
                        <a:pt x="58403" y="40268"/>
                        <a:pt x="57797" y="40140"/>
                      </a:cubicBezTo>
                      <a:cubicBezTo>
                        <a:pt x="57733" y="38768"/>
                        <a:pt x="57606" y="37236"/>
                        <a:pt x="57446" y="35736"/>
                      </a:cubicBezTo>
                      <a:cubicBezTo>
                        <a:pt x="56457" y="26896"/>
                        <a:pt x="54797" y="26449"/>
                        <a:pt x="54255" y="26290"/>
                      </a:cubicBezTo>
                      <a:cubicBezTo>
                        <a:pt x="52787" y="25907"/>
                        <a:pt x="47967" y="25173"/>
                        <a:pt x="42861" y="24917"/>
                      </a:cubicBezTo>
                      <a:cubicBezTo>
                        <a:pt x="42957" y="24566"/>
                        <a:pt x="43021" y="24215"/>
                        <a:pt x="43053" y="23832"/>
                      </a:cubicBezTo>
                      <a:cubicBezTo>
                        <a:pt x="43148" y="23098"/>
                        <a:pt x="43212" y="22109"/>
                        <a:pt x="43276" y="21056"/>
                      </a:cubicBezTo>
                      <a:cubicBezTo>
                        <a:pt x="43436" y="18215"/>
                        <a:pt x="43436" y="15407"/>
                        <a:pt x="43244" y="12566"/>
                      </a:cubicBezTo>
                      <a:cubicBezTo>
                        <a:pt x="42829" y="7045"/>
                        <a:pt x="41521" y="503"/>
                        <a:pt x="37436" y="24"/>
                      </a:cubicBezTo>
                      <a:cubicBezTo>
                        <a:pt x="37404" y="8"/>
                        <a:pt x="37372" y="0"/>
                        <a:pt x="37344" y="0"/>
                      </a:cubicBezTo>
                      <a:close/>
                    </a:path>
                  </a:pathLst>
                </a:custGeom>
                <a:solidFill>
                  <a:srgbClr val="42291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26" name="Google Shape;1826;p60"/>
              <p:cNvGrpSpPr/>
              <p:nvPr/>
            </p:nvGrpSpPr>
            <p:grpSpPr>
              <a:xfrm>
                <a:off x="2219050" y="2699675"/>
                <a:ext cx="3163550" cy="1520050"/>
                <a:chOff x="2219050" y="2699675"/>
                <a:chExt cx="3163550" cy="1520050"/>
              </a:xfrm>
            </p:grpSpPr>
            <p:grpSp>
              <p:nvGrpSpPr>
                <p:cNvPr id="1827" name="Google Shape;1827;p60"/>
                <p:cNvGrpSpPr/>
                <p:nvPr/>
              </p:nvGrpSpPr>
              <p:grpSpPr>
                <a:xfrm>
                  <a:off x="2231025" y="2713850"/>
                  <a:ext cx="3135600" cy="1492400"/>
                  <a:chOff x="2231025" y="2713850"/>
                  <a:chExt cx="3135600" cy="1492400"/>
                </a:xfrm>
              </p:grpSpPr>
              <p:sp>
                <p:nvSpPr>
                  <p:cNvPr id="1828" name="Google Shape;1828;p60"/>
                  <p:cNvSpPr/>
                  <p:nvPr/>
                </p:nvSpPr>
                <p:spPr>
                  <a:xfrm>
                    <a:off x="2231025" y="2713850"/>
                    <a:ext cx="3135600" cy="1492400"/>
                  </a:xfrm>
                  <a:custGeom>
                    <a:avLst/>
                    <a:gdLst/>
                    <a:ahLst/>
                    <a:cxnLst/>
                    <a:rect l="l" t="t" r="r" b="b"/>
                    <a:pathLst>
                      <a:path w="125424" h="59696" extrusionOk="0">
                        <a:moveTo>
                          <a:pt x="10351" y="1"/>
                        </a:moveTo>
                        <a:cubicBezTo>
                          <a:pt x="9192" y="1"/>
                          <a:pt x="8165" y="1007"/>
                          <a:pt x="7788" y="2044"/>
                        </a:cubicBezTo>
                        <a:cubicBezTo>
                          <a:pt x="7628" y="2459"/>
                          <a:pt x="7532" y="2874"/>
                          <a:pt x="7500" y="3321"/>
                        </a:cubicBezTo>
                        <a:cubicBezTo>
                          <a:pt x="7596" y="3448"/>
                          <a:pt x="7660" y="3576"/>
                          <a:pt x="7692" y="3735"/>
                        </a:cubicBezTo>
                        <a:cubicBezTo>
                          <a:pt x="8075" y="4661"/>
                          <a:pt x="8011" y="5714"/>
                          <a:pt x="7915" y="6703"/>
                        </a:cubicBezTo>
                        <a:cubicBezTo>
                          <a:pt x="7915" y="6866"/>
                          <a:pt x="7773" y="6967"/>
                          <a:pt x="7638" y="6967"/>
                        </a:cubicBezTo>
                        <a:cubicBezTo>
                          <a:pt x="7533" y="6967"/>
                          <a:pt x="7432" y="6906"/>
                          <a:pt x="7405" y="6767"/>
                        </a:cubicBezTo>
                        <a:cubicBezTo>
                          <a:pt x="7149" y="5682"/>
                          <a:pt x="6990" y="4565"/>
                          <a:pt x="6990" y="3448"/>
                        </a:cubicBezTo>
                        <a:cubicBezTo>
                          <a:pt x="6671" y="2969"/>
                          <a:pt x="6192" y="2650"/>
                          <a:pt x="5617" y="2555"/>
                        </a:cubicBezTo>
                        <a:cubicBezTo>
                          <a:pt x="5543" y="2538"/>
                          <a:pt x="5467" y="2530"/>
                          <a:pt x="5390" y="2530"/>
                        </a:cubicBezTo>
                        <a:cubicBezTo>
                          <a:pt x="5170" y="2530"/>
                          <a:pt x="4945" y="2596"/>
                          <a:pt x="4756" y="2714"/>
                        </a:cubicBezTo>
                        <a:cubicBezTo>
                          <a:pt x="4437" y="2938"/>
                          <a:pt x="4213" y="3257"/>
                          <a:pt x="4149" y="3608"/>
                        </a:cubicBezTo>
                        <a:cubicBezTo>
                          <a:pt x="4054" y="4023"/>
                          <a:pt x="3990" y="4469"/>
                          <a:pt x="3990" y="4884"/>
                        </a:cubicBezTo>
                        <a:cubicBezTo>
                          <a:pt x="3990" y="5363"/>
                          <a:pt x="3990" y="5842"/>
                          <a:pt x="4054" y="6320"/>
                        </a:cubicBezTo>
                        <a:cubicBezTo>
                          <a:pt x="4085" y="6767"/>
                          <a:pt x="4181" y="7214"/>
                          <a:pt x="4277" y="7661"/>
                        </a:cubicBezTo>
                        <a:cubicBezTo>
                          <a:pt x="4500" y="8140"/>
                          <a:pt x="4660" y="8650"/>
                          <a:pt x="4756" y="9193"/>
                        </a:cubicBezTo>
                        <a:cubicBezTo>
                          <a:pt x="4813" y="9383"/>
                          <a:pt x="4666" y="9505"/>
                          <a:pt x="4517" y="9505"/>
                        </a:cubicBezTo>
                        <a:cubicBezTo>
                          <a:pt x="4417" y="9505"/>
                          <a:pt x="4316" y="9449"/>
                          <a:pt x="4277" y="9320"/>
                        </a:cubicBezTo>
                        <a:cubicBezTo>
                          <a:pt x="4085" y="8810"/>
                          <a:pt x="3894" y="8299"/>
                          <a:pt x="3766" y="7789"/>
                        </a:cubicBezTo>
                        <a:cubicBezTo>
                          <a:pt x="3575" y="7310"/>
                          <a:pt x="3192" y="6927"/>
                          <a:pt x="2681" y="6767"/>
                        </a:cubicBezTo>
                        <a:cubicBezTo>
                          <a:pt x="2543" y="6719"/>
                          <a:pt x="2411" y="6697"/>
                          <a:pt x="2285" y="6697"/>
                        </a:cubicBezTo>
                        <a:cubicBezTo>
                          <a:pt x="1741" y="6697"/>
                          <a:pt x="1313" y="7110"/>
                          <a:pt x="1054" y="7629"/>
                        </a:cubicBezTo>
                        <a:cubicBezTo>
                          <a:pt x="766" y="8363"/>
                          <a:pt x="671" y="9129"/>
                          <a:pt x="798" y="9895"/>
                        </a:cubicBezTo>
                        <a:cubicBezTo>
                          <a:pt x="862" y="10437"/>
                          <a:pt x="958" y="11012"/>
                          <a:pt x="1086" y="11554"/>
                        </a:cubicBezTo>
                        <a:cubicBezTo>
                          <a:pt x="1149" y="11746"/>
                          <a:pt x="1213" y="11937"/>
                          <a:pt x="1277" y="12129"/>
                        </a:cubicBezTo>
                        <a:cubicBezTo>
                          <a:pt x="1341" y="12161"/>
                          <a:pt x="1373" y="12193"/>
                          <a:pt x="1405" y="12257"/>
                        </a:cubicBezTo>
                        <a:cubicBezTo>
                          <a:pt x="1500" y="12320"/>
                          <a:pt x="1500" y="12480"/>
                          <a:pt x="1405" y="12544"/>
                        </a:cubicBezTo>
                        <a:cubicBezTo>
                          <a:pt x="1788" y="13469"/>
                          <a:pt x="2266" y="14363"/>
                          <a:pt x="2809" y="15193"/>
                        </a:cubicBezTo>
                        <a:cubicBezTo>
                          <a:pt x="2907" y="15316"/>
                          <a:pt x="2778" y="15458"/>
                          <a:pt x="2655" y="15458"/>
                        </a:cubicBezTo>
                        <a:cubicBezTo>
                          <a:pt x="2619" y="15458"/>
                          <a:pt x="2583" y="15445"/>
                          <a:pt x="2554" y="15416"/>
                        </a:cubicBezTo>
                        <a:cubicBezTo>
                          <a:pt x="1788" y="14522"/>
                          <a:pt x="1213" y="13533"/>
                          <a:pt x="862" y="12448"/>
                        </a:cubicBezTo>
                        <a:cubicBezTo>
                          <a:pt x="810" y="12427"/>
                          <a:pt x="760" y="12418"/>
                          <a:pt x="710" y="12418"/>
                        </a:cubicBezTo>
                        <a:cubicBezTo>
                          <a:pt x="305" y="12418"/>
                          <a:pt x="0" y="13064"/>
                          <a:pt x="0" y="13405"/>
                        </a:cubicBezTo>
                        <a:cubicBezTo>
                          <a:pt x="32" y="13757"/>
                          <a:pt x="96" y="14108"/>
                          <a:pt x="192" y="14459"/>
                        </a:cubicBezTo>
                        <a:cubicBezTo>
                          <a:pt x="351" y="15065"/>
                          <a:pt x="543" y="15703"/>
                          <a:pt x="734" y="16342"/>
                        </a:cubicBezTo>
                        <a:cubicBezTo>
                          <a:pt x="1915" y="20331"/>
                          <a:pt x="3575" y="24193"/>
                          <a:pt x="5649" y="27799"/>
                        </a:cubicBezTo>
                        <a:cubicBezTo>
                          <a:pt x="8905" y="33480"/>
                          <a:pt x="13053" y="38586"/>
                          <a:pt x="17936" y="42926"/>
                        </a:cubicBezTo>
                        <a:cubicBezTo>
                          <a:pt x="26521" y="50618"/>
                          <a:pt x="37213" y="55660"/>
                          <a:pt x="48478" y="58022"/>
                        </a:cubicBezTo>
                        <a:cubicBezTo>
                          <a:pt x="53669" y="59126"/>
                          <a:pt x="59033" y="59695"/>
                          <a:pt x="64400" y="59695"/>
                        </a:cubicBezTo>
                        <a:cubicBezTo>
                          <a:pt x="70980" y="59695"/>
                          <a:pt x="77565" y="58840"/>
                          <a:pt x="83840" y="57064"/>
                        </a:cubicBezTo>
                        <a:cubicBezTo>
                          <a:pt x="89552" y="55501"/>
                          <a:pt x="94914" y="52979"/>
                          <a:pt x="99733" y="49564"/>
                        </a:cubicBezTo>
                        <a:cubicBezTo>
                          <a:pt x="104488" y="46118"/>
                          <a:pt x="108477" y="41714"/>
                          <a:pt x="111892" y="36926"/>
                        </a:cubicBezTo>
                        <a:cubicBezTo>
                          <a:pt x="114637" y="33065"/>
                          <a:pt x="117094" y="28980"/>
                          <a:pt x="119264" y="24767"/>
                        </a:cubicBezTo>
                        <a:cubicBezTo>
                          <a:pt x="119807" y="23682"/>
                          <a:pt x="120318" y="22629"/>
                          <a:pt x="120796" y="21544"/>
                        </a:cubicBezTo>
                        <a:cubicBezTo>
                          <a:pt x="122998" y="16788"/>
                          <a:pt x="124722" y="11746"/>
                          <a:pt x="125296" y="6544"/>
                        </a:cubicBezTo>
                        <a:cubicBezTo>
                          <a:pt x="125328" y="6161"/>
                          <a:pt x="125392" y="5810"/>
                          <a:pt x="125424" y="5395"/>
                        </a:cubicBezTo>
                        <a:lnTo>
                          <a:pt x="125424" y="5395"/>
                        </a:lnTo>
                        <a:cubicBezTo>
                          <a:pt x="125328" y="5555"/>
                          <a:pt x="125264" y="5714"/>
                          <a:pt x="125137" y="5874"/>
                        </a:cubicBezTo>
                        <a:cubicBezTo>
                          <a:pt x="125081" y="5958"/>
                          <a:pt x="125003" y="5993"/>
                          <a:pt x="124925" y="5993"/>
                        </a:cubicBezTo>
                        <a:cubicBezTo>
                          <a:pt x="124738" y="5993"/>
                          <a:pt x="124555" y="5790"/>
                          <a:pt x="124690" y="5586"/>
                        </a:cubicBezTo>
                        <a:cubicBezTo>
                          <a:pt x="125137" y="4916"/>
                          <a:pt x="125360" y="4086"/>
                          <a:pt x="125232" y="3289"/>
                        </a:cubicBezTo>
                        <a:cubicBezTo>
                          <a:pt x="125052" y="2029"/>
                          <a:pt x="123998" y="1107"/>
                          <a:pt x="122759" y="1107"/>
                        </a:cubicBezTo>
                        <a:cubicBezTo>
                          <a:pt x="122680" y="1107"/>
                          <a:pt x="122600" y="1111"/>
                          <a:pt x="122520" y="1118"/>
                        </a:cubicBezTo>
                        <a:cubicBezTo>
                          <a:pt x="121690" y="1246"/>
                          <a:pt x="121052" y="1884"/>
                          <a:pt x="120860" y="2682"/>
                        </a:cubicBezTo>
                        <a:cubicBezTo>
                          <a:pt x="120988" y="3065"/>
                          <a:pt x="121020" y="3480"/>
                          <a:pt x="120924" y="3863"/>
                        </a:cubicBezTo>
                        <a:cubicBezTo>
                          <a:pt x="120894" y="3998"/>
                          <a:pt x="120801" y="4055"/>
                          <a:pt x="120701" y="4055"/>
                        </a:cubicBezTo>
                        <a:cubicBezTo>
                          <a:pt x="120587" y="4055"/>
                          <a:pt x="120464" y="3982"/>
                          <a:pt x="120413" y="3863"/>
                        </a:cubicBezTo>
                        <a:cubicBezTo>
                          <a:pt x="120286" y="3480"/>
                          <a:pt x="120254" y="3097"/>
                          <a:pt x="120318" y="2714"/>
                        </a:cubicBezTo>
                        <a:cubicBezTo>
                          <a:pt x="120222" y="2523"/>
                          <a:pt x="120126" y="2363"/>
                          <a:pt x="119999" y="2235"/>
                        </a:cubicBezTo>
                        <a:cubicBezTo>
                          <a:pt x="119611" y="1812"/>
                          <a:pt x="119077" y="1603"/>
                          <a:pt x="118542" y="1603"/>
                        </a:cubicBezTo>
                        <a:cubicBezTo>
                          <a:pt x="118109" y="1603"/>
                          <a:pt x="117675" y="1741"/>
                          <a:pt x="117318" y="2012"/>
                        </a:cubicBezTo>
                        <a:cubicBezTo>
                          <a:pt x="116679" y="2491"/>
                          <a:pt x="116265" y="3225"/>
                          <a:pt x="116265" y="4023"/>
                        </a:cubicBezTo>
                        <a:cubicBezTo>
                          <a:pt x="116360" y="4342"/>
                          <a:pt x="116392" y="4693"/>
                          <a:pt x="116296" y="5012"/>
                        </a:cubicBezTo>
                        <a:cubicBezTo>
                          <a:pt x="116265" y="5156"/>
                          <a:pt x="116153" y="5227"/>
                          <a:pt x="116041" y="5227"/>
                        </a:cubicBezTo>
                        <a:cubicBezTo>
                          <a:pt x="115929" y="5227"/>
                          <a:pt x="115818" y="5156"/>
                          <a:pt x="115786" y="5012"/>
                        </a:cubicBezTo>
                        <a:cubicBezTo>
                          <a:pt x="115722" y="4725"/>
                          <a:pt x="115690" y="4406"/>
                          <a:pt x="115722" y="4086"/>
                        </a:cubicBezTo>
                        <a:cubicBezTo>
                          <a:pt x="115419" y="3508"/>
                          <a:pt x="114830" y="3167"/>
                          <a:pt x="114202" y="3167"/>
                        </a:cubicBezTo>
                        <a:cubicBezTo>
                          <a:pt x="114103" y="3167"/>
                          <a:pt x="114003" y="3175"/>
                          <a:pt x="113903" y="3193"/>
                        </a:cubicBezTo>
                        <a:cubicBezTo>
                          <a:pt x="112850" y="3480"/>
                          <a:pt x="112307" y="4629"/>
                          <a:pt x="112371" y="5650"/>
                        </a:cubicBezTo>
                        <a:cubicBezTo>
                          <a:pt x="112371" y="5807"/>
                          <a:pt x="112239" y="5903"/>
                          <a:pt x="112108" y="5903"/>
                        </a:cubicBezTo>
                        <a:cubicBezTo>
                          <a:pt x="112025" y="5903"/>
                          <a:pt x="111942" y="5864"/>
                          <a:pt x="111892" y="5778"/>
                        </a:cubicBezTo>
                        <a:cubicBezTo>
                          <a:pt x="111489" y="4871"/>
                          <a:pt x="110627" y="4406"/>
                          <a:pt x="109765" y="4406"/>
                        </a:cubicBezTo>
                        <a:cubicBezTo>
                          <a:pt x="108989" y="4406"/>
                          <a:pt x="108214" y="4783"/>
                          <a:pt x="107775" y="5555"/>
                        </a:cubicBezTo>
                        <a:cubicBezTo>
                          <a:pt x="107903" y="6097"/>
                          <a:pt x="107807" y="6703"/>
                          <a:pt x="107488" y="7182"/>
                        </a:cubicBezTo>
                        <a:cubicBezTo>
                          <a:pt x="107429" y="7270"/>
                          <a:pt x="107344" y="7307"/>
                          <a:pt x="107259" y="7307"/>
                        </a:cubicBezTo>
                        <a:cubicBezTo>
                          <a:pt x="107066" y="7307"/>
                          <a:pt x="106876" y="7116"/>
                          <a:pt x="107009" y="6895"/>
                        </a:cubicBezTo>
                        <a:cubicBezTo>
                          <a:pt x="107137" y="6735"/>
                          <a:pt x="107233" y="6512"/>
                          <a:pt x="107265" y="6289"/>
                        </a:cubicBezTo>
                        <a:cubicBezTo>
                          <a:pt x="107137" y="6257"/>
                          <a:pt x="107073" y="6161"/>
                          <a:pt x="107105" y="6033"/>
                        </a:cubicBezTo>
                        <a:cubicBezTo>
                          <a:pt x="107137" y="5906"/>
                          <a:pt x="107169" y="5778"/>
                          <a:pt x="107233" y="5650"/>
                        </a:cubicBezTo>
                        <a:cubicBezTo>
                          <a:pt x="107169" y="5363"/>
                          <a:pt x="107041" y="5108"/>
                          <a:pt x="106882" y="4852"/>
                        </a:cubicBezTo>
                        <a:cubicBezTo>
                          <a:pt x="106467" y="4278"/>
                          <a:pt x="105829" y="3927"/>
                          <a:pt x="105126" y="3895"/>
                        </a:cubicBezTo>
                        <a:cubicBezTo>
                          <a:pt x="104297" y="3895"/>
                          <a:pt x="103467" y="4246"/>
                          <a:pt x="102861" y="4820"/>
                        </a:cubicBezTo>
                        <a:cubicBezTo>
                          <a:pt x="101552" y="6001"/>
                          <a:pt x="101169" y="7820"/>
                          <a:pt x="100914" y="9512"/>
                        </a:cubicBezTo>
                        <a:cubicBezTo>
                          <a:pt x="100914" y="9671"/>
                          <a:pt x="100882" y="9863"/>
                          <a:pt x="100818" y="10023"/>
                        </a:cubicBezTo>
                        <a:cubicBezTo>
                          <a:pt x="100793" y="10149"/>
                          <a:pt x="100702" y="10205"/>
                          <a:pt x="100604" y="10205"/>
                        </a:cubicBezTo>
                        <a:cubicBezTo>
                          <a:pt x="100455" y="10205"/>
                          <a:pt x="100288" y="10075"/>
                          <a:pt x="100307" y="9863"/>
                        </a:cubicBezTo>
                        <a:lnTo>
                          <a:pt x="100371" y="9512"/>
                        </a:lnTo>
                        <a:cubicBezTo>
                          <a:pt x="100339" y="8810"/>
                          <a:pt x="99988" y="8140"/>
                          <a:pt x="99382" y="7757"/>
                        </a:cubicBezTo>
                        <a:cubicBezTo>
                          <a:pt x="98974" y="7471"/>
                          <a:pt x="98488" y="7316"/>
                          <a:pt x="97999" y="7316"/>
                        </a:cubicBezTo>
                        <a:cubicBezTo>
                          <a:pt x="97723" y="7316"/>
                          <a:pt x="97445" y="7366"/>
                          <a:pt x="97180" y="7469"/>
                        </a:cubicBezTo>
                        <a:cubicBezTo>
                          <a:pt x="96446" y="7757"/>
                          <a:pt x="95807" y="8267"/>
                          <a:pt x="95361" y="8906"/>
                        </a:cubicBezTo>
                        <a:cubicBezTo>
                          <a:pt x="94722" y="9959"/>
                          <a:pt x="94371" y="11140"/>
                          <a:pt x="94371" y="12384"/>
                        </a:cubicBezTo>
                        <a:cubicBezTo>
                          <a:pt x="94850" y="13086"/>
                          <a:pt x="94850" y="14012"/>
                          <a:pt x="94307" y="14714"/>
                        </a:cubicBezTo>
                        <a:cubicBezTo>
                          <a:pt x="94258" y="14774"/>
                          <a:pt x="94195" y="14799"/>
                          <a:pt x="94133" y="14799"/>
                        </a:cubicBezTo>
                        <a:cubicBezTo>
                          <a:pt x="93996" y="14799"/>
                          <a:pt x="93861" y="14676"/>
                          <a:pt x="93861" y="14522"/>
                        </a:cubicBezTo>
                        <a:cubicBezTo>
                          <a:pt x="93829" y="13852"/>
                          <a:pt x="93829" y="13182"/>
                          <a:pt x="93829" y="12512"/>
                        </a:cubicBezTo>
                        <a:cubicBezTo>
                          <a:pt x="93542" y="12097"/>
                          <a:pt x="93063" y="11842"/>
                          <a:pt x="92552" y="11810"/>
                        </a:cubicBezTo>
                        <a:cubicBezTo>
                          <a:pt x="91850" y="11842"/>
                          <a:pt x="91180" y="12161"/>
                          <a:pt x="90733" y="12703"/>
                        </a:cubicBezTo>
                        <a:cubicBezTo>
                          <a:pt x="89712" y="13820"/>
                          <a:pt x="89839" y="15416"/>
                          <a:pt x="90254" y="16756"/>
                        </a:cubicBezTo>
                        <a:cubicBezTo>
                          <a:pt x="90350" y="16948"/>
                          <a:pt x="90414" y="17171"/>
                          <a:pt x="90446" y="17363"/>
                        </a:cubicBezTo>
                        <a:lnTo>
                          <a:pt x="90446" y="17395"/>
                        </a:lnTo>
                        <a:lnTo>
                          <a:pt x="90446" y="17459"/>
                        </a:lnTo>
                        <a:cubicBezTo>
                          <a:pt x="90446" y="17586"/>
                          <a:pt x="90350" y="17714"/>
                          <a:pt x="90222" y="17714"/>
                        </a:cubicBezTo>
                        <a:cubicBezTo>
                          <a:pt x="90201" y="17718"/>
                          <a:pt x="90182" y="17720"/>
                          <a:pt x="90163" y="17720"/>
                        </a:cubicBezTo>
                        <a:cubicBezTo>
                          <a:pt x="90038" y="17720"/>
                          <a:pt x="89959" y="17633"/>
                          <a:pt x="89903" y="17522"/>
                        </a:cubicBezTo>
                        <a:cubicBezTo>
                          <a:pt x="89839" y="17331"/>
                          <a:pt x="89776" y="17139"/>
                          <a:pt x="89712" y="16916"/>
                        </a:cubicBezTo>
                        <a:cubicBezTo>
                          <a:pt x="89520" y="16629"/>
                          <a:pt x="89233" y="16405"/>
                          <a:pt x="88914" y="16278"/>
                        </a:cubicBezTo>
                        <a:cubicBezTo>
                          <a:pt x="88583" y="16146"/>
                          <a:pt x="88222" y="16074"/>
                          <a:pt x="87863" y="16074"/>
                        </a:cubicBezTo>
                        <a:cubicBezTo>
                          <a:pt x="87701" y="16074"/>
                          <a:pt x="87540" y="16089"/>
                          <a:pt x="87382" y="16118"/>
                        </a:cubicBezTo>
                        <a:cubicBezTo>
                          <a:pt x="86808" y="16214"/>
                          <a:pt x="86265" y="16533"/>
                          <a:pt x="85914" y="16980"/>
                        </a:cubicBezTo>
                        <a:cubicBezTo>
                          <a:pt x="84957" y="18097"/>
                          <a:pt x="84765" y="19693"/>
                          <a:pt x="84765" y="21065"/>
                        </a:cubicBezTo>
                        <a:cubicBezTo>
                          <a:pt x="84765" y="21219"/>
                          <a:pt x="84643" y="21328"/>
                          <a:pt x="84505" y="21328"/>
                        </a:cubicBezTo>
                        <a:cubicBezTo>
                          <a:pt x="84443" y="21328"/>
                          <a:pt x="84378" y="21306"/>
                          <a:pt x="84318" y="21256"/>
                        </a:cubicBezTo>
                        <a:cubicBezTo>
                          <a:pt x="83836" y="20830"/>
                          <a:pt x="83241" y="20622"/>
                          <a:pt x="82652" y="20622"/>
                        </a:cubicBezTo>
                        <a:cubicBezTo>
                          <a:pt x="81874" y="20622"/>
                          <a:pt x="81106" y="20982"/>
                          <a:pt x="80616" y="21671"/>
                        </a:cubicBezTo>
                        <a:cubicBezTo>
                          <a:pt x="80329" y="22150"/>
                          <a:pt x="80201" y="22661"/>
                          <a:pt x="80201" y="23171"/>
                        </a:cubicBezTo>
                        <a:cubicBezTo>
                          <a:pt x="80329" y="23522"/>
                          <a:pt x="80393" y="23873"/>
                          <a:pt x="80457" y="24224"/>
                        </a:cubicBezTo>
                        <a:cubicBezTo>
                          <a:pt x="80457" y="24256"/>
                          <a:pt x="80457" y="24320"/>
                          <a:pt x="80457" y="24352"/>
                        </a:cubicBezTo>
                        <a:cubicBezTo>
                          <a:pt x="80489" y="24480"/>
                          <a:pt x="80489" y="24576"/>
                          <a:pt x="80489" y="24703"/>
                        </a:cubicBezTo>
                        <a:cubicBezTo>
                          <a:pt x="80520" y="25469"/>
                          <a:pt x="80425" y="26235"/>
                          <a:pt x="80137" y="26969"/>
                        </a:cubicBezTo>
                        <a:cubicBezTo>
                          <a:pt x="80106" y="27097"/>
                          <a:pt x="80074" y="27192"/>
                          <a:pt x="80010" y="27320"/>
                        </a:cubicBezTo>
                        <a:cubicBezTo>
                          <a:pt x="79978" y="27414"/>
                          <a:pt x="79902" y="27454"/>
                          <a:pt x="79817" y="27454"/>
                        </a:cubicBezTo>
                        <a:cubicBezTo>
                          <a:pt x="79644" y="27454"/>
                          <a:pt x="79435" y="27290"/>
                          <a:pt x="79499" y="27097"/>
                        </a:cubicBezTo>
                        <a:cubicBezTo>
                          <a:pt x="79563" y="26969"/>
                          <a:pt x="79627" y="26841"/>
                          <a:pt x="79659" y="26682"/>
                        </a:cubicBezTo>
                        <a:cubicBezTo>
                          <a:pt x="79882" y="26012"/>
                          <a:pt x="79978" y="25310"/>
                          <a:pt x="79914" y="24607"/>
                        </a:cubicBezTo>
                        <a:cubicBezTo>
                          <a:pt x="79882" y="23905"/>
                          <a:pt x="79691" y="23203"/>
                          <a:pt x="79340" y="22597"/>
                        </a:cubicBezTo>
                        <a:cubicBezTo>
                          <a:pt x="79148" y="22341"/>
                          <a:pt x="78957" y="22118"/>
                          <a:pt x="78701" y="21959"/>
                        </a:cubicBezTo>
                        <a:cubicBezTo>
                          <a:pt x="78512" y="21840"/>
                          <a:pt x="78305" y="21774"/>
                          <a:pt x="78107" y="21774"/>
                        </a:cubicBezTo>
                        <a:cubicBezTo>
                          <a:pt x="78038" y="21774"/>
                          <a:pt x="77969" y="21782"/>
                          <a:pt x="77903" y="21799"/>
                        </a:cubicBezTo>
                        <a:cubicBezTo>
                          <a:pt x="77297" y="21959"/>
                          <a:pt x="76850" y="22405"/>
                          <a:pt x="76691" y="22980"/>
                        </a:cubicBezTo>
                        <a:cubicBezTo>
                          <a:pt x="76531" y="23778"/>
                          <a:pt x="76563" y="24576"/>
                          <a:pt x="76755" y="25341"/>
                        </a:cubicBezTo>
                        <a:cubicBezTo>
                          <a:pt x="76797" y="25534"/>
                          <a:pt x="76624" y="25698"/>
                          <a:pt x="76458" y="25698"/>
                        </a:cubicBezTo>
                        <a:cubicBezTo>
                          <a:pt x="76376" y="25698"/>
                          <a:pt x="76296" y="25659"/>
                          <a:pt x="76244" y="25565"/>
                        </a:cubicBezTo>
                        <a:cubicBezTo>
                          <a:pt x="75829" y="24767"/>
                          <a:pt x="75350" y="24001"/>
                          <a:pt x="74808" y="23299"/>
                        </a:cubicBezTo>
                        <a:cubicBezTo>
                          <a:pt x="74584" y="22980"/>
                          <a:pt x="74329" y="22661"/>
                          <a:pt x="74074" y="22373"/>
                        </a:cubicBezTo>
                        <a:cubicBezTo>
                          <a:pt x="73850" y="22118"/>
                          <a:pt x="73595" y="21895"/>
                          <a:pt x="73276" y="21767"/>
                        </a:cubicBezTo>
                        <a:cubicBezTo>
                          <a:pt x="73176" y="21727"/>
                          <a:pt x="73084" y="21709"/>
                          <a:pt x="73001" y="21709"/>
                        </a:cubicBezTo>
                        <a:cubicBezTo>
                          <a:pt x="72553" y="21709"/>
                          <a:pt x="72340" y="22230"/>
                          <a:pt x="72287" y="22661"/>
                        </a:cubicBezTo>
                        <a:cubicBezTo>
                          <a:pt x="72223" y="23012"/>
                          <a:pt x="72223" y="23363"/>
                          <a:pt x="72223" y="23714"/>
                        </a:cubicBezTo>
                        <a:lnTo>
                          <a:pt x="72223" y="25022"/>
                        </a:lnTo>
                        <a:cubicBezTo>
                          <a:pt x="72223" y="25884"/>
                          <a:pt x="72287" y="26746"/>
                          <a:pt x="72318" y="27607"/>
                        </a:cubicBezTo>
                        <a:cubicBezTo>
                          <a:pt x="72318" y="27762"/>
                          <a:pt x="72182" y="27870"/>
                          <a:pt x="72044" y="27870"/>
                        </a:cubicBezTo>
                        <a:cubicBezTo>
                          <a:pt x="71983" y="27870"/>
                          <a:pt x="71921" y="27848"/>
                          <a:pt x="71872" y="27799"/>
                        </a:cubicBezTo>
                        <a:cubicBezTo>
                          <a:pt x="71425" y="27256"/>
                          <a:pt x="70914" y="26810"/>
                          <a:pt x="70340" y="26458"/>
                        </a:cubicBezTo>
                        <a:cubicBezTo>
                          <a:pt x="69707" y="26079"/>
                          <a:pt x="68976" y="25796"/>
                          <a:pt x="68249" y="25796"/>
                        </a:cubicBezTo>
                        <a:cubicBezTo>
                          <a:pt x="67877" y="25796"/>
                          <a:pt x="67505" y="25871"/>
                          <a:pt x="67148" y="26044"/>
                        </a:cubicBezTo>
                        <a:cubicBezTo>
                          <a:pt x="66510" y="26331"/>
                          <a:pt x="65999" y="26841"/>
                          <a:pt x="65712" y="27480"/>
                        </a:cubicBezTo>
                        <a:cubicBezTo>
                          <a:pt x="65712" y="27767"/>
                          <a:pt x="65648" y="28054"/>
                          <a:pt x="65585" y="28309"/>
                        </a:cubicBezTo>
                        <a:cubicBezTo>
                          <a:pt x="65585" y="28373"/>
                          <a:pt x="65585" y="28437"/>
                          <a:pt x="65616" y="28501"/>
                        </a:cubicBezTo>
                        <a:cubicBezTo>
                          <a:pt x="65616" y="28629"/>
                          <a:pt x="65553" y="28724"/>
                          <a:pt x="65425" y="28724"/>
                        </a:cubicBezTo>
                        <a:cubicBezTo>
                          <a:pt x="65233" y="29171"/>
                          <a:pt x="64946" y="29554"/>
                          <a:pt x="64595" y="29873"/>
                        </a:cubicBezTo>
                        <a:cubicBezTo>
                          <a:pt x="64534" y="29921"/>
                          <a:pt x="64469" y="29941"/>
                          <a:pt x="64406" y="29941"/>
                        </a:cubicBezTo>
                        <a:cubicBezTo>
                          <a:pt x="64175" y="29941"/>
                          <a:pt x="63986" y="29666"/>
                          <a:pt x="64212" y="29490"/>
                        </a:cubicBezTo>
                        <a:cubicBezTo>
                          <a:pt x="64850" y="28916"/>
                          <a:pt x="65202" y="28086"/>
                          <a:pt x="65170" y="27224"/>
                        </a:cubicBezTo>
                        <a:cubicBezTo>
                          <a:pt x="65170" y="26618"/>
                          <a:pt x="64946" y="26012"/>
                          <a:pt x="64531" y="25533"/>
                        </a:cubicBezTo>
                        <a:cubicBezTo>
                          <a:pt x="64467" y="25437"/>
                          <a:pt x="64372" y="25341"/>
                          <a:pt x="64276" y="25278"/>
                        </a:cubicBezTo>
                        <a:cubicBezTo>
                          <a:pt x="63766" y="24852"/>
                          <a:pt x="63104" y="24629"/>
                          <a:pt x="62426" y="24629"/>
                        </a:cubicBezTo>
                        <a:cubicBezTo>
                          <a:pt x="62341" y="24629"/>
                          <a:pt x="62255" y="24632"/>
                          <a:pt x="62170" y="24639"/>
                        </a:cubicBezTo>
                        <a:cubicBezTo>
                          <a:pt x="60989" y="24831"/>
                          <a:pt x="60031" y="25788"/>
                          <a:pt x="59872" y="27001"/>
                        </a:cubicBezTo>
                        <a:cubicBezTo>
                          <a:pt x="59936" y="27352"/>
                          <a:pt x="59968" y="27735"/>
                          <a:pt x="59872" y="28086"/>
                        </a:cubicBezTo>
                        <a:cubicBezTo>
                          <a:pt x="59840" y="28214"/>
                          <a:pt x="59728" y="28278"/>
                          <a:pt x="59617" y="28278"/>
                        </a:cubicBezTo>
                        <a:cubicBezTo>
                          <a:pt x="59505" y="28278"/>
                          <a:pt x="59393" y="28214"/>
                          <a:pt x="59361" y="28086"/>
                        </a:cubicBezTo>
                        <a:cubicBezTo>
                          <a:pt x="59265" y="27735"/>
                          <a:pt x="59265" y="27384"/>
                          <a:pt x="59297" y="27001"/>
                        </a:cubicBezTo>
                        <a:cubicBezTo>
                          <a:pt x="59234" y="26746"/>
                          <a:pt x="59106" y="26490"/>
                          <a:pt x="58914" y="26267"/>
                        </a:cubicBezTo>
                        <a:cubicBezTo>
                          <a:pt x="58527" y="25696"/>
                          <a:pt x="57905" y="25386"/>
                          <a:pt x="57265" y="25386"/>
                        </a:cubicBezTo>
                        <a:cubicBezTo>
                          <a:pt x="56904" y="25386"/>
                          <a:pt x="56536" y="25485"/>
                          <a:pt x="56202" y="25693"/>
                        </a:cubicBezTo>
                        <a:cubicBezTo>
                          <a:pt x="55595" y="26107"/>
                          <a:pt x="55212" y="26778"/>
                          <a:pt x="55148" y="27512"/>
                        </a:cubicBezTo>
                        <a:cubicBezTo>
                          <a:pt x="55212" y="27799"/>
                          <a:pt x="55244" y="28086"/>
                          <a:pt x="55276" y="28373"/>
                        </a:cubicBezTo>
                        <a:cubicBezTo>
                          <a:pt x="55293" y="28542"/>
                          <a:pt x="55176" y="28621"/>
                          <a:pt x="55049" y="28621"/>
                        </a:cubicBezTo>
                        <a:cubicBezTo>
                          <a:pt x="54934" y="28621"/>
                          <a:pt x="54811" y="28558"/>
                          <a:pt x="54766" y="28437"/>
                        </a:cubicBezTo>
                        <a:cubicBezTo>
                          <a:pt x="54638" y="28150"/>
                          <a:pt x="54606" y="27831"/>
                          <a:pt x="54606" y="27512"/>
                        </a:cubicBezTo>
                        <a:cubicBezTo>
                          <a:pt x="54542" y="27224"/>
                          <a:pt x="54446" y="26937"/>
                          <a:pt x="54351" y="26650"/>
                        </a:cubicBezTo>
                        <a:cubicBezTo>
                          <a:pt x="53989" y="25866"/>
                          <a:pt x="53313" y="25110"/>
                          <a:pt x="52378" y="25110"/>
                        </a:cubicBezTo>
                        <a:cubicBezTo>
                          <a:pt x="52324" y="25110"/>
                          <a:pt x="52269" y="25113"/>
                          <a:pt x="52212" y="25118"/>
                        </a:cubicBezTo>
                        <a:cubicBezTo>
                          <a:pt x="51510" y="25214"/>
                          <a:pt x="50617" y="25788"/>
                          <a:pt x="50808" y="26618"/>
                        </a:cubicBezTo>
                        <a:cubicBezTo>
                          <a:pt x="50846" y="26808"/>
                          <a:pt x="50691" y="26931"/>
                          <a:pt x="50540" y="26931"/>
                        </a:cubicBezTo>
                        <a:cubicBezTo>
                          <a:pt x="50437" y="26931"/>
                          <a:pt x="50336" y="26875"/>
                          <a:pt x="50298" y="26746"/>
                        </a:cubicBezTo>
                        <a:cubicBezTo>
                          <a:pt x="50074" y="26044"/>
                          <a:pt x="49787" y="25373"/>
                          <a:pt x="49436" y="24703"/>
                        </a:cubicBezTo>
                        <a:cubicBezTo>
                          <a:pt x="48893" y="23682"/>
                          <a:pt x="47936" y="22661"/>
                          <a:pt x="46691" y="22597"/>
                        </a:cubicBezTo>
                        <a:cubicBezTo>
                          <a:pt x="46622" y="22589"/>
                          <a:pt x="46553" y="22585"/>
                          <a:pt x="46483" y="22585"/>
                        </a:cubicBezTo>
                        <a:cubicBezTo>
                          <a:pt x="46005" y="22585"/>
                          <a:pt x="45521" y="22773"/>
                          <a:pt x="45159" y="23107"/>
                        </a:cubicBezTo>
                        <a:cubicBezTo>
                          <a:pt x="44840" y="23395"/>
                          <a:pt x="44617" y="23841"/>
                          <a:pt x="44585" y="24288"/>
                        </a:cubicBezTo>
                        <a:cubicBezTo>
                          <a:pt x="44585" y="24352"/>
                          <a:pt x="44585" y="24416"/>
                          <a:pt x="44585" y="24480"/>
                        </a:cubicBezTo>
                        <a:lnTo>
                          <a:pt x="44585" y="24544"/>
                        </a:lnTo>
                        <a:cubicBezTo>
                          <a:pt x="44603" y="24703"/>
                          <a:pt x="44473" y="24794"/>
                          <a:pt x="44343" y="24794"/>
                        </a:cubicBezTo>
                        <a:cubicBezTo>
                          <a:pt x="44239" y="24794"/>
                          <a:pt x="44135" y="24735"/>
                          <a:pt x="44106" y="24607"/>
                        </a:cubicBezTo>
                        <a:cubicBezTo>
                          <a:pt x="44106" y="24607"/>
                          <a:pt x="44106" y="24576"/>
                          <a:pt x="44106" y="24544"/>
                        </a:cubicBezTo>
                        <a:cubicBezTo>
                          <a:pt x="43978" y="23522"/>
                          <a:pt x="43181" y="22693"/>
                          <a:pt x="42127" y="22565"/>
                        </a:cubicBezTo>
                        <a:cubicBezTo>
                          <a:pt x="42043" y="22552"/>
                          <a:pt x="41957" y="22545"/>
                          <a:pt x="41870" y="22545"/>
                        </a:cubicBezTo>
                        <a:cubicBezTo>
                          <a:pt x="41533" y="22545"/>
                          <a:pt x="41188" y="22642"/>
                          <a:pt x="40883" y="22820"/>
                        </a:cubicBezTo>
                        <a:cubicBezTo>
                          <a:pt x="40468" y="23363"/>
                          <a:pt x="39989" y="23905"/>
                          <a:pt x="39447" y="24384"/>
                        </a:cubicBezTo>
                        <a:cubicBezTo>
                          <a:pt x="39393" y="24431"/>
                          <a:pt x="39333" y="24451"/>
                          <a:pt x="39275" y="24451"/>
                        </a:cubicBezTo>
                        <a:cubicBezTo>
                          <a:pt x="39058" y="24451"/>
                          <a:pt x="38862" y="24171"/>
                          <a:pt x="39064" y="23969"/>
                        </a:cubicBezTo>
                        <a:lnTo>
                          <a:pt x="39510" y="23554"/>
                        </a:lnTo>
                        <a:cubicBezTo>
                          <a:pt x="39670" y="23171"/>
                          <a:pt x="39957" y="22852"/>
                          <a:pt x="40308" y="22597"/>
                        </a:cubicBezTo>
                        <a:cubicBezTo>
                          <a:pt x="40340" y="22565"/>
                          <a:pt x="40372" y="22565"/>
                          <a:pt x="40404" y="22533"/>
                        </a:cubicBezTo>
                        <a:cubicBezTo>
                          <a:pt x="40436" y="22501"/>
                          <a:pt x="40468" y="22437"/>
                          <a:pt x="40500" y="22373"/>
                        </a:cubicBezTo>
                        <a:cubicBezTo>
                          <a:pt x="41074" y="21512"/>
                          <a:pt x="41489" y="20139"/>
                          <a:pt x="40691" y="19246"/>
                        </a:cubicBezTo>
                        <a:cubicBezTo>
                          <a:pt x="40412" y="18932"/>
                          <a:pt x="39971" y="18751"/>
                          <a:pt x="39550" y="18751"/>
                        </a:cubicBezTo>
                        <a:cubicBezTo>
                          <a:pt x="39201" y="18751"/>
                          <a:pt x="38866" y="18875"/>
                          <a:pt x="38649" y="19150"/>
                        </a:cubicBezTo>
                        <a:cubicBezTo>
                          <a:pt x="38617" y="19214"/>
                          <a:pt x="38585" y="19246"/>
                          <a:pt x="38553" y="19310"/>
                        </a:cubicBezTo>
                        <a:cubicBezTo>
                          <a:pt x="38494" y="19398"/>
                          <a:pt x="38412" y="19435"/>
                          <a:pt x="38330" y="19435"/>
                        </a:cubicBezTo>
                        <a:cubicBezTo>
                          <a:pt x="38145" y="19435"/>
                          <a:pt x="37964" y="19244"/>
                          <a:pt x="38074" y="19022"/>
                        </a:cubicBezTo>
                        <a:cubicBezTo>
                          <a:pt x="38106" y="18959"/>
                          <a:pt x="38138" y="18895"/>
                          <a:pt x="38202" y="18831"/>
                        </a:cubicBezTo>
                        <a:cubicBezTo>
                          <a:pt x="38745" y="17969"/>
                          <a:pt x="39351" y="16916"/>
                          <a:pt x="38840" y="15959"/>
                        </a:cubicBezTo>
                        <a:cubicBezTo>
                          <a:pt x="38671" y="15619"/>
                          <a:pt x="38326" y="15405"/>
                          <a:pt x="37938" y="15405"/>
                        </a:cubicBezTo>
                        <a:cubicBezTo>
                          <a:pt x="37889" y="15405"/>
                          <a:pt x="37838" y="15409"/>
                          <a:pt x="37787" y="15416"/>
                        </a:cubicBezTo>
                        <a:cubicBezTo>
                          <a:pt x="37659" y="15448"/>
                          <a:pt x="37564" y="15480"/>
                          <a:pt x="37436" y="15576"/>
                        </a:cubicBezTo>
                        <a:cubicBezTo>
                          <a:pt x="37340" y="15831"/>
                          <a:pt x="37245" y="16054"/>
                          <a:pt x="37117" y="16310"/>
                        </a:cubicBezTo>
                        <a:cubicBezTo>
                          <a:pt x="37056" y="16394"/>
                          <a:pt x="36969" y="16433"/>
                          <a:pt x="36881" y="16433"/>
                        </a:cubicBezTo>
                        <a:cubicBezTo>
                          <a:pt x="36737" y="16433"/>
                          <a:pt x="36594" y="16329"/>
                          <a:pt x="36574" y="16150"/>
                        </a:cubicBezTo>
                        <a:cubicBezTo>
                          <a:pt x="36574" y="15799"/>
                          <a:pt x="36734" y="15480"/>
                          <a:pt x="36989" y="15225"/>
                        </a:cubicBezTo>
                        <a:cubicBezTo>
                          <a:pt x="37213" y="14650"/>
                          <a:pt x="37308" y="14012"/>
                          <a:pt x="37308" y="13374"/>
                        </a:cubicBezTo>
                        <a:cubicBezTo>
                          <a:pt x="37280" y="12340"/>
                          <a:pt x="36837" y="10427"/>
                          <a:pt x="35563" y="10427"/>
                        </a:cubicBezTo>
                        <a:cubicBezTo>
                          <a:pt x="35421" y="10427"/>
                          <a:pt x="35269" y="10450"/>
                          <a:pt x="35106" y="10501"/>
                        </a:cubicBezTo>
                        <a:cubicBezTo>
                          <a:pt x="34468" y="10757"/>
                          <a:pt x="33957" y="11299"/>
                          <a:pt x="33766" y="11969"/>
                        </a:cubicBezTo>
                        <a:cubicBezTo>
                          <a:pt x="33574" y="12799"/>
                          <a:pt x="33542" y="13661"/>
                          <a:pt x="33702" y="14491"/>
                        </a:cubicBezTo>
                        <a:cubicBezTo>
                          <a:pt x="33670" y="14650"/>
                          <a:pt x="33542" y="14730"/>
                          <a:pt x="33419" y="14730"/>
                        </a:cubicBezTo>
                        <a:cubicBezTo>
                          <a:pt x="33295" y="14730"/>
                          <a:pt x="33175" y="14650"/>
                          <a:pt x="33159" y="14491"/>
                        </a:cubicBezTo>
                        <a:cubicBezTo>
                          <a:pt x="33096" y="13693"/>
                          <a:pt x="32936" y="12895"/>
                          <a:pt x="32617" y="12161"/>
                        </a:cubicBezTo>
                        <a:cubicBezTo>
                          <a:pt x="32362" y="11586"/>
                          <a:pt x="31883" y="11140"/>
                          <a:pt x="31308" y="10916"/>
                        </a:cubicBezTo>
                        <a:cubicBezTo>
                          <a:pt x="31111" y="10835"/>
                          <a:pt x="30910" y="10796"/>
                          <a:pt x="30712" y="10796"/>
                        </a:cubicBezTo>
                        <a:cubicBezTo>
                          <a:pt x="30365" y="10796"/>
                          <a:pt x="30029" y="10916"/>
                          <a:pt x="29745" y="11140"/>
                        </a:cubicBezTo>
                        <a:cubicBezTo>
                          <a:pt x="29426" y="11554"/>
                          <a:pt x="29234" y="12033"/>
                          <a:pt x="29234" y="12576"/>
                        </a:cubicBezTo>
                        <a:cubicBezTo>
                          <a:pt x="29234" y="13150"/>
                          <a:pt x="29298" y="13725"/>
                          <a:pt x="29426" y="14299"/>
                        </a:cubicBezTo>
                        <a:cubicBezTo>
                          <a:pt x="29483" y="14489"/>
                          <a:pt x="29335" y="14612"/>
                          <a:pt x="29187" y="14612"/>
                        </a:cubicBezTo>
                        <a:cubicBezTo>
                          <a:pt x="29087" y="14612"/>
                          <a:pt x="28985" y="14556"/>
                          <a:pt x="28947" y="14427"/>
                        </a:cubicBezTo>
                        <a:cubicBezTo>
                          <a:pt x="28564" y="13342"/>
                          <a:pt x="28117" y="12033"/>
                          <a:pt x="26904" y="11650"/>
                        </a:cubicBezTo>
                        <a:cubicBezTo>
                          <a:pt x="26746" y="11578"/>
                          <a:pt x="26575" y="11545"/>
                          <a:pt x="26403" y="11545"/>
                        </a:cubicBezTo>
                        <a:cubicBezTo>
                          <a:pt x="26192" y="11545"/>
                          <a:pt x="25980" y="11594"/>
                          <a:pt x="25787" y="11682"/>
                        </a:cubicBezTo>
                        <a:cubicBezTo>
                          <a:pt x="25628" y="12097"/>
                          <a:pt x="25404" y="12512"/>
                          <a:pt x="25149" y="12895"/>
                        </a:cubicBezTo>
                        <a:cubicBezTo>
                          <a:pt x="25149" y="12991"/>
                          <a:pt x="25181" y="13054"/>
                          <a:pt x="25245" y="13150"/>
                        </a:cubicBezTo>
                        <a:cubicBezTo>
                          <a:pt x="25311" y="13304"/>
                          <a:pt x="25180" y="13427"/>
                          <a:pt x="25061" y="13427"/>
                        </a:cubicBezTo>
                        <a:cubicBezTo>
                          <a:pt x="25007" y="13427"/>
                          <a:pt x="24956" y="13402"/>
                          <a:pt x="24926" y="13342"/>
                        </a:cubicBezTo>
                        <a:cubicBezTo>
                          <a:pt x="24894" y="13310"/>
                          <a:pt x="24894" y="13246"/>
                          <a:pt x="24862" y="13214"/>
                        </a:cubicBezTo>
                        <a:lnTo>
                          <a:pt x="24830" y="13246"/>
                        </a:lnTo>
                        <a:cubicBezTo>
                          <a:pt x="24783" y="13293"/>
                          <a:pt x="24727" y="13313"/>
                          <a:pt x="24674" y="13313"/>
                        </a:cubicBezTo>
                        <a:cubicBezTo>
                          <a:pt x="24510" y="13313"/>
                          <a:pt x="24359" y="13127"/>
                          <a:pt x="24479" y="12959"/>
                        </a:cubicBezTo>
                        <a:lnTo>
                          <a:pt x="24766" y="12480"/>
                        </a:lnTo>
                        <a:cubicBezTo>
                          <a:pt x="24798" y="12288"/>
                          <a:pt x="24894" y="12097"/>
                          <a:pt x="24989" y="11937"/>
                        </a:cubicBezTo>
                        <a:cubicBezTo>
                          <a:pt x="25053" y="11810"/>
                          <a:pt x="25149" y="11682"/>
                          <a:pt x="25245" y="11586"/>
                        </a:cubicBezTo>
                        <a:cubicBezTo>
                          <a:pt x="25277" y="11523"/>
                          <a:pt x="25309" y="11459"/>
                          <a:pt x="25309" y="11427"/>
                        </a:cubicBezTo>
                        <a:cubicBezTo>
                          <a:pt x="25532" y="10852"/>
                          <a:pt x="25692" y="10278"/>
                          <a:pt x="25755" y="9703"/>
                        </a:cubicBezTo>
                        <a:cubicBezTo>
                          <a:pt x="25851" y="8650"/>
                          <a:pt x="25692" y="7629"/>
                          <a:pt x="25309" y="6640"/>
                        </a:cubicBezTo>
                        <a:cubicBezTo>
                          <a:pt x="24926" y="5746"/>
                          <a:pt x="24192" y="4597"/>
                          <a:pt x="23106" y="4597"/>
                        </a:cubicBezTo>
                        <a:cubicBezTo>
                          <a:pt x="23091" y="4597"/>
                          <a:pt x="23076" y="4596"/>
                          <a:pt x="23061" y="4596"/>
                        </a:cubicBezTo>
                        <a:cubicBezTo>
                          <a:pt x="22103" y="4596"/>
                          <a:pt x="21637" y="5599"/>
                          <a:pt x="21543" y="6416"/>
                        </a:cubicBezTo>
                        <a:cubicBezTo>
                          <a:pt x="21479" y="7023"/>
                          <a:pt x="21511" y="7597"/>
                          <a:pt x="21606" y="8203"/>
                        </a:cubicBezTo>
                        <a:cubicBezTo>
                          <a:pt x="21734" y="8842"/>
                          <a:pt x="21702" y="9512"/>
                          <a:pt x="21606" y="10182"/>
                        </a:cubicBezTo>
                        <a:cubicBezTo>
                          <a:pt x="21559" y="10310"/>
                          <a:pt x="21447" y="10374"/>
                          <a:pt x="21335" y="10374"/>
                        </a:cubicBezTo>
                        <a:cubicBezTo>
                          <a:pt x="21224" y="10374"/>
                          <a:pt x="21112" y="10310"/>
                          <a:pt x="21064" y="10182"/>
                        </a:cubicBezTo>
                        <a:cubicBezTo>
                          <a:pt x="20904" y="9416"/>
                          <a:pt x="20585" y="8714"/>
                          <a:pt x="20170" y="8076"/>
                        </a:cubicBezTo>
                        <a:cubicBezTo>
                          <a:pt x="19819" y="7469"/>
                          <a:pt x="19341" y="6959"/>
                          <a:pt x="18766" y="6576"/>
                        </a:cubicBezTo>
                        <a:cubicBezTo>
                          <a:pt x="18654" y="6480"/>
                          <a:pt x="18511" y="6432"/>
                          <a:pt x="18367" y="6432"/>
                        </a:cubicBezTo>
                        <a:cubicBezTo>
                          <a:pt x="18224" y="6432"/>
                          <a:pt x="18080" y="6480"/>
                          <a:pt x="17968" y="6576"/>
                        </a:cubicBezTo>
                        <a:cubicBezTo>
                          <a:pt x="17809" y="6767"/>
                          <a:pt x="17713" y="6991"/>
                          <a:pt x="17713" y="7246"/>
                        </a:cubicBezTo>
                        <a:cubicBezTo>
                          <a:pt x="17681" y="7597"/>
                          <a:pt x="17681" y="7948"/>
                          <a:pt x="17681" y="8299"/>
                        </a:cubicBezTo>
                        <a:lnTo>
                          <a:pt x="17681" y="9544"/>
                        </a:lnTo>
                        <a:lnTo>
                          <a:pt x="17681" y="12065"/>
                        </a:lnTo>
                        <a:cubicBezTo>
                          <a:pt x="17681" y="12224"/>
                          <a:pt x="17553" y="12315"/>
                          <a:pt x="17423" y="12315"/>
                        </a:cubicBezTo>
                        <a:cubicBezTo>
                          <a:pt x="17319" y="12315"/>
                          <a:pt x="17213" y="12257"/>
                          <a:pt x="17170" y="12129"/>
                        </a:cubicBezTo>
                        <a:cubicBezTo>
                          <a:pt x="16979" y="11523"/>
                          <a:pt x="16692" y="10948"/>
                          <a:pt x="16373" y="10406"/>
                        </a:cubicBezTo>
                        <a:cubicBezTo>
                          <a:pt x="15938" y="9741"/>
                          <a:pt x="15175" y="9137"/>
                          <a:pt x="14364" y="9137"/>
                        </a:cubicBezTo>
                        <a:cubicBezTo>
                          <a:pt x="14163" y="9137"/>
                          <a:pt x="13958" y="9174"/>
                          <a:pt x="13756" y="9257"/>
                        </a:cubicBezTo>
                        <a:cubicBezTo>
                          <a:pt x="13564" y="9320"/>
                          <a:pt x="13404" y="9448"/>
                          <a:pt x="13245" y="9608"/>
                        </a:cubicBezTo>
                        <a:cubicBezTo>
                          <a:pt x="13053" y="10246"/>
                          <a:pt x="12862" y="10820"/>
                          <a:pt x="12670" y="11427"/>
                        </a:cubicBezTo>
                        <a:lnTo>
                          <a:pt x="12670" y="11618"/>
                        </a:lnTo>
                        <a:cubicBezTo>
                          <a:pt x="12670" y="11682"/>
                          <a:pt x="12607" y="11746"/>
                          <a:pt x="12543" y="11778"/>
                        </a:cubicBezTo>
                        <a:cubicBezTo>
                          <a:pt x="12479" y="11937"/>
                          <a:pt x="12415" y="12097"/>
                          <a:pt x="12383" y="12257"/>
                        </a:cubicBezTo>
                        <a:cubicBezTo>
                          <a:pt x="12330" y="12376"/>
                          <a:pt x="12210" y="12435"/>
                          <a:pt x="12098" y="12435"/>
                        </a:cubicBezTo>
                        <a:cubicBezTo>
                          <a:pt x="11941" y="12435"/>
                          <a:pt x="11798" y="12320"/>
                          <a:pt x="11873" y="12097"/>
                        </a:cubicBezTo>
                        <a:cubicBezTo>
                          <a:pt x="12000" y="11714"/>
                          <a:pt x="12128" y="11363"/>
                          <a:pt x="12256" y="10948"/>
                        </a:cubicBezTo>
                        <a:cubicBezTo>
                          <a:pt x="12287" y="10565"/>
                          <a:pt x="12383" y="10182"/>
                          <a:pt x="12575" y="9799"/>
                        </a:cubicBezTo>
                        <a:cubicBezTo>
                          <a:pt x="12607" y="9703"/>
                          <a:pt x="12670" y="9608"/>
                          <a:pt x="12734" y="9544"/>
                        </a:cubicBezTo>
                        <a:cubicBezTo>
                          <a:pt x="12990" y="8650"/>
                          <a:pt x="13213" y="7789"/>
                          <a:pt x="13341" y="6895"/>
                        </a:cubicBezTo>
                        <a:cubicBezTo>
                          <a:pt x="13564" y="5427"/>
                          <a:pt x="13436" y="3959"/>
                          <a:pt x="12990" y="2555"/>
                        </a:cubicBezTo>
                        <a:cubicBezTo>
                          <a:pt x="12575" y="1406"/>
                          <a:pt x="11745" y="33"/>
                          <a:pt x="10405" y="1"/>
                        </a:cubicBezTo>
                        <a:cubicBezTo>
                          <a:pt x="10387" y="1"/>
                          <a:pt x="10369" y="1"/>
                          <a:pt x="1035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9" name="Google Shape;1829;p60"/>
                  <p:cNvSpPr/>
                  <p:nvPr/>
                </p:nvSpPr>
                <p:spPr>
                  <a:xfrm>
                    <a:off x="2371450" y="3298725"/>
                    <a:ext cx="2840400" cy="907525"/>
                  </a:xfrm>
                  <a:custGeom>
                    <a:avLst/>
                    <a:gdLst/>
                    <a:ahLst/>
                    <a:cxnLst/>
                    <a:rect l="l" t="t" r="r" b="b"/>
                    <a:pathLst>
                      <a:path w="113616" h="36301" extrusionOk="0">
                        <a:moveTo>
                          <a:pt x="106735" y="0"/>
                        </a:moveTo>
                        <a:cubicBezTo>
                          <a:pt x="106428" y="0"/>
                          <a:pt x="106122" y="33"/>
                          <a:pt x="105828" y="95"/>
                        </a:cubicBezTo>
                        <a:cubicBezTo>
                          <a:pt x="104456" y="415"/>
                          <a:pt x="103275" y="1244"/>
                          <a:pt x="102190" y="2138"/>
                        </a:cubicBezTo>
                        <a:cubicBezTo>
                          <a:pt x="101424" y="2744"/>
                          <a:pt x="100754" y="3446"/>
                          <a:pt x="100212" y="4244"/>
                        </a:cubicBezTo>
                        <a:cubicBezTo>
                          <a:pt x="100212" y="4053"/>
                          <a:pt x="100212" y="3829"/>
                          <a:pt x="100212" y="3638"/>
                        </a:cubicBezTo>
                        <a:cubicBezTo>
                          <a:pt x="100148" y="2617"/>
                          <a:pt x="99414" y="1563"/>
                          <a:pt x="98392" y="1532"/>
                        </a:cubicBezTo>
                        <a:cubicBezTo>
                          <a:pt x="97914" y="1532"/>
                          <a:pt x="97467" y="1659"/>
                          <a:pt x="97052" y="1883"/>
                        </a:cubicBezTo>
                        <a:cubicBezTo>
                          <a:pt x="95233" y="2872"/>
                          <a:pt x="93829" y="4468"/>
                          <a:pt x="93158" y="6414"/>
                        </a:cubicBezTo>
                        <a:cubicBezTo>
                          <a:pt x="93318" y="5393"/>
                          <a:pt x="93222" y="4372"/>
                          <a:pt x="92935" y="3415"/>
                        </a:cubicBezTo>
                        <a:cubicBezTo>
                          <a:pt x="92839" y="3095"/>
                          <a:pt x="92648" y="2808"/>
                          <a:pt x="92361" y="2649"/>
                        </a:cubicBezTo>
                        <a:cubicBezTo>
                          <a:pt x="92253" y="2613"/>
                          <a:pt x="92141" y="2595"/>
                          <a:pt x="92029" y="2595"/>
                        </a:cubicBezTo>
                        <a:cubicBezTo>
                          <a:pt x="91843" y="2595"/>
                          <a:pt x="91658" y="2645"/>
                          <a:pt x="91499" y="2744"/>
                        </a:cubicBezTo>
                        <a:cubicBezTo>
                          <a:pt x="89680" y="3574"/>
                          <a:pt x="88371" y="5202"/>
                          <a:pt x="87956" y="7117"/>
                        </a:cubicBezTo>
                        <a:cubicBezTo>
                          <a:pt x="87605" y="6446"/>
                          <a:pt x="86935" y="5968"/>
                          <a:pt x="86169" y="5840"/>
                        </a:cubicBezTo>
                        <a:cubicBezTo>
                          <a:pt x="86082" y="5831"/>
                          <a:pt x="85995" y="5826"/>
                          <a:pt x="85908" y="5826"/>
                        </a:cubicBezTo>
                        <a:cubicBezTo>
                          <a:pt x="84505" y="5826"/>
                          <a:pt x="83200" y="7009"/>
                          <a:pt x="82659" y="8361"/>
                        </a:cubicBezTo>
                        <a:cubicBezTo>
                          <a:pt x="82148" y="9734"/>
                          <a:pt x="82180" y="11234"/>
                          <a:pt x="82276" y="12734"/>
                        </a:cubicBezTo>
                        <a:cubicBezTo>
                          <a:pt x="82174" y="12183"/>
                          <a:pt x="81589" y="11840"/>
                          <a:pt x="80980" y="11840"/>
                        </a:cubicBezTo>
                        <a:cubicBezTo>
                          <a:pt x="80637" y="11840"/>
                          <a:pt x="80286" y="11949"/>
                          <a:pt x="80010" y="12191"/>
                        </a:cubicBezTo>
                        <a:cubicBezTo>
                          <a:pt x="79244" y="12829"/>
                          <a:pt x="79116" y="13978"/>
                          <a:pt x="79052" y="14968"/>
                        </a:cubicBezTo>
                        <a:cubicBezTo>
                          <a:pt x="78957" y="15957"/>
                          <a:pt x="78829" y="17074"/>
                          <a:pt x="78063" y="17776"/>
                        </a:cubicBezTo>
                        <a:cubicBezTo>
                          <a:pt x="78542" y="17010"/>
                          <a:pt x="78286" y="16053"/>
                          <a:pt x="77552" y="15606"/>
                        </a:cubicBezTo>
                        <a:lnTo>
                          <a:pt x="75574" y="16531"/>
                        </a:lnTo>
                        <a:cubicBezTo>
                          <a:pt x="75465" y="14651"/>
                          <a:pt x="73953" y="13600"/>
                          <a:pt x="72442" y="13600"/>
                        </a:cubicBezTo>
                        <a:cubicBezTo>
                          <a:pt x="71286" y="13600"/>
                          <a:pt x="70131" y="14214"/>
                          <a:pt x="69606" y="15542"/>
                        </a:cubicBezTo>
                        <a:cubicBezTo>
                          <a:pt x="69797" y="13946"/>
                          <a:pt x="68680" y="12478"/>
                          <a:pt x="67084" y="12223"/>
                        </a:cubicBezTo>
                        <a:cubicBezTo>
                          <a:pt x="66944" y="12203"/>
                          <a:pt x="66805" y="12194"/>
                          <a:pt x="66667" y="12194"/>
                        </a:cubicBezTo>
                        <a:cubicBezTo>
                          <a:pt x="65235" y="12194"/>
                          <a:pt x="63963" y="13222"/>
                          <a:pt x="63701" y="14648"/>
                        </a:cubicBezTo>
                        <a:cubicBezTo>
                          <a:pt x="63731" y="13568"/>
                          <a:pt x="62718" y="12514"/>
                          <a:pt x="61641" y="12514"/>
                        </a:cubicBezTo>
                        <a:cubicBezTo>
                          <a:pt x="61541" y="12514"/>
                          <a:pt x="61440" y="12523"/>
                          <a:pt x="61340" y="12542"/>
                        </a:cubicBezTo>
                        <a:cubicBezTo>
                          <a:pt x="60223" y="12765"/>
                          <a:pt x="59585" y="14234"/>
                          <a:pt x="60191" y="15159"/>
                        </a:cubicBezTo>
                        <a:cubicBezTo>
                          <a:pt x="59553" y="14393"/>
                          <a:pt x="58787" y="13787"/>
                          <a:pt x="57861" y="13404"/>
                        </a:cubicBezTo>
                        <a:cubicBezTo>
                          <a:pt x="57159" y="14170"/>
                          <a:pt x="56840" y="15223"/>
                          <a:pt x="56968" y="16276"/>
                        </a:cubicBezTo>
                        <a:cubicBezTo>
                          <a:pt x="56358" y="14953"/>
                          <a:pt x="55138" y="14315"/>
                          <a:pt x="53923" y="14315"/>
                        </a:cubicBezTo>
                        <a:cubicBezTo>
                          <a:pt x="52529" y="14315"/>
                          <a:pt x="51141" y="15153"/>
                          <a:pt x="50680" y="16755"/>
                        </a:cubicBezTo>
                        <a:cubicBezTo>
                          <a:pt x="50276" y="14560"/>
                          <a:pt x="48396" y="13294"/>
                          <a:pt x="46492" y="13294"/>
                        </a:cubicBezTo>
                        <a:cubicBezTo>
                          <a:pt x="45240" y="13294"/>
                          <a:pt x="43978" y="13841"/>
                          <a:pt x="43117" y="15031"/>
                        </a:cubicBezTo>
                        <a:cubicBezTo>
                          <a:pt x="43276" y="14106"/>
                          <a:pt x="43468" y="13116"/>
                          <a:pt x="43149" y="12223"/>
                        </a:cubicBezTo>
                        <a:cubicBezTo>
                          <a:pt x="42912" y="11512"/>
                          <a:pt x="42176" y="10888"/>
                          <a:pt x="41442" y="10888"/>
                        </a:cubicBezTo>
                        <a:cubicBezTo>
                          <a:pt x="41286" y="10888"/>
                          <a:pt x="41130" y="10917"/>
                          <a:pt x="40978" y="10978"/>
                        </a:cubicBezTo>
                        <a:cubicBezTo>
                          <a:pt x="40564" y="11138"/>
                          <a:pt x="40244" y="11457"/>
                          <a:pt x="40021" y="11808"/>
                        </a:cubicBezTo>
                        <a:cubicBezTo>
                          <a:pt x="38776" y="13436"/>
                          <a:pt x="38106" y="15382"/>
                          <a:pt x="38042" y="17425"/>
                        </a:cubicBezTo>
                        <a:cubicBezTo>
                          <a:pt x="37846" y="14725"/>
                          <a:pt x="35121" y="12686"/>
                          <a:pt x="32479" y="12686"/>
                        </a:cubicBezTo>
                        <a:cubicBezTo>
                          <a:pt x="31685" y="12686"/>
                          <a:pt x="30899" y="12871"/>
                          <a:pt x="30191" y="13276"/>
                        </a:cubicBezTo>
                        <a:cubicBezTo>
                          <a:pt x="31340" y="12063"/>
                          <a:pt x="30925" y="10117"/>
                          <a:pt x="29394" y="9446"/>
                        </a:cubicBezTo>
                        <a:cubicBezTo>
                          <a:pt x="29084" y="9317"/>
                          <a:pt x="28768" y="9257"/>
                          <a:pt x="28459" y="9257"/>
                        </a:cubicBezTo>
                        <a:cubicBezTo>
                          <a:pt x="27265" y="9257"/>
                          <a:pt x="26187" y="10154"/>
                          <a:pt x="26050" y="11414"/>
                        </a:cubicBezTo>
                        <a:lnTo>
                          <a:pt x="26050" y="11414"/>
                        </a:lnTo>
                        <a:cubicBezTo>
                          <a:pt x="26163" y="9976"/>
                          <a:pt x="25028" y="8712"/>
                          <a:pt x="23553" y="8680"/>
                        </a:cubicBezTo>
                        <a:cubicBezTo>
                          <a:pt x="23534" y="8680"/>
                          <a:pt x="23515" y="8680"/>
                          <a:pt x="23497" y="8680"/>
                        </a:cubicBezTo>
                        <a:cubicBezTo>
                          <a:pt x="22054" y="8680"/>
                          <a:pt x="20873" y="9880"/>
                          <a:pt x="20904" y="11329"/>
                        </a:cubicBezTo>
                        <a:cubicBezTo>
                          <a:pt x="20840" y="9765"/>
                          <a:pt x="20553" y="7946"/>
                          <a:pt x="19245" y="7085"/>
                        </a:cubicBezTo>
                        <a:cubicBezTo>
                          <a:pt x="18946" y="6894"/>
                          <a:pt x="18607" y="6810"/>
                          <a:pt x="18265" y="6810"/>
                        </a:cubicBezTo>
                        <a:cubicBezTo>
                          <a:pt x="17693" y="6810"/>
                          <a:pt x="17111" y="7044"/>
                          <a:pt x="16692" y="7404"/>
                        </a:cubicBezTo>
                        <a:cubicBezTo>
                          <a:pt x="16883" y="5776"/>
                          <a:pt x="16468" y="4117"/>
                          <a:pt x="15511" y="2776"/>
                        </a:cubicBezTo>
                        <a:cubicBezTo>
                          <a:pt x="15255" y="2361"/>
                          <a:pt x="14872" y="2042"/>
                          <a:pt x="14426" y="1851"/>
                        </a:cubicBezTo>
                        <a:cubicBezTo>
                          <a:pt x="14246" y="1783"/>
                          <a:pt x="14069" y="1751"/>
                          <a:pt x="13897" y="1751"/>
                        </a:cubicBezTo>
                        <a:cubicBezTo>
                          <a:pt x="12697" y="1751"/>
                          <a:pt x="11745" y="3283"/>
                          <a:pt x="11745" y="4595"/>
                        </a:cubicBezTo>
                        <a:cubicBezTo>
                          <a:pt x="11713" y="6127"/>
                          <a:pt x="12383" y="7627"/>
                          <a:pt x="12064" y="9095"/>
                        </a:cubicBezTo>
                        <a:cubicBezTo>
                          <a:pt x="11681" y="7404"/>
                          <a:pt x="10724" y="5649"/>
                          <a:pt x="9096" y="5042"/>
                        </a:cubicBezTo>
                        <a:cubicBezTo>
                          <a:pt x="8775" y="4930"/>
                          <a:pt x="8447" y="4876"/>
                          <a:pt x="8123" y="4876"/>
                        </a:cubicBezTo>
                        <a:cubicBezTo>
                          <a:pt x="7156" y="4876"/>
                          <a:pt x="6231" y="5355"/>
                          <a:pt x="5681" y="6191"/>
                        </a:cubicBezTo>
                        <a:cubicBezTo>
                          <a:pt x="5745" y="4946"/>
                          <a:pt x="5107" y="3797"/>
                          <a:pt x="4022" y="3191"/>
                        </a:cubicBezTo>
                        <a:cubicBezTo>
                          <a:pt x="3589" y="2979"/>
                          <a:pt x="3127" y="2878"/>
                          <a:pt x="2670" y="2878"/>
                        </a:cubicBezTo>
                        <a:cubicBezTo>
                          <a:pt x="1611" y="2878"/>
                          <a:pt x="580" y="3423"/>
                          <a:pt x="0" y="4404"/>
                        </a:cubicBezTo>
                        <a:cubicBezTo>
                          <a:pt x="3256" y="10085"/>
                          <a:pt x="7405" y="15191"/>
                          <a:pt x="12287" y="19531"/>
                        </a:cubicBezTo>
                        <a:cubicBezTo>
                          <a:pt x="13341" y="20457"/>
                          <a:pt x="14426" y="21382"/>
                          <a:pt x="15543" y="22244"/>
                        </a:cubicBezTo>
                        <a:cubicBezTo>
                          <a:pt x="23521" y="28403"/>
                          <a:pt x="32968" y="32552"/>
                          <a:pt x="42829" y="34627"/>
                        </a:cubicBezTo>
                        <a:cubicBezTo>
                          <a:pt x="48034" y="35731"/>
                          <a:pt x="53400" y="36300"/>
                          <a:pt x="58768" y="36300"/>
                        </a:cubicBezTo>
                        <a:cubicBezTo>
                          <a:pt x="65347" y="36300"/>
                          <a:pt x="71930" y="35445"/>
                          <a:pt x="78223" y="33669"/>
                        </a:cubicBezTo>
                        <a:cubicBezTo>
                          <a:pt x="83903" y="32106"/>
                          <a:pt x="89297" y="29552"/>
                          <a:pt x="94116" y="26138"/>
                        </a:cubicBezTo>
                        <a:cubicBezTo>
                          <a:pt x="98616" y="22914"/>
                          <a:pt x="102414" y="18797"/>
                          <a:pt x="105669" y="14329"/>
                        </a:cubicBezTo>
                        <a:cubicBezTo>
                          <a:pt x="105860" y="14074"/>
                          <a:pt x="106052" y="13819"/>
                          <a:pt x="106243" y="13531"/>
                        </a:cubicBezTo>
                        <a:cubicBezTo>
                          <a:pt x="109020" y="9670"/>
                          <a:pt x="111477" y="5585"/>
                          <a:pt x="113616" y="1372"/>
                        </a:cubicBezTo>
                        <a:lnTo>
                          <a:pt x="113616" y="1372"/>
                        </a:lnTo>
                        <a:cubicBezTo>
                          <a:pt x="113520" y="1404"/>
                          <a:pt x="113424" y="1436"/>
                          <a:pt x="113360" y="1468"/>
                        </a:cubicBezTo>
                        <a:cubicBezTo>
                          <a:pt x="112020" y="1915"/>
                          <a:pt x="110839" y="2680"/>
                          <a:pt x="109850" y="3670"/>
                        </a:cubicBezTo>
                        <a:cubicBezTo>
                          <a:pt x="110169" y="2904"/>
                          <a:pt x="110073" y="2010"/>
                          <a:pt x="109594" y="1308"/>
                        </a:cubicBezTo>
                        <a:cubicBezTo>
                          <a:pt x="108946" y="411"/>
                          <a:pt x="107831" y="0"/>
                          <a:pt x="106735" y="0"/>
                        </a:cubicBezTo>
                        <a:close/>
                      </a:path>
                    </a:pathLst>
                  </a:custGeom>
                  <a:solidFill>
                    <a:srgbClr val="000000">
                      <a:alpha val="140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830" name="Google Shape;1830;p60"/>
                <p:cNvSpPr/>
                <p:nvPr/>
              </p:nvSpPr>
              <p:spPr>
                <a:xfrm>
                  <a:off x="2219050" y="2699675"/>
                  <a:ext cx="3163550" cy="1520050"/>
                </a:xfrm>
                <a:custGeom>
                  <a:avLst/>
                  <a:gdLst/>
                  <a:ahLst/>
                  <a:cxnLst/>
                  <a:rect l="l" t="t" r="r" b="b"/>
                  <a:pathLst>
                    <a:path w="126542" h="60802" extrusionOk="0">
                      <a:moveTo>
                        <a:pt x="10830" y="568"/>
                      </a:moveTo>
                      <a:cubicBezTo>
                        <a:pt x="10848" y="568"/>
                        <a:pt x="10866" y="568"/>
                        <a:pt x="10884" y="568"/>
                      </a:cubicBezTo>
                      <a:cubicBezTo>
                        <a:pt x="12224" y="600"/>
                        <a:pt x="13054" y="1973"/>
                        <a:pt x="13469" y="3122"/>
                      </a:cubicBezTo>
                      <a:cubicBezTo>
                        <a:pt x="13915" y="4526"/>
                        <a:pt x="14043" y="5994"/>
                        <a:pt x="13820" y="7462"/>
                      </a:cubicBezTo>
                      <a:cubicBezTo>
                        <a:pt x="13692" y="8356"/>
                        <a:pt x="13469" y="9249"/>
                        <a:pt x="13213" y="10111"/>
                      </a:cubicBezTo>
                      <a:cubicBezTo>
                        <a:pt x="13149" y="10175"/>
                        <a:pt x="13086" y="10270"/>
                        <a:pt x="13054" y="10366"/>
                      </a:cubicBezTo>
                      <a:cubicBezTo>
                        <a:pt x="12862" y="10749"/>
                        <a:pt x="12766" y="11132"/>
                        <a:pt x="12766" y="11515"/>
                      </a:cubicBezTo>
                      <a:cubicBezTo>
                        <a:pt x="12607" y="11930"/>
                        <a:pt x="12479" y="12281"/>
                        <a:pt x="12352" y="12664"/>
                      </a:cubicBezTo>
                      <a:cubicBezTo>
                        <a:pt x="12277" y="12887"/>
                        <a:pt x="12431" y="13002"/>
                        <a:pt x="12590" y="13002"/>
                      </a:cubicBezTo>
                      <a:cubicBezTo>
                        <a:pt x="12705" y="13002"/>
                        <a:pt x="12822" y="12943"/>
                        <a:pt x="12862" y="12824"/>
                      </a:cubicBezTo>
                      <a:cubicBezTo>
                        <a:pt x="12926" y="12664"/>
                        <a:pt x="12958" y="12504"/>
                        <a:pt x="13022" y="12345"/>
                      </a:cubicBezTo>
                      <a:cubicBezTo>
                        <a:pt x="13086" y="12313"/>
                        <a:pt x="13149" y="12249"/>
                        <a:pt x="13149" y="12185"/>
                      </a:cubicBezTo>
                      <a:lnTo>
                        <a:pt x="13149" y="11994"/>
                      </a:lnTo>
                      <a:cubicBezTo>
                        <a:pt x="13341" y="11387"/>
                        <a:pt x="13532" y="10813"/>
                        <a:pt x="13724" y="10175"/>
                      </a:cubicBezTo>
                      <a:cubicBezTo>
                        <a:pt x="13883" y="10015"/>
                        <a:pt x="14043" y="9887"/>
                        <a:pt x="14235" y="9824"/>
                      </a:cubicBezTo>
                      <a:cubicBezTo>
                        <a:pt x="14437" y="9741"/>
                        <a:pt x="14642" y="9704"/>
                        <a:pt x="14843" y="9704"/>
                      </a:cubicBezTo>
                      <a:cubicBezTo>
                        <a:pt x="15654" y="9704"/>
                        <a:pt x="16417" y="10308"/>
                        <a:pt x="16852" y="10973"/>
                      </a:cubicBezTo>
                      <a:cubicBezTo>
                        <a:pt x="17171" y="11515"/>
                        <a:pt x="17458" y="12090"/>
                        <a:pt x="17649" y="12696"/>
                      </a:cubicBezTo>
                      <a:cubicBezTo>
                        <a:pt x="17692" y="12824"/>
                        <a:pt x="17798" y="12882"/>
                        <a:pt x="17902" y="12882"/>
                      </a:cubicBezTo>
                      <a:cubicBezTo>
                        <a:pt x="18032" y="12882"/>
                        <a:pt x="18160" y="12791"/>
                        <a:pt x="18160" y="12632"/>
                      </a:cubicBezTo>
                      <a:lnTo>
                        <a:pt x="18160" y="10111"/>
                      </a:lnTo>
                      <a:lnTo>
                        <a:pt x="18160" y="8866"/>
                      </a:lnTo>
                      <a:cubicBezTo>
                        <a:pt x="18160" y="8515"/>
                        <a:pt x="18160" y="8164"/>
                        <a:pt x="18192" y="7813"/>
                      </a:cubicBezTo>
                      <a:cubicBezTo>
                        <a:pt x="18192" y="7558"/>
                        <a:pt x="18288" y="7334"/>
                        <a:pt x="18447" y="7143"/>
                      </a:cubicBezTo>
                      <a:cubicBezTo>
                        <a:pt x="18559" y="7047"/>
                        <a:pt x="18703" y="6999"/>
                        <a:pt x="18846" y="6999"/>
                      </a:cubicBezTo>
                      <a:cubicBezTo>
                        <a:pt x="18990" y="6999"/>
                        <a:pt x="19133" y="7047"/>
                        <a:pt x="19245" y="7143"/>
                      </a:cubicBezTo>
                      <a:cubicBezTo>
                        <a:pt x="19820" y="7526"/>
                        <a:pt x="20298" y="8036"/>
                        <a:pt x="20649" y="8643"/>
                      </a:cubicBezTo>
                      <a:cubicBezTo>
                        <a:pt x="21064" y="9281"/>
                        <a:pt x="21383" y="9983"/>
                        <a:pt x="21543" y="10749"/>
                      </a:cubicBezTo>
                      <a:cubicBezTo>
                        <a:pt x="21591" y="10877"/>
                        <a:pt x="21703" y="10941"/>
                        <a:pt x="21814" y="10941"/>
                      </a:cubicBezTo>
                      <a:cubicBezTo>
                        <a:pt x="21926" y="10941"/>
                        <a:pt x="22038" y="10877"/>
                        <a:pt x="22085" y="10749"/>
                      </a:cubicBezTo>
                      <a:cubicBezTo>
                        <a:pt x="22181" y="10079"/>
                        <a:pt x="22213" y="9409"/>
                        <a:pt x="22085" y="8770"/>
                      </a:cubicBezTo>
                      <a:cubicBezTo>
                        <a:pt x="21990" y="8164"/>
                        <a:pt x="21958" y="7590"/>
                        <a:pt x="22022" y="6983"/>
                      </a:cubicBezTo>
                      <a:cubicBezTo>
                        <a:pt x="22117" y="6153"/>
                        <a:pt x="22596" y="5132"/>
                        <a:pt x="23585" y="5132"/>
                      </a:cubicBezTo>
                      <a:cubicBezTo>
                        <a:pt x="24671" y="5164"/>
                        <a:pt x="25436" y="6313"/>
                        <a:pt x="25788" y="7207"/>
                      </a:cubicBezTo>
                      <a:cubicBezTo>
                        <a:pt x="26171" y="8196"/>
                        <a:pt x="26330" y="9217"/>
                        <a:pt x="26234" y="10270"/>
                      </a:cubicBezTo>
                      <a:cubicBezTo>
                        <a:pt x="26171" y="10845"/>
                        <a:pt x="26011" y="11419"/>
                        <a:pt x="25788" y="11994"/>
                      </a:cubicBezTo>
                      <a:cubicBezTo>
                        <a:pt x="25788" y="12026"/>
                        <a:pt x="25756" y="12090"/>
                        <a:pt x="25724" y="12153"/>
                      </a:cubicBezTo>
                      <a:cubicBezTo>
                        <a:pt x="25628" y="12249"/>
                        <a:pt x="25532" y="12377"/>
                        <a:pt x="25468" y="12472"/>
                      </a:cubicBezTo>
                      <a:cubicBezTo>
                        <a:pt x="25373" y="12664"/>
                        <a:pt x="25277" y="12855"/>
                        <a:pt x="25245" y="13047"/>
                      </a:cubicBezTo>
                      <a:lnTo>
                        <a:pt x="24958" y="13526"/>
                      </a:lnTo>
                      <a:cubicBezTo>
                        <a:pt x="24838" y="13694"/>
                        <a:pt x="24989" y="13880"/>
                        <a:pt x="25153" y="13880"/>
                      </a:cubicBezTo>
                      <a:cubicBezTo>
                        <a:pt x="25206" y="13880"/>
                        <a:pt x="25262" y="13860"/>
                        <a:pt x="25309" y="13813"/>
                      </a:cubicBezTo>
                      <a:lnTo>
                        <a:pt x="25341" y="13781"/>
                      </a:lnTo>
                      <a:cubicBezTo>
                        <a:pt x="25373" y="13813"/>
                        <a:pt x="25373" y="13877"/>
                        <a:pt x="25405" y="13909"/>
                      </a:cubicBezTo>
                      <a:cubicBezTo>
                        <a:pt x="25444" y="13969"/>
                        <a:pt x="25500" y="13994"/>
                        <a:pt x="25555" y="13994"/>
                      </a:cubicBezTo>
                      <a:cubicBezTo>
                        <a:pt x="25674" y="13994"/>
                        <a:pt x="25790" y="13871"/>
                        <a:pt x="25724" y="13717"/>
                      </a:cubicBezTo>
                      <a:cubicBezTo>
                        <a:pt x="25660" y="13621"/>
                        <a:pt x="25628" y="13558"/>
                        <a:pt x="25628" y="13462"/>
                      </a:cubicBezTo>
                      <a:cubicBezTo>
                        <a:pt x="25883" y="13079"/>
                        <a:pt x="26107" y="12664"/>
                        <a:pt x="26298" y="12249"/>
                      </a:cubicBezTo>
                      <a:cubicBezTo>
                        <a:pt x="26484" y="12156"/>
                        <a:pt x="26703" y="12106"/>
                        <a:pt x="26922" y="12106"/>
                      </a:cubicBezTo>
                      <a:cubicBezTo>
                        <a:pt x="27079" y="12106"/>
                        <a:pt x="27237" y="12132"/>
                        <a:pt x="27383" y="12185"/>
                      </a:cubicBezTo>
                      <a:cubicBezTo>
                        <a:pt x="28596" y="12600"/>
                        <a:pt x="29043" y="13909"/>
                        <a:pt x="29426" y="14994"/>
                      </a:cubicBezTo>
                      <a:cubicBezTo>
                        <a:pt x="29464" y="15123"/>
                        <a:pt x="29566" y="15179"/>
                        <a:pt x="29666" y="15179"/>
                      </a:cubicBezTo>
                      <a:cubicBezTo>
                        <a:pt x="29814" y="15179"/>
                        <a:pt x="29962" y="15056"/>
                        <a:pt x="29905" y="14866"/>
                      </a:cubicBezTo>
                      <a:cubicBezTo>
                        <a:pt x="29777" y="14292"/>
                        <a:pt x="29713" y="13717"/>
                        <a:pt x="29713" y="13143"/>
                      </a:cubicBezTo>
                      <a:cubicBezTo>
                        <a:pt x="29713" y="12600"/>
                        <a:pt x="29905" y="12090"/>
                        <a:pt x="30224" y="11707"/>
                      </a:cubicBezTo>
                      <a:cubicBezTo>
                        <a:pt x="30508" y="11483"/>
                        <a:pt x="30844" y="11363"/>
                        <a:pt x="31191" y="11363"/>
                      </a:cubicBezTo>
                      <a:cubicBezTo>
                        <a:pt x="31389" y="11363"/>
                        <a:pt x="31590" y="11402"/>
                        <a:pt x="31787" y="11483"/>
                      </a:cubicBezTo>
                      <a:cubicBezTo>
                        <a:pt x="32362" y="11707"/>
                        <a:pt x="32841" y="12153"/>
                        <a:pt x="33096" y="12728"/>
                      </a:cubicBezTo>
                      <a:cubicBezTo>
                        <a:pt x="33415" y="13462"/>
                        <a:pt x="33575" y="14260"/>
                        <a:pt x="33638" y="15058"/>
                      </a:cubicBezTo>
                      <a:cubicBezTo>
                        <a:pt x="33638" y="15217"/>
                        <a:pt x="33766" y="15313"/>
                        <a:pt x="33894" y="15313"/>
                      </a:cubicBezTo>
                      <a:cubicBezTo>
                        <a:pt x="34053" y="15313"/>
                        <a:pt x="34149" y="15217"/>
                        <a:pt x="34149" y="15058"/>
                      </a:cubicBezTo>
                      <a:cubicBezTo>
                        <a:pt x="34021" y="14228"/>
                        <a:pt x="34053" y="13366"/>
                        <a:pt x="34245" y="12536"/>
                      </a:cubicBezTo>
                      <a:cubicBezTo>
                        <a:pt x="34436" y="11866"/>
                        <a:pt x="34947" y="11324"/>
                        <a:pt x="35585" y="11068"/>
                      </a:cubicBezTo>
                      <a:cubicBezTo>
                        <a:pt x="35748" y="11017"/>
                        <a:pt x="35900" y="10994"/>
                        <a:pt x="36042" y="10994"/>
                      </a:cubicBezTo>
                      <a:cubicBezTo>
                        <a:pt x="37316" y="10994"/>
                        <a:pt x="37759" y="12907"/>
                        <a:pt x="37787" y="13941"/>
                      </a:cubicBezTo>
                      <a:cubicBezTo>
                        <a:pt x="37787" y="14579"/>
                        <a:pt x="37692" y="15217"/>
                        <a:pt x="37468" y="15792"/>
                      </a:cubicBezTo>
                      <a:cubicBezTo>
                        <a:pt x="37213" y="16015"/>
                        <a:pt x="37053" y="16366"/>
                        <a:pt x="37053" y="16717"/>
                      </a:cubicBezTo>
                      <a:cubicBezTo>
                        <a:pt x="37072" y="16889"/>
                        <a:pt x="37207" y="16993"/>
                        <a:pt x="37345" y="16993"/>
                      </a:cubicBezTo>
                      <a:cubicBezTo>
                        <a:pt x="37438" y="16993"/>
                        <a:pt x="37532" y="16947"/>
                        <a:pt x="37596" y="16845"/>
                      </a:cubicBezTo>
                      <a:cubicBezTo>
                        <a:pt x="37724" y="16621"/>
                        <a:pt x="37819" y="16398"/>
                        <a:pt x="37915" y="16143"/>
                      </a:cubicBezTo>
                      <a:cubicBezTo>
                        <a:pt x="38043" y="16047"/>
                        <a:pt x="38138" y="16015"/>
                        <a:pt x="38266" y="15983"/>
                      </a:cubicBezTo>
                      <a:cubicBezTo>
                        <a:pt x="38335" y="15968"/>
                        <a:pt x="38404" y="15961"/>
                        <a:pt x="38471" y="15961"/>
                      </a:cubicBezTo>
                      <a:cubicBezTo>
                        <a:pt x="38836" y="15961"/>
                        <a:pt x="39157" y="16175"/>
                        <a:pt x="39319" y="16526"/>
                      </a:cubicBezTo>
                      <a:cubicBezTo>
                        <a:pt x="39830" y="17483"/>
                        <a:pt x="39224" y="18536"/>
                        <a:pt x="38681" y="19398"/>
                      </a:cubicBezTo>
                      <a:cubicBezTo>
                        <a:pt x="38617" y="19430"/>
                        <a:pt x="38585" y="19526"/>
                        <a:pt x="38553" y="19589"/>
                      </a:cubicBezTo>
                      <a:cubicBezTo>
                        <a:pt x="38463" y="19794"/>
                        <a:pt x="38630" y="19982"/>
                        <a:pt x="38814" y="19982"/>
                      </a:cubicBezTo>
                      <a:cubicBezTo>
                        <a:pt x="38889" y="19982"/>
                        <a:pt x="38967" y="19950"/>
                        <a:pt x="39032" y="19877"/>
                      </a:cubicBezTo>
                      <a:lnTo>
                        <a:pt x="39128" y="19717"/>
                      </a:lnTo>
                      <a:cubicBezTo>
                        <a:pt x="39345" y="19442"/>
                        <a:pt x="39680" y="19318"/>
                        <a:pt x="40029" y="19318"/>
                      </a:cubicBezTo>
                      <a:cubicBezTo>
                        <a:pt x="40450" y="19318"/>
                        <a:pt x="40891" y="19499"/>
                        <a:pt x="41170" y="19813"/>
                      </a:cubicBezTo>
                      <a:cubicBezTo>
                        <a:pt x="41968" y="20706"/>
                        <a:pt x="41553" y="22079"/>
                        <a:pt x="40979" y="22940"/>
                      </a:cubicBezTo>
                      <a:cubicBezTo>
                        <a:pt x="40947" y="23004"/>
                        <a:pt x="40915" y="23036"/>
                        <a:pt x="40883" y="23100"/>
                      </a:cubicBezTo>
                      <a:lnTo>
                        <a:pt x="40787" y="23164"/>
                      </a:lnTo>
                      <a:cubicBezTo>
                        <a:pt x="40436" y="23419"/>
                        <a:pt x="40149" y="23738"/>
                        <a:pt x="39989" y="24121"/>
                      </a:cubicBezTo>
                      <a:lnTo>
                        <a:pt x="39543" y="24536"/>
                      </a:lnTo>
                      <a:cubicBezTo>
                        <a:pt x="39316" y="24738"/>
                        <a:pt x="39526" y="25018"/>
                        <a:pt x="39751" y="25018"/>
                      </a:cubicBezTo>
                      <a:cubicBezTo>
                        <a:pt x="39811" y="25018"/>
                        <a:pt x="39872" y="24998"/>
                        <a:pt x="39926" y="24951"/>
                      </a:cubicBezTo>
                      <a:cubicBezTo>
                        <a:pt x="40468" y="24472"/>
                        <a:pt x="40947" y="23930"/>
                        <a:pt x="41362" y="23355"/>
                      </a:cubicBezTo>
                      <a:cubicBezTo>
                        <a:pt x="41665" y="23204"/>
                        <a:pt x="42008" y="23112"/>
                        <a:pt x="42343" y="23112"/>
                      </a:cubicBezTo>
                      <a:cubicBezTo>
                        <a:pt x="42432" y="23112"/>
                        <a:pt x="42520" y="23119"/>
                        <a:pt x="42606" y="23132"/>
                      </a:cubicBezTo>
                      <a:cubicBezTo>
                        <a:pt x="43660" y="23260"/>
                        <a:pt x="44457" y="24089"/>
                        <a:pt x="44585" y="25111"/>
                      </a:cubicBezTo>
                      <a:lnTo>
                        <a:pt x="44585" y="25174"/>
                      </a:lnTo>
                      <a:cubicBezTo>
                        <a:pt x="44599" y="25302"/>
                        <a:pt x="44702" y="25361"/>
                        <a:pt x="44809" y="25361"/>
                      </a:cubicBezTo>
                      <a:cubicBezTo>
                        <a:pt x="44942" y="25361"/>
                        <a:pt x="45082" y="25270"/>
                        <a:pt x="45064" y="25111"/>
                      </a:cubicBezTo>
                      <a:cubicBezTo>
                        <a:pt x="45064" y="25079"/>
                        <a:pt x="45064" y="25079"/>
                        <a:pt x="45064" y="25047"/>
                      </a:cubicBezTo>
                      <a:cubicBezTo>
                        <a:pt x="45032" y="24536"/>
                        <a:pt x="45223" y="24026"/>
                        <a:pt x="45638" y="23674"/>
                      </a:cubicBezTo>
                      <a:cubicBezTo>
                        <a:pt x="46000" y="23340"/>
                        <a:pt x="46460" y="23152"/>
                        <a:pt x="46932" y="23152"/>
                      </a:cubicBezTo>
                      <a:cubicBezTo>
                        <a:pt x="47000" y="23152"/>
                        <a:pt x="47069" y="23156"/>
                        <a:pt x="47138" y="23164"/>
                      </a:cubicBezTo>
                      <a:cubicBezTo>
                        <a:pt x="48383" y="23228"/>
                        <a:pt x="49340" y="24249"/>
                        <a:pt x="49915" y="25270"/>
                      </a:cubicBezTo>
                      <a:cubicBezTo>
                        <a:pt x="50234" y="25940"/>
                        <a:pt x="50521" y="26611"/>
                        <a:pt x="50745" y="27313"/>
                      </a:cubicBezTo>
                      <a:cubicBezTo>
                        <a:pt x="50783" y="27453"/>
                        <a:pt x="50887" y="27511"/>
                        <a:pt x="50992" y="27511"/>
                      </a:cubicBezTo>
                      <a:cubicBezTo>
                        <a:pt x="51151" y="27511"/>
                        <a:pt x="51313" y="27377"/>
                        <a:pt x="51255" y="27185"/>
                      </a:cubicBezTo>
                      <a:cubicBezTo>
                        <a:pt x="51064" y="26355"/>
                        <a:pt x="51957" y="25781"/>
                        <a:pt x="52691" y="25685"/>
                      </a:cubicBezTo>
                      <a:cubicBezTo>
                        <a:pt x="52746" y="25680"/>
                        <a:pt x="52799" y="25677"/>
                        <a:pt x="52852" y="25677"/>
                      </a:cubicBezTo>
                      <a:cubicBezTo>
                        <a:pt x="53760" y="25677"/>
                        <a:pt x="54436" y="26435"/>
                        <a:pt x="54798" y="27249"/>
                      </a:cubicBezTo>
                      <a:cubicBezTo>
                        <a:pt x="54925" y="27504"/>
                        <a:pt x="55021" y="27791"/>
                        <a:pt x="55085" y="28079"/>
                      </a:cubicBezTo>
                      <a:cubicBezTo>
                        <a:pt x="55053" y="28398"/>
                        <a:pt x="55117" y="28717"/>
                        <a:pt x="55213" y="29004"/>
                      </a:cubicBezTo>
                      <a:cubicBezTo>
                        <a:pt x="55258" y="29125"/>
                        <a:pt x="55388" y="29188"/>
                        <a:pt x="55510" y="29188"/>
                      </a:cubicBezTo>
                      <a:cubicBezTo>
                        <a:pt x="55647" y="29188"/>
                        <a:pt x="55772" y="29109"/>
                        <a:pt x="55755" y="28940"/>
                      </a:cubicBezTo>
                      <a:cubicBezTo>
                        <a:pt x="55723" y="28653"/>
                        <a:pt x="55659" y="28366"/>
                        <a:pt x="55627" y="28079"/>
                      </a:cubicBezTo>
                      <a:cubicBezTo>
                        <a:pt x="55659" y="27345"/>
                        <a:pt x="56042" y="26674"/>
                        <a:pt x="56649" y="26260"/>
                      </a:cubicBezTo>
                      <a:cubicBezTo>
                        <a:pt x="56983" y="26052"/>
                        <a:pt x="57355" y="25953"/>
                        <a:pt x="57722" y="25953"/>
                      </a:cubicBezTo>
                      <a:cubicBezTo>
                        <a:pt x="58371" y="25953"/>
                        <a:pt x="59006" y="26263"/>
                        <a:pt x="59393" y="26834"/>
                      </a:cubicBezTo>
                      <a:cubicBezTo>
                        <a:pt x="59553" y="27057"/>
                        <a:pt x="59681" y="27313"/>
                        <a:pt x="59744" y="27568"/>
                      </a:cubicBezTo>
                      <a:cubicBezTo>
                        <a:pt x="59713" y="27951"/>
                        <a:pt x="59744" y="28302"/>
                        <a:pt x="59808" y="28653"/>
                      </a:cubicBezTo>
                      <a:cubicBezTo>
                        <a:pt x="59856" y="28797"/>
                        <a:pt x="59968" y="28869"/>
                        <a:pt x="60080" y="28869"/>
                      </a:cubicBezTo>
                      <a:cubicBezTo>
                        <a:pt x="60191" y="28869"/>
                        <a:pt x="60303" y="28797"/>
                        <a:pt x="60351" y="28653"/>
                      </a:cubicBezTo>
                      <a:cubicBezTo>
                        <a:pt x="60415" y="28302"/>
                        <a:pt x="60415" y="27919"/>
                        <a:pt x="60319" y="27568"/>
                      </a:cubicBezTo>
                      <a:cubicBezTo>
                        <a:pt x="60478" y="26355"/>
                        <a:pt x="61436" y="25398"/>
                        <a:pt x="62649" y="25238"/>
                      </a:cubicBezTo>
                      <a:cubicBezTo>
                        <a:pt x="62760" y="25224"/>
                        <a:pt x="62873" y="25216"/>
                        <a:pt x="62986" y="25216"/>
                      </a:cubicBezTo>
                      <a:cubicBezTo>
                        <a:pt x="63612" y="25216"/>
                        <a:pt x="64236" y="25439"/>
                        <a:pt x="64723" y="25845"/>
                      </a:cubicBezTo>
                      <a:cubicBezTo>
                        <a:pt x="65329" y="26323"/>
                        <a:pt x="65649" y="27057"/>
                        <a:pt x="65649" y="27791"/>
                      </a:cubicBezTo>
                      <a:cubicBezTo>
                        <a:pt x="65681" y="28653"/>
                        <a:pt x="65329" y="29483"/>
                        <a:pt x="64691" y="30057"/>
                      </a:cubicBezTo>
                      <a:cubicBezTo>
                        <a:pt x="64465" y="30233"/>
                        <a:pt x="64654" y="30508"/>
                        <a:pt x="64885" y="30508"/>
                      </a:cubicBezTo>
                      <a:cubicBezTo>
                        <a:pt x="64948" y="30508"/>
                        <a:pt x="65013" y="30488"/>
                        <a:pt x="65074" y="30440"/>
                      </a:cubicBezTo>
                      <a:cubicBezTo>
                        <a:pt x="65425" y="30121"/>
                        <a:pt x="65712" y="29738"/>
                        <a:pt x="65904" y="29291"/>
                      </a:cubicBezTo>
                      <a:cubicBezTo>
                        <a:pt x="66032" y="29291"/>
                        <a:pt x="66095" y="29196"/>
                        <a:pt x="66095" y="29068"/>
                      </a:cubicBezTo>
                      <a:cubicBezTo>
                        <a:pt x="66064" y="29004"/>
                        <a:pt x="66064" y="28940"/>
                        <a:pt x="66064" y="28876"/>
                      </a:cubicBezTo>
                      <a:cubicBezTo>
                        <a:pt x="66159" y="28621"/>
                        <a:pt x="66191" y="28334"/>
                        <a:pt x="66191" y="28047"/>
                      </a:cubicBezTo>
                      <a:cubicBezTo>
                        <a:pt x="66478" y="27408"/>
                        <a:pt x="66989" y="26898"/>
                        <a:pt x="67627" y="26611"/>
                      </a:cubicBezTo>
                      <a:cubicBezTo>
                        <a:pt x="67984" y="26448"/>
                        <a:pt x="68356" y="26378"/>
                        <a:pt x="68729" y="26378"/>
                      </a:cubicBezTo>
                      <a:cubicBezTo>
                        <a:pt x="69456" y="26378"/>
                        <a:pt x="70186" y="26646"/>
                        <a:pt x="70819" y="27025"/>
                      </a:cubicBezTo>
                      <a:cubicBezTo>
                        <a:pt x="71393" y="27408"/>
                        <a:pt x="71904" y="27855"/>
                        <a:pt x="72351" y="28366"/>
                      </a:cubicBezTo>
                      <a:cubicBezTo>
                        <a:pt x="72400" y="28415"/>
                        <a:pt x="72462" y="28437"/>
                        <a:pt x="72523" y="28437"/>
                      </a:cubicBezTo>
                      <a:cubicBezTo>
                        <a:pt x="72661" y="28437"/>
                        <a:pt x="72797" y="28329"/>
                        <a:pt x="72797" y="28174"/>
                      </a:cubicBezTo>
                      <a:cubicBezTo>
                        <a:pt x="72766" y="27313"/>
                        <a:pt x="72702" y="26451"/>
                        <a:pt x="72702" y="25589"/>
                      </a:cubicBezTo>
                      <a:lnTo>
                        <a:pt x="72702" y="24281"/>
                      </a:lnTo>
                      <a:cubicBezTo>
                        <a:pt x="72702" y="23930"/>
                        <a:pt x="72702" y="23579"/>
                        <a:pt x="72766" y="23228"/>
                      </a:cubicBezTo>
                      <a:cubicBezTo>
                        <a:pt x="72819" y="22797"/>
                        <a:pt x="73032" y="22276"/>
                        <a:pt x="73480" y="22276"/>
                      </a:cubicBezTo>
                      <a:cubicBezTo>
                        <a:pt x="73563" y="22276"/>
                        <a:pt x="73655" y="22294"/>
                        <a:pt x="73755" y="22334"/>
                      </a:cubicBezTo>
                      <a:cubicBezTo>
                        <a:pt x="74074" y="22462"/>
                        <a:pt x="74329" y="22685"/>
                        <a:pt x="74553" y="22940"/>
                      </a:cubicBezTo>
                      <a:cubicBezTo>
                        <a:pt x="74808" y="23260"/>
                        <a:pt x="75063" y="23547"/>
                        <a:pt x="75287" y="23866"/>
                      </a:cubicBezTo>
                      <a:cubicBezTo>
                        <a:pt x="75829" y="24600"/>
                        <a:pt x="76308" y="25334"/>
                        <a:pt x="76723" y="26132"/>
                      </a:cubicBezTo>
                      <a:cubicBezTo>
                        <a:pt x="76775" y="26226"/>
                        <a:pt x="76852" y="26265"/>
                        <a:pt x="76930" y="26265"/>
                      </a:cubicBezTo>
                      <a:cubicBezTo>
                        <a:pt x="77089" y="26265"/>
                        <a:pt x="77255" y="26101"/>
                        <a:pt x="77234" y="25908"/>
                      </a:cubicBezTo>
                      <a:cubicBezTo>
                        <a:pt x="77010" y="25143"/>
                        <a:pt x="77010" y="24345"/>
                        <a:pt x="77170" y="23547"/>
                      </a:cubicBezTo>
                      <a:cubicBezTo>
                        <a:pt x="77329" y="22972"/>
                        <a:pt x="77776" y="22526"/>
                        <a:pt x="78382" y="22366"/>
                      </a:cubicBezTo>
                      <a:cubicBezTo>
                        <a:pt x="78454" y="22351"/>
                        <a:pt x="78524" y="22344"/>
                        <a:pt x="78592" y="22344"/>
                      </a:cubicBezTo>
                      <a:cubicBezTo>
                        <a:pt x="79106" y="22344"/>
                        <a:pt x="79533" y="22741"/>
                        <a:pt x="79787" y="23164"/>
                      </a:cubicBezTo>
                      <a:cubicBezTo>
                        <a:pt x="80170" y="23770"/>
                        <a:pt x="80361" y="24440"/>
                        <a:pt x="80393" y="25143"/>
                      </a:cubicBezTo>
                      <a:cubicBezTo>
                        <a:pt x="80457" y="26004"/>
                        <a:pt x="80329" y="26866"/>
                        <a:pt x="80010" y="27664"/>
                      </a:cubicBezTo>
                      <a:cubicBezTo>
                        <a:pt x="79927" y="27851"/>
                        <a:pt x="80115" y="28011"/>
                        <a:pt x="80292" y="28011"/>
                      </a:cubicBezTo>
                      <a:cubicBezTo>
                        <a:pt x="80386" y="28011"/>
                        <a:pt x="80476" y="27966"/>
                        <a:pt x="80521" y="27855"/>
                      </a:cubicBezTo>
                      <a:cubicBezTo>
                        <a:pt x="80872" y="27057"/>
                        <a:pt x="81031" y="26164"/>
                        <a:pt x="80968" y="25270"/>
                      </a:cubicBezTo>
                      <a:cubicBezTo>
                        <a:pt x="80968" y="25143"/>
                        <a:pt x="80968" y="25047"/>
                        <a:pt x="80936" y="24919"/>
                      </a:cubicBezTo>
                      <a:cubicBezTo>
                        <a:pt x="80968" y="24887"/>
                        <a:pt x="80936" y="24823"/>
                        <a:pt x="80936" y="24791"/>
                      </a:cubicBezTo>
                      <a:cubicBezTo>
                        <a:pt x="80872" y="24440"/>
                        <a:pt x="80808" y="24089"/>
                        <a:pt x="80680" y="23738"/>
                      </a:cubicBezTo>
                      <a:cubicBezTo>
                        <a:pt x="80680" y="23228"/>
                        <a:pt x="80808" y="22717"/>
                        <a:pt x="81095" y="22238"/>
                      </a:cubicBezTo>
                      <a:cubicBezTo>
                        <a:pt x="81587" y="21546"/>
                        <a:pt x="82370" y="21176"/>
                        <a:pt x="83160" y="21176"/>
                      </a:cubicBezTo>
                      <a:cubicBezTo>
                        <a:pt x="83753" y="21176"/>
                        <a:pt x="84350" y="21385"/>
                        <a:pt x="84829" y="21823"/>
                      </a:cubicBezTo>
                      <a:cubicBezTo>
                        <a:pt x="84879" y="21873"/>
                        <a:pt x="84937" y="21895"/>
                        <a:pt x="84996" y="21895"/>
                      </a:cubicBezTo>
                      <a:cubicBezTo>
                        <a:pt x="85125" y="21895"/>
                        <a:pt x="85254" y="21786"/>
                        <a:pt x="85276" y="21632"/>
                      </a:cubicBezTo>
                      <a:cubicBezTo>
                        <a:pt x="85276" y="20228"/>
                        <a:pt x="85436" y="18632"/>
                        <a:pt x="86393" y="17547"/>
                      </a:cubicBezTo>
                      <a:cubicBezTo>
                        <a:pt x="86776" y="17100"/>
                        <a:pt x="87287" y="16781"/>
                        <a:pt x="87861" y="16653"/>
                      </a:cubicBezTo>
                      <a:cubicBezTo>
                        <a:pt x="88010" y="16635"/>
                        <a:pt x="88161" y="16624"/>
                        <a:pt x="88313" y="16624"/>
                      </a:cubicBezTo>
                      <a:cubicBezTo>
                        <a:pt x="88682" y="16624"/>
                        <a:pt x="89054" y="16686"/>
                        <a:pt x="89393" y="16845"/>
                      </a:cubicBezTo>
                      <a:cubicBezTo>
                        <a:pt x="89712" y="16972"/>
                        <a:pt x="89999" y="17196"/>
                        <a:pt x="90191" y="17483"/>
                      </a:cubicBezTo>
                      <a:cubicBezTo>
                        <a:pt x="90255" y="17706"/>
                        <a:pt x="90318" y="17898"/>
                        <a:pt x="90414" y="18089"/>
                      </a:cubicBezTo>
                      <a:cubicBezTo>
                        <a:pt x="90442" y="18200"/>
                        <a:pt x="90542" y="18287"/>
                        <a:pt x="90651" y="18287"/>
                      </a:cubicBezTo>
                      <a:cubicBezTo>
                        <a:pt x="90668" y="18287"/>
                        <a:pt x="90685" y="18285"/>
                        <a:pt x="90701" y="18281"/>
                      </a:cubicBezTo>
                      <a:cubicBezTo>
                        <a:pt x="90829" y="18281"/>
                        <a:pt x="90925" y="18153"/>
                        <a:pt x="90925" y="18026"/>
                      </a:cubicBezTo>
                      <a:lnTo>
                        <a:pt x="90925" y="17962"/>
                      </a:lnTo>
                      <a:lnTo>
                        <a:pt x="90925" y="17930"/>
                      </a:lnTo>
                      <a:cubicBezTo>
                        <a:pt x="90893" y="17738"/>
                        <a:pt x="90829" y="17515"/>
                        <a:pt x="90733" y="17323"/>
                      </a:cubicBezTo>
                      <a:cubicBezTo>
                        <a:pt x="90350" y="15951"/>
                        <a:pt x="90223" y="14387"/>
                        <a:pt x="91212" y="13270"/>
                      </a:cubicBezTo>
                      <a:cubicBezTo>
                        <a:pt x="91659" y="12728"/>
                        <a:pt x="92329" y="12409"/>
                        <a:pt x="93031" y="12377"/>
                      </a:cubicBezTo>
                      <a:cubicBezTo>
                        <a:pt x="93542" y="12409"/>
                        <a:pt x="94021" y="12664"/>
                        <a:pt x="94308" y="13079"/>
                      </a:cubicBezTo>
                      <a:cubicBezTo>
                        <a:pt x="94308" y="13749"/>
                        <a:pt x="94308" y="14419"/>
                        <a:pt x="94340" y="15089"/>
                      </a:cubicBezTo>
                      <a:cubicBezTo>
                        <a:pt x="94340" y="15243"/>
                        <a:pt x="94490" y="15366"/>
                        <a:pt x="94636" y="15366"/>
                      </a:cubicBezTo>
                      <a:cubicBezTo>
                        <a:pt x="94703" y="15366"/>
                        <a:pt x="94768" y="15341"/>
                        <a:pt x="94818" y="15281"/>
                      </a:cubicBezTo>
                      <a:cubicBezTo>
                        <a:pt x="95329" y="14611"/>
                        <a:pt x="95361" y="13653"/>
                        <a:pt x="94882" y="12951"/>
                      </a:cubicBezTo>
                      <a:cubicBezTo>
                        <a:pt x="94850" y="11738"/>
                        <a:pt x="95201" y="10526"/>
                        <a:pt x="95840" y="9473"/>
                      </a:cubicBezTo>
                      <a:cubicBezTo>
                        <a:pt x="96286" y="8834"/>
                        <a:pt x="96925" y="8324"/>
                        <a:pt x="97659" y="8036"/>
                      </a:cubicBezTo>
                      <a:cubicBezTo>
                        <a:pt x="97926" y="7944"/>
                        <a:pt x="98205" y="7897"/>
                        <a:pt x="98484" y="7897"/>
                      </a:cubicBezTo>
                      <a:cubicBezTo>
                        <a:pt x="98971" y="7897"/>
                        <a:pt x="99455" y="8039"/>
                        <a:pt x="99861" y="8324"/>
                      </a:cubicBezTo>
                      <a:cubicBezTo>
                        <a:pt x="100467" y="8707"/>
                        <a:pt x="100850" y="9377"/>
                        <a:pt x="100850" y="10079"/>
                      </a:cubicBezTo>
                      <a:cubicBezTo>
                        <a:pt x="100850" y="10207"/>
                        <a:pt x="100818" y="10334"/>
                        <a:pt x="100786" y="10430"/>
                      </a:cubicBezTo>
                      <a:cubicBezTo>
                        <a:pt x="100767" y="10644"/>
                        <a:pt x="100936" y="10786"/>
                        <a:pt x="101094" y="10786"/>
                      </a:cubicBezTo>
                      <a:cubicBezTo>
                        <a:pt x="101195" y="10786"/>
                        <a:pt x="101291" y="10727"/>
                        <a:pt x="101329" y="10590"/>
                      </a:cubicBezTo>
                      <a:cubicBezTo>
                        <a:pt x="101361" y="10430"/>
                        <a:pt x="101393" y="10270"/>
                        <a:pt x="101393" y="10079"/>
                      </a:cubicBezTo>
                      <a:cubicBezTo>
                        <a:pt x="101648" y="8387"/>
                        <a:pt x="102031" y="6568"/>
                        <a:pt x="103340" y="5387"/>
                      </a:cubicBezTo>
                      <a:cubicBezTo>
                        <a:pt x="103946" y="4813"/>
                        <a:pt x="104776" y="4462"/>
                        <a:pt x="105637" y="4462"/>
                      </a:cubicBezTo>
                      <a:cubicBezTo>
                        <a:pt x="106339" y="4494"/>
                        <a:pt x="106978" y="4845"/>
                        <a:pt x="107361" y="5419"/>
                      </a:cubicBezTo>
                      <a:cubicBezTo>
                        <a:pt x="107520" y="5675"/>
                        <a:pt x="107648" y="5930"/>
                        <a:pt x="107712" y="6217"/>
                      </a:cubicBezTo>
                      <a:cubicBezTo>
                        <a:pt x="107648" y="6345"/>
                        <a:pt x="107616" y="6473"/>
                        <a:pt x="107584" y="6600"/>
                      </a:cubicBezTo>
                      <a:cubicBezTo>
                        <a:pt x="107552" y="6728"/>
                        <a:pt x="107616" y="6856"/>
                        <a:pt x="107744" y="6856"/>
                      </a:cubicBezTo>
                      <a:cubicBezTo>
                        <a:pt x="107712" y="7079"/>
                        <a:pt x="107616" y="7302"/>
                        <a:pt x="107488" y="7494"/>
                      </a:cubicBezTo>
                      <a:cubicBezTo>
                        <a:pt x="107356" y="7692"/>
                        <a:pt x="107543" y="7875"/>
                        <a:pt x="107735" y="7875"/>
                      </a:cubicBezTo>
                      <a:cubicBezTo>
                        <a:pt x="107821" y="7875"/>
                        <a:pt x="107908" y="7838"/>
                        <a:pt x="107967" y="7749"/>
                      </a:cubicBezTo>
                      <a:cubicBezTo>
                        <a:pt x="108286" y="7270"/>
                        <a:pt x="108382" y="6664"/>
                        <a:pt x="108254" y="6122"/>
                      </a:cubicBezTo>
                      <a:cubicBezTo>
                        <a:pt x="108708" y="5350"/>
                        <a:pt x="109484" y="4973"/>
                        <a:pt x="110257" y="4973"/>
                      </a:cubicBezTo>
                      <a:cubicBezTo>
                        <a:pt x="111115" y="4973"/>
                        <a:pt x="111968" y="5438"/>
                        <a:pt x="112371" y="6345"/>
                      </a:cubicBezTo>
                      <a:cubicBezTo>
                        <a:pt x="112421" y="6431"/>
                        <a:pt x="112504" y="6470"/>
                        <a:pt x="112587" y="6470"/>
                      </a:cubicBezTo>
                      <a:cubicBezTo>
                        <a:pt x="112718" y="6470"/>
                        <a:pt x="112850" y="6374"/>
                        <a:pt x="112850" y="6217"/>
                      </a:cubicBezTo>
                      <a:cubicBezTo>
                        <a:pt x="112786" y="5196"/>
                        <a:pt x="113329" y="4047"/>
                        <a:pt x="114382" y="3760"/>
                      </a:cubicBezTo>
                      <a:cubicBezTo>
                        <a:pt x="114482" y="3742"/>
                        <a:pt x="114582" y="3734"/>
                        <a:pt x="114681" y="3734"/>
                      </a:cubicBezTo>
                      <a:cubicBezTo>
                        <a:pt x="115309" y="3734"/>
                        <a:pt x="115898" y="4075"/>
                        <a:pt x="116201" y="4653"/>
                      </a:cubicBezTo>
                      <a:cubicBezTo>
                        <a:pt x="116201" y="4973"/>
                        <a:pt x="116201" y="5292"/>
                        <a:pt x="116265" y="5579"/>
                      </a:cubicBezTo>
                      <a:cubicBezTo>
                        <a:pt x="116313" y="5723"/>
                        <a:pt x="116424" y="5794"/>
                        <a:pt x="116536" y="5794"/>
                      </a:cubicBezTo>
                      <a:cubicBezTo>
                        <a:pt x="116648" y="5794"/>
                        <a:pt x="116759" y="5723"/>
                        <a:pt x="116807" y="5579"/>
                      </a:cubicBezTo>
                      <a:cubicBezTo>
                        <a:pt x="116871" y="5260"/>
                        <a:pt x="116871" y="4909"/>
                        <a:pt x="116744" y="4590"/>
                      </a:cubicBezTo>
                      <a:cubicBezTo>
                        <a:pt x="116775" y="3792"/>
                        <a:pt x="117158" y="3058"/>
                        <a:pt x="117797" y="2579"/>
                      </a:cubicBezTo>
                      <a:cubicBezTo>
                        <a:pt x="118154" y="2308"/>
                        <a:pt x="118588" y="2170"/>
                        <a:pt x="119021" y="2170"/>
                      </a:cubicBezTo>
                      <a:cubicBezTo>
                        <a:pt x="119556" y="2170"/>
                        <a:pt x="120090" y="2379"/>
                        <a:pt x="120478" y="2802"/>
                      </a:cubicBezTo>
                      <a:cubicBezTo>
                        <a:pt x="120605" y="2930"/>
                        <a:pt x="120733" y="3122"/>
                        <a:pt x="120797" y="3281"/>
                      </a:cubicBezTo>
                      <a:cubicBezTo>
                        <a:pt x="120733" y="3664"/>
                        <a:pt x="120765" y="4079"/>
                        <a:pt x="120892" y="4430"/>
                      </a:cubicBezTo>
                      <a:cubicBezTo>
                        <a:pt x="120943" y="4549"/>
                        <a:pt x="121066" y="4622"/>
                        <a:pt x="121180" y="4622"/>
                      </a:cubicBezTo>
                      <a:cubicBezTo>
                        <a:pt x="121280" y="4622"/>
                        <a:pt x="121373" y="4565"/>
                        <a:pt x="121403" y="4430"/>
                      </a:cubicBezTo>
                      <a:cubicBezTo>
                        <a:pt x="121499" y="4047"/>
                        <a:pt x="121499" y="3632"/>
                        <a:pt x="121339" y="3249"/>
                      </a:cubicBezTo>
                      <a:cubicBezTo>
                        <a:pt x="121531" y="2451"/>
                        <a:pt x="122169" y="1813"/>
                        <a:pt x="122999" y="1685"/>
                      </a:cubicBezTo>
                      <a:cubicBezTo>
                        <a:pt x="123079" y="1678"/>
                        <a:pt x="123159" y="1674"/>
                        <a:pt x="123238" y="1674"/>
                      </a:cubicBezTo>
                      <a:cubicBezTo>
                        <a:pt x="124481" y="1674"/>
                        <a:pt x="125561" y="2596"/>
                        <a:pt x="125711" y="3856"/>
                      </a:cubicBezTo>
                      <a:cubicBezTo>
                        <a:pt x="125839" y="4653"/>
                        <a:pt x="125648" y="5483"/>
                        <a:pt x="125169" y="6153"/>
                      </a:cubicBezTo>
                      <a:cubicBezTo>
                        <a:pt x="125034" y="6357"/>
                        <a:pt x="125233" y="6560"/>
                        <a:pt x="125430" y="6560"/>
                      </a:cubicBezTo>
                      <a:cubicBezTo>
                        <a:pt x="125511" y="6560"/>
                        <a:pt x="125592" y="6525"/>
                        <a:pt x="125648" y="6441"/>
                      </a:cubicBezTo>
                      <a:cubicBezTo>
                        <a:pt x="125743" y="6313"/>
                        <a:pt x="125807" y="6185"/>
                        <a:pt x="125871" y="6026"/>
                      </a:cubicBezTo>
                      <a:lnTo>
                        <a:pt x="125871" y="6026"/>
                      </a:lnTo>
                      <a:cubicBezTo>
                        <a:pt x="125424" y="11643"/>
                        <a:pt x="123637" y="17068"/>
                        <a:pt x="121275" y="22174"/>
                      </a:cubicBezTo>
                      <a:cubicBezTo>
                        <a:pt x="118786" y="27536"/>
                        <a:pt x="115786" y="32674"/>
                        <a:pt x="112339" y="37493"/>
                      </a:cubicBezTo>
                      <a:lnTo>
                        <a:pt x="112371" y="37493"/>
                      </a:lnTo>
                      <a:cubicBezTo>
                        <a:pt x="108988" y="42281"/>
                        <a:pt x="104999" y="46685"/>
                        <a:pt x="100244" y="50131"/>
                      </a:cubicBezTo>
                      <a:cubicBezTo>
                        <a:pt x="95425" y="53546"/>
                        <a:pt x="90031" y="56068"/>
                        <a:pt x="84319" y="57631"/>
                      </a:cubicBezTo>
                      <a:cubicBezTo>
                        <a:pt x="78044" y="59407"/>
                        <a:pt x="71469" y="60262"/>
                        <a:pt x="64893" y="60262"/>
                      </a:cubicBezTo>
                      <a:cubicBezTo>
                        <a:pt x="59528" y="60262"/>
                        <a:pt x="54162" y="59693"/>
                        <a:pt x="48957" y="58589"/>
                      </a:cubicBezTo>
                      <a:cubicBezTo>
                        <a:pt x="37692" y="56227"/>
                        <a:pt x="27032" y="51185"/>
                        <a:pt x="18415" y="43493"/>
                      </a:cubicBezTo>
                      <a:cubicBezTo>
                        <a:pt x="10437" y="36376"/>
                        <a:pt x="4277" y="27153"/>
                        <a:pt x="1213" y="16909"/>
                      </a:cubicBezTo>
                      <a:cubicBezTo>
                        <a:pt x="1022" y="16270"/>
                        <a:pt x="862" y="15664"/>
                        <a:pt x="703" y="15026"/>
                      </a:cubicBezTo>
                      <a:cubicBezTo>
                        <a:pt x="575" y="14675"/>
                        <a:pt x="511" y="14324"/>
                        <a:pt x="511" y="13972"/>
                      </a:cubicBezTo>
                      <a:cubicBezTo>
                        <a:pt x="511" y="13631"/>
                        <a:pt x="791" y="12985"/>
                        <a:pt x="1191" y="12985"/>
                      </a:cubicBezTo>
                      <a:cubicBezTo>
                        <a:pt x="1239" y="12985"/>
                        <a:pt x="1289" y="12994"/>
                        <a:pt x="1341" y="13015"/>
                      </a:cubicBezTo>
                      <a:cubicBezTo>
                        <a:pt x="1724" y="14100"/>
                        <a:pt x="2299" y="15089"/>
                        <a:pt x="3033" y="15983"/>
                      </a:cubicBezTo>
                      <a:cubicBezTo>
                        <a:pt x="3062" y="16012"/>
                        <a:pt x="3099" y="16025"/>
                        <a:pt x="3138" y="16025"/>
                      </a:cubicBezTo>
                      <a:cubicBezTo>
                        <a:pt x="3270" y="16025"/>
                        <a:pt x="3418" y="15883"/>
                        <a:pt x="3320" y="15760"/>
                      </a:cubicBezTo>
                      <a:cubicBezTo>
                        <a:pt x="2745" y="14930"/>
                        <a:pt x="2267" y="14036"/>
                        <a:pt x="1884" y="13111"/>
                      </a:cubicBezTo>
                      <a:cubicBezTo>
                        <a:pt x="1979" y="13047"/>
                        <a:pt x="1979" y="12887"/>
                        <a:pt x="1884" y="12824"/>
                      </a:cubicBezTo>
                      <a:cubicBezTo>
                        <a:pt x="1852" y="12760"/>
                        <a:pt x="1820" y="12728"/>
                        <a:pt x="1756" y="12696"/>
                      </a:cubicBezTo>
                      <a:cubicBezTo>
                        <a:pt x="1501" y="11962"/>
                        <a:pt x="1341" y="11228"/>
                        <a:pt x="1277" y="10462"/>
                      </a:cubicBezTo>
                      <a:cubicBezTo>
                        <a:pt x="1182" y="9696"/>
                        <a:pt x="1245" y="8930"/>
                        <a:pt x="1533" y="8196"/>
                      </a:cubicBezTo>
                      <a:cubicBezTo>
                        <a:pt x="1792" y="7677"/>
                        <a:pt x="2220" y="7264"/>
                        <a:pt x="2782" y="7264"/>
                      </a:cubicBezTo>
                      <a:cubicBezTo>
                        <a:pt x="2911" y="7264"/>
                        <a:pt x="3048" y="7286"/>
                        <a:pt x="3192" y="7334"/>
                      </a:cubicBezTo>
                      <a:cubicBezTo>
                        <a:pt x="3671" y="7494"/>
                        <a:pt x="4054" y="7877"/>
                        <a:pt x="4245" y="8324"/>
                      </a:cubicBezTo>
                      <a:cubicBezTo>
                        <a:pt x="4373" y="8866"/>
                        <a:pt x="4564" y="9377"/>
                        <a:pt x="4756" y="9887"/>
                      </a:cubicBezTo>
                      <a:cubicBezTo>
                        <a:pt x="4795" y="10016"/>
                        <a:pt x="4896" y="10072"/>
                        <a:pt x="4996" y="10072"/>
                      </a:cubicBezTo>
                      <a:cubicBezTo>
                        <a:pt x="5145" y="10072"/>
                        <a:pt x="5292" y="9950"/>
                        <a:pt x="5235" y="9760"/>
                      </a:cubicBezTo>
                      <a:cubicBezTo>
                        <a:pt x="5139" y="9217"/>
                        <a:pt x="4979" y="8707"/>
                        <a:pt x="4756" y="8228"/>
                      </a:cubicBezTo>
                      <a:cubicBezTo>
                        <a:pt x="4660" y="7781"/>
                        <a:pt x="4564" y="7334"/>
                        <a:pt x="4533" y="6887"/>
                      </a:cubicBezTo>
                      <a:cubicBezTo>
                        <a:pt x="4469" y="6409"/>
                        <a:pt x="4469" y="5930"/>
                        <a:pt x="4469" y="5451"/>
                      </a:cubicBezTo>
                      <a:cubicBezTo>
                        <a:pt x="4469" y="5036"/>
                        <a:pt x="4533" y="4590"/>
                        <a:pt x="4628" y="4175"/>
                      </a:cubicBezTo>
                      <a:cubicBezTo>
                        <a:pt x="4692" y="3824"/>
                        <a:pt x="4916" y="3505"/>
                        <a:pt x="5235" y="3281"/>
                      </a:cubicBezTo>
                      <a:cubicBezTo>
                        <a:pt x="5424" y="3163"/>
                        <a:pt x="5649" y="3097"/>
                        <a:pt x="5869" y="3097"/>
                      </a:cubicBezTo>
                      <a:cubicBezTo>
                        <a:pt x="5946" y="3097"/>
                        <a:pt x="6022" y="3105"/>
                        <a:pt x="6096" y="3122"/>
                      </a:cubicBezTo>
                      <a:cubicBezTo>
                        <a:pt x="6671" y="3217"/>
                        <a:pt x="7150" y="3536"/>
                        <a:pt x="7469" y="4015"/>
                      </a:cubicBezTo>
                      <a:cubicBezTo>
                        <a:pt x="7469" y="5132"/>
                        <a:pt x="7628" y="6249"/>
                        <a:pt x="7884" y="7334"/>
                      </a:cubicBezTo>
                      <a:cubicBezTo>
                        <a:pt x="7911" y="7473"/>
                        <a:pt x="8012" y="7534"/>
                        <a:pt x="8117" y="7534"/>
                      </a:cubicBezTo>
                      <a:cubicBezTo>
                        <a:pt x="8252" y="7534"/>
                        <a:pt x="8394" y="7433"/>
                        <a:pt x="8394" y="7270"/>
                      </a:cubicBezTo>
                      <a:cubicBezTo>
                        <a:pt x="8490" y="6281"/>
                        <a:pt x="8554" y="5228"/>
                        <a:pt x="8171" y="4302"/>
                      </a:cubicBezTo>
                      <a:cubicBezTo>
                        <a:pt x="8139" y="4143"/>
                        <a:pt x="8075" y="4015"/>
                        <a:pt x="8011" y="3888"/>
                      </a:cubicBezTo>
                      <a:cubicBezTo>
                        <a:pt x="8011" y="3441"/>
                        <a:pt x="8107" y="3026"/>
                        <a:pt x="8267" y="2611"/>
                      </a:cubicBezTo>
                      <a:cubicBezTo>
                        <a:pt x="8644" y="1574"/>
                        <a:pt x="9671" y="568"/>
                        <a:pt x="10830" y="568"/>
                      </a:cubicBezTo>
                      <a:close/>
                      <a:moveTo>
                        <a:pt x="10847" y="1"/>
                      </a:moveTo>
                      <a:cubicBezTo>
                        <a:pt x="9640" y="1"/>
                        <a:pt x="8532" y="859"/>
                        <a:pt x="7979" y="1877"/>
                      </a:cubicBezTo>
                      <a:cubicBezTo>
                        <a:pt x="7724" y="2324"/>
                        <a:pt x="7564" y="2771"/>
                        <a:pt x="7501" y="3249"/>
                      </a:cubicBezTo>
                      <a:cubicBezTo>
                        <a:pt x="7213" y="2962"/>
                        <a:pt x="6830" y="2739"/>
                        <a:pt x="6416" y="2643"/>
                      </a:cubicBezTo>
                      <a:cubicBezTo>
                        <a:pt x="6229" y="2581"/>
                        <a:pt x="6038" y="2551"/>
                        <a:pt x="5850" y="2551"/>
                      </a:cubicBezTo>
                      <a:cubicBezTo>
                        <a:pt x="5267" y="2551"/>
                        <a:pt x="4711" y="2838"/>
                        <a:pt x="4373" y="3345"/>
                      </a:cubicBezTo>
                      <a:cubicBezTo>
                        <a:pt x="4150" y="3760"/>
                        <a:pt x="3990" y="4207"/>
                        <a:pt x="3958" y="4685"/>
                      </a:cubicBezTo>
                      <a:cubicBezTo>
                        <a:pt x="3926" y="5196"/>
                        <a:pt x="3894" y="5739"/>
                        <a:pt x="3926" y="6249"/>
                      </a:cubicBezTo>
                      <a:cubicBezTo>
                        <a:pt x="3926" y="6568"/>
                        <a:pt x="3958" y="6919"/>
                        <a:pt x="4022" y="7239"/>
                      </a:cubicBezTo>
                      <a:cubicBezTo>
                        <a:pt x="3926" y="7143"/>
                        <a:pt x="3830" y="7079"/>
                        <a:pt x="3703" y="7015"/>
                      </a:cubicBezTo>
                      <a:cubicBezTo>
                        <a:pt x="3407" y="6830"/>
                        <a:pt x="3078" y="6741"/>
                        <a:pt x="2754" y="6741"/>
                      </a:cubicBezTo>
                      <a:cubicBezTo>
                        <a:pt x="2239" y="6741"/>
                        <a:pt x="1738" y="6967"/>
                        <a:pt x="1405" y="7398"/>
                      </a:cubicBezTo>
                      <a:cubicBezTo>
                        <a:pt x="926" y="8068"/>
                        <a:pt x="671" y="8898"/>
                        <a:pt x="703" y="9696"/>
                      </a:cubicBezTo>
                      <a:cubicBezTo>
                        <a:pt x="735" y="10653"/>
                        <a:pt x="862" y="11579"/>
                        <a:pt x="1150" y="12504"/>
                      </a:cubicBezTo>
                      <a:cubicBezTo>
                        <a:pt x="543" y="12568"/>
                        <a:pt x="96" y="13047"/>
                        <a:pt x="1" y="13653"/>
                      </a:cubicBezTo>
                      <a:cubicBezTo>
                        <a:pt x="1" y="14260"/>
                        <a:pt x="96" y="14898"/>
                        <a:pt x="288" y="15472"/>
                      </a:cubicBezTo>
                      <a:cubicBezTo>
                        <a:pt x="479" y="16175"/>
                        <a:pt x="671" y="16845"/>
                        <a:pt x="894" y="17547"/>
                      </a:cubicBezTo>
                      <a:cubicBezTo>
                        <a:pt x="1692" y="20164"/>
                        <a:pt x="2682" y="22717"/>
                        <a:pt x="3862" y="25174"/>
                      </a:cubicBezTo>
                      <a:cubicBezTo>
                        <a:pt x="6288" y="30153"/>
                        <a:pt x="9352" y="34749"/>
                        <a:pt x="13054" y="38866"/>
                      </a:cubicBezTo>
                      <a:cubicBezTo>
                        <a:pt x="20841" y="47610"/>
                        <a:pt x="30990" y="53897"/>
                        <a:pt x="42160" y="57376"/>
                      </a:cubicBezTo>
                      <a:cubicBezTo>
                        <a:pt x="49530" y="59655"/>
                        <a:pt x="57171" y="60801"/>
                        <a:pt x="64831" y="60801"/>
                      </a:cubicBezTo>
                      <a:cubicBezTo>
                        <a:pt x="69509" y="60801"/>
                        <a:pt x="74194" y="60374"/>
                        <a:pt x="78829" y="59514"/>
                      </a:cubicBezTo>
                      <a:cubicBezTo>
                        <a:pt x="84829" y="58429"/>
                        <a:pt x="90638" y="56419"/>
                        <a:pt x="95999" y="53483"/>
                      </a:cubicBezTo>
                      <a:cubicBezTo>
                        <a:pt x="101265" y="50483"/>
                        <a:pt x="105893" y="46557"/>
                        <a:pt x="109722" y="41898"/>
                      </a:cubicBezTo>
                      <a:cubicBezTo>
                        <a:pt x="113584" y="37206"/>
                        <a:pt x="116807" y="32004"/>
                        <a:pt x="119648" y="26642"/>
                      </a:cubicBezTo>
                      <a:cubicBezTo>
                        <a:pt x="122648" y="21026"/>
                        <a:pt x="125169" y="15058"/>
                        <a:pt x="126126" y="8707"/>
                      </a:cubicBezTo>
                      <a:cubicBezTo>
                        <a:pt x="126350" y="7207"/>
                        <a:pt x="126509" y="5707"/>
                        <a:pt x="126541" y="4207"/>
                      </a:cubicBezTo>
                      <a:cubicBezTo>
                        <a:pt x="126541" y="4047"/>
                        <a:pt x="126446" y="3919"/>
                        <a:pt x="126286" y="3919"/>
                      </a:cubicBezTo>
                      <a:cubicBezTo>
                        <a:pt x="126160" y="2312"/>
                        <a:pt x="124851" y="1078"/>
                        <a:pt x="123251" y="1078"/>
                      </a:cubicBezTo>
                      <a:cubicBezTo>
                        <a:pt x="123231" y="1078"/>
                        <a:pt x="123211" y="1079"/>
                        <a:pt x="123190" y="1079"/>
                      </a:cubicBezTo>
                      <a:cubicBezTo>
                        <a:pt x="122424" y="1143"/>
                        <a:pt x="121754" y="1494"/>
                        <a:pt x="121307" y="2100"/>
                      </a:cubicBezTo>
                      <a:cubicBezTo>
                        <a:pt x="121180" y="2260"/>
                        <a:pt x="121116" y="2388"/>
                        <a:pt x="121020" y="2547"/>
                      </a:cubicBezTo>
                      <a:cubicBezTo>
                        <a:pt x="120701" y="2100"/>
                        <a:pt x="120222" y="1781"/>
                        <a:pt x="119648" y="1654"/>
                      </a:cubicBezTo>
                      <a:cubicBezTo>
                        <a:pt x="119467" y="1618"/>
                        <a:pt x="119287" y="1601"/>
                        <a:pt x="119109" y="1601"/>
                      </a:cubicBezTo>
                      <a:cubicBezTo>
                        <a:pt x="117994" y="1601"/>
                        <a:pt x="116960" y="2267"/>
                        <a:pt x="116520" y="3313"/>
                      </a:cubicBezTo>
                      <a:cubicBezTo>
                        <a:pt x="116424" y="3505"/>
                        <a:pt x="116361" y="3696"/>
                        <a:pt x="116329" y="3888"/>
                      </a:cubicBezTo>
                      <a:cubicBezTo>
                        <a:pt x="116041" y="3568"/>
                        <a:pt x="115690" y="3345"/>
                        <a:pt x="115307" y="3249"/>
                      </a:cubicBezTo>
                      <a:cubicBezTo>
                        <a:pt x="115120" y="3193"/>
                        <a:pt x="114934" y="3166"/>
                        <a:pt x="114752" y="3166"/>
                      </a:cubicBezTo>
                      <a:cubicBezTo>
                        <a:pt x="113907" y="3166"/>
                        <a:pt x="113142" y="3733"/>
                        <a:pt x="112722" y="4494"/>
                      </a:cubicBezTo>
                      <a:cubicBezTo>
                        <a:pt x="112563" y="4781"/>
                        <a:pt x="112467" y="5068"/>
                        <a:pt x="112403" y="5419"/>
                      </a:cubicBezTo>
                      <a:cubicBezTo>
                        <a:pt x="111863" y="4793"/>
                        <a:pt x="111094" y="4446"/>
                        <a:pt x="110300" y="4446"/>
                      </a:cubicBezTo>
                      <a:cubicBezTo>
                        <a:pt x="110203" y="4446"/>
                        <a:pt x="110106" y="4452"/>
                        <a:pt x="110010" y="4462"/>
                      </a:cubicBezTo>
                      <a:cubicBezTo>
                        <a:pt x="109244" y="4558"/>
                        <a:pt x="108573" y="4941"/>
                        <a:pt x="108095" y="5547"/>
                      </a:cubicBezTo>
                      <a:cubicBezTo>
                        <a:pt x="107776" y="4781"/>
                        <a:pt x="107105" y="4207"/>
                        <a:pt x="106276" y="3951"/>
                      </a:cubicBezTo>
                      <a:cubicBezTo>
                        <a:pt x="106042" y="3903"/>
                        <a:pt x="105804" y="3879"/>
                        <a:pt x="105566" y="3879"/>
                      </a:cubicBezTo>
                      <a:cubicBezTo>
                        <a:pt x="104862" y="3879"/>
                        <a:pt x="104159" y="4088"/>
                        <a:pt x="103563" y="4494"/>
                      </a:cubicBezTo>
                      <a:cubicBezTo>
                        <a:pt x="102733" y="5068"/>
                        <a:pt x="102095" y="5898"/>
                        <a:pt x="101680" y="6824"/>
                      </a:cubicBezTo>
                      <a:cubicBezTo>
                        <a:pt x="101425" y="7462"/>
                        <a:pt x="101233" y="8100"/>
                        <a:pt x="101105" y="8802"/>
                      </a:cubicBezTo>
                      <a:cubicBezTo>
                        <a:pt x="100526" y="7875"/>
                        <a:pt x="99526" y="7317"/>
                        <a:pt x="98464" y="7317"/>
                      </a:cubicBezTo>
                      <a:cubicBezTo>
                        <a:pt x="98356" y="7317"/>
                        <a:pt x="98247" y="7322"/>
                        <a:pt x="98137" y="7334"/>
                      </a:cubicBezTo>
                      <a:cubicBezTo>
                        <a:pt x="96223" y="7590"/>
                        <a:pt x="94946" y="9409"/>
                        <a:pt x="94563" y="11196"/>
                      </a:cubicBezTo>
                      <a:cubicBezTo>
                        <a:pt x="94467" y="11579"/>
                        <a:pt x="94403" y="11930"/>
                        <a:pt x="94372" y="12313"/>
                      </a:cubicBezTo>
                      <a:cubicBezTo>
                        <a:pt x="94148" y="12121"/>
                        <a:pt x="93893" y="11962"/>
                        <a:pt x="93574" y="11898"/>
                      </a:cubicBezTo>
                      <a:cubicBezTo>
                        <a:pt x="93384" y="11853"/>
                        <a:pt x="93191" y="11831"/>
                        <a:pt x="92999" y="11831"/>
                      </a:cubicBezTo>
                      <a:cubicBezTo>
                        <a:pt x="92380" y="11831"/>
                        <a:pt x="91763" y="12059"/>
                        <a:pt x="91276" y="12472"/>
                      </a:cubicBezTo>
                      <a:cubicBezTo>
                        <a:pt x="90574" y="13015"/>
                        <a:pt x="90127" y="13813"/>
                        <a:pt x="89999" y="14675"/>
                      </a:cubicBezTo>
                      <a:cubicBezTo>
                        <a:pt x="89904" y="15281"/>
                        <a:pt x="89904" y="15919"/>
                        <a:pt x="89999" y="16526"/>
                      </a:cubicBezTo>
                      <a:cubicBezTo>
                        <a:pt x="89535" y="16225"/>
                        <a:pt x="89024" y="16065"/>
                        <a:pt x="88486" y="16065"/>
                      </a:cubicBezTo>
                      <a:cubicBezTo>
                        <a:pt x="88396" y="16065"/>
                        <a:pt x="88304" y="16070"/>
                        <a:pt x="88212" y="16079"/>
                      </a:cubicBezTo>
                      <a:cubicBezTo>
                        <a:pt x="87542" y="16111"/>
                        <a:pt x="86936" y="16334"/>
                        <a:pt x="86425" y="16781"/>
                      </a:cubicBezTo>
                      <a:cubicBezTo>
                        <a:pt x="85850" y="17323"/>
                        <a:pt x="85404" y="18026"/>
                        <a:pt x="85180" y="18792"/>
                      </a:cubicBezTo>
                      <a:cubicBezTo>
                        <a:pt x="84957" y="19557"/>
                        <a:pt x="84829" y="20323"/>
                        <a:pt x="84797" y="21089"/>
                      </a:cubicBezTo>
                      <a:cubicBezTo>
                        <a:pt x="84330" y="20798"/>
                        <a:pt x="83781" y="20648"/>
                        <a:pt x="83220" y="20648"/>
                      </a:cubicBezTo>
                      <a:cubicBezTo>
                        <a:pt x="82861" y="20648"/>
                        <a:pt x="82497" y="20709"/>
                        <a:pt x="82148" y="20834"/>
                      </a:cubicBezTo>
                      <a:cubicBezTo>
                        <a:pt x="81255" y="21153"/>
                        <a:pt x="80553" y="21951"/>
                        <a:pt x="80361" y="22908"/>
                      </a:cubicBezTo>
                      <a:lnTo>
                        <a:pt x="80329" y="22845"/>
                      </a:lnTo>
                      <a:cubicBezTo>
                        <a:pt x="79977" y="22126"/>
                        <a:pt x="79296" y="21774"/>
                        <a:pt x="78615" y="21774"/>
                      </a:cubicBezTo>
                      <a:cubicBezTo>
                        <a:pt x="77874" y="21774"/>
                        <a:pt x="77134" y="22190"/>
                        <a:pt x="76819" y="23004"/>
                      </a:cubicBezTo>
                      <a:cubicBezTo>
                        <a:pt x="76595" y="23515"/>
                        <a:pt x="76500" y="24057"/>
                        <a:pt x="76563" y="24600"/>
                      </a:cubicBezTo>
                      <a:cubicBezTo>
                        <a:pt x="76340" y="24249"/>
                        <a:pt x="76085" y="23930"/>
                        <a:pt x="75861" y="23579"/>
                      </a:cubicBezTo>
                      <a:cubicBezTo>
                        <a:pt x="75606" y="23260"/>
                        <a:pt x="75319" y="22908"/>
                        <a:pt x="75063" y="22557"/>
                      </a:cubicBezTo>
                      <a:cubicBezTo>
                        <a:pt x="74808" y="22270"/>
                        <a:pt x="74489" y="21983"/>
                        <a:pt x="74106" y="21823"/>
                      </a:cubicBezTo>
                      <a:cubicBezTo>
                        <a:pt x="73935" y="21729"/>
                        <a:pt x="73752" y="21686"/>
                        <a:pt x="73572" y="21686"/>
                      </a:cubicBezTo>
                      <a:cubicBezTo>
                        <a:pt x="73079" y="21686"/>
                        <a:pt x="72601" y="22012"/>
                        <a:pt x="72414" y="22526"/>
                      </a:cubicBezTo>
                      <a:cubicBezTo>
                        <a:pt x="72287" y="22845"/>
                        <a:pt x="72223" y="23164"/>
                        <a:pt x="72223" y="23515"/>
                      </a:cubicBezTo>
                      <a:cubicBezTo>
                        <a:pt x="72191" y="23962"/>
                        <a:pt x="72191" y="24440"/>
                        <a:pt x="72191" y="24919"/>
                      </a:cubicBezTo>
                      <a:cubicBezTo>
                        <a:pt x="72191" y="25749"/>
                        <a:pt x="72191" y="26579"/>
                        <a:pt x="72255" y="27440"/>
                      </a:cubicBezTo>
                      <a:cubicBezTo>
                        <a:pt x="71489" y="26642"/>
                        <a:pt x="70468" y="26100"/>
                        <a:pt x="69383" y="25877"/>
                      </a:cubicBezTo>
                      <a:cubicBezTo>
                        <a:pt x="69209" y="25850"/>
                        <a:pt x="69036" y="25837"/>
                        <a:pt x="68865" y="25837"/>
                      </a:cubicBezTo>
                      <a:cubicBezTo>
                        <a:pt x="67809" y="25837"/>
                        <a:pt x="66823" y="26334"/>
                        <a:pt x="66191" y="27185"/>
                      </a:cubicBezTo>
                      <a:cubicBezTo>
                        <a:pt x="66064" y="26579"/>
                        <a:pt x="65776" y="26004"/>
                        <a:pt x="65329" y="25589"/>
                      </a:cubicBezTo>
                      <a:cubicBezTo>
                        <a:pt x="64687" y="25008"/>
                        <a:pt x="63870" y="24662"/>
                        <a:pt x="63016" y="24662"/>
                      </a:cubicBezTo>
                      <a:cubicBezTo>
                        <a:pt x="62979" y="24662"/>
                        <a:pt x="62941" y="24662"/>
                        <a:pt x="62904" y="24664"/>
                      </a:cubicBezTo>
                      <a:cubicBezTo>
                        <a:pt x="61978" y="24664"/>
                        <a:pt x="61117" y="25079"/>
                        <a:pt x="60542" y="25781"/>
                      </a:cubicBezTo>
                      <a:cubicBezTo>
                        <a:pt x="60319" y="26068"/>
                        <a:pt x="60127" y="26387"/>
                        <a:pt x="60000" y="26738"/>
                      </a:cubicBezTo>
                      <a:cubicBezTo>
                        <a:pt x="59649" y="26164"/>
                        <a:pt x="59138" y="25749"/>
                        <a:pt x="58532" y="25525"/>
                      </a:cubicBezTo>
                      <a:cubicBezTo>
                        <a:pt x="58268" y="25440"/>
                        <a:pt x="58001" y="25399"/>
                        <a:pt x="57740" y="25399"/>
                      </a:cubicBezTo>
                      <a:cubicBezTo>
                        <a:pt x="56737" y="25399"/>
                        <a:pt x="55809" y="26000"/>
                        <a:pt x="55404" y="26962"/>
                      </a:cubicBezTo>
                      <a:cubicBezTo>
                        <a:pt x="55404" y="26994"/>
                        <a:pt x="55372" y="27025"/>
                        <a:pt x="55340" y="27057"/>
                      </a:cubicBezTo>
                      <a:cubicBezTo>
                        <a:pt x="55117" y="26483"/>
                        <a:pt x="54734" y="26004"/>
                        <a:pt x="54255" y="25621"/>
                      </a:cubicBezTo>
                      <a:cubicBezTo>
                        <a:pt x="53875" y="25299"/>
                        <a:pt x="53387" y="25139"/>
                        <a:pt x="52891" y="25139"/>
                      </a:cubicBezTo>
                      <a:cubicBezTo>
                        <a:pt x="52846" y="25139"/>
                        <a:pt x="52800" y="25140"/>
                        <a:pt x="52755" y="25143"/>
                      </a:cubicBezTo>
                      <a:cubicBezTo>
                        <a:pt x="52213" y="25206"/>
                        <a:pt x="51702" y="25398"/>
                        <a:pt x="51319" y="25749"/>
                      </a:cubicBezTo>
                      <a:cubicBezTo>
                        <a:pt x="51159" y="25908"/>
                        <a:pt x="51032" y="26068"/>
                        <a:pt x="50936" y="26228"/>
                      </a:cubicBezTo>
                      <a:cubicBezTo>
                        <a:pt x="50521" y="25143"/>
                        <a:pt x="49979" y="24089"/>
                        <a:pt x="49053" y="23387"/>
                      </a:cubicBezTo>
                      <a:cubicBezTo>
                        <a:pt x="48454" y="22929"/>
                        <a:pt x="47727" y="22646"/>
                        <a:pt x="47014" y="22646"/>
                      </a:cubicBezTo>
                      <a:cubicBezTo>
                        <a:pt x="46437" y="22646"/>
                        <a:pt x="45868" y="22831"/>
                        <a:pt x="45383" y="23260"/>
                      </a:cubicBezTo>
                      <a:cubicBezTo>
                        <a:pt x="45128" y="23483"/>
                        <a:pt x="44904" y="23738"/>
                        <a:pt x="44777" y="24057"/>
                      </a:cubicBezTo>
                      <a:cubicBezTo>
                        <a:pt x="44489" y="23515"/>
                        <a:pt x="44043" y="23100"/>
                        <a:pt x="43532" y="22845"/>
                      </a:cubicBezTo>
                      <a:cubicBezTo>
                        <a:pt x="43176" y="22698"/>
                        <a:pt x="42792" y="22620"/>
                        <a:pt x="42407" y="22620"/>
                      </a:cubicBezTo>
                      <a:cubicBezTo>
                        <a:pt x="42207" y="22620"/>
                        <a:pt x="42006" y="22641"/>
                        <a:pt x="41809" y="22685"/>
                      </a:cubicBezTo>
                      <a:cubicBezTo>
                        <a:pt x="42032" y="22238"/>
                        <a:pt x="42160" y="21760"/>
                        <a:pt x="42192" y="21249"/>
                      </a:cubicBezTo>
                      <a:cubicBezTo>
                        <a:pt x="42255" y="20611"/>
                        <a:pt x="42032" y="19940"/>
                        <a:pt x="41617" y="19398"/>
                      </a:cubicBezTo>
                      <a:cubicBezTo>
                        <a:pt x="41227" y="18982"/>
                        <a:pt x="40667" y="18756"/>
                        <a:pt x="40093" y="18756"/>
                      </a:cubicBezTo>
                      <a:cubicBezTo>
                        <a:pt x="39963" y="18756"/>
                        <a:pt x="39832" y="18768"/>
                        <a:pt x="39702" y="18792"/>
                      </a:cubicBezTo>
                      <a:cubicBezTo>
                        <a:pt x="40085" y="18153"/>
                        <a:pt x="40181" y="17387"/>
                        <a:pt x="40021" y="16685"/>
                      </a:cubicBezTo>
                      <a:cubicBezTo>
                        <a:pt x="39894" y="16206"/>
                        <a:pt x="39575" y="15792"/>
                        <a:pt x="39160" y="15536"/>
                      </a:cubicBezTo>
                      <a:cubicBezTo>
                        <a:pt x="38980" y="15437"/>
                        <a:pt x="38776" y="15387"/>
                        <a:pt x="38562" y="15387"/>
                      </a:cubicBezTo>
                      <a:cubicBezTo>
                        <a:pt x="38434" y="15387"/>
                        <a:pt x="38302" y="15405"/>
                        <a:pt x="38170" y="15441"/>
                      </a:cubicBezTo>
                      <a:cubicBezTo>
                        <a:pt x="38266" y="15026"/>
                        <a:pt x="38330" y="14579"/>
                        <a:pt x="38362" y="14164"/>
                      </a:cubicBezTo>
                      <a:cubicBezTo>
                        <a:pt x="38394" y="13270"/>
                        <a:pt x="38202" y="12345"/>
                        <a:pt x="37755" y="11547"/>
                      </a:cubicBezTo>
                      <a:cubicBezTo>
                        <a:pt x="37436" y="10879"/>
                        <a:pt x="36747" y="10449"/>
                        <a:pt x="36000" y="10449"/>
                      </a:cubicBezTo>
                      <a:cubicBezTo>
                        <a:pt x="35926" y="10449"/>
                        <a:pt x="35852" y="10453"/>
                        <a:pt x="35777" y="10462"/>
                      </a:cubicBezTo>
                      <a:cubicBezTo>
                        <a:pt x="34979" y="10621"/>
                        <a:pt x="34309" y="11100"/>
                        <a:pt x="33958" y="11834"/>
                      </a:cubicBezTo>
                      <a:cubicBezTo>
                        <a:pt x="33830" y="12121"/>
                        <a:pt x="33734" y="12409"/>
                        <a:pt x="33670" y="12696"/>
                      </a:cubicBezTo>
                      <a:cubicBezTo>
                        <a:pt x="33415" y="11962"/>
                        <a:pt x="32841" y="11355"/>
                        <a:pt x="32139" y="11036"/>
                      </a:cubicBezTo>
                      <a:cubicBezTo>
                        <a:pt x="31842" y="10888"/>
                        <a:pt x="31525" y="10816"/>
                        <a:pt x="31210" y="10816"/>
                      </a:cubicBezTo>
                      <a:cubicBezTo>
                        <a:pt x="30846" y="10816"/>
                        <a:pt x="30485" y="10912"/>
                        <a:pt x="30160" y="11100"/>
                      </a:cubicBezTo>
                      <a:cubicBezTo>
                        <a:pt x="29617" y="11483"/>
                        <a:pt x="29298" y="12058"/>
                        <a:pt x="29234" y="12696"/>
                      </a:cubicBezTo>
                      <a:cubicBezTo>
                        <a:pt x="29202" y="12887"/>
                        <a:pt x="29202" y="13047"/>
                        <a:pt x="29202" y="13207"/>
                      </a:cubicBezTo>
                      <a:cubicBezTo>
                        <a:pt x="28915" y="12728"/>
                        <a:pt x="28532" y="12313"/>
                        <a:pt x="28053" y="12026"/>
                      </a:cubicBezTo>
                      <a:cubicBezTo>
                        <a:pt x="27694" y="11810"/>
                        <a:pt x="27282" y="11703"/>
                        <a:pt x="26869" y="11703"/>
                      </a:cubicBezTo>
                      <a:cubicBezTo>
                        <a:pt x="26731" y="11703"/>
                        <a:pt x="26593" y="11715"/>
                        <a:pt x="26458" y="11738"/>
                      </a:cubicBezTo>
                      <a:cubicBezTo>
                        <a:pt x="26553" y="11387"/>
                        <a:pt x="26649" y="11036"/>
                        <a:pt x="26713" y="10685"/>
                      </a:cubicBezTo>
                      <a:cubicBezTo>
                        <a:pt x="26873" y="9536"/>
                        <a:pt x="26777" y="8356"/>
                        <a:pt x="26362" y="7239"/>
                      </a:cubicBezTo>
                      <a:cubicBezTo>
                        <a:pt x="25979" y="6185"/>
                        <a:pt x="25245" y="5005"/>
                        <a:pt x="24064" y="4685"/>
                      </a:cubicBezTo>
                      <a:cubicBezTo>
                        <a:pt x="23891" y="4634"/>
                        <a:pt x="23712" y="4610"/>
                        <a:pt x="23533" y="4610"/>
                      </a:cubicBezTo>
                      <a:cubicBezTo>
                        <a:pt x="23151" y="4610"/>
                        <a:pt x="22773" y="4723"/>
                        <a:pt x="22468" y="4941"/>
                      </a:cubicBezTo>
                      <a:cubicBezTo>
                        <a:pt x="22054" y="5260"/>
                        <a:pt x="21766" y="5707"/>
                        <a:pt x="21607" y="6217"/>
                      </a:cubicBezTo>
                      <a:cubicBezTo>
                        <a:pt x="21288" y="7207"/>
                        <a:pt x="21543" y="8228"/>
                        <a:pt x="21607" y="9249"/>
                      </a:cubicBezTo>
                      <a:cubicBezTo>
                        <a:pt x="21479" y="8994"/>
                        <a:pt x="21351" y="8707"/>
                        <a:pt x="21160" y="8451"/>
                      </a:cubicBezTo>
                      <a:cubicBezTo>
                        <a:pt x="20745" y="7781"/>
                        <a:pt x="20234" y="7207"/>
                        <a:pt x="19596" y="6728"/>
                      </a:cubicBezTo>
                      <a:cubicBezTo>
                        <a:pt x="19370" y="6547"/>
                        <a:pt x="19096" y="6462"/>
                        <a:pt x="18808" y="6462"/>
                      </a:cubicBezTo>
                      <a:cubicBezTo>
                        <a:pt x="18689" y="6462"/>
                        <a:pt x="18568" y="6477"/>
                        <a:pt x="18447" y="6504"/>
                      </a:cubicBezTo>
                      <a:cubicBezTo>
                        <a:pt x="18160" y="6600"/>
                        <a:pt x="17937" y="6824"/>
                        <a:pt x="17841" y="7111"/>
                      </a:cubicBezTo>
                      <a:cubicBezTo>
                        <a:pt x="17713" y="7398"/>
                        <a:pt x="17649" y="7717"/>
                        <a:pt x="17649" y="8036"/>
                      </a:cubicBezTo>
                      <a:cubicBezTo>
                        <a:pt x="17617" y="8483"/>
                        <a:pt x="17649" y="8930"/>
                        <a:pt x="17649" y="9377"/>
                      </a:cubicBezTo>
                      <a:lnTo>
                        <a:pt x="17649" y="11355"/>
                      </a:lnTo>
                      <a:cubicBezTo>
                        <a:pt x="17298" y="10558"/>
                        <a:pt x="16692" y="9887"/>
                        <a:pt x="15958" y="9473"/>
                      </a:cubicBezTo>
                      <a:cubicBezTo>
                        <a:pt x="15624" y="9289"/>
                        <a:pt x="15256" y="9193"/>
                        <a:pt x="14889" y="9193"/>
                      </a:cubicBezTo>
                      <a:cubicBezTo>
                        <a:pt x="14554" y="9193"/>
                        <a:pt x="14220" y="9273"/>
                        <a:pt x="13915" y="9441"/>
                      </a:cubicBezTo>
                      <a:cubicBezTo>
                        <a:pt x="14458" y="7302"/>
                        <a:pt x="14713" y="5132"/>
                        <a:pt x="13979" y="2994"/>
                      </a:cubicBezTo>
                      <a:cubicBezTo>
                        <a:pt x="13532" y="1717"/>
                        <a:pt x="12671" y="249"/>
                        <a:pt x="11203" y="26"/>
                      </a:cubicBezTo>
                      <a:cubicBezTo>
                        <a:pt x="11083" y="9"/>
                        <a:pt x="10965" y="1"/>
                        <a:pt x="10847" y="1"/>
                      </a:cubicBezTo>
                      <a:close/>
                    </a:path>
                  </a:pathLst>
                </a:custGeom>
                <a:solidFill>
                  <a:srgbClr val="42291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1831" name="Google Shape;1831;p60"/>
            <p:cNvGrpSpPr/>
            <p:nvPr/>
          </p:nvGrpSpPr>
          <p:grpSpPr>
            <a:xfrm>
              <a:off x="3439262" y="2621338"/>
              <a:ext cx="1681100" cy="1586275"/>
              <a:chOff x="3446175" y="2653600"/>
              <a:chExt cx="1681100" cy="1586275"/>
            </a:xfrm>
          </p:grpSpPr>
          <p:grpSp>
            <p:nvGrpSpPr>
              <p:cNvPr id="1832" name="Google Shape;1832;p60"/>
              <p:cNvGrpSpPr/>
              <p:nvPr/>
            </p:nvGrpSpPr>
            <p:grpSpPr>
              <a:xfrm>
                <a:off x="3723025" y="2665300"/>
                <a:ext cx="1389900" cy="1560625"/>
                <a:chOff x="3723025" y="2665300"/>
                <a:chExt cx="1389900" cy="1560625"/>
              </a:xfrm>
            </p:grpSpPr>
            <p:grpSp>
              <p:nvGrpSpPr>
                <p:cNvPr id="1833" name="Google Shape;1833;p60"/>
                <p:cNvGrpSpPr/>
                <p:nvPr/>
              </p:nvGrpSpPr>
              <p:grpSpPr>
                <a:xfrm>
                  <a:off x="4234450" y="2967400"/>
                  <a:ext cx="878475" cy="808225"/>
                  <a:chOff x="4234450" y="2967400"/>
                  <a:chExt cx="878475" cy="808225"/>
                </a:xfrm>
              </p:grpSpPr>
              <p:sp>
                <p:nvSpPr>
                  <p:cNvPr id="1834" name="Google Shape;1834;p60"/>
                  <p:cNvSpPr/>
                  <p:nvPr/>
                </p:nvSpPr>
                <p:spPr>
                  <a:xfrm>
                    <a:off x="5068200" y="3374500"/>
                    <a:ext cx="44725" cy="167575"/>
                  </a:xfrm>
                  <a:custGeom>
                    <a:avLst/>
                    <a:gdLst/>
                    <a:ahLst/>
                    <a:cxnLst/>
                    <a:rect l="l" t="t" r="r" b="b"/>
                    <a:pathLst>
                      <a:path w="1789" h="6703" extrusionOk="0">
                        <a:moveTo>
                          <a:pt x="1788" y="1"/>
                        </a:moveTo>
                        <a:lnTo>
                          <a:pt x="1788" y="1"/>
                        </a:lnTo>
                        <a:cubicBezTo>
                          <a:pt x="1278" y="479"/>
                          <a:pt x="671" y="830"/>
                          <a:pt x="1" y="990"/>
                        </a:cubicBezTo>
                        <a:lnTo>
                          <a:pt x="129" y="1788"/>
                        </a:lnTo>
                        <a:cubicBezTo>
                          <a:pt x="224" y="2330"/>
                          <a:pt x="320" y="2905"/>
                          <a:pt x="384" y="3479"/>
                        </a:cubicBezTo>
                        <a:cubicBezTo>
                          <a:pt x="448" y="3735"/>
                          <a:pt x="480" y="3990"/>
                          <a:pt x="544" y="4277"/>
                        </a:cubicBezTo>
                        <a:cubicBezTo>
                          <a:pt x="639" y="4277"/>
                          <a:pt x="767" y="4341"/>
                          <a:pt x="799" y="4469"/>
                        </a:cubicBezTo>
                        <a:cubicBezTo>
                          <a:pt x="895" y="4788"/>
                          <a:pt x="990" y="5107"/>
                          <a:pt x="1086" y="5426"/>
                        </a:cubicBezTo>
                        <a:cubicBezTo>
                          <a:pt x="1214" y="5841"/>
                          <a:pt x="1309" y="6288"/>
                          <a:pt x="1405" y="6703"/>
                        </a:cubicBezTo>
                        <a:cubicBezTo>
                          <a:pt x="1533" y="5713"/>
                          <a:pt x="1661" y="4756"/>
                          <a:pt x="1692" y="3766"/>
                        </a:cubicBezTo>
                        <a:cubicBezTo>
                          <a:pt x="1788" y="2490"/>
                          <a:pt x="1788" y="1245"/>
                          <a:pt x="1788"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5" name="Google Shape;1835;p60"/>
                  <p:cNvSpPr/>
                  <p:nvPr/>
                </p:nvSpPr>
                <p:spPr>
                  <a:xfrm>
                    <a:off x="4972475" y="3080100"/>
                    <a:ext cx="139650" cy="305600"/>
                  </a:xfrm>
                  <a:custGeom>
                    <a:avLst/>
                    <a:gdLst/>
                    <a:ahLst/>
                    <a:cxnLst/>
                    <a:rect l="l" t="t" r="r" b="b"/>
                    <a:pathLst>
                      <a:path w="5586" h="12224" extrusionOk="0">
                        <a:moveTo>
                          <a:pt x="0" y="0"/>
                        </a:moveTo>
                        <a:cubicBezTo>
                          <a:pt x="64" y="96"/>
                          <a:pt x="96" y="192"/>
                          <a:pt x="128" y="287"/>
                        </a:cubicBezTo>
                        <a:cubicBezTo>
                          <a:pt x="128" y="287"/>
                          <a:pt x="128" y="319"/>
                          <a:pt x="128" y="351"/>
                        </a:cubicBezTo>
                        <a:cubicBezTo>
                          <a:pt x="670" y="1404"/>
                          <a:pt x="1149" y="2458"/>
                          <a:pt x="1532" y="3575"/>
                        </a:cubicBezTo>
                        <a:cubicBezTo>
                          <a:pt x="2266" y="5713"/>
                          <a:pt x="2873" y="7915"/>
                          <a:pt x="3319" y="10149"/>
                        </a:cubicBezTo>
                        <a:cubicBezTo>
                          <a:pt x="3479" y="10851"/>
                          <a:pt x="3607" y="11521"/>
                          <a:pt x="3734" y="12223"/>
                        </a:cubicBezTo>
                        <a:cubicBezTo>
                          <a:pt x="4181" y="12096"/>
                          <a:pt x="4596" y="11904"/>
                          <a:pt x="4947" y="11649"/>
                        </a:cubicBezTo>
                        <a:cubicBezTo>
                          <a:pt x="5362" y="11330"/>
                          <a:pt x="5585" y="10787"/>
                          <a:pt x="5521" y="10277"/>
                        </a:cubicBezTo>
                        <a:cubicBezTo>
                          <a:pt x="5362" y="8011"/>
                          <a:pt x="4724" y="5809"/>
                          <a:pt x="3639" y="3830"/>
                        </a:cubicBezTo>
                        <a:cubicBezTo>
                          <a:pt x="3192" y="2841"/>
                          <a:pt x="2617" y="1947"/>
                          <a:pt x="1883" y="1149"/>
                        </a:cubicBezTo>
                        <a:cubicBezTo>
                          <a:pt x="1500" y="766"/>
                          <a:pt x="1085" y="447"/>
                          <a:pt x="607" y="224"/>
                        </a:cubicBezTo>
                        <a:cubicBezTo>
                          <a:pt x="415" y="128"/>
                          <a:pt x="192" y="64"/>
                          <a:pt x="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6" name="Google Shape;1836;p60"/>
                  <p:cNvSpPr/>
                  <p:nvPr/>
                </p:nvSpPr>
                <p:spPr>
                  <a:xfrm>
                    <a:off x="4654925" y="3068925"/>
                    <a:ext cx="386975" cy="351875"/>
                  </a:xfrm>
                  <a:custGeom>
                    <a:avLst/>
                    <a:gdLst/>
                    <a:ahLst/>
                    <a:cxnLst/>
                    <a:rect l="l" t="t" r="r" b="b"/>
                    <a:pathLst>
                      <a:path w="15479" h="14075" extrusionOk="0">
                        <a:moveTo>
                          <a:pt x="10373" y="0"/>
                        </a:moveTo>
                        <a:cubicBezTo>
                          <a:pt x="8841" y="0"/>
                          <a:pt x="7277" y="96"/>
                          <a:pt x="5777" y="319"/>
                        </a:cubicBezTo>
                        <a:lnTo>
                          <a:pt x="5458" y="383"/>
                        </a:lnTo>
                        <a:cubicBezTo>
                          <a:pt x="4022" y="607"/>
                          <a:pt x="2585" y="894"/>
                          <a:pt x="1149" y="1245"/>
                        </a:cubicBezTo>
                        <a:cubicBezTo>
                          <a:pt x="1117" y="1309"/>
                          <a:pt x="1085" y="1309"/>
                          <a:pt x="1054" y="1341"/>
                        </a:cubicBezTo>
                        <a:cubicBezTo>
                          <a:pt x="958" y="1341"/>
                          <a:pt x="862" y="1405"/>
                          <a:pt x="766" y="1436"/>
                        </a:cubicBezTo>
                        <a:cubicBezTo>
                          <a:pt x="766" y="1468"/>
                          <a:pt x="734" y="1500"/>
                          <a:pt x="702" y="1532"/>
                        </a:cubicBezTo>
                        <a:cubicBezTo>
                          <a:pt x="894" y="2202"/>
                          <a:pt x="1022" y="2841"/>
                          <a:pt x="1149" y="3511"/>
                        </a:cubicBezTo>
                        <a:cubicBezTo>
                          <a:pt x="1213" y="3862"/>
                          <a:pt x="1277" y="4213"/>
                          <a:pt x="1341" y="4532"/>
                        </a:cubicBezTo>
                        <a:cubicBezTo>
                          <a:pt x="1436" y="4851"/>
                          <a:pt x="1468" y="5202"/>
                          <a:pt x="1436" y="5522"/>
                        </a:cubicBezTo>
                        <a:cubicBezTo>
                          <a:pt x="1418" y="5577"/>
                          <a:pt x="1367" y="5611"/>
                          <a:pt x="1321" y="5611"/>
                        </a:cubicBezTo>
                        <a:cubicBezTo>
                          <a:pt x="1289" y="5611"/>
                          <a:pt x="1258" y="5594"/>
                          <a:pt x="1245" y="5553"/>
                        </a:cubicBezTo>
                        <a:cubicBezTo>
                          <a:pt x="1085" y="5266"/>
                          <a:pt x="990" y="4915"/>
                          <a:pt x="958" y="4564"/>
                        </a:cubicBezTo>
                        <a:cubicBezTo>
                          <a:pt x="862" y="4245"/>
                          <a:pt x="798" y="3894"/>
                          <a:pt x="734" y="3543"/>
                        </a:cubicBezTo>
                        <a:cubicBezTo>
                          <a:pt x="639" y="2936"/>
                          <a:pt x="511" y="2330"/>
                          <a:pt x="447" y="1692"/>
                        </a:cubicBezTo>
                        <a:cubicBezTo>
                          <a:pt x="224" y="1915"/>
                          <a:pt x="64" y="2234"/>
                          <a:pt x="32" y="2553"/>
                        </a:cubicBezTo>
                        <a:cubicBezTo>
                          <a:pt x="0" y="3192"/>
                          <a:pt x="128" y="3862"/>
                          <a:pt x="383" y="4468"/>
                        </a:cubicBezTo>
                        <a:cubicBezTo>
                          <a:pt x="479" y="4819"/>
                          <a:pt x="607" y="5202"/>
                          <a:pt x="734" y="5553"/>
                        </a:cubicBezTo>
                        <a:cubicBezTo>
                          <a:pt x="830" y="5617"/>
                          <a:pt x="862" y="5745"/>
                          <a:pt x="798" y="5841"/>
                        </a:cubicBezTo>
                        <a:lnTo>
                          <a:pt x="1022" y="6511"/>
                        </a:lnTo>
                        <a:cubicBezTo>
                          <a:pt x="1245" y="7181"/>
                          <a:pt x="1468" y="7851"/>
                          <a:pt x="1660" y="8521"/>
                        </a:cubicBezTo>
                        <a:cubicBezTo>
                          <a:pt x="1788" y="8841"/>
                          <a:pt x="1883" y="9192"/>
                          <a:pt x="2011" y="9543"/>
                        </a:cubicBezTo>
                        <a:cubicBezTo>
                          <a:pt x="2139" y="9862"/>
                          <a:pt x="2234" y="10213"/>
                          <a:pt x="2234" y="10532"/>
                        </a:cubicBezTo>
                        <a:cubicBezTo>
                          <a:pt x="2234" y="10596"/>
                          <a:pt x="2202" y="10660"/>
                          <a:pt x="2171" y="10692"/>
                        </a:cubicBezTo>
                        <a:cubicBezTo>
                          <a:pt x="2171" y="10724"/>
                          <a:pt x="2202" y="10755"/>
                          <a:pt x="2202" y="10755"/>
                        </a:cubicBezTo>
                        <a:cubicBezTo>
                          <a:pt x="2553" y="11872"/>
                          <a:pt x="2936" y="12958"/>
                          <a:pt x="3288" y="14075"/>
                        </a:cubicBezTo>
                        <a:lnTo>
                          <a:pt x="3319" y="14075"/>
                        </a:lnTo>
                        <a:cubicBezTo>
                          <a:pt x="3575" y="14043"/>
                          <a:pt x="3830" y="14043"/>
                          <a:pt x="4117" y="14043"/>
                        </a:cubicBezTo>
                        <a:cubicBezTo>
                          <a:pt x="4053" y="13947"/>
                          <a:pt x="4022" y="13851"/>
                          <a:pt x="3990" y="13724"/>
                        </a:cubicBezTo>
                        <a:cubicBezTo>
                          <a:pt x="3926" y="13532"/>
                          <a:pt x="3862" y="13372"/>
                          <a:pt x="3798" y="13149"/>
                        </a:cubicBezTo>
                        <a:cubicBezTo>
                          <a:pt x="3702" y="12798"/>
                          <a:pt x="3575" y="12415"/>
                          <a:pt x="3447" y="12032"/>
                        </a:cubicBezTo>
                        <a:cubicBezTo>
                          <a:pt x="3256" y="11234"/>
                          <a:pt x="3096" y="10468"/>
                          <a:pt x="2936" y="9670"/>
                        </a:cubicBezTo>
                        <a:cubicBezTo>
                          <a:pt x="2918" y="9596"/>
                          <a:pt x="2985" y="9544"/>
                          <a:pt x="3051" y="9544"/>
                        </a:cubicBezTo>
                        <a:cubicBezTo>
                          <a:pt x="3099" y="9544"/>
                          <a:pt x="3146" y="9571"/>
                          <a:pt x="3160" y="9638"/>
                        </a:cubicBezTo>
                        <a:cubicBezTo>
                          <a:pt x="3351" y="10373"/>
                          <a:pt x="3607" y="11138"/>
                          <a:pt x="3830" y="11872"/>
                        </a:cubicBezTo>
                        <a:cubicBezTo>
                          <a:pt x="3958" y="12255"/>
                          <a:pt x="4053" y="12607"/>
                          <a:pt x="4181" y="12989"/>
                        </a:cubicBezTo>
                        <a:lnTo>
                          <a:pt x="4405" y="13564"/>
                        </a:lnTo>
                        <a:cubicBezTo>
                          <a:pt x="4468" y="13692"/>
                          <a:pt x="4500" y="13851"/>
                          <a:pt x="4532" y="14043"/>
                        </a:cubicBezTo>
                        <a:lnTo>
                          <a:pt x="4915" y="14043"/>
                        </a:lnTo>
                        <a:cubicBezTo>
                          <a:pt x="4787" y="13660"/>
                          <a:pt x="4660" y="13277"/>
                          <a:pt x="4596" y="12894"/>
                        </a:cubicBezTo>
                        <a:cubicBezTo>
                          <a:pt x="4532" y="12511"/>
                          <a:pt x="4468" y="12160"/>
                          <a:pt x="4405" y="11809"/>
                        </a:cubicBezTo>
                        <a:cubicBezTo>
                          <a:pt x="4405" y="11700"/>
                          <a:pt x="4487" y="11643"/>
                          <a:pt x="4564" y="11643"/>
                        </a:cubicBezTo>
                        <a:cubicBezTo>
                          <a:pt x="4622" y="11643"/>
                          <a:pt x="4678" y="11676"/>
                          <a:pt x="4692" y="11745"/>
                        </a:cubicBezTo>
                        <a:cubicBezTo>
                          <a:pt x="4819" y="12160"/>
                          <a:pt x="4915" y="12575"/>
                          <a:pt x="5043" y="12989"/>
                        </a:cubicBezTo>
                        <a:lnTo>
                          <a:pt x="5107" y="13181"/>
                        </a:lnTo>
                        <a:cubicBezTo>
                          <a:pt x="5202" y="13468"/>
                          <a:pt x="5298" y="13755"/>
                          <a:pt x="5394" y="14043"/>
                        </a:cubicBezTo>
                        <a:cubicBezTo>
                          <a:pt x="5649" y="14011"/>
                          <a:pt x="5841" y="14011"/>
                          <a:pt x="6128" y="13979"/>
                        </a:cubicBezTo>
                        <a:cubicBezTo>
                          <a:pt x="6415" y="13947"/>
                          <a:pt x="6702" y="13915"/>
                          <a:pt x="6990" y="13883"/>
                        </a:cubicBezTo>
                        <a:cubicBezTo>
                          <a:pt x="8362" y="13692"/>
                          <a:pt x="9734" y="13341"/>
                          <a:pt x="11043" y="12862"/>
                        </a:cubicBezTo>
                        <a:cubicBezTo>
                          <a:pt x="12607" y="12255"/>
                          <a:pt x="14106" y="11458"/>
                          <a:pt x="15479" y="10500"/>
                        </a:cubicBezTo>
                        <a:cubicBezTo>
                          <a:pt x="15224" y="9351"/>
                          <a:pt x="14968" y="8202"/>
                          <a:pt x="14681" y="7053"/>
                        </a:cubicBezTo>
                        <a:cubicBezTo>
                          <a:pt x="14106" y="4979"/>
                          <a:pt x="13372" y="2968"/>
                          <a:pt x="12543" y="990"/>
                        </a:cubicBezTo>
                        <a:cubicBezTo>
                          <a:pt x="12479" y="990"/>
                          <a:pt x="12415" y="958"/>
                          <a:pt x="12351" y="894"/>
                        </a:cubicBezTo>
                        <a:cubicBezTo>
                          <a:pt x="12160" y="607"/>
                          <a:pt x="11904" y="383"/>
                          <a:pt x="11553" y="224"/>
                        </a:cubicBezTo>
                        <a:cubicBezTo>
                          <a:pt x="11458" y="160"/>
                          <a:pt x="11330" y="128"/>
                          <a:pt x="11202" y="96"/>
                        </a:cubicBezTo>
                        <a:cubicBezTo>
                          <a:pt x="11167" y="108"/>
                          <a:pt x="11128" y="115"/>
                          <a:pt x="11089" y="115"/>
                        </a:cubicBezTo>
                        <a:cubicBezTo>
                          <a:pt x="11022" y="115"/>
                          <a:pt x="10956" y="93"/>
                          <a:pt x="10915" y="32"/>
                        </a:cubicBezTo>
                        <a:cubicBezTo>
                          <a:pt x="10724" y="32"/>
                          <a:pt x="10564" y="0"/>
                          <a:pt x="1037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7" name="Google Shape;1837;p60"/>
                  <p:cNvSpPr/>
                  <p:nvPr/>
                </p:nvSpPr>
                <p:spPr>
                  <a:xfrm>
                    <a:off x="4642950" y="2967400"/>
                    <a:ext cx="280075" cy="125475"/>
                  </a:xfrm>
                  <a:custGeom>
                    <a:avLst/>
                    <a:gdLst/>
                    <a:ahLst/>
                    <a:cxnLst/>
                    <a:rect l="l" t="t" r="r" b="b"/>
                    <a:pathLst>
                      <a:path w="11203" h="5019" extrusionOk="0">
                        <a:moveTo>
                          <a:pt x="7720" y="0"/>
                        </a:moveTo>
                        <a:cubicBezTo>
                          <a:pt x="6945" y="0"/>
                          <a:pt x="6169" y="71"/>
                          <a:pt x="5394" y="232"/>
                        </a:cubicBezTo>
                        <a:cubicBezTo>
                          <a:pt x="4564" y="359"/>
                          <a:pt x="3735" y="551"/>
                          <a:pt x="2937" y="774"/>
                        </a:cubicBezTo>
                        <a:lnTo>
                          <a:pt x="2618" y="838"/>
                        </a:lnTo>
                        <a:cubicBezTo>
                          <a:pt x="2171" y="966"/>
                          <a:pt x="1724" y="1093"/>
                          <a:pt x="1309" y="1253"/>
                        </a:cubicBezTo>
                        <a:lnTo>
                          <a:pt x="511" y="1540"/>
                        </a:lnTo>
                        <a:cubicBezTo>
                          <a:pt x="479" y="1572"/>
                          <a:pt x="416" y="1604"/>
                          <a:pt x="384" y="1636"/>
                        </a:cubicBezTo>
                        <a:lnTo>
                          <a:pt x="288" y="1668"/>
                        </a:lnTo>
                        <a:lnTo>
                          <a:pt x="128" y="1763"/>
                        </a:lnTo>
                        <a:cubicBezTo>
                          <a:pt x="96" y="1795"/>
                          <a:pt x="33" y="1827"/>
                          <a:pt x="1" y="1827"/>
                        </a:cubicBezTo>
                        <a:cubicBezTo>
                          <a:pt x="160" y="1987"/>
                          <a:pt x="288" y="2178"/>
                          <a:pt x="416" y="2370"/>
                        </a:cubicBezTo>
                        <a:cubicBezTo>
                          <a:pt x="607" y="2689"/>
                          <a:pt x="767" y="3008"/>
                          <a:pt x="862" y="3359"/>
                        </a:cubicBezTo>
                        <a:cubicBezTo>
                          <a:pt x="990" y="3646"/>
                          <a:pt x="1086" y="3966"/>
                          <a:pt x="1150" y="4285"/>
                        </a:cubicBezTo>
                        <a:cubicBezTo>
                          <a:pt x="1788" y="3997"/>
                          <a:pt x="2490" y="3774"/>
                          <a:pt x="3192" y="3615"/>
                        </a:cubicBezTo>
                        <a:cubicBezTo>
                          <a:pt x="3575" y="3519"/>
                          <a:pt x="3990" y="3455"/>
                          <a:pt x="4373" y="3391"/>
                        </a:cubicBezTo>
                        <a:cubicBezTo>
                          <a:pt x="4584" y="3338"/>
                          <a:pt x="4795" y="3315"/>
                          <a:pt x="5005" y="3315"/>
                        </a:cubicBezTo>
                        <a:cubicBezTo>
                          <a:pt x="5178" y="3315"/>
                          <a:pt x="5350" y="3331"/>
                          <a:pt x="5522" y="3359"/>
                        </a:cubicBezTo>
                        <a:cubicBezTo>
                          <a:pt x="5618" y="3359"/>
                          <a:pt x="5618" y="3487"/>
                          <a:pt x="5554" y="3551"/>
                        </a:cubicBezTo>
                        <a:cubicBezTo>
                          <a:pt x="5203" y="3678"/>
                          <a:pt x="4820" y="3742"/>
                          <a:pt x="4469" y="3806"/>
                        </a:cubicBezTo>
                        <a:cubicBezTo>
                          <a:pt x="4086" y="3870"/>
                          <a:pt x="3703" y="3934"/>
                          <a:pt x="3320" y="4029"/>
                        </a:cubicBezTo>
                        <a:cubicBezTo>
                          <a:pt x="2586" y="4189"/>
                          <a:pt x="1915" y="4412"/>
                          <a:pt x="1213" y="4604"/>
                        </a:cubicBezTo>
                        <a:cubicBezTo>
                          <a:pt x="1213" y="4732"/>
                          <a:pt x="1213" y="4891"/>
                          <a:pt x="1245" y="5019"/>
                        </a:cubicBezTo>
                        <a:cubicBezTo>
                          <a:pt x="2075" y="4732"/>
                          <a:pt x="2969" y="4476"/>
                          <a:pt x="3862" y="4285"/>
                        </a:cubicBezTo>
                        <a:cubicBezTo>
                          <a:pt x="5298" y="3966"/>
                          <a:pt x="6766" y="3774"/>
                          <a:pt x="8235" y="3646"/>
                        </a:cubicBezTo>
                        <a:lnTo>
                          <a:pt x="9032" y="3583"/>
                        </a:lnTo>
                        <a:cubicBezTo>
                          <a:pt x="9462" y="3545"/>
                          <a:pt x="9881" y="3530"/>
                          <a:pt x="10302" y="3530"/>
                        </a:cubicBezTo>
                        <a:cubicBezTo>
                          <a:pt x="10600" y="3530"/>
                          <a:pt x="10899" y="3537"/>
                          <a:pt x="11203" y="3551"/>
                        </a:cubicBezTo>
                        <a:cubicBezTo>
                          <a:pt x="11139" y="3295"/>
                          <a:pt x="11075" y="3040"/>
                          <a:pt x="10947" y="2880"/>
                        </a:cubicBezTo>
                        <a:cubicBezTo>
                          <a:pt x="10213" y="2944"/>
                          <a:pt x="9479" y="2976"/>
                          <a:pt x="8713" y="3072"/>
                        </a:cubicBezTo>
                        <a:cubicBezTo>
                          <a:pt x="8362" y="3104"/>
                          <a:pt x="8011" y="3168"/>
                          <a:pt x="7660" y="3200"/>
                        </a:cubicBezTo>
                        <a:cubicBezTo>
                          <a:pt x="7245" y="3263"/>
                          <a:pt x="6798" y="3327"/>
                          <a:pt x="6384" y="3423"/>
                        </a:cubicBezTo>
                        <a:cubicBezTo>
                          <a:pt x="6256" y="3423"/>
                          <a:pt x="6192" y="3232"/>
                          <a:pt x="6320" y="3168"/>
                        </a:cubicBezTo>
                        <a:cubicBezTo>
                          <a:pt x="6671" y="3104"/>
                          <a:pt x="6990" y="3040"/>
                          <a:pt x="7309" y="2976"/>
                        </a:cubicBezTo>
                        <a:cubicBezTo>
                          <a:pt x="7756" y="2880"/>
                          <a:pt x="8203" y="2817"/>
                          <a:pt x="8649" y="2753"/>
                        </a:cubicBezTo>
                        <a:cubicBezTo>
                          <a:pt x="9383" y="2657"/>
                          <a:pt x="10117" y="2593"/>
                          <a:pt x="10852" y="2529"/>
                        </a:cubicBezTo>
                        <a:cubicBezTo>
                          <a:pt x="10788" y="2370"/>
                          <a:pt x="10724" y="2210"/>
                          <a:pt x="10660" y="2051"/>
                        </a:cubicBezTo>
                        <a:cubicBezTo>
                          <a:pt x="10628" y="2083"/>
                          <a:pt x="10564" y="2115"/>
                          <a:pt x="10532" y="2146"/>
                        </a:cubicBezTo>
                        <a:lnTo>
                          <a:pt x="9766" y="2146"/>
                        </a:lnTo>
                        <a:cubicBezTo>
                          <a:pt x="9543" y="2146"/>
                          <a:pt x="9543" y="1827"/>
                          <a:pt x="9766" y="1827"/>
                        </a:cubicBezTo>
                        <a:cubicBezTo>
                          <a:pt x="9926" y="1827"/>
                          <a:pt x="10054" y="1795"/>
                          <a:pt x="10181" y="1795"/>
                        </a:cubicBezTo>
                        <a:lnTo>
                          <a:pt x="10564" y="1795"/>
                        </a:lnTo>
                        <a:cubicBezTo>
                          <a:pt x="10469" y="1604"/>
                          <a:pt x="10341" y="1381"/>
                          <a:pt x="10213" y="1221"/>
                        </a:cubicBezTo>
                        <a:cubicBezTo>
                          <a:pt x="9766" y="519"/>
                          <a:pt x="9000" y="72"/>
                          <a:pt x="8171" y="8"/>
                        </a:cubicBezTo>
                        <a:cubicBezTo>
                          <a:pt x="8021" y="3"/>
                          <a:pt x="7870" y="0"/>
                          <a:pt x="772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8" name="Google Shape;1838;p60"/>
                  <p:cNvSpPr/>
                  <p:nvPr/>
                </p:nvSpPr>
                <p:spPr>
                  <a:xfrm>
                    <a:off x="4234450" y="3110675"/>
                    <a:ext cx="422100" cy="298150"/>
                  </a:xfrm>
                  <a:custGeom>
                    <a:avLst/>
                    <a:gdLst/>
                    <a:ahLst/>
                    <a:cxnLst/>
                    <a:rect l="l" t="t" r="r" b="b"/>
                    <a:pathLst>
                      <a:path w="16884" h="11926" extrusionOk="0">
                        <a:moveTo>
                          <a:pt x="12975" y="1"/>
                        </a:moveTo>
                        <a:cubicBezTo>
                          <a:pt x="12575" y="1"/>
                          <a:pt x="12175" y="29"/>
                          <a:pt x="11777" y="86"/>
                        </a:cubicBezTo>
                        <a:cubicBezTo>
                          <a:pt x="10309" y="309"/>
                          <a:pt x="8936" y="692"/>
                          <a:pt x="7596" y="1266"/>
                        </a:cubicBezTo>
                        <a:cubicBezTo>
                          <a:pt x="6639" y="1649"/>
                          <a:pt x="5745" y="2128"/>
                          <a:pt x="4883" y="2639"/>
                        </a:cubicBezTo>
                        <a:cubicBezTo>
                          <a:pt x="4596" y="2830"/>
                          <a:pt x="4341" y="2990"/>
                          <a:pt x="4117" y="3181"/>
                        </a:cubicBezTo>
                        <a:cubicBezTo>
                          <a:pt x="3064" y="3915"/>
                          <a:pt x="2139" y="4873"/>
                          <a:pt x="1437" y="5926"/>
                        </a:cubicBezTo>
                        <a:cubicBezTo>
                          <a:pt x="1086" y="6468"/>
                          <a:pt x="798" y="7043"/>
                          <a:pt x="543" y="7617"/>
                        </a:cubicBezTo>
                        <a:cubicBezTo>
                          <a:pt x="320" y="8224"/>
                          <a:pt x="224" y="8830"/>
                          <a:pt x="32" y="9437"/>
                        </a:cubicBezTo>
                        <a:cubicBezTo>
                          <a:pt x="32" y="9468"/>
                          <a:pt x="32" y="9500"/>
                          <a:pt x="0" y="9500"/>
                        </a:cubicBezTo>
                        <a:cubicBezTo>
                          <a:pt x="64" y="9660"/>
                          <a:pt x="96" y="9820"/>
                          <a:pt x="128" y="10011"/>
                        </a:cubicBezTo>
                        <a:cubicBezTo>
                          <a:pt x="192" y="9820"/>
                          <a:pt x="256" y="9660"/>
                          <a:pt x="320" y="9500"/>
                        </a:cubicBezTo>
                        <a:cubicBezTo>
                          <a:pt x="415" y="9277"/>
                          <a:pt x="543" y="9054"/>
                          <a:pt x="671" y="8862"/>
                        </a:cubicBezTo>
                        <a:cubicBezTo>
                          <a:pt x="798" y="8671"/>
                          <a:pt x="926" y="8479"/>
                          <a:pt x="1117" y="8320"/>
                        </a:cubicBezTo>
                        <a:cubicBezTo>
                          <a:pt x="1129" y="8314"/>
                          <a:pt x="1141" y="8311"/>
                          <a:pt x="1153" y="8311"/>
                        </a:cubicBezTo>
                        <a:cubicBezTo>
                          <a:pt x="1211" y="8311"/>
                          <a:pt x="1271" y="8368"/>
                          <a:pt x="1245" y="8447"/>
                        </a:cubicBezTo>
                        <a:cubicBezTo>
                          <a:pt x="1149" y="8639"/>
                          <a:pt x="1054" y="8862"/>
                          <a:pt x="926" y="9054"/>
                        </a:cubicBezTo>
                        <a:cubicBezTo>
                          <a:pt x="830" y="9245"/>
                          <a:pt x="734" y="9437"/>
                          <a:pt x="639" y="9660"/>
                        </a:cubicBezTo>
                        <a:cubicBezTo>
                          <a:pt x="543" y="9883"/>
                          <a:pt x="447" y="10107"/>
                          <a:pt x="383" y="10330"/>
                        </a:cubicBezTo>
                        <a:cubicBezTo>
                          <a:pt x="352" y="10426"/>
                          <a:pt x="320" y="10554"/>
                          <a:pt x="288" y="10649"/>
                        </a:cubicBezTo>
                        <a:cubicBezTo>
                          <a:pt x="288" y="10681"/>
                          <a:pt x="288" y="10681"/>
                          <a:pt x="288" y="10681"/>
                        </a:cubicBezTo>
                        <a:cubicBezTo>
                          <a:pt x="383" y="11096"/>
                          <a:pt x="447" y="11543"/>
                          <a:pt x="511" y="11926"/>
                        </a:cubicBezTo>
                        <a:cubicBezTo>
                          <a:pt x="543" y="11575"/>
                          <a:pt x="575" y="11256"/>
                          <a:pt x="671" y="10905"/>
                        </a:cubicBezTo>
                        <a:cubicBezTo>
                          <a:pt x="830" y="10107"/>
                          <a:pt x="1117" y="9309"/>
                          <a:pt x="1500" y="8575"/>
                        </a:cubicBezTo>
                        <a:cubicBezTo>
                          <a:pt x="2873" y="5894"/>
                          <a:pt x="5490" y="4107"/>
                          <a:pt x="8202" y="2990"/>
                        </a:cubicBezTo>
                        <a:cubicBezTo>
                          <a:pt x="9000" y="2671"/>
                          <a:pt x="9830" y="2415"/>
                          <a:pt x="10660" y="2256"/>
                        </a:cubicBezTo>
                        <a:cubicBezTo>
                          <a:pt x="11090" y="2184"/>
                          <a:pt x="11520" y="2143"/>
                          <a:pt x="11950" y="2143"/>
                        </a:cubicBezTo>
                        <a:cubicBezTo>
                          <a:pt x="12286" y="2143"/>
                          <a:pt x="12622" y="2168"/>
                          <a:pt x="12958" y="2224"/>
                        </a:cubicBezTo>
                        <a:cubicBezTo>
                          <a:pt x="14330" y="2447"/>
                          <a:pt x="15639" y="2926"/>
                          <a:pt x="16883" y="3596"/>
                        </a:cubicBezTo>
                        <a:cubicBezTo>
                          <a:pt x="16819" y="3405"/>
                          <a:pt x="16756" y="3245"/>
                          <a:pt x="16724" y="3054"/>
                        </a:cubicBezTo>
                        <a:cubicBezTo>
                          <a:pt x="16692" y="3054"/>
                          <a:pt x="16660" y="3054"/>
                          <a:pt x="16660" y="3022"/>
                        </a:cubicBezTo>
                        <a:cubicBezTo>
                          <a:pt x="16468" y="2862"/>
                          <a:pt x="16277" y="2735"/>
                          <a:pt x="16085" y="2607"/>
                        </a:cubicBezTo>
                        <a:cubicBezTo>
                          <a:pt x="15926" y="2511"/>
                          <a:pt x="15734" y="2415"/>
                          <a:pt x="15543" y="2320"/>
                        </a:cubicBezTo>
                        <a:cubicBezTo>
                          <a:pt x="15319" y="2224"/>
                          <a:pt x="15128" y="2160"/>
                          <a:pt x="14904" y="2096"/>
                        </a:cubicBezTo>
                        <a:cubicBezTo>
                          <a:pt x="14809" y="2064"/>
                          <a:pt x="14713" y="2000"/>
                          <a:pt x="14585" y="2000"/>
                        </a:cubicBezTo>
                        <a:cubicBezTo>
                          <a:pt x="14490" y="2000"/>
                          <a:pt x="14394" y="1969"/>
                          <a:pt x="14298" y="1905"/>
                        </a:cubicBezTo>
                        <a:cubicBezTo>
                          <a:pt x="14266" y="1841"/>
                          <a:pt x="14266" y="1745"/>
                          <a:pt x="14330" y="1713"/>
                        </a:cubicBezTo>
                        <a:cubicBezTo>
                          <a:pt x="14386" y="1676"/>
                          <a:pt x="14464" y="1660"/>
                          <a:pt x="14538" y="1660"/>
                        </a:cubicBezTo>
                        <a:cubicBezTo>
                          <a:pt x="14591" y="1660"/>
                          <a:pt x="14641" y="1668"/>
                          <a:pt x="14681" y="1681"/>
                        </a:cubicBezTo>
                        <a:cubicBezTo>
                          <a:pt x="14809" y="1681"/>
                          <a:pt x="14936" y="1713"/>
                          <a:pt x="15032" y="1745"/>
                        </a:cubicBezTo>
                        <a:cubicBezTo>
                          <a:pt x="15256" y="1777"/>
                          <a:pt x="15479" y="1873"/>
                          <a:pt x="15702" y="1969"/>
                        </a:cubicBezTo>
                        <a:cubicBezTo>
                          <a:pt x="15926" y="2064"/>
                          <a:pt x="16149" y="2192"/>
                          <a:pt x="16341" y="2352"/>
                        </a:cubicBezTo>
                        <a:cubicBezTo>
                          <a:pt x="16404" y="2383"/>
                          <a:pt x="16500" y="2447"/>
                          <a:pt x="16564" y="2543"/>
                        </a:cubicBezTo>
                        <a:cubicBezTo>
                          <a:pt x="16532" y="2415"/>
                          <a:pt x="16500" y="2288"/>
                          <a:pt x="16468" y="2128"/>
                        </a:cubicBezTo>
                        <a:cubicBezTo>
                          <a:pt x="16341" y="1649"/>
                          <a:pt x="16309" y="1171"/>
                          <a:pt x="16404" y="692"/>
                        </a:cubicBezTo>
                        <a:cubicBezTo>
                          <a:pt x="15310" y="240"/>
                          <a:pt x="14145" y="1"/>
                          <a:pt x="12975"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9" name="Google Shape;1839;p60"/>
                  <p:cNvSpPr/>
                  <p:nvPr/>
                </p:nvSpPr>
                <p:spPr>
                  <a:xfrm>
                    <a:off x="4739500" y="3342575"/>
                    <a:ext cx="365450" cy="433050"/>
                  </a:xfrm>
                  <a:custGeom>
                    <a:avLst/>
                    <a:gdLst/>
                    <a:ahLst/>
                    <a:cxnLst/>
                    <a:rect l="l" t="t" r="r" b="b"/>
                    <a:pathLst>
                      <a:path w="14618" h="17322" extrusionOk="0">
                        <a:moveTo>
                          <a:pt x="12192" y="1"/>
                        </a:moveTo>
                        <a:cubicBezTo>
                          <a:pt x="11489" y="544"/>
                          <a:pt x="10723" y="1054"/>
                          <a:pt x="9926" y="1469"/>
                        </a:cubicBezTo>
                        <a:cubicBezTo>
                          <a:pt x="8362" y="2267"/>
                          <a:pt x="6734" y="2841"/>
                          <a:pt x="5043" y="3224"/>
                        </a:cubicBezTo>
                        <a:cubicBezTo>
                          <a:pt x="4436" y="3352"/>
                          <a:pt x="3798" y="3448"/>
                          <a:pt x="3192" y="3512"/>
                        </a:cubicBezTo>
                        <a:cubicBezTo>
                          <a:pt x="3319" y="3831"/>
                          <a:pt x="3415" y="4118"/>
                          <a:pt x="3511" y="4437"/>
                        </a:cubicBezTo>
                        <a:cubicBezTo>
                          <a:pt x="3575" y="4597"/>
                          <a:pt x="3639" y="4756"/>
                          <a:pt x="3670" y="4916"/>
                        </a:cubicBezTo>
                        <a:cubicBezTo>
                          <a:pt x="3734" y="5107"/>
                          <a:pt x="3766" y="5299"/>
                          <a:pt x="3766" y="5490"/>
                        </a:cubicBezTo>
                        <a:cubicBezTo>
                          <a:pt x="3766" y="5535"/>
                          <a:pt x="3704" y="5595"/>
                          <a:pt x="3645" y="5595"/>
                        </a:cubicBezTo>
                        <a:cubicBezTo>
                          <a:pt x="3619" y="5595"/>
                          <a:pt x="3594" y="5583"/>
                          <a:pt x="3575" y="5554"/>
                        </a:cubicBezTo>
                        <a:cubicBezTo>
                          <a:pt x="3511" y="5490"/>
                          <a:pt x="3447" y="5426"/>
                          <a:pt x="3415" y="5331"/>
                        </a:cubicBezTo>
                        <a:cubicBezTo>
                          <a:pt x="3383" y="5235"/>
                          <a:pt x="3351" y="5139"/>
                          <a:pt x="3319" y="5075"/>
                        </a:cubicBezTo>
                        <a:lnTo>
                          <a:pt x="3287" y="4948"/>
                        </a:lnTo>
                        <a:cubicBezTo>
                          <a:pt x="3256" y="4820"/>
                          <a:pt x="3224" y="4692"/>
                          <a:pt x="3160" y="4565"/>
                        </a:cubicBezTo>
                        <a:cubicBezTo>
                          <a:pt x="3064" y="4214"/>
                          <a:pt x="2968" y="3895"/>
                          <a:pt x="2873" y="3543"/>
                        </a:cubicBezTo>
                        <a:lnTo>
                          <a:pt x="2426" y="3575"/>
                        </a:lnTo>
                        <a:lnTo>
                          <a:pt x="2266" y="3575"/>
                        </a:lnTo>
                        <a:cubicBezTo>
                          <a:pt x="2394" y="4022"/>
                          <a:pt x="2522" y="4437"/>
                          <a:pt x="2649" y="4852"/>
                        </a:cubicBezTo>
                        <a:cubicBezTo>
                          <a:pt x="2713" y="5075"/>
                          <a:pt x="2777" y="5299"/>
                          <a:pt x="2841" y="5522"/>
                        </a:cubicBezTo>
                        <a:cubicBezTo>
                          <a:pt x="2936" y="5714"/>
                          <a:pt x="2968" y="5937"/>
                          <a:pt x="2968" y="6160"/>
                        </a:cubicBezTo>
                        <a:cubicBezTo>
                          <a:pt x="2946" y="6205"/>
                          <a:pt x="2893" y="6265"/>
                          <a:pt x="2841" y="6265"/>
                        </a:cubicBezTo>
                        <a:cubicBezTo>
                          <a:pt x="2819" y="6265"/>
                          <a:pt x="2796" y="6253"/>
                          <a:pt x="2777" y="6224"/>
                        </a:cubicBezTo>
                        <a:cubicBezTo>
                          <a:pt x="2713" y="6192"/>
                          <a:pt x="2681" y="6160"/>
                          <a:pt x="2681" y="6097"/>
                        </a:cubicBezTo>
                        <a:cubicBezTo>
                          <a:pt x="2649" y="6065"/>
                          <a:pt x="2617" y="6001"/>
                          <a:pt x="2617" y="5969"/>
                        </a:cubicBezTo>
                        <a:cubicBezTo>
                          <a:pt x="2585" y="5841"/>
                          <a:pt x="2522" y="5746"/>
                          <a:pt x="2490" y="5618"/>
                        </a:cubicBezTo>
                        <a:cubicBezTo>
                          <a:pt x="2426" y="5395"/>
                          <a:pt x="2394" y="5171"/>
                          <a:pt x="2330" y="4980"/>
                        </a:cubicBezTo>
                        <a:cubicBezTo>
                          <a:pt x="2202" y="4533"/>
                          <a:pt x="2107" y="4086"/>
                          <a:pt x="2011" y="3639"/>
                        </a:cubicBezTo>
                        <a:lnTo>
                          <a:pt x="2011" y="3607"/>
                        </a:lnTo>
                        <a:lnTo>
                          <a:pt x="1404" y="3607"/>
                        </a:lnTo>
                        <a:cubicBezTo>
                          <a:pt x="1660" y="4277"/>
                          <a:pt x="1851" y="4980"/>
                          <a:pt x="2043" y="5650"/>
                        </a:cubicBezTo>
                        <a:cubicBezTo>
                          <a:pt x="2170" y="6065"/>
                          <a:pt x="2266" y="6448"/>
                          <a:pt x="2394" y="6863"/>
                        </a:cubicBezTo>
                        <a:cubicBezTo>
                          <a:pt x="2522" y="7214"/>
                          <a:pt x="2585" y="7597"/>
                          <a:pt x="2585" y="7980"/>
                        </a:cubicBezTo>
                        <a:cubicBezTo>
                          <a:pt x="2566" y="8019"/>
                          <a:pt x="2534" y="8046"/>
                          <a:pt x="2497" y="8046"/>
                        </a:cubicBezTo>
                        <a:cubicBezTo>
                          <a:pt x="2475" y="8046"/>
                          <a:pt x="2450" y="8036"/>
                          <a:pt x="2426" y="8011"/>
                        </a:cubicBezTo>
                        <a:cubicBezTo>
                          <a:pt x="2202" y="7692"/>
                          <a:pt x="2075" y="7341"/>
                          <a:pt x="2011" y="6958"/>
                        </a:cubicBezTo>
                        <a:cubicBezTo>
                          <a:pt x="1883" y="6575"/>
                          <a:pt x="1787" y="6160"/>
                          <a:pt x="1660" y="5777"/>
                        </a:cubicBezTo>
                        <a:cubicBezTo>
                          <a:pt x="1468" y="5043"/>
                          <a:pt x="1245" y="4341"/>
                          <a:pt x="1085" y="3607"/>
                        </a:cubicBezTo>
                        <a:cubicBezTo>
                          <a:pt x="702" y="3607"/>
                          <a:pt x="351" y="3575"/>
                          <a:pt x="0" y="3512"/>
                        </a:cubicBezTo>
                        <a:lnTo>
                          <a:pt x="0" y="3512"/>
                        </a:lnTo>
                        <a:cubicBezTo>
                          <a:pt x="415" y="4852"/>
                          <a:pt x="830" y="6192"/>
                          <a:pt x="1277" y="7565"/>
                        </a:cubicBezTo>
                        <a:cubicBezTo>
                          <a:pt x="2075" y="10118"/>
                          <a:pt x="2904" y="12703"/>
                          <a:pt x="3702" y="15256"/>
                        </a:cubicBezTo>
                        <a:lnTo>
                          <a:pt x="3990" y="16213"/>
                        </a:lnTo>
                        <a:cubicBezTo>
                          <a:pt x="4053" y="16469"/>
                          <a:pt x="4181" y="16692"/>
                          <a:pt x="4373" y="16916"/>
                        </a:cubicBezTo>
                        <a:cubicBezTo>
                          <a:pt x="4746" y="17174"/>
                          <a:pt x="5171" y="17303"/>
                          <a:pt x="5625" y="17303"/>
                        </a:cubicBezTo>
                        <a:cubicBezTo>
                          <a:pt x="5675" y="17303"/>
                          <a:pt x="5726" y="17302"/>
                          <a:pt x="5777" y="17299"/>
                        </a:cubicBezTo>
                        <a:cubicBezTo>
                          <a:pt x="6075" y="17314"/>
                          <a:pt x="6374" y="17321"/>
                          <a:pt x="6671" y="17321"/>
                        </a:cubicBezTo>
                        <a:cubicBezTo>
                          <a:pt x="8886" y="17321"/>
                          <a:pt x="11067" y="16905"/>
                          <a:pt x="13149" y="16118"/>
                        </a:cubicBezTo>
                        <a:cubicBezTo>
                          <a:pt x="13309" y="16022"/>
                          <a:pt x="13500" y="15958"/>
                          <a:pt x="13692" y="15862"/>
                        </a:cubicBezTo>
                        <a:cubicBezTo>
                          <a:pt x="13947" y="15703"/>
                          <a:pt x="14202" y="15479"/>
                          <a:pt x="14330" y="15224"/>
                        </a:cubicBezTo>
                        <a:cubicBezTo>
                          <a:pt x="14617" y="14714"/>
                          <a:pt x="14553" y="14043"/>
                          <a:pt x="14553" y="13469"/>
                        </a:cubicBezTo>
                        <a:cubicBezTo>
                          <a:pt x="14553" y="11171"/>
                          <a:pt x="14234" y="8873"/>
                          <a:pt x="13628" y="6639"/>
                        </a:cubicBezTo>
                        <a:cubicBezTo>
                          <a:pt x="13611" y="6645"/>
                          <a:pt x="13594" y="6647"/>
                          <a:pt x="13577" y="6647"/>
                        </a:cubicBezTo>
                        <a:cubicBezTo>
                          <a:pt x="13500" y="6647"/>
                          <a:pt x="13431" y="6590"/>
                          <a:pt x="13404" y="6512"/>
                        </a:cubicBezTo>
                        <a:cubicBezTo>
                          <a:pt x="13245" y="5905"/>
                          <a:pt x="13117" y="5267"/>
                          <a:pt x="13053" y="4629"/>
                        </a:cubicBezTo>
                        <a:cubicBezTo>
                          <a:pt x="12926" y="3990"/>
                          <a:pt x="12830" y="3352"/>
                          <a:pt x="12702" y="2746"/>
                        </a:cubicBezTo>
                        <a:cubicBezTo>
                          <a:pt x="12543" y="1820"/>
                          <a:pt x="12383" y="895"/>
                          <a:pt x="1219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40" name="Google Shape;1840;p60"/>
                <p:cNvGrpSpPr/>
                <p:nvPr/>
              </p:nvGrpSpPr>
              <p:grpSpPr>
                <a:xfrm>
                  <a:off x="3723025" y="2665300"/>
                  <a:ext cx="1166500" cy="1560625"/>
                  <a:chOff x="3723025" y="2665300"/>
                  <a:chExt cx="1166500" cy="1560625"/>
                </a:xfrm>
              </p:grpSpPr>
              <p:grpSp>
                <p:nvGrpSpPr>
                  <p:cNvPr id="1841" name="Google Shape;1841;p60"/>
                  <p:cNvGrpSpPr/>
                  <p:nvPr/>
                </p:nvGrpSpPr>
                <p:grpSpPr>
                  <a:xfrm>
                    <a:off x="3871425" y="2981150"/>
                    <a:ext cx="1018100" cy="1199500"/>
                    <a:chOff x="3871425" y="2981150"/>
                    <a:chExt cx="1018100" cy="1199500"/>
                  </a:xfrm>
                </p:grpSpPr>
                <p:sp>
                  <p:nvSpPr>
                    <p:cNvPr id="1842" name="Google Shape;1842;p60"/>
                    <p:cNvSpPr/>
                    <p:nvPr/>
                  </p:nvSpPr>
                  <p:spPr>
                    <a:xfrm>
                      <a:off x="4173025" y="2981150"/>
                      <a:ext cx="489900" cy="348700"/>
                    </a:xfrm>
                    <a:custGeom>
                      <a:avLst/>
                      <a:gdLst/>
                      <a:ahLst/>
                      <a:cxnLst/>
                      <a:rect l="l" t="t" r="r" b="b"/>
                      <a:pathLst>
                        <a:path w="19596" h="13948" extrusionOk="0">
                          <a:moveTo>
                            <a:pt x="17489" y="1"/>
                          </a:moveTo>
                          <a:cubicBezTo>
                            <a:pt x="17425" y="288"/>
                            <a:pt x="17202" y="511"/>
                            <a:pt x="16947" y="639"/>
                          </a:cubicBezTo>
                          <a:cubicBezTo>
                            <a:pt x="16880" y="664"/>
                            <a:pt x="16809" y="676"/>
                            <a:pt x="16737" y="676"/>
                          </a:cubicBezTo>
                          <a:cubicBezTo>
                            <a:pt x="16533" y="676"/>
                            <a:pt x="16322" y="581"/>
                            <a:pt x="16181" y="416"/>
                          </a:cubicBezTo>
                          <a:cubicBezTo>
                            <a:pt x="16149" y="384"/>
                            <a:pt x="16117" y="320"/>
                            <a:pt x="16117" y="288"/>
                          </a:cubicBezTo>
                          <a:lnTo>
                            <a:pt x="16021" y="320"/>
                          </a:lnTo>
                          <a:cubicBezTo>
                            <a:pt x="15925" y="384"/>
                            <a:pt x="15798" y="416"/>
                            <a:pt x="15670" y="479"/>
                          </a:cubicBezTo>
                          <a:cubicBezTo>
                            <a:pt x="15670" y="479"/>
                            <a:pt x="15670" y="479"/>
                            <a:pt x="15638" y="511"/>
                          </a:cubicBezTo>
                          <a:cubicBezTo>
                            <a:pt x="15574" y="575"/>
                            <a:pt x="15479" y="607"/>
                            <a:pt x="15351" y="639"/>
                          </a:cubicBezTo>
                          <a:lnTo>
                            <a:pt x="15096" y="767"/>
                          </a:lnTo>
                          <a:lnTo>
                            <a:pt x="14744" y="894"/>
                          </a:lnTo>
                          <a:lnTo>
                            <a:pt x="14681" y="926"/>
                          </a:lnTo>
                          <a:cubicBezTo>
                            <a:pt x="14681" y="1182"/>
                            <a:pt x="14553" y="1437"/>
                            <a:pt x="14393" y="1628"/>
                          </a:cubicBezTo>
                          <a:cubicBezTo>
                            <a:pt x="14234" y="1788"/>
                            <a:pt x="14074" y="1916"/>
                            <a:pt x="13883" y="2043"/>
                          </a:cubicBezTo>
                          <a:cubicBezTo>
                            <a:pt x="13723" y="2171"/>
                            <a:pt x="13500" y="2330"/>
                            <a:pt x="13308" y="2330"/>
                          </a:cubicBezTo>
                          <a:cubicBezTo>
                            <a:pt x="13245" y="2330"/>
                            <a:pt x="13181" y="2299"/>
                            <a:pt x="13149" y="2267"/>
                          </a:cubicBezTo>
                          <a:cubicBezTo>
                            <a:pt x="12670" y="2426"/>
                            <a:pt x="12191" y="2522"/>
                            <a:pt x="11713" y="2682"/>
                          </a:cubicBezTo>
                          <a:cubicBezTo>
                            <a:pt x="11138" y="2873"/>
                            <a:pt x="10596" y="3096"/>
                            <a:pt x="10021" y="3320"/>
                          </a:cubicBezTo>
                          <a:cubicBezTo>
                            <a:pt x="7277" y="4469"/>
                            <a:pt x="4723" y="6128"/>
                            <a:pt x="2585" y="8203"/>
                          </a:cubicBezTo>
                          <a:cubicBezTo>
                            <a:pt x="2585" y="8235"/>
                            <a:pt x="2585" y="8267"/>
                            <a:pt x="2585" y="8298"/>
                          </a:cubicBezTo>
                          <a:cubicBezTo>
                            <a:pt x="2585" y="8398"/>
                            <a:pt x="2507" y="8478"/>
                            <a:pt x="2412" y="8478"/>
                          </a:cubicBezTo>
                          <a:cubicBezTo>
                            <a:pt x="2386" y="8478"/>
                            <a:pt x="2358" y="8472"/>
                            <a:pt x="2330" y="8458"/>
                          </a:cubicBezTo>
                          <a:lnTo>
                            <a:pt x="2043" y="8745"/>
                          </a:lnTo>
                          <a:lnTo>
                            <a:pt x="1915" y="8873"/>
                          </a:lnTo>
                          <a:cubicBezTo>
                            <a:pt x="1596" y="9224"/>
                            <a:pt x="1245" y="9575"/>
                            <a:pt x="926" y="9958"/>
                          </a:cubicBezTo>
                          <a:cubicBezTo>
                            <a:pt x="638" y="10309"/>
                            <a:pt x="319" y="10660"/>
                            <a:pt x="0" y="11011"/>
                          </a:cubicBezTo>
                          <a:cubicBezTo>
                            <a:pt x="32" y="11203"/>
                            <a:pt x="255" y="11298"/>
                            <a:pt x="415" y="11330"/>
                          </a:cubicBezTo>
                          <a:cubicBezTo>
                            <a:pt x="479" y="11362"/>
                            <a:pt x="543" y="11362"/>
                            <a:pt x="606" y="11362"/>
                          </a:cubicBezTo>
                          <a:cubicBezTo>
                            <a:pt x="798" y="10979"/>
                            <a:pt x="1021" y="10628"/>
                            <a:pt x="1277" y="10277"/>
                          </a:cubicBezTo>
                          <a:cubicBezTo>
                            <a:pt x="1436" y="10086"/>
                            <a:pt x="1596" y="9894"/>
                            <a:pt x="1787" y="9735"/>
                          </a:cubicBezTo>
                          <a:lnTo>
                            <a:pt x="1883" y="9639"/>
                          </a:lnTo>
                          <a:cubicBezTo>
                            <a:pt x="2043" y="9479"/>
                            <a:pt x="2202" y="9384"/>
                            <a:pt x="2426" y="9320"/>
                          </a:cubicBezTo>
                          <a:cubicBezTo>
                            <a:pt x="2457" y="9320"/>
                            <a:pt x="2489" y="9384"/>
                            <a:pt x="2489" y="9415"/>
                          </a:cubicBezTo>
                          <a:cubicBezTo>
                            <a:pt x="2457" y="9543"/>
                            <a:pt x="2362" y="9607"/>
                            <a:pt x="2298" y="9703"/>
                          </a:cubicBezTo>
                          <a:cubicBezTo>
                            <a:pt x="2202" y="9798"/>
                            <a:pt x="2106" y="9862"/>
                            <a:pt x="2043" y="9958"/>
                          </a:cubicBezTo>
                          <a:lnTo>
                            <a:pt x="1947" y="10054"/>
                          </a:lnTo>
                          <a:cubicBezTo>
                            <a:pt x="1787" y="10213"/>
                            <a:pt x="1660" y="10341"/>
                            <a:pt x="1532" y="10501"/>
                          </a:cubicBezTo>
                          <a:cubicBezTo>
                            <a:pt x="1277" y="10788"/>
                            <a:pt x="1085" y="11075"/>
                            <a:pt x="862" y="11394"/>
                          </a:cubicBezTo>
                          <a:lnTo>
                            <a:pt x="1085" y="11394"/>
                          </a:lnTo>
                          <a:cubicBezTo>
                            <a:pt x="1277" y="11394"/>
                            <a:pt x="1468" y="11362"/>
                            <a:pt x="1660" y="11330"/>
                          </a:cubicBezTo>
                          <a:lnTo>
                            <a:pt x="1979" y="11235"/>
                          </a:lnTo>
                          <a:cubicBezTo>
                            <a:pt x="2049" y="11188"/>
                            <a:pt x="2136" y="11158"/>
                            <a:pt x="2215" y="11158"/>
                          </a:cubicBezTo>
                          <a:cubicBezTo>
                            <a:pt x="2244" y="11158"/>
                            <a:pt x="2272" y="11162"/>
                            <a:pt x="2298" y="11171"/>
                          </a:cubicBezTo>
                          <a:cubicBezTo>
                            <a:pt x="2394" y="11203"/>
                            <a:pt x="2457" y="11298"/>
                            <a:pt x="2457" y="11394"/>
                          </a:cubicBezTo>
                          <a:cubicBezTo>
                            <a:pt x="2426" y="11490"/>
                            <a:pt x="2330" y="11586"/>
                            <a:pt x="2234" y="11649"/>
                          </a:cubicBezTo>
                          <a:cubicBezTo>
                            <a:pt x="2043" y="11713"/>
                            <a:pt x="1851" y="11809"/>
                            <a:pt x="1628" y="11841"/>
                          </a:cubicBezTo>
                          <a:lnTo>
                            <a:pt x="1596" y="11841"/>
                          </a:lnTo>
                          <a:cubicBezTo>
                            <a:pt x="1883" y="12511"/>
                            <a:pt x="2106" y="13181"/>
                            <a:pt x="2298" y="13884"/>
                          </a:cubicBezTo>
                          <a:lnTo>
                            <a:pt x="2298" y="13947"/>
                          </a:lnTo>
                          <a:cubicBezTo>
                            <a:pt x="2362" y="13405"/>
                            <a:pt x="2521" y="12926"/>
                            <a:pt x="2745" y="12447"/>
                          </a:cubicBezTo>
                          <a:cubicBezTo>
                            <a:pt x="3000" y="11745"/>
                            <a:pt x="3351" y="11107"/>
                            <a:pt x="3798" y="10501"/>
                          </a:cubicBezTo>
                          <a:cubicBezTo>
                            <a:pt x="4819" y="9128"/>
                            <a:pt x="6128" y="7979"/>
                            <a:pt x="7628" y="7150"/>
                          </a:cubicBezTo>
                          <a:cubicBezTo>
                            <a:pt x="8553" y="6607"/>
                            <a:pt x="9479" y="6160"/>
                            <a:pt x="10468" y="5809"/>
                          </a:cubicBezTo>
                          <a:cubicBezTo>
                            <a:pt x="11393" y="5426"/>
                            <a:pt x="12351" y="5171"/>
                            <a:pt x="13340" y="4979"/>
                          </a:cubicBezTo>
                          <a:cubicBezTo>
                            <a:pt x="14041" y="4813"/>
                            <a:pt x="14755" y="4731"/>
                            <a:pt x="15467" y="4731"/>
                          </a:cubicBezTo>
                          <a:cubicBezTo>
                            <a:pt x="16669" y="4731"/>
                            <a:pt x="17867" y="4965"/>
                            <a:pt x="18989" y="5426"/>
                          </a:cubicBezTo>
                          <a:cubicBezTo>
                            <a:pt x="19117" y="5171"/>
                            <a:pt x="19308" y="4947"/>
                            <a:pt x="19532" y="4788"/>
                          </a:cubicBezTo>
                          <a:lnTo>
                            <a:pt x="19595" y="4756"/>
                          </a:lnTo>
                          <a:cubicBezTo>
                            <a:pt x="19564" y="4469"/>
                            <a:pt x="19564" y="4182"/>
                            <a:pt x="19500" y="3958"/>
                          </a:cubicBezTo>
                          <a:cubicBezTo>
                            <a:pt x="19436" y="3639"/>
                            <a:pt x="19372" y="3320"/>
                            <a:pt x="19244" y="3001"/>
                          </a:cubicBezTo>
                          <a:cubicBezTo>
                            <a:pt x="19149" y="2682"/>
                            <a:pt x="18989" y="2394"/>
                            <a:pt x="18830" y="2107"/>
                          </a:cubicBezTo>
                          <a:cubicBezTo>
                            <a:pt x="18702" y="1884"/>
                            <a:pt x="18542" y="1692"/>
                            <a:pt x="18415" y="1469"/>
                          </a:cubicBezTo>
                          <a:cubicBezTo>
                            <a:pt x="18415" y="1533"/>
                            <a:pt x="18383" y="1565"/>
                            <a:pt x="18351" y="1596"/>
                          </a:cubicBezTo>
                          <a:cubicBezTo>
                            <a:pt x="18159" y="1820"/>
                            <a:pt x="17904" y="2011"/>
                            <a:pt x="17617" y="2075"/>
                          </a:cubicBezTo>
                          <a:cubicBezTo>
                            <a:pt x="16915" y="2330"/>
                            <a:pt x="16181" y="2586"/>
                            <a:pt x="15479" y="2841"/>
                          </a:cubicBezTo>
                          <a:cubicBezTo>
                            <a:pt x="14776" y="3065"/>
                            <a:pt x="14074" y="3288"/>
                            <a:pt x="13372" y="3511"/>
                          </a:cubicBezTo>
                          <a:lnTo>
                            <a:pt x="12287" y="3862"/>
                          </a:lnTo>
                          <a:cubicBezTo>
                            <a:pt x="12096" y="3926"/>
                            <a:pt x="11936" y="3990"/>
                            <a:pt x="11745" y="4054"/>
                          </a:cubicBezTo>
                          <a:lnTo>
                            <a:pt x="11585" y="4086"/>
                          </a:lnTo>
                          <a:cubicBezTo>
                            <a:pt x="11489" y="4118"/>
                            <a:pt x="11362" y="4150"/>
                            <a:pt x="11266" y="4150"/>
                          </a:cubicBezTo>
                          <a:cubicBezTo>
                            <a:pt x="11202" y="4150"/>
                            <a:pt x="11138" y="4054"/>
                            <a:pt x="11202" y="3990"/>
                          </a:cubicBezTo>
                          <a:cubicBezTo>
                            <a:pt x="11330" y="3894"/>
                            <a:pt x="11489" y="3830"/>
                            <a:pt x="11649" y="3767"/>
                          </a:cubicBezTo>
                          <a:cubicBezTo>
                            <a:pt x="11840" y="3703"/>
                            <a:pt x="12000" y="3639"/>
                            <a:pt x="12159" y="3543"/>
                          </a:cubicBezTo>
                          <a:lnTo>
                            <a:pt x="13181" y="3160"/>
                          </a:lnTo>
                          <a:lnTo>
                            <a:pt x="14904" y="2522"/>
                          </a:lnTo>
                          <a:cubicBezTo>
                            <a:pt x="15574" y="2267"/>
                            <a:pt x="16244" y="2011"/>
                            <a:pt x="16915" y="1788"/>
                          </a:cubicBezTo>
                          <a:cubicBezTo>
                            <a:pt x="17234" y="1692"/>
                            <a:pt x="17553" y="1596"/>
                            <a:pt x="17840" y="1469"/>
                          </a:cubicBezTo>
                          <a:cubicBezTo>
                            <a:pt x="18032" y="1341"/>
                            <a:pt x="18159" y="1118"/>
                            <a:pt x="18096" y="894"/>
                          </a:cubicBezTo>
                          <a:cubicBezTo>
                            <a:pt x="18032" y="543"/>
                            <a:pt x="17808" y="192"/>
                            <a:pt x="17489"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843" name="Google Shape;1843;p60"/>
                    <p:cNvGrpSpPr/>
                    <p:nvPr/>
                  </p:nvGrpSpPr>
                  <p:grpSpPr>
                    <a:xfrm>
                      <a:off x="4173025" y="2981150"/>
                      <a:ext cx="489900" cy="347900"/>
                      <a:chOff x="4173025" y="2981150"/>
                      <a:chExt cx="489900" cy="347900"/>
                    </a:xfrm>
                  </p:grpSpPr>
                  <p:sp>
                    <p:nvSpPr>
                      <p:cNvPr id="1844" name="Google Shape;1844;p60"/>
                      <p:cNvSpPr/>
                      <p:nvPr/>
                    </p:nvSpPr>
                    <p:spPr>
                      <a:xfrm>
                        <a:off x="4173025" y="3202950"/>
                        <a:ext cx="47075" cy="62275"/>
                      </a:xfrm>
                      <a:custGeom>
                        <a:avLst/>
                        <a:gdLst/>
                        <a:ahLst/>
                        <a:cxnLst/>
                        <a:rect l="l" t="t" r="r" b="b"/>
                        <a:pathLst>
                          <a:path w="1883" h="2491" extrusionOk="0">
                            <a:moveTo>
                              <a:pt x="1883" y="1"/>
                            </a:moveTo>
                            <a:lnTo>
                              <a:pt x="1883" y="1"/>
                            </a:lnTo>
                            <a:cubicBezTo>
                              <a:pt x="1564" y="352"/>
                              <a:pt x="1213" y="703"/>
                              <a:pt x="926" y="1054"/>
                            </a:cubicBezTo>
                            <a:cubicBezTo>
                              <a:pt x="606" y="1405"/>
                              <a:pt x="319" y="1788"/>
                              <a:pt x="0" y="2107"/>
                            </a:cubicBezTo>
                            <a:cubicBezTo>
                              <a:pt x="0" y="2299"/>
                              <a:pt x="255" y="2426"/>
                              <a:pt x="415" y="2458"/>
                            </a:cubicBezTo>
                            <a:cubicBezTo>
                              <a:pt x="479" y="2458"/>
                              <a:pt x="511" y="2490"/>
                              <a:pt x="575" y="2490"/>
                            </a:cubicBezTo>
                            <a:cubicBezTo>
                              <a:pt x="766" y="2107"/>
                              <a:pt x="989" y="1724"/>
                              <a:pt x="1277" y="1405"/>
                            </a:cubicBezTo>
                            <a:cubicBezTo>
                              <a:pt x="1404" y="1214"/>
                              <a:pt x="1596" y="1022"/>
                              <a:pt x="1787" y="831"/>
                            </a:cubicBezTo>
                            <a:lnTo>
                              <a:pt x="1851" y="767"/>
                            </a:lnTo>
                            <a:cubicBezTo>
                              <a:pt x="1883" y="512"/>
                              <a:pt x="1883" y="256"/>
                              <a:pt x="1883" y="1"/>
                            </a:cubicBezTo>
                            <a:close/>
                          </a:path>
                        </a:pathLst>
                      </a:custGeom>
                      <a:solidFill>
                        <a:srgbClr val="000000">
                          <a:alpha val="140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5" name="Google Shape;1845;p60"/>
                      <p:cNvSpPr/>
                      <p:nvPr/>
                    </p:nvSpPr>
                    <p:spPr>
                      <a:xfrm>
                        <a:off x="4194550" y="3157825"/>
                        <a:ext cx="169175" cy="171225"/>
                      </a:xfrm>
                      <a:custGeom>
                        <a:avLst/>
                        <a:gdLst/>
                        <a:ahLst/>
                        <a:cxnLst/>
                        <a:rect l="l" t="t" r="r" b="b"/>
                        <a:pathLst>
                          <a:path w="6767" h="6849" extrusionOk="0">
                            <a:moveTo>
                              <a:pt x="6628" y="0"/>
                            </a:moveTo>
                            <a:cubicBezTo>
                              <a:pt x="6546" y="0"/>
                              <a:pt x="6449" y="31"/>
                              <a:pt x="6352" y="51"/>
                            </a:cubicBezTo>
                            <a:cubicBezTo>
                              <a:pt x="4820" y="657"/>
                              <a:pt x="3384" y="1614"/>
                              <a:pt x="2235" y="2795"/>
                            </a:cubicBezTo>
                            <a:cubicBezTo>
                              <a:pt x="2075" y="2955"/>
                              <a:pt x="1916" y="3083"/>
                              <a:pt x="1692" y="3210"/>
                            </a:cubicBezTo>
                            <a:cubicBezTo>
                              <a:pt x="1631" y="3241"/>
                              <a:pt x="1563" y="3255"/>
                              <a:pt x="1495" y="3255"/>
                            </a:cubicBezTo>
                            <a:cubicBezTo>
                              <a:pt x="1350" y="3255"/>
                              <a:pt x="1204" y="3191"/>
                              <a:pt x="1118" y="3083"/>
                            </a:cubicBezTo>
                            <a:cubicBezTo>
                              <a:pt x="1086" y="3051"/>
                              <a:pt x="1086" y="3019"/>
                              <a:pt x="1054" y="2987"/>
                            </a:cubicBezTo>
                            <a:cubicBezTo>
                              <a:pt x="926" y="3114"/>
                              <a:pt x="799" y="3274"/>
                              <a:pt x="671" y="3434"/>
                            </a:cubicBezTo>
                            <a:cubicBezTo>
                              <a:pt x="416" y="3721"/>
                              <a:pt x="192" y="4008"/>
                              <a:pt x="1" y="4327"/>
                            </a:cubicBezTo>
                            <a:lnTo>
                              <a:pt x="224" y="4327"/>
                            </a:lnTo>
                            <a:cubicBezTo>
                              <a:pt x="416" y="4327"/>
                              <a:pt x="607" y="4295"/>
                              <a:pt x="799" y="4231"/>
                            </a:cubicBezTo>
                            <a:lnTo>
                              <a:pt x="1118" y="4136"/>
                            </a:lnTo>
                            <a:cubicBezTo>
                              <a:pt x="1185" y="4113"/>
                              <a:pt x="1253" y="4091"/>
                              <a:pt x="1332" y="4091"/>
                            </a:cubicBezTo>
                            <a:cubicBezTo>
                              <a:pt x="1365" y="4091"/>
                              <a:pt x="1399" y="4094"/>
                              <a:pt x="1437" y="4104"/>
                            </a:cubicBezTo>
                            <a:cubicBezTo>
                              <a:pt x="1533" y="4136"/>
                              <a:pt x="1596" y="4231"/>
                              <a:pt x="1565" y="4327"/>
                            </a:cubicBezTo>
                            <a:cubicBezTo>
                              <a:pt x="1533" y="4423"/>
                              <a:pt x="1469" y="4519"/>
                              <a:pt x="1373" y="4582"/>
                            </a:cubicBezTo>
                            <a:cubicBezTo>
                              <a:pt x="1182" y="4646"/>
                              <a:pt x="958" y="4742"/>
                              <a:pt x="767" y="4774"/>
                            </a:cubicBezTo>
                            <a:lnTo>
                              <a:pt x="703" y="4774"/>
                            </a:lnTo>
                            <a:cubicBezTo>
                              <a:pt x="1022" y="5444"/>
                              <a:pt x="1245" y="6114"/>
                              <a:pt x="1405" y="6817"/>
                            </a:cubicBezTo>
                            <a:lnTo>
                              <a:pt x="1405" y="6848"/>
                            </a:lnTo>
                            <a:cubicBezTo>
                              <a:pt x="1501" y="6338"/>
                              <a:pt x="1660" y="5859"/>
                              <a:pt x="1852" y="5380"/>
                            </a:cubicBezTo>
                            <a:cubicBezTo>
                              <a:pt x="2139" y="4678"/>
                              <a:pt x="2490" y="4040"/>
                              <a:pt x="2937" y="3434"/>
                            </a:cubicBezTo>
                            <a:cubicBezTo>
                              <a:pt x="3958" y="2061"/>
                              <a:pt x="5267" y="912"/>
                              <a:pt x="6767" y="83"/>
                            </a:cubicBezTo>
                            <a:lnTo>
                              <a:pt x="6767" y="51"/>
                            </a:lnTo>
                            <a:cubicBezTo>
                              <a:pt x="6729" y="13"/>
                              <a:pt x="6682" y="0"/>
                              <a:pt x="6628" y="0"/>
                            </a:cubicBezTo>
                            <a:close/>
                          </a:path>
                        </a:pathLst>
                      </a:custGeom>
                      <a:solidFill>
                        <a:srgbClr val="000000">
                          <a:alpha val="140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6" name="Google Shape;1846;p60"/>
                      <p:cNvSpPr/>
                      <p:nvPr/>
                    </p:nvSpPr>
                    <p:spPr>
                      <a:xfrm>
                        <a:off x="4541625" y="2981150"/>
                        <a:ext cx="84600" cy="62275"/>
                      </a:xfrm>
                      <a:custGeom>
                        <a:avLst/>
                        <a:gdLst/>
                        <a:ahLst/>
                        <a:cxnLst/>
                        <a:rect l="l" t="t" r="r" b="b"/>
                        <a:pathLst>
                          <a:path w="3384" h="2491" extrusionOk="0">
                            <a:moveTo>
                              <a:pt x="2713" y="1"/>
                            </a:moveTo>
                            <a:cubicBezTo>
                              <a:pt x="2649" y="256"/>
                              <a:pt x="2458" y="511"/>
                              <a:pt x="2171" y="607"/>
                            </a:cubicBezTo>
                            <a:cubicBezTo>
                              <a:pt x="2094" y="636"/>
                              <a:pt x="2012" y="650"/>
                              <a:pt x="1929" y="650"/>
                            </a:cubicBezTo>
                            <a:cubicBezTo>
                              <a:pt x="1735" y="650"/>
                              <a:pt x="1539" y="572"/>
                              <a:pt x="1405" y="416"/>
                            </a:cubicBezTo>
                            <a:cubicBezTo>
                              <a:pt x="1373" y="352"/>
                              <a:pt x="1341" y="320"/>
                              <a:pt x="1341" y="256"/>
                            </a:cubicBezTo>
                            <a:lnTo>
                              <a:pt x="1245" y="288"/>
                            </a:lnTo>
                            <a:cubicBezTo>
                              <a:pt x="1149" y="352"/>
                              <a:pt x="1022" y="416"/>
                              <a:pt x="894" y="448"/>
                            </a:cubicBezTo>
                            <a:cubicBezTo>
                              <a:pt x="894" y="479"/>
                              <a:pt x="894" y="479"/>
                              <a:pt x="894" y="479"/>
                            </a:cubicBezTo>
                            <a:cubicBezTo>
                              <a:pt x="798" y="543"/>
                              <a:pt x="703" y="607"/>
                              <a:pt x="575" y="639"/>
                            </a:cubicBezTo>
                            <a:lnTo>
                              <a:pt x="320" y="735"/>
                            </a:lnTo>
                            <a:lnTo>
                              <a:pt x="0" y="862"/>
                            </a:lnTo>
                            <a:cubicBezTo>
                              <a:pt x="128" y="1086"/>
                              <a:pt x="383" y="1245"/>
                              <a:pt x="479" y="1469"/>
                            </a:cubicBezTo>
                            <a:cubicBezTo>
                              <a:pt x="607" y="1788"/>
                              <a:pt x="511" y="2139"/>
                              <a:pt x="288" y="2394"/>
                            </a:cubicBezTo>
                            <a:cubicBezTo>
                              <a:pt x="224" y="2426"/>
                              <a:pt x="192" y="2458"/>
                              <a:pt x="128" y="2490"/>
                            </a:cubicBezTo>
                            <a:cubicBezTo>
                              <a:pt x="798" y="2235"/>
                              <a:pt x="1469" y="2011"/>
                              <a:pt x="2171" y="1756"/>
                            </a:cubicBezTo>
                            <a:cubicBezTo>
                              <a:pt x="2458" y="1692"/>
                              <a:pt x="2777" y="1565"/>
                              <a:pt x="3064" y="1437"/>
                            </a:cubicBezTo>
                            <a:cubicBezTo>
                              <a:pt x="3256" y="1341"/>
                              <a:pt x="3383" y="1118"/>
                              <a:pt x="3352" y="894"/>
                            </a:cubicBezTo>
                            <a:cubicBezTo>
                              <a:pt x="3256" y="511"/>
                              <a:pt x="3032" y="192"/>
                              <a:pt x="2713" y="1"/>
                            </a:cubicBezTo>
                            <a:close/>
                          </a:path>
                        </a:pathLst>
                      </a:custGeom>
                      <a:solidFill>
                        <a:srgbClr val="000000">
                          <a:alpha val="140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7" name="Google Shape;1847;p60"/>
                      <p:cNvSpPr/>
                      <p:nvPr/>
                    </p:nvSpPr>
                    <p:spPr>
                      <a:xfrm>
                        <a:off x="4461050" y="3017050"/>
                        <a:ext cx="201875" cy="99775"/>
                      </a:xfrm>
                      <a:custGeom>
                        <a:avLst/>
                        <a:gdLst/>
                        <a:ahLst/>
                        <a:cxnLst/>
                        <a:rect l="l" t="t" r="r" b="b"/>
                        <a:pathLst>
                          <a:path w="8075" h="3991" extrusionOk="0">
                            <a:moveTo>
                              <a:pt x="6862" y="1"/>
                            </a:moveTo>
                            <a:cubicBezTo>
                              <a:pt x="6862" y="33"/>
                              <a:pt x="6830" y="97"/>
                              <a:pt x="6798" y="129"/>
                            </a:cubicBezTo>
                            <a:cubicBezTo>
                              <a:pt x="6606" y="352"/>
                              <a:pt x="6351" y="512"/>
                              <a:pt x="6064" y="607"/>
                            </a:cubicBezTo>
                            <a:cubicBezTo>
                              <a:pt x="5362" y="863"/>
                              <a:pt x="4628" y="1118"/>
                              <a:pt x="3926" y="1341"/>
                            </a:cubicBezTo>
                            <a:cubicBezTo>
                              <a:pt x="3223" y="1597"/>
                              <a:pt x="2521" y="1820"/>
                              <a:pt x="1819" y="2043"/>
                            </a:cubicBezTo>
                            <a:lnTo>
                              <a:pt x="734" y="2394"/>
                            </a:lnTo>
                            <a:cubicBezTo>
                              <a:pt x="543" y="2458"/>
                              <a:pt x="383" y="2522"/>
                              <a:pt x="192" y="2554"/>
                            </a:cubicBezTo>
                            <a:lnTo>
                              <a:pt x="32" y="2618"/>
                            </a:lnTo>
                            <a:cubicBezTo>
                              <a:pt x="0" y="2650"/>
                              <a:pt x="0" y="2682"/>
                              <a:pt x="0" y="2714"/>
                            </a:cubicBezTo>
                            <a:cubicBezTo>
                              <a:pt x="0" y="2841"/>
                              <a:pt x="96" y="2937"/>
                              <a:pt x="224" y="2937"/>
                            </a:cubicBezTo>
                            <a:cubicBezTo>
                              <a:pt x="261" y="2946"/>
                              <a:pt x="296" y="2950"/>
                              <a:pt x="329" y="2950"/>
                            </a:cubicBezTo>
                            <a:cubicBezTo>
                              <a:pt x="410" y="2950"/>
                              <a:pt x="484" y="2928"/>
                              <a:pt x="575" y="2905"/>
                            </a:cubicBezTo>
                            <a:cubicBezTo>
                              <a:pt x="926" y="2809"/>
                              <a:pt x="1285" y="2761"/>
                              <a:pt x="1640" y="2761"/>
                            </a:cubicBezTo>
                            <a:cubicBezTo>
                              <a:pt x="1995" y="2761"/>
                              <a:pt x="2346" y="2809"/>
                              <a:pt x="2681" y="2905"/>
                            </a:cubicBezTo>
                            <a:cubicBezTo>
                              <a:pt x="2713" y="3097"/>
                              <a:pt x="2489" y="3224"/>
                              <a:pt x="2298" y="3288"/>
                            </a:cubicBezTo>
                            <a:cubicBezTo>
                              <a:pt x="2138" y="3352"/>
                              <a:pt x="1947" y="3448"/>
                              <a:pt x="1819" y="3543"/>
                            </a:cubicBezTo>
                            <a:cubicBezTo>
                              <a:pt x="2520" y="3377"/>
                              <a:pt x="3234" y="3295"/>
                              <a:pt x="3946" y="3295"/>
                            </a:cubicBezTo>
                            <a:cubicBezTo>
                              <a:pt x="5148" y="3295"/>
                              <a:pt x="6346" y="3529"/>
                              <a:pt x="7468" y="3990"/>
                            </a:cubicBezTo>
                            <a:cubicBezTo>
                              <a:pt x="7596" y="3735"/>
                              <a:pt x="7787" y="3511"/>
                              <a:pt x="8011" y="3352"/>
                            </a:cubicBezTo>
                            <a:lnTo>
                              <a:pt x="8074" y="3320"/>
                            </a:lnTo>
                            <a:cubicBezTo>
                              <a:pt x="8043" y="3033"/>
                              <a:pt x="8043" y="2746"/>
                              <a:pt x="7947" y="2490"/>
                            </a:cubicBezTo>
                            <a:cubicBezTo>
                              <a:pt x="7883" y="2139"/>
                              <a:pt x="7819" y="1820"/>
                              <a:pt x="7692" y="1533"/>
                            </a:cubicBezTo>
                            <a:cubicBezTo>
                              <a:pt x="7596" y="1214"/>
                              <a:pt x="7436" y="894"/>
                              <a:pt x="7277" y="607"/>
                            </a:cubicBezTo>
                            <a:cubicBezTo>
                              <a:pt x="7149" y="416"/>
                              <a:pt x="6989" y="224"/>
                              <a:pt x="6862" y="1"/>
                            </a:cubicBezTo>
                            <a:close/>
                          </a:path>
                        </a:pathLst>
                      </a:custGeom>
                      <a:solidFill>
                        <a:srgbClr val="000000">
                          <a:alpha val="140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48" name="Google Shape;1848;p60"/>
                    <p:cNvGrpSpPr/>
                    <p:nvPr/>
                  </p:nvGrpSpPr>
                  <p:grpSpPr>
                    <a:xfrm>
                      <a:off x="3871425" y="3176575"/>
                      <a:ext cx="1018100" cy="1004075"/>
                      <a:chOff x="3871425" y="3176575"/>
                      <a:chExt cx="1018100" cy="1004075"/>
                    </a:xfrm>
                  </p:grpSpPr>
                  <p:grpSp>
                    <p:nvGrpSpPr>
                      <p:cNvPr id="1849" name="Google Shape;1849;p60"/>
                      <p:cNvGrpSpPr/>
                      <p:nvPr/>
                    </p:nvGrpSpPr>
                    <p:grpSpPr>
                      <a:xfrm>
                        <a:off x="3871425" y="3176575"/>
                        <a:ext cx="1018100" cy="1004075"/>
                        <a:chOff x="3871425" y="3176575"/>
                        <a:chExt cx="1018100" cy="1004075"/>
                      </a:xfrm>
                    </p:grpSpPr>
                    <p:sp>
                      <p:nvSpPr>
                        <p:cNvPr id="1850" name="Google Shape;1850;p60"/>
                        <p:cNvSpPr/>
                        <p:nvPr/>
                      </p:nvSpPr>
                      <p:spPr>
                        <a:xfrm>
                          <a:off x="3871425" y="4038325"/>
                          <a:ext cx="113325" cy="142325"/>
                        </a:xfrm>
                        <a:custGeom>
                          <a:avLst/>
                          <a:gdLst/>
                          <a:ahLst/>
                          <a:cxnLst/>
                          <a:rect l="l" t="t" r="r" b="b"/>
                          <a:pathLst>
                            <a:path w="4533" h="5693" extrusionOk="0">
                              <a:moveTo>
                                <a:pt x="1628" y="0"/>
                              </a:moveTo>
                              <a:lnTo>
                                <a:pt x="1564" y="32"/>
                              </a:lnTo>
                              <a:cubicBezTo>
                                <a:pt x="1086" y="479"/>
                                <a:pt x="543" y="894"/>
                                <a:pt x="0" y="1245"/>
                              </a:cubicBezTo>
                              <a:cubicBezTo>
                                <a:pt x="734" y="2713"/>
                                <a:pt x="1405" y="4213"/>
                                <a:pt x="2075" y="5681"/>
                              </a:cubicBezTo>
                              <a:cubicBezTo>
                                <a:pt x="2271" y="5689"/>
                                <a:pt x="2467" y="5693"/>
                                <a:pt x="2662" y="5693"/>
                              </a:cubicBezTo>
                              <a:cubicBezTo>
                                <a:pt x="3295" y="5693"/>
                                <a:pt x="3923" y="5651"/>
                                <a:pt x="4532" y="5553"/>
                              </a:cubicBezTo>
                              <a:cubicBezTo>
                                <a:pt x="4405" y="5394"/>
                                <a:pt x="4277" y="5202"/>
                                <a:pt x="4149" y="5011"/>
                              </a:cubicBezTo>
                              <a:cubicBezTo>
                                <a:pt x="3351" y="3958"/>
                                <a:pt x="2681" y="2777"/>
                                <a:pt x="2139" y="1532"/>
                              </a:cubicBezTo>
                              <a:cubicBezTo>
                                <a:pt x="1915" y="1054"/>
                                <a:pt x="1756" y="543"/>
                                <a:pt x="1628"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1" name="Google Shape;1851;p60"/>
                        <p:cNvSpPr/>
                        <p:nvPr/>
                      </p:nvSpPr>
                      <p:spPr>
                        <a:xfrm>
                          <a:off x="3919300" y="3176575"/>
                          <a:ext cx="970225" cy="998200"/>
                        </a:xfrm>
                        <a:custGeom>
                          <a:avLst/>
                          <a:gdLst/>
                          <a:ahLst/>
                          <a:cxnLst/>
                          <a:rect l="l" t="t" r="r" b="b"/>
                          <a:pathLst>
                            <a:path w="38809" h="39928" extrusionOk="0">
                              <a:moveTo>
                                <a:pt x="23697" y="26659"/>
                              </a:moveTo>
                              <a:cubicBezTo>
                                <a:pt x="23689" y="26659"/>
                                <a:pt x="23681" y="26667"/>
                                <a:pt x="23681" y="26683"/>
                              </a:cubicBezTo>
                              <a:cubicBezTo>
                                <a:pt x="23687" y="26675"/>
                                <a:pt x="23692" y="26667"/>
                                <a:pt x="23697" y="26659"/>
                              </a:cubicBezTo>
                              <a:lnTo>
                                <a:pt x="23697" y="26659"/>
                              </a:lnTo>
                              <a:cubicBezTo>
                                <a:pt x="23697" y="26659"/>
                                <a:pt x="23697" y="26659"/>
                                <a:pt x="23697" y="26659"/>
                              </a:cubicBezTo>
                              <a:close/>
                              <a:moveTo>
                                <a:pt x="24762" y="1"/>
                              </a:moveTo>
                              <a:cubicBezTo>
                                <a:pt x="23263" y="1"/>
                                <a:pt x="21772" y="351"/>
                                <a:pt x="20457" y="1024"/>
                              </a:cubicBezTo>
                              <a:cubicBezTo>
                                <a:pt x="19149" y="1567"/>
                                <a:pt x="17936" y="2333"/>
                                <a:pt x="16851" y="3226"/>
                              </a:cubicBezTo>
                              <a:cubicBezTo>
                                <a:pt x="15766" y="4152"/>
                                <a:pt x="14904" y="5269"/>
                                <a:pt x="14266" y="6545"/>
                              </a:cubicBezTo>
                              <a:cubicBezTo>
                                <a:pt x="13979" y="7215"/>
                                <a:pt x="13755" y="7886"/>
                                <a:pt x="13628" y="8588"/>
                              </a:cubicBezTo>
                              <a:cubicBezTo>
                                <a:pt x="13500" y="9290"/>
                                <a:pt x="13468" y="9992"/>
                                <a:pt x="13468" y="10694"/>
                              </a:cubicBezTo>
                              <a:cubicBezTo>
                                <a:pt x="13468" y="10758"/>
                                <a:pt x="13404" y="10822"/>
                                <a:pt x="13340" y="10822"/>
                              </a:cubicBezTo>
                              <a:cubicBezTo>
                                <a:pt x="13404" y="11364"/>
                                <a:pt x="13436" y="11907"/>
                                <a:pt x="13468" y="12449"/>
                              </a:cubicBezTo>
                              <a:cubicBezTo>
                                <a:pt x="13500" y="12800"/>
                                <a:pt x="13532" y="13152"/>
                                <a:pt x="13532" y="13503"/>
                              </a:cubicBezTo>
                              <a:cubicBezTo>
                                <a:pt x="13553" y="13489"/>
                                <a:pt x="13575" y="13482"/>
                                <a:pt x="13598" y="13482"/>
                              </a:cubicBezTo>
                              <a:cubicBezTo>
                                <a:pt x="13678" y="13482"/>
                                <a:pt x="13755" y="13562"/>
                                <a:pt x="13755" y="13662"/>
                              </a:cubicBezTo>
                              <a:cubicBezTo>
                                <a:pt x="13755" y="14651"/>
                                <a:pt x="13723" y="15641"/>
                                <a:pt x="13596" y="16630"/>
                              </a:cubicBezTo>
                              <a:cubicBezTo>
                                <a:pt x="13532" y="17109"/>
                                <a:pt x="13436" y="17588"/>
                                <a:pt x="13372" y="18066"/>
                              </a:cubicBezTo>
                              <a:cubicBezTo>
                                <a:pt x="13340" y="18322"/>
                                <a:pt x="13277" y="18577"/>
                                <a:pt x="13245" y="18800"/>
                              </a:cubicBezTo>
                              <a:cubicBezTo>
                                <a:pt x="13213" y="18928"/>
                                <a:pt x="13181" y="19056"/>
                                <a:pt x="13149" y="19183"/>
                              </a:cubicBezTo>
                              <a:cubicBezTo>
                                <a:pt x="13181" y="19279"/>
                                <a:pt x="13149" y="19343"/>
                                <a:pt x="13085" y="19375"/>
                              </a:cubicBezTo>
                              <a:cubicBezTo>
                                <a:pt x="13053" y="19439"/>
                                <a:pt x="13021" y="19471"/>
                                <a:pt x="13021" y="19502"/>
                              </a:cubicBezTo>
                              <a:cubicBezTo>
                                <a:pt x="12977" y="19547"/>
                                <a:pt x="12919" y="19571"/>
                                <a:pt x="12866" y="19571"/>
                              </a:cubicBezTo>
                              <a:cubicBezTo>
                                <a:pt x="12805" y="19571"/>
                                <a:pt x="12751" y="19539"/>
                                <a:pt x="12734" y="19471"/>
                              </a:cubicBezTo>
                              <a:cubicBezTo>
                                <a:pt x="12702" y="19407"/>
                                <a:pt x="12702" y="19343"/>
                                <a:pt x="12734" y="19311"/>
                              </a:cubicBezTo>
                              <a:cubicBezTo>
                                <a:pt x="12659" y="19274"/>
                                <a:pt x="12596" y="19258"/>
                                <a:pt x="12536" y="19258"/>
                              </a:cubicBezTo>
                              <a:cubicBezTo>
                                <a:pt x="12494" y="19258"/>
                                <a:pt x="12455" y="19266"/>
                                <a:pt x="12415" y="19279"/>
                              </a:cubicBezTo>
                              <a:cubicBezTo>
                                <a:pt x="12351" y="19822"/>
                                <a:pt x="12319" y="20364"/>
                                <a:pt x="12255" y="20875"/>
                              </a:cubicBezTo>
                              <a:cubicBezTo>
                                <a:pt x="12255" y="21002"/>
                                <a:pt x="12192" y="21098"/>
                                <a:pt x="12064" y="21130"/>
                              </a:cubicBezTo>
                              <a:cubicBezTo>
                                <a:pt x="11458" y="21354"/>
                                <a:pt x="10947" y="21768"/>
                                <a:pt x="10596" y="22343"/>
                              </a:cubicBezTo>
                              <a:cubicBezTo>
                                <a:pt x="10181" y="22949"/>
                                <a:pt x="9798" y="23556"/>
                                <a:pt x="9351" y="24162"/>
                              </a:cubicBezTo>
                              <a:cubicBezTo>
                                <a:pt x="7787" y="26364"/>
                                <a:pt x="6064" y="28470"/>
                                <a:pt x="4181" y="30385"/>
                              </a:cubicBezTo>
                              <a:cubicBezTo>
                                <a:pt x="3224" y="31375"/>
                                <a:pt x="2234" y="32300"/>
                                <a:pt x="1213" y="33194"/>
                              </a:cubicBezTo>
                              <a:cubicBezTo>
                                <a:pt x="830" y="33545"/>
                                <a:pt x="415" y="33864"/>
                                <a:pt x="0" y="34215"/>
                              </a:cubicBezTo>
                              <a:cubicBezTo>
                                <a:pt x="96" y="34438"/>
                                <a:pt x="160" y="34630"/>
                                <a:pt x="256" y="34821"/>
                              </a:cubicBezTo>
                              <a:cubicBezTo>
                                <a:pt x="256" y="34821"/>
                                <a:pt x="256" y="34789"/>
                                <a:pt x="288" y="34789"/>
                              </a:cubicBezTo>
                              <a:cubicBezTo>
                                <a:pt x="479" y="34566"/>
                                <a:pt x="734" y="34375"/>
                                <a:pt x="958" y="34183"/>
                              </a:cubicBezTo>
                              <a:lnTo>
                                <a:pt x="1277" y="33896"/>
                              </a:lnTo>
                              <a:cubicBezTo>
                                <a:pt x="1309" y="33864"/>
                                <a:pt x="1341" y="33832"/>
                                <a:pt x="1373" y="33800"/>
                              </a:cubicBezTo>
                              <a:cubicBezTo>
                                <a:pt x="1405" y="33800"/>
                                <a:pt x="1436" y="33768"/>
                                <a:pt x="1468" y="33736"/>
                              </a:cubicBezTo>
                              <a:cubicBezTo>
                                <a:pt x="1532" y="33704"/>
                                <a:pt x="1596" y="33641"/>
                                <a:pt x="1692" y="33641"/>
                              </a:cubicBezTo>
                              <a:cubicBezTo>
                                <a:pt x="1705" y="33636"/>
                                <a:pt x="1718" y="33634"/>
                                <a:pt x="1731" y="33634"/>
                              </a:cubicBezTo>
                              <a:cubicBezTo>
                                <a:pt x="1818" y="33634"/>
                                <a:pt x="1907" y="33717"/>
                                <a:pt x="1851" y="33800"/>
                              </a:cubicBezTo>
                              <a:cubicBezTo>
                                <a:pt x="1819" y="33896"/>
                                <a:pt x="1787" y="33960"/>
                                <a:pt x="1724" y="34024"/>
                              </a:cubicBezTo>
                              <a:cubicBezTo>
                                <a:pt x="1692" y="34055"/>
                                <a:pt x="1660" y="34087"/>
                                <a:pt x="1628" y="34119"/>
                              </a:cubicBezTo>
                              <a:lnTo>
                                <a:pt x="1564" y="34183"/>
                              </a:lnTo>
                              <a:cubicBezTo>
                                <a:pt x="1436" y="34279"/>
                                <a:pt x="1341" y="34375"/>
                                <a:pt x="1213" y="34470"/>
                              </a:cubicBezTo>
                              <a:cubicBezTo>
                                <a:pt x="990" y="34662"/>
                                <a:pt x="734" y="34885"/>
                                <a:pt x="511" y="35045"/>
                              </a:cubicBezTo>
                              <a:cubicBezTo>
                                <a:pt x="479" y="35061"/>
                                <a:pt x="447" y="35069"/>
                                <a:pt x="419" y="35069"/>
                              </a:cubicBezTo>
                              <a:cubicBezTo>
                                <a:pt x="391" y="35069"/>
                                <a:pt x="367" y="35061"/>
                                <a:pt x="351" y="35045"/>
                              </a:cubicBezTo>
                              <a:lnTo>
                                <a:pt x="351" y="35045"/>
                              </a:lnTo>
                              <a:cubicBezTo>
                                <a:pt x="415" y="35300"/>
                                <a:pt x="511" y="35524"/>
                                <a:pt x="607" y="35747"/>
                              </a:cubicBezTo>
                              <a:cubicBezTo>
                                <a:pt x="607" y="35747"/>
                                <a:pt x="607" y="35747"/>
                                <a:pt x="607" y="35715"/>
                              </a:cubicBezTo>
                              <a:cubicBezTo>
                                <a:pt x="766" y="35555"/>
                                <a:pt x="926" y="35396"/>
                                <a:pt x="1085" y="35268"/>
                              </a:cubicBezTo>
                              <a:cubicBezTo>
                                <a:pt x="1149" y="35204"/>
                                <a:pt x="1213" y="35172"/>
                                <a:pt x="1245" y="35141"/>
                              </a:cubicBezTo>
                              <a:cubicBezTo>
                                <a:pt x="1309" y="35109"/>
                                <a:pt x="1341" y="35077"/>
                                <a:pt x="1405" y="35077"/>
                              </a:cubicBezTo>
                              <a:lnTo>
                                <a:pt x="1564" y="34981"/>
                              </a:lnTo>
                              <a:cubicBezTo>
                                <a:pt x="1596" y="34949"/>
                                <a:pt x="1660" y="34949"/>
                                <a:pt x="1724" y="34949"/>
                              </a:cubicBezTo>
                              <a:cubicBezTo>
                                <a:pt x="1819" y="34949"/>
                                <a:pt x="1819" y="35045"/>
                                <a:pt x="1787" y="35077"/>
                              </a:cubicBezTo>
                              <a:cubicBezTo>
                                <a:pt x="1724" y="35172"/>
                                <a:pt x="1628" y="35236"/>
                                <a:pt x="1532" y="35300"/>
                              </a:cubicBezTo>
                              <a:cubicBezTo>
                                <a:pt x="1500" y="35332"/>
                                <a:pt x="1436" y="35364"/>
                                <a:pt x="1405" y="35396"/>
                              </a:cubicBezTo>
                              <a:lnTo>
                                <a:pt x="1277" y="35492"/>
                              </a:lnTo>
                              <a:cubicBezTo>
                                <a:pt x="1117" y="35619"/>
                                <a:pt x="958" y="35779"/>
                                <a:pt x="798" y="35906"/>
                              </a:cubicBezTo>
                              <a:cubicBezTo>
                                <a:pt x="766" y="35938"/>
                                <a:pt x="734" y="35970"/>
                                <a:pt x="702" y="35970"/>
                              </a:cubicBezTo>
                              <a:cubicBezTo>
                                <a:pt x="926" y="36513"/>
                                <a:pt x="1213" y="37023"/>
                                <a:pt x="1500" y="37566"/>
                              </a:cubicBezTo>
                              <a:cubicBezTo>
                                <a:pt x="1628" y="37789"/>
                                <a:pt x="1756" y="38013"/>
                                <a:pt x="1883" y="38204"/>
                              </a:cubicBezTo>
                              <a:cubicBezTo>
                                <a:pt x="2107" y="38555"/>
                                <a:pt x="2330" y="38843"/>
                                <a:pt x="2553" y="39162"/>
                              </a:cubicBezTo>
                              <a:cubicBezTo>
                                <a:pt x="2745" y="39417"/>
                                <a:pt x="2936" y="39672"/>
                                <a:pt x="3160" y="39928"/>
                              </a:cubicBezTo>
                              <a:cubicBezTo>
                                <a:pt x="4021" y="39768"/>
                                <a:pt x="4915" y="39577"/>
                                <a:pt x="5745" y="39289"/>
                              </a:cubicBezTo>
                              <a:cubicBezTo>
                                <a:pt x="9160" y="38140"/>
                                <a:pt x="12128" y="36066"/>
                                <a:pt x="14904" y="33832"/>
                              </a:cubicBezTo>
                              <a:cubicBezTo>
                                <a:pt x="16340" y="32651"/>
                                <a:pt x="17745" y="31407"/>
                                <a:pt x="19181" y="30162"/>
                              </a:cubicBezTo>
                              <a:cubicBezTo>
                                <a:pt x="19883" y="29556"/>
                                <a:pt x="20585" y="28949"/>
                                <a:pt x="21319" y="28343"/>
                              </a:cubicBezTo>
                              <a:cubicBezTo>
                                <a:pt x="21670" y="28056"/>
                                <a:pt x="22053" y="27768"/>
                                <a:pt x="22372" y="27513"/>
                              </a:cubicBezTo>
                              <a:cubicBezTo>
                                <a:pt x="22723" y="27226"/>
                                <a:pt x="23106" y="27002"/>
                                <a:pt x="23457" y="26747"/>
                              </a:cubicBezTo>
                              <a:cubicBezTo>
                                <a:pt x="23425" y="26747"/>
                                <a:pt x="23394" y="26747"/>
                                <a:pt x="23394" y="26715"/>
                              </a:cubicBezTo>
                              <a:lnTo>
                                <a:pt x="22181" y="25917"/>
                              </a:lnTo>
                              <a:cubicBezTo>
                                <a:pt x="21862" y="25694"/>
                                <a:pt x="21542" y="25470"/>
                                <a:pt x="21223" y="25215"/>
                              </a:cubicBezTo>
                              <a:lnTo>
                                <a:pt x="21000" y="25056"/>
                              </a:lnTo>
                              <a:cubicBezTo>
                                <a:pt x="20871" y="24978"/>
                                <a:pt x="20929" y="24797"/>
                                <a:pt x="21057" y="24797"/>
                              </a:cubicBezTo>
                              <a:cubicBezTo>
                                <a:pt x="21088" y="24797"/>
                                <a:pt x="21123" y="24808"/>
                                <a:pt x="21160" y="24832"/>
                              </a:cubicBezTo>
                              <a:lnTo>
                                <a:pt x="21351" y="24928"/>
                              </a:lnTo>
                              <a:cubicBezTo>
                                <a:pt x="21702" y="25151"/>
                                <a:pt x="22053" y="25343"/>
                                <a:pt x="22404" y="25566"/>
                              </a:cubicBezTo>
                              <a:lnTo>
                                <a:pt x="23617" y="26332"/>
                              </a:lnTo>
                              <a:cubicBezTo>
                                <a:pt x="23737" y="26392"/>
                                <a:pt x="23772" y="26536"/>
                                <a:pt x="23697" y="26659"/>
                              </a:cubicBezTo>
                              <a:lnTo>
                                <a:pt x="23697" y="26659"/>
                              </a:lnTo>
                              <a:cubicBezTo>
                                <a:pt x="23705" y="26659"/>
                                <a:pt x="23713" y="26667"/>
                                <a:pt x="23713" y="26683"/>
                              </a:cubicBezTo>
                              <a:cubicBezTo>
                                <a:pt x="23808" y="26173"/>
                                <a:pt x="23936" y="25694"/>
                                <a:pt x="24032" y="25215"/>
                              </a:cubicBezTo>
                              <a:cubicBezTo>
                                <a:pt x="24159" y="24641"/>
                                <a:pt x="24287" y="24034"/>
                                <a:pt x="24383" y="23460"/>
                              </a:cubicBezTo>
                              <a:cubicBezTo>
                                <a:pt x="24702" y="21385"/>
                                <a:pt x="24893" y="19279"/>
                                <a:pt x="24862" y="17173"/>
                              </a:cubicBezTo>
                              <a:cubicBezTo>
                                <a:pt x="24862" y="16088"/>
                                <a:pt x="24798" y="15034"/>
                                <a:pt x="24702" y="13981"/>
                              </a:cubicBezTo>
                              <a:cubicBezTo>
                                <a:pt x="24638" y="13471"/>
                                <a:pt x="24574" y="12960"/>
                                <a:pt x="24511" y="12417"/>
                              </a:cubicBezTo>
                              <a:cubicBezTo>
                                <a:pt x="24415" y="11971"/>
                                <a:pt x="24351" y="11492"/>
                                <a:pt x="24319" y="11045"/>
                              </a:cubicBezTo>
                              <a:cubicBezTo>
                                <a:pt x="24255" y="10981"/>
                                <a:pt x="24159" y="10917"/>
                                <a:pt x="24096" y="10854"/>
                              </a:cubicBezTo>
                              <a:cubicBezTo>
                                <a:pt x="23936" y="10758"/>
                                <a:pt x="23776" y="10630"/>
                                <a:pt x="23617" y="10503"/>
                              </a:cubicBezTo>
                              <a:cubicBezTo>
                                <a:pt x="23505" y="10362"/>
                                <a:pt x="23590" y="10172"/>
                                <a:pt x="23743" y="10172"/>
                              </a:cubicBezTo>
                              <a:cubicBezTo>
                                <a:pt x="23763" y="10172"/>
                                <a:pt x="23785" y="10176"/>
                                <a:pt x="23808" y="10183"/>
                              </a:cubicBezTo>
                              <a:cubicBezTo>
                                <a:pt x="24000" y="10247"/>
                                <a:pt x="24223" y="10343"/>
                                <a:pt x="24383" y="10503"/>
                              </a:cubicBezTo>
                              <a:lnTo>
                                <a:pt x="24574" y="10630"/>
                              </a:lnTo>
                              <a:cubicBezTo>
                                <a:pt x="24606" y="10662"/>
                                <a:pt x="24638" y="10662"/>
                                <a:pt x="24670" y="10694"/>
                              </a:cubicBezTo>
                              <a:cubicBezTo>
                                <a:pt x="24734" y="10758"/>
                                <a:pt x="24830" y="10822"/>
                                <a:pt x="24893" y="10917"/>
                              </a:cubicBezTo>
                              <a:cubicBezTo>
                                <a:pt x="25021" y="11045"/>
                                <a:pt x="25181" y="11173"/>
                                <a:pt x="25308" y="11332"/>
                              </a:cubicBezTo>
                              <a:cubicBezTo>
                                <a:pt x="25436" y="11492"/>
                                <a:pt x="25532" y="11652"/>
                                <a:pt x="25628" y="11843"/>
                              </a:cubicBezTo>
                              <a:cubicBezTo>
                                <a:pt x="25691" y="11971"/>
                                <a:pt x="25883" y="12290"/>
                                <a:pt x="25659" y="12386"/>
                              </a:cubicBezTo>
                              <a:cubicBezTo>
                                <a:pt x="25631" y="12405"/>
                                <a:pt x="25602" y="12413"/>
                                <a:pt x="25573" y="12413"/>
                              </a:cubicBezTo>
                              <a:cubicBezTo>
                                <a:pt x="25413" y="12413"/>
                                <a:pt x="25267" y="12148"/>
                                <a:pt x="25213" y="12066"/>
                              </a:cubicBezTo>
                              <a:cubicBezTo>
                                <a:pt x="25117" y="11939"/>
                                <a:pt x="25053" y="11811"/>
                                <a:pt x="24957" y="11715"/>
                              </a:cubicBezTo>
                              <a:lnTo>
                                <a:pt x="24957" y="11715"/>
                              </a:lnTo>
                              <a:cubicBezTo>
                                <a:pt x="24989" y="11971"/>
                                <a:pt x="25021" y="12258"/>
                                <a:pt x="25085" y="12513"/>
                              </a:cubicBezTo>
                              <a:cubicBezTo>
                                <a:pt x="25149" y="13088"/>
                                <a:pt x="25213" y="13694"/>
                                <a:pt x="25276" y="14269"/>
                              </a:cubicBezTo>
                              <a:cubicBezTo>
                                <a:pt x="25468" y="16439"/>
                                <a:pt x="25468" y="18577"/>
                                <a:pt x="25276" y="20747"/>
                              </a:cubicBezTo>
                              <a:cubicBezTo>
                                <a:pt x="25181" y="21800"/>
                                <a:pt x="25021" y="22885"/>
                                <a:pt x="24830" y="23939"/>
                              </a:cubicBezTo>
                              <a:cubicBezTo>
                                <a:pt x="24734" y="24449"/>
                                <a:pt x="24606" y="24992"/>
                                <a:pt x="24479" y="25534"/>
                              </a:cubicBezTo>
                              <a:cubicBezTo>
                                <a:pt x="24383" y="26045"/>
                                <a:pt x="24223" y="26587"/>
                                <a:pt x="24032" y="27066"/>
                              </a:cubicBezTo>
                              <a:cubicBezTo>
                                <a:pt x="24011" y="27151"/>
                                <a:pt x="23933" y="27208"/>
                                <a:pt x="23855" y="27208"/>
                              </a:cubicBezTo>
                              <a:cubicBezTo>
                                <a:pt x="23816" y="27208"/>
                                <a:pt x="23776" y="27194"/>
                                <a:pt x="23745" y="27162"/>
                              </a:cubicBezTo>
                              <a:cubicBezTo>
                                <a:pt x="23362" y="27449"/>
                                <a:pt x="23042" y="27736"/>
                                <a:pt x="22628" y="28087"/>
                              </a:cubicBezTo>
                              <a:cubicBezTo>
                                <a:pt x="22213" y="28407"/>
                                <a:pt x="21766" y="28758"/>
                                <a:pt x="21383" y="29109"/>
                              </a:cubicBezTo>
                              <a:cubicBezTo>
                                <a:pt x="20553" y="29747"/>
                                <a:pt x="19755" y="30449"/>
                                <a:pt x="18957" y="31151"/>
                              </a:cubicBezTo>
                              <a:cubicBezTo>
                                <a:pt x="16149" y="33609"/>
                                <a:pt x="13340" y="36098"/>
                                <a:pt x="10117" y="37917"/>
                              </a:cubicBezTo>
                              <a:cubicBezTo>
                                <a:pt x="9958" y="38013"/>
                                <a:pt x="9830" y="38077"/>
                                <a:pt x="9702" y="38140"/>
                              </a:cubicBezTo>
                              <a:cubicBezTo>
                                <a:pt x="10532" y="38683"/>
                                <a:pt x="11489" y="38970"/>
                                <a:pt x="12511" y="39002"/>
                              </a:cubicBezTo>
                              <a:cubicBezTo>
                                <a:pt x="13755" y="38970"/>
                                <a:pt x="15032" y="38683"/>
                                <a:pt x="16181" y="38204"/>
                              </a:cubicBezTo>
                              <a:cubicBezTo>
                                <a:pt x="18415" y="37375"/>
                                <a:pt x="20617" y="36449"/>
                                <a:pt x="22787" y="35492"/>
                              </a:cubicBezTo>
                              <a:cubicBezTo>
                                <a:pt x="24159" y="34885"/>
                                <a:pt x="25532" y="34247"/>
                                <a:pt x="26872" y="33577"/>
                              </a:cubicBezTo>
                              <a:cubicBezTo>
                                <a:pt x="27638" y="33194"/>
                                <a:pt x="28404" y="32779"/>
                                <a:pt x="29170" y="32364"/>
                              </a:cubicBezTo>
                              <a:cubicBezTo>
                                <a:pt x="30861" y="31375"/>
                                <a:pt x="32521" y="30290"/>
                                <a:pt x="34085" y="29077"/>
                              </a:cubicBezTo>
                              <a:cubicBezTo>
                                <a:pt x="35808" y="27704"/>
                                <a:pt x="37404" y="26173"/>
                                <a:pt x="38808" y="24481"/>
                              </a:cubicBezTo>
                              <a:cubicBezTo>
                                <a:pt x="38521" y="24481"/>
                                <a:pt x="38202" y="24449"/>
                                <a:pt x="37915" y="24385"/>
                              </a:cubicBezTo>
                              <a:cubicBezTo>
                                <a:pt x="37340" y="24322"/>
                                <a:pt x="36861" y="24034"/>
                                <a:pt x="36542" y="23588"/>
                              </a:cubicBezTo>
                              <a:cubicBezTo>
                                <a:pt x="36383" y="23364"/>
                                <a:pt x="36287" y="23109"/>
                                <a:pt x="36223" y="22822"/>
                              </a:cubicBezTo>
                              <a:cubicBezTo>
                                <a:pt x="36095" y="22471"/>
                                <a:pt x="36000" y="22119"/>
                                <a:pt x="35904" y="21800"/>
                              </a:cubicBezTo>
                              <a:cubicBezTo>
                                <a:pt x="35042" y="19088"/>
                                <a:pt x="34212" y="16407"/>
                                <a:pt x="33383" y="13726"/>
                              </a:cubicBezTo>
                              <a:cubicBezTo>
                                <a:pt x="32968" y="12386"/>
                                <a:pt x="32553" y="11045"/>
                                <a:pt x="32138" y="9705"/>
                              </a:cubicBezTo>
                              <a:cubicBezTo>
                                <a:pt x="31723" y="8364"/>
                                <a:pt x="31244" y="7024"/>
                                <a:pt x="30957" y="5652"/>
                              </a:cubicBezTo>
                              <a:lnTo>
                                <a:pt x="30957" y="5620"/>
                              </a:lnTo>
                              <a:cubicBezTo>
                                <a:pt x="30893" y="5460"/>
                                <a:pt x="30830" y="5301"/>
                                <a:pt x="30798" y="5109"/>
                              </a:cubicBezTo>
                              <a:cubicBezTo>
                                <a:pt x="30670" y="4694"/>
                                <a:pt x="30510" y="4279"/>
                                <a:pt x="30383" y="3864"/>
                              </a:cubicBezTo>
                              <a:lnTo>
                                <a:pt x="29713" y="1662"/>
                              </a:lnTo>
                              <a:lnTo>
                                <a:pt x="29713" y="1598"/>
                              </a:lnTo>
                              <a:cubicBezTo>
                                <a:pt x="28404" y="960"/>
                                <a:pt x="27064" y="290"/>
                                <a:pt x="25659" y="67"/>
                              </a:cubicBezTo>
                              <a:cubicBezTo>
                                <a:pt x="25404" y="35"/>
                                <a:pt x="25181" y="3"/>
                                <a:pt x="24957" y="3"/>
                              </a:cubicBezTo>
                              <a:cubicBezTo>
                                <a:pt x="24892" y="1"/>
                                <a:pt x="24827" y="1"/>
                                <a:pt x="2476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852" name="Google Shape;1852;p60"/>
                      <p:cNvSpPr/>
                      <p:nvPr/>
                    </p:nvSpPr>
                    <p:spPr>
                      <a:xfrm>
                        <a:off x="3967175" y="3807750"/>
                        <a:ext cx="539375" cy="367825"/>
                      </a:xfrm>
                      <a:custGeom>
                        <a:avLst/>
                        <a:gdLst/>
                        <a:ahLst/>
                        <a:cxnLst/>
                        <a:rect l="l" t="t" r="r" b="b"/>
                        <a:pathLst>
                          <a:path w="21575" h="14713" extrusionOk="0">
                            <a:moveTo>
                              <a:pt x="19308" y="0"/>
                            </a:moveTo>
                            <a:cubicBezTo>
                              <a:pt x="19181" y="223"/>
                              <a:pt x="19053" y="479"/>
                              <a:pt x="18893" y="670"/>
                            </a:cubicBezTo>
                            <a:cubicBezTo>
                              <a:pt x="18159" y="1660"/>
                              <a:pt x="17074" y="2330"/>
                              <a:pt x="16021" y="2968"/>
                            </a:cubicBezTo>
                            <a:lnTo>
                              <a:pt x="670" y="12351"/>
                            </a:lnTo>
                            <a:cubicBezTo>
                              <a:pt x="383" y="12511"/>
                              <a:pt x="160" y="12734"/>
                              <a:pt x="0" y="12989"/>
                            </a:cubicBezTo>
                            <a:cubicBezTo>
                              <a:pt x="224" y="13308"/>
                              <a:pt x="447" y="13628"/>
                              <a:pt x="670" y="13947"/>
                            </a:cubicBezTo>
                            <a:cubicBezTo>
                              <a:pt x="862" y="14202"/>
                              <a:pt x="1053" y="14457"/>
                              <a:pt x="1277" y="14713"/>
                            </a:cubicBezTo>
                            <a:cubicBezTo>
                              <a:pt x="2138" y="14553"/>
                              <a:pt x="3000" y="14330"/>
                              <a:pt x="3862" y="14074"/>
                            </a:cubicBezTo>
                            <a:cubicBezTo>
                              <a:pt x="7245" y="12925"/>
                              <a:pt x="10245" y="10851"/>
                              <a:pt x="13021" y="8617"/>
                            </a:cubicBezTo>
                            <a:cubicBezTo>
                              <a:pt x="14489" y="7436"/>
                              <a:pt x="15862" y="6191"/>
                              <a:pt x="17266" y="4947"/>
                            </a:cubicBezTo>
                            <a:cubicBezTo>
                              <a:pt x="17968" y="4340"/>
                              <a:pt x="18702" y="3734"/>
                              <a:pt x="19404" y="3128"/>
                            </a:cubicBezTo>
                            <a:cubicBezTo>
                              <a:pt x="19755" y="2840"/>
                              <a:pt x="20138" y="2553"/>
                              <a:pt x="20489" y="2266"/>
                            </a:cubicBezTo>
                            <a:cubicBezTo>
                              <a:pt x="20840" y="2011"/>
                              <a:pt x="21223" y="1787"/>
                              <a:pt x="21574" y="1532"/>
                            </a:cubicBezTo>
                            <a:cubicBezTo>
                              <a:pt x="21542" y="1532"/>
                              <a:pt x="21510" y="1532"/>
                              <a:pt x="21479" y="1500"/>
                            </a:cubicBezTo>
                            <a:lnTo>
                              <a:pt x="20298" y="702"/>
                            </a:lnTo>
                            <a:cubicBezTo>
                              <a:pt x="19947" y="479"/>
                              <a:pt x="19627" y="223"/>
                              <a:pt x="19308" y="0"/>
                            </a:cubicBezTo>
                            <a:close/>
                          </a:path>
                        </a:pathLst>
                      </a:custGeom>
                      <a:solidFill>
                        <a:srgbClr val="000000">
                          <a:alpha val="140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3" name="Google Shape;1853;p60"/>
                      <p:cNvSpPr/>
                      <p:nvPr/>
                    </p:nvSpPr>
                    <p:spPr>
                      <a:xfrm>
                        <a:off x="4162650" y="3416700"/>
                        <a:ext cx="444425" cy="734950"/>
                      </a:xfrm>
                      <a:custGeom>
                        <a:avLst/>
                        <a:gdLst/>
                        <a:ahLst/>
                        <a:cxnLst/>
                        <a:rect l="l" t="t" r="r" b="b"/>
                        <a:pathLst>
                          <a:path w="17777" h="29398" extrusionOk="0">
                            <a:moveTo>
                              <a:pt x="14734" y="1"/>
                            </a:moveTo>
                            <a:cubicBezTo>
                              <a:pt x="14013" y="1"/>
                              <a:pt x="13590" y="891"/>
                              <a:pt x="13436" y="1632"/>
                            </a:cubicBezTo>
                            <a:cubicBezTo>
                              <a:pt x="12670" y="5398"/>
                              <a:pt x="13053" y="9323"/>
                              <a:pt x="12319" y="13089"/>
                            </a:cubicBezTo>
                            <a:cubicBezTo>
                              <a:pt x="12191" y="13855"/>
                              <a:pt x="11968" y="14621"/>
                              <a:pt x="11649" y="15323"/>
                            </a:cubicBezTo>
                            <a:cubicBezTo>
                              <a:pt x="12000" y="15546"/>
                              <a:pt x="12351" y="15738"/>
                              <a:pt x="12670" y="15961"/>
                            </a:cubicBezTo>
                            <a:lnTo>
                              <a:pt x="13915" y="16727"/>
                            </a:lnTo>
                            <a:cubicBezTo>
                              <a:pt x="14011" y="16791"/>
                              <a:pt x="14042" y="16951"/>
                              <a:pt x="13947" y="17078"/>
                            </a:cubicBezTo>
                            <a:cubicBezTo>
                              <a:pt x="13963" y="17062"/>
                              <a:pt x="13971" y="17054"/>
                              <a:pt x="13979" y="17054"/>
                            </a:cubicBezTo>
                            <a:cubicBezTo>
                              <a:pt x="13987" y="17054"/>
                              <a:pt x="13995" y="17062"/>
                              <a:pt x="14011" y="17078"/>
                            </a:cubicBezTo>
                            <a:cubicBezTo>
                              <a:pt x="14074" y="16568"/>
                              <a:pt x="14202" y="16089"/>
                              <a:pt x="14330" y="15610"/>
                            </a:cubicBezTo>
                            <a:cubicBezTo>
                              <a:pt x="14457" y="15036"/>
                              <a:pt x="14553" y="14429"/>
                              <a:pt x="14649" y="13855"/>
                            </a:cubicBezTo>
                            <a:cubicBezTo>
                              <a:pt x="15000" y="11780"/>
                              <a:pt x="15159" y="9674"/>
                              <a:pt x="15159" y="7568"/>
                            </a:cubicBezTo>
                            <a:cubicBezTo>
                              <a:pt x="15128" y="6483"/>
                              <a:pt x="15096" y="5429"/>
                              <a:pt x="14968" y="4376"/>
                            </a:cubicBezTo>
                            <a:cubicBezTo>
                              <a:pt x="14936" y="3866"/>
                              <a:pt x="14872" y="3355"/>
                              <a:pt x="14808" y="2812"/>
                            </a:cubicBezTo>
                            <a:cubicBezTo>
                              <a:pt x="14713" y="2366"/>
                              <a:pt x="14649" y="1887"/>
                              <a:pt x="14585" y="1440"/>
                            </a:cubicBezTo>
                            <a:cubicBezTo>
                              <a:pt x="14521" y="1376"/>
                              <a:pt x="14457" y="1312"/>
                              <a:pt x="14362" y="1249"/>
                            </a:cubicBezTo>
                            <a:cubicBezTo>
                              <a:pt x="14202" y="1153"/>
                              <a:pt x="14042" y="1025"/>
                              <a:pt x="13915" y="898"/>
                            </a:cubicBezTo>
                            <a:cubicBezTo>
                              <a:pt x="13774" y="757"/>
                              <a:pt x="13856" y="567"/>
                              <a:pt x="14009" y="567"/>
                            </a:cubicBezTo>
                            <a:cubicBezTo>
                              <a:pt x="14029" y="567"/>
                              <a:pt x="14051" y="571"/>
                              <a:pt x="14074" y="578"/>
                            </a:cubicBezTo>
                            <a:cubicBezTo>
                              <a:pt x="14298" y="642"/>
                              <a:pt x="14489" y="738"/>
                              <a:pt x="14681" y="898"/>
                            </a:cubicBezTo>
                            <a:lnTo>
                              <a:pt x="14872" y="1025"/>
                            </a:lnTo>
                            <a:cubicBezTo>
                              <a:pt x="14904" y="1057"/>
                              <a:pt x="14936" y="1057"/>
                              <a:pt x="14936" y="1089"/>
                            </a:cubicBezTo>
                            <a:cubicBezTo>
                              <a:pt x="15032" y="1153"/>
                              <a:pt x="15096" y="1217"/>
                              <a:pt x="15191" y="1312"/>
                            </a:cubicBezTo>
                            <a:cubicBezTo>
                              <a:pt x="15319" y="1440"/>
                              <a:pt x="15447" y="1568"/>
                              <a:pt x="15574" y="1727"/>
                            </a:cubicBezTo>
                            <a:cubicBezTo>
                              <a:pt x="15702" y="1887"/>
                              <a:pt x="15830" y="2047"/>
                              <a:pt x="15925" y="2238"/>
                            </a:cubicBezTo>
                            <a:cubicBezTo>
                              <a:pt x="15989" y="2366"/>
                              <a:pt x="16149" y="2685"/>
                              <a:pt x="15957" y="2781"/>
                            </a:cubicBezTo>
                            <a:cubicBezTo>
                              <a:pt x="15924" y="2800"/>
                              <a:pt x="15891" y="2808"/>
                              <a:pt x="15861" y="2808"/>
                            </a:cubicBezTo>
                            <a:cubicBezTo>
                              <a:pt x="15687" y="2808"/>
                              <a:pt x="15560" y="2543"/>
                              <a:pt x="15479" y="2461"/>
                            </a:cubicBezTo>
                            <a:cubicBezTo>
                              <a:pt x="15415" y="2334"/>
                              <a:pt x="15319" y="2206"/>
                              <a:pt x="15255" y="2110"/>
                            </a:cubicBezTo>
                            <a:lnTo>
                              <a:pt x="15255" y="2110"/>
                            </a:lnTo>
                            <a:cubicBezTo>
                              <a:pt x="15287" y="2366"/>
                              <a:pt x="15319" y="2653"/>
                              <a:pt x="15351" y="2908"/>
                            </a:cubicBezTo>
                            <a:cubicBezTo>
                              <a:pt x="15447" y="3483"/>
                              <a:pt x="15511" y="4089"/>
                              <a:pt x="15542" y="4664"/>
                            </a:cubicBezTo>
                            <a:cubicBezTo>
                              <a:pt x="15734" y="6834"/>
                              <a:pt x="15734" y="8972"/>
                              <a:pt x="15542" y="11142"/>
                            </a:cubicBezTo>
                            <a:cubicBezTo>
                              <a:pt x="15447" y="12195"/>
                              <a:pt x="15319" y="13280"/>
                              <a:pt x="15096" y="14334"/>
                            </a:cubicBezTo>
                            <a:cubicBezTo>
                              <a:pt x="15000" y="14844"/>
                              <a:pt x="14904" y="15387"/>
                              <a:pt x="14777" y="15929"/>
                            </a:cubicBezTo>
                            <a:cubicBezTo>
                              <a:pt x="14649" y="16440"/>
                              <a:pt x="14521" y="16982"/>
                              <a:pt x="14330" y="17461"/>
                            </a:cubicBezTo>
                            <a:cubicBezTo>
                              <a:pt x="14287" y="17546"/>
                              <a:pt x="14202" y="17603"/>
                              <a:pt x="14131" y="17603"/>
                            </a:cubicBezTo>
                            <a:cubicBezTo>
                              <a:pt x="14096" y="17603"/>
                              <a:pt x="14064" y="17589"/>
                              <a:pt x="14042" y="17557"/>
                            </a:cubicBezTo>
                            <a:cubicBezTo>
                              <a:pt x="13660" y="17844"/>
                              <a:pt x="13340" y="18131"/>
                              <a:pt x="12925" y="18482"/>
                            </a:cubicBezTo>
                            <a:cubicBezTo>
                              <a:pt x="12479" y="18802"/>
                              <a:pt x="12064" y="19153"/>
                              <a:pt x="11649" y="19504"/>
                            </a:cubicBezTo>
                            <a:cubicBezTo>
                              <a:pt x="10819" y="20142"/>
                              <a:pt x="10021" y="20844"/>
                              <a:pt x="9223" y="21546"/>
                            </a:cubicBezTo>
                            <a:cubicBezTo>
                              <a:pt x="6415" y="24004"/>
                              <a:pt x="3638" y="26493"/>
                              <a:pt x="383" y="28312"/>
                            </a:cubicBezTo>
                            <a:cubicBezTo>
                              <a:pt x="255" y="28408"/>
                              <a:pt x="128" y="28472"/>
                              <a:pt x="0" y="28535"/>
                            </a:cubicBezTo>
                            <a:cubicBezTo>
                              <a:pt x="830" y="29078"/>
                              <a:pt x="1787" y="29365"/>
                              <a:pt x="2777" y="29397"/>
                            </a:cubicBezTo>
                            <a:cubicBezTo>
                              <a:pt x="4053" y="29365"/>
                              <a:pt x="5298" y="29078"/>
                              <a:pt x="6479" y="28599"/>
                            </a:cubicBezTo>
                            <a:cubicBezTo>
                              <a:pt x="8681" y="27770"/>
                              <a:pt x="10883" y="26844"/>
                              <a:pt x="13053" y="25887"/>
                            </a:cubicBezTo>
                            <a:cubicBezTo>
                              <a:pt x="14457" y="25280"/>
                              <a:pt x="15798" y="24642"/>
                              <a:pt x="17138" y="23972"/>
                            </a:cubicBezTo>
                            <a:cubicBezTo>
                              <a:pt x="16883" y="23684"/>
                              <a:pt x="16532" y="23461"/>
                              <a:pt x="16181" y="23302"/>
                            </a:cubicBezTo>
                            <a:cubicBezTo>
                              <a:pt x="15511" y="23014"/>
                              <a:pt x="14840" y="22695"/>
                              <a:pt x="14170" y="22312"/>
                            </a:cubicBezTo>
                            <a:cubicBezTo>
                              <a:pt x="13755" y="22057"/>
                              <a:pt x="13436" y="21674"/>
                              <a:pt x="13245" y="21195"/>
                            </a:cubicBezTo>
                            <a:cubicBezTo>
                              <a:pt x="13021" y="20365"/>
                              <a:pt x="13532" y="19504"/>
                              <a:pt x="14011" y="18770"/>
                            </a:cubicBezTo>
                            <a:cubicBezTo>
                              <a:pt x="16628" y="14493"/>
                              <a:pt x="17776" y="9483"/>
                              <a:pt x="17266" y="4472"/>
                            </a:cubicBezTo>
                            <a:cubicBezTo>
                              <a:pt x="17138" y="2940"/>
                              <a:pt x="16723" y="1312"/>
                              <a:pt x="15542" y="323"/>
                            </a:cubicBezTo>
                            <a:cubicBezTo>
                              <a:pt x="15351" y="164"/>
                              <a:pt x="15096" y="36"/>
                              <a:pt x="14808" y="4"/>
                            </a:cubicBezTo>
                            <a:cubicBezTo>
                              <a:pt x="14783" y="2"/>
                              <a:pt x="14758" y="1"/>
                              <a:pt x="14734" y="1"/>
                            </a:cubicBezTo>
                            <a:close/>
                          </a:path>
                        </a:pathLst>
                      </a:custGeom>
                      <a:solidFill>
                        <a:srgbClr val="000000">
                          <a:alpha val="140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4" name="Google Shape;1854;p60"/>
                      <p:cNvSpPr/>
                      <p:nvPr/>
                    </p:nvSpPr>
                    <p:spPr>
                      <a:xfrm>
                        <a:off x="4559975" y="3178225"/>
                        <a:ext cx="329550" cy="725275"/>
                      </a:xfrm>
                      <a:custGeom>
                        <a:avLst/>
                        <a:gdLst/>
                        <a:ahLst/>
                        <a:cxnLst/>
                        <a:rect l="l" t="t" r="r" b="b"/>
                        <a:pathLst>
                          <a:path w="13182" h="29011" extrusionOk="0">
                            <a:moveTo>
                              <a:pt x="1" y="1"/>
                            </a:moveTo>
                            <a:lnTo>
                              <a:pt x="1" y="1"/>
                            </a:lnTo>
                            <a:cubicBezTo>
                              <a:pt x="64" y="1341"/>
                              <a:pt x="2139" y="3766"/>
                              <a:pt x="2522" y="4469"/>
                            </a:cubicBezTo>
                            <a:cubicBezTo>
                              <a:pt x="5394" y="9256"/>
                              <a:pt x="7309" y="14585"/>
                              <a:pt x="8107" y="20107"/>
                            </a:cubicBezTo>
                            <a:cubicBezTo>
                              <a:pt x="8554" y="23043"/>
                              <a:pt x="8649" y="26043"/>
                              <a:pt x="8458" y="29011"/>
                            </a:cubicBezTo>
                            <a:cubicBezTo>
                              <a:pt x="10181" y="27638"/>
                              <a:pt x="11777" y="26107"/>
                              <a:pt x="13181" y="24415"/>
                            </a:cubicBezTo>
                            <a:cubicBezTo>
                              <a:pt x="12894" y="24415"/>
                              <a:pt x="12575" y="24383"/>
                              <a:pt x="12288" y="24351"/>
                            </a:cubicBezTo>
                            <a:cubicBezTo>
                              <a:pt x="11713" y="24287"/>
                              <a:pt x="11202" y="24000"/>
                              <a:pt x="10915" y="23553"/>
                            </a:cubicBezTo>
                            <a:cubicBezTo>
                              <a:pt x="10756" y="23298"/>
                              <a:pt x="10660" y="23043"/>
                              <a:pt x="10596" y="22787"/>
                            </a:cubicBezTo>
                            <a:cubicBezTo>
                              <a:pt x="10468" y="22436"/>
                              <a:pt x="10373" y="22085"/>
                              <a:pt x="10245" y="21734"/>
                            </a:cubicBezTo>
                            <a:cubicBezTo>
                              <a:pt x="9415" y="19054"/>
                              <a:pt x="8585" y="16373"/>
                              <a:pt x="7756" y="13692"/>
                            </a:cubicBezTo>
                            <a:cubicBezTo>
                              <a:pt x="7309" y="12351"/>
                              <a:pt x="6894" y="10979"/>
                              <a:pt x="6511" y="9639"/>
                            </a:cubicBezTo>
                            <a:cubicBezTo>
                              <a:pt x="6096" y="8330"/>
                              <a:pt x="5617" y="6990"/>
                              <a:pt x="5330" y="5586"/>
                            </a:cubicBezTo>
                            <a:cubicBezTo>
                              <a:pt x="5266" y="5426"/>
                              <a:pt x="5203" y="5235"/>
                              <a:pt x="5171" y="5075"/>
                            </a:cubicBezTo>
                            <a:cubicBezTo>
                              <a:pt x="5043" y="4660"/>
                              <a:pt x="4883" y="4213"/>
                              <a:pt x="4756" y="3798"/>
                            </a:cubicBezTo>
                            <a:lnTo>
                              <a:pt x="4054" y="1628"/>
                            </a:lnTo>
                            <a:lnTo>
                              <a:pt x="4054" y="1564"/>
                            </a:lnTo>
                            <a:cubicBezTo>
                              <a:pt x="2777" y="926"/>
                              <a:pt x="1437" y="256"/>
                              <a:pt x="1" y="1"/>
                            </a:cubicBezTo>
                            <a:close/>
                          </a:path>
                        </a:pathLst>
                      </a:custGeom>
                      <a:solidFill>
                        <a:srgbClr val="000000">
                          <a:alpha val="140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1855" name="Google Shape;1855;p60"/>
                  <p:cNvGrpSpPr/>
                  <p:nvPr/>
                </p:nvGrpSpPr>
                <p:grpSpPr>
                  <a:xfrm>
                    <a:off x="3723025" y="2665300"/>
                    <a:ext cx="888050" cy="1560625"/>
                    <a:chOff x="3723025" y="2665300"/>
                    <a:chExt cx="888050" cy="1560625"/>
                  </a:xfrm>
                </p:grpSpPr>
                <p:sp>
                  <p:nvSpPr>
                    <p:cNvPr id="1856" name="Google Shape;1856;p60"/>
                    <p:cNvSpPr/>
                    <p:nvPr/>
                  </p:nvSpPr>
                  <p:spPr>
                    <a:xfrm>
                      <a:off x="4115166" y="2773520"/>
                      <a:ext cx="280075" cy="400550"/>
                    </a:xfrm>
                    <a:custGeom>
                      <a:avLst/>
                      <a:gdLst/>
                      <a:ahLst/>
                      <a:cxnLst/>
                      <a:rect l="l" t="t" r="r" b="b"/>
                      <a:pathLst>
                        <a:path w="11203" h="16022" extrusionOk="0">
                          <a:moveTo>
                            <a:pt x="4979" y="0"/>
                          </a:moveTo>
                          <a:cubicBezTo>
                            <a:pt x="4915" y="96"/>
                            <a:pt x="4819" y="192"/>
                            <a:pt x="4724" y="255"/>
                          </a:cubicBezTo>
                          <a:cubicBezTo>
                            <a:pt x="4596" y="415"/>
                            <a:pt x="4468" y="543"/>
                            <a:pt x="4341" y="702"/>
                          </a:cubicBezTo>
                          <a:cubicBezTo>
                            <a:pt x="4085" y="989"/>
                            <a:pt x="3830" y="1309"/>
                            <a:pt x="3607" y="1628"/>
                          </a:cubicBezTo>
                          <a:cubicBezTo>
                            <a:pt x="3224" y="2234"/>
                            <a:pt x="2873" y="2840"/>
                            <a:pt x="2554" y="3479"/>
                          </a:cubicBezTo>
                          <a:cubicBezTo>
                            <a:pt x="2585" y="3511"/>
                            <a:pt x="2585" y="3543"/>
                            <a:pt x="2554" y="3543"/>
                          </a:cubicBezTo>
                          <a:cubicBezTo>
                            <a:pt x="2554" y="3606"/>
                            <a:pt x="2522" y="3670"/>
                            <a:pt x="2458" y="3670"/>
                          </a:cubicBezTo>
                          <a:cubicBezTo>
                            <a:pt x="2445" y="3721"/>
                            <a:pt x="2412" y="3742"/>
                            <a:pt x="2377" y="3742"/>
                          </a:cubicBezTo>
                          <a:cubicBezTo>
                            <a:pt x="2324" y="3742"/>
                            <a:pt x="2266" y="3696"/>
                            <a:pt x="2266" y="3638"/>
                          </a:cubicBezTo>
                          <a:lnTo>
                            <a:pt x="2171" y="3606"/>
                          </a:lnTo>
                          <a:lnTo>
                            <a:pt x="1915" y="3606"/>
                          </a:lnTo>
                          <a:lnTo>
                            <a:pt x="1883" y="3638"/>
                          </a:lnTo>
                          <a:lnTo>
                            <a:pt x="1851" y="3670"/>
                          </a:lnTo>
                          <a:lnTo>
                            <a:pt x="1851" y="3734"/>
                          </a:lnTo>
                          <a:cubicBezTo>
                            <a:pt x="1851" y="3734"/>
                            <a:pt x="1851" y="3734"/>
                            <a:pt x="1851" y="3766"/>
                          </a:cubicBezTo>
                          <a:lnTo>
                            <a:pt x="1851" y="3830"/>
                          </a:lnTo>
                          <a:lnTo>
                            <a:pt x="1851" y="3894"/>
                          </a:lnTo>
                          <a:cubicBezTo>
                            <a:pt x="1851" y="3926"/>
                            <a:pt x="1851" y="3926"/>
                            <a:pt x="1851" y="3926"/>
                          </a:cubicBezTo>
                          <a:lnTo>
                            <a:pt x="1883" y="3957"/>
                          </a:lnTo>
                          <a:lnTo>
                            <a:pt x="1947" y="3989"/>
                          </a:lnTo>
                          <a:lnTo>
                            <a:pt x="2075" y="3989"/>
                          </a:lnTo>
                          <a:cubicBezTo>
                            <a:pt x="2107" y="3957"/>
                            <a:pt x="2139" y="3957"/>
                            <a:pt x="2139" y="3957"/>
                          </a:cubicBezTo>
                          <a:lnTo>
                            <a:pt x="2298" y="3957"/>
                          </a:lnTo>
                          <a:cubicBezTo>
                            <a:pt x="2362" y="3957"/>
                            <a:pt x="2458" y="4021"/>
                            <a:pt x="2458" y="4117"/>
                          </a:cubicBezTo>
                          <a:cubicBezTo>
                            <a:pt x="2458" y="4277"/>
                            <a:pt x="2298" y="4372"/>
                            <a:pt x="2171" y="4404"/>
                          </a:cubicBezTo>
                          <a:cubicBezTo>
                            <a:pt x="2107" y="4420"/>
                            <a:pt x="2051" y="4428"/>
                            <a:pt x="1999" y="4428"/>
                          </a:cubicBezTo>
                          <a:cubicBezTo>
                            <a:pt x="1947" y="4428"/>
                            <a:pt x="1899" y="4420"/>
                            <a:pt x="1851" y="4404"/>
                          </a:cubicBezTo>
                          <a:cubicBezTo>
                            <a:pt x="1756" y="4691"/>
                            <a:pt x="1660" y="4947"/>
                            <a:pt x="1564" y="5202"/>
                          </a:cubicBezTo>
                          <a:cubicBezTo>
                            <a:pt x="1500" y="5362"/>
                            <a:pt x="1437" y="5489"/>
                            <a:pt x="1373" y="5649"/>
                          </a:cubicBezTo>
                          <a:cubicBezTo>
                            <a:pt x="1309" y="5840"/>
                            <a:pt x="1213" y="6032"/>
                            <a:pt x="1149" y="6191"/>
                          </a:cubicBezTo>
                          <a:cubicBezTo>
                            <a:pt x="1468" y="6255"/>
                            <a:pt x="1756" y="6351"/>
                            <a:pt x="2075" y="6383"/>
                          </a:cubicBezTo>
                          <a:cubicBezTo>
                            <a:pt x="2394" y="6447"/>
                            <a:pt x="2681" y="6479"/>
                            <a:pt x="3000" y="6479"/>
                          </a:cubicBezTo>
                          <a:cubicBezTo>
                            <a:pt x="3288" y="6479"/>
                            <a:pt x="3607" y="6479"/>
                            <a:pt x="3894" y="6447"/>
                          </a:cubicBezTo>
                          <a:lnTo>
                            <a:pt x="4405" y="6383"/>
                          </a:lnTo>
                          <a:cubicBezTo>
                            <a:pt x="4495" y="6360"/>
                            <a:pt x="4601" y="6338"/>
                            <a:pt x="4701" y="6338"/>
                          </a:cubicBezTo>
                          <a:cubicBezTo>
                            <a:pt x="4742" y="6338"/>
                            <a:pt x="4782" y="6342"/>
                            <a:pt x="4819" y="6351"/>
                          </a:cubicBezTo>
                          <a:cubicBezTo>
                            <a:pt x="4915" y="6383"/>
                            <a:pt x="4947" y="6479"/>
                            <a:pt x="4883" y="6543"/>
                          </a:cubicBezTo>
                          <a:cubicBezTo>
                            <a:pt x="4628" y="6734"/>
                            <a:pt x="4309" y="6798"/>
                            <a:pt x="3990" y="6798"/>
                          </a:cubicBezTo>
                          <a:cubicBezTo>
                            <a:pt x="3639" y="6862"/>
                            <a:pt x="3288" y="6862"/>
                            <a:pt x="2968" y="6862"/>
                          </a:cubicBezTo>
                          <a:cubicBezTo>
                            <a:pt x="2298" y="6862"/>
                            <a:pt x="1660" y="6766"/>
                            <a:pt x="1054" y="6511"/>
                          </a:cubicBezTo>
                          <a:cubicBezTo>
                            <a:pt x="990" y="6670"/>
                            <a:pt x="926" y="6830"/>
                            <a:pt x="862" y="6989"/>
                          </a:cubicBezTo>
                          <a:cubicBezTo>
                            <a:pt x="575" y="7755"/>
                            <a:pt x="351" y="8553"/>
                            <a:pt x="128" y="9351"/>
                          </a:cubicBezTo>
                          <a:cubicBezTo>
                            <a:pt x="32" y="9702"/>
                            <a:pt x="0" y="10085"/>
                            <a:pt x="64" y="10468"/>
                          </a:cubicBezTo>
                          <a:cubicBezTo>
                            <a:pt x="160" y="10819"/>
                            <a:pt x="351" y="11106"/>
                            <a:pt x="639" y="11330"/>
                          </a:cubicBezTo>
                          <a:cubicBezTo>
                            <a:pt x="1213" y="11840"/>
                            <a:pt x="1851" y="12223"/>
                            <a:pt x="2522" y="12511"/>
                          </a:cubicBezTo>
                          <a:cubicBezTo>
                            <a:pt x="2873" y="12638"/>
                            <a:pt x="3224" y="12766"/>
                            <a:pt x="3575" y="12862"/>
                          </a:cubicBezTo>
                          <a:cubicBezTo>
                            <a:pt x="3862" y="12957"/>
                            <a:pt x="4181" y="12989"/>
                            <a:pt x="4468" y="13085"/>
                          </a:cubicBezTo>
                          <a:cubicBezTo>
                            <a:pt x="4500" y="13053"/>
                            <a:pt x="4564" y="13021"/>
                            <a:pt x="4596" y="13021"/>
                          </a:cubicBezTo>
                          <a:cubicBezTo>
                            <a:pt x="4851" y="13021"/>
                            <a:pt x="5075" y="13085"/>
                            <a:pt x="5298" y="13085"/>
                          </a:cubicBezTo>
                          <a:cubicBezTo>
                            <a:pt x="5522" y="13085"/>
                            <a:pt x="5745" y="13021"/>
                            <a:pt x="5936" y="12957"/>
                          </a:cubicBezTo>
                          <a:cubicBezTo>
                            <a:pt x="6383" y="12830"/>
                            <a:pt x="6766" y="12574"/>
                            <a:pt x="7117" y="12255"/>
                          </a:cubicBezTo>
                          <a:cubicBezTo>
                            <a:pt x="7468" y="11904"/>
                            <a:pt x="7756" y="11521"/>
                            <a:pt x="7979" y="11074"/>
                          </a:cubicBezTo>
                          <a:cubicBezTo>
                            <a:pt x="8107" y="10883"/>
                            <a:pt x="8234" y="10628"/>
                            <a:pt x="8330" y="10404"/>
                          </a:cubicBezTo>
                          <a:cubicBezTo>
                            <a:pt x="8426" y="10181"/>
                            <a:pt x="8585" y="9989"/>
                            <a:pt x="8745" y="9798"/>
                          </a:cubicBezTo>
                          <a:cubicBezTo>
                            <a:pt x="8777" y="9766"/>
                            <a:pt x="8841" y="9766"/>
                            <a:pt x="8873" y="9766"/>
                          </a:cubicBezTo>
                          <a:cubicBezTo>
                            <a:pt x="8936" y="9798"/>
                            <a:pt x="9000" y="9830"/>
                            <a:pt x="9000" y="9925"/>
                          </a:cubicBezTo>
                          <a:cubicBezTo>
                            <a:pt x="8968" y="10181"/>
                            <a:pt x="8905" y="10468"/>
                            <a:pt x="8745" y="10723"/>
                          </a:cubicBezTo>
                          <a:cubicBezTo>
                            <a:pt x="8713" y="10819"/>
                            <a:pt x="8649" y="10915"/>
                            <a:pt x="8617" y="11011"/>
                          </a:cubicBezTo>
                          <a:lnTo>
                            <a:pt x="8649" y="11011"/>
                          </a:lnTo>
                          <a:cubicBezTo>
                            <a:pt x="8713" y="11042"/>
                            <a:pt x="8745" y="11074"/>
                            <a:pt x="8809" y="11106"/>
                          </a:cubicBezTo>
                          <a:cubicBezTo>
                            <a:pt x="8841" y="11106"/>
                            <a:pt x="8841" y="11138"/>
                            <a:pt x="8873" y="11170"/>
                          </a:cubicBezTo>
                          <a:cubicBezTo>
                            <a:pt x="8936" y="11234"/>
                            <a:pt x="8905" y="11362"/>
                            <a:pt x="8809" y="11362"/>
                          </a:cubicBezTo>
                          <a:lnTo>
                            <a:pt x="8681" y="11362"/>
                          </a:lnTo>
                          <a:cubicBezTo>
                            <a:pt x="8649" y="11362"/>
                            <a:pt x="8585" y="11330"/>
                            <a:pt x="8553" y="11330"/>
                          </a:cubicBezTo>
                          <a:lnTo>
                            <a:pt x="8458" y="11266"/>
                          </a:lnTo>
                          <a:lnTo>
                            <a:pt x="8362" y="11457"/>
                          </a:lnTo>
                          <a:cubicBezTo>
                            <a:pt x="8266" y="11617"/>
                            <a:pt x="8170" y="11776"/>
                            <a:pt x="8043" y="11936"/>
                          </a:cubicBezTo>
                          <a:lnTo>
                            <a:pt x="8266" y="12064"/>
                          </a:lnTo>
                          <a:cubicBezTo>
                            <a:pt x="8330" y="12096"/>
                            <a:pt x="8362" y="12128"/>
                            <a:pt x="8426" y="12159"/>
                          </a:cubicBezTo>
                          <a:cubicBezTo>
                            <a:pt x="8490" y="12223"/>
                            <a:pt x="8522" y="12287"/>
                            <a:pt x="8490" y="12351"/>
                          </a:cubicBezTo>
                          <a:cubicBezTo>
                            <a:pt x="8426" y="12415"/>
                            <a:pt x="8362" y="12415"/>
                            <a:pt x="8298" y="12415"/>
                          </a:cubicBezTo>
                          <a:lnTo>
                            <a:pt x="8202" y="12415"/>
                          </a:lnTo>
                          <a:cubicBezTo>
                            <a:pt x="8170" y="12415"/>
                            <a:pt x="8139" y="12383"/>
                            <a:pt x="8107" y="12383"/>
                          </a:cubicBezTo>
                          <a:cubicBezTo>
                            <a:pt x="8011" y="12319"/>
                            <a:pt x="7915" y="12287"/>
                            <a:pt x="7851" y="12255"/>
                          </a:cubicBezTo>
                          <a:cubicBezTo>
                            <a:pt x="7692" y="12415"/>
                            <a:pt x="7532" y="12606"/>
                            <a:pt x="7341" y="12766"/>
                          </a:cubicBezTo>
                          <a:cubicBezTo>
                            <a:pt x="6926" y="13117"/>
                            <a:pt x="6479" y="13372"/>
                            <a:pt x="5968" y="13500"/>
                          </a:cubicBezTo>
                          <a:cubicBezTo>
                            <a:pt x="5777" y="13532"/>
                            <a:pt x="5585" y="13564"/>
                            <a:pt x="5394" y="13564"/>
                          </a:cubicBezTo>
                          <a:lnTo>
                            <a:pt x="5394" y="13628"/>
                          </a:lnTo>
                          <a:lnTo>
                            <a:pt x="5394" y="13691"/>
                          </a:lnTo>
                          <a:lnTo>
                            <a:pt x="5426" y="13819"/>
                          </a:lnTo>
                          <a:lnTo>
                            <a:pt x="5458" y="13915"/>
                          </a:lnTo>
                          <a:lnTo>
                            <a:pt x="5458" y="13979"/>
                          </a:lnTo>
                          <a:lnTo>
                            <a:pt x="5458" y="14011"/>
                          </a:lnTo>
                          <a:cubicBezTo>
                            <a:pt x="5458" y="14011"/>
                            <a:pt x="5458" y="14011"/>
                            <a:pt x="5458" y="14042"/>
                          </a:cubicBezTo>
                          <a:cubicBezTo>
                            <a:pt x="5490" y="14042"/>
                            <a:pt x="5490" y="14074"/>
                            <a:pt x="5490" y="14106"/>
                          </a:cubicBezTo>
                          <a:cubicBezTo>
                            <a:pt x="5490" y="14138"/>
                            <a:pt x="5490" y="14138"/>
                            <a:pt x="5490" y="14170"/>
                          </a:cubicBezTo>
                          <a:cubicBezTo>
                            <a:pt x="5553" y="14234"/>
                            <a:pt x="5585" y="14330"/>
                            <a:pt x="5585" y="14393"/>
                          </a:cubicBezTo>
                          <a:cubicBezTo>
                            <a:pt x="5610" y="14493"/>
                            <a:pt x="5557" y="14573"/>
                            <a:pt x="5472" y="14573"/>
                          </a:cubicBezTo>
                          <a:cubicBezTo>
                            <a:pt x="5448" y="14573"/>
                            <a:pt x="5422" y="14567"/>
                            <a:pt x="5394" y="14553"/>
                          </a:cubicBezTo>
                          <a:cubicBezTo>
                            <a:pt x="5330" y="14489"/>
                            <a:pt x="5234" y="14425"/>
                            <a:pt x="5202" y="14330"/>
                          </a:cubicBezTo>
                          <a:lnTo>
                            <a:pt x="5171" y="14298"/>
                          </a:lnTo>
                          <a:lnTo>
                            <a:pt x="5139" y="14234"/>
                          </a:lnTo>
                          <a:cubicBezTo>
                            <a:pt x="5107" y="14202"/>
                            <a:pt x="5107" y="14170"/>
                            <a:pt x="5075" y="14106"/>
                          </a:cubicBezTo>
                          <a:cubicBezTo>
                            <a:pt x="5011" y="13947"/>
                            <a:pt x="4979" y="13787"/>
                            <a:pt x="4979" y="13596"/>
                          </a:cubicBezTo>
                          <a:cubicBezTo>
                            <a:pt x="4979" y="13596"/>
                            <a:pt x="4979" y="13564"/>
                            <a:pt x="4979" y="13564"/>
                          </a:cubicBezTo>
                          <a:cubicBezTo>
                            <a:pt x="4851" y="13532"/>
                            <a:pt x="4724" y="13500"/>
                            <a:pt x="4628" y="13468"/>
                          </a:cubicBezTo>
                          <a:cubicBezTo>
                            <a:pt x="4596" y="13500"/>
                            <a:pt x="4564" y="13500"/>
                            <a:pt x="4532" y="13532"/>
                          </a:cubicBezTo>
                          <a:lnTo>
                            <a:pt x="4022" y="13532"/>
                          </a:lnTo>
                          <a:cubicBezTo>
                            <a:pt x="4022" y="13659"/>
                            <a:pt x="4022" y="13787"/>
                            <a:pt x="4022" y="13915"/>
                          </a:cubicBezTo>
                          <a:cubicBezTo>
                            <a:pt x="4006" y="13947"/>
                            <a:pt x="3974" y="13963"/>
                            <a:pt x="3942" y="13963"/>
                          </a:cubicBezTo>
                          <a:cubicBezTo>
                            <a:pt x="3910" y="13963"/>
                            <a:pt x="3878" y="13947"/>
                            <a:pt x="3862" y="13915"/>
                          </a:cubicBezTo>
                          <a:cubicBezTo>
                            <a:pt x="3798" y="13819"/>
                            <a:pt x="3766" y="13691"/>
                            <a:pt x="3766" y="13596"/>
                          </a:cubicBezTo>
                          <a:cubicBezTo>
                            <a:pt x="3734" y="13532"/>
                            <a:pt x="3734" y="13500"/>
                            <a:pt x="3734" y="13468"/>
                          </a:cubicBezTo>
                          <a:cubicBezTo>
                            <a:pt x="3543" y="13436"/>
                            <a:pt x="3383" y="13372"/>
                            <a:pt x="3192" y="13340"/>
                          </a:cubicBezTo>
                          <a:lnTo>
                            <a:pt x="3192" y="13340"/>
                          </a:lnTo>
                          <a:lnTo>
                            <a:pt x="3415" y="13628"/>
                          </a:lnTo>
                          <a:cubicBezTo>
                            <a:pt x="3639" y="13915"/>
                            <a:pt x="3830" y="14234"/>
                            <a:pt x="4022" y="14553"/>
                          </a:cubicBezTo>
                          <a:cubicBezTo>
                            <a:pt x="4213" y="14872"/>
                            <a:pt x="4405" y="15223"/>
                            <a:pt x="4532" y="15574"/>
                          </a:cubicBezTo>
                          <a:cubicBezTo>
                            <a:pt x="4628" y="15734"/>
                            <a:pt x="4692" y="15893"/>
                            <a:pt x="4756" y="16021"/>
                          </a:cubicBezTo>
                          <a:cubicBezTo>
                            <a:pt x="6192" y="14649"/>
                            <a:pt x="7819" y="13436"/>
                            <a:pt x="9543" y="12447"/>
                          </a:cubicBezTo>
                          <a:lnTo>
                            <a:pt x="9958" y="12223"/>
                          </a:lnTo>
                          <a:cubicBezTo>
                            <a:pt x="9894" y="12159"/>
                            <a:pt x="9862" y="12096"/>
                            <a:pt x="9830" y="12032"/>
                          </a:cubicBezTo>
                          <a:cubicBezTo>
                            <a:pt x="9766" y="11936"/>
                            <a:pt x="9734" y="11808"/>
                            <a:pt x="9670" y="11713"/>
                          </a:cubicBezTo>
                          <a:cubicBezTo>
                            <a:pt x="9607" y="11489"/>
                            <a:pt x="9511" y="11266"/>
                            <a:pt x="9479" y="11042"/>
                          </a:cubicBezTo>
                          <a:cubicBezTo>
                            <a:pt x="9415" y="10819"/>
                            <a:pt x="9351" y="10596"/>
                            <a:pt x="9319" y="10372"/>
                          </a:cubicBezTo>
                          <a:cubicBezTo>
                            <a:pt x="9256" y="10117"/>
                            <a:pt x="9224" y="9894"/>
                            <a:pt x="9256" y="9638"/>
                          </a:cubicBezTo>
                          <a:cubicBezTo>
                            <a:pt x="9256" y="9574"/>
                            <a:pt x="9287" y="9511"/>
                            <a:pt x="9351" y="9447"/>
                          </a:cubicBezTo>
                          <a:cubicBezTo>
                            <a:pt x="9386" y="9412"/>
                            <a:pt x="9426" y="9398"/>
                            <a:pt x="9467" y="9398"/>
                          </a:cubicBezTo>
                          <a:cubicBezTo>
                            <a:pt x="9537" y="9398"/>
                            <a:pt x="9610" y="9438"/>
                            <a:pt x="9670" y="9479"/>
                          </a:cubicBezTo>
                          <a:cubicBezTo>
                            <a:pt x="9734" y="9542"/>
                            <a:pt x="9830" y="9574"/>
                            <a:pt x="9926" y="9574"/>
                          </a:cubicBezTo>
                          <a:cubicBezTo>
                            <a:pt x="10149" y="9542"/>
                            <a:pt x="10341" y="9447"/>
                            <a:pt x="10532" y="9319"/>
                          </a:cubicBezTo>
                          <a:cubicBezTo>
                            <a:pt x="10883" y="9128"/>
                            <a:pt x="11139" y="8777"/>
                            <a:pt x="11202" y="8362"/>
                          </a:cubicBezTo>
                          <a:cubicBezTo>
                            <a:pt x="11202" y="8106"/>
                            <a:pt x="11107" y="7883"/>
                            <a:pt x="10947" y="7691"/>
                          </a:cubicBezTo>
                          <a:cubicBezTo>
                            <a:pt x="10824" y="7604"/>
                            <a:pt x="10673" y="7555"/>
                            <a:pt x="10518" y="7555"/>
                          </a:cubicBezTo>
                          <a:cubicBezTo>
                            <a:pt x="10392" y="7555"/>
                            <a:pt x="10264" y="7588"/>
                            <a:pt x="10149" y="7660"/>
                          </a:cubicBezTo>
                          <a:cubicBezTo>
                            <a:pt x="10077" y="7731"/>
                            <a:pt x="10006" y="7767"/>
                            <a:pt x="9920" y="7767"/>
                          </a:cubicBezTo>
                          <a:cubicBezTo>
                            <a:pt x="9892" y="7767"/>
                            <a:pt x="9862" y="7763"/>
                            <a:pt x="9830" y="7755"/>
                          </a:cubicBezTo>
                          <a:cubicBezTo>
                            <a:pt x="9766" y="7755"/>
                            <a:pt x="9734" y="7691"/>
                            <a:pt x="9702" y="7628"/>
                          </a:cubicBezTo>
                          <a:cubicBezTo>
                            <a:pt x="9543" y="7723"/>
                            <a:pt x="9383" y="7851"/>
                            <a:pt x="9256" y="8011"/>
                          </a:cubicBezTo>
                          <a:cubicBezTo>
                            <a:pt x="9224" y="8043"/>
                            <a:pt x="9192" y="8074"/>
                            <a:pt x="9160" y="8074"/>
                          </a:cubicBezTo>
                          <a:cubicBezTo>
                            <a:pt x="9143" y="8083"/>
                            <a:pt x="9123" y="8087"/>
                            <a:pt x="9103" y="8087"/>
                          </a:cubicBezTo>
                          <a:cubicBezTo>
                            <a:pt x="9049" y="8087"/>
                            <a:pt x="8992" y="8057"/>
                            <a:pt x="8968" y="8011"/>
                          </a:cubicBezTo>
                          <a:cubicBezTo>
                            <a:pt x="8873" y="7915"/>
                            <a:pt x="8809" y="7819"/>
                            <a:pt x="8777" y="7691"/>
                          </a:cubicBezTo>
                          <a:cubicBezTo>
                            <a:pt x="8713" y="7372"/>
                            <a:pt x="8713" y="7053"/>
                            <a:pt x="8809" y="6734"/>
                          </a:cubicBezTo>
                          <a:cubicBezTo>
                            <a:pt x="8873" y="6223"/>
                            <a:pt x="8905" y="5713"/>
                            <a:pt x="8841" y="5202"/>
                          </a:cubicBezTo>
                          <a:cubicBezTo>
                            <a:pt x="8809" y="4691"/>
                            <a:pt x="8713" y="4181"/>
                            <a:pt x="8522" y="3670"/>
                          </a:cubicBezTo>
                          <a:cubicBezTo>
                            <a:pt x="8394" y="3255"/>
                            <a:pt x="8202" y="2872"/>
                            <a:pt x="8011" y="2489"/>
                          </a:cubicBezTo>
                          <a:cubicBezTo>
                            <a:pt x="7500" y="1947"/>
                            <a:pt x="6958" y="1468"/>
                            <a:pt x="6415" y="1021"/>
                          </a:cubicBezTo>
                          <a:cubicBezTo>
                            <a:pt x="5936" y="638"/>
                            <a:pt x="5458" y="319"/>
                            <a:pt x="4979" y="0"/>
                          </a:cubicBezTo>
                          <a:close/>
                        </a:path>
                      </a:pathLst>
                    </a:custGeom>
                    <a:solidFill>
                      <a:srgbClr val="E2AA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857" name="Google Shape;1857;p60"/>
                    <p:cNvGrpSpPr/>
                    <p:nvPr/>
                  </p:nvGrpSpPr>
                  <p:grpSpPr>
                    <a:xfrm>
                      <a:off x="3723025" y="2665300"/>
                      <a:ext cx="888050" cy="1560625"/>
                      <a:chOff x="3723025" y="2665300"/>
                      <a:chExt cx="888050" cy="1560625"/>
                    </a:xfrm>
                  </p:grpSpPr>
                  <p:sp>
                    <p:nvSpPr>
                      <p:cNvPr id="1858" name="Google Shape;1858;p60"/>
                      <p:cNvSpPr/>
                      <p:nvPr/>
                    </p:nvSpPr>
                    <p:spPr>
                      <a:xfrm>
                        <a:off x="4548800" y="2913350"/>
                        <a:ext cx="62275" cy="73025"/>
                      </a:xfrm>
                      <a:custGeom>
                        <a:avLst/>
                        <a:gdLst/>
                        <a:ahLst/>
                        <a:cxnLst/>
                        <a:rect l="l" t="t" r="r" b="b"/>
                        <a:pathLst>
                          <a:path w="2491" h="2921" extrusionOk="0">
                            <a:moveTo>
                              <a:pt x="2043" y="0"/>
                            </a:moveTo>
                            <a:cubicBezTo>
                              <a:pt x="2043" y="64"/>
                              <a:pt x="2011" y="96"/>
                              <a:pt x="2011" y="160"/>
                            </a:cubicBezTo>
                            <a:cubicBezTo>
                              <a:pt x="1820" y="638"/>
                              <a:pt x="1533" y="1085"/>
                              <a:pt x="1182" y="1500"/>
                            </a:cubicBezTo>
                            <a:cubicBezTo>
                              <a:pt x="926" y="1915"/>
                              <a:pt x="479" y="2234"/>
                              <a:pt x="1" y="2330"/>
                            </a:cubicBezTo>
                            <a:cubicBezTo>
                              <a:pt x="1" y="2489"/>
                              <a:pt x="128" y="2617"/>
                              <a:pt x="288" y="2617"/>
                            </a:cubicBezTo>
                            <a:cubicBezTo>
                              <a:pt x="607" y="2617"/>
                              <a:pt x="894" y="2457"/>
                              <a:pt x="1086" y="2202"/>
                            </a:cubicBezTo>
                            <a:cubicBezTo>
                              <a:pt x="1129" y="2167"/>
                              <a:pt x="1180" y="2151"/>
                              <a:pt x="1230" y="2151"/>
                            </a:cubicBezTo>
                            <a:cubicBezTo>
                              <a:pt x="1361" y="2151"/>
                              <a:pt x="1483" y="2263"/>
                              <a:pt x="1437" y="2426"/>
                            </a:cubicBezTo>
                            <a:lnTo>
                              <a:pt x="1437" y="2489"/>
                            </a:lnTo>
                            <a:lnTo>
                              <a:pt x="1469" y="2489"/>
                            </a:lnTo>
                            <a:cubicBezTo>
                              <a:pt x="1501" y="2489"/>
                              <a:pt x="1533" y="2553"/>
                              <a:pt x="1533" y="2585"/>
                            </a:cubicBezTo>
                            <a:lnTo>
                              <a:pt x="1533" y="2617"/>
                            </a:lnTo>
                            <a:cubicBezTo>
                              <a:pt x="1533" y="2649"/>
                              <a:pt x="1501" y="2681"/>
                              <a:pt x="1501" y="2681"/>
                            </a:cubicBezTo>
                            <a:cubicBezTo>
                              <a:pt x="1469" y="2713"/>
                              <a:pt x="1437" y="2745"/>
                              <a:pt x="1437" y="2745"/>
                            </a:cubicBezTo>
                            <a:cubicBezTo>
                              <a:pt x="1437" y="2777"/>
                              <a:pt x="1437" y="2840"/>
                              <a:pt x="1469" y="2872"/>
                            </a:cubicBezTo>
                            <a:cubicBezTo>
                              <a:pt x="1517" y="2904"/>
                              <a:pt x="1580" y="2920"/>
                              <a:pt x="1644" y="2920"/>
                            </a:cubicBezTo>
                            <a:cubicBezTo>
                              <a:pt x="1708" y="2920"/>
                              <a:pt x="1772" y="2904"/>
                              <a:pt x="1820" y="2872"/>
                            </a:cubicBezTo>
                            <a:cubicBezTo>
                              <a:pt x="2139" y="2617"/>
                              <a:pt x="1948" y="2074"/>
                              <a:pt x="1820" y="1787"/>
                            </a:cubicBezTo>
                            <a:cubicBezTo>
                              <a:pt x="1754" y="1611"/>
                              <a:pt x="1901" y="1465"/>
                              <a:pt x="2050" y="1465"/>
                            </a:cubicBezTo>
                            <a:cubicBezTo>
                              <a:pt x="2117" y="1465"/>
                              <a:pt x="2185" y="1495"/>
                              <a:pt x="2235" y="1564"/>
                            </a:cubicBezTo>
                            <a:cubicBezTo>
                              <a:pt x="2246" y="1575"/>
                              <a:pt x="2257" y="1580"/>
                              <a:pt x="2269" y="1580"/>
                            </a:cubicBezTo>
                            <a:cubicBezTo>
                              <a:pt x="2352" y="1580"/>
                              <a:pt x="2426" y="1301"/>
                              <a:pt x="2426" y="1245"/>
                            </a:cubicBezTo>
                            <a:cubicBezTo>
                              <a:pt x="2458" y="1053"/>
                              <a:pt x="2490" y="862"/>
                              <a:pt x="2458" y="670"/>
                            </a:cubicBezTo>
                            <a:cubicBezTo>
                              <a:pt x="2458" y="383"/>
                              <a:pt x="2299" y="128"/>
                              <a:pt x="204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859" name="Google Shape;1859;p60"/>
                      <p:cNvGrpSpPr/>
                      <p:nvPr/>
                    </p:nvGrpSpPr>
                    <p:grpSpPr>
                      <a:xfrm>
                        <a:off x="3723025" y="2665300"/>
                        <a:ext cx="865700" cy="1560625"/>
                        <a:chOff x="3723025" y="2665300"/>
                        <a:chExt cx="865700" cy="1560625"/>
                      </a:xfrm>
                    </p:grpSpPr>
                    <p:grpSp>
                      <p:nvGrpSpPr>
                        <p:cNvPr id="1860" name="Google Shape;1860;p60"/>
                        <p:cNvGrpSpPr/>
                        <p:nvPr/>
                      </p:nvGrpSpPr>
                      <p:grpSpPr>
                        <a:xfrm>
                          <a:off x="4216100" y="2665300"/>
                          <a:ext cx="372625" cy="322275"/>
                          <a:chOff x="4216100" y="2665300"/>
                          <a:chExt cx="372625" cy="322275"/>
                        </a:xfrm>
                      </p:grpSpPr>
                      <p:sp>
                        <p:nvSpPr>
                          <p:cNvPr id="1861" name="Google Shape;1861;p60"/>
                          <p:cNvSpPr/>
                          <p:nvPr/>
                        </p:nvSpPr>
                        <p:spPr>
                          <a:xfrm>
                            <a:off x="4385250" y="2888600"/>
                            <a:ext cx="61450" cy="43900"/>
                          </a:xfrm>
                          <a:custGeom>
                            <a:avLst/>
                            <a:gdLst/>
                            <a:ahLst/>
                            <a:cxnLst/>
                            <a:rect l="l" t="t" r="r" b="b"/>
                            <a:pathLst>
                              <a:path w="2458" h="1756" extrusionOk="0">
                                <a:moveTo>
                                  <a:pt x="2043" y="1"/>
                                </a:moveTo>
                                <a:cubicBezTo>
                                  <a:pt x="1947" y="64"/>
                                  <a:pt x="1851" y="128"/>
                                  <a:pt x="1787" y="192"/>
                                </a:cubicBezTo>
                                <a:cubicBezTo>
                                  <a:pt x="1628" y="320"/>
                                  <a:pt x="1436" y="447"/>
                                  <a:pt x="1213" y="543"/>
                                </a:cubicBezTo>
                                <a:cubicBezTo>
                                  <a:pt x="1022" y="639"/>
                                  <a:pt x="798" y="735"/>
                                  <a:pt x="575" y="799"/>
                                </a:cubicBezTo>
                                <a:cubicBezTo>
                                  <a:pt x="447" y="830"/>
                                  <a:pt x="351" y="862"/>
                                  <a:pt x="224" y="862"/>
                                </a:cubicBezTo>
                                <a:lnTo>
                                  <a:pt x="0" y="862"/>
                                </a:lnTo>
                                <a:cubicBezTo>
                                  <a:pt x="160" y="1150"/>
                                  <a:pt x="319" y="1469"/>
                                  <a:pt x="447" y="1756"/>
                                </a:cubicBezTo>
                                <a:cubicBezTo>
                                  <a:pt x="830" y="1692"/>
                                  <a:pt x="1213" y="1564"/>
                                  <a:pt x="1564" y="1373"/>
                                </a:cubicBezTo>
                                <a:cubicBezTo>
                                  <a:pt x="1724" y="1309"/>
                                  <a:pt x="1883" y="1181"/>
                                  <a:pt x="2043" y="1086"/>
                                </a:cubicBezTo>
                                <a:cubicBezTo>
                                  <a:pt x="2202" y="990"/>
                                  <a:pt x="2330" y="894"/>
                                  <a:pt x="2458" y="799"/>
                                </a:cubicBezTo>
                                <a:cubicBezTo>
                                  <a:pt x="2330" y="607"/>
                                  <a:pt x="2234" y="384"/>
                                  <a:pt x="2139" y="192"/>
                                </a:cubicBezTo>
                                <a:cubicBezTo>
                                  <a:pt x="2107" y="128"/>
                                  <a:pt x="2075" y="64"/>
                                  <a:pt x="204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2" name="Google Shape;1862;p60"/>
                          <p:cNvSpPr/>
                          <p:nvPr/>
                        </p:nvSpPr>
                        <p:spPr>
                          <a:xfrm>
                            <a:off x="4399600" y="2917325"/>
                            <a:ext cx="58275" cy="45500"/>
                          </a:xfrm>
                          <a:custGeom>
                            <a:avLst/>
                            <a:gdLst/>
                            <a:ahLst/>
                            <a:cxnLst/>
                            <a:rect l="l" t="t" r="r" b="b"/>
                            <a:pathLst>
                              <a:path w="2331" h="1820" extrusionOk="0">
                                <a:moveTo>
                                  <a:pt x="2043" y="1"/>
                                </a:moveTo>
                                <a:cubicBezTo>
                                  <a:pt x="1788" y="256"/>
                                  <a:pt x="1469" y="447"/>
                                  <a:pt x="1118" y="575"/>
                                </a:cubicBezTo>
                                <a:cubicBezTo>
                                  <a:pt x="767" y="735"/>
                                  <a:pt x="384" y="830"/>
                                  <a:pt x="1" y="894"/>
                                </a:cubicBezTo>
                                <a:cubicBezTo>
                                  <a:pt x="128" y="1181"/>
                                  <a:pt x="256" y="1501"/>
                                  <a:pt x="384" y="1820"/>
                                </a:cubicBezTo>
                                <a:cubicBezTo>
                                  <a:pt x="511" y="1756"/>
                                  <a:pt x="671" y="1692"/>
                                  <a:pt x="831" y="1628"/>
                                </a:cubicBezTo>
                                <a:cubicBezTo>
                                  <a:pt x="1022" y="1532"/>
                                  <a:pt x="1182" y="1437"/>
                                  <a:pt x="1373" y="1341"/>
                                </a:cubicBezTo>
                                <a:cubicBezTo>
                                  <a:pt x="1724" y="1150"/>
                                  <a:pt x="2043" y="926"/>
                                  <a:pt x="2330" y="639"/>
                                </a:cubicBezTo>
                                <a:cubicBezTo>
                                  <a:pt x="2235" y="447"/>
                                  <a:pt x="2139" y="224"/>
                                  <a:pt x="204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3" name="Google Shape;1863;p60"/>
                          <p:cNvSpPr/>
                          <p:nvPr/>
                        </p:nvSpPr>
                        <p:spPr>
                          <a:xfrm>
                            <a:off x="4411575" y="2942850"/>
                            <a:ext cx="59875" cy="44725"/>
                          </a:xfrm>
                          <a:custGeom>
                            <a:avLst/>
                            <a:gdLst/>
                            <a:ahLst/>
                            <a:cxnLst/>
                            <a:rect l="l" t="t" r="r" b="b"/>
                            <a:pathLst>
                              <a:path w="2395" h="1789" extrusionOk="0">
                                <a:moveTo>
                                  <a:pt x="2043" y="1"/>
                                </a:moveTo>
                                <a:cubicBezTo>
                                  <a:pt x="1756" y="224"/>
                                  <a:pt x="1437" y="448"/>
                                  <a:pt x="1086" y="639"/>
                                </a:cubicBezTo>
                                <a:cubicBezTo>
                                  <a:pt x="894" y="735"/>
                                  <a:pt x="671" y="831"/>
                                  <a:pt x="447" y="894"/>
                                </a:cubicBezTo>
                                <a:cubicBezTo>
                                  <a:pt x="320" y="958"/>
                                  <a:pt x="160" y="990"/>
                                  <a:pt x="0" y="1022"/>
                                </a:cubicBezTo>
                                <a:cubicBezTo>
                                  <a:pt x="64" y="1277"/>
                                  <a:pt x="160" y="1533"/>
                                  <a:pt x="224" y="1788"/>
                                </a:cubicBezTo>
                                <a:cubicBezTo>
                                  <a:pt x="415" y="1724"/>
                                  <a:pt x="607" y="1692"/>
                                  <a:pt x="766" y="1628"/>
                                </a:cubicBezTo>
                                <a:cubicBezTo>
                                  <a:pt x="990" y="1565"/>
                                  <a:pt x="1213" y="1469"/>
                                  <a:pt x="1437" y="1373"/>
                                </a:cubicBezTo>
                                <a:cubicBezTo>
                                  <a:pt x="1756" y="1214"/>
                                  <a:pt x="2075" y="1022"/>
                                  <a:pt x="2394" y="799"/>
                                </a:cubicBezTo>
                                <a:cubicBezTo>
                                  <a:pt x="2266" y="511"/>
                                  <a:pt x="2171" y="256"/>
                                  <a:pt x="204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864" name="Google Shape;1864;p60"/>
                          <p:cNvGrpSpPr/>
                          <p:nvPr/>
                        </p:nvGrpSpPr>
                        <p:grpSpPr>
                          <a:xfrm>
                            <a:off x="4228875" y="2665300"/>
                            <a:ext cx="359850" cy="296550"/>
                            <a:chOff x="4228875" y="2665300"/>
                            <a:chExt cx="359850" cy="296550"/>
                          </a:xfrm>
                        </p:grpSpPr>
                        <p:sp>
                          <p:nvSpPr>
                            <p:cNvPr id="1865" name="Google Shape;1865;p60"/>
                            <p:cNvSpPr/>
                            <p:nvPr/>
                          </p:nvSpPr>
                          <p:spPr>
                            <a:xfrm>
                              <a:off x="4267950" y="2728225"/>
                              <a:ext cx="67850" cy="66250"/>
                            </a:xfrm>
                            <a:custGeom>
                              <a:avLst/>
                              <a:gdLst/>
                              <a:ahLst/>
                              <a:cxnLst/>
                              <a:rect l="l" t="t" r="r" b="b"/>
                              <a:pathLst>
                                <a:path w="2714" h="2650" extrusionOk="0">
                                  <a:moveTo>
                                    <a:pt x="2043" y="1"/>
                                  </a:moveTo>
                                  <a:cubicBezTo>
                                    <a:pt x="1884" y="129"/>
                                    <a:pt x="1692" y="224"/>
                                    <a:pt x="1533" y="352"/>
                                  </a:cubicBezTo>
                                  <a:cubicBezTo>
                                    <a:pt x="1309" y="512"/>
                                    <a:pt x="1118" y="671"/>
                                    <a:pt x="958" y="831"/>
                                  </a:cubicBezTo>
                                  <a:cubicBezTo>
                                    <a:pt x="607" y="1182"/>
                                    <a:pt x="288" y="1565"/>
                                    <a:pt x="1" y="1980"/>
                                  </a:cubicBezTo>
                                  <a:cubicBezTo>
                                    <a:pt x="224" y="2139"/>
                                    <a:pt x="448" y="2299"/>
                                    <a:pt x="671" y="2458"/>
                                  </a:cubicBezTo>
                                  <a:cubicBezTo>
                                    <a:pt x="735" y="2522"/>
                                    <a:pt x="799" y="2586"/>
                                    <a:pt x="894" y="2650"/>
                                  </a:cubicBezTo>
                                  <a:cubicBezTo>
                                    <a:pt x="863" y="2618"/>
                                    <a:pt x="863" y="2554"/>
                                    <a:pt x="894" y="2522"/>
                                  </a:cubicBezTo>
                                  <a:cubicBezTo>
                                    <a:pt x="1118" y="2107"/>
                                    <a:pt x="1437" y="1724"/>
                                    <a:pt x="1788" y="1373"/>
                                  </a:cubicBezTo>
                                  <a:cubicBezTo>
                                    <a:pt x="1980" y="1214"/>
                                    <a:pt x="2139" y="1054"/>
                                    <a:pt x="2331" y="894"/>
                                  </a:cubicBezTo>
                                  <a:cubicBezTo>
                                    <a:pt x="2458" y="799"/>
                                    <a:pt x="2586" y="703"/>
                                    <a:pt x="2714" y="607"/>
                                  </a:cubicBezTo>
                                  <a:cubicBezTo>
                                    <a:pt x="2554" y="448"/>
                                    <a:pt x="2394" y="288"/>
                                    <a:pt x="2235" y="160"/>
                                  </a:cubicBezTo>
                                  <a:lnTo>
                                    <a:pt x="2043"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6" name="Google Shape;1866;p60"/>
                            <p:cNvSpPr/>
                            <p:nvPr/>
                          </p:nvSpPr>
                          <p:spPr>
                            <a:xfrm>
                              <a:off x="4244825" y="2713875"/>
                              <a:ext cx="64650" cy="59850"/>
                            </a:xfrm>
                            <a:custGeom>
                              <a:avLst/>
                              <a:gdLst/>
                              <a:ahLst/>
                              <a:cxnLst/>
                              <a:rect l="l" t="t" r="r" b="b"/>
                              <a:pathLst>
                                <a:path w="2586" h="2394" extrusionOk="0">
                                  <a:moveTo>
                                    <a:pt x="2107" y="0"/>
                                  </a:moveTo>
                                  <a:cubicBezTo>
                                    <a:pt x="2011" y="96"/>
                                    <a:pt x="1883" y="192"/>
                                    <a:pt x="1724" y="256"/>
                                  </a:cubicBezTo>
                                  <a:cubicBezTo>
                                    <a:pt x="1405" y="511"/>
                                    <a:pt x="1085" y="766"/>
                                    <a:pt x="798" y="1054"/>
                                  </a:cubicBezTo>
                                  <a:cubicBezTo>
                                    <a:pt x="543" y="1341"/>
                                    <a:pt x="256" y="1628"/>
                                    <a:pt x="0" y="1947"/>
                                  </a:cubicBezTo>
                                  <a:cubicBezTo>
                                    <a:pt x="256" y="2075"/>
                                    <a:pt x="479" y="2234"/>
                                    <a:pt x="702" y="2394"/>
                                  </a:cubicBezTo>
                                  <a:cubicBezTo>
                                    <a:pt x="926" y="1915"/>
                                    <a:pt x="1245" y="1500"/>
                                    <a:pt x="1596" y="1117"/>
                                  </a:cubicBezTo>
                                  <a:cubicBezTo>
                                    <a:pt x="1788" y="926"/>
                                    <a:pt x="2011" y="734"/>
                                    <a:pt x="2234" y="575"/>
                                  </a:cubicBezTo>
                                  <a:cubicBezTo>
                                    <a:pt x="2362" y="479"/>
                                    <a:pt x="2458" y="383"/>
                                    <a:pt x="2585" y="320"/>
                                  </a:cubicBezTo>
                                  <a:cubicBezTo>
                                    <a:pt x="2426" y="192"/>
                                    <a:pt x="2266" y="96"/>
                                    <a:pt x="2107"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7" name="Google Shape;1867;p60"/>
                            <p:cNvSpPr/>
                            <p:nvPr/>
                          </p:nvSpPr>
                          <p:spPr>
                            <a:xfrm>
                              <a:off x="4291900" y="2751375"/>
                              <a:ext cx="79000" cy="75825"/>
                            </a:xfrm>
                            <a:custGeom>
                              <a:avLst/>
                              <a:gdLst/>
                              <a:ahLst/>
                              <a:cxnLst/>
                              <a:rect l="l" t="t" r="r" b="b"/>
                              <a:pathLst>
                                <a:path w="3160" h="3033" extrusionOk="0">
                                  <a:moveTo>
                                    <a:pt x="2075" y="0"/>
                                  </a:moveTo>
                                  <a:lnTo>
                                    <a:pt x="1915" y="96"/>
                                  </a:lnTo>
                                  <a:lnTo>
                                    <a:pt x="1628" y="288"/>
                                  </a:lnTo>
                                  <a:cubicBezTo>
                                    <a:pt x="1468" y="447"/>
                                    <a:pt x="1277" y="607"/>
                                    <a:pt x="1117" y="766"/>
                                  </a:cubicBezTo>
                                  <a:cubicBezTo>
                                    <a:pt x="766" y="1085"/>
                                    <a:pt x="447" y="1437"/>
                                    <a:pt x="128" y="1756"/>
                                  </a:cubicBezTo>
                                  <a:cubicBezTo>
                                    <a:pt x="105" y="1778"/>
                                    <a:pt x="83" y="1801"/>
                                    <a:pt x="49" y="1801"/>
                                  </a:cubicBezTo>
                                  <a:cubicBezTo>
                                    <a:pt x="35" y="1801"/>
                                    <a:pt x="19" y="1797"/>
                                    <a:pt x="0" y="1788"/>
                                  </a:cubicBezTo>
                                  <a:lnTo>
                                    <a:pt x="0" y="1788"/>
                                  </a:lnTo>
                                  <a:cubicBezTo>
                                    <a:pt x="479" y="2171"/>
                                    <a:pt x="926" y="2585"/>
                                    <a:pt x="1309" y="3032"/>
                                  </a:cubicBezTo>
                                  <a:lnTo>
                                    <a:pt x="1309" y="3000"/>
                                  </a:lnTo>
                                  <a:cubicBezTo>
                                    <a:pt x="1373" y="2873"/>
                                    <a:pt x="1468" y="2777"/>
                                    <a:pt x="1564" y="2713"/>
                                  </a:cubicBezTo>
                                  <a:cubicBezTo>
                                    <a:pt x="1660" y="2649"/>
                                    <a:pt x="1756" y="2585"/>
                                    <a:pt x="1851" y="2490"/>
                                  </a:cubicBezTo>
                                  <a:lnTo>
                                    <a:pt x="2394" y="2043"/>
                                  </a:lnTo>
                                  <a:cubicBezTo>
                                    <a:pt x="2585" y="1883"/>
                                    <a:pt x="2777" y="1692"/>
                                    <a:pt x="2936" y="1532"/>
                                  </a:cubicBezTo>
                                  <a:lnTo>
                                    <a:pt x="3160" y="1309"/>
                                  </a:lnTo>
                                  <a:lnTo>
                                    <a:pt x="2936" y="1022"/>
                                  </a:lnTo>
                                  <a:cubicBezTo>
                                    <a:pt x="2681" y="671"/>
                                    <a:pt x="2362" y="320"/>
                                    <a:pt x="2075"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8" name="Google Shape;1868;p60"/>
                            <p:cNvSpPr/>
                            <p:nvPr/>
                          </p:nvSpPr>
                          <p:spPr>
                            <a:xfrm>
                              <a:off x="4328600" y="2792075"/>
                              <a:ext cx="102950" cy="112500"/>
                            </a:xfrm>
                            <a:custGeom>
                              <a:avLst/>
                              <a:gdLst/>
                              <a:ahLst/>
                              <a:cxnLst/>
                              <a:rect l="l" t="t" r="r" b="b"/>
                              <a:pathLst>
                                <a:path w="4118" h="4500" extrusionOk="0">
                                  <a:moveTo>
                                    <a:pt x="1947" y="0"/>
                                  </a:moveTo>
                                  <a:lnTo>
                                    <a:pt x="1756" y="192"/>
                                  </a:lnTo>
                                  <a:cubicBezTo>
                                    <a:pt x="1564" y="351"/>
                                    <a:pt x="1405" y="511"/>
                                    <a:pt x="1213" y="670"/>
                                  </a:cubicBezTo>
                                  <a:cubicBezTo>
                                    <a:pt x="1022" y="862"/>
                                    <a:pt x="830" y="1021"/>
                                    <a:pt x="639" y="1149"/>
                                  </a:cubicBezTo>
                                  <a:lnTo>
                                    <a:pt x="320" y="1404"/>
                                  </a:lnTo>
                                  <a:cubicBezTo>
                                    <a:pt x="224" y="1468"/>
                                    <a:pt x="128" y="1532"/>
                                    <a:pt x="0" y="1532"/>
                                  </a:cubicBezTo>
                                  <a:cubicBezTo>
                                    <a:pt x="543" y="2138"/>
                                    <a:pt x="1054" y="2777"/>
                                    <a:pt x="1500" y="3447"/>
                                  </a:cubicBezTo>
                                  <a:cubicBezTo>
                                    <a:pt x="1724" y="3798"/>
                                    <a:pt x="1947" y="4117"/>
                                    <a:pt x="2139" y="4500"/>
                                  </a:cubicBezTo>
                                  <a:cubicBezTo>
                                    <a:pt x="2554" y="4372"/>
                                    <a:pt x="2936" y="4245"/>
                                    <a:pt x="3319" y="4085"/>
                                  </a:cubicBezTo>
                                  <a:cubicBezTo>
                                    <a:pt x="3511" y="3989"/>
                                    <a:pt x="3702" y="3894"/>
                                    <a:pt x="3862" y="3766"/>
                                  </a:cubicBezTo>
                                  <a:cubicBezTo>
                                    <a:pt x="3958" y="3702"/>
                                    <a:pt x="4022" y="3606"/>
                                    <a:pt x="4117" y="3543"/>
                                  </a:cubicBezTo>
                                  <a:cubicBezTo>
                                    <a:pt x="3479" y="2298"/>
                                    <a:pt x="2745" y="1149"/>
                                    <a:pt x="1947"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9" name="Google Shape;1869;p60"/>
                            <p:cNvSpPr/>
                            <p:nvPr/>
                          </p:nvSpPr>
                          <p:spPr>
                            <a:xfrm>
                              <a:off x="4270350" y="2665300"/>
                              <a:ext cx="318375" cy="296550"/>
                            </a:xfrm>
                            <a:custGeom>
                              <a:avLst/>
                              <a:gdLst/>
                              <a:ahLst/>
                              <a:cxnLst/>
                              <a:rect l="l" t="t" r="r" b="b"/>
                              <a:pathLst>
                                <a:path w="12735" h="11862" extrusionOk="0">
                                  <a:moveTo>
                                    <a:pt x="4667" y="1"/>
                                  </a:moveTo>
                                  <a:cubicBezTo>
                                    <a:pt x="4389" y="1"/>
                                    <a:pt x="4110" y="21"/>
                                    <a:pt x="3830" y="60"/>
                                  </a:cubicBezTo>
                                  <a:cubicBezTo>
                                    <a:pt x="4118" y="188"/>
                                    <a:pt x="4405" y="348"/>
                                    <a:pt x="4628" y="571"/>
                                  </a:cubicBezTo>
                                  <a:cubicBezTo>
                                    <a:pt x="4788" y="699"/>
                                    <a:pt x="4915" y="826"/>
                                    <a:pt x="5043" y="954"/>
                                  </a:cubicBezTo>
                                  <a:cubicBezTo>
                                    <a:pt x="5171" y="1114"/>
                                    <a:pt x="5266" y="1305"/>
                                    <a:pt x="5298" y="1497"/>
                                  </a:cubicBezTo>
                                  <a:cubicBezTo>
                                    <a:pt x="5298" y="1543"/>
                                    <a:pt x="5247" y="1573"/>
                                    <a:pt x="5207" y="1573"/>
                                  </a:cubicBezTo>
                                  <a:cubicBezTo>
                                    <a:pt x="5192" y="1573"/>
                                    <a:pt x="5179" y="1569"/>
                                    <a:pt x="5171" y="1560"/>
                                  </a:cubicBezTo>
                                  <a:cubicBezTo>
                                    <a:pt x="5011" y="1465"/>
                                    <a:pt x="4915" y="1305"/>
                                    <a:pt x="4788" y="1177"/>
                                  </a:cubicBezTo>
                                  <a:cubicBezTo>
                                    <a:pt x="4692" y="1018"/>
                                    <a:pt x="4564" y="890"/>
                                    <a:pt x="4437" y="763"/>
                                  </a:cubicBezTo>
                                  <a:cubicBezTo>
                                    <a:pt x="4149" y="539"/>
                                    <a:pt x="3862" y="316"/>
                                    <a:pt x="3543" y="188"/>
                                  </a:cubicBezTo>
                                  <a:cubicBezTo>
                                    <a:pt x="3511" y="156"/>
                                    <a:pt x="3479" y="124"/>
                                    <a:pt x="3479" y="92"/>
                                  </a:cubicBezTo>
                                  <a:cubicBezTo>
                                    <a:pt x="3320" y="124"/>
                                    <a:pt x="3192" y="156"/>
                                    <a:pt x="3032" y="188"/>
                                  </a:cubicBezTo>
                                  <a:cubicBezTo>
                                    <a:pt x="3256" y="316"/>
                                    <a:pt x="3511" y="475"/>
                                    <a:pt x="3671" y="571"/>
                                  </a:cubicBezTo>
                                  <a:cubicBezTo>
                                    <a:pt x="3830" y="667"/>
                                    <a:pt x="3990" y="763"/>
                                    <a:pt x="4118" y="858"/>
                                  </a:cubicBezTo>
                                  <a:cubicBezTo>
                                    <a:pt x="4213" y="922"/>
                                    <a:pt x="4277" y="986"/>
                                    <a:pt x="4341" y="1050"/>
                                  </a:cubicBezTo>
                                  <a:cubicBezTo>
                                    <a:pt x="4405" y="1114"/>
                                    <a:pt x="4469" y="1177"/>
                                    <a:pt x="4501" y="1241"/>
                                  </a:cubicBezTo>
                                  <a:cubicBezTo>
                                    <a:pt x="4501" y="1305"/>
                                    <a:pt x="4469" y="1337"/>
                                    <a:pt x="4405" y="1337"/>
                                  </a:cubicBezTo>
                                  <a:cubicBezTo>
                                    <a:pt x="4341" y="1337"/>
                                    <a:pt x="4245" y="1305"/>
                                    <a:pt x="4181" y="1241"/>
                                  </a:cubicBezTo>
                                  <a:cubicBezTo>
                                    <a:pt x="4086" y="1209"/>
                                    <a:pt x="4022" y="1146"/>
                                    <a:pt x="3958" y="1114"/>
                                  </a:cubicBezTo>
                                  <a:lnTo>
                                    <a:pt x="3511" y="794"/>
                                  </a:lnTo>
                                  <a:cubicBezTo>
                                    <a:pt x="3224" y="635"/>
                                    <a:pt x="2969" y="443"/>
                                    <a:pt x="2681" y="284"/>
                                  </a:cubicBezTo>
                                  <a:cubicBezTo>
                                    <a:pt x="2330" y="380"/>
                                    <a:pt x="1947" y="475"/>
                                    <a:pt x="1596" y="603"/>
                                  </a:cubicBezTo>
                                  <a:lnTo>
                                    <a:pt x="703" y="922"/>
                                  </a:lnTo>
                                  <a:lnTo>
                                    <a:pt x="671" y="922"/>
                                  </a:lnTo>
                                  <a:cubicBezTo>
                                    <a:pt x="639" y="954"/>
                                    <a:pt x="575" y="986"/>
                                    <a:pt x="511" y="986"/>
                                  </a:cubicBezTo>
                                  <a:lnTo>
                                    <a:pt x="415" y="1018"/>
                                  </a:lnTo>
                                  <a:lnTo>
                                    <a:pt x="192" y="1082"/>
                                  </a:lnTo>
                                  <a:lnTo>
                                    <a:pt x="1" y="1146"/>
                                  </a:lnTo>
                                  <a:lnTo>
                                    <a:pt x="128" y="1177"/>
                                  </a:lnTo>
                                  <a:cubicBezTo>
                                    <a:pt x="830" y="1369"/>
                                    <a:pt x="1501" y="1656"/>
                                    <a:pt x="2043" y="2103"/>
                                  </a:cubicBezTo>
                                  <a:cubicBezTo>
                                    <a:pt x="2075" y="2103"/>
                                    <a:pt x="2107" y="2135"/>
                                    <a:pt x="2139" y="2167"/>
                                  </a:cubicBezTo>
                                  <a:cubicBezTo>
                                    <a:pt x="2267" y="2263"/>
                                    <a:pt x="2426" y="2358"/>
                                    <a:pt x="2554" y="2486"/>
                                  </a:cubicBezTo>
                                  <a:cubicBezTo>
                                    <a:pt x="3256" y="3092"/>
                                    <a:pt x="3894" y="3794"/>
                                    <a:pt x="4469" y="4560"/>
                                  </a:cubicBezTo>
                                  <a:cubicBezTo>
                                    <a:pt x="4469" y="4592"/>
                                    <a:pt x="4501" y="4624"/>
                                    <a:pt x="4501" y="4624"/>
                                  </a:cubicBezTo>
                                  <a:cubicBezTo>
                                    <a:pt x="5011" y="5294"/>
                                    <a:pt x="5458" y="5997"/>
                                    <a:pt x="5873" y="6667"/>
                                  </a:cubicBezTo>
                                  <a:cubicBezTo>
                                    <a:pt x="6064" y="6954"/>
                                    <a:pt x="6256" y="7273"/>
                                    <a:pt x="6447" y="7560"/>
                                  </a:cubicBezTo>
                                  <a:cubicBezTo>
                                    <a:pt x="7213" y="8901"/>
                                    <a:pt x="7883" y="10273"/>
                                    <a:pt x="8490" y="11677"/>
                                  </a:cubicBezTo>
                                  <a:lnTo>
                                    <a:pt x="8522" y="11613"/>
                                  </a:lnTo>
                                  <a:cubicBezTo>
                                    <a:pt x="8586" y="11550"/>
                                    <a:pt x="8649" y="11454"/>
                                    <a:pt x="8713" y="11326"/>
                                  </a:cubicBezTo>
                                  <a:cubicBezTo>
                                    <a:pt x="8745" y="11294"/>
                                    <a:pt x="8777" y="11231"/>
                                    <a:pt x="8777" y="11199"/>
                                  </a:cubicBezTo>
                                  <a:lnTo>
                                    <a:pt x="8809" y="11135"/>
                                  </a:lnTo>
                                  <a:lnTo>
                                    <a:pt x="8841" y="11039"/>
                                  </a:lnTo>
                                  <a:cubicBezTo>
                                    <a:pt x="8841" y="11007"/>
                                    <a:pt x="8873" y="10975"/>
                                    <a:pt x="8873" y="10975"/>
                                  </a:cubicBezTo>
                                  <a:cubicBezTo>
                                    <a:pt x="8905" y="10943"/>
                                    <a:pt x="8905" y="10911"/>
                                    <a:pt x="8905" y="10911"/>
                                  </a:cubicBezTo>
                                  <a:cubicBezTo>
                                    <a:pt x="8937" y="10848"/>
                                    <a:pt x="9000" y="10816"/>
                                    <a:pt x="9032" y="10784"/>
                                  </a:cubicBezTo>
                                  <a:cubicBezTo>
                                    <a:pt x="9059" y="10770"/>
                                    <a:pt x="9080" y="10763"/>
                                    <a:pt x="9098" y="10763"/>
                                  </a:cubicBezTo>
                                  <a:cubicBezTo>
                                    <a:pt x="9123" y="10763"/>
                                    <a:pt x="9141" y="10778"/>
                                    <a:pt x="9160" y="10816"/>
                                  </a:cubicBezTo>
                                  <a:cubicBezTo>
                                    <a:pt x="9192" y="10879"/>
                                    <a:pt x="9224" y="10943"/>
                                    <a:pt x="9192" y="11007"/>
                                  </a:cubicBezTo>
                                  <a:cubicBezTo>
                                    <a:pt x="9192" y="11007"/>
                                    <a:pt x="9192" y="11039"/>
                                    <a:pt x="9192" y="11039"/>
                                  </a:cubicBezTo>
                                  <a:cubicBezTo>
                                    <a:pt x="9192" y="11071"/>
                                    <a:pt x="9192" y="11103"/>
                                    <a:pt x="9192" y="11103"/>
                                  </a:cubicBezTo>
                                  <a:cubicBezTo>
                                    <a:pt x="9224" y="11135"/>
                                    <a:pt x="9224" y="11167"/>
                                    <a:pt x="9192" y="11199"/>
                                  </a:cubicBezTo>
                                  <a:cubicBezTo>
                                    <a:pt x="9160" y="11326"/>
                                    <a:pt x="9096" y="11422"/>
                                    <a:pt x="9032" y="11550"/>
                                  </a:cubicBezTo>
                                  <a:cubicBezTo>
                                    <a:pt x="9000" y="11613"/>
                                    <a:pt x="8969" y="11677"/>
                                    <a:pt x="8905" y="11741"/>
                                  </a:cubicBezTo>
                                  <a:cubicBezTo>
                                    <a:pt x="9067" y="11822"/>
                                    <a:pt x="9238" y="11861"/>
                                    <a:pt x="9405" y="11861"/>
                                  </a:cubicBezTo>
                                  <a:cubicBezTo>
                                    <a:pt x="9697" y="11861"/>
                                    <a:pt x="9978" y="11741"/>
                                    <a:pt x="10181" y="11518"/>
                                  </a:cubicBezTo>
                                  <a:lnTo>
                                    <a:pt x="10181" y="11486"/>
                                  </a:lnTo>
                                  <a:cubicBezTo>
                                    <a:pt x="10181" y="11390"/>
                                    <a:pt x="10277" y="11294"/>
                                    <a:pt x="10373" y="11294"/>
                                  </a:cubicBezTo>
                                  <a:cubicBezTo>
                                    <a:pt x="10532" y="11071"/>
                                    <a:pt x="10628" y="10784"/>
                                    <a:pt x="10692" y="10496"/>
                                  </a:cubicBezTo>
                                  <a:cubicBezTo>
                                    <a:pt x="10724" y="10337"/>
                                    <a:pt x="10756" y="10145"/>
                                    <a:pt x="10788" y="9986"/>
                                  </a:cubicBezTo>
                                  <a:cubicBezTo>
                                    <a:pt x="10788" y="9794"/>
                                    <a:pt x="10788" y="9571"/>
                                    <a:pt x="10947" y="9443"/>
                                  </a:cubicBezTo>
                                  <a:cubicBezTo>
                                    <a:pt x="10963" y="9411"/>
                                    <a:pt x="10995" y="9395"/>
                                    <a:pt x="11031" y="9395"/>
                                  </a:cubicBezTo>
                                  <a:cubicBezTo>
                                    <a:pt x="11067" y="9395"/>
                                    <a:pt x="11107" y="9411"/>
                                    <a:pt x="11139" y="9443"/>
                                  </a:cubicBezTo>
                                  <a:cubicBezTo>
                                    <a:pt x="11266" y="9635"/>
                                    <a:pt x="11298" y="9858"/>
                                    <a:pt x="11234" y="10082"/>
                                  </a:cubicBezTo>
                                  <a:cubicBezTo>
                                    <a:pt x="11203" y="10305"/>
                                    <a:pt x="11171" y="10528"/>
                                    <a:pt x="11107" y="10752"/>
                                  </a:cubicBezTo>
                                  <a:cubicBezTo>
                                    <a:pt x="11043" y="11103"/>
                                    <a:pt x="10883" y="11390"/>
                                    <a:pt x="10660" y="11677"/>
                                  </a:cubicBezTo>
                                  <a:cubicBezTo>
                                    <a:pt x="10768" y="11749"/>
                                    <a:pt x="10905" y="11790"/>
                                    <a:pt x="11039" y="11790"/>
                                  </a:cubicBezTo>
                                  <a:cubicBezTo>
                                    <a:pt x="11144" y="11790"/>
                                    <a:pt x="11246" y="11765"/>
                                    <a:pt x="11330" y="11709"/>
                                  </a:cubicBezTo>
                                  <a:cubicBezTo>
                                    <a:pt x="11649" y="11486"/>
                                    <a:pt x="11905" y="11199"/>
                                    <a:pt x="12096" y="10879"/>
                                  </a:cubicBezTo>
                                  <a:cubicBezTo>
                                    <a:pt x="12351" y="10560"/>
                                    <a:pt x="12511" y="10209"/>
                                    <a:pt x="12639" y="9826"/>
                                  </a:cubicBezTo>
                                  <a:cubicBezTo>
                                    <a:pt x="12703" y="9667"/>
                                    <a:pt x="12734" y="9507"/>
                                    <a:pt x="12734" y="9316"/>
                                  </a:cubicBezTo>
                                  <a:cubicBezTo>
                                    <a:pt x="12734" y="9220"/>
                                    <a:pt x="12703" y="9124"/>
                                    <a:pt x="12703" y="9060"/>
                                  </a:cubicBezTo>
                                  <a:cubicBezTo>
                                    <a:pt x="12511" y="8454"/>
                                    <a:pt x="12383" y="7816"/>
                                    <a:pt x="12192" y="7209"/>
                                  </a:cubicBezTo>
                                  <a:cubicBezTo>
                                    <a:pt x="12032" y="6635"/>
                                    <a:pt x="11809" y="6060"/>
                                    <a:pt x="11522" y="5486"/>
                                  </a:cubicBezTo>
                                  <a:cubicBezTo>
                                    <a:pt x="11458" y="5358"/>
                                    <a:pt x="11362" y="5199"/>
                                    <a:pt x="11298" y="5039"/>
                                  </a:cubicBezTo>
                                  <a:cubicBezTo>
                                    <a:pt x="10851" y="4209"/>
                                    <a:pt x="10309" y="3443"/>
                                    <a:pt x="9703" y="2741"/>
                                  </a:cubicBezTo>
                                  <a:cubicBezTo>
                                    <a:pt x="8969" y="1848"/>
                                    <a:pt x="8107" y="1114"/>
                                    <a:pt x="7086" y="539"/>
                                  </a:cubicBezTo>
                                  <a:cubicBezTo>
                                    <a:pt x="6320" y="180"/>
                                    <a:pt x="5500" y="1"/>
                                    <a:pt x="4667"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0" name="Google Shape;1870;p60"/>
                            <p:cNvSpPr/>
                            <p:nvPr/>
                          </p:nvSpPr>
                          <p:spPr>
                            <a:xfrm>
                              <a:off x="4228875" y="2705900"/>
                              <a:ext cx="59850" cy="52675"/>
                            </a:xfrm>
                            <a:custGeom>
                              <a:avLst/>
                              <a:gdLst/>
                              <a:ahLst/>
                              <a:cxnLst/>
                              <a:rect l="l" t="t" r="r" b="b"/>
                              <a:pathLst>
                                <a:path w="2394" h="2107" extrusionOk="0">
                                  <a:moveTo>
                                    <a:pt x="1755" y="0"/>
                                  </a:moveTo>
                                  <a:cubicBezTo>
                                    <a:pt x="1596" y="160"/>
                                    <a:pt x="1404" y="256"/>
                                    <a:pt x="1245" y="415"/>
                                  </a:cubicBezTo>
                                  <a:cubicBezTo>
                                    <a:pt x="1053" y="575"/>
                                    <a:pt x="894" y="766"/>
                                    <a:pt x="766" y="926"/>
                                  </a:cubicBezTo>
                                  <a:cubicBezTo>
                                    <a:pt x="606" y="1117"/>
                                    <a:pt x="447" y="1341"/>
                                    <a:pt x="319" y="1468"/>
                                  </a:cubicBezTo>
                                  <a:cubicBezTo>
                                    <a:pt x="192" y="1628"/>
                                    <a:pt x="128" y="1787"/>
                                    <a:pt x="0" y="1915"/>
                                  </a:cubicBezTo>
                                  <a:cubicBezTo>
                                    <a:pt x="160" y="1979"/>
                                    <a:pt x="287" y="2043"/>
                                    <a:pt x="415" y="2107"/>
                                  </a:cubicBezTo>
                                  <a:cubicBezTo>
                                    <a:pt x="670" y="1724"/>
                                    <a:pt x="926" y="1373"/>
                                    <a:pt x="1245" y="1053"/>
                                  </a:cubicBezTo>
                                  <a:cubicBezTo>
                                    <a:pt x="1564" y="734"/>
                                    <a:pt x="1883" y="479"/>
                                    <a:pt x="2234" y="256"/>
                                  </a:cubicBezTo>
                                  <a:lnTo>
                                    <a:pt x="2394" y="128"/>
                                  </a:lnTo>
                                  <a:lnTo>
                                    <a:pt x="2298" y="128"/>
                                  </a:lnTo>
                                  <a:cubicBezTo>
                                    <a:pt x="2106" y="128"/>
                                    <a:pt x="1915" y="96"/>
                                    <a:pt x="1755"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871" name="Google Shape;1871;p60"/>
                          <p:cNvSpPr/>
                          <p:nvPr/>
                        </p:nvSpPr>
                        <p:spPr>
                          <a:xfrm>
                            <a:off x="4216100" y="2699900"/>
                            <a:ext cx="44700" cy="49100"/>
                          </a:xfrm>
                          <a:custGeom>
                            <a:avLst/>
                            <a:gdLst/>
                            <a:ahLst/>
                            <a:cxnLst/>
                            <a:rect l="l" t="t" r="r" b="b"/>
                            <a:pathLst>
                              <a:path w="1788" h="1964" extrusionOk="0">
                                <a:moveTo>
                                  <a:pt x="1484" y="1"/>
                                </a:moveTo>
                                <a:cubicBezTo>
                                  <a:pt x="1405" y="1"/>
                                  <a:pt x="1325" y="17"/>
                                  <a:pt x="1245" y="49"/>
                                </a:cubicBezTo>
                                <a:cubicBezTo>
                                  <a:pt x="1149" y="145"/>
                                  <a:pt x="1054" y="240"/>
                                  <a:pt x="958" y="336"/>
                                </a:cubicBezTo>
                                <a:cubicBezTo>
                                  <a:pt x="766" y="623"/>
                                  <a:pt x="575" y="942"/>
                                  <a:pt x="415" y="1230"/>
                                </a:cubicBezTo>
                                <a:cubicBezTo>
                                  <a:pt x="320" y="1389"/>
                                  <a:pt x="224" y="1549"/>
                                  <a:pt x="128" y="1708"/>
                                </a:cubicBezTo>
                                <a:cubicBezTo>
                                  <a:pt x="96" y="1772"/>
                                  <a:pt x="32" y="1836"/>
                                  <a:pt x="0" y="1900"/>
                                </a:cubicBezTo>
                                <a:cubicBezTo>
                                  <a:pt x="64" y="1900"/>
                                  <a:pt x="160" y="1932"/>
                                  <a:pt x="224" y="1964"/>
                                </a:cubicBezTo>
                                <a:cubicBezTo>
                                  <a:pt x="288" y="1804"/>
                                  <a:pt x="383" y="1645"/>
                                  <a:pt x="511" y="1485"/>
                                </a:cubicBezTo>
                                <a:cubicBezTo>
                                  <a:pt x="639" y="1262"/>
                                  <a:pt x="798" y="1070"/>
                                  <a:pt x="958" y="879"/>
                                </a:cubicBezTo>
                                <a:cubicBezTo>
                                  <a:pt x="1086" y="687"/>
                                  <a:pt x="1277" y="527"/>
                                  <a:pt x="1437" y="336"/>
                                </a:cubicBezTo>
                                <a:cubicBezTo>
                                  <a:pt x="1532" y="240"/>
                                  <a:pt x="1660" y="145"/>
                                  <a:pt x="1788" y="49"/>
                                </a:cubicBezTo>
                                <a:lnTo>
                                  <a:pt x="1724" y="49"/>
                                </a:lnTo>
                                <a:cubicBezTo>
                                  <a:pt x="1644" y="17"/>
                                  <a:pt x="1564" y="1"/>
                                  <a:pt x="148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72" name="Google Shape;1872;p60"/>
                        <p:cNvGrpSpPr/>
                        <p:nvPr/>
                      </p:nvGrpSpPr>
                      <p:grpSpPr>
                        <a:xfrm>
                          <a:off x="4162650" y="2756150"/>
                          <a:ext cx="393350" cy="319175"/>
                          <a:chOff x="4162650" y="2756150"/>
                          <a:chExt cx="393350" cy="319175"/>
                        </a:xfrm>
                      </p:grpSpPr>
                      <p:sp>
                        <p:nvSpPr>
                          <p:cNvPr id="1873" name="Google Shape;1873;p60"/>
                          <p:cNvSpPr/>
                          <p:nvPr/>
                        </p:nvSpPr>
                        <p:spPr>
                          <a:xfrm>
                            <a:off x="4357325" y="2988325"/>
                            <a:ext cx="100550" cy="87000"/>
                          </a:xfrm>
                          <a:custGeom>
                            <a:avLst/>
                            <a:gdLst/>
                            <a:ahLst/>
                            <a:cxnLst/>
                            <a:rect l="l" t="t" r="r" b="b"/>
                            <a:pathLst>
                              <a:path w="4022" h="3480" extrusionOk="0">
                                <a:moveTo>
                                  <a:pt x="1915" y="1"/>
                                </a:moveTo>
                                <a:cubicBezTo>
                                  <a:pt x="1851" y="224"/>
                                  <a:pt x="1724" y="448"/>
                                  <a:pt x="1596" y="639"/>
                                </a:cubicBezTo>
                                <a:cubicBezTo>
                                  <a:pt x="1341" y="926"/>
                                  <a:pt x="990" y="1182"/>
                                  <a:pt x="607" y="1309"/>
                                </a:cubicBezTo>
                                <a:cubicBezTo>
                                  <a:pt x="485" y="1370"/>
                                  <a:pt x="351" y="1392"/>
                                  <a:pt x="220" y="1392"/>
                                </a:cubicBezTo>
                                <a:cubicBezTo>
                                  <a:pt x="145" y="1392"/>
                                  <a:pt x="70" y="1385"/>
                                  <a:pt x="0" y="1373"/>
                                </a:cubicBezTo>
                                <a:lnTo>
                                  <a:pt x="0" y="1373"/>
                                </a:lnTo>
                                <a:cubicBezTo>
                                  <a:pt x="0" y="1469"/>
                                  <a:pt x="32" y="1565"/>
                                  <a:pt x="32" y="1661"/>
                                </a:cubicBezTo>
                                <a:cubicBezTo>
                                  <a:pt x="64" y="1884"/>
                                  <a:pt x="96" y="2107"/>
                                  <a:pt x="160" y="2331"/>
                                </a:cubicBezTo>
                                <a:cubicBezTo>
                                  <a:pt x="224" y="2554"/>
                                  <a:pt x="288" y="2778"/>
                                  <a:pt x="351" y="3001"/>
                                </a:cubicBezTo>
                                <a:cubicBezTo>
                                  <a:pt x="383" y="3097"/>
                                  <a:pt x="447" y="3192"/>
                                  <a:pt x="479" y="3320"/>
                                </a:cubicBezTo>
                                <a:cubicBezTo>
                                  <a:pt x="479" y="3352"/>
                                  <a:pt x="511" y="3416"/>
                                  <a:pt x="511" y="3480"/>
                                </a:cubicBezTo>
                                <a:cubicBezTo>
                                  <a:pt x="862" y="3288"/>
                                  <a:pt x="1213" y="3129"/>
                                  <a:pt x="1564" y="2969"/>
                                </a:cubicBezTo>
                                <a:cubicBezTo>
                                  <a:pt x="1500" y="2905"/>
                                  <a:pt x="1405" y="2841"/>
                                  <a:pt x="1341" y="2778"/>
                                </a:cubicBezTo>
                                <a:cubicBezTo>
                                  <a:pt x="1245" y="2714"/>
                                  <a:pt x="1149" y="2618"/>
                                  <a:pt x="1085" y="2522"/>
                                </a:cubicBezTo>
                                <a:cubicBezTo>
                                  <a:pt x="1053" y="2490"/>
                                  <a:pt x="1022" y="2458"/>
                                  <a:pt x="990" y="2395"/>
                                </a:cubicBezTo>
                                <a:cubicBezTo>
                                  <a:pt x="990" y="2331"/>
                                  <a:pt x="958" y="2267"/>
                                  <a:pt x="958" y="2235"/>
                                </a:cubicBezTo>
                                <a:cubicBezTo>
                                  <a:pt x="935" y="2166"/>
                                  <a:pt x="978" y="2114"/>
                                  <a:pt x="1028" y="2114"/>
                                </a:cubicBezTo>
                                <a:cubicBezTo>
                                  <a:pt x="1047" y="2114"/>
                                  <a:pt x="1068" y="2121"/>
                                  <a:pt x="1085" y="2139"/>
                                </a:cubicBezTo>
                                <a:cubicBezTo>
                                  <a:pt x="1117" y="2171"/>
                                  <a:pt x="1181" y="2171"/>
                                  <a:pt x="1213" y="2203"/>
                                </a:cubicBezTo>
                                <a:cubicBezTo>
                                  <a:pt x="1245" y="2235"/>
                                  <a:pt x="1309" y="2267"/>
                                  <a:pt x="1341" y="2331"/>
                                </a:cubicBezTo>
                                <a:lnTo>
                                  <a:pt x="1405" y="2363"/>
                                </a:lnTo>
                                <a:lnTo>
                                  <a:pt x="1436" y="2426"/>
                                </a:lnTo>
                                <a:lnTo>
                                  <a:pt x="1500" y="2458"/>
                                </a:lnTo>
                                <a:lnTo>
                                  <a:pt x="1532" y="2490"/>
                                </a:lnTo>
                                <a:lnTo>
                                  <a:pt x="1564" y="2490"/>
                                </a:lnTo>
                                <a:cubicBezTo>
                                  <a:pt x="1660" y="2554"/>
                                  <a:pt x="1724" y="2618"/>
                                  <a:pt x="1819" y="2650"/>
                                </a:cubicBezTo>
                                <a:lnTo>
                                  <a:pt x="1851" y="2650"/>
                                </a:lnTo>
                                <a:lnTo>
                                  <a:pt x="1947" y="2682"/>
                                </a:lnTo>
                                <a:lnTo>
                                  <a:pt x="2043" y="2714"/>
                                </a:lnTo>
                                <a:cubicBezTo>
                                  <a:pt x="2298" y="2618"/>
                                  <a:pt x="2553" y="2490"/>
                                  <a:pt x="2809" y="2395"/>
                                </a:cubicBezTo>
                                <a:cubicBezTo>
                                  <a:pt x="3224" y="2235"/>
                                  <a:pt x="3607" y="2107"/>
                                  <a:pt x="4021" y="1980"/>
                                </a:cubicBezTo>
                                <a:cubicBezTo>
                                  <a:pt x="3670" y="1852"/>
                                  <a:pt x="3351" y="1692"/>
                                  <a:pt x="3064" y="1469"/>
                                </a:cubicBezTo>
                                <a:cubicBezTo>
                                  <a:pt x="2713" y="1150"/>
                                  <a:pt x="2426" y="767"/>
                                  <a:pt x="2266" y="320"/>
                                </a:cubicBezTo>
                                <a:cubicBezTo>
                                  <a:pt x="2232" y="337"/>
                                  <a:pt x="2198" y="345"/>
                                  <a:pt x="2165" y="345"/>
                                </a:cubicBezTo>
                                <a:cubicBezTo>
                                  <a:pt x="2075" y="345"/>
                                  <a:pt x="1994" y="286"/>
                                  <a:pt x="1947" y="192"/>
                                </a:cubicBezTo>
                                <a:cubicBezTo>
                                  <a:pt x="1947" y="129"/>
                                  <a:pt x="1915" y="65"/>
                                  <a:pt x="1915" y="1"/>
                                </a:cubicBezTo>
                                <a:close/>
                              </a:path>
                            </a:pathLst>
                          </a:custGeom>
                          <a:solidFill>
                            <a:srgbClr val="A3613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4" name="Google Shape;1874;p60"/>
                          <p:cNvSpPr/>
                          <p:nvPr/>
                        </p:nvSpPr>
                        <p:spPr>
                          <a:xfrm>
                            <a:off x="4334975" y="2855100"/>
                            <a:ext cx="55875" cy="101350"/>
                          </a:xfrm>
                          <a:custGeom>
                            <a:avLst/>
                            <a:gdLst/>
                            <a:ahLst/>
                            <a:cxnLst/>
                            <a:rect l="l" t="t" r="r" b="b"/>
                            <a:pathLst>
                              <a:path w="2235" h="4054" extrusionOk="0">
                                <a:moveTo>
                                  <a:pt x="1" y="0"/>
                                </a:moveTo>
                                <a:lnTo>
                                  <a:pt x="1" y="0"/>
                                </a:lnTo>
                                <a:cubicBezTo>
                                  <a:pt x="128" y="447"/>
                                  <a:pt x="256" y="894"/>
                                  <a:pt x="320" y="1373"/>
                                </a:cubicBezTo>
                                <a:lnTo>
                                  <a:pt x="320" y="1532"/>
                                </a:lnTo>
                                <a:cubicBezTo>
                                  <a:pt x="511" y="1660"/>
                                  <a:pt x="703" y="1787"/>
                                  <a:pt x="862" y="1947"/>
                                </a:cubicBezTo>
                                <a:cubicBezTo>
                                  <a:pt x="958" y="2011"/>
                                  <a:pt x="1054" y="2107"/>
                                  <a:pt x="1118" y="2202"/>
                                </a:cubicBezTo>
                                <a:cubicBezTo>
                                  <a:pt x="1245" y="2298"/>
                                  <a:pt x="1309" y="2426"/>
                                  <a:pt x="1341" y="2553"/>
                                </a:cubicBezTo>
                                <a:cubicBezTo>
                                  <a:pt x="1341" y="2632"/>
                                  <a:pt x="1276" y="2689"/>
                                  <a:pt x="1200" y="2689"/>
                                </a:cubicBezTo>
                                <a:cubicBezTo>
                                  <a:pt x="1184" y="2689"/>
                                  <a:pt x="1167" y="2687"/>
                                  <a:pt x="1150" y="2681"/>
                                </a:cubicBezTo>
                                <a:cubicBezTo>
                                  <a:pt x="1054" y="2617"/>
                                  <a:pt x="926" y="2553"/>
                                  <a:pt x="862" y="2426"/>
                                </a:cubicBezTo>
                                <a:cubicBezTo>
                                  <a:pt x="799" y="2362"/>
                                  <a:pt x="703" y="2266"/>
                                  <a:pt x="639" y="2202"/>
                                </a:cubicBezTo>
                                <a:lnTo>
                                  <a:pt x="511" y="2075"/>
                                </a:lnTo>
                                <a:lnTo>
                                  <a:pt x="416" y="2043"/>
                                </a:lnTo>
                                <a:lnTo>
                                  <a:pt x="384" y="2011"/>
                                </a:lnTo>
                                <a:lnTo>
                                  <a:pt x="352" y="1979"/>
                                </a:lnTo>
                                <a:cubicBezTo>
                                  <a:pt x="352" y="2298"/>
                                  <a:pt x="352" y="2617"/>
                                  <a:pt x="320" y="2936"/>
                                </a:cubicBezTo>
                                <a:cubicBezTo>
                                  <a:pt x="288" y="3256"/>
                                  <a:pt x="128" y="3734"/>
                                  <a:pt x="256" y="4053"/>
                                </a:cubicBezTo>
                                <a:cubicBezTo>
                                  <a:pt x="447" y="3862"/>
                                  <a:pt x="671" y="3734"/>
                                  <a:pt x="926" y="3607"/>
                                </a:cubicBezTo>
                                <a:cubicBezTo>
                                  <a:pt x="1124" y="3541"/>
                                  <a:pt x="1414" y="3429"/>
                                  <a:pt x="1658" y="3429"/>
                                </a:cubicBezTo>
                                <a:cubicBezTo>
                                  <a:pt x="1768" y="3429"/>
                                  <a:pt x="1868" y="3451"/>
                                  <a:pt x="1947" y="3511"/>
                                </a:cubicBezTo>
                                <a:cubicBezTo>
                                  <a:pt x="2011" y="3543"/>
                                  <a:pt x="2043" y="3575"/>
                                  <a:pt x="2043" y="3639"/>
                                </a:cubicBezTo>
                                <a:cubicBezTo>
                                  <a:pt x="2107" y="3670"/>
                                  <a:pt x="2171" y="3702"/>
                                  <a:pt x="2235" y="3734"/>
                                </a:cubicBezTo>
                                <a:cubicBezTo>
                                  <a:pt x="2107" y="3479"/>
                                  <a:pt x="2011" y="3256"/>
                                  <a:pt x="1884" y="3000"/>
                                </a:cubicBezTo>
                                <a:cubicBezTo>
                                  <a:pt x="1373" y="1947"/>
                                  <a:pt x="735" y="926"/>
                                  <a:pt x="1" y="0"/>
                                </a:cubicBezTo>
                                <a:close/>
                              </a:path>
                            </a:pathLst>
                          </a:custGeom>
                          <a:solidFill>
                            <a:srgbClr val="A3613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5" name="Google Shape;1875;p60"/>
                          <p:cNvSpPr/>
                          <p:nvPr/>
                        </p:nvSpPr>
                        <p:spPr>
                          <a:xfrm>
                            <a:off x="4421950" y="2991525"/>
                            <a:ext cx="84600" cy="41525"/>
                          </a:xfrm>
                          <a:custGeom>
                            <a:avLst/>
                            <a:gdLst/>
                            <a:ahLst/>
                            <a:cxnLst/>
                            <a:rect l="l" t="t" r="r" b="b"/>
                            <a:pathLst>
                              <a:path w="3384" h="1661" extrusionOk="0">
                                <a:moveTo>
                                  <a:pt x="830" y="1"/>
                                </a:moveTo>
                                <a:cubicBezTo>
                                  <a:pt x="702" y="33"/>
                                  <a:pt x="543" y="96"/>
                                  <a:pt x="415" y="128"/>
                                </a:cubicBezTo>
                                <a:cubicBezTo>
                                  <a:pt x="256" y="160"/>
                                  <a:pt x="128" y="192"/>
                                  <a:pt x="0" y="224"/>
                                </a:cubicBezTo>
                                <a:cubicBezTo>
                                  <a:pt x="160" y="543"/>
                                  <a:pt x="415" y="798"/>
                                  <a:pt x="702" y="1022"/>
                                </a:cubicBezTo>
                                <a:cubicBezTo>
                                  <a:pt x="862" y="1150"/>
                                  <a:pt x="1054" y="1277"/>
                                  <a:pt x="1245" y="1341"/>
                                </a:cubicBezTo>
                                <a:cubicBezTo>
                                  <a:pt x="1436" y="1405"/>
                                  <a:pt x="1628" y="1469"/>
                                  <a:pt x="1819" y="1501"/>
                                </a:cubicBezTo>
                                <a:cubicBezTo>
                                  <a:pt x="1883" y="1533"/>
                                  <a:pt x="1947" y="1596"/>
                                  <a:pt x="1979" y="1660"/>
                                </a:cubicBezTo>
                                <a:cubicBezTo>
                                  <a:pt x="2362" y="1533"/>
                                  <a:pt x="2777" y="1437"/>
                                  <a:pt x="3192" y="1373"/>
                                </a:cubicBezTo>
                                <a:cubicBezTo>
                                  <a:pt x="3224" y="1309"/>
                                  <a:pt x="3256" y="1277"/>
                                  <a:pt x="3319" y="1277"/>
                                </a:cubicBezTo>
                                <a:cubicBezTo>
                                  <a:pt x="3383" y="1245"/>
                                  <a:pt x="3383" y="1181"/>
                                  <a:pt x="3383" y="1150"/>
                                </a:cubicBezTo>
                                <a:cubicBezTo>
                                  <a:pt x="3351" y="1054"/>
                                  <a:pt x="3224" y="990"/>
                                  <a:pt x="3128" y="958"/>
                                </a:cubicBezTo>
                                <a:cubicBezTo>
                                  <a:pt x="2873" y="862"/>
                                  <a:pt x="2585" y="862"/>
                                  <a:pt x="2298" y="798"/>
                                </a:cubicBezTo>
                                <a:cubicBezTo>
                                  <a:pt x="1756" y="639"/>
                                  <a:pt x="1245" y="352"/>
                                  <a:pt x="830" y="1"/>
                                </a:cubicBezTo>
                                <a:close/>
                              </a:path>
                            </a:pathLst>
                          </a:custGeom>
                          <a:solidFill>
                            <a:srgbClr val="A3613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6" name="Google Shape;1876;p60"/>
                          <p:cNvSpPr/>
                          <p:nvPr/>
                        </p:nvSpPr>
                        <p:spPr>
                          <a:xfrm>
                            <a:off x="4450675" y="2973175"/>
                            <a:ext cx="77400" cy="44700"/>
                          </a:xfrm>
                          <a:custGeom>
                            <a:avLst/>
                            <a:gdLst/>
                            <a:ahLst/>
                            <a:cxnLst/>
                            <a:rect l="l" t="t" r="r" b="b"/>
                            <a:pathLst>
                              <a:path w="3096" h="1788" extrusionOk="0">
                                <a:moveTo>
                                  <a:pt x="1053" y="1"/>
                                </a:moveTo>
                                <a:lnTo>
                                  <a:pt x="958" y="64"/>
                                </a:lnTo>
                                <a:cubicBezTo>
                                  <a:pt x="670" y="288"/>
                                  <a:pt x="319" y="447"/>
                                  <a:pt x="0" y="607"/>
                                </a:cubicBezTo>
                                <a:cubicBezTo>
                                  <a:pt x="543" y="926"/>
                                  <a:pt x="1149" y="1150"/>
                                  <a:pt x="1756" y="1213"/>
                                </a:cubicBezTo>
                                <a:cubicBezTo>
                                  <a:pt x="2107" y="1213"/>
                                  <a:pt x="2426" y="1373"/>
                                  <a:pt x="2617" y="1660"/>
                                </a:cubicBezTo>
                                <a:cubicBezTo>
                                  <a:pt x="2649" y="1692"/>
                                  <a:pt x="2649" y="1756"/>
                                  <a:pt x="2649" y="1788"/>
                                </a:cubicBezTo>
                                <a:cubicBezTo>
                                  <a:pt x="2745" y="1724"/>
                                  <a:pt x="2809" y="1660"/>
                                  <a:pt x="2904" y="1564"/>
                                </a:cubicBezTo>
                                <a:cubicBezTo>
                                  <a:pt x="3000" y="1469"/>
                                  <a:pt x="3096" y="1341"/>
                                  <a:pt x="3096" y="1181"/>
                                </a:cubicBezTo>
                                <a:cubicBezTo>
                                  <a:pt x="3064" y="1054"/>
                                  <a:pt x="2968" y="958"/>
                                  <a:pt x="2841" y="894"/>
                                </a:cubicBezTo>
                                <a:cubicBezTo>
                                  <a:pt x="2553" y="703"/>
                                  <a:pt x="2107" y="735"/>
                                  <a:pt x="1756" y="607"/>
                                </a:cubicBezTo>
                                <a:cubicBezTo>
                                  <a:pt x="1436" y="543"/>
                                  <a:pt x="1149" y="320"/>
                                  <a:pt x="1053" y="1"/>
                                </a:cubicBezTo>
                                <a:close/>
                              </a:path>
                            </a:pathLst>
                          </a:custGeom>
                          <a:solidFill>
                            <a:srgbClr val="A3613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7" name="Google Shape;1877;p60"/>
                          <p:cNvSpPr/>
                          <p:nvPr/>
                        </p:nvSpPr>
                        <p:spPr>
                          <a:xfrm>
                            <a:off x="4484175" y="2964400"/>
                            <a:ext cx="71825" cy="32750"/>
                          </a:xfrm>
                          <a:custGeom>
                            <a:avLst/>
                            <a:gdLst/>
                            <a:ahLst/>
                            <a:cxnLst/>
                            <a:rect l="l" t="t" r="r" b="b"/>
                            <a:pathLst>
                              <a:path w="2873" h="1310" extrusionOk="0">
                                <a:moveTo>
                                  <a:pt x="128" y="1"/>
                                </a:moveTo>
                                <a:cubicBezTo>
                                  <a:pt x="96" y="32"/>
                                  <a:pt x="64" y="64"/>
                                  <a:pt x="33" y="96"/>
                                </a:cubicBezTo>
                                <a:lnTo>
                                  <a:pt x="1" y="128"/>
                                </a:lnTo>
                                <a:cubicBezTo>
                                  <a:pt x="1" y="128"/>
                                  <a:pt x="33" y="160"/>
                                  <a:pt x="33" y="192"/>
                                </a:cubicBezTo>
                                <a:cubicBezTo>
                                  <a:pt x="192" y="575"/>
                                  <a:pt x="671" y="607"/>
                                  <a:pt x="990" y="639"/>
                                </a:cubicBezTo>
                                <a:cubicBezTo>
                                  <a:pt x="1020" y="637"/>
                                  <a:pt x="1050" y="635"/>
                                  <a:pt x="1080" y="635"/>
                                </a:cubicBezTo>
                                <a:cubicBezTo>
                                  <a:pt x="1464" y="635"/>
                                  <a:pt x="1841" y="824"/>
                                  <a:pt x="2107" y="1149"/>
                                </a:cubicBezTo>
                                <a:cubicBezTo>
                                  <a:pt x="2139" y="1181"/>
                                  <a:pt x="2171" y="1245"/>
                                  <a:pt x="2203" y="1309"/>
                                </a:cubicBezTo>
                                <a:lnTo>
                                  <a:pt x="2522" y="1149"/>
                                </a:lnTo>
                                <a:lnTo>
                                  <a:pt x="2777" y="1054"/>
                                </a:lnTo>
                                <a:lnTo>
                                  <a:pt x="2873" y="990"/>
                                </a:lnTo>
                                <a:cubicBezTo>
                                  <a:pt x="2809" y="990"/>
                                  <a:pt x="2713" y="958"/>
                                  <a:pt x="2650" y="926"/>
                                </a:cubicBezTo>
                                <a:cubicBezTo>
                                  <a:pt x="2394" y="830"/>
                                  <a:pt x="2235" y="575"/>
                                  <a:pt x="2235" y="288"/>
                                </a:cubicBezTo>
                                <a:cubicBezTo>
                                  <a:pt x="2075" y="224"/>
                                  <a:pt x="1916" y="128"/>
                                  <a:pt x="1820" y="1"/>
                                </a:cubicBezTo>
                                <a:cubicBezTo>
                                  <a:pt x="1580" y="208"/>
                                  <a:pt x="1277" y="312"/>
                                  <a:pt x="974" y="312"/>
                                </a:cubicBezTo>
                                <a:cubicBezTo>
                                  <a:pt x="671" y="312"/>
                                  <a:pt x="368" y="208"/>
                                  <a:pt x="128" y="1"/>
                                </a:cubicBezTo>
                                <a:close/>
                              </a:path>
                            </a:pathLst>
                          </a:custGeom>
                          <a:solidFill>
                            <a:srgbClr val="A3613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8" name="Google Shape;1878;p60"/>
                          <p:cNvSpPr/>
                          <p:nvPr/>
                        </p:nvSpPr>
                        <p:spPr>
                          <a:xfrm>
                            <a:off x="4162650" y="2756150"/>
                            <a:ext cx="47100" cy="19175"/>
                          </a:xfrm>
                          <a:custGeom>
                            <a:avLst/>
                            <a:gdLst/>
                            <a:ahLst/>
                            <a:cxnLst/>
                            <a:rect l="l" t="t" r="r" b="b"/>
                            <a:pathLst>
                              <a:path w="1884" h="767" extrusionOk="0">
                                <a:moveTo>
                                  <a:pt x="1436" y="1"/>
                                </a:moveTo>
                                <a:cubicBezTo>
                                  <a:pt x="1149" y="33"/>
                                  <a:pt x="862" y="129"/>
                                  <a:pt x="638" y="256"/>
                                </a:cubicBezTo>
                                <a:cubicBezTo>
                                  <a:pt x="383" y="384"/>
                                  <a:pt x="192" y="543"/>
                                  <a:pt x="0" y="735"/>
                                </a:cubicBezTo>
                                <a:lnTo>
                                  <a:pt x="0" y="767"/>
                                </a:lnTo>
                                <a:cubicBezTo>
                                  <a:pt x="160" y="671"/>
                                  <a:pt x="351" y="607"/>
                                  <a:pt x="511" y="543"/>
                                </a:cubicBezTo>
                                <a:cubicBezTo>
                                  <a:pt x="702" y="448"/>
                                  <a:pt x="894" y="384"/>
                                  <a:pt x="1085" y="320"/>
                                </a:cubicBezTo>
                                <a:lnTo>
                                  <a:pt x="1341" y="256"/>
                                </a:lnTo>
                                <a:cubicBezTo>
                                  <a:pt x="1436" y="224"/>
                                  <a:pt x="1532" y="192"/>
                                  <a:pt x="1660" y="192"/>
                                </a:cubicBezTo>
                                <a:cubicBezTo>
                                  <a:pt x="1724" y="129"/>
                                  <a:pt x="1787" y="65"/>
                                  <a:pt x="1883" y="1"/>
                                </a:cubicBezTo>
                                <a:close/>
                              </a:path>
                            </a:pathLst>
                          </a:custGeom>
                          <a:solidFill>
                            <a:srgbClr val="A3613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9" name="Google Shape;1879;p60"/>
                          <p:cNvSpPr/>
                          <p:nvPr/>
                        </p:nvSpPr>
                        <p:spPr>
                          <a:xfrm>
                            <a:off x="4184975" y="2759350"/>
                            <a:ext cx="45500" cy="63050"/>
                          </a:xfrm>
                          <a:custGeom>
                            <a:avLst/>
                            <a:gdLst/>
                            <a:ahLst/>
                            <a:cxnLst/>
                            <a:rect l="l" t="t" r="r" b="b"/>
                            <a:pathLst>
                              <a:path w="1820" h="2522" extrusionOk="0">
                                <a:moveTo>
                                  <a:pt x="1565" y="1"/>
                                </a:moveTo>
                                <a:cubicBezTo>
                                  <a:pt x="1469" y="64"/>
                                  <a:pt x="1373" y="128"/>
                                  <a:pt x="1277" y="192"/>
                                </a:cubicBezTo>
                                <a:cubicBezTo>
                                  <a:pt x="1182" y="256"/>
                                  <a:pt x="1054" y="352"/>
                                  <a:pt x="958" y="447"/>
                                </a:cubicBezTo>
                                <a:cubicBezTo>
                                  <a:pt x="735" y="639"/>
                                  <a:pt x="575" y="862"/>
                                  <a:pt x="416" y="1118"/>
                                </a:cubicBezTo>
                                <a:cubicBezTo>
                                  <a:pt x="160" y="1532"/>
                                  <a:pt x="1" y="2011"/>
                                  <a:pt x="1" y="2522"/>
                                </a:cubicBezTo>
                                <a:cubicBezTo>
                                  <a:pt x="128" y="2266"/>
                                  <a:pt x="288" y="2011"/>
                                  <a:pt x="448" y="1756"/>
                                </a:cubicBezTo>
                                <a:cubicBezTo>
                                  <a:pt x="671" y="1437"/>
                                  <a:pt x="926" y="1086"/>
                                  <a:pt x="1214" y="766"/>
                                </a:cubicBezTo>
                                <a:cubicBezTo>
                                  <a:pt x="1341" y="639"/>
                                  <a:pt x="1469" y="479"/>
                                  <a:pt x="1628" y="320"/>
                                </a:cubicBezTo>
                                <a:cubicBezTo>
                                  <a:pt x="1692" y="256"/>
                                  <a:pt x="1724" y="224"/>
                                  <a:pt x="1820" y="160"/>
                                </a:cubicBezTo>
                                <a:lnTo>
                                  <a:pt x="1565" y="1"/>
                                </a:lnTo>
                                <a:close/>
                              </a:path>
                            </a:pathLst>
                          </a:custGeom>
                          <a:solidFill>
                            <a:srgbClr val="A3613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80" name="Google Shape;1880;p60"/>
                        <p:cNvGrpSpPr/>
                        <p:nvPr/>
                      </p:nvGrpSpPr>
                      <p:grpSpPr>
                        <a:xfrm>
                          <a:off x="3723025" y="2823175"/>
                          <a:ext cx="621550" cy="1402750"/>
                          <a:chOff x="3723025" y="2823175"/>
                          <a:chExt cx="621550" cy="1402750"/>
                        </a:xfrm>
                      </p:grpSpPr>
                      <p:sp>
                        <p:nvSpPr>
                          <p:cNvPr id="1881" name="Google Shape;1881;p60"/>
                          <p:cNvSpPr/>
                          <p:nvPr/>
                        </p:nvSpPr>
                        <p:spPr>
                          <a:xfrm>
                            <a:off x="4111575" y="2902125"/>
                            <a:ext cx="233000" cy="197925"/>
                          </a:xfrm>
                          <a:custGeom>
                            <a:avLst/>
                            <a:gdLst/>
                            <a:ahLst/>
                            <a:cxnLst/>
                            <a:rect l="l" t="t" r="r" b="b"/>
                            <a:pathLst>
                              <a:path w="9320" h="7917" extrusionOk="0">
                                <a:moveTo>
                                  <a:pt x="3774" y="1"/>
                                </a:moveTo>
                                <a:cubicBezTo>
                                  <a:pt x="3599" y="1"/>
                                  <a:pt x="3425" y="12"/>
                                  <a:pt x="3256" y="34"/>
                                </a:cubicBezTo>
                                <a:cubicBezTo>
                                  <a:pt x="2894" y="34"/>
                                  <a:pt x="2518" y="20"/>
                                  <a:pt x="2138" y="20"/>
                                </a:cubicBezTo>
                                <a:cubicBezTo>
                                  <a:pt x="1947" y="20"/>
                                  <a:pt x="1756" y="23"/>
                                  <a:pt x="1564" y="34"/>
                                </a:cubicBezTo>
                                <a:cubicBezTo>
                                  <a:pt x="1501" y="194"/>
                                  <a:pt x="1437" y="289"/>
                                  <a:pt x="1373" y="481"/>
                                </a:cubicBezTo>
                                <a:cubicBezTo>
                                  <a:pt x="1309" y="672"/>
                                  <a:pt x="1245" y="832"/>
                                  <a:pt x="1181" y="1023"/>
                                </a:cubicBezTo>
                                <a:cubicBezTo>
                                  <a:pt x="1469" y="1087"/>
                                  <a:pt x="1788" y="1151"/>
                                  <a:pt x="2075" y="1215"/>
                                </a:cubicBezTo>
                                <a:cubicBezTo>
                                  <a:pt x="2394" y="1247"/>
                                  <a:pt x="2713" y="1279"/>
                                  <a:pt x="3001" y="1279"/>
                                </a:cubicBezTo>
                                <a:cubicBezTo>
                                  <a:pt x="3094" y="1288"/>
                                  <a:pt x="3185" y="1292"/>
                                  <a:pt x="3274" y="1292"/>
                                </a:cubicBezTo>
                                <a:cubicBezTo>
                                  <a:pt x="3491" y="1292"/>
                                  <a:pt x="3700" y="1269"/>
                                  <a:pt x="3926" y="1247"/>
                                </a:cubicBezTo>
                                <a:lnTo>
                                  <a:pt x="4405" y="1183"/>
                                </a:lnTo>
                                <a:cubicBezTo>
                                  <a:pt x="4469" y="1167"/>
                                  <a:pt x="4540" y="1159"/>
                                  <a:pt x="4616" y="1159"/>
                                </a:cubicBezTo>
                                <a:cubicBezTo>
                                  <a:pt x="4692" y="1159"/>
                                  <a:pt x="4772" y="1167"/>
                                  <a:pt x="4852" y="1183"/>
                                </a:cubicBezTo>
                                <a:cubicBezTo>
                                  <a:pt x="4915" y="1215"/>
                                  <a:pt x="4947" y="1311"/>
                                  <a:pt x="4884" y="1375"/>
                                </a:cubicBezTo>
                                <a:cubicBezTo>
                                  <a:pt x="4628" y="1534"/>
                                  <a:pt x="4309" y="1630"/>
                                  <a:pt x="3990" y="1630"/>
                                </a:cubicBezTo>
                                <a:cubicBezTo>
                                  <a:pt x="3742" y="1652"/>
                                  <a:pt x="3509" y="1675"/>
                                  <a:pt x="3271" y="1675"/>
                                </a:cubicBezTo>
                                <a:cubicBezTo>
                                  <a:pt x="3172" y="1675"/>
                                  <a:pt x="3072" y="1671"/>
                                  <a:pt x="2969" y="1662"/>
                                </a:cubicBezTo>
                                <a:cubicBezTo>
                                  <a:pt x="2904" y="1665"/>
                                  <a:pt x="2838" y="1667"/>
                                  <a:pt x="2772" y="1667"/>
                                </a:cubicBezTo>
                                <a:cubicBezTo>
                                  <a:pt x="2194" y="1667"/>
                                  <a:pt x="1598" y="1543"/>
                                  <a:pt x="1054" y="1343"/>
                                </a:cubicBezTo>
                                <a:cubicBezTo>
                                  <a:pt x="990" y="1470"/>
                                  <a:pt x="926" y="1630"/>
                                  <a:pt x="894" y="1789"/>
                                </a:cubicBezTo>
                                <a:cubicBezTo>
                                  <a:pt x="607" y="2587"/>
                                  <a:pt x="352" y="3353"/>
                                  <a:pt x="160" y="4151"/>
                                </a:cubicBezTo>
                                <a:cubicBezTo>
                                  <a:pt x="33" y="4534"/>
                                  <a:pt x="1" y="4917"/>
                                  <a:pt x="64" y="5300"/>
                                </a:cubicBezTo>
                                <a:cubicBezTo>
                                  <a:pt x="160" y="5619"/>
                                  <a:pt x="352" y="5938"/>
                                  <a:pt x="639" y="6162"/>
                                </a:cubicBezTo>
                                <a:cubicBezTo>
                                  <a:pt x="1213" y="6640"/>
                                  <a:pt x="1852" y="7023"/>
                                  <a:pt x="2554" y="7311"/>
                                </a:cubicBezTo>
                                <a:cubicBezTo>
                                  <a:pt x="2873" y="7470"/>
                                  <a:pt x="3224" y="7598"/>
                                  <a:pt x="3607" y="7694"/>
                                </a:cubicBezTo>
                                <a:cubicBezTo>
                                  <a:pt x="3894" y="7757"/>
                                  <a:pt x="4213" y="7789"/>
                                  <a:pt x="4501" y="7917"/>
                                </a:cubicBezTo>
                                <a:cubicBezTo>
                                  <a:pt x="4532" y="7885"/>
                                  <a:pt x="4564" y="7853"/>
                                  <a:pt x="4628" y="7853"/>
                                </a:cubicBezTo>
                                <a:cubicBezTo>
                                  <a:pt x="4673" y="7847"/>
                                  <a:pt x="4718" y="7844"/>
                                  <a:pt x="4763" y="7844"/>
                                </a:cubicBezTo>
                                <a:cubicBezTo>
                                  <a:pt x="4942" y="7844"/>
                                  <a:pt x="5126" y="7885"/>
                                  <a:pt x="5330" y="7885"/>
                                </a:cubicBezTo>
                                <a:cubicBezTo>
                                  <a:pt x="5554" y="7885"/>
                                  <a:pt x="5745" y="7853"/>
                                  <a:pt x="5969" y="7789"/>
                                </a:cubicBezTo>
                                <a:cubicBezTo>
                                  <a:pt x="6384" y="7630"/>
                                  <a:pt x="6798" y="7406"/>
                                  <a:pt x="7118" y="7087"/>
                                </a:cubicBezTo>
                                <a:cubicBezTo>
                                  <a:pt x="7469" y="6736"/>
                                  <a:pt x="7756" y="6353"/>
                                  <a:pt x="8011" y="5906"/>
                                </a:cubicBezTo>
                                <a:cubicBezTo>
                                  <a:pt x="8139" y="5683"/>
                                  <a:pt x="8235" y="5460"/>
                                  <a:pt x="8362" y="5236"/>
                                </a:cubicBezTo>
                                <a:cubicBezTo>
                                  <a:pt x="8458" y="5013"/>
                                  <a:pt x="8586" y="4789"/>
                                  <a:pt x="8745" y="4630"/>
                                </a:cubicBezTo>
                                <a:cubicBezTo>
                                  <a:pt x="8809" y="4598"/>
                                  <a:pt x="8841" y="4598"/>
                                  <a:pt x="8905" y="4598"/>
                                </a:cubicBezTo>
                                <a:cubicBezTo>
                                  <a:pt x="9192" y="4023"/>
                                  <a:pt x="9320" y="3385"/>
                                  <a:pt x="9224" y="2747"/>
                                </a:cubicBezTo>
                                <a:cubicBezTo>
                                  <a:pt x="9192" y="2619"/>
                                  <a:pt x="9160" y="2523"/>
                                  <a:pt x="9128" y="2428"/>
                                </a:cubicBezTo>
                                <a:lnTo>
                                  <a:pt x="8841" y="2364"/>
                                </a:lnTo>
                                <a:cubicBezTo>
                                  <a:pt x="8554" y="2332"/>
                                  <a:pt x="8298" y="2236"/>
                                  <a:pt x="8043" y="2140"/>
                                </a:cubicBezTo>
                                <a:cubicBezTo>
                                  <a:pt x="6830" y="1630"/>
                                  <a:pt x="6001" y="417"/>
                                  <a:pt x="4724" y="98"/>
                                </a:cubicBezTo>
                                <a:cubicBezTo>
                                  <a:pt x="4415" y="36"/>
                                  <a:pt x="4092" y="1"/>
                                  <a:pt x="3774" y="1"/>
                                </a:cubicBezTo>
                                <a:close/>
                              </a:path>
                            </a:pathLst>
                          </a:custGeom>
                          <a:solidFill>
                            <a:srgbClr val="000000">
                              <a:alpha val="140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882" name="Google Shape;1882;p60"/>
                          <p:cNvGrpSpPr/>
                          <p:nvPr/>
                        </p:nvGrpSpPr>
                        <p:grpSpPr>
                          <a:xfrm>
                            <a:off x="4127525" y="2823175"/>
                            <a:ext cx="196300" cy="245175"/>
                            <a:chOff x="4127525" y="2823175"/>
                            <a:chExt cx="196300" cy="245175"/>
                          </a:xfrm>
                        </p:grpSpPr>
                        <p:sp>
                          <p:nvSpPr>
                            <p:cNvPr id="1883" name="Google Shape;1883;p60"/>
                            <p:cNvSpPr/>
                            <p:nvPr/>
                          </p:nvSpPr>
                          <p:spPr>
                            <a:xfrm>
                              <a:off x="4221675" y="2844200"/>
                              <a:ext cx="24775" cy="30375"/>
                            </a:xfrm>
                            <a:custGeom>
                              <a:avLst/>
                              <a:gdLst/>
                              <a:ahLst/>
                              <a:cxnLst/>
                              <a:rect l="l" t="t" r="r" b="b"/>
                              <a:pathLst>
                                <a:path w="991" h="1215" extrusionOk="0">
                                  <a:moveTo>
                                    <a:pt x="521" y="1"/>
                                  </a:moveTo>
                                  <a:cubicBezTo>
                                    <a:pt x="413" y="1"/>
                                    <a:pt x="304" y="46"/>
                                    <a:pt x="224" y="149"/>
                                  </a:cubicBezTo>
                                  <a:cubicBezTo>
                                    <a:pt x="160" y="213"/>
                                    <a:pt x="128" y="309"/>
                                    <a:pt x="97" y="372"/>
                                  </a:cubicBezTo>
                                  <a:cubicBezTo>
                                    <a:pt x="65" y="468"/>
                                    <a:pt x="33" y="564"/>
                                    <a:pt x="33" y="628"/>
                                  </a:cubicBezTo>
                                  <a:cubicBezTo>
                                    <a:pt x="1" y="755"/>
                                    <a:pt x="1" y="883"/>
                                    <a:pt x="33" y="979"/>
                                  </a:cubicBezTo>
                                  <a:cubicBezTo>
                                    <a:pt x="33" y="1043"/>
                                    <a:pt x="65" y="1075"/>
                                    <a:pt x="97" y="1106"/>
                                  </a:cubicBezTo>
                                  <a:cubicBezTo>
                                    <a:pt x="144" y="1178"/>
                                    <a:pt x="228" y="1214"/>
                                    <a:pt x="308" y="1214"/>
                                  </a:cubicBezTo>
                                  <a:cubicBezTo>
                                    <a:pt x="334" y="1214"/>
                                    <a:pt x="360" y="1210"/>
                                    <a:pt x="384" y="1202"/>
                                  </a:cubicBezTo>
                                  <a:cubicBezTo>
                                    <a:pt x="448" y="1170"/>
                                    <a:pt x="511" y="1170"/>
                                    <a:pt x="575" y="1106"/>
                                  </a:cubicBezTo>
                                  <a:cubicBezTo>
                                    <a:pt x="639" y="1075"/>
                                    <a:pt x="703" y="1011"/>
                                    <a:pt x="735" y="915"/>
                                  </a:cubicBezTo>
                                  <a:cubicBezTo>
                                    <a:pt x="767" y="915"/>
                                    <a:pt x="767" y="883"/>
                                    <a:pt x="767" y="851"/>
                                  </a:cubicBezTo>
                                  <a:cubicBezTo>
                                    <a:pt x="926" y="723"/>
                                    <a:pt x="990" y="532"/>
                                    <a:pt x="926" y="372"/>
                                  </a:cubicBezTo>
                                  <a:cubicBezTo>
                                    <a:pt x="906" y="147"/>
                                    <a:pt x="714" y="1"/>
                                    <a:pt x="52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4" name="Google Shape;1884;p60"/>
                            <p:cNvSpPr/>
                            <p:nvPr/>
                          </p:nvSpPr>
                          <p:spPr>
                            <a:xfrm>
                              <a:off x="4254400" y="2823175"/>
                              <a:ext cx="23950" cy="33275"/>
                            </a:xfrm>
                            <a:custGeom>
                              <a:avLst/>
                              <a:gdLst/>
                              <a:ahLst/>
                              <a:cxnLst/>
                              <a:rect l="l" t="t" r="r" b="b"/>
                              <a:pathLst>
                                <a:path w="958" h="1331" extrusionOk="0">
                                  <a:moveTo>
                                    <a:pt x="160" y="1"/>
                                  </a:moveTo>
                                  <a:cubicBezTo>
                                    <a:pt x="32" y="1"/>
                                    <a:pt x="0" y="128"/>
                                    <a:pt x="0" y="224"/>
                                  </a:cubicBezTo>
                                  <a:cubicBezTo>
                                    <a:pt x="32" y="288"/>
                                    <a:pt x="32" y="320"/>
                                    <a:pt x="64" y="384"/>
                                  </a:cubicBezTo>
                                  <a:cubicBezTo>
                                    <a:pt x="96" y="416"/>
                                    <a:pt x="128" y="447"/>
                                    <a:pt x="160" y="479"/>
                                  </a:cubicBezTo>
                                  <a:lnTo>
                                    <a:pt x="160" y="511"/>
                                  </a:lnTo>
                                  <a:lnTo>
                                    <a:pt x="224" y="543"/>
                                  </a:lnTo>
                                  <a:lnTo>
                                    <a:pt x="256" y="607"/>
                                  </a:lnTo>
                                  <a:cubicBezTo>
                                    <a:pt x="288" y="639"/>
                                    <a:pt x="319" y="703"/>
                                    <a:pt x="351" y="735"/>
                                  </a:cubicBezTo>
                                  <a:cubicBezTo>
                                    <a:pt x="351" y="799"/>
                                    <a:pt x="383" y="830"/>
                                    <a:pt x="415" y="862"/>
                                  </a:cubicBezTo>
                                  <a:cubicBezTo>
                                    <a:pt x="415" y="894"/>
                                    <a:pt x="447" y="894"/>
                                    <a:pt x="447" y="926"/>
                                  </a:cubicBezTo>
                                  <a:lnTo>
                                    <a:pt x="511" y="1022"/>
                                  </a:lnTo>
                                  <a:lnTo>
                                    <a:pt x="511" y="1054"/>
                                  </a:lnTo>
                                  <a:lnTo>
                                    <a:pt x="511" y="1118"/>
                                  </a:lnTo>
                                  <a:cubicBezTo>
                                    <a:pt x="543" y="1182"/>
                                    <a:pt x="575" y="1245"/>
                                    <a:pt x="639" y="1277"/>
                                  </a:cubicBezTo>
                                  <a:lnTo>
                                    <a:pt x="671" y="1309"/>
                                  </a:lnTo>
                                  <a:cubicBezTo>
                                    <a:pt x="697" y="1322"/>
                                    <a:pt x="723" y="1330"/>
                                    <a:pt x="750" y="1330"/>
                                  </a:cubicBezTo>
                                  <a:cubicBezTo>
                                    <a:pt x="787" y="1330"/>
                                    <a:pt x="825" y="1315"/>
                                    <a:pt x="862" y="1277"/>
                                  </a:cubicBezTo>
                                  <a:cubicBezTo>
                                    <a:pt x="894" y="1277"/>
                                    <a:pt x="894" y="1245"/>
                                    <a:pt x="926" y="1213"/>
                                  </a:cubicBezTo>
                                  <a:cubicBezTo>
                                    <a:pt x="958" y="1150"/>
                                    <a:pt x="958" y="1086"/>
                                    <a:pt x="926" y="1022"/>
                                  </a:cubicBezTo>
                                  <a:cubicBezTo>
                                    <a:pt x="926" y="958"/>
                                    <a:pt x="926" y="926"/>
                                    <a:pt x="894" y="862"/>
                                  </a:cubicBezTo>
                                  <a:cubicBezTo>
                                    <a:pt x="862" y="735"/>
                                    <a:pt x="798" y="639"/>
                                    <a:pt x="734" y="511"/>
                                  </a:cubicBezTo>
                                  <a:cubicBezTo>
                                    <a:pt x="671" y="416"/>
                                    <a:pt x="607" y="320"/>
                                    <a:pt x="543" y="224"/>
                                  </a:cubicBezTo>
                                  <a:cubicBezTo>
                                    <a:pt x="447" y="96"/>
                                    <a:pt x="319" y="33"/>
                                    <a:pt x="16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5" name="Google Shape;1885;p60"/>
                            <p:cNvSpPr/>
                            <p:nvPr/>
                          </p:nvSpPr>
                          <p:spPr>
                            <a:xfrm>
                              <a:off x="4157050" y="2953025"/>
                              <a:ext cx="31950" cy="9800"/>
                            </a:xfrm>
                            <a:custGeom>
                              <a:avLst/>
                              <a:gdLst/>
                              <a:ahLst/>
                              <a:cxnLst/>
                              <a:rect l="l" t="t" r="r" b="b"/>
                              <a:pathLst>
                                <a:path w="1278" h="392" extrusionOk="0">
                                  <a:moveTo>
                                    <a:pt x="154" y="0"/>
                                  </a:moveTo>
                                  <a:cubicBezTo>
                                    <a:pt x="95" y="0"/>
                                    <a:pt x="27" y="52"/>
                                    <a:pt x="1" y="104"/>
                                  </a:cubicBezTo>
                                  <a:cubicBezTo>
                                    <a:pt x="1" y="168"/>
                                    <a:pt x="33" y="264"/>
                                    <a:pt x="97" y="264"/>
                                  </a:cubicBezTo>
                                  <a:cubicBezTo>
                                    <a:pt x="288" y="328"/>
                                    <a:pt x="479" y="392"/>
                                    <a:pt x="671" y="392"/>
                                  </a:cubicBezTo>
                                  <a:lnTo>
                                    <a:pt x="958" y="392"/>
                                  </a:lnTo>
                                  <a:cubicBezTo>
                                    <a:pt x="990" y="392"/>
                                    <a:pt x="1054" y="360"/>
                                    <a:pt x="1118" y="360"/>
                                  </a:cubicBezTo>
                                  <a:cubicBezTo>
                                    <a:pt x="1182" y="360"/>
                                    <a:pt x="1245" y="296"/>
                                    <a:pt x="1245" y="232"/>
                                  </a:cubicBezTo>
                                  <a:cubicBezTo>
                                    <a:pt x="1277" y="200"/>
                                    <a:pt x="1245" y="136"/>
                                    <a:pt x="1214" y="104"/>
                                  </a:cubicBezTo>
                                  <a:cubicBezTo>
                                    <a:pt x="1182" y="73"/>
                                    <a:pt x="1134" y="65"/>
                                    <a:pt x="1082" y="65"/>
                                  </a:cubicBezTo>
                                  <a:cubicBezTo>
                                    <a:pt x="1030" y="65"/>
                                    <a:pt x="974" y="73"/>
                                    <a:pt x="926" y="73"/>
                                  </a:cubicBezTo>
                                  <a:lnTo>
                                    <a:pt x="671" y="73"/>
                                  </a:lnTo>
                                  <a:cubicBezTo>
                                    <a:pt x="511" y="73"/>
                                    <a:pt x="352" y="41"/>
                                    <a:pt x="192" y="9"/>
                                  </a:cubicBezTo>
                                  <a:cubicBezTo>
                                    <a:pt x="181" y="3"/>
                                    <a:pt x="168" y="0"/>
                                    <a:pt x="15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6" name="Google Shape;1886;p60"/>
                            <p:cNvSpPr/>
                            <p:nvPr/>
                          </p:nvSpPr>
                          <p:spPr>
                            <a:xfrm>
                              <a:off x="4164225" y="3009875"/>
                              <a:ext cx="8025" cy="23700"/>
                            </a:xfrm>
                            <a:custGeom>
                              <a:avLst/>
                              <a:gdLst/>
                              <a:ahLst/>
                              <a:cxnLst/>
                              <a:rect l="l" t="t" r="r" b="b"/>
                              <a:pathLst>
                                <a:path w="321" h="948" extrusionOk="0">
                                  <a:moveTo>
                                    <a:pt x="129" y="1"/>
                                  </a:moveTo>
                                  <a:cubicBezTo>
                                    <a:pt x="65" y="1"/>
                                    <a:pt x="1" y="64"/>
                                    <a:pt x="33" y="128"/>
                                  </a:cubicBezTo>
                                  <a:cubicBezTo>
                                    <a:pt x="33" y="256"/>
                                    <a:pt x="33" y="384"/>
                                    <a:pt x="65" y="511"/>
                                  </a:cubicBezTo>
                                  <a:lnTo>
                                    <a:pt x="65" y="703"/>
                                  </a:lnTo>
                                  <a:lnTo>
                                    <a:pt x="65" y="830"/>
                                  </a:lnTo>
                                  <a:cubicBezTo>
                                    <a:pt x="97" y="862"/>
                                    <a:pt x="97" y="894"/>
                                    <a:pt x="129" y="926"/>
                                  </a:cubicBezTo>
                                  <a:cubicBezTo>
                                    <a:pt x="155" y="939"/>
                                    <a:pt x="182" y="947"/>
                                    <a:pt x="206" y="947"/>
                                  </a:cubicBezTo>
                                  <a:cubicBezTo>
                                    <a:pt x="240" y="947"/>
                                    <a:pt x="270" y="932"/>
                                    <a:pt x="288" y="894"/>
                                  </a:cubicBezTo>
                                  <a:cubicBezTo>
                                    <a:pt x="320" y="862"/>
                                    <a:pt x="320" y="830"/>
                                    <a:pt x="320" y="799"/>
                                  </a:cubicBezTo>
                                  <a:cubicBezTo>
                                    <a:pt x="320" y="767"/>
                                    <a:pt x="320" y="735"/>
                                    <a:pt x="320" y="671"/>
                                  </a:cubicBezTo>
                                  <a:cubicBezTo>
                                    <a:pt x="320" y="607"/>
                                    <a:pt x="320" y="543"/>
                                    <a:pt x="320" y="479"/>
                                  </a:cubicBezTo>
                                  <a:cubicBezTo>
                                    <a:pt x="320" y="352"/>
                                    <a:pt x="288" y="224"/>
                                    <a:pt x="256" y="96"/>
                                  </a:cubicBezTo>
                                  <a:cubicBezTo>
                                    <a:pt x="256" y="33"/>
                                    <a:pt x="192" y="1"/>
                                    <a:pt x="12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7" name="Google Shape;1887;p60"/>
                            <p:cNvSpPr/>
                            <p:nvPr/>
                          </p:nvSpPr>
                          <p:spPr>
                            <a:xfrm>
                              <a:off x="4195350" y="3003500"/>
                              <a:ext cx="13600" cy="11525"/>
                            </a:xfrm>
                            <a:custGeom>
                              <a:avLst/>
                              <a:gdLst/>
                              <a:ahLst/>
                              <a:cxnLst/>
                              <a:rect l="l" t="t" r="r" b="b"/>
                              <a:pathLst>
                                <a:path w="544" h="461" extrusionOk="0">
                                  <a:moveTo>
                                    <a:pt x="128" y="0"/>
                                  </a:moveTo>
                                  <a:cubicBezTo>
                                    <a:pt x="96" y="0"/>
                                    <a:pt x="64" y="32"/>
                                    <a:pt x="33" y="64"/>
                                  </a:cubicBezTo>
                                  <a:cubicBezTo>
                                    <a:pt x="1" y="96"/>
                                    <a:pt x="1" y="128"/>
                                    <a:pt x="1" y="160"/>
                                  </a:cubicBezTo>
                                  <a:cubicBezTo>
                                    <a:pt x="1" y="192"/>
                                    <a:pt x="33" y="224"/>
                                    <a:pt x="64" y="256"/>
                                  </a:cubicBezTo>
                                  <a:lnTo>
                                    <a:pt x="256" y="351"/>
                                  </a:lnTo>
                                  <a:cubicBezTo>
                                    <a:pt x="288" y="383"/>
                                    <a:pt x="320" y="415"/>
                                    <a:pt x="352" y="415"/>
                                  </a:cubicBezTo>
                                  <a:lnTo>
                                    <a:pt x="447" y="447"/>
                                  </a:lnTo>
                                  <a:cubicBezTo>
                                    <a:pt x="457" y="456"/>
                                    <a:pt x="466" y="460"/>
                                    <a:pt x="475" y="460"/>
                                  </a:cubicBezTo>
                                  <a:cubicBezTo>
                                    <a:pt x="495" y="460"/>
                                    <a:pt x="511" y="438"/>
                                    <a:pt x="511" y="415"/>
                                  </a:cubicBezTo>
                                  <a:cubicBezTo>
                                    <a:pt x="543" y="415"/>
                                    <a:pt x="543" y="351"/>
                                    <a:pt x="511" y="351"/>
                                  </a:cubicBezTo>
                                  <a:cubicBezTo>
                                    <a:pt x="511" y="319"/>
                                    <a:pt x="511" y="288"/>
                                    <a:pt x="479" y="256"/>
                                  </a:cubicBezTo>
                                  <a:cubicBezTo>
                                    <a:pt x="479" y="224"/>
                                    <a:pt x="447" y="224"/>
                                    <a:pt x="416" y="192"/>
                                  </a:cubicBezTo>
                                  <a:lnTo>
                                    <a:pt x="384" y="160"/>
                                  </a:lnTo>
                                  <a:lnTo>
                                    <a:pt x="224" y="32"/>
                                  </a:lnTo>
                                  <a:cubicBezTo>
                                    <a:pt x="192" y="32"/>
                                    <a:pt x="160" y="0"/>
                                    <a:pt x="12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8" name="Google Shape;1888;p60"/>
                            <p:cNvSpPr/>
                            <p:nvPr/>
                          </p:nvSpPr>
                          <p:spPr>
                            <a:xfrm>
                              <a:off x="4139500" y="3002900"/>
                              <a:ext cx="14400" cy="12600"/>
                            </a:xfrm>
                            <a:custGeom>
                              <a:avLst/>
                              <a:gdLst/>
                              <a:ahLst/>
                              <a:cxnLst/>
                              <a:rect l="l" t="t" r="r" b="b"/>
                              <a:pathLst>
                                <a:path w="576" h="504" extrusionOk="0">
                                  <a:moveTo>
                                    <a:pt x="400" y="0"/>
                                  </a:moveTo>
                                  <a:cubicBezTo>
                                    <a:pt x="384" y="0"/>
                                    <a:pt x="368" y="8"/>
                                    <a:pt x="352" y="24"/>
                                  </a:cubicBezTo>
                                  <a:lnTo>
                                    <a:pt x="224" y="88"/>
                                  </a:lnTo>
                                  <a:lnTo>
                                    <a:pt x="192" y="120"/>
                                  </a:lnTo>
                                  <a:lnTo>
                                    <a:pt x="160" y="184"/>
                                  </a:lnTo>
                                  <a:cubicBezTo>
                                    <a:pt x="128" y="216"/>
                                    <a:pt x="96" y="248"/>
                                    <a:pt x="96" y="280"/>
                                  </a:cubicBezTo>
                                  <a:cubicBezTo>
                                    <a:pt x="96" y="312"/>
                                    <a:pt x="64" y="312"/>
                                    <a:pt x="33" y="343"/>
                                  </a:cubicBezTo>
                                  <a:cubicBezTo>
                                    <a:pt x="33" y="343"/>
                                    <a:pt x="33" y="375"/>
                                    <a:pt x="1" y="407"/>
                                  </a:cubicBezTo>
                                  <a:cubicBezTo>
                                    <a:pt x="1" y="407"/>
                                    <a:pt x="1" y="439"/>
                                    <a:pt x="1" y="471"/>
                                  </a:cubicBezTo>
                                  <a:cubicBezTo>
                                    <a:pt x="33" y="503"/>
                                    <a:pt x="64" y="503"/>
                                    <a:pt x="96" y="503"/>
                                  </a:cubicBezTo>
                                  <a:lnTo>
                                    <a:pt x="128" y="503"/>
                                  </a:lnTo>
                                  <a:cubicBezTo>
                                    <a:pt x="160" y="503"/>
                                    <a:pt x="192" y="471"/>
                                    <a:pt x="224" y="471"/>
                                  </a:cubicBezTo>
                                  <a:lnTo>
                                    <a:pt x="320" y="407"/>
                                  </a:lnTo>
                                  <a:lnTo>
                                    <a:pt x="384" y="407"/>
                                  </a:lnTo>
                                  <a:lnTo>
                                    <a:pt x="447" y="343"/>
                                  </a:lnTo>
                                  <a:lnTo>
                                    <a:pt x="543" y="280"/>
                                  </a:lnTo>
                                  <a:cubicBezTo>
                                    <a:pt x="575" y="248"/>
                                    <a:pt x="575" y="216"/>
                                    <a:pt x="575" y="184"/>
                                  </a:cubicBezTo>
                                  <a:cubicBezTo>
                                    <a:pt x="575" y="152"/>
                                    <a:pt x="575" y="120"/>
                                    <a:pt x="543" y="88"/>
                                  </a:cubicBezTo>
                                  <a:cubicBezTo>
                                    <a:pt x="511" y="56"/>
                                    <a:pt x="479" y="24"/>
                                    <a:pt x="447" y="24"/>
                                  </a:cubicBezTo>
                                  <a:cubicBezTo>
                                    <a:pt x="431" y="8"/>
                                    <a:pt x="416" y="0"/>
                                    <a:pt x="40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9" name="Google Shape;1889;p60"/>
                            <p:cNvSpPr/>
                            <p:nvPr/>
                          </p:nvSpPr>
                          <p:spPr>
                            <a:xfrm>
                              <a:off x="4228075" y="2989925"/>
                              <a:ext cx="9600" cy="13600"/>
                            </a:xfrm>
                            <a:custGeom>
                              <a:avLst/>
                              <a:gdLst/>
                              <a:ahLst/>
                              <a:cxnLst/>
                              <a:rect l="l" t="t" r="r" b="b"/>
                              <a:pathLst>
                                <a:path w="384" h="544" extrusionOk="0">
                                  <a:moveTo>
                                    <a:pt x="160" y="1"/>
                                  </a:moveTo>
                                  <a:cubicBezTo>
                                    <a:pt x="96" y="1"/>
                                    <a:pt x="64" y="33"/>
                                    <a:pt x="32" y="33"/>
                                  </a:cubicBezTo>
                                  <a:cubicBezTo>
                                    <a:pt x="0" y="65"/>
                                    <a:pt x="0" y="128"/>
                                    <a:pt x="0" y="160"/>
                                  </a:cubicBezTo>
                                  <a:cubicBezTo>
                                    <a:pt x="0" y="192"/>
                                    <a:pt x="0" y="224"/>
                                    <a:pt x="0" y="256"/>
                                  </a:cubicBezTo>
                                  <a:cubicBezTo>
                                    <a:pt x="0" y="288"/>
                                    <a:pt x="0" y="320"/>
                                    <a:pt x="32" y="352"/>
                                  </a:cubicBezTo>
                                  <a:cubicBezTo>
                                    <a:pt x="32" y="352"/>
                                    <a:pt x="32" y="384"/>
                                    <a:pt x="64" y="384"/>
                                  </a:cubicBezTo>
                                  <a:cubicBezTo>
                                    <a:pt x="64" y="416"/>
                                    <a:pt x="96" y="448"/>
                                    <a:pt x="128" y="480"/>
                                  </a:cubicBezTo>
                                  <a:cubicBezTo>
                                    <a:pt x="192" y="511"/>
                                    <a:pt x="224" y="511"/>
                                    <a:pt x="287" y="543"/>
                                  </a:cubicBezTo>
                                  <a:cubicBezTo>
                                    <a:pt x="319" y="511"/>
                                    <a:pt x="351" y="511"/>
                                    <a:pt x="383" y="480"/>
                                  </a:cubicBezTo>
                                  <a:cubicBezTo>
                                    <a:pt x="383" y="480"/>
                                    <a:pt x="383" y="448"/>
                                    <a:pt x="383" y="448"/>
                                  </a:cubicBezTo>
                                  <a:cubicBezTo>
                                    <a:pt x="383" y="416"/>
                                    <a:pt x="383" y="384"/>
                                    <a:pt x="383" y="352"/>
                                  </a:cubicBezTo>
                                  <a:cubicBezTo>
                                    <a:pt x="383" y="352"/>
                                    <a:pt x="319" y="288"/>
                                    <a:pt x="319" y="256"/>
                                  </a:cubicBezTo>
                                  <a:cubicBezTo>
                                    <a:pt x="319" y="256"/>
                                    <a:pt x="287" y="224"/>
                                    <a:pt x="287" y="224"/>
                                  </a:cubicBezTo>
                                  <a:lnTo>
                                    <a:pt x="287" y="192"/>
                                  </a:lnTo>
                                  <a:cubicBezTo>
                                    <a:pt x="287" y="176"/>
                                    <a:pt x="287" y="168"/>
                                    <a:pt x="287" y="160"/>
                                  </a:cubicBezTo>
                                  <a:cubicBezTo>
                                    <a:pt x="287" y="128"/>
                                    <a:pt x="287" y="128"/>
                                    <a:pt x="287" y="97"/>
                                  </a:cubicBezTo>
                                  <a:cubicBezTo>
                                    <a:pt x="287" y="97"/>
                                    <a:pt x="287" y="65"/>
                                    <a:pt x="255" y="33"/>
                                  </a:cubicBezTo>
                                  <a:cubicBezTo>
                                    <a:pt x="224" y="33"/>
                                    <a:pt x="192" y="1"/>
                                    <a:pt x="16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0" name="Google Shape;1890;p60"/>
                            <p:cNvSpPr/>
                            <p:nvPr/>
                          </p:nvSpPr>
                          <p:spPr>
                            <a:xfrm>
                              <a:off x="4244025" y="2951025"/>
                              <a:ext cx="16775" cy="17200"/>
                            </a:xfrm>
                            <a:custGeom>
                              <a:avLst/>
                              <a:gdLst/>
                              <a:ahLst/>
                              <a:cxnLst/>
                              <a:rect l="l" t="t" r="r" b="b"/>
                              <a:pathLst>
                                <a:path w="671" h="688" extrusionOk="0">
                                  <a:moveTo>
                                    <a:pt x="148" y="1"/>
                                  </a:moveTo>
                                  <a:cubicBezTo>
                                    <a:pt x="112" y="1"/>
                                    <a:pt x="80" y="9"/>
                                    <a:pt x="64" y="25"/>
                                  </a:cubicBezTo>
                                  <a:cubicBezTo>
                                    <a:pt x="32" y="57"/>
                                    <a:pt x="0" y="89"/>
                                    <a:pt x="0" y="121"/>
                                  </a:cubicBezTo>
                                  <a:cubicBezTo>
                                    <a:pt x="32" y="153"/>
                                    <a:pt x="32" y="184"/>
                                    <a:pt x="64" y="216"/>
                                  </a:cubicBezTo>
                                  <a:cubicBezTo>
                                    <a:pt x="128" y="312"/>
                                    <a:pt x="192" y="376"/>
                                    <a:pt x="256" y="440"/>
                                  </a:cubicBezTo>
                                  <a:lnTo>
                                    <a:pt x="351" y="567"/>
                                  </a:lnTo>
                                  <a:lnTo>
                                    <a:pt x="383" y="631"/>
                                  </a:lnTo>
                                  <a:cubicBezTo>
                                    <a:pt x="415" y="631"/>
                                    <a:pt x="447" y="663"/>
                                    <a:pt x="479" y="663"/>
                                  </a:cubicBezTo>
                                  <a:cubicBezTo>
                                    <a:pt x="511" y="679"/>
                                    <a:pt x="535" y="687"/>
                                    <a:pt x="559" y="687"/>
                                  </a:cubicBezTo>
                                  <a:cubicBezTo>
                                    <a:pt x="583" y="687"/>
                                    <a:pt x="607" y="679"/>
                                    <a:pt x="639" y="663"/>
                                  </a:cubicBezTo>
                                  <a:cubicBezTo>
                                    <a:pt x="671" y="631"/>
                                    <a:pt x="671" y="567"/>
                                    <a:pt x="671" y="536"/>
                                  </a:cubicBezTo>
                                  <a:cubicBezTo>
                                    <a:pt x="671" y="504"/>
                                    <a:pt x="639" y="472"/>
                                    <a:pt x="639" y="440"/>
                                  </a:cubicBezTo>
                                  <a:lnTo>
                                    <a:pt x="575" y="376"/>
                                  </a:lnTo>
                                  <a:lnTo>
                                    <a:pt x="447" y="248"/>
                                  </a:lnTo>
                                  <a:lnTo>
                                    <a:pt x="256" y="25"/>
                                  </a:lnTo>
                                  <a:cubicBezTo>
                                    <a:pt x="224" y="9"/>
                                    <a:pt x="184" y="1"/>
                                    <a:pt x="1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1" name="Google Shape;1891;p60"/>
                            <p:cNvSpPr/>
                            <p:nvPr/>
                          </p:nvSpPr>
                          <p:spPr>
                            <a:xfrm>
                              <a:off x="4263975" y="2932475"/>
                              <a:ext cx="15975" cy="11200"/>
                            </a:xfrm>
                            <a:custGeom>
                              <a:avLst/>
                              <a:gdLst/>
                              <a:ahLst/>
                              <a:cxnLst/>
                              <a:rect l="l" t="t" r="r" b="b"/>
                              <a:pathLst>
                                <a:path w="639" h="448" extrusionOk="0">
                                  <a:moveTo>
                                    <a:pt x="128" y="1"/>
                                  </a:moveTo>
                                  <a:cubicBezTo>
                                    <a:pt x="96" y="33"/>
                                    <a:pt x="64" y="33"/>
                                    <a:pt x="32" y="97"/>
                                  </a:cubicBezTo>
                                  <a:cubicBezTo>
                                    <a:pt x="0" y="161"/>
                                    <a:pt x="0" y="224"/>
                                    <a:pt x="96" y="288"/>
                                  </a:cubicBezTo>
                                  <a:lnTo>
                                    <a:pt x="192" y="352"/>
                                  </a:lnTo>
                                  <a:cubicBezTo>
                                    <a:pt x="224" y="352"/>
                                    <a:pt x="288" y="384"/>
                                    <a:pt x="319" y="384"/>
                                  </a:cubicBezTo>
                                  <a:lnTo>
                                    <a:pt x="415" y="416"/>
                                  </a:lnTo>
                                  <a:cubicBezTo>
                                    <a:pt x="447" y="448"/>
                                    <a:pt x="479" y="448"/>
                                    <a:pt x="511" y="448"/>
                                  </a:cubicBezTo>
                                  <a:lnTo>
                                    <a:pt x="575" y="448"/>
                                  </a:lnTo>
                                  <a:cubicBezTo>
                                    <a:pt x="607" y="448"/>
                                    <a:pt x="639" y="416"/>
                                    <a:pt x="639" y="416"/>
                                  </a:cubicBezTo>
                                  <a:cubicBezTo>
                                    <a:pt x="639" y="384"/>
                                    <a:pt x="639" y="352"/>
                                    <a:pt x="639" y="320"/>
                                  </a:cubicBezTo>
                                  <a:lnTo>
                                    <a:pt x="607" y="256"/>
                                  </a:lnTo>
                                  <a:cubicBezTo>
                                    <a:pt x="575" y="224"/>
                                    <a:pt x="575" y="192"/>
                                    <a:pt x="543" y="192"/>
                                  </a:cubicBezTo>
                                  <a:lnTo>
                                    <a:pt x="447" y="129"/>
                                  </a:lnTo>
                                  <a:cubicBezTo>
                                    <a:pt x="415" y="129"/>
                                    <a:pt x="383" y="65"/>
                                    <a:pt x="351" y="65"/>
                                  </a:cubicBezTo>
                                  <a:lnTo>
                                    <a:pt x="224"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2" name="Google Shape;1892;p60"/>
                            <p:cNvSpPr/>
                            <p:nvPr/>
                          </p:nvSpPr>
                          <p:spPr>
                            <a:xfrm>
                              <a:off x="4246425" y="2917325"/>
                              <a:ext cx="10400" cy="12000"/>
                            </a:xfrm>
                            <a:custGeom>
                              <a:avLst/>
                              <a:gdLst/>
                              <a:ahLst/>
                              <a:cxnLst/>
                              <a:rect l="l" t="t" r="r" b="b"/>
                              <a:pathLst>
                                <a:path w="416" h="480" extrusionOk="0">
                                  <a:moveTo>
                                    <a:pt x="224" y="1"/>
                                  </a:moveTo>
                                  <a:cubicBezTo>
                                    <a:pt x="160" y="32"/>
                                    <a:pt x="128" y="32"/>
                                    <a:pt x="128" y="64"/>
                                  </a:cubicBezTo>
                                  <a:lnTo>
                                    <a:pt x="64" y="192"/>
                                  </a:lnTo>
                                  <a:cubicBezTo>
                                    <a:pt x="32" y="256"/>
                                    <a:pt x="32" y="288"/>
                                    <a:pt x="0" y="320"/>
                                  </a:cubicBezTo>
                                  <a:cubicBezTo>
                                    <a:pt x="0" y="352"/>
                                    <a:pt x="0" y="384"/>
                                    <a:pt x="0" y="415"/>
                                  </a:cubicBezTo>
                                  <a:cubicBezTo>
                                    <a:pt x="32" y="447"/>
                                    <a:pt x="64" y="479"/>
                                    <a:pt x="128" y="479"/>
                                  </a:cubicBezTo>
                                  <a:lnTo>
                                    <a:pt x="192" y="479"/>
                                  </a:lnTo>
                                  <a:cubicBezTo>
                                    <a:pt x="224" y="479"/>
                                    <a:pt x="255" y="447"/>
                                    <a:pt x="255" y="447"/>
                                  </a:cubicBezTo>
                                  <a:cubicBezTo>
                                    <a:pt x="287" y="415"/>
                                    <a:pt x="319" y="384"/>
                                    <a:pt x="319" y="384"/>
                                  </a:cubicBezTo>
                                  <a:lnTo>
                                    <a:pt x="319" y="352"/>
                                  </a:lnTo>
                                  <a:cubicBezTo>
                                    <a:pt x="351" y="288"/>
                                    <a:pt x="383" y="256"/>
                                    <a:pt x="383" y="224"/>
                                  </a:cubicBezTo>
                                  <a:cubicBezTo>
                                    <a:pt x="415" y="160"/>
                                    <a:pt x="415" y="128"/>
                                    <a:pt x="383" y="96"/>
                                  </a:cubicBezTo>
                                  <a:cubicBezTo>
                                    <a:pt x="383" y="64"/>
                                    <a:pt x="351" y="32"/>
                                    <a:pt x="31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3" name="Google Shape;1893;p60"/>
                            <p:cNvSpPr/>
                            <p:nvPr/>
                          </p:nvSpPr>
                          <p:spPr>
                            <a:xfrm>
                              <a:off x="4204925" y="2910150"/>
                              <a:ext cx="12800" cy="9600"/>
                            </a:xfrm>
                            <a:custGeom>
                              <a:avLst/>
                              <a:gdLst/>
                              <a:ahLst/>
                              <a:cxnLst/>
                              <a:rect l="l" t="t" r="r" b="b"/>
                              <a:pathLst>
                                <a:path w="512" h="384" extrusionOk="0">
                                  <a:moveTo>
                                    <a:pt x="352" y="0"/>
                                  </a:moveTo>
                                  <a:cubicBezTo>
                                    <a:pt x="320" y="0"/>
                                    <a:pt x="288" y="0"/>
                                    <a:pt x="288" y="32"/>
                                  </a:cubicBezTo>
                                  <a:lnTo>
                                    <a:pt x="160" y="96"/>
                                  </a:lnTo>
                                  <a:cubicBezTo>
                                    <a:pt x="128" y="128"/>
                                    <a:pt x="64" y="128"/>
                                    <a:pt x="64" y="192"/>
                                  </a:cubicBezTo>
                                  <a:cubicBezTo>
                                    <a:pt x="33" y="192"/>
                                    <a:pt x="33" y="224"/>
                                    <a:pt x="33" y="256"/>
                                  </a:cubicBezTo>
                                  <a:cubicBezTo>
                                    <a:pt x="1" y="288"/>
                                    <a:pt x="1" y="288"/>
                                    <a:pt x="33" y="319"/>
                                  </a:cubicBezTo>
                                  <a:cubicBezTo>
                                    <a:pt x="33" y="351"/>
                                    <a:pt x="33" y="351"/>
                                    <a:pt x="64" y="383"/>
                                  </a:cubicBezTo>
                                  <a:lnTo>
                                    <a:pt x="192" y="383"/>
                                  </a:lnTo>
                                  <a:cubicBezTo>
                                    <a:pt x="224" y="383"/>
                                    <a:pt x="256" y="351"/>
                                    <a:pt x="288" y="351"/>
                                  </a:cubicBezTo>
                                  <a:lnTo>
                                    <a:pt x="416" y="288"/>
                                  </a:lnTo>
                                  <a:cubicBezTo>
                                    <a:pt x="416" y="288"/>
                                    <a:pt x="447" y="288"/>
                                    <a:pt x="479" y="256"/>
                                  </a:cubicBezTo>
                                  <a:lnTo>
                                    <a:pt x="511" y="224"/>
                                  </a:lnTo>
                                  <a:cubicBezTo>
                                    <a:pt x="511" y="192"/>
                                    <a:pt x="511" y="160"/>
                                    <a:pt x="511" y="128"/>
                                  </a:cubicBezTo>
                                  <a:cubicBezTo>
                                    <a:pt x="511" y="128"/>
                                    <a:pt x="511" y="96"/>
                                    <a:pt x="511" y="64"/>
                                  </a:cubicBezTo>
                                  <a:cubicBezTo>
                                    <a:pt x="511" y="64"/>
                                    <a:pt x="479" y="32"/>
                                    <a:pt x="479" y="32"/>
                                  </a:cubicBezTo>
                                  <a:cubicBezTo>
                                    <a:pt x="447" y="32"/>
                                    <a:pt x="447" y="0"/>
                                    <a:pt x="41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4" name="Google Shape;1894;p60"/>
                            <p:cNvSpPr/>
                            <p:nvPr/>
                          </p:nvSpPr>
                          <p:spPr>
                            <a:xfrm>
                              <a:off x="4172225" y="2906150"/>
                              <a:ext cx="13575" cy="11000"/>
                            </a:xfrm>
                            <a:custGeom>
                              <a:avLst/>
                              <a:gdLst/>
                              <a:ahLst/>
                              <a:cxnLst/>
                              <a:rect l="l" t="t" r="r" b="b"/>
                              <a:pathLst>
                                <a:path w="543" h="440" extrusionOk="0">
                                  <a:moveTo>
                                    <a:pt x="319" y="1"/>
                                  </a:moveTo>
                                  <a:lnTo>
                                    <a:pt x="64" y="192"/>
                                  </a:lnTo>
                                  <a:cubicBezTo>
                                    <a:pt x="64" y="192"/>
                                    <a:pt x="64" y="192"/>
                                    <a:pt x="32" y="224"/>
                                  </a:cubicBezTo>
                                  <a:cubicBezTo>
                                    <a:pt x="32" y="224"/>
                                    <a:pt x="32" y="256"/>
                                    <a:pt x="32" y="256"/>
                                  </a:cubicBezTo>
                                  <a:cubicBezTo>
                                    <a:pt x="0" y="288"/>
                                    <a:pt x="0" y="320"/>
                                    <a:pt x="32" y="384"/>
                                  </a:cubicBezTo>
                                  <a:cubicBezTo>
                                    <a:pt x="32" y="384"/>
                                    <a:pt x="64" y="416"/>
                                    <a:pt x="96" y="416"/>
                                  </a:cubicBezTo>
                                  <a:cubicBezTo>
                                    <a:pt x="112" y="432"/>
                                    <a:pt x="128" y="440"/>
                                    <a:pt x="144" y="440"/>
                                  </a:cubicBezTo>
                                  <a:cubicBezTo>
                                    <a:pt x="160" y="440"/>
                                    <a:pt x="176" y="432"/>
                                    <a:pt x="192" y="416"/>
                                  </a:cubicBezTo>
                                  <a:lnTo>
                                    <a:pt x="447" y="288"/>
                                  </a:lnTo>
                                  <a:cubicBezTo>
                                    <a:pt x="479" y="256"/>
                                    <a:pt x="511" y="224"/>
                                    <a:pt x="511" y="192"/>
                                  </a:cubicBezTo>
                                  <a:cubicBezTo>
                                    <a:pt x="543" y="160"/>
                                    <a:pt x="543" y="128"/>
                                    <a:pt x="511" y="65"/>
                                  </a:cubicBezTo>
                                  <a:cubicBezTo>
                                    <a:pt x="511" y="33"/>
                                    <a:pt x="479" y="1"/>
                                    <a:pt x="41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5" name="Google Shape;1895;p60"/>
                            <p:cNvSpPr/>
                            <p:nvPr/>
                          </p:nvSpPr>
                          <p:spPr>
                            <a:xfrm>
                              <a:off x="4271950" y="2964550"/>
                              <a:ext cx="7200" cy="11850"/>
                            </a:xfrm>
                            <a:custGeom>
                              <a:avLst/>
                              <a:gdLst/>
                              <a:ahLst/>
                              <a:cxnLst/>
                              <a:rect l="l" t="t" r="r" b="b"/>
                              <a:pathLst>
                                <a:path w="288" h="474" extrusionOk="0">
                                  <a:moveTo>
                                    <a:pt x="112" y="1"/>
                                  </a:moveTo>
                                  <a:cubicBezTo>
                                    <a:pt x="71" y="1"/>
                                    <a:pt x="27" y="18"/>
                                    <a:pt x="0" y="58"/>
                                  </a:cubicBezTo>
                                  <a:lnTo>
                                    <a:pt x="0" y="90"/>
                                  </a:lnTo>
                                  <a:cubicBezTo>
                                    <a:pt x="0" y="122"/>
                                    <a:pt x="0" y="154"/>
                                    <a:pt x="0" y="154"/>
                                  </a:cubicBezTo>
                                  <a:lnTo>
                                    <a:pt x="32" y="282"/>
                                  </a:lnTo>
                                  <a:cubicBezTo>
                                    <a:pt x="32" y="314"/>
                                    <a:pt x="32" y="346"/>
                                    <a:pt x="64" y="378"/>
                                  </a:cubicBezTo>
                                  <a:cubicBezTo>
                                    <a:pt x="64" y="409"/>
                                    <a:pt x="96" y="409"/>
                                    <a:pt x="96" y="441"/>
                                  </a:cubicBezTo>
                                  <a:cubicBezTo>
                                    <a:pt x="128" y="441"/>
                                    <a:pt x="160" y="473"/>
                                    <a:pt x="192" y="473"/>
                                  </a:cubicBezTo>
                                  <a:cubicBezTo>
                                    <a:pt x="224" y="441"/>
                                    <a:pt x="224" y="441"/>
                                    <a:pt x="256" y="409"/>
                                  </a:cubicBezTo>
                                  <a:cubicBezTo>
                                    <a:pt x="256" y="409"/>
                                    <a:pt x="256" y="378"/>
                                    <a:pt x="288" y="346"/>
                                  </a:cubicBezTo>
                                  <a:cubicBezTo>
                                    <a:pt x="288" y="314"/>
                                    <a:pt x="288" y="282"/>
                                    <a:pt x="288" y="218"/>
                                  </a:cubicBezTo>
                                  <a:cubicBezTo>
                                    <a:pt x="256" y="186"/>
                                    <a:pt x="256" y="154"/>
                                    <a:pt x="224" y="90"/>
                                  </a:cubicBezTo>
                                  <a:cubicBezTo>
                                    <a:pt x="224" y="35"/>
                                    <a:pt x="170" y="1"/>
                                    <a:pt x="11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6" name="Google Shape;1896;p60"/>
                            <p:cNvSpPr/>
                            <p:nvPr/>
                          </p:nvSpPr>
                          <p:spPr>
                            <a:xfrm>
                              <a:off x="4308800" y="2963175"/>
                              <a:ext cx="15025" cy="10825"/>
                            </a:xfrm>
                            <a:custGeom>
                              <a:avLst/>
                              <a:gdLst/>
                              <a:ahLst/>
                              <a:cxnLst/>
                              <a:rect l="l" t="t" r="r" b="b"/>
                              <a:pathLst>
                                <a:path w="601" h="433" extrusionOk="0">
                                  <a:moveTo>
                                    <a:pt x="181" y="1"/>
                                  </a:moveTo>
                                  <a:cubicBezTo>
                                    <a:pt x="81" y="1"/>
                                    <a:pt x="0" y="105"/>
                                    <a:pt x="26" y="209"/>
                                  </a:cubicBezTo>
                                  <a:cubicBezTo>
                                    <a:pt x="26" y="241"/>
                                    <a:pt x="58" y="273"/>
                                    <a:pt x="90" y="305"/>
                                  </a:cubicBezTo>
                                  <a:lnTo>
                                    <a:pt x="186" y="337"/>
                                  </a:lnTo>
                                  <a:cubicBezTo>
                                    <a:pt x="218" y="369"/>
                                    <a:pt x="250" y="401"/>
                                    <a:pt x="314" y="401"/>
                                  </a:cubicBezTo>
                                  <a:lnTo>
                                    <a:pt x="409" y="433"/>
                                  </a:lnTo>
                                  <a:lnTo>
                                    <a:pt x="537" y="433"/>
                                  </a:lnTo>
                                  <a:cubicBezTo>
                                    <a:pt x="601" y="433"/>
                                    <a:pt x="601" y="401"/>
                                    <a:pt x="601" y="337"/>
                                  </a:cubicBezTo>
                                  <a:lnTo>
                                    <a:pt x="569" y="305"/>
                                  </a:lnTo>
                                  <a:cubicBezTo>
                                    <a:pt x="537" y="273"/>
                                    <a:pt x="537" y="273"/>
                                    <a:pt x="505" y="241"/>
                                  </a:cubicBezTo>
                                  <a:lnTo>
                                    <a:pt x="441" y="177"/>
                                  </a:lnTo>
                                  <a:lnTo>
                                    <a:pt x="409" y="145"/>
                                  </a:lnTo>
                                  <a:cubicBezTo>
                                    <a:pt x="377" y="113"/>
                                    <a:pt x="377" y="113"/>
                                    <a:pt x="346" y="81"/>
                                  </a:cubicBezTo>
                                  <a:lnTo>
                                    <a:pt x="250" y="18"/>
                                  </a:lnTo>
                                  <a:cubicBezTo>
                                    <a:pt x="226" y="6"/>
                                    <a:pt x="203" y="1"/>
                                    <a:pt x="18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7" name="Google Shape;1897;p60"/>
                            <p:cNvSpPr/>
                            <p:nvPr/>
                          </p:nvSpPr>
                          <p:spPr>
                            <a:xfrm>
                              <a:off x="4280725" y="2992900"/>
                              <a:ext cx="12000" cy="18600"/>
                            </a:xfrm>
                            <a:custGeom>
                              <a:avLst/>
                              <a:gdLst/>
                              <a:ahLst/>
                              <a:cxnLst/>
                              <a:rect l="l" t="t" r="r" b="b"/>
                              <a:pathLst>
                                <a:path w="480" h="744" extrusionOk="0">
                                  <a:moveTo>
                                    <a:pt x="299" y="1"/>
                                  </a:moveTo>
                                  <a:cubicBezTo>
                                    <a:pt x="224" y="1"/>
                                    <a:pt x="160" y="53"/>
                                    <a:pt x="160" y="105"/>
                                  </a:cubicBezTo>
                                  <a:cubicBezTo>
                                    <a:pt x="128" y="201"/>
                                    <a:pt x="64" y="297"/>
                                    <a:pt x="64" y="361"/>
                                  </a:cubicBezTo>
                                  <a:cubicBezTo>
                                    <a:pt x="32" y="456"/>
                                    <a:pt x="64" y="456"/>
                                    <a:pt x="32" y="488"/>
                                  </a:cubicBezTo>
                                  <a:cubicBezTo>
                                    <a:pt x="0" y="552"/>
                                    <a:pt x="0" y="584"/>
                                    <a:pt x="32" y="616"/>
                                  </a:cubicBezTo>
                                  <a:cubicBezTo>
                                    <a:pt x="32" y="648"/>
                                    <a:pt x="32" y="680"/>
                                    <a:pt x="64" y="680"/>
                                  </a:cubicBezTo>
                                  <a:cubicBezTo>
                                    <a:pt x="64" y="743"/>
                                    <a:pt x="128" y="743"/>
                                    <a:pt x="160" y="743"/>
                                  </a:cubicBezTo>
                                  <a:cubicBezTo>
                                    <a:pt x="192" y="712"/>
                                    <a:pt x="224" y="712"/>
                                    <a:pt x="256" y="680"/>
                                  </a:cubicBezTo>
                                  <a:cubicBezTo>
                                    <a:pt x="288" y="648"/>
                                    <a:pt x="320" y="616"/>
                                    <a:pt x="320" y="584"/>
                                  </a:cubicBezTo>
                                  <a:lnTo>
                                    <a:pt x="383" y="456"/>
                                  </a:lnTo>
                                  <a:cubicBezTo>
                                    <a:pt x="415" y="392"/>
                                    <a:pt x="415" y="297"/>
                                    <a:pt x="447" y="201"/>
                                  </a:cubicBezTo>
                                  <a:cubicBezTo>
                                    <a:pt x="479" y="105"/>
                                    <a:pt x="415" y="41"/>
                                    <a:pt x="352" y="9"/>
                                  </a:cubicBezTo>
                                  <a:cubicBezTo>
                                    <a:pt x="334" y="4"/>
                                    <a:pt x="316" y="1"/>
                                    <a:pt x="29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8" name="Google Shape;1898;p60"/>
                            <p:cNvSpPr/>
                            <p:nvPr/>
                          </p:nvSpPr>
                          <p:spPr>
                            <a:xfrm>
                              <a:off x="4253600" y="3011250"/>
                              <a:ext cx="9600" cy="19700"/>
                            </a:xfrm>
                            <a:custGeom>
                              <a:avLst/>
                              <a:gdLst/>
                              <a:ahLst/>
                              <a:cxnLst/>
                              <a:rect l="l" t="t" r="r" b="b"/>
                              <a:pathLst>
                                <a:path w="384" h="788" extrusionOk="0">
                                  <a:moveTo>
                                    <a:pt x="206" y="1"/>
                                  </a:moveTo>
                                  <a:cubicBezTo>
                                    <a:pt x="138" y="1"/>
                                    <a:pt x="90" y="53"/>
                                    <a:pt x="64" y="105"/>
                                  </a:cubicBezTo>
                                  <a:cubicBezTo>
                                    <a:pt x="64" y="169"/>
                                    <a:pt x="32" y="233"/>
                                    <a:pt x="32" y="297"/>
                                  </a:cubicBezTo>
                                  <a:cubicBezTo>
                                    <a:pt x="32" y="297"/>
                                    <a:pt x="32" y="297"/>
                                    <a:pt x="32" y="329"/>
                                  </a:cubicBezTo>
                                  <a:lnTo>
                                    <a:pt x="32" y="392"/>
                                  </a:lnTo>
                                  <a:lnTo>
                                    <a:pt x="0" y="520"/>
                                  </a:lnTo>
                                  <a:cubicBezTo>
                                    <a:pt x="0" y="552"/>
                                    <a:pt x="0" y="584"/>
                                    <a:pt x="0" y="648"/>
                                  </a:cubicBezTo>
                                  <a:cubicBezTo>
                                    <a:pt x="0" y="648"/>
                                    <a:pt x="0" y="680"/>
                                    <a:pt x="0" y="712"/>
                                  </a:cubicBezTo>
                                  <a:cubicBezTo>
                                    <a:pt x="24" y="758"/>
                                    <a:pt x="64" y="788"/>
                                    <a:pt x="109" y="788"/>
                                  </a:cubicBezTo>
                                  <a:cubicBezTo>
                                    <a:pt x="126" y="788"/>
                                    <a:pt x="143" y="784"/>
                                    <a:pt x="160" y="775"/>
                                  </a:cubicBezTo>
                                  <a:cubicBezTo>
                                    <a:pt x="192" y="712"/>
                                    <a:pt x="224" y="648"/>
                                    <a:pt x="256" y="616"/>
                                  </a:cubicBezTo>
                                  <a:lnTo>
                                    <a:pt x="288" y="456"/>
                                  </a:lnTo>
                                  <a:lnTo>
                                    <a:pt x="320" y="329"/>
                                  </a:lnTo>
                                  <a:cubicBezTo>
                                    <a:pt x="320" y="265"/>
                                    <a:pt x="351" y="233"/>
                                    <a:pt x="351" y="169"/>
                                  </a:cubicBezTo>
                                  <a:cubicBezTo>
                                    <a:pt x="383" y="105"/>
                                    <a:pt x="320" y="9"/>
                                    <a:pt x="256" y="9"/>
                                  </a:cubicBezTo>
                                  <a:cubicBezTo>
                                    <a:pt x="238" y="4"/>
                                    <a:pt x="222" y="1"/>
                                    <a:pt x="20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9" name="Google Shape;1899;p60"/>
                            <p:cNvSpPr/>
                            <p:nvPr/>
                          </p:nvSpPr>
                          <p:spPr>
                            <a:xfrm>
                              <a:off x="4268750" y="3037000"/>
                              <a:ext cx="8800" cy="17375"/>
                            </a:xfrm>
                            <a:custGeom>
                              <a:avLst/>
                              <a:gdLst/>
                              <a:ahLst/>
                              <a:cxnLst/>
                              <a:rect l="l" t="t" r="r" b="b"/>
                              <a:pathLst>
                                <a:path w="352" h="695" extrusionOk="0">
                                  <a:moveTo>
                                    <a:pt x="97" y="1"/>
                                  </a:moveTo>
                                  <a:cubicBezTo>
                                    <a:pt x="65" y="33"/>
                                    <a:pt x="33" y="65"/>
                                    <a:pt x="1" y="96"/>
                                  </a:cubicBezTo>
                                  <a:cubicBezTo>
                                    <a:pt x="1" y="128"/>
                                    <a:pt x="1" y="192"/>
                                    <a:pt x="1" y="224"/>
                                  </a:cubicBezTo>
                                  <a:lnTo>
                                    <a:pt x="33" y="352"/>
                                  </a:lnTo>
                                  <a:lnTo>
                                    <a:pt x="33" y="416"/>
                                  </a:lnTo>
                                  <a:cubicBezTo>
                                    <a:pt x="33" y="448"/>
                                    <a:pt x="33" y="448"/>
                                    <a:pt x="65" y="479"/>
                                  </a:cubicBezTo>
                                  <a:cubicBezTo>
                                    <a:pt x="65" y="479"/>
                                    <a:pt x="65" y="511"/>
                                    <a:pt x="65" y="511"/>
                                  </a:cubicBezTo>
                                  <a:lnTo>
                                    <a:pt x="65" y="543"/>
                                  </a:lnTo>
                                  <a:cubicBezTo>
                                    <a:pt x="65" y="575"/>
                                    <a:pt x="97" y="607"/>
                                    <a:pt x="97" y="639"/>
                                  </a:cubicBezTo>
                                  <a:cubicBezTo>
                                    <a:pt x="128" y="639"/>
                                    <a:pt x="128" y="671"/>
                                    <a:pt x="160" y="671"/>
                                  </a:cubicBezTo>
                                  <a:cubicBezTo>
                                    <a:pt x="176" y="687"/>
                                    <a:pt x="200" y="695"/>
                                    <a:pt x="224" y="695"/>
                                  </a:cubicBezTo>
                                  <a:cubicBezTo>
                                    <a:pt x="248" y="695"/>
                                    <a:pt x="272" y="687"/>
                                    <a:pt x="288" y="671"/>
                                  </a:cubicBezTo>
                                  <a:cubicBezTo>
                                    <a:pt x="320" y="639"/>
                                    <a:pt x="320" y="639"/>
                                    <a:pt x="352" y="607"/>
                                  </a:cubicBezTo>
                                  <a:cubicBezTo>
                                    <a:pt x="352" y="575"/>
                                    <a:pt x="352" y="543"/>
                                    <a:pt x="352" y="543"/>
                                  </a:cubicBezTo>
                                  <a:lnTo>
                                    <a:pt x="352" y="448"/>
                                  </a:lnTo>
                                  <a:cubicBezTo>
                                    <a:pt x="352" y="416"/>
                                    <a:pt x="352" y="384"/>
                                    <a:pt x="352" y="352"/>
                                  </a:cubicBezTo>
                                  <a:lnTo>
                                    <a:pt x="352" y="256"/>
                                  </a:lnTo>
                                  <a:lnTo>
                                    <a:pt x="320" y="128"/>
                                  </a:lnTo>
                                  <a:cubicBezTo>
                                    <a:pt x="288" y="65"/>
                                    <a:pt x="288" y="33"/>
                                    <a:pt x="22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0" name="Google Shape;1900;p60"/>
                            <p:cNvSpPr/>
                            <p:nvPr/>
                          </p:nvSpPr>
                          <p:spPr>
                            <a:xfrm>
                              <a:off x="4296675" y="3026625"/>
                              <a:ext cx="5625" cy="11200"/>
                            </a:xfrm>
                            <a:custGeom>
                              <a:avLst/>
                              <a:gdLst/>
                              <a:ahLst/>
                              <a:cxnLst/>
                              <a:rect l="l" t="t" r="r" b="b"/>
                              <a:pathLst>
                                <a:path w="225" h="448" extrusionOk="0">
                                  <a:moveTo>
                                    <a:pt x="128" y="1"/>
                                  </a:moveTo>
                                  <a:cubicBezTo>
                                    <a:pt x="97" y="1"/>
                                    <a:pt x="65" y="1"/>
                                    <a:pt x="33" y="33"/>
                                  </a:cubicBezTo>
                                  <a:cubicBezTo>
                                    <a:pt x="1" y="65"/>
                                    <a:pt x="1" y="97"/>
                                    <a:pt x="1" y="129"/>
                                  </a:cubicBezTo>
                                  <a:lnTo>
                                    <a:pt x="1" y="256"/>
                                  </a:lnTo>
                                  <a:cubicBezTo>
                                    <a:pt x="1" y="288"/>
                                    <a:pt x="1" y="320"/>
                                    <a:pt x="1" y="352"/>
                                  </a:cubicBezTo>
                                  <a:cubicBezTo>
                                    <a:pt x="1" y="384"/>
                                    <a:pt x="1" y="384"/>
                                    <a:pt x="33" y="416"/>
                                  </a:cubicBezTo>
                                  <a:cubicBezTo>
                                    <a:pt x="33" y="416"/>
                                    <a:pt x="33" y="448"/>
                                    <a:pt x="65" y="448"/>
                                  </a:cubicBezTo>
                                  <a:lnTo>
                                    <a:pt x="128" y="448"/>
                                  </a:lnTo>
                                  <a:cubicBezTo>
                                    <a:pt x="160" y="448"/>
                                    <a:pt x="160" y="416"/>
                                    <a:pt x="160" y="416"/>
                                  </a:cubicBezTo>
                                  <a:lnTo>
                                    <a:pt x="192" y="384"/>
                                  </a:lnTo>
                                  <a:cubicBezTo>
                                    <a:pt x="224" y="320"/>
                                    <a:pt x="224" y="288"/>
                                    <a:pt x="224" y="256"/>
                                  </a:cubicBezTo>
                                  <a:lnTo>
                                    <a:pt x="224" y="129"/>
                                  </a:lnTo>
                                  <a:cubicBezTo>
                                    <a:pt x="224" y="97"/>
                                    <a:pt x="192" y="65"/>
                                    <a:pt x="160" y="33"/>
                                  </a:cubicBezTo>
                                  <a:cubicBezTo>
                                    <a:pt x="160" y="33"/>
                                    <a:pt x="160" y="1"/>
                                    <a:pt x="12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1" name="Google Shape;1901;p60"/>
                            <p:cNvSpPr/>
                            <p:nvPr/>
                          </p:nvSpPr>
                          <p:spPr>
                            <a:xfrm>
                              <a:off x="4233650" y="3046275"/>
                              <a:ext cx="10400" cy="17875"/>
                            </a:xfrm>
                            <a:custGeom>
                              <a:avLst/>
                              <a:gdLst/>
                              <a:ahLst/>
                              <a:cxnLst/>
                              <a:rect l="l" t="t" r="r" b="b"/>
                              <a:pathLst>
                                <a:path w="416" h="715" extrusionOk="0">
                                  <a:moveTo>
                                    <a:pt x="235" y="1"/>
                                  </a:moveTo>
                                  <a:cubicBezTo>
                                    <a:pt x="180" y="1"/>
                                    <a:pt x="120" y="37"/>
                                    <a:pt x="96" y="108"/>
                                  </a:cubicBezTo>
                                  <a:cubicBezTo>
                                    <a:pt x="96" y="172"/>
                                    <a:pt x="64" y="268"/>
                                    <a:pt x="32" y="364"/>
                                  </a:cubicBezTo>
                                  <a:lnTo>
                                    <a:pt x="32" y="491"/>
                                  </a:lnTo>
                                  <a:cubicBezTo>
                                    <a:pt x="1" y="523"/>
                                    <a:pt x="1" y="555"/>
                                    <a:pt x="32" y="619"/>
                                  </a:cubicBezTo>
                                  <a:cubicBezTo>
                                    <a:pt x="32" y="619"/>
                                    <a:pt x="32" y="651"/>
                                    <a:pt x="64" y="683"/>
                                  </a:cubicBezTo>
                                  <a:cubicBezTo>
                                    <a:pt x="64" y="715"/>
                                    <a:pt x="96" y="715"/>
                                    <a:pt x="128" y="715"/>
                                  </a:cubicBezTo>
                                  <a:cubicBezTo>
                                    <a:pt x="160" y="715"/>
                                    <a:pt x="192" y="715"/>
                                    <a:pt x="192" y="683"/>
                                  </a:cubicBezTo>
                                  <a:cubicBezTo>
                                    <a:pt x="224" y="683"/>
                                    <a:pt x="224" y="651"/>
                                    <a:pt x="256" y="651"/>
                                  </a:cubicBezTo>
                                  <a:cubicBezTo>
                                    <a:pt x="256" y="651"/>
                                    <a:pt x="256" y="619"/>
                                    <a:pt x="288" y="619"/>
                                  </a:cubicBezTo>
                                  <a:cubicBezTo>
                                    <a:pt x="288" y="587"/>
                                    <a:pt x="288" y="587"/>
                                    <a:pt x="288" y="555"/>
                                  </a:cubicBezTo>
                                  <a:lnTo>
                                    <a:pt x="320" y="428"/>
                                  </a:lnTo>
                                  <a:cubicBezTo>
                                    <a:pt x="352" y="364"/>
                                    <a:pt x="384" y="268"/>
                                    <a:pt x="384" y="172"/>
                                  </a:cubicBezTo>
                                  <a:cubicBezTo>
                                    <a:pt x="415" y="108"/>
                                    <a:pt x="384" y="13"/>
                                    <a:pt x="288" y="13"/>
                                  </a:cubicBezTo>
                                  <a:cubicBezTo>
                                    <a:pt x="272" y="5"/>
                                    <a:pt x="254" y="1"/>
                                    <a:pt x="23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2" name="Google Shape;1902;p60"/>
                            <p:cNvSpPr/>
                            <p:nvPr/>
                          </p:nvSpPr>
                          <p:spPr>
                            <a:xfrm>
                              <a:off x="4188175" y="3050100"/>
                              <a:ext cx="15175" cy="18250"/>
                            </a:xfrm>
                            <a:custGeom>
                              <a:avLst/>
                              <a:gdLst/>
                              <a:ahLst/>
                              <a:cxnLst/>
                              <a:rect l="l" t="t" r="r" b="b"/>
                              <a:pathLst>
                                <a:path w="607" h="730" extrusionOk="0">
                                  <a:moveTo>
                                    <a:pt x="431" y="0"/>
                                  </a:moveTo>
                                  <a:cubicBezTo>
                                    <a:pt x="381" y="0"/>
                                    <a:pt x="328" y="22"/>
                                    <a:pt x="288" y="83"/>
                                  </a:cubicBezTo>
                                  <a:lnTo>
                                    <a:pt x="192" y="211"/>
                                  </a:lnTo>
                                  <a:lnTo>
                                    <a:pt x="128" y="338"/>
                                  </a:lnTo>
                                  <a:lnTo>
                                    <a:pt x="64" y="466"/>
                                  </a:lnTo>
                                  <a:cubicBezTo>
                                    <a:pt x="32" y="466"/>
                                    <a:pt x="32" y="498"/>
                                    <a:pt x="0" y="562"/>
                                  </a:cubicBezTo>
                                  <a:cubicBezTo>
                                    <a:pt x="0" y="562"/>
                                    <a:pt x="0" y="594"/>
                                    <a:pt x="0" y="626"/>
                                  </a:cubicBezTo>
                                  <a:cubicBezTo>
                                    <a:pt x="0" y="678"/>
                                    <a:pt x="43" y="730"/>
                                    <a:pt x="93" y="730"/>
                                  </a:cubicBezTo>
                                  <a:cubicBezTo>
                                    <a:pt x="105" y="730"/>
                                    <a:pt x="116" y="727"/>
                                    <a:pt x="128" y="721"/>
                                  </a:cubicBezTo>
                                  <a:cubicBezTo>
                                    <a:pt x="160" y="721"/>
                                    <a:pt x="192" y="721"/>
                                    <a:pt x="224" y="689"/>
                                  </a:cubicBezTo>
                                  <a:cubicBezTo>
                                    <a:pt x="224" y="689"/>
                                    <a:pt x="256" y="658"/>
                                    <a:pt x="256" y="658"/>
                                  </a:cubicBezTo>
                                  <a:cubicBezTo>
                                    <a:pt x="288" y="626"/>
                                    <a:pt x="288" y="626"/>
                                    <a:pt x="320" y="594"/>
                                  </a:cubicBezTo>
                                  <a:lnTo>
                                    <a:pt x="383" y="498"/>
                                  </a:lnTo>
                                  <a:lnTo>
                                    <a:pt x="479" y="370"/>
                                  </a:lnTo>
                                  <a:lnTo>
                                    <a:pt x="575" y="243"/>
                                  </a:lnTo>
                                  <a:cubicBezTo>
                                    <a:pt x="607" y="147"/>
                                    <a:pt x="575" y="51"/>
                                    <a:pt x="511" y="19"/>
                                  </a:cubicBezTo>
                                  <a:cubicBezTo>
                                    <a:pt x="488" y="8"/>
                                    <a:pt x="460" y="0"/>
                                    <a:pt x="4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3" name="Google Shape;1903;p60"/>
                            <p:cNvSpPr/>
                            <p:nvPr/>
                          </p:nvSpPr>
                          <p:spPr>
                            <a:xfrm>
                              <a:off x="4127525" y="3034550"/>
                              <a:ext cx="17350" cy="8075"/>
                            </a:xfrm>
                            <a:custGeom>
                              <a:avLst/>
                              <a:gdLst/>
                              <a:ahLst/>
                              <a:cxnLst/>
                              <a:rect l="l" t="t" r="r" b="b"/>
                              <a:pathLst>
                                <a:path w="694" h="323" extrusionOk="0">
                                  <a:moveTo>
                                    <a:pt x="538" y="0"/>
                                  </a:moveTo>
                                  <a:cubicBezTo>
                                    <a:pt x="530" y="0"/>
                                    <a:pt x="521" y="1"/>
                                    <a:pt x="512" y="3"/>
                                  </a:cubicBezTo>
                                  <a:cubicBezTo>
                                    <a:pt x="416" y="3"/>
                                    <a:pt x="352" y="35"/>
                                    <a:pt x="288" y="35"/>
                                  </a:cubicBezTo>
                                  <a:lnTo>
                                    <a:pt x="97" y="99"/>
                                  </a:lnTo>
                                  <a:cubicBezTo>
                                    <a:pt x="33" y="99"/>
                                    <a:pt x="1" y="163"/>
                                    <a:pt x="1" y="258"/>
                                  </a:cubicBezTo>
                                  <a:cubicBezTo>
                                    <a:pt x="1" y="290"/>
                                    <a:pt x="33" y="322"/>
                                    <a:pt x="65" y="322"/>
                                  </a:cubicBezTo>
                                  <a:lnTo>
                                    <a:pt x="161" y="322"/>
                                  </a:lnTo>
                                  <a:lnTo>
                                    <a:pt x="352" y="290"/>
                                  </a:lnTo>
                                  <a:cubicBezTo>
                                    <a:pt x="416" y="290"/>
                                    <a:pt x="480" y="290"/>
                                    <a:pt x="543" y="258"/>
                                  </a:cubicBezTo>
                                  <a:cubicBezTo>
                                    <a:pt x="694" y="228"/>
                                    <a:pt x="674" y="0"/>
                                    <a:pt x="5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4" name="Google Shape;1904;p60"/>
                            <p:cNvSpPr/>
                            <p:nvPr/>
                          </p:nvSpPr>
                          <p:spPr>
                            <a:xfrm>
                              <a:off x="4173800" y="2975850"/>
                              <a:ext cx="9600" cy="5325"/>
                            </a:xfrm>
                            <a:custGeom>
                              <a:avLst/>
                              <a:gdLst/>
                              <a:ahLst/>
                              <a:cxnLst/>
                              <a:rect l="l" t="t" r="r" b="b"/>
                              <a:pathLst>
                                <a:path w="384" h="213" extrusionOk="0">
                                  <a:moveTo>
                                    <a:pt x="109" y="0"/>
                                  </a:moveTo>
                                  <a:cubicBezTo>
                                    <a:pt x="81" y="0"/>
                                    <a:pt x="52" y="16"/>
                                    <a:pt x="33" y="53"/>
                                  </a:cubicBezTo>
                                  <a:cubicBezTo>
                                    <a:pt x="1" y="85"/>
                                    <a:pt x="33" y="149"/>
                                    <a:pt x="97" y="181"/>
                                  </a:cubicBezTo>
                                  <a:lnTo>
                                    <a:pt x="192" y="213"/>
                                  </a:lnTo>
                                  <a:lnTo>
                                    <a:pt x="320" y="213"/>
                                  </a:lnTo>
                                  <a:cubicBezTo>
                                    <a:pt x="352" y="181"/>
                                    <a:pt x="384" y="149"/>
                                    <a:pt x="352" y="117"/>
                                  </a:cubicBezTo>
                                  <a:lnTo>
                                    <a:pt x="320" y="85"/>
                                  </a:lnTo>
                                  <a:cubicBezTo>
                                    <a:pt x="288" y="85"/>
                                    <a:pt x="288" y="53"/>
                                    <a:pt x="256" y="53"/>
                                  </a:cubicBezTo>
                                  <a:lnTo>
                                    <a:pt x="161" y="21"/>
                                  </a:lnTo>
                                  <a:cubicBezTo>
                                    <a:pt x="147" y="8"/>
                                    <a:pt x="129" y="0"/>
                                    <a:pt x="10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905" name="Google Shape;1905;p60"/>
                          <p:cNvSpPr/>
                          <p:nvPr/>
                        </p:nvSpPr>
                        <p:spPr>
                          <a:xfrm>
                            <a:off x="3723025" y="4038750"/>
                            <a:ext cx="188325" cy="187175"/>
                          </a:xfrm>
                          <a:custGeom>
                            <a:avLst/>
                            <a:gdLst/>
                            <a:ahLst/>
                            <a:cxnLst/>
                            <a:rect l="l" t="t" r="r" b="b"/>
                            <a:pathLst>
                              <a:path w="7533" h="7487" extrusionOk="0">
                                <a:moveTo>
                                  <a:pt x="3182" y="0"/>
                                </a:moveTo>
                                <a:cubicBezTo>
                                  <a:pt x="3151" y="0"/>
                                  <a:pt x="3122" y="5"/>
                                  <a:pt x="3096" y="15"/>
                                </a:cubicBezTo>
                                <a:cubicBezTo>
                                  <a:pt x="2905" y="47"/>
                                  <a:pt x="2841" y="239"/>
                                  <a:pt x="2713" y="398"/>
                                </a:cubicBezTo>
                                <a:cubicBezTo>
                                  <a:pt x="2585" y="590"/>
                                  <a:pt x="2490" y="781"/>
                                  <a:pt x="2362" y="1005"/>
                                </a:cubicBezTo>
                                <a:cubicBezTo>
                                  <a:pt x="2266" y="1196"/>
                                  <a:pt x="2171" y="1388"/>
                                  <a:pt x="2075" y="1611"/>
                                </a:cubicBezTo>
                                <a:cubicBezTo>
                                  <a:pt x="2075" y="1643"/>
                                  <a:pt x="2043" y="1675"/>
                                  <a:pt x="2043" y="1739"/>
                                </a:cubicBezTo>
                                <a:lnTo>
                                  <a:pt x="2139" y="1611"/>
                                </a:lnTo>
                                <a:cubicBezTo>
                                  <a:pt x="2168" y="1581"/>
                                  <a:pt x="2205" y="1569"/>
                                  <a:pt x="2242" y="1569"/>
                                </a:cubicBezTo>
                                <a:cubicBezTo>
                                  <a:pt x="2364" y="1569"/>
                                  <a:pt x="2492" y="1704"/>
                                  <a:pt x="2394" y="1802"/>
                                </a:cubicBezTo>
                                <a:cubicBezTo>
                                  <a:pt x="2139" y="2154"/>
                                  <a:pt x="1819" y="2409"/>
                                  <a:pt x="1436" y="2600"/>
                                </a:cubicBezTo>
                                <a:lnTo>
                                  <a:pt x="1245" y="2728"/>
                                </a:lnTo>
                                <a:cubicBezTo>
                                  <a:pt x="1213" y="2792"/>
                                  <a:pt x="1149" y="2824"/>
                                  <a:pt x="1085" y="2824"/>
                                </a:cubicBezTo>
                                <a:cubicBezTo>
                                  <a:pt x="862" y="2951"/>
                                  <a:pt x="639" y="3111"/>
                                  <a:pt x="447" y="3271"/>
                                </a:cubicBezTo>
                                <a:cubicBezTo>
                                  <a:pt x="128" y="3590"/>
                                  <a:pt x="0" y="4005"/>
                                  <a:pt x="96" y="4419"/>
                                </a:cubicBezTo>
                                <a:cubicBezTo>
                                  <a:pt x="192" y="4930"/>
                                  <a:pt x="319" y="5409"/>
                                  <a:pt x="511" y="5856"/>
                                </a:cubicBezTo>
                                <a:lnTo>
                                  <a:pt x="543" y="6015"/>
                                </a:lnTo>
                                <a:cubicBezTo>
                                  <a:pt x="702" y="6366"/>
                                  <a:pt x="926" y="6717"/>
                                  <a:pt x="1245" y="6973"/>
                                </a:cubicBezTo>
                                <a:cubicBezTo>
                                  <a:pt x="1628" y="7260"/>
                                  <a:pt x="2075" y="7419"/>
                                  <a:pt x="2553" y="7451"/>
                                </a:cubicBezTo>
                                <a:cubicBezTo>
                                  <a:pt x="2784" y="7474"/>
                                  <a:pt x="3014" y="7486"/>
                                  <a:pt x="3243" y="7486"/>
                                </a:cubicBezTo>
                                <a:cubicBezTo>
                                  <a:pt x="3968" y="7486"/>
                                  <a:pt x="4683" y="7367"/>
                                  <a:pt x="5362" y="7100"/>
                                </a:cubicBezTo>
                                <a:cubicBezTo>
                                  <a:pt x="5809" y="6941"/>
                                  <a:pt x="6224" y="6749"/>
                                  <a:pt x="6639" y="6494"/>
                                </a:cubicBezTo>
                                <a:cubicBezTo>
                                  <a:pt x="6862" y="6366"/>
                                  <a:pt x="7053" y="6207"/>
                                  <a:pt x="7245" y="6047"/>
                                </a:cubicBezTo>
                                <a:cubicBezTo>
                                  <a:pt x="7341" y="5983"/>
                                  <a:pt x="7436" y="5887"/>
                                  <a:pt x="7532" y="5824"/>
                                </a:cubicBezTo>
                                <a:cubicBezTo>
                                  <a:pt x="6862" y="4292"/>
                                  <a:pt x="6128" y="2760"/>
                                  <a:pt x="5553" y="1196"/>
                                </a:cubicBezTo>
                                <a:cubicBezTo>
                                  <a:pt x="5522" y="1164"/>
                                  <a:pt x="5522" y="1100"/>
                                  <a:pt x="5553" y="1037"/>
                                </a:cubicBezTo>
                                <a:cubicBezTo>
                                  <a:pt x="5522" y="1037"/>
                                  <a:pt x="5522" y="1005"/>
                                  <a:pt x="5553" y="973"/>
                                </a:cubicBezTo>
                                <a:cubicBezTo>
                                  <a:pt x="5170" y="845"/>
                                  <a:pt x="4819" y="654"/>
                                  <a:pt x="4468" y="526"/>
                                </a:cubicBezTo>
                                <a:lnTo>
                                  <a:pt x="4405" y="494"/>
                                </a:lnTo>
                                <a:lnTo>
                                  <a:pt x="3734" y="175"/>
                                </a:lnTo>
                                <a:cubicBezTo>
                                  <a:pt x="3574" y="121"/>
                                  <a:pt x="3346" y="0"/>
                                  <a:pt x="3182" y="0"/>
                                </a:cubicBezTo>
                                <a:close/>
                              </a:path>
                            </a:pathLst>
                          </a:custGeom>
                          <a:solidFill>
                            <a:srgbClr val="E2AA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grpSp>
            </p:grpSp>
          </p:grpSp>
          <p:sp>
            <p:nvSpPr>
              <p:cNvPr id="1906" name="Google Shape;1906;p60"/>
              <p:cNvSpPr/>
              <p:nvPr/>
            </p:nvSpPr>
            <p:spPr>
              <a:xfrm>
                <a:off x="3446175" y="2653600"/>
                <a:ext cx="1681100" cy="1586275"/>
              </a:xfrm>
              <a:custGeom>
                <a:avLst/>
                <a:gdLst/>
                <a:ahLst/>
                <a:cxnLst/>
                <a:rect l="l" t="t" r="r" b="b"/>
                <a:pathLst>
                  <a:path w="67244" h="63451" extrusionOk="0">
                    <a:moveTo>
                      <a:pt x="32281" y="1853"/>
                    </a:moveTo>
                    <a:cubicBezTo>
                      <a:pt x="32361" y="1853"/>
                      <a:pt x="32441" y="1869"/>
                      <a:pt x="32521" y="1901"/>
                    </a:cubicBezTo>
                    <a:lnTo>
                      <a:pt x="32585" y="1901"/>
                    </a:lnTo>
                    <a:cubicBezTo>
                      <a:pt x="32457" y="1997"/>
                      <a:pt x="32329" y="2092"/>
                      <a:pt x="32234" y="2188"/>
                    </a:cubicBezTo>
                    <a:cubicBezTo>
                      <a:pt x="32074" y="2379"/>
                      <a:pt x="31883" y="2539"/>
                      <a:pt x="31755" y="2731"/>
                    </a:cubicBezTo>
                    <a:cubicBezTo>
                      <a:pt x="31595" y="2922"/>
                      <a:pt x="31436" y="3114"/>
                      <a:pt x="31308" y="3337"/>
                    </a:cubicBezTo>
                    <a:cubicBezTo>
                      <a:pt x="31180" y="3497"/>
                      <a:pt x="31085" y="3656"/>
                      <a:pt x="31021" y="3816"/>
                    </a:cubicBezTo>
                    <a:cubicBezTo>
                      <a:pt x="30957" y="3784"/>
                      <a:pt x="30861" y="3752"/>
                      <a:pt x="30797" y="3752"/>
                    </a:cubicBezTo>
                    <a:cubicBezTo>
                      <a:pt x="30829" y="3688"/>
                      <a:pt x="30893" y="3624"/>
                      <a:pt x="30925" y="3560"/>
                    </a:cubicBezTo>
                    <a:cubicBezTo>
                      <a:pt x="31021" y="3401"/>
                      <a:pt x="31117" y="3241"/>
                      <a:pt x="31212" y="3082"/>
                    </a:cubicBezTo>
                    <a:cubicBezTo>
                      <a:pt x="31372" y="2794"/>
                      <a:pt x="31563" y="2475"/>
                      <a:pt x="31755" y="2188"/>
                    </a:cubicBezTo>
                    <a:cubicBezTo>
                      <a:pt x="31851" y="2092"/>
                      <a:pt x="31946" y="1997"/>
                      <a:pt x="32042" y="1901"/>
                    </a:cubicBezTo>
                    <a:cubicBezTo>
                      <a:pt x="32122" y="1869"/>
                      <a:pt x="32202" y="1853"/>
                      <a:pt x="32281" y="1853"/>
                    </a:cubicBezTo>
                    <a:close/>
                    <a:moveTo>
                      <a:pt x="33063" y="2092"/>
                    </a:moveTo>
                    <a:cubicBezTo>
                      <a:pt x="33223" y="2156"/>
                      <a:pt x="33414" y="2220"/>
                      <a:pt x="33606" y="2220"/>
                    </a:cubicBezTo>
                    <a:cubicBezTo>
                      <a:pt x="33638" y="2220"/>
                      <a:pt x="33670" y="2220"/>
                      <a:pt x="33670" y="2188"/>
                    </a:cubicBezTo>
                    <a:lnTo>
                      <a:pt x="33702" y="2188"/>
                    </a:lnTo>
                    <a:lnTo>
                      <a:pt x="33542" y="2316"/>
                    </a:lnTo>
                    <a:cubicBezTo>
                      <a:pt x="33191" y="2571"/>
                      <a:pt x="32872" y="2826"/>
                      <a:pt x="32553" y="3114"/>
                    </a:cubicBezTo>
                    <a:cubicBezTo>
                      <a:pt x="32234" y="3465"/>
                      <a:pt x="31978" y="3816"/>
                      <a:pt x="31723" y="4199"/>
                    </a:cubicBezTo>
                    <a:cubicBezTo>
                      <a:pt x="31595" y="4135"/>
                      <a:pt x="31468" y="4071"/>
                      <a:pt x="31308" y="4007"/>
                    </a:cubicBezTo>
                    <a:cubicBezTo>
                      <a:pt x="31436" y="3879"/>
                      <a:pt x="31531" y="3688"/>
                      <a:pt x="31627" y="3560"/>
                    </a:cubicBezTo>
                    <a:cubicBezTo>
                      <a:pt x="31755" y="3401"/>
                      <a:pt x="31914" y="3177"/>
                      <a:pt x="32074" y="3018"/>
                    </a:cubicBezTo>
                    <a:cubicBezTo>
                      <a:pt x="32234" y="2826"/>
                      <a:pt x="32361" y="2667"/>
                      <a:pt x="32553" y="2507"/>
                    </a:cubicBezTo>
                    <a:cubicBezTo>
                      <a:pt x="32712" y="2348"/>
                      <a:pt x="32904" y="2252"/>
                      <a:pt x="33063" y="2092"/>
                    </a:cubicBezTo>
                    <a:close/>
                    <a:moveTo>
                      <a:pt x="34053" y="2411"/>
                    </a:moveTo>
                    <a:cubicBezTo>
                      <a:pt x="34212" y="2507"/>
                      <a:pt x="34404" y="2603"/>
                      <a:pt x="34563" y="2731"/>
                    </a:cubicBezTo>
                    <a:cubicBezTo>
                      <a:pt x="34436" y="2794"/>
                      <a:pt x="34308" y="2890"/>
                      <a:pt x="34180" y="2986"/>
                    </a:cubicBezTo>
                    <a:cubicBezTo>
                      <a:pt x="33957" y="3145"/>
                      <a:pt x="33734" y="3337"/>
                      <a:pt x="33542" y="3528"/>
                    </a:cubicBezTo>
                    <a:cubicBezTo>
                      <a:pt x="33191" y="3911"/>
                      <a:pt x="32872" y="4326"/>
                      <a:pt x="32648" y="4805"/>
                    </a:cubicBezTo>
                    <a:cubicBezTo>
                      <a:pt x="32425" y="4645"/>
                      <a:pt x="32202" y="4486"/>
                      <a:pt x="31978" y="4358"/>
                    </a:cubicBezTo>
                    <a:cubicBezTo>
                      <a:pt x="32202" y="4039"/>
                      <a:pt x="32489" y="3752"/>
                      <a:pt x="32776" y="3465"/>
                    </a:cubicBezTo>
                    <a:cubicBezTo>
                      <a:pt x="33031" y="3177"/>
                      <a:pt x="33351" y="2922"/>
                      <a:pt x="33702" y="2667"/>
                    </a:cubicBezTo>
                    <a:cubicBezTo>
                      <a:pt x="33829" y="2603"/>
                      <a:pt x="33957" y="2507"/>
                      <a:pt x="34053" y="2411"/>
                    </a:cubicBezTo>
                    <a:close/>
                    <a:moveTo>
                      <a:pt x="30542" y="4103"/>
                    </a:moveTo>
                    <a:cubicBezTo>
                      <a:pt x="30446" y="4167"/>
                      <a:pt x="30383" y="4231"/>
                      <a:pt x="30319" y="4294"/>
                    </a:cubicBezTo>
                    <a:cubicBezTo>
                      <a:pt x="30191" y="4294"/>
                      <a:pt x="30095" y="4326"/>
                      <a:pt x="30000" y="4358"/>
                    </a:cubicBezTo>
                    <a:lnTo>
                      <a:pt x="29744" y="4422"/>
                    </a:lnTo>
                    <a:cubicBezTo>
                      <a:pt x="29553" y="4486"/>
                      <a:pt x="29361" y="4550"/>
                      <a:pt x="29170" y="4645"/>
                    </a:cubicBezTo>
                    <a:cubicBezTo>
                      <a:pt x="29010" y="4709"/>
                      <a:pt x="28819" y="4773"/>
                      <a:pt x="28659" y="4869"/>
                    </a:cubicBezTo>
                    <a:lnTo>
                      <a:pt x="28659" y="4837"/>
                    </a:lnTo>
                    <a:cubicBezTo>
                      <a:pt x="28851" y="4645"/>
                      <a:pt x="29042" y="4486"/>
                      <a:pt x="29297" y="4358"/>
                    </a:cubicBezTo>
                    <a:cubicBezTo>
                      <a:pt x="29521" y="4231"/>
                      <a:pt x="29808" y="4135"/>
                      <a:pt x="30095" y="4103"/>
                    </a:cubicBezTo>
                    <a:close/>
                    <a:moveTo>
                      <a:pt x="34914" y="2986"/>
                    </a:moveTo>
                    <a:lnTo>
                      <a:pt x="35106" y="3145"/>
                    </a:lnTo>
                    <a:cubicBezTo>
                      <a:pt x="35265" y="3273"/>
                      <a:pt x="35425" y="3433"/>
                      <a:pt x="35585" y="3592"/>
                    </a:cubicBezTo>
                    <a:cubicBezTo>
                      <a:pt x="35457" y="3688"/>
                      <a:pt x="35329" y="3784"/>
                      <a:pt x="35202" y="3879"/>
                    </a:cubicBezTo>
                    <a:cubicBezTo>
                      <a:pt x="35010" y="4039"/>
                      <a:pt x="34851" y="4199"/>
                      <a:pt x="34659" y="4358"/>
                    </a:cubicBezTo>
                    <a:cubicBezTo>
                      <a:pt x="34308" y="4677"/>
                      <a:pt x="33989" y="5092"/>
                      <a:pt x="33765" y="5507"/>
                    </a:cubicBezTo>
                    <a:cubicBezTo>
                      <a:pt x="33734" y="5539"/>
                      <a:pt x="33734" y="5603"/>
                      <a:pt x="33765" y="5635"/>
                    </a:cubicBezTo>
                    <a:cubicBezTo>
                      <a:pt x="33670" y="5571"/>
                      <a:pt x="33606" y="5507"/>
                      <a:pt x="33542" y="5443"/>
                    </a:cubicBezTo>
                    <a:cubicBezTo>
                      <a:pt x="33319" y="5284"/>
                      <a:pt x="33095" y="5124"/>
                      <a:pt x="32872" y="4965"/>
                    </a:cubicBezTo>
                    <a:cubicBezTo>
                      <a:pt x="33159" y="4550"/>
                      <a:pt x="33478" y="4167"/>
                      <a:pt x="33829" y="3816"/>
                    </a:cubicBezTo>
                    <a:cubicBezTo>
                      <a:pt x="33989" y="3656"/>
                      <a:pt x="34180" y="3465"/>
                      <a:pt x="34404" y="3337"/>
                    </a:cubicBezTo>
                    <a:cubicBezTo>
                      <a:pt x="34563" y="3209"/>
                      <a:pt x="34755" y="3114"/>
                      <a:pt x="34914" y="2986"/>
                    </a:cubicBezTo>
                    <a:close/>
                    <a:moveTo>
                      <a:pt x="31117" y="4231"/>
                    </a:moveTo>
                    <a:lnTo>
                      <a:pt x="31340" y="4390"/>
                    </a:lnTo>
                    <a:cubicBezTo>
                      <a:pt x="31276" y="4454"/>
                      <a:pt x="31212" y="4486"/>
                      <a:pt x="31180" y="4550"/>
                    </a:cubicBezTo>
                    <a:cubicBezTo>
                      <a:pt x="31021" y="4709"/>
                      <a:pt x="30893" y="4869"/>
                      <a:pt x="30734" y="4996"/>
                    </a:cubicBezTo>
                    <a:cubicBezTo>
                      <a:pt x="30478" y="5316"/>
                      <a:pt x="30223" y="5667"/>
                      <a:pt x="30000" y="5986"/>
                    </a:cubicBezTo>
                    <a:cubicBezTo>
                      <a:pt x="29808" y="6241"/>
                      <a:pt x="29680" y="6496"/>
                      <a:pt x="29521" y="6752"/>
                    </a:cubicBezTo>
                    <a:cubicBezTo>
                      <a:pt x="29553" y="6241"/>
                      <a:pt x="29712" y="5762"/>
                      <a:pt x="29968" y="5348"/>
                    </a:cubicBezTo>
                    <a:cubicBezTo>
                      <a:pt x="30095" y="5092"/>
                      <a:pt x="30287" y="4869"/>
                      <a:pt x="30510" y="4677"/>
                    </a:cubicBezTo>
                    <a:cubicBezTo>
                      <a:pt x="30606" y="4582"/>
                      <a:pt x="30702" y="4486"/>
                      <a:pt x="30829" y="4422"/>
                    </a:cubicBezTo>
                    <a:cubicBezTo>
                      <a:pt x="30925" y="4358"/>
                      <a:pt x="31021" y="4294"/>
                      <a:pt x="31117" y="4231"/>
                    </a:cubicBezTo>
                    <a:close/>
                    <a:moveTo>
                      <a:pt x="35904" y="3879"/>
                    </a:moveTo>
                    <a:cubicBezTo>
                      <a:pt x="36191" y="4231"/>
                      <a:pt x="36510" y="4582"/>
                      <a:pt x="36765" y="4933"/>
                    </a:cubicBezTo>
                    <a:lnTo>
                      <a:pt x="36989" y="5220"/>
                    </a:lnTo>
                    <a:lnTo>
                      <a:pt x="36765" y="5443"/>
                    </a:lnTo>
                    <a:cubicBezTo>
                      <a:pt x="36606" y="5603"/>
                      <a:pt x="36414" y="5762"/>
                      <a:pt x="36223" y="5954"/>
                    </a:cubicBezTo>
                    <a:lnTo>
                      <a:pt x="35680" y="6401"/>
                    </a:lnTo>
                    <a:cubicBezTo>
                      <a:pt x="35585" y="6465"/>
                      <a:pt x="35489" y="6560"/>
                      <a:pt x="35393" y="6624"/>
                    </a:cubicBezTo>
                    <a:cubicBezTo>
                      <a:pt x="35297" y="6688"/>
                      <a:pt x="35202" y="6784"/>
                      <a:pt x="35138" y="6911"/>
                    </a:cubicBezTo>
                    <a:lnTo>
                      <a:pt x="35138" y="6943"/>
                    </a:lnTo>
                    <a:cubicBezTo>
                      <a:pt x="34755" y="6496"/>
                      <a:pt x="34308" y="6082"/>
                      <a:pt x="33829" y="5699"/>
                    </a:cubicBezTo>
                    <a:cubicBezTo>
                      <a:pt x="33893" y="5699"/>
                      <a:pt x="33925" y="5699"/>
                      <a:pt x="33957" y="5667"/>
                    </a:cubicBezTo>
                    <a:cubicBezTo>
                      <a:pt x="34276" y="5316"/>
                      <a:pt x="34595" y="4965"/>
                      <a:pt x="34946" y="4645"/>
                    </a:cubicBezTo>
                    <a:cubicBezTo>
                      <a:pt x="35106" y="4486"/>
                      <a:pt x="35297" y="4358"/>
                      <a:pt x="35457" y="4199"/>
                    </a:cubicBezTo>
                    <a:lnTo>
                      <a:pt x="35744" y="4007"/>
                    </a:lnTo>
                    <a:lnTo>
                      <a:pt x="35904" y="3879"/>
                    </a:lnTo>
                    <a:close/>
                    <a:moveTo>
                      <a:pt x="37244" y="5539"/>
                    </a:moveTo>
                    <a:cubicBezTo>
                      <a:pt x="38042" y="6656"/>
                      <a:pt x="38776" y="7837"/>
                      <a:pt x="39414" y="9082"/>
                    </a:cubicBezTo>
                    <a:cubicBezTo>
                      <a:pt x="39319" y="9145"/>
                      <a:pt x="39255" y="9241"/>
                      <a:pt x="39159" y="9273"/>
                    </a:cubicBezTo>
                    <a:cubicBezTo>
                      <a:pt x="38999" y="9401"/>
                      <a:pt x="38808" y="9528"/>
                      <a:pt x="38616" y="9624"/>
                    </a:cubicBezTo>
                    <a:cubicBezTo>
                      <a:pt x="38233" y="9784"/>
                      <a:pt x="37851" y="9911"/>
                      <a:pt x="37436" y="10039"/>
                    </a:cubicBezTo>
                    <a:cubicBezTo>
                      <a:pt x="37244" y="9656"/>
                      <a:pt x="37021" y="9305"/>
                      <a:pt x="36797" y="8986"/>
                    </a:cubicBezTo>
                    <a:cubicBezTo>
                      <a:pt x="36351" y="8316"/>
                      <a:pt x="35840" y="7677"/>
                      <a:pt x="35297" y="7071"/>
                    </a:cubicBezTo>
                    <a:cubicBezTo>
                      <a:pt x="35425" y="7071"/>
                      <a:pt x="35521" y="7007"/>
                      <a:pt x="35617" y="6943"/>
                    </a:cubicBezTo>
                    <a:lnTo>
                      <a:pt x="35936" y="6688"/>
                    </a:lnTo>
                    <a:cubicBezTo>
                      <a:pt x="36127" y="6528"/>
                      <a:pt x="36319" y="6369"/>
                      <a:pt x="36510" y="6209"/>
                    </a:cubicBezTo>
                    <a:cubicBezTo>
                      <a:pt x="36702" y="6050"/>
                      <a:pt x="36861" y="5890"/>
                      <a:pt x="37053" y="5731"/>
                    </a:cubicBezTo>
                    <a:lnTo>
                      <a:pt x="37244" y="5539"/>
                    </a:lnTo>
                    <a:close/>
                    <a:moveTo>
                      <a:pt x="39606" y="9401"/>
                    </a:moveTo>
                    <a:cubicBezTo>
                      <a:pt x="39638" y="9464"/>
                      <a:pt x="39670" y="9528"/>
                      <a:pt x="39702" y="9560"/>
                    </a:cubicBezTo>
                    <a:cubicBezTo>
                      <a:pt x="39797" y="9784"/>
                      <a:pt x="39893" y="10007"/>
                      <a:pt x="40021" y="10199"/>
                    </a:cubicBezTo>
                    <a:cubicBezTo>
                      <a:pt x="39893" y="10294"/>
                      <a:pt x="39765" y="10390"/>
                      <a:pt x="39606" y="10486"/>
                    </a:cubicBezTo>
                    <a:cubicBezTo>
                      <a:pt x="39446" y="10581"/>
                      <a:pt x="39287" y="10677"/>
                      <a:pt x="39127" y="10773"/>
                    </a:cubicBezTo>
                    <a:cubicBezTo>
                      <a:pt x="38776" y="10964"/>
                      <a:pt x="38393" y="11060"/>
                      <a:pt x="38010" y="11156"/>
                    </a:cubicBezTo>
                    <a:cubicBezTo>
                      <a:pt x="37882" y="10869"/>
                      <a:pt x="37723" y="10550"/>
                      <a:pt x="37563" y="10262"/>
                    </a:cubicBezTo>
                    <a:lnTo>
                      <a:pt x="37787" y="10262"/>
                    </a:lnTo>
                    <a:cubicBezTo>
                      <a:pt x="37914" y="10262"/>
                      <a:pt x="38010" y="10230"/>
                      <a:pt x="38138" y="10199"/>
                    </a:cubicBezTo>
                    <a:cubicBezTo>
                      <a:pt x="38361" y="10135"/>
                      <a:pt x="38585" y="10039"/>
                      <a:pt x="38776" y="9943"/>
                    </a:cubicBezTo>
                    <a:cubicBezTo>
                      <a:pt x="38999" y="9847"/>
                      <a:pt x="39191" y="9720"/>
                      <a:pt x="39350" y="9592"/>
                    </a:cubicBezTo>
                    <a:cubicBezTo>
                      <a:pt x="39414" y="9528"/>
                      <a:pt x="39510" y="9464"/>
                      <a:pt x="39606" y="9401"/>
                    </a:cubicBezTo>
                    <a:close/>
                    <a:moveTo>
                      <a:pt x="35553" y="8060"/>
                    </a:moveTo>
                    <a:cubicBezTo>
                      <a:pt x="36287" y="8986"/>
                      <a:pt x="36925" y="10007"/>
                      <a:pt x="37436" y="11060"/>
                    </a:cubicBezTo>
                    <a:cubicBezTo>
                      <a:pt x="37563" y="11316"/>
                      <a:pt x="37659" y="11539"/>
                      <a:pt x="37787" y="11794"/>
                    </a:cubicBezTo>
                    <a:cubicBezTo>
                      <a:pt x="37723" y="11762"/>
                      <a:pt x="37659" y="11730"/>
                      <a:pt x="37595" y="11699"/>
                    </a:cubicBezTo>
                    <a:cubicBezTo>
                      <a:pt x="37595" y="11635"/>
                      <a:pt x="37563" y="11603"/>
                      <a:pt x="37499" y="11571"/>
                    </a:cubicBezTo>
                    <a:cubicBezTo>
                      <a:pt x="37420" y="11511"/>
                      <a:pt x="37320" y="11489"/>
                      <a:pt x="37210" y="11489"/>
                    </a:cubicBezTo>
                    <a:cubicBezTo>
                      <a:pt x="36966" y="11489"/>
                      <a:pt x="36676" y="11601"/>
                      <a:pt x="36478" y="11667"/>
                    </a:cubicBezTo>
                    <a:cubicBezTo>
                      <a:pt x="36223" y="11762"/>
                      <a:pt x="35999" y="11922"/>
                      <a:pt x="35808" y="12113"/>
                    </a:cubicBezTo>
                    <a:cubicBezTo>
                      <a:pt x="35680" y="11794"/>
                      <a:pt x="35840" y="11316"/>
                      <a:pt x="35872" y="10996"/>
                    </a:cubicBezTo>
                    <a:cubicBezTo>
                      <a:pt x="35904" y="10677"/>
                      <a:pt x="35904" y="10358"/>
                      <a:pt x="35904" y="10039"/>
                    </a:cubicBezTo>
                    <a:lnTo>
                      <a:pt x="35936" y="10071"/>
                    </a:lnTo>
                    <a:lnTo>
                      <a:pt x="35968" y="10071"/>
                    </a:lnTo>
                    <a:lnTo>
                      <a:pt x="36063" y="10135"/>
                    </a:lnTo>
                    <a:lnTo>
                      <a:pt x="36191" y="10262"/>
                    </a:lnTo>
                    <a:cubicBezTo>
                      <a:pt x="36255" y="10326"/>
                      <a:pt x="36351" y="10422"/>
                      <a:pt x="36414" y="10486"/>
                    </a:cubicBezTo>
                    <a:cubicBezTo>
                      <a:pt x="36478" y="10613"/>
                      <a:pt x="36606" y="10677"/>
                      <a:pt x="36702" y="10741"/>
                    </a:cubicBezTo>
                    <a:cubicBezTo>
                      <a:pt x="36719" y="10747"/>
                      <a:pt x="36736" y="10749"/>
                      <a:pt x="36752" y="10749"/>
                    </a:cubicBezTo>
                    <a:cubicBezTo>
                      <a:pt x="36828" y="10749"/>
                      <a:pt x="36893" y="10692"/>
                      <a:pt x="36893" y="10613"/>
                    </a:cubicBezTo>
                    <a:cubicBezTo>
                      <a:pt x="36861" y="10486"/>
                      <a:pt x="36797" y="10326"/>
                      <a:pt x="36670" y="10230"/>
                    </a:cubicBezTo>
                    <a:cubicBezTo>
                      <a:pt x="36606" y="10167"/>
                      <a:pt x="36510" y="10071"/>
                      <a:pt x="36414" y="10007"/>
                    </a:cubicBezTo>
                    <a:cubicBezTo>
                      <a:pt x="36255" y="9847"/>
                      <a:pt x="36063" y="9720"/>
                      <a:pt x="35872" y="9592"/>
                    </a:cubicBezTo>
                    <a:lnTo>
                      <a:pt x="35872" y="9401"/>
                    </a:lnTo>
                    <a:cubicBezTo>
                      <a:pt x="35808" y="8954"/>
                      <a:pt x="35680" y="8507"/>
                      <a:pt x="35553" y="8060"/>
                    </a:cubicBezTo>
                    <a:close/>
                    <a:moveTo>
                      <a:pt x="40180" y="10518"/>
                    </a:moveTo>
                    <a:cubicBezTo>
                      <a:pt x="40276" y="10741"/>
                      <a:pt x="40372" y="10964"/>
                      <a:pt x="40467" y="11156"/>
                    </a:cubicBezTo>
                    <a:cubicBezTo>
                      <a:pt x="40180" y="11443"/>
                      <a:pt x="39861" y="11699"/>
                      <a:pt x="39510" y="11890"/>
                    </a:cubicBezTo>
                    <a:lnTo>
                      <a:pt x="39510" y="11858"/>
                    </a:lnTo>
                    <a:cubicBezTo>
                      <a:pt x="39319" y="11954"/>
                      <a:pt x="39159" y="12050"/>
                      <a:pt x="38968" y="12145"/>
                    </a:cubicBezTo>
                    <a:cubicBezTo>
                      <a:pt x="38808" y="12209"/>
                      <a:pt x="38680" y="12273"/>
                      <a:pt x="38521" y="12337"/>
                    </a:cubicBezTo>
                    <a:cubicBezTo>
                      <a:pt x="38393" y="12018"/>
                      <a:pt x="38265" y="11699"/>
                      <a:pt x="38138" y="11411"/>
                    </a:cubicBezTo>
                    <a:cubicBezTo>
                      <a:pt x="38521" y="11379"/>
                      <a:pt x="38904" y="11252"/>
                      <a:pt x="39255" y="11092"/>
                    </a:cubicBezTo>
                    <a:cubicBezTo>
                      <a:pt x="39606" y="10964"/>
                      <a:pt x="39925" y="10773"/>
                      <a:pt x="40180" y="10518"/>
                    </a:cubicBezTo>
                    <a:close/>
                    <a:moveTo>
                      <a:pt x="37634" y="469"/>
                    </a:moveTo>
                    <a:cubicBezTo>
                      <a:pt x="38467" y="469"/>
                      <a:pt x="39287" y="648"/>
                      <a:pt x="40053" y="1007"/>
                    </a:cubicBezTo>
                    <a:cubicBezTo>
                      <a:pt x="41074" y="1582"/>
                      <a:pt x="41936" y="2316"/>
                      <a:pt x="42670" y="3209"/>
                    </a:cubicBezTo>
                    <a:cubicBezTo>
                      <a:pt x="43787" y="4518"/>
                      <a:pt x="44648" y="6050"/>
                      <a:pt x="45159" y="7677"/>
                    </a:cubicBezTo>
                    <a:cubicBezTo>
                      <a:pt x="45350" y="8284"/>
                      <a:pt x="45446" y="8922"/>
                      <a:pt x="45638" y="9528"/>
                    </a:cubicBezTo>
                    <a:cubicBezTo>
                      <a:pt x="45670" y="9624"/>
                      <a:pt x="45670" y="9688"/>
                      <a:pt x="45701" y="9784"/>
                    </a:cubicBezTo>
                    <a:cubicBezTo>
                      <a:pt x="45701" y="9975"/>
                      <a:pt x="45670" y="10135"/>
                      <a:pt x="45638" y="10326"/>
                    </a:cubicBezTo>
                    <a:cubicBezTo>
                      <a:pt x="45510" y="10709"/>
                      <a:pt x="45318" y="11060"/>
                      <a:pt x="45063" y="11379"/>
                    </a:cubicBezTo>
                    <a:cubicBezTo>
                      <a:pt x="44904" y="11699"/>
                      <a:pt x="44648" y="11986"/>
                      <a:pt x="44329" y="12209"/>
                    </a:cubicBezTo>
                    <a:cubicBezTo>
                      <a:pt x="44225" y="12254"/>
                      <a:pt x="44115" y="12277"/>
                      <a:pt x="44007" y="12277"/>
                    </a:cubicBezTo>
                    <a:cubicBezTo>
                      <a:pt x="43882" y="12277"/>
                      <a:pt x="43762" y="12246"/>
                      <a:pt x="43659" y="12177"/>
                    </a:cubicBezTo>
                    <a:cubicBezTo>
                      <a:pt x="43850" y="11890"/>
                      <a:pt x="44010" y="11571"/>
                      <a:pt x="44106" y="11252"/>
                    </a:cubicBezTo>
                    <a:cubicBezTo>
                      <a:pt x="44170" y="11028"/>
                      <a:pt x="44201" y="10805"/>
                      <a:pt x="44233" y="10581"/>
                    </a:cubicBezTo>
                    <a:cubicBezTo>
                      <a:pt x="44265" y="10358"/>
                      <a:pt x="44233" y="10135"/>
                      <a:pt x="44138" y="9943"/>
                    </a:cubicBezTo>
                    <a:cubicBezTo>
                      <a:pt x="44106" y="9911"/>
                      <a:pt x="44066" y="9895"/>
                      <a:pt x="44026" y="9895"/>
                    </a:cubicBezTo>
                    <a:cubicBezTo>
                      <a:pt x="43986" y="9895"/>
                      <a:pt x="43946" y="9911"/>
                      <a:pt x="43914" y="9943"/>
                    </a:cubicBezTo>
                    <a:cubicBezTo>
                      <a:pt x="43787" y="10071"/>
                      <a:pt x="43787" y="10294"/>
                      <a:pt x="43755" y="10454"/>
                    </a:cubicBezTo>
                    <a:cubicBezTo>
                      <a:pt x="43723" y="10645"/>
                      <a:pt x="43723" y="10805"/>
                      <a:pt x="43659" y="10996"/>
                    </a:cubicBezTo>
                    <a:cubicBezTo>
                      <a:pt x="43627" y="11284"/>
                      <a:pt x="43499" y="11539"/>
                      <a:pt x="43340" y="11794"/>
                    </a:cubicBezTo>
                    <a:cubicBezTo>
                      <a:pt x="43244" y="11794"/>
                      <a:pt x="43180" y="11858"/>
                      <a:pt x="43180" y="11954"/>
                    </a:cubicBezTo>
                    <a:lnTo>
                      <a:pt x="43180" y="11986"/>
                    </a:lnTo>
                    <a:cubicBezTo>
                      <a:pt x="42975" y="12232"/>
                      <a:pt x="42677" y="12360"/>
                      <a:pt x="42380" y="12360"/>
                    </a:cubicBezTo>
                    <a:cubicBezTo>
                      <a:pt x="42216" y="12360"/>
                      <a:pt x="42051" y="12321"/>
                      <a:pt x="41904" y="12241"/>
                    </a:cubicBezTo>
                    <a:cubicBezTo>
                      <a:pt x="41936" y="12177"/>
                      <a:pt x="41999" y="12113"/>
                      <a:pt x="42031" y="12018"/>
                    </a:cubicBezTo>
                    <a:cubicBezTo>
                      <a:pt x="42095" y="11922"/>
                      <a:pt x="42159" y="11794"/>
                      <a:pt x="42191" y="11667"/>
                    </a:cubicBezTo>
                    <a:cubicBezTo>
                      <a:pt x="42191" y="11667"/>
                      <a:pt x="42191" y="11635"/>
                      <a:pt x="42191" y="11603"/>
                    </a:cubicBezTo>
                    <a:lnTo>
                      <a:pt x="42191" y="11539"/>
                    </a:lnTo>
                    <a:cubicBezTo>
                      <a:pt x="42191" y="11507"/>
                      <a:pt x="42191" y="11507"/>
                      <a:pt x="42191" y="11475"/>
                    </a:cubicBezTo>
                    <a:cubicBezTo>
                      <a:pt x="42191" y="11411"/>
                      <a:pt x="42191" y="11347"/>
                      <a:pt x="42159" y="11284"/>
                    </a:cubicBezTo>
                    <a:cubicBezTo>
                      <a:pt x="42136" y="11261"/>
                      <a:pt x="42098" y="11238"/>
                      <a:pt x="42066" y="11238"/>
                    </a:cubicBezTo>
                    <a:cubicBezTo>
                      <a:pt x="42053" y="11238"/>
                      <a:pt x="42041" y="11242"/>
                      <a:pt x="42031" y="11252"/>
                    </a:cubicBezTo>
                    <a:cubicBezTo>
                      <a:pt x="41967" y="11284"/>
                      <a:pt x="41936" y="11347"/>
                      <a:pt x="41904" y="11379"/>
                    </a:cubicBezTo>
                    <a:cubicBezTo>
                      <a:pt x="41904" y="11411"/>
                      <a:pt x="41872" y="11443"/>
                      <a:pt x="41872" y="11443"/>
                    </a:cubicBezTo>
                    <a:cubicBezTo>
                      <a:pt x="41840" y="11475"/>
                      <a:pt x="41840" y="11507"/>
                      <a:pt x="41808" y="11539"/>
                    </a:cubicBezTo>
                    <a:lnTo>
                      <a:pt x="41776" y="11635"/>
                    </a:lnTo>
                    <a:cubicBezTo>
                      <a:pt x="41776" y="11635"/>
                      <a:pt x="41776" y="11667"/>
                      <a:pt x="41776" y="11667"/>
                    </a:cubicBezTo>
                    <a:cubicBezTo>
                      <a:pt x="41744" y="11730"/>
                      <a:pt x="41744" y="11762"/>
                      <a:pt x="41712" y="11826"/>
                    </a:cubicBezTo>
                    <a:cubicBezTo>
                      <a:pt x="41648" y="11922"/>
                      <a:pt x="41584" y="12018"/>
                      <a:pt x="41521" y="12113"/>
                    </a:cubicBezTo>
                    <a:lnTo>
                      <a:pt x="41489" y="12145"/>
                    </a:lnTo>
                    <a:cubicBezTo>
                      <a:pt x="40755" y="10422"/>
                      <a:pt x="39893" y="8762"/>
                      <a:pt x="38872" y="7167"/>
                    </a:cubicBezTo>
                    <a:cubicBezTo>
                      <a:pt x="38457" y="6465"/>
                      <a:pt x="37978" y="5762"/>
                      <a:pt x="37499" y="5124"/>
                    </a:cubicBezTo>
                    <a:cubicBezTo>
                      <a:pt x="37499" y="5092"/>
                      <a:pt x="37468" y="5060"/>
                      <a:pt x="37468" y="5060"/>
                    </a:cubicBezTo>
                    <a:cubicBezTo>
                      <a:pt x="36893" y="4294"/>
                      <a:pt x="36255" y="3592"/>
                      <a:pt x="35553" y="2954"/>
                    </a:cubicBezTo>
                    <a:cubicBezTo>
                      <a:pt x="35393" y="2858"/>
                      <a:pt x="35265" y="2731"/>
                      <a:pt x="35138" y="2635"/>
                    </a:cubicBezTo>
                    <a:cubicBezTo>
                      <a:pt x="35106" y="2603"/>
                      <a:pt x="35074" y="2603"/>
                      <a:pt x="35042" y="2571"/>
                    </a:cubicBezTo>
                    <a:cubicBezTo>
                      <a:pt x="34499" y="2156"/>
                      <a:pt x="33829" y="1837"/>
                      <a:pt x="33127" y="1677"/>
                    </a:cubicBezTo>
                    <a:lnTo>
                      <a:pt x="33000" y="1614"/>
                    </a:lnTo>
                    <a:lnTo>
                      <a:pt x="33159" y="1550"/>
                    </a:lnTo>
                    <a:lnTo>
                      <a:pt x="33382" y="1486"/>
                    </a:lnTo>
                    <a:lnTo>
                      <a:pt x="33478" y="1454"/>
                    </a:lnTo>
                    <a:cubicBezTo>
                      <a:pt x="33542" y="1422"/>
                      <a:pt x="33574" y="1390"/>
                      <a:pt x="33638" y="1358"/>
                    </a:cubicBezTo>
                    <a:lnTo>
                      <a:pt x="34563" y="1039"/>
                    </a:lnTo>
                    <a:cubicBezTo>
                      <a:pt x="34914" y="911"/>
                      <a:pt x="35265" y="816"/>
                      <a:pt x="35648" y="720"/>
                    </a:cubicBezTo>
                    <a:lnTo>
                      <a:pt x="36478" y="1262"/>
                    </a:lnTo>
                    <a:lnTo>
                      <a:pt x="36925" y="1550"/>
                    </a:lnTo>
                    <a:cubicBezTo>
                      <a:pt x="36989" y="1614"/>
                      <a:pt x="37053" y="1645"/>
                      <a:pt x="37148" y="1709"/>
                    </a:cubicBezTo>
                    <a:cubicBezTo>
                      <a:pt x="37212" y="1741"/>
                      <a:pt x="37276" y="1773"/>
                      <a:pt x="37372" y="1805"/>
                    </a:cubicBezTo>
                    <a:cubicBezTo>
                      <a:pt x="37436" y="1773"/>
                      <a:pt x="37468" y="1741"/>
                      <a:pt x="37436" y="1709"/>
                    </a:cubicBezTo>
                    <a:cubicBezTo>
                      <a:pt x="37404" y="1614"/>
                      <a:pt x="37372" y="1550"/>
                      <a:pt x="37308" y="1518"/>
                    </a:cubicBezTo>
                    <a:cubicBezTo>
                      <a:pt x="37244" y="1454"/>
                      <a:pt x="37180" y="1390"/>
                      <a:pt x="37085" y="1326"/>
                    </a:cubicBezTo>
                    <a:cubicBezTo>
                      <a:pt x="36957" y="1231"/>
                      <a:pt x="36797" y="1135"/>
                      <a:pt x="36638" y="1039"/>
                    </a:cubicBezTo>
                    <a:cubicBezTo>
                      <a:pt x="36478" y="943"/>
                      <a:pt x="36223" y="784"/>
                      <a:pt x="35999" y="656"/>
                    </a:cubicBezTo>
                    <a:cubicBezTo>
                      <a:pt x="36159" y="624"/>
                      <a:pt x="36287" y="592"/>
                      <a:pt x="36446" y="560"/>
                    </a:cubicBezTo>
                    <a:cubicBezTo>
                      <a:pt x="36446" y="592"/>
                      <a:pt x="36478" y="624"/>
                      <a:pt x="36510" y="656"/>
                    </a:cubicBezTo>
                    <a:cubicBezTo>
                      <a:pt x="36829" y="784"/>
                      <a:pt x="37116" y="1007"/>
                      <a:pt x="37404" y="1231"/>
                    </a:cubicBezTo>
                    <a:cubicBezTo>
                      <a:pt x="37531" y="1358"/>
                      <a:pt x="37659" y="1486"/>
                      <a:pt x="37755" y="1645"/>
                    </a:cubicBezTo>
                    <a:cubicBezTo>
                      <a:pt x="37882" y="1773"/>
                      <a:pt x="37978" y="1933"/>
                      <a:pt x="38138" y="2028"/>
                    </a:cubicBezTo>
                    <a:cubicBezTo>
                      <a:pt x="38146" y="2037"/>
                      <a:pt x="38159" y="2041"/>
                      <a:pt x="38174" y="2041"/>
                    </a:cubicBezTo>
                    <a:cubicBezTo>
                      <a:pt x="38214" y="2041"/>
                      <a:pt x="38265" y="2011"/>
                      <a:pt x="38265" y="1965"/>
                    </a:cubicBezTo>
                    <a:cubicBezTo>
                      <a:pt x="38233" y="1773"/>
                      <a:pt x="38138" y="1582"/>
                      <a:pt x="38010" y="1422"/>
                    </a:cubicBezTo>
                    <a:cubicBezTo>
                      <a:pt x="37882" y="1294"/>
                      <a:pt x="37755" y="1167"/>
                      <a:pt x="37595" y="1039"/>
                    </a:cubicBezTo>
                    <a:cubicBezTo>
                      <a:pt x="37372" y="816"/>
                      <a:pt x="37085" y="656"/>
                      <a:pt x="36797" y="528"/>
                    </a:cubicBezTo>
                    <a:cubicBezTo>
                      <a:pt x="37077" y="489"/>
                      <a:pt x="37356" y="469"/>
                      <a:pt x="37634" y="469"/>
                    </a:cubicBezTo>
                    <a:close/>
                    <a:moveTo>
                      <a:pt x="46148" y="10390"/>
                    </a:moveTo>
                    <a:cubicBezTo>
                      <a:pt x="46404" y="10486"/>
                      <a:pt x="46563" y="10773"/>
                      <a:pt x="46563" y="11060"/>
                    </a:cubicBezTo>
                    <a:cubicBezTo>
                      <a:pt x="46595" y="11252"/>
                      <a:pt x="46563" y="11443"/>
                      <a:pt x="46531" y="11635"/>
                    </a:cubicBezTo>
                    <a:cubicBezTo>
                      <a:pt x="46531" y="11691"/>
                      <a:pt x="46457" y="11970"/>
                      <a:pt x="46374" y="11970"/>
                    </a:cubicBezTo>
                    <a:cubicBezTo>
                      <a:pt x="46362" y="11970"/>
                      <a:pt x="46351" y="11965"/>
                      <a:pt x="46340" y="11954"/>
                    </a:cubicBezTo>
                    <a:cubicBezTo>
                      <a:pt x="46290" y="11885"/>
                      <a:pt x="46222" y="11855"/>
                      <a:pt x="46155" y="11855"/>
                    </a:cubicBezTo>
                    <a:cubicBezTo>
                      <a:pt x="46006" y="11855"/>
                      <a:pt x="45859" y="12001"/>
                      <a:pt x="45925" y="12177"/>
                    </a:cubicBezTo>
                    <a:cubicBezTo>
                      <a:pt x="46053" y="12464"/>
                      <a:pt x="46244" y="12975"/>
                      <a:pt x="45925" y="13230"/>
                    </a:cubicBezTo>
                    <a:cubicBezTo>
                      <a:pt x="45877" y="13278"/>
                      <a:pt x="45813" y="13302"/>
                      <a:pt x="45749" y="13302"/>
                    </a:cubicBezTo>
                    <a:cubicBezTo>
                      <a:pt x="45685" y="13302"/>
                      <a:pt x="45622" y="13278"/>
                      <a:pt x="45574" y="13230"/>
                    </a:cubicBezTo>
                    <a:cubicBezTo>
                      <a:pt x="45542" y="13230"/>
                      <a:pt x="45542" y="13167"/>
                      <a:pt x="45542" y="13135"/>
                    </a:cubicBezTo>
                    <a:cubicBezTo>
                      <a:pt x="45542" y="13135"/>
                      <a:pt x="45574" y="13103"/>
                      <a:pt x="45606" y="13071"/>
                    </a:cubicBezTo>
                    <a:cubicBezTo>
                      <a:pt x="45606" y="13071"/>
                      <a:pt x="45638" y="13039"/>
                      <a:pt x="45638" y="13007"/>
                    </a:cubicBezTo>
                    <a:lnTo>
                      <a:pt x="45638" y="12975"/>
                    </a:lnTo>
                    <a:cubicBezTo>
                      <a:pt x="45638" y="12943"/>
                      <a:pt x="45606" y="12879"/>
                      <a:pt x="45574" y="12847"/>
                    </a:cubicBezTo>
                    <a:lnTo>
                      <a:pt x="45542" y="12847"/>
                    </a:lnTo>
                    <a:lnTo>
                      <a:pt x="45542" y="12816"/>
                    </a:lnTo>
                    <a:cubicBezTo>
                      <a:pt x="45588" y="12655"/>
                      <a:pt x="45469" y="12528"/>
                      <a:pt x="45339" y="12528"/>
                    </a:cubicBezTo>
                    <a:cubicBezTo>
                      <a:pt x="45288" y="12528"/>
                      <a:pt x="45236" y="12547"/>
                      <a:pt x="45191" y="12592"/>
                    </a:cubicBezTo>
                    <a:cubicBezTo>
                      <a:pt x="44999" y="12847"/>
                      <a:pt x="44712" y="12975"/>
                      <a:pt x="44393" y="13007"/>
                    </a:cubicBezTo>
                    <a:cubicBezTo>
                      <a:pt x="44233" y="12975"/>
                      <a:pt x="44106" y="12847"/>
                      <a:pt x="44106" y="12720"/>
                    </a:cubicBezTo>
                    <a:cubicBezTo>
                      <a:pt x="44584" y="12592"/>
                      <a:pt x="45031" y="12305"/>
                      <a:pt x="45287" y="11890"/>
                    </a:cubicBezTo>
                    <a:cubicBezTo>
                      <a:pt x="45638" y="11475"/>
                      <a:pt x="45925" y="11028"/>
                      <a:pt x="46116" y="10550"/>
                    </a:cubicBezTo>
                    <a:lnTo>
                      <a:pt x="46116" y="10518"/>
                    </a:lnTo>
                    <a:cubicBezTo>
                      <a:pt x="46116" y="10486"/>
                      <a:pt x="46148" y="10422"/>
                      <a:pt x="46148" y="10390"/>
                    </a:cubicBezTo>
                    <a:close/>
                    <a:moveTo>
                      <a:pt x="40659" y="11539"/>
                    </a:moveTo>
                    <a:cubicBezTo>
                      <a:pt x="40787" y="11826"/>
                      <a:pt x="40882" y="12081"/>
                      <a:pt x="41010" y="12337"/>
                    </a:cubicBezTo>
                    <a:cubicBezTo>
                      <a:pt x="40691" y="12560"/>
                      <a:pt x="40372" y="12752"/>
                      <a:pt x="40053" y="12911"/>
                    </a:cubicBezTo>
                    <a:cubicBezTo>
                      <a:pt x="39829" y="13039"/>
                      <a:pt x="39606" y="13103"/>
                      <a:pt x="39382" y="13198"/>
                    </a:cubicBezTo>
                    <a:cubicBezTo>
                      <a:pt x="39223" y="13230"/>
                      <a:pt x="39031" y="13294"/>
                      <a:pt x="38840" y="13358"/>
                    </a:cubicBezTo>
                    <a:cubicBezTo>
                      <a:pt x="38776" y="13103"/>
                      <a:pt x="38680" y="12847"/>
                      <a:pt x="38616" y="12592"/>
                    </a:cubicBezTo>
                    <a:cubicBezTo>
                      <a:pt x="38776" y="12560"/>
                      <a:pt x="38936" y="12528"/>
                      <a:pt x="39063" y="12464"/>
                    </a:cubicBezTo>
                    <a:cubicBezTo>
                      <a:pt x="39287" y="12401"/>
                      <a:pt x="39510" y="12305"/>
                      <a:pt x="39702" y="12177"/>
                    </a:cubicBezTo>
                    <a:cubicBezTo>
                      <a:pt x="40053" y="12018"/>
                      <a:pt x="40372" y="11794"/>
                      <a:pt x="40659" y="11571"/>
                    </a:cubicBezTo>
                    <a:lnTo>
                      <a:pt x="40659" y="11539"/>
                    </a:lnTo>
                    <a:close/>
                    <a:moveTo>
                      <a:pt x="43340" y="12433"/>
                    </a:moveTo>
                    <a:cubicBezTo>
                      <a:pt x="43436" y="12560"/>
                      <a:pt x="43595" y="12656"/>
                      <a:pt x="43755" y="12720"/>
                    </a:cubicBezTo>
                    <a:cubicBezTo>
                      <a:pt x="43755" y="12975"/>
                      <a:pt x="43914" y="13230"/>
                      <a:pt x="44170" y="13358"/>
                    </a:cubicBezTo>
                    <a:cubicBezTo>
                      <a:pt x="44233" y="13390"/>
                      <a:pt x="44329" y="13422"/>
                      <a:pt x="44393" y="13422"/>
                    </a:cubicBezTo>
                    <a:lnTo>
                      <a:pt x="44297" y="13454"/>
                    </a:lnTo>
                    <a:lnTo>
                      <a:pt x="44042" y="13581"/>
                    </a:lnTo>
                    <a:lnTo>
                      <a:pt x="43723" y="13709"/>
                    </a:lnTo>
                    <a:cubicBezTo>
                      <a:pt x="43691" y="13677"/>
                      <a:pt x="43659" y="13613"/>
                      <a:pt x="43627" y="13581"/>
                    </a:cubicBezTo>
                    <a:cubicBezTo>
                      <a:pt x="43361" y="13256"/>
                      <a:pt x="42984" y="13067"/>
                      <a:pt x="42600" y="13067"/>
                    </a:cubicBezTo>
                    <a:cubicBezTo>
                      <a:pt x="42570" y="13067"/>
                      <a:pt x="42540" y="13069"/>
                      <a:pt x="42510" y="13071"/>
                    </a:cubicBezTo>
                    <a:cubicBezTo>
                      <a:pt x="42191" y="13007"/>
                      <a:pt x="41712" y="12975"/>
                      <a:pt x="41553" y="12624"/>
                    </a:cubicBezTo>
                    <a:cubicBezTo>
                      <a:pt x="41553" y="12592"/>
                      <a:pt x="41521" y="12560"/>
                      <a:pt x="41521" y="12560"/>
                    </a:cubicBezTo>
                    <a:lnTo>
                      <a:pt x="41553" y="12528"/>
                    </a:lnTo>
                    <a:cubicBezTo>
                      <a:pt x="41584" y="12496"/>
                      <a:pt x="41616" y="12464"/>
                      <a:pt x="41648" y="12433"/>
                    </a:cubicBezTo>
                    <a:cubicBezTo>
                      <a:pt x="41888" y="12640"/>
                      <a:pt x="42191" y="12744"/>
                      <a:pt x="42494" y="12744"/>
                    </a:cubicBezTo>
                    <a:cubicBezTo>
                      <a:pt x="42797" y="12744"/>
                      <a:pt x="43100" y="12640"/>
                      <a:pt x="43340" y="12433"/>
                    </a:cubicBezTo>
                    <a:close/>
                    <a:moveTo>
                      <a:pt x="41233" y="12784"/>
                    </a:moveTo>
                    <a:cubicBezTo>
                      <a:pt x="41329" y="13071"/>
                      <a:pt x="41616" y="13326"/>
                      <a:pt x="41936" y="13390"/>
                    </a:cubicBezTo>
                    <a:cubicBezTo>
                      <a:pt x="42287" y="13518"/>
                      <a:pt x="42733" y="13454"/>
                      <a:pt x="43021" y="13677"/>
                    </a:cubicBezTo>
                    <a:cubicBezTo>
                      <a:pt x="43148" y="13741"/>
                      <a:pt x="43244" y="13837"/>
                      <a:pt x="43276" y="13964"/>
                    </a:cubicBezTo>
                    <a:cubicBezTo>
                      <a:pt x="43276" y="14092"/>
                      <a:pt x="43180" y="14252"/>
                      <a:pt x="43084" y="14347"/>
                    </a:cubicBezTo>
                    <a:cubicBezTo>
                      <a:pt x="42989" y="14411"/>
                      <a:pt x="42925" y="14507"/>
                      <a:pt x="42861" y="14571"/>
                    </a:cubicBezTo>
                    <a:cubicBezTo>
                      <a:pt x="42829" y="14507"/>
                      <a:pt x="42829" y="14475"/>
                      <a:pt x="42797" y="14443"/>
                    </a:cubicBezTo>
                    <a:cubicBezTo>
                      <a:pt x="42606" y="14156"/>
                      <a:pt x="42287" y="13996"/>
                      <a:pt x="41936" y="13996"/>
                    </a:cubicBezTo>
                    <a:cubicBezTo>
                      <a:pt x="41329" y="13901"/>
                      <a:pt x="40723" y="13709"/>
                      <a:pt x="40180" y="13390"/>
                    </a:cubicBezTo>
                    <a:cubicBezTo>
                      <a:pt x="40499" y="13230"/>
                      <a:pt x="40850" y="13039"/>
                      <a:pt x="41138" y="12847"/>
                    </a:cubicBezTo>
                    <a:lnTo>
                      <a:pt x="41233" y="12784"/>
                    </a:lnTo>
                    <a:close/>
                    <a:moveTo>
                      <a:pt x="39861" y="13486"/>
                    </a:moveTo>
                    <a:cubicBezTo>
                      <a:pt x="40276" y="13869"/>
                      <a:pt x="40787" y="14156"/>
                      <a:pt x="41329" y="14284"/>
                    </a:cubicBezTo>
                    <a:cubicBezTo>
                      <a:pt x="41616" y="14379"/>
                      <a:pt x="41904" y="14379"/>
                      <a:pt x="42159" y="14443"/>
                    </a:cubicBezTo>
                    <a:cubicBezTo>
                      <a:pt x="42255" y="14475"/>
                      <a:pt x="42382" y="14539"/>
                      <a:pt x="42414" y="14635"/>
                    </a:cubicBezTo>
                    <a:cubicBezTo>
                      <a:pt x="42414" y="14698"/>
                      <a:pt x="42414" y="14762"/>
                      <a:pt x="42350" y="14762"/>
                    </a:cubicBezTo>
                    <a:cubicBezTo>
                      <a:pt x="42287" y="14794"/>
                      <a:pt x="42255" y="14826"/>
                      <a:pt x="42223" y="14890"/>
                    </a:cubicBezTo>
                    <a:cubicBezTo>
                      <a:pt x="41808" y="14922"/>
                      <a:pt x="41393" y="15050"/>
                      <a:pt x="41010" y="15177"/>
                    </a:cubicBezTo>
                    <a:cubicBezTo>
                      <a:pt x="40978" y="15113"/>
                      <a:pt x="40914" y="15018"/>
                      <a:pt x="40850" y="15018"/>
                    </a:cubicBezTo>
                    <a:cubicBezTo>
                      <a:pt x="40659" y="14986"/>
                      <a:pt x="40467" y="14922"/>
                      <a:pt x="40276" y="14858"/>
                    </a:cubicBezTo>
                    <a:cubicBezTo>
                      <a:pt x="40085" y="14762"/>
                      <a:pt x="39893" y="14667"/>
                      <a:pt x="39733" y="14539"/>
                    </a:cubicBezTo>
                    <a:cubicBezTo>
                      <a:pt x="39446" y="14315"/>
                      <a:pt x="39191" y="14028"/>
                      <a:pt x="39031" y="13709"/>
                    </a:cubicBezTo>
                    <a:cubicBezTo>
                      <a:pt x="39159" y="13709"/>
                      <a:pt x="39287" y="13677"/>
                      <a:pt x="39446" y="13645"/>
                    </a:cubicBezTo>
                    <a:cubicBezTo>
                      <a:pt x="39574" y="13581"/>
                      <a:pt x="39733" y="13550"/>
                      <a:pt x="39861" y="13486"/>
                    </a:cubicBezTo>
                    <a:close/>
                    <a:moveTo>
                      <a:pt x="38361" y="13390"/>
                    </a:moveTo>
                    <a:cubicBezTo>
                      <a:pt x="38361" y="13454"/>
                      <a:pt x="38393" y="13518"/>
                      <a:pt x="38393" y="13581"/>
                    </a:cubicBezTo>
                    <a:cubicBezTo>
                      <a:pt x="38440" y="13675"/>
                      <a:pt x="38521" y="13734"/>
                      <a:pt x="38611" y="13734"/>
                    </a:cubicBezTo>
                    <a:cubicBezTo>
                      <a:pt x="38644" y="13734"/>
                      <a:pt x="38678" y="13726"/>
                      <a:pt x="38712" y="13709"/>
                    </a:cubicBezTo>
                    <a:cubicBezTo>
                      <a:pt x="38872" y="14156"/>
                      <a:pt x="39159" y="14539"/>
                      <a:pt x="39510" y="14826"/>
                    </a:cubicBezTo>
                    <a:cubicBezTo>
                      <a:pt x="39797" y="15081"/>
                      <a:pt x="40116" y="15241"/>
                      <a:pt x="40467" y="15369"/>
                    </a:cubicBezTo>
                    <a:cubicBezTo>
                      <a:pt x="40053" y="15496"/>
                      <a:pt x="39670" y="15624"/>
                      <a:pt x="39255" y="15784"/>
                    </a:cubicBezTo>
                    <a:cubicBezTo>
                      <a:pt x="38999" y="15879"/>
                      <a:pt x="38744" y="16007"/>
                      <a:pt x="38489" y="16103"/>
                    </a:cubicBezTo>
                    <a:lnTo>
                      <a:pt x="38393" y="16071"/>
                    </a:lnTo>
                    <a:lnTo>
                      <a:pt x="38297" y="16039"/>
                    </a:lnTo>
                    <a:lnTo>
                      <a:pt x="38265" y="16039"/>
                    </a:lnTo>
                    <a:cubicBezTo>
                      <a:pt x="38170" y="16007"/>
                      <a:pt x="38106" y="15943"/>
                      <a:pt x="38010" y="15879"/>
                    </a:cubicBezTo>
                    <a:lnTo>
                      <a:pt x="37978" y="15879"/>
                    </a:lnTo>
                    <a:lnTo>
                      <a:pt x="37946" y="15847"/>
                    </a:lnTo>
                    <a:lnTo>
                      <a:pt x="37882" y="15815"/>
                    </a:lnTo>
                    <a:lnTo>
                      <a:pt x="37851" y="15752"/>
                    </a:lnTo>
                    <a:lnTo>
                      <a:pt x="37787" y="15720"/>
                    </a:lnTo>
                    <a:cubicBezTo>
                      <a:pt x="37755" y="15656"/>
                      <a:pt x="37691" y="15624"/>
                      <a:pt x="37659" y="15592"/>
                    </a:cubicBezTo>
                    <a:cubicBezTo>
                      <a:pt x="37627" y="15560"/>
                      <a:pt x="37563" y="15528"/>
                      <a:pt x="37531" y="15496"/>
                    </a:cubicBezTo>
                    <a:cubicBezTo>
                      <a:pt x="37520" y="15490"/>
                      <a:pt x="37507" y="15488"/>
                      <a:pt x="37494" y="15488"/>
                    </a:cubicBezTo>
                    <a:cubicBezTo>
                      <a:pt x="37437" y="15488"/>
                      <a:pt x="37378" y="15540"/>
                      <a:pt x="37404" y="15592"/>
                    </a:cubicBezTo>
                    <a:cubicBezTo>
                      <a:pt x="37404" y="15656"/>
                      <a:pt x="37436" y="15720"/>
                      <a:pt x="37436" y="15784"/>
                    </a:cubicBezTo>
                    <a:cubicBezTo>
                      <a:pt x="37468" y="15815"/>
                      <a:pt x="37499" y="15879"/>
                      <a:pt x="37531" y="15911"/>
                    </a:cubicBezTo>
                    <a:cubicBezTo>
                      <a:pt x="37595" y="16007"/>
                      <a:pt x="37691" y="16103"/>
                      <a:pt x="37787" y="16167"/>
                    </a:cubicBezTo>
                    <a:cubicBezTo>
                      <a:pt x="37851" y="16230"/>
                      <a:pt x="37946" y="16294"/>
                      <a:pt x="38010" y="16326"/>
                    </a:cubicBezTo>
                    <a:cubicBezTo>
                      <a:pt x="37659" y="16518"/>
                      <a:pt x="37308" y="16677"/>
                      <a:pt x="36957" y="16869"/>
                    </a:cubicBezTo>
                    <a:cubicBezTo>
                      <a:pt x="36957" y="16805"/>
                      <a:pt x="36925" y="16741"/>
                      <a:pt x="36925" y="16709"/>
                    </a:cubicBezTo>
                    <a:cubicBezTo>
                      <a:pt x="36893" y="16581"/>
                      <a:pt x="36829" y="16486"/>
                      <a:pt x="36797" y="16390"/>
                    </a:cubicBezTo>
                    <a:cubicBezTo>
                      <a:pt x="36734" y="16167"/>
                      <a:pt x="36670" y="15943"/>
                      <a:pt x="36606" y="15720"/>
                    </a:cubicBezTo>
                    <a:cubicBezTo>
                      <a:pt x="36542" y="15496"/>
                      <a:pt x="36510" y="15273"/>
                      <a:pt x="36478" y="15050"/>
                    </a:cubicBezTo>
                    <a:cubicBezTo>
                      <a:pt x="36478" y="14954"/>
                      <a:pt x="36446" y="14858"/>
                      <a:pt x="36446" y="14762"/>
                    </a:cubicBezTo>
                    <a:lnTo>
                      <a:pt x="36446" y="14762"/>
                    </a:lnTo>
                    <a:cubicBezTo>
                      <a:pt x="36498" y="14771"/>
                      <a:pt x="36551" y="14775"/>
                      <a:pt x="36606" y="14775"/>
                    </a:cubicBezTo>
                    <a:cubicBezTo>
                      <a:pt x="36755" y="14775"/>
                      <a:pt x="36912" y="14745"/>
                      <a:pt x="37053" y="14698"/>
                    </a:cubicBezTo>
                    <a:cubicBezTo>
                      <a:pt x="37436" y="14571"/>
                      <a:pt x="37787" y="14315"/>
                      <a:pt x="38042" y="14028"/>
                    </a:cubicBezTo>
                    <a:cubicBezTo>
                      <a:pt x="38170" y="13837"/>
                      <a:pt x="38297" y="13613"/>
                      <a:pt x="38361" y="13390"/>
                    </a:cubicBezTo>
                    <a:close/>
                    <a:moveTo>
                      <a:pt x="55653" y="12552"/>
                    </a:moveTo>
                    <a:cubicBezTo>
                      <a:pt x="55804" y="12552"/>
                      <a:pt x="55955" y="12555"/>
                      <a:pt x="56106" y="12560"/>
                    </a:cubicBezTo>
                    <a:cubicBezTo>
                      <a:pt x="56935" y="12624"/>
                      <a:pt x="57669" y="13071"/>
                      <a:pt x="58148" y="13773"/>
                    </a:cubicBezTo>
                    <a:cubicBezTo>
                      <a:pt x="58276" y="13933"/>
                      <a:pt x="58371" y="14124"/>
                      <a:pt x="58499" y="14347"/>
                    </a:cubicBezTo>
                    <a:lnTo>
                      <a:pt x="58116" y="14347"/>
                    </a:lnTo>
                    <a:cubicBezTo>
                      <a:pt x="57957" y="14347"/>
                      <a:pt x="57829" y="14379"/>
                      <a:pt x="57701" y="14379"/>
                    </a:cubicBezTo>
                    <a:cubicBezTo>
                      <a:pt x="57478" y="14379"/>
                      <a:pt x="57478" y="14698"/>
                      <a:pt x="57701" y="14698"/>
                    </a:cubicBezTo>
                    <a:lnTo>
                      <a:pt x="58116" y="14698"/>
                    </a:lnTo>
                    <a:lnTo>
                      <a:pt x="58308" y="14667"/>
                    </a:lnTo>
                    <a:lnTo>
                      <a:pt x="58467" y="14667"/>
                    </a:lnTo>
                    <a:cubicBezTo>
                      <a:pt x="58499" y="14667"/>
                      <a:pt x="58531" y="14635"/>
                      <a:pt x="58563" y="14603"/>
                    </a:cubicBezTo>
                    <a:cubicBezTo>
                      <a:pt x="58627" y="14762"/>
                      <a:pt x="58691" y="14922"/>
                      <a:pt x="58754" y="15081"/>
                    </a:cubicBezTo>
                    <a:cubicBezTo>
                      <a:pt x="58020" y="15145"/>
                      <a:pt x="57318" y="15209"/>
                      <a:pt x="56584" y="15305"/>
                    </a:cubicBezTo>
                    <a:cubicBezTo>
                      <a:pt x="55850" y="15401"/>
                      <a:pt x="55020" y="15560"/>
                      <a:pt x="54255" y="15720"/>
                    </a:cubicBezTo>
                    <a:cubicBezTo>
                      <a:pt x="54106" y="15750"/>
                      <a:pt x="54151" y="15946"/>
                      <a:pt x="54288" y="15946"/>
                    </a:cubicBezTo>
                    <a:cubicBezTo>
                      <a:pt x="54298" y="15946"/>
                      <a:pt x="54308" y="15945"/>
                      <a:pt x="54318" y="15943"/>
                    </a:cubicBezTo>
                    <a:cubicBezTo>
                      <a:pt x="55084" y="15815"/>
                      <a:pt x="55882" y="15688"/>
                      <a:pt x="56648" y="15592"/>
                    </a:cubicBezTo>
                    <a:cubicBezTo>
                      <a:pt x="57446" y="15496"/>
                      <a:pt x="58116" y="15464"/>
                      <a:pt x="58882" y="15432"/>
                    </a:cubicBezTo>
                    <a:cubicBezTo>
                      <a:pt x="58946" y="15688"/>
                      <a:pt x="59010" y="15911"/>
                      <a:pt x="59074" y="16167"/>
                    </a:cubicBezTo>
                    <a:cubicBezTo>
                      <a:pt x="58805" y="16155"/>
                      <a:pt x="58536" y="16147"/>
                      <a:pt x="58269" y="16147"/>
                    </a:cubicBezTo>
                    <a:cubicBezTo>
                      <a:pt x="57806" y="16147"/>
                      <a:pt x="57349" y="16170"/>
                      <a:pt x="56903" y="16230"/>
                    </a:cubicBezTo>
                    <a:cubicBezTo>
                      <a:pt x="55148" y="16326"/>
                      <a:pt x="53425" y="16549"/>
                      <a:pt x="51733" y="16932"/>
                    </a:cubicBezTo>
                    <a:cubicBezTo>
                      <a:pt x="50840" y="17124"/>
                      <a:pt x="49978" y="17347"/>
                      <a:pt x="49116" y="17666"/>
                    </a:cubicBezTo>
                    <a:cubicBezTo>
                      <a:pt x="49116" y="17507"/>
                      <a:pt x="49084" y="17379"/>
                      <a:pt x="49084" y="17220"/>
                    </a:cubicBezTo>
                    <a:cubicBezTo>
                      <a:pt x="49786" y="17028"/>
                      <a:pt x="50489" y="16837"/>
                      <a:pt x="51191" y="16645"/>
                    </a:cubicBezTo>
                    <a:cubicBezTo>
                      <a:pt x="51574" y="16549"/>
                      <a:pt x="51957" y="16486"/>
                      <a:pt x="52340" y="16422"/>
                    </a:cubicBezTo>
                    <a:cubicBezTo>
                      <a:pt x="52691" y="16390"/>
                      <a:pt x="53074" y="16294"/>
                      <a:pt x="53425" y="16167"/>
                    </a:cubicBezTo>
                    <a:cubicBezTo>
                      <a:pt x="53489" y="16103"/>
                      <a:pt x="53489" y="15975"/>
                      <a:pt x="53393" y="15975"/>
                    </a:cubicBezTo>
                    <a:cubicBezTo>
                      <a:pt x="53221" y="15946"/>
                      <a:pt x="53049" y="15931"/>
                      <a:pt x="52876" y="15931"/>
                    </a:cubicBezTo>
                    <a:cubicBezTo>
                      <a:pt x="52666" y="15931"/>
                      <a:pt x="52455" y="15954"/>
                      <a:pt x="52244" y="16007"/>
                    </a:cubicBezTo>
                    <a:cubicBezTo>
                      <a:pt x="51861" y="16071"/>
                      <a:pt x="51446" y="16167"/>
                      <a:pt x="51063" y="16262"/>
                    </a:cubicBezTo>
                    <a:cubicBezTo>
                      <a:pt x="50361" y="16390"/>
                      <a:pt x="49691" y="16613"/>
                      <a:pt x="49021" y="16901"/>
                    </a:cubicBezTo>
                    <a:cubicBezTo>
                      <a:pt x="48893" y="16230"/>
                      <a:pt x="48638" y="15592"/>
                      <a:pt x="48287" y="14986"/>
                    </a:cubicBezTo>
                    <a:cubicBezTo>
                      <a:pt x="48159" y="14794"/>
                      <a:pt x="48031" y="14635"/>
                      <a:pt x="47904" y="14443"/>
                    </a:cubicBezTo>
                    <a:lnTo>
                      <a:pt x="48031" y="14315"/>
                    </a:lnTo>
                    <a:lnTo>
                      <a:pt x="48223" y="14220"/>
                    </a:lnTo>
                    <a:lnTo>
                      <a:pt x="48318" y="14156"/>
                    </a:lnTo>
                    <a:cubicBezTo>
                      <a:pt x="48350" y="14156"/>
                      <a:pt x="48382" y="14124"/>
                      <a:pt x="48414" y="14092"/>
                    </a:cubicBezTo>
                    <a:lnTo>
                      <a:pt x="49212" y="13805"/>
                    </a:lnTo>
                    <a:cubicBezTo>
                      <a:pt x="49627" y="13645"/>
                      <a:pt x="50074" y="13518"/>
                      <a:pt x="50521" y="13390"/>
                    </a:cubicBezTo>
                    <a:cubicBezTo>
                      <a:pt x="51446" y="13135"/>
                      <a:pt x="52372" y="12943"/>
                      <a:pt x="53297" y="12784"/>
                    </a:cubicBezTo>
                    <a:cubicBezTo>
                      <a:pt x="54072" y="12623"/>
                      <a:pt x="54870" y="12552"/>
                      <a:pt x="55653" y="12552"/>
                    </a:cubicBezTo>
                    <a:close/>
                    <a:moveTo>
                      <a:pt x="31723" y="4741"/>
                    </a:moveTo>
                    <a:cubicBezTo>
                      <a:pt x="32202" y="5060"/>
                      <a:pt x="32680" y="5379"/>
                      <a:pt x="33159" y="5762"/>
                    </a:cubicBezTo>
                    <a:cubicBezTo>
                      <a:pt x="33702" y="6209"/>
                      <a:pt x="34244" y="6688"/>
                      <a:pt x="34755" y="7230"/>
                    </a:cubicBezTo>
                    <a:cubicBezTo>
                      <a:pt x="34946" y="7613"/>
                      <a:pt x="35106" y="7996"/>
                      <a:pt x="35265" y="8411"/>
                    </a:cubicBezTo>
                    <a:cubicBezTo>
                      <a:pt x="35425" y="8922"/>
                      <a:pt x="35553" y="9433"/>
                      <a:pt x="35585" y="9943"/>
                    </a:cubicBezTo>
                    <a:cubicBezTo>
                      <a:pt x="35648" y="10454"/>
                      <a:pt x="35617" y="10964"/>
                      <a:pt x="35553" y="11475"/>
                    </a:cubicBezTo>
                    <a:cubicBezTo>
                      <a:pt x="35457" y="11922"/>
                      <a:pt x="35361" y="12369"/>
                      <a:pt x="35712" y="12752"/>
                    </a:cubicBezTo>
                    <a:cubicBezTo>
                      <a:pt x="35744" y="12800"/>
                      <a:pt x="35792" y="12823"/>
                      <a:pt x="35844" y="12823"/>
                    </a:cubicBezTo>
                    <a:cubicBezTo>
                      <a:pt x="35896" y="12823"/>
                      <a:pt x="35952" y="12800"/>
                      <a:pt x="35999" y="12752"/>
                    </a:cubicBezTo>
                    <a:cubicBezTo>
                      <a:pt x="36127" y="12592"/>
                      <a:pt x="36287" y="12464"/>
                      <a:pt x="36446" y="12369"/>
                    </a:cubicBezTo>
                    <a:cubicBezTo>
                      <a:pt x="36446" y="12433"/>
                      <a:pt x="36510" y="12464"/>
                      <a:pt x="36574" y="12496"/>
                    </a:cubicBezTo>
                    <a:cubicBezTo>
                      <a:pt x="36702" y="12496"/>
                      <a:pt x="36797" y="12464"/>
                      <a:pt x="36893" y="12401"/>
                    </a:cubicBezTo>
                    <a:cubicBezTo>
                      <a:pt x="37015" y="12324"/>
                      <a:pt x="37144" y="12285"/>
                      <a:pt x="37273" y="12285"/>
                    </a:cubicBezTo>
                    <a:cubicBezTo>
                      <a:pt x="37415" y="12285"/>
                      <a:pt x="37557" y="12332"/>
                      <a:pt x="37691" y="12433"/>
                    </a:cubicBezTo>
                    <a:cubicBezTo>
                      <a:pt x="37914" y="12624"/>
                      <a:pt x="38042" y="12943"/>
                      <a:pt x="38010" y="13262"/>
                    </a:cubicBezTo>
                    <a:cubicBezTo>
                      <a:pt x="37914" y="13677"/>
                      <a:pt x="37659" y="14028"/>
                      <a:pt x="37308" y="14220"/>
                    </a:cubicBezTo>
                    <a:cubicBezTo>
                      <a:pt x="37148" y="14347"/>
                      <a:pt x="36925" y="14443"/>
                      <a:pt x="36702" y="14475"/>
                    </a:cubicBezTo>
                    <a:cubicBezTo>
                      <a:pt x="36606" y="14475"/>
                      <a:pt x="36542" y="14443"/>
                      <a:pt x="36478" y="14379"/>
                    </a:cubicBezTo>
                    <a:cubicBezTo>
                      <a:pt x="36418" y="14339"/>
                      <a:pt x="36332" y="14299"/>
                      <a:pt x="36260" y="14299"/>
                    </a:cubicBezTo>
                    <a:cubicBezTo>
                      <a:pt x="36219" y="14299"/>
                      <a:pt x="36183" y="14312"/>
                      <a:pt x="36159" y="14347"/>
                    </a:cubicBezTo>
                    <a:cubicBezTo>
                      <a:pt x="36095" y="14411"/>
                      <a:pt x="36031" y="14475"/>
                      <a:pt x="36031" y="14539"/>
                    </a:cubicBezTo>
                    <a:cubicBezTo>
                      <a:pt x="36031" y="14794"/>
                      <a:pt x="36063" y="15018"/>
                      <a:pt x="36127" y="15273"/>
                    </a:cubicBezTo>
                    <a:cubicBezTo>
                      <a:pt x="36159" y="15496"/>
                      <a:pt x="36191" y="15720"/>
                      <a:pt x="36255" y="15943"/>
                    </a:cubicBezTo>
                    <a:cubicBezTo>
                      <a:pt x="36319" y="16167"/>
                      <a:pt x="36382" y="16390"/>
                      <a:pt x="36478" y="16613"/>
                    </a:cubicBezTo>
                    <a:cubicBezTo>
                      <a:pt x="36510" y="16709"/>
                      <a:pt x="36574" y="16837"/>
                      <a:pt x="36606" y="16932"/>
                    </a:cubicBezTo>
                    <a:cubicBezTo>
                      <a:pt x="36638" y="16996"/>
                      <a:pt x="36702" y="17060"/>
                      <a:pt x="36734" y="17124"/>
                    </a:cubicBezTo>
                    <a:lnTo>
                      <a:pt x="36351" y="17347"/>
                    </a:lnTo>
                    <a:cubicBezTo>
                      <a:pt x="34595" y="18337"/>
                      <a:pt x="32968" y="19549"/>
                      <a:pt x="31531" y="20922"/>
                    </a:cubicBezTo>
                    <a:cubicBezTo>
                      <a:pt x="31468" y="20794"/>
                      <a:pt x="31404" y="20635"/>
                      <a:pt x="31340" y="20475"/>
                    </a:cubicBezTo>
                    <a:cubicBezTo>
                      <a:pt x="31180" y="20060"/>
                      <a:pt x="30989" y="19677"/>
                      <a:pt x="30766" y="19326"/>
                    </a:cubicBezTo>
                    <a:cubicBezTo>
                      <a:pt x="30574" y="19007"/>
                      <a:pt x="30351" y="18688"/>
                      <a:pt x="30127" y="18401"/>
                    </a:cubicBezTo>
                    <a:lnTo>
                      <a:pt x="29904" y="18113"/>
                    </a:lnTo>
                    <a:lnTo>
                      <a:pt x="29904" y="18113"/>
                    </a:lnTo>
                    <a:cubicBezTo>
                      <a:pt x="30095" y="18145"/>
                      <a:pt x="30255" y="18209"/>
                      <a:pt x="30446" y="18241"/>
                    </a:cubicBezTo>
                    <a:lnTo>
                      <a:pt x="30478" y="18369"/>
                    </a:lnTo>
                    <a:cubicBezTo>
                      <a:pt x="30478" y="18464"/>
                      <a:pt x="30542" y="18592"/>
                      <a:pt x="30574" y="18688"/>
                    </a:cubicBezTo>
                    <a:cubicBezTo>
                      <a:pt x="30590" y="18720"/>
                      <a:pt x="30622" y="18736"/>
                      <a:pt x="30654" y="18736"/>
                    </a:cubicBezTo>
                    <a:cubicBezTo>
                      <a:pt x="30686" y="18736"/>
                      <a:pt x="30718" y="18720"/>
                      <a:pt x="30734" y="18688"/>
                    </a:cubicBezTo>
                    <a:cubicBezTo>
                      <a:pt x="30734" y="18560"/>
                      <a:pt x="30734" y="18432"/>
                      <a:pt x="30734" y="18305"/>
                    </a:cubicBezTo>
                    <a:lnTo>
                      <a:pt x="30734" y="18273"/>
                    </a:lnTo>
                    <a:cubicBezTo>
                      <a:pt x="30813" y="18289"/>
                      <a:pt x="30893" y="18297"/>
                      <a:pt x="30977" y="18297"/>
                    </a:cubicBezTo>
                    <a:cubicBezTo>
                      <a:pt x="31061" y="18297"/>
                      <a:pt x="31148" y="18289"/>
                      <a:pt x="31244" y="18273"/>
                    </a:cubicBezTo>
                    <a:cubicBezTo>
                      <a:pt x="31276" y="18273"/>
                      <a:pt x="31308" y="18241"/>
                      <a:pt x="31308" y="18209"/>
                    </a:cubicBezTo>
                    <a:cubicBezTo>
                      <a:pt x="31436" y="18273"/>
                      <a:pt x="31563" y="18305"/>
                      <a:pt x="31691" y="18305"/>
                    </a:cubicBezTo>
                    <a:cubicBezTo>
                      <a:pt x="31691" y="18337"/>
                      <a:pt x="31691" y="18337"/>
                      <a:pt x="31691" y="18369"/>
                    </a:cubicBezTo>
                    <a:cubicBezTo>
                      <a:pt x="31691" y="18528"/>
                      <a:pt x="31723" y="18688"/>
                      <a:pt x="31787" y="18879"/>
                    </a:cubicBezTo>
                    <a:cubicBezTo>
                      <a:pt x="31787" y="18911"/>
                      <a:pt x="31819" y="18943"/>
                      <a:pt x="31851" y="19007"/>
                    </a:cubicBezTo>
                    <a:cubicBezTo>
                      <a:pt x="31851" y="19007"/>
                      <a:pt x="31883" y="19039"/>
                      <a:pt x="31883" y="19039"/>
                    </a:cubicBezTo>
                    <a:cubicBezTo>
                      <a:pt x="31883" y="19039"/>
                      <a:pt x="31914" y="19071"/>
                      <a:pt x="31914" y="19103"/>
                    </a:cubicBezTo>
                    <a:cubicBezTo>
                      <a:pt x="31978" y="19198"/>
                      <a:pt x="32042" y="19262"/>
                      <a:pt x="32138" y="19326"/>
                    </a:cubicBezTo>
                    <a:cubicBezTo>
                      <a:pt x="32159" y="19340"/>
                      <a:pt x="32180" y="19346"/>
                      <a:pt x="32199" y="19346"/>
                    </a:cubicBezTo>
                    <a:cubicBezTo>
                      <a:pt x="32269" y="19346"/>
                      <a:pt x="32322" y="19266"/>
                      <a:pt x="32297" y="19166"/>
                    </a:cubicBezTo>
                    <a:cubicBezTo>
                      <a:pt x="32297" y="19071"/>
                      <a:pt x="32265" y="19007"/>
                      <a:pt x="32202" y="18943"/>
                    </a:cubicBezTo>
                    <a:lnTo>
                      <a:pt x="32202" y="18911"/>
                    </a:lnTo>
                    <a:cubicBezTo>
                      <a:pt x="32202" y="18911"/>
                      <a:pt x="32202" y="18879"/>
                      <a:pt x="32202" y="18847"/>
                    </a:cubicBezTo>
                    <a:cubicBezTo>
                      <a:pt x="32202" y="18815"/>
                      <a:pt x="32202" y="18815"/>
                      <a:pt x="32170" y="18784"/>
                    </a:cubicBezTo>
                    <a:cubicBezTo>
                      <a:pt x="32170" y="18752"/>
                      <a:pt x="32170" y="18752"/>
                      <a:pt x="32170" y="18752"/>
                    </a:cubicBezTo>
                    <a:lnTo>
                      <a:pt x="32170" y="18720"/>
                    </a:lnTo>
                    <a:lnTo>
                      <a:pt x="32170" y="18656"/>
                    </a:lnTo>
                    <a:cubicBezTo>
                      <a:pt x="32170" y="18624"/>
                      <a:pt x="32170" y="18592"/>
                      <a:pt x="32138" y="18560"/>
                    </a:cubicBezTo>
                    <a:lnTo>
                      <a:pt x="32138" y="18432"/>
                    </a:lnTo>
                    <a:lnTo>
                      <a:pt x="32138" y="18401"/>
                    </a:lnTo>
                    <a:lnTo>
                      <a:pt x="32138" y="18369"/>
                    </a:lnTo>
                    <a:cubicBezTo>
                      <a:pt x="32138" y="18337"/>
                      <a:pt x="32138" y="18337"/>
                      <a:pt x="32138" y="18337"/>
                    </a:cubicBezTo>
                    <a:cubicBezTo>
                      <a:pt x="32297" y="18305"/>
                      <a:pt x="32489" y="18273"/>
                      <a:pt x="32680" y="18241"/>
                    </a:cubicBezTo>
                    <a:cubicBezTo>
                      <a:pt x="33191" y="18113"/>
                      <a:pt x="33670" y="17858"/>
                      <a:pt x="34053" y="17507"/>
                    </a:cubicBezTo>
                    <a:cubicBezTo>
                      <a:pt x="34244" y="17347"/>
                      <a:pt x="34404" y="17188"/>
                      <a:pt x="34563" y="16996"/>
                    </a:cubicBezTo>
                    <a:lnTo>
                      <a:pt x="34819" y="17124"/>
                    </a:lnTo>
                    <a:cubicBezTo>
                      <a:pt x="34851" y="17124"/>
                      <a:pt x="34882" y="17156"/>
                      <a:pt x="34914" y="17156"/>
                    </a:cubicBezTo>
                    <a:lnTo>
                      <a:pt x="35010" y="17156"/>
                    </a:lnTo>
                    <a:cubicBezTo>
                      <a:pt x="35027" y="17164"/>
                      <a:pt x="35047" y="17168"/>
                      <a:pt x="35066" y="17168"/>
                    </a:cubicBezTo>
                    <a:cubicBezTo>
                      <a:pt x="35121" y="17168"/>
                      <a:pt x="35178" y="17139"/>
                      <a:pt x="35202" y="17092"/>
                    </a:cubicBezTo>
                    <a:cubicBezTo>
                      <a:pt x="35234" y="17028"/>
                      <a:pt x="35202" y="16964"/>
                      <a:pt x="35138" y="16932"/>
                    </a:cubicBezTo>
                    <a:cubicBezTo>
                      <a:pt x="35106" y="16869"/>
                      <a:pt x="35042" y="16837"/>
                      <a:pt x="35010" y="16805"/>
                    </a:cubicBezTo>
                    <a:lnTo>
                      <a:pt x="34787" y="16709"/>
                    </a:lnTo>
                    <a:cubicBezTo>
                      <a:pt x="34882" y="16549"/>
                      <a:pt x="34978" y="16358"/>
                      <a:pt x="35074" y="16198"/>
                    </a:cubicBezTo>
                    <a:cubicBezTo>
                      <a:pt x="35138" y="16135"/>
                      <a:pt x="35170" y="16071"/>
                      <a:pt x="35202" y="16039"/>
                    </a:cubicBezTo>
                    <a:lnTo>
                      <a:pt x="35297" y="16071"/>
                    </a:lnTo>
                    <a:cubicBezTo>
                      <a:pt x="35329" y="16071"/>
                      <a:pt x="35361" y="16103"/>
                      <a:pt x="35425" y="16103"/>
                    </a:cubicBezTo>
                    <a:lnTo>
                      <a:pt x="35521" y="16103"/>
                    </a:lnTo>
                    <a:cubicBezTo>
                      <a:pt x="35553" y="16103"/>
                      <a:pt x="35585" y="16071"/>
                      <a:pt x="35617" y="16039"/>
                    </a:cubicBezTo>
                    <a:cubicBezTo>
                      <a:pt x="35648" y="16007"/>
                      <a:pt x="35617" y="15943"/>
                      <a:pt x="35585" y="15911"/>
                    </a:cubicBezTo>
                    <a:cubicBezTo>
                      <a:pt x="35585" y="15879"/>
                      <a:pt x="35553" y="15879"/>
                      <a:pt x="35521" y="15847"/>
                    </a:cubicBezTo>
                    <a:cubicBezTo>
                      <a:pt x="35489" y="15815"/>
                      <a:pt x="35425" y="15784"/>
                      <a:pt x="35361" y="15784"/>
                    </a:cubicBezTo>
                    <a:lnTo>
                      <a:pt x="35329" y="15784"/>
                    </a:lnTo>
                    <a:cubicBezTo>
                      <a:pt x="35393" y="15656"/>
                      <a:pt x="35425" y="15560"/>
                      <a:pt x="35489" y="15464"/>
                    </a:cubicBezTo>
                    <a:cubicBezTo>
                      <a:pt x="35617" y="15209"/>
                      <a:pt x="35712" y="14954"/>
                      <a:pt x="35712" y="14667"/>
                    </a:cubicBezTo>
                    <a:cubicBezTo>
                      <a:pt x="35712" y="14575"/>
                      <a:pt x="35630" y="14500"/>
                      <a:pt x="35549" y="14500"/>
                    </a:cubicBezTo>
                    <a:cubicBezTo>
                      <a:pt x="35516" y="14500"/>
                      <a:pt x="35484" y="14512"/>
                      <a:pt x="35457" y="14539"/>
                    </a:cubicBezTo>
                    <a:cubicBezTo>
                      <a:pt x="35297" y="14730"/>
                      <a:pt x="35170" y="14922"/>
                      <a:pt x="35074" y="15177"/>
                    </a:cubicBezTo>
                    <a:cubicBezTo>
                      <a:pt x="34946" y="15401"/>
                      <a:pt x="34851" y="15624"/>
                      <a:pt x="34723" y="15847"/>
                    </a:cubicBezTo>
                    <a:cubicBezTo>
                      <a:pt x="34468" y="16262"/>
                      <a:pt x="34180" y="16645"/>
                      <a:pt x="33829" y="16996"/>
                    </a:cubicBezTo>
                    <a:cubicBezTo>
                      <a:pt x="33510" y="17315"/>
                      <a:pt x="33095" y="17571"/>
                      <a:pt x="32680" y="17698"/>
                    </a:cubicBezTo>
                    <a:cubicBezTo>
                      <a:pt x="32457" y="17762"/>
                      <a:pt x="32234" y="17826"/>
                      <a:pt x="32042" y="17826"/>
                    </a:cubicBezTo>
                    <a:cubicBezTo>
                      <a:pt x="31787" y="17826"/>
                      <a:pt x="31563" y="17762"/>
                      <a:pt x="31340" y="17762"/>
                    </a:cubicBezTo>
                    <a:cubicBezTo>
                      <a:pt x="31276" y="17762"/>
                      <a:pt x="31244" y="17794"/>
                      <a:pt x="31212" y="17826"/>
                    </a:cubicBezTo>
                    <a:cubicBezTo>
                      <a:pt x="30925" y="17730"/>
                      <a:pt x="30606" y="17698"/>
                      <a:pt x="30287" y="17603"/>
                    </a:cubicBezTo>
                    <a:cubicBezTo>
                      <a:pt x="29936" y="17507"/>
                      <a:pt x="29585" y="17379"/>
                      <a:pt x="29266" y="17252"/>
                    </a:cubicBezTo>
                    <a:cubicBezTo>
                      <a:pt x="28563" y="16964"/>
                      <a:pt x="27925" y="16581"/>
                      <a:pt x="27351" y="16103"/>
                    </a:cubicBezTo>
                    <a:cubicBezTo>
                      <a:pt x="27063" y="15847"/>
                      <a:pt x="26872" y="15560"/>
                      <a:pt x="26776" y="15209"/>
                    </a:cubicBezTo>
                    <a:cubicBezTo>
                      <a:pt x="26712" y="14826"/>
                      <a:pt x="26744" y="14443"/>
                      <a:pt x="26872" y="14092"/>
                    </a:cubicBezTo>
                    <a:cubicBezTo>
                      <a:pt x="27063" y="13294"/>
                      <a:pt x="27319" y="12496"/>
                      <a:pt x="27574" y="11730"/>
                    </a:cubicBezTo>
                    <a:cubicBezTo>
                      <a:pt x="27638" y="11571"/>
                      <a:pt x="27702" y="11411"/>
                      <a:pt x="27766" y="11252"/>
                    </a:cubicBezTo>
                    <a:cubicBezTo>
                      <a:pt x="28372" y="11507"/>
                      <a:pt x="29010" y="11603"/>
                      <a:pt x="29680" y="11603"/>
                    </a:cubicBezTo>
                    <a:cubicBezTo>
                      <a:pt x="30031" y="11603"/>
                      <a:pt x="30351" y="11603"/>
                      <a:pt x="30702" y="11539"/>
                    </a:cubicBezTo>
                    <a:cubicBezTo>
                      <a:pt x="30742" y="11543"/>
                      <a:pt x="30783" y="11545"/>
                      <a:pt x="30823" y="11545"/>
                    </a:cubicBezTo>
                    <a:cubicBezTo>
                      <a:pt x="31101" y="11545"/>
                      <a:pt x="31372" y="11451"/>
                      <a:pt x="31595" y="11284"/>
                    </a:cubicBezTo>
                    <a:cubicBezTo>
                      <a:pt x="31659" y="11220"/>
                      <a:pt x="31627" y="11124"/>
                      <a:pt x="31563" y="11092"/>
                    </a:cubicBezTo>
                    <a:cubicBezTo>
                      <a:pt x="31404" y="11092"/>
                      <a:pt x="31244" y="11092"/>
                      <a:pt x="31117" y="11124"/>
                    </a:cubicBezTo>
                    <a:cubicBezTo>
                      <a:pt x="30957" y="11156"/>
                      <a:pt x="30797" y="11156"/>
                      <a:pt x="30638" y="11188"/>
                    </a:cubicBezTo>
                    <a:cubicBezTo>
                      <a:pt x="30319" y="11220"/>
                      <a:pt x="30031" y="11220"/>
                      <a:pt x="29712" y="11220"/>
                    </a:cubicBezTo>
                    <a:cubicBezTo>
                      <a:pt x="29425" y="11220"/>
                      <a:pt x="29106" y="11188"/>
                      <a:pt x="28787" y="11156"/>
                    </a:cubicBezTo>
                    <a:cubicBezTo>
                      <a:pt x="28500" y="11092"/>
                      <a:pt x="28180" y="10996"/>
                      <a:pt x="27861" y="10964"/>
                    </a:cubicBezTo>
                    <a:cubicBezTo>
                      <a:pt x="27957" y="10773"/>
                      <a:pt x="28021" y="10581"/>
                      <a:pt x="28085" y="10390"/>
                    </a:cubicBezTo>
                    <a:cubicBezTo>
                      <a:pt x="28244" y="10007"/>
                      <a:pt x="28436" y="9592"/>
                      <a:pt x="28563" y="9177"/>
                    </a:cubicBezTo>
                    <a:cubicBezTo>
                      <a:pt x="28611" y="9193"/>
                      <a:pt x="28667" y="9201"/>
                      <a:pt x="28723" y="9201"/>
                    </a:cubicBezTo>
                    <a:cubicBezTo>
                      <a:pt x="28779" y="9201"/>
                      <a:pt x="28835" y="9193"/>
                      <a:pt x="28883" y="9177"/>
                    </a:cubicBezTo>
                    <a:cubicBezTo>
                      <a:pt x="29010" y="9145"/>
                      <a:pt x="29170" y="9050"/>
                      <a:pt x="29170" y="8890"/>
                    </a:cubicBezTo>
                    <a:cubicBezTo>
                      <a:pt x="29170" y="8794"/>
                      <a:pt x="29106" y="8699"/>
                      <a:pt x="29010" y="8699"/>
                    </a:cubicBezTo>
                    <a:lnTo>
                      <a:pt x="28883" y="8699"/>
                    </a:lnTo>
                    <a:cubicBezTo>
                      <a:pt x="28851" y="8730"/>
                      <a:pt x="28819" y="8730"/>
                      <a:pt x="28787" y="8730"/>
                    </a:cubicBezTo>
                    <a:lnTo>
                      <a:pt x="28691" y="8730"/>
                    </a:lnTo>
                    <a:lnTo>
                      <a:pt x="28595" y="8699"/>
                    </a:lnTo>
                    <a:lnTo>
                      <a:pt x="28563" y="8699"/>
                    </a:lnTo>
                    <a:cubicBezTo>
                      <a:pt x="28563" y="8699"/>
                      <a:pt x="28563" y="8667"/>
                      <a:pt x="28563" y="8667"/>
                    </a:cubicBezTo>
                    <a:cubicBezTo>
                      <a:pt x="28563" y="8667"/>
                      <a:pt x="28563" y="8635"/>
                      <a:pt x="28563" y="8635"/>
                    </a:cubicBezTo>
                    <a:cubicBezTo>
                      <a:pt x="28563" y="8635"/>
                      <a:pt x="28563" y="8603"/>
                      <a:pt x="28563" y="8603"/>
                    </a:cubicBezTo>
                    <a:lnTo>
                      <a:pt x="28563" y="8507"/>
                    </a:lnTo>
                    <a:cubicBezTo>
                      <a:pt x="28563" y="8507"/>
                      <a:pt x="28563" y="8507"/>
                      <a:pt x="28563" y="8475"/>
                    </a:cubicBezTo>
                    <a:lnTo>
                      <a:pt x="28563" y="8443"/>
                    </a:lnTo>
                    <a:cubicBezTo>
                      <a:pt x="28563" y="8411"/>
                      <a:pt x="28595" y="8411"/>
                      <a:pt x="28595" y="8411"/>
                    </a:cubicBezTo>
                    <a:lnTo>
                      <a:pt x="28627" y="8379"/>
                    </a:lnTo>
                    <a:lnTo>
                      <a:pt x="28914" y="8379"/>
                    </a:lnTo>
                    <a:cubicBezTo>
                      <a:pt x="28914" y="8379"/>
                      <a:pt x="28946" y="8379"/>
                      <a:pt x="28978" y="8411"/>
                    </a:cubicBezTo>
                    <a:cubicBezTo>
                      <a:pt x="28978" y="8467"/>
                      <a:pt x="29043" y="8501"/>
                      <a:pt x="29103" y="8501"/>
                    </a:cubicBezTo>
                    <a:cubicBezTo>
                      <a:pt x="29147" y="8501"/>
                      <a:pt x="29188" y="8483"/>
                      <a:pt x="29202" y="8443"/>
                    </a:cubicBezTo>
                    <a:lnTo>
                      <a:pt x="29202" y="8411"/>
                    </a:lnTo>
                    <a:cubicBezTo>
                      <a:pt x="29266" y="8411"/>
                      <a:pt x="29297" y="8347"/>
                      <a:pt x="29297" y="8284"/>
                    </a:cubicBezTo>
                    <a:cubicBezTo>
                      <a:pt x="29297" y="8284"/>
                      <a:pt x="29297" y="8252"/>
                      <a:pt x="29297" y="8220"/>
                    </a:cubicBezTo>
                    <a:cubicBezTo>
                      <a:pt x="29617" y="7582"/>
                      <a:pt x="29968" y="6975"/>
                      <a:pt x="30351" y="6369"/>
                    </a:cubicBezTo>
                    <a:cubicBezTo>
                      <a:pt x="30574" y="6050"/>
                      <a:pt x="30829" y="5731"/>
                      <a:pt x="31085" y="5443"/>
                    </a:cubicBezTo>
                    <a:cubicBezTo>
                      <a:pt x="31212" y="5284"/>
                      <a:pt x="31340" y="5156"/>
                      <a:pt x="31468" y="4996"/>
                    </a:cubicBezTo>
                    <a:cubicBezTo>
                      <a:pt x="31563" y="4933"/>
                      <a:pt x="31659" y="4837"/>
                      <a:pt x="31723" y="4741"/>
                    </a:cubicBezTo>
                    <a:close/>
                    <a:moveTo>
                      <a:pt x="46531" y="13103"/>
                    </a:moveTo>
                    <a:cubicBezTo>
                      <a:pt x="46882" y="13294"/>
                      <a:pt x="47106" y="13645"/>
                      <a:pt x="47170" y="13996"/>
                    </a:cubicBezTo>
                    <a:cubicBezTo>
                      <a:pt x="47201" y="14220"/>
                      <a:pt x="47106" y="14443"/>
                      <a:pt x="46914" y="14571"/>
                    </a:cubicBezTo>
                    <a:cubicBezTo>
                      <a:pt x="46627" y="14698"/>
                      <a:pt x="46308" y="14794"/>
                      <a:pt x="45989" y="14890"/>
                    </a:cubicBezTo>
                    <a:cubicBezTo>
                      <a:pt x="44744" y="15305"/>
                      <a:pt x="43499" y="15784"/>
                      <a:pt x="42255" y="16262"/>
                    </a:cubicBezTo>
                    <a:lnTo>
                      <a:pt x="41233" y="16645"/>
                    </a:lnTo>
                    <a:cubicBezTo>
                      <a:pt x="41074" y="16741"/>
                      <a:pt x="40882" y="16805"/>
                      <a:pt x="40723" y="16869"/>
                    </a:cubicBezTo>
                    <a:cubicBezTo>
                      <a:pt x="40563" y="16932"/>
                      <a:pt x="40404" y="16996"/>
                      <a:pt x="40276" y="17092"/>
                    </a:cubicBezTo>
                    <a:cubicBezTo>
                      <a:pt x="40212" y="17156"/>
                      <a:pt x="40276" y="17252"/>
                      <a:pt x="40308" y="17252"/>
                    </a:cubicBezTo>
                    <a:cubicBezTo>
                      <a:pt x="40499" y="17220"/>
                      <a:pt x="40659" y="17188"/>
                      <a:pt x="40819" y="17156"/>
                    </a:cubicBezTo>
                    <a:cubicBezTo>
                      <a:pt x="40978" y="17092"/>
                      <a:pt x="41170" y="17028"/>
                      <a:pt x="41361" y="16964"/>
                    </a:cubicBezTo>
                    <a:lnTo>
                      <a:pt x="42446" y="16613"/>
                    </a:lnTo>
                    <a:cubicBezTo>
                      <a:pt x="43148" y="16390"/>
                      <a:pt x="43850" y="16167"/>
                      <a:pt x="44553" y="15943"/>
                    </a:cubicBezTo>
                    <a:cubicBezTo>
                      <a:pt x="45255" y="15688"/>
                      <a:pt x="45989" y="15432"/>
                      <a:pt x="46691" y="15177"/>
                    </a:cubicBezTo>
                    <a:cubicBezTo>
                      <a:pt x="46978" y="15113"/>
                      <a:pt x="47233" y="14954"/>
                      <a:pt x="47425" y="14698"/>
                    </a:cubicBezTo>
                    <a:cubicBezTo>
                      <a:pt x="47457" y="14667"/>
                      <a:pt x="47489" y="14635"/>
                      <a:pt x="47489" y="14571"/>
                    </a:cubicBezTo>
                    <a:cubicBezTo>
                      <a:pt x="47616" y="14794"/>
                      <a:pt x="47776" y="14986"/>
                      <a:pt x="47904" y="15209"/>
                    </a:cubicBezTo>
                    <a:cubicBezTo>
                      <a:pt x="48063" y="15496"/>
                      <a:pt x="48223" y="15784"/>
                      <a:pt x="48318" y="16103"/>
                    </a:cubicBezTo>
                    <a:cubicBezTo>
                      <a:pt x="48350" y="16230"/>
                      <a:pt x="48414" y="16358"/>
                      <a:pt x="48446" y="16486"/>
                    </a:cubicBezTo>
                    <a:cubicBezTo>
                      <a:pt x="48189" y="16439"/>
                      <a:pt x="47932" y="16409"/>
                      <a:pt x="47663" y="16409"/>
                    </a:cubicBezTo>
                    <a:cubicBezTo>
                      <a:pt x="47564" y="16409"/>
                      <a:pt x="47464" y="16413"/>
                      <a:pt x="47361" y="16422"/>
                    </a:cubicBezTo>
                    <a:cubicBezTo>
                      <a:pt x="47239" y="16412"/>
                      <a:pt x="47121" y="16409"/>
                      <a:pt x="47003" y="16409"/>
                    </a:cubicBezTo>
                    <a:cubicBezTo>
                      <a:pt x="46719" y="16409"/>
                      <a:pt x="46442" y="16431"/>
                      <a:pt x="46148" y="16454"/>
                    </a:cubicBezTo>
                    <a:cubicBezTo>
                      <a:pt x="45318" y="16549"/>
                      <a:pt x="44521" y="16709"/>
                      <a:pt x="43755" y="17028"/>
                    </a:cubicBezTo>
                    <a:cubicBezTo>
                      <a:pt x="43595" y="17092"/>
                      <a:pt x="43659" y="17284"/>
                      <a:pt x="43818" y="17284"/>
                    </a:cubicBezTo>
                    <a:cubicBezTo>
                      <a:pt x="44584" y="17060"/>
                      <a:pt x="45382" y="16932"/>
                      <a:pt x="46148" y="16869"/>
                    </a:cubicBezTo>
                    <a:cubicBezTo>
                      <a:pt x="46340" y="16853"/>
                      <a:pt x="46539" y="16845"/>
                      <a:pt x="46739" y="16845"/>
                    </a:cubicBezTo>
                    <a:cubicBezTo>
                      <a:pt x="46938" y="16845"/>
                      <a:pt x="47138" y="16853"/>
                      <a:pt x="47329" y="16869"/>
                    </a:cubicBezTo>
                    <a:cubicBezTo>
                      <a:pt x="47712" y="16901"/>
                      <a:pt x="48127" y="16964"/>
                      <a:pt x="48510" y="16996"/>
                    </a:cubicBezTo>
                    <a:lnTo>
                      <a:pt x="48542" y="16996"/>
                    </a:lnTo>
                    <a:lnTo>
                      <a:pt x="48542" y="17060"/>
                    </a:lnTo>
                    <a:cubicBezTo>
                      <a:pt x="48574" y="17347"/>
                      <a:pt x="48606" y="17635"/>
                      <a:pt x="48638" y="17890"/>
                    </a:cubicBezTo>
                    <a:lnTo>
                      <a:pt x="48574" y="17954"/>
                    </a:lnTo>
                    <a:cubicBezTo>
                      <a:pt x="48350" y="18113"/>
                      <a:pt x="48159" y="18337"/>
                      <a:pt x="48031" y="18560"/>
                    </a:cubicBezTo>
                    <a:cubicBezTo>
                      <a:pt x="46921" y="18082"/>
                      <a:pt x="45758" y="17881"/>
                      <a:pt x="44585" y="17881"/>
                    </a:cubicBezTo>
                    <a:cubicBezTo>
                      <a:pt x="42859" y="17881"/>
                      <a:pt x="41112" y="18316"/>
                      <a:pt x="39478" y="18943"/>
                    </a:cubicBezTo>
                    <a:cubicBezTo>
                      <a:pt x="36925" y="19932"/>
                      <a:pt x="34468" y="21400"/>
                      <a:pt x="32840" y="23634"/>
                    </a:cubicBezTo>
                    <a:cubicBezTo>
                      <a:pt x="32393" y="24241"/>
                      <a:pt x="32042" y="24879"/>
                      <a:pt x="31787" y="25581"/>
                    </a:cubicBezTo>
                    <a:cubicBezTo>
                      <a:pt x="31563" y="26060"/>
                      <a:pt x="31436" y="26539"/>
                      <a:pt x="31340" y="27049"/>
                    </a:cubicBezTo>
                    <a:lnTo>
                      <a:pt x="31340" y="27017"/>
                    </a:lnTo>
                    <a:cubicBezTo>
                      <a:pt x="31244" y="26634"/>
                      <a:pt x="31148" y="26283"/>
                      <a:pt x="31021" y="25900"/>
                    </a:cubicBezTo>
                    <a:lnTo>
                      <a:pt x="31053" y="25869"/>
                    </a:lnTo>
                    <a:cubicBezTo>
                      <a:pt x="31085" y="25837"/>
                      <a:pt x="31117" y="25805"/>
                      <a:pt x="31117" y="25741"/>
                    </a:cubicBezTo>
                    <a:cubicBezTo>
                      <a:pt x="31148" y="25709"/>
                      <a:pt x="31180" y="25677"/>
                      <a:pt x="31180" y="25645"/>
                    </a:cubicBezTo>
                    <a:cubicBezTo>
                      <a:pt x="31212" y="25581"/>
                      <a:pt x="31276" y="25486"/>
                      <a:pt x="31308" y="25390"/>
                    </a:cubicBezTo>
                    <a:cubicBezTo>
                      <a:pt x="31340" y="25326"/>
                      <a:pt x="31372" y="25230"/>
                      <a:pt x="31372" y="25134"/>
                    </a:cubicBezTo>
                    <a:cubicBezTo>
                      <a:pt x="31404" y="25039"/>
                      <a:pt x="31436" y="24943"/>
                      <a:pt x="31436" y="24879"/>
                    </a:cubicBezTo>
                    <a:cubicBezTo>
                      <a:pt x="31412" y="24832"/>
                      <a:pt x="31372" y="24803"/>
                      <a:pt x="31339" y="24803"/>
                    </a:cubicBezTo>
                    <a:cubicBezTo>
                      <a:pt x="31327" y="24803"/>
                      <a:pt x="31317" y="24807"/>
                      <a:pt x="31308" y="24815"/>
                    </a:cubicBezTo>
                    <a:cubicBezTo>
                      <a:pt x="31244" y="24879"/>
                      <a:pt x="31180" y="24943"/>
                      <a:pt x="31148" y="25039"/>
                    </a:cubicBezTo>
                    <a:cubicBezTo>
                      <a:pt x="31085" y="25103"/>
                      <a:pt x="31053" y="25198"/>
                      <a:pt x="31021" y="25294"/>
                    </a:cubicBezTo>
                    <a:cubicBezTo>
                      <a:pt x="30989" y="25358"/>
                      <a:pt x="30957" y="25454"/>
                      <a:pt x="30925" y="25517"/>
                    </a:cubicBezTo>
                    <a:lnTo>
                      <a:pt x="30925" y="25549"/>
                    </a:lnTo>
                    <a:cubicBezTo>
                      <a:pt x="30829" y="25358"/>
                      <a:pt x="30766" y="25134"/>
                      <a:pt x="30670" y="24943"/>
                    </a:cubicBezTo>
                    <a:lnTo>
                      <a:pt x="30702" y="24943"/>
                    </a:lnTo>
                    <a:cubicBezTo>
                      <a:pt x="30925" y="24911"/>
                      <a:pt x="31117" y="24847"/>
                      <a:pt x="31308" y="24751"/>
                    </a:cubicBezTo>
                    <a:cubicBezTo>
                      <a:pt x="31404" y="24720"/>
                      <a:pt x="31500" y="24624"/>
                      <a:pt x="31531" y="24528"/>
                    </a:cubicBezTo>
                    <a:cubicBezTo>
                      <a:pt x="31531" y="24400"/>
                      <a:pt x="31468" y="24305"/>
                      <a:pt x="31372" y="24305"/>
                    </a:cubicBezTo>
                    <a:cubicBezTo>
                      <a:pt x="31332" y="24291"/>
                      <a:pt x="31287" y="24284"/>
                      <a:pt x="31241" y="24284"/>
                    </a:cubicBezTo>
                    <a:cubicBezTo>
                      <a:pt x="31176" y="24284"/>
                      <a:pt x="31109" y="24299"/>
                      <a:pt x="31053" y="24337"/>
                    </a:cubicBezTo>
                    <a:lnTo>
                      <a:pt x="30734" y="24432"/>
                    </a:lnTo>
                    <a:cubicBezTo>
                      <a:pt x="30542" y="24496"/>
                      <a:pt x="30351" y="24496"/>
                      <a:pt x="30159" y="24528"/>
                    </a:cubicBezTo>
                    <a:lnTo>
                      <a:pt x="29936" y="24528"/>
                    </a:lnTo>
                    <a:cubicBezTo>
                      <a:pt x="30159" y="24209"/>
                      <a:pt x="30383" y="23890"/>
                      <a:pt x="30606" y="23603"/>
                    </a:cubicBezTo>
                    <a:cubicBezTo>
                      <a:pt x="30766" y="23411"/>
                      <a:pt x="30925" y="23220"/>
                      <a:pt x="31085" y="23060"/>
                    </a:cubicBezTo>
                    <a:cubicBezTo>
                      <a:pt x="31180" y="22964"/>
                      <a:pt x="31244" y="22900"/>
                      <a:pt x="31340" y="22805"/>
                    </a:cubicBezTo>
                    <a:cubicBezTo>
                      <a:pt x="31436" y="22709"/>
                      <a:pt x="31500" y="22645"/>
                      <a:pt x="31531" y="22517"/>
                    </a:cubicBezTo>
                    <a:cubicBezTo>
                      <a:pt x="31563" y="22486"/>
                      <a:pt x="31531" y="22422"/>
                      <a:pt x="31468" y="22422"/>
                    </a:cubicBezTo>
                    <a:cubicBezTo>
                      <a:pt x="31244" y="22486"/>
                      <a:pt x="31021" y="22645"/>
                      <a:pt x="30861" y="22837"/>
                    </a:cubicBezTo>
                    <a:cubicBezTo>
                      <a:pt x="30670" y="22996"/>
                      <a:pt x="30478" y="23188"/>
                      <a:pt x="30319" y="23379"/>
                    </a:cubicBezTo>
                    <a:cubicBezTo>
                      <a:pt x="30063" y="23730"/>
                      <a:pt x="29840" y="24081"/>
                      <a:pt x="29649" y="24464"/>
                    </a:cubicBezTo>
                    <a:lnTo>
                      <a:pt x="29489" y="24432"/>
                    </a:lnTo>
                    <a:cubicBezTo>
                      <a:pt x="29329" y="24400"/>
                      <a:pt x="29074" y="24305"/>
                      <a:pt x="29042" y="24113"/>
                    </a:cubicBezTo>
                    <a:cubicBezTo>
                      <a:pt x="29393" y="23762"/>
                      <a:pt x="29680" y="23411"/>
                      <a:pt x="30000" y="23028"/>
                    </a:cubicBezTo>
                    <a:cubicBezTo>
                      <a:pt x="30287" y="22677"/>
                      <a:pt x="30702" y="22230"/>
                      <a:pt x="31085" y="21847"/>
                    </a:cubicBezTo>
                    <a:cubicBezTo>
                      <a:pt x="31180" y="21752"/>
                      <a:pt x="31276" y="21656"/>
                      <a:pt x="31372" y="21560"/>
                    </a:cubicBezTo>
                    <a:cubicBezTo>
                      <a:pt x="31400" y="21574"/>
                      <a:pt x="31429" y="21580"/>
                      <a:pt x="31458" y="21580"/>
                    </a:cubicBezTo>
                    <a:cubicBezTo>
                      <a:pt x="31560" y="21580"/>
                      <a:pt x="31652" y="21500"/>
                      <a:pt x="31627" y="21400"/>
                    </a:cubicBezTo>
                    <a:cubicBezTo>
                      <a:pt x="31659" y="21369"/>
                      <a:pt x="31659" y="21337"/>
                      <a:pt x="31627" y="21305"/>
                    </a:cubicBezTo>
                    <a:cubicBezTo>
                      <a:pt x="32234" y="20730"/>
                      <a:pt x="32872" y="20188"/>
                      <a:pt x="33510" y="19677"/>
                    </a:cubicBezTo>
                    <a:cubicBezTo>
                      <a:pt x="35202" y="18337"/>
                      <a:pt x="37085" y="17252"/>
                      <a:pt x="39095" y="16422"/>
                    </a:cubicBezTo>
                    <a:cubicBezTo>
                      <a:pt x="39638" y="16198"/>
                      <a:pt x="40212" y="15975"/>
                      <a:pt x="40755" y="15784"/>
                    </a:cubicBezTo>
                    <a:cubicBezTo>
                      <a:pt x="41233" y="15656"/>
                      <a:pt x="41744" y="15528"/>
                      <a:pt x="42191" y="15369"/>
                    </a:cubicBezTo>
                    <a:cubicBezTo>
                      <a:pt x="42223" y="15401"/>
                      <a:pt x="42287" y="15432"/>
                      <a:pt x="42350" y="15432"/>
                    </a:cubicBezTo>
                    <a:cubicBezTo>
                      <a:pt x="42574" y="15401"/>
                      <a:pt x="42797" y="15305"/>
                      <a:pt x="42957" y="15145"/>
                    </a:cubicBezTo>
                    <a:cubicBezTo>
                      <a:pt x="43116" y="15018"/>
                      <a:pt x="43308" y="14890"/>
                      <a:pt x="43436" y="14730"/>
                    </a:cubicBezTo>
                    <a:cubicBezTo>
                      <a:pt x="43627" y="14539"/>
                      <a:pt x="43723" y="14284"/>
                      <a:pt x="43755" y="14028"/>
                    </a:cubicBezTo>
                    <a:lnTo>
                      <a:pt x="44138" y="13869"/>
                    </a:lnTo>
                    <a:lnTo>
                      <a:pt x="44425" y="13773"/>
                    </a:lnTo>
                    <a:cubicBezTo>
                      <a:pt x="44521" y="13709"/>
                      <a:pt x="44616" y="13677"/>
                      <a:pt x="44712" y="13613"/>
                    </a:cubicBezTo>
                    <a:cubicBezTo>
                      <a:pt x="44744" y="13581"/>
                      <a:pt x="44744" y="13581"/>
                      <a:pt x="44744" y="13581"/>
                    </a:cubicBezTo>
                    <a:cubicBezTo>
                      <a:pt x="44872" y="13518"/>
                      <a:pt x="44967" y="13486"/>
                      <a:pt x="45095" y="13422"/>
                    </a:cubicBezTo>
                    <a:lnTo>
                      <a:pt x="45159" y="13390"/>
                    </a:lnTo>
                    <a:cubicBezTo>
                      <a:pt x="45191" y="13422"/>
                      <a:pt x="45223" y="13486"/>
                      <a:pt x="45255" y="13518"/>
                    </a:cubicBezTo>
                    <a:cubicBezTo>
                      <a:pt x="45396" y="13683"/>
                      <a:pt x="45590" y="13778"/>
                      <a:pt x="45797" y="13778"/>
                    </a:cubicBezTo>
                    <a:cubicBezTo>
                      <a:pt x="45870" y="13778"/>
                      <a:pt x="45946" y="13766"/>
                      <a:pt x="46021" y="13741"/>
                    </a:cubicBezTo>
                    <a:cubicBezTo>
                      <a:pt x="46276" y="13613"/>
                      <a:pt x="46499" y="13390"/>
                      <a:pt x="46531" y="13103"/>
                    </a:cubicBezTo>
                    <a:close/>
                    <a:moveTo>
                      <a:pt x="61052" y="17060"/>
                    </a:moveTo>
                    <a:lnTo>
                      <a:pt x="61052" y="17060"/>
                    </a:lnTo>
                    <a:cubicBezTo>
                      <a:pt x="61244" y="17124"/>
                      <a:pt x="61435" y="17188"/>
                      <a:pt x="61659" y="17284"/>
                    </a:cubicBezTo>
                    <a:lnTo>
                      <a:pt x="61627" y="17284"/>
                    </a:lnTo>
                    <a:cubicBezTo>
                      <a:pt x="62105" y="17507"/>
                      <a:pt x="62552" y="17794"/>
                      <a:pt x="62935" y="18177"/>
                    </a:cubicBezTo>
                    <a:cubicBezTo>
                      <a:pt x="63637" y="18975"/>
                      <a:pt x="64244" y="19901"/>
                      <a:pt x="64691" y="20890"/>
                    </a:cubicBezTo>
                    <a:cubicBezTo>
                      <a:pt x="65744" y="22869"/>
                      <a:pt x="66382" y="25071"/>
                      <a:pt x="66542" y="27305"/>
                    </a:cubicBezTo>
                    <a:cubicBezTo>
                      <a:pt x="66605" y="27847"/>
                      <a:pt x="66414" y="28358"/>
                      <a:pt x="65999" y="28709"/>
                    </a:cubicBezTo>
                    <a:cubicBezTo>
                      <a:pt x="65616" y="28964"/>
                      <a:pt x="65201" y="29156"/>
                      <a:pt x="64786" y="29283"/>
                    </a:cubicBezTo>
                    <a:cubicBezTo>
                      <a:pt x="64659" y="28581"/>
                      <a:pt x="64499" y="27879"/>
                      <a:pt x="64371" y="27209"/>
                    </a:cubicBezTo>
                    <a:cubicBezTo>
                      <a:pt x="63925" y="24975"/>
                      <a:pt x="63318" y="22773"/>
                      <a:pt x="62552" y="20635"/>
                    </a:cubicBezTo>
                    <a:cubicBezTo>
                      <a:pt x="62169" y="19518"/>
                      <a:pt x="61722" y="18432"/>
                      <a:pt x="61180" y="17411"/>
                    </a:cubicBezTo>
                    <a:cubicBezTo>
                      <a:pt x="61180" y="17379"/>
                      <a:pt x="61180" y="17347"/>
                      <a:pt x="61180" y="17315"/>
                    </a:cubicBezTo>
                    <a:cubicBezTo>
                      <a:pt x="61148" y="17220"/>
                      <a:pt x="61084" y="17156"/>
                      <a:pt x="61052" y="17060"/>
                    </a:cubicBezTo>
                    <a:close/>
                    <a:moveTo>
                      <a:pt x="44506" y="18284"/>
                    </a:moveTo>
                    <a:cubicBezTo>
                      <a:pt x="45676" y="18284"/>
                      <a:pt x="46841" y="18523"/>
                      <a:pt x="47935" y="18975"/>
                    </a:cubicBezTo>
                    <a:cubicBezTo>
                      <a:pt x="47840" y="19454"/>
                      <a:pt x="47872" y="19964"/>
                      <a:pt x="47999" y="20411"/>
                    </a:cubicBezTo>
                    <a:cubicBezTo>
                      <a:pt x="48031" y="20539"/>
                      <a:pt x="48063" y="20698"/>
                      <a:pt x="48095" y="20826"/>
                    </a:cubicBezTo>
                    <a:cubicBezTo>
                      <a:pt x="48031" y="20762"/>
                      <a:pt x="47935" y="20698"/>
                      <a:pt x="47872" y="20635"/>
                    </a:cubicBezTo>
                    <a:cubicBezTo>
                      <a:pt x="47680" y="20475"/>
                      <a:pt x="47457" y="20347"/>
                      <a:pt x="47233" y="20252"/>
                    </a:cubicBezTo>
                    <a:cubicBezTo>
                      <a:pt x="47010" y="20156"/>
                      <a:pt x="46787" y="20092"/>
                      <a:pt x="46563" y="20028"/>
                    </a:cubicBezTo>
                    <a:cubicBezTo>
                      <a:pt x="46467" y="19996"/>
                      <a:pt x="46340" y="19964"/>
                      <a:pt x="46212" y="19964"/>
                    </a:cubicBezTo>
                    <a:cubicBezTo>
                      <a:pt x="46172" y="19951"/>
                      <a:pt x="46122" y="19943"/>
                      <a:pt x="46069" y="19943"/>
                    </a:cubicBezTo>
                    <a:cubicBezTo>
                      <a:pt x="45995" y="19943"/>
                      <a:pt x="45917" y="19959"/>
                      <a:pt x="45861" y="19996"/>
                    </a:cubicBezTo>
                    <a:cubicBezTo>
                      <a:pt x="45797" y="20028"/>
                      <a:pt x="45797" y="20124"/>
                      <a:pt x="45829" y="20188"/>
                    </a:cubicBezTo>
                    <a:cubicBezTo>
                      <a:pt x="45925" y="20252"/>
                      <a:pt x="46021" y="20283"/>
                      <a:pt x="46116" y="20315"/>
                    </a:cubicBezTo>
                    <a:cubicBezTo>
                      <a:pt x="46244" y="20315"/>
                      <a:pt x="46340" y="20347"/>
                      <a:pt x="46435" y="20379"/>
                    </a:cubicBezTo>
                    <a:cubicBezTo>
                      <a:pt x="46659" y="20443"/>
                      <a:pt x="46850" y="20507"/>
                      <a:pt x="47074" y="20603"/>
                    </a:cubicBezTo>
                    <a:cubicBezTo>
                      <a:pt x="47265" y="20698"/>
                      <a:pt x="47457" y="20794"/>
                      <a:pt x="47616" y="20922"/>
                    </a:cubicBezTo>
                    <a:cubicBezTo>
                      <a:pt x="47808" y="21018"/>
                      <a:pt x="48031" y="21177"/>
                      <a:pt x="48191" y="21305"/>
                    </a:cubicBezTo>
                    <a:cubicBezTo>
                      <a:pt x="48191" y="21337"/>
                      <a:pt x="48223" y="21337"/>
                      <a:pt x="48255" y="21337"/>
                    </a:cubicBezTo>
                    <a:cubicBezTo>
                      <a:pt x="48318" y="21528"/>
                      <a:pt x="48350" y="21688"/>
                      <a:pt x="48414" y="21879"/>
                    </a:cubicBezTo>
                    <a:cubicBezTo>
                      <a:pt x="47201" y="21209"/>
                      <a:pt x="45861" y="20730"/>
                      <a:pt x="44521" y="20507"/>
                    </a:cubicBezTo>
                    <a:cubicBezTo>
                      <a:pt x="44204" y="20476"/>
                      <a:pt x="43888" y="20461"/>
                      <a:pt x="43574" y="20461"/>
                    </a:cubicBezTo>
                    <a:cubicBezTo>
                      <a:pt x="42244" y="20461"/>
                      <a:pt x="40947" y="20737"/>
                      <a:pt x="39733" y="21305"/>
                    </a:cubicBezTo>
                    <a:cubicBezTo>
                      <a:pt x="37021" y="22422"/>
                      <a:pt x="34436" y="24209"/>
                      <a:pt x="33031" y="26890"/>
                    </a:cubicBezTo>
                    <a:cubicBezTo>
                      <a:pt x="32648" y="27592"/>
                      <a:pt x="32361" y="28390"/>
                      <a:pt x="32202" y="29188"/>
                    </a:cubicBezTo>
                    <a:cubicBezTo>
                      <a:pt x="32138" y="29539"/>
                      <a:pt x="32074" y="29890"/>
                      <a:pt x="32042" y="30241"/>
                    </a:cubicBezTo>
                    <a:cubicBezTo>
                      <a:pt x="31978" y="29826"/>
                      <a:pt x="31914" y="29411"/>
                      <a:pt x="31819" y="28996"/>
                    </a:cubicBezTo>
                    <a:lnTo>
                      <a:pt x="31819" y="28932"/>
                    </a:lnTo>
                    <a:cubicBezTo>
                      <a:pt x="31851" y="28837"/>
                      <a:pt x="31883" y="28709"/>
                      <a:pt x="31914" y="28613"/>
                    </a:cubicBezTo>
                    <a:cubicBezTo>
                      <a:pt x="31978" y="28390"/>
                      <a:pt x="32074" y="28166"/>
                      <a:pt x="32170" y="27943"/>
                    </a:cubicBezTo>
                    <a:cubicBezTo>
                      <a:pt x="32265" y="27751"/>
                      <a:pt x="32361" y="27560"/>
                      <a:pt x="32457" y="27337"/>
                    </a:cubicBezTo>
                    <a:cubicBezTo>
                      <a:pt x="32585" y="27145"/>
                      <a:pt x="32680" y="26954"/>
                      <a:pt x="32776" y="26730"/>
                    </a:cubicBezTo>
                    <a:cubicBezTo>
                      <a:pt x="32802" y="26678"/>
                      <a:pt x="32743" y="26626"/>
                      <a:pt x="32686" y="26626"/>
                    </a:cubicBezTo>
                    <a:cubicBezTo>
                      <a:pt x="32673" y="26626"/>
                      <a:pt x="32660" y="26629"/>
                      <a:pt x="32648" y="26634"/>
                    </a:cubicBezTo>
                    <a:cubicBezTo>
                      <a:pt x="32457" y="26762"/>
                      <a:pt x="32329" y="26954"/>
                      <a:pt x="32202" y="27145"/>
                    </a:cubicBezTo>
                    <a:cubicBezTo>
                      <a:pt x="32074" y="27368"/>
                      <a:pt x="31946" y="27592"/>
                      <a:pt x="31851" y="27783"/>
                    </a:cubicBezTo>
                    <a:cubicBezTo>
                      <a:pt x="31787" y="27943"/>
                      <a:pt x="31723" y="28134"/>
                      <a:pt x="31659" y="28294"/>
                    </a:cubicBezTo>
                    <a:cubicBezTo>
                      <a:pt x="31627" y="28134"/>
                      <a:pt x="31595" y="27975"/>
                      <a:pt x="31531" y="27783"/>
                    </a:cubicBezTo>
                    <a:cubicBezTo>
                      <a:pt x="31563" y="27783"/>
                      <a:pt x="31563" y="27751"/>
                      <a:pt x="31563" y="27751"/>
                    </a:cubicBezTo>
                    <a:cubicBezTo>
                      <a:pt x="31755" y="27145"/>
                      <a:pt x="31851" y="26507"/>
                      <a:pt x="32074" y="25932"/>
                    </a:cubicBezTo>
                    <a:cubicBezTo>
                      <a:pt x="32329" y="25326"/>
                      <a:pt x="32617" y="24783"/>
                      <a:pt x="32968" y="24241"/>
                    </a:cubicBezTo>
                    <a:cubicBezTo>
                      <a:pt x="33670" y="23156"/>
                      <a:pt x="34595" y="22230"/>
                      <a:pt x="35648" y="21464"/>
                    </a:cubicBezTo>
                    <a:cubicBezTo>
                      <a:pt x="36734" y="20698"/>
                      <a:pt x="37882" y="20060"/>
                      <a:pt x="39127" y="19549"/>
                    </a:cubicBezTo>
                    <a:cubicBezTo>
                      <a:pt x="40436" y="18975"/>
                      <a:pt x="41840" y="18592"/>
                      <a:pt x="43308" y="18369"/>
                    </a:cubicBezTo>
                    <a:cubicBezTo>
                      <a:pt x="43706" y="18312"/>
                      <a:pt x="44106" y="18284"/>
                      <a:pt x="44506" y="18284"/>
                    </a:cubicBezTo>
                    <a:close/>
                    <a:moveTo>
                      <a:pt x="58221" y="16609"/>
                    </a:moveTo>
                    <a:cubicBezTo>
                      <a:pt x="58388" y="16609"/>
                      <a:pt x="58555" y="16610"/>
                      <a:pt x="58723" y="16613"/>
                    </a:cubicBezTo>
                    <a:cubicBezTo>
                      <a:pt x="58882" y="16613"/>
                      <a:pt x="59074" y="16613"/>
                      <a:pt x="59265" y="16645"/>
                    </a:cubicBezTo>
                    <a:cubicBezTo>
                      <a:pt x="59313" y="16717"/>
                      <a:pt x="59379" y="16753"/>
                      <a:pt x="59449" y="16753"/>
                    </a:cubicBezTo>
                    <a:cubicBezTo>
                      <a:pt x="59473" y="16753"/>
                      <a:pt x="59496" y="16749"/>
                      <a:pt x="59520" y="16741"/>
                    </a:cubicBezTo>
                    <a:lnTo>
                      <a:pt x="59520" y="16709"/>
                    </a:lnTo>
                    <a:cubicBezTo>
                      <a:pt x="59648" y="16741"/>
                      <a:pt x="59776" y="16805"/>
                      <a:pt x="59903" y="16837"/>
                    </a:cubicBezTo>
                    <a:cubicBezTo>
                      <a:pt x="60222" y="16996"/>
                      <a:pt x="60510" y="17220"/>
                      <a:pt x="60701" y="17507"/>
                    </a:cubicBezTo>
                    <a:cubicBezTo>
                      <a:pt x="60733" y="17571"/>
                      <a:pt x="60797" y="17603"/>
                      <a:pt x="60861" y="17635"/>
                    </a:cubicBezTo>
                    <a:cubicBezTo>
                      <a:pt x="61722" y="19581"/>
                      <a:pt x="62425" y="21592"/>
                      <a:pt x="62999" y="23666"/>
                    </a:cubicBezTo>
                    <a:cubicBezTo>
                      <a:pt x="63318" y="24815"/>
                      <a:pt x="63605" y="25964"/>
                      <a:pt x="63829" y="27113"/>
                    </a:cubicBezTo>
                    <a:cubicBezTo>
                      <a:pt x="62456" y="28071"/>
                      <a:pt x="60957" y="28837"/>
                      <a:pt x="59393" y="29443"/>
                    </a:cubicBezTo>
                    <a:cubicBezTo>
                      <a:pt x="57797" y="30049"/>
                      <a:pt x="56137" y="30432"/>
                      <a:pt x="54478" y="30592"/>
                    </a:cubicBezTo>
                    <a:cubicBezTo>
                      <a:pt x="54223" y="30624"/>
                      <a:pt x="53967" y="30624"/>
                      <a:pt x="53744" y="30656"/>
                    </a:cubicBezTo>
                    <a:cubicBezTo>
                      <a:pt x="53616" y="30305"/>
                      <a:pt x="53489" y="29954"/>
                      <a:pt x="53393" y="29602"/>
                    </a:cubicBezTo>
                    <a:cubicBezTo>
                      <a:pt x="53265" y="29251"/>
                      <a:pt x="53169" y="28773"/>
                      <a:pt x="53042" y="28358"/>
                    </a:cubicBezTo>
                    <a:cubicBezTo>
                      <a:pt x="53028" y="28289"/>
                      <a:pt x="52972" y="28256"/>
                      <a:pt x="52914" y="28256"/>
                    </a:cubicBezTo>
                    <a:cubicBezTo>
                      <a:pt x="52837" y="28256"/>
                      <a:pt x="52755" y="28313"/>
                      <a:pt x="52755" y="28422"/>
                    </a:cubicBezTo>
                    <a:cubicBezTo>
                      <a:pt x="52850" y="29156"/>
                      <a:pt x="53010" y="29922"/>
                      <a:pt x="53265" y="30656"/>
                    </a:cubicBezTo>
                    <a:lnTo>
                      <a:pt x="52882" y="30656"/>
                    </a:lnTo>
                    <a:cubicBezTo>
                      <a:pt x="52850" y="30464"/>
                      <a:pt x="52818" y="30305"/>
                      <a:pt x="52755" y="30145"/>
                    </a:cubicBezTo>
                    <a:cubicBezTo>
                      <a:pt x="52659" y="29985"/>
                      <a:pt x="52595" y="29794"/>
                      <a:pt x="52531" y="29602"/>
                    </a:cubicBezTo>
                    <a:cubicBezTo>
                      <a:pt x="52403" y="29220"/>
                      <a:pt x="52276" y="28868"/>
                      <a:pt x="52180" y="28485"/>
                    </a:cubicBezTo>
                    <a:cubicBezTo>
                      <a:pt x="51957" y="27751"/>
                      <a:pt x="51701" y="26986"/>
                      <a:pt x="51510" y="26220"/>
                    </a:cubicBezTo>
                    <a:cubicBezTo>
                      <a:pt x="51498" y="26171"/>
                      <a:pt x="51458" y="26150"/>
                      <a:pt x="51414" y="26150"/>
                    </a:cubicBezTo>
                    <a:cubicBezTo>
                      <a:pt x="51345" y="26150"/>
                      <a:pt x="51267" y="26204"/>
                      <a:pt x="51286" y="26283"/>
                    </a:cubicBezTo>
                    <a:cubicBezTo>
                      <a:pt x="51446" y="27081"/>
                      <a:pt x="51574" y="27847"/>
                      <a:pt x="51797" y="28645"/>
                    </a:cubicBezTo>
                    <a:cubicBezTo>
                      <a:pt x="51925" y="29028"/>
                      <a:pt x="52020" y="29411"/>
                      <a:pt x="52148" y="29762"/>
                    </a:cubicBezTo>
                    <a:cubicBezTo>
                      <a:pt x="52212" y="29954"/>
                      <a:pt x="52276" y="30177"/>
                      <a:pt x="52340" y="30337"/>
                    </a:cubicBezTo>
                    <a:cubicBezTo>
                      <a:pt x="52372" y="30432"/>
                      <a:pt x="52403" y="30560"/>
                      <a:pt x="52435" y="30656"/>
                    </a:cubicBezTo>
                    <a:cubicBezTo>
                      <a:pt x="52180" y="30656"/>
                      <a:pt x="51893" y="30656"/>
                      <a:pt x="51638" y="30688"/>
                    </a:cubicBezTo>
                    <a:cubicBezTo>
                      <a:pt x="51286" y="29571"/>
                      <a:pt x="50903" y="28485"/>
                      <a:pt x="50552" y="27368"/>
                    </a:cubicBezTo>
                    <a:cubicBezTo>
                      <a:pt x="50521" y="27337"/>
                      <a:pt x="50521" y="27337"/>
                      <a:pt x="50521" y="27305"/>
                    </a:cubicBezTo>
                    <a:cubicBezTo>
                      <a:pt x="50552" y="27273"/>
                      <a:pt x="50584" y="27209"/>
                      <a:pt x="50584" y="27145"/>
                    </a:cubicBezTo>
                    <a:cubicBezTo>
                      <a:pt x="50552" y="26826"/>
                      <a:pt x="50489" y="26475"/>
                      <a:pt x="50361" y="26156"/>
                    </a:cubicBezTo>
                    <a:cubicBezTo>
                      <a:pt x="50233" y="25805"/>
                      <a:pt x="50138" y="25454"/>
                      <a:pt x="50010" y="25103"/>
                    </a:cubicBezTo>
                    <a:cubicBezTo>
                      <a:pt x="49818" y="24432"/>
                      <a:pt x="49595" y="23794"/>
                      <a:pt x="49372" y="23124"/>
                    </a:cubicBezTo>
                    <a:lnTo>
                      <a:pt x="49148" y="22454"/>
                    </a:lnTo>
                    <a:cubicBezTo>
                      <a:pt x="49212" y="22358"/>
                      <a:pt x="49180" y="22230"/>
                      <a:pt x="49052" y="22166"/>
                    </a:cubicBezTo>
                    <a:lnTo>
                      <a:pt x="48701" y="21081"/>
                    </a:lnTo>
                    <a:cubicBezTo>
                      <a:pt x="48446" y="20475"/>
                      <a:pt x="48350" y="19805"/>
                      <a:pt x="48382" y="19166"/>
                    </a:cubicBezTo>
                    <a:cubicBezTo>
                      <a:pt x="48414" y="18847"/>
                      <a:pt x="48574" y="18528"/>
                      <a:pt x="48765" y="18305"/>
                    </a:cubicBezTo>
                    <a:cubicBezTo>
                      <a:pt x="48861" y="18911"/>
                      <a:pt x="48989" y="19549"/>
                      <a:pt x="49084" y="20156"/>
                    </a:cubicBezTo>
                    <a:cubicBezTo>
                      <a:pt x="49148" y="20507"/>
                      <a:pt x="49212" y="20858"/>
                      <a:pt x="49308" y="21177"/>
                    </a:cubicBezTo>
                    <a:cubicBezTo>
                      <a:pt x="49340" y="21528"/>
                      <a:pt x="49435" y="21847"/>
                      <a:pt x="49595" y="22166"/>
                    </a:cubicBezTo>
                    <a:cubicBezTo>
                      <a:pt x="49609" y="22195"/>
                      <a:pt x="49643" y="22211"/>
                      <a:pt x="49679" y="22211"/>
                    </a:cubicBezTo>
                    <a:cubicBezTo>
                      <a:pt x="49722" y="22211"/>
                      <a:pt x="49769" y="22187"/>
                      <a:pt x="49786" y="22135"/>
                    </a:cubicBezTo>
                    <a:cubicBezTo>
                      <a:pt x="49818" y="21815"/>
                      <a:pt x="49786" y="21464"/>
                      <a:pt x="49691" y="21145"/>
                    </a:cubicBezTo>
                    <a:cubicBezTo>
                      <a:pt x="49627" y="20794"/>
                      <a:pt x="49563" y="20475"/>
                      <a:pt x="49499" y="20124"/>
                    </a:cubicBezTo>
                    <a:cubicBezTo>
                      <a:pt x="49372" y="19454"/>
                      <a:pt x="49244" y="18815"/>
                      <a:pt x="49052" y="18145"/>
                    </a:cubicBezTo>
                    <a:cubicBezTo>
                      <a:pt x="49084" y="18113"/>
                      <a:pt x="49084" y="18081"/>
                      <a:pt x="49116" y="18049"/>
                    </a:cubicBezTo>
                    <a:cubicBezTo>
                      <a:pt x="49180" y="17986"/>
                      <a:pt x="49308" y="17954"/>
                      <a:pt x="49404" y="17922"/>
                    </a:cubicBezTo>
                    <a:cubicBezTo>
                      <a:pt x="49435" y="17922"/>
                      <a:pt x="49467" y="17890"/>
                      <a:pt x="49499" y="17858"/>
                    </a:cubicBezTo>
                    <a:cubicBezTo>
                      <a:pt x="50903" y="17507"/>
                      <a:pt x="52372" y="17188"/>
                      <a:pt x="53808" y="16964"/>
                    </a:cubicBezTo>
                    <a:cubicBezTo>
                      <a:pt x="55271" y="16735"/>
                      <a:pt x="56734" y="16609"/>
                      <a:pt x="58221" y="16609"/>
                    </a:cubicBezTo>
                    <a:close/>
                    <a:moveTo>
                      <a:pt x="66669" y="28837"/>
                    </a:moveTo>
                    <a:cubicBezTo>
                      <a:pt x="66669" y="30113"/>
                      <a:pt x="66669" y="31358"/>
                      <a:pt x="66573" y="32602"/>
                    </a:cubicBezTo>
                    <a:cubicBezTo>
                      <a:pt x="66542" y="33592"/>
                      <a:pt x="66414" y="34581"/>
                      <a:pt x="66286" y="35539"/>
                    </a:cubicBezTo>
                    <a:cubicBezTo>
                      <a:pt x="66190" y="35124"/>
                      <a:pt x="66095" y="34709"/>
                      <a:pt x="65967" y="34262"/>
                    </a:cubicBezTo>
                    <a:cubicBezTo>
                      <a:pt x="65871" y="33943"/>
                      <a:pt x="65776" y="33624"/>
                      <a:pt x="65680" y="33305"/>
                    </a:cubicBezTo>
                    <a:cubicBezTo>
                      <a:pt x="65648" y="33177"/>
                      <a:pt x="65520" y="33113"/>
                      <a:pt x="65425" y="33113"/>
                    </a:cubicBezTo>
                    <a:cubicBezTo>
                      <a:pt x="65361" y="32858"/>
                      <a:pt x="65329" y="32571"/>
                      <a:pt x="65265" y="32315"/>
                    </a:cubicBezTo>
                    <a:cubicBezTo>
                      <a:pt x="65201" y="31741"/>
                      <a:pt x="65105" y="31198"/>
                      <a:pt x="65010" y="30624"/>
                    </a:cubicBezTo>
                    <a:lnTo>
                      <a:pt x="64882" y="29826"/>
                    </a:lnTo>
                    <a:cubicBezTo>
                      <a:pt x="65552" y="29666"/>
                      <a:pt x="66159" y="29315"/>
                      <a:pt x="66669" y="28837"/>
                    </a:cubicBezTo>
                    <a:close/>
                    <a:moveTo>
                      <a:pt x="63925" y="27560"/>
                    </a:moveTo>
                    <a:cubicBezTo>
                      <a:pt x="64116" y="28485"/>
                      <a:pt x="64276" y="29379"/>
                      <a:pt x="64435" y="30305"/>
                    </a:cubicBezTo>
                    <a:cubicBezTo>
                      <a:pt x="64563" y="30911"/>
                      <a:pt x="64659" y="31549"/>
                      <a:pt x="64786" y="32188"/>
                    </a:cubicBezTo>
                    <a:cubicBezTo>
                      <a:pt x="64850" y="32826"/>
                      <a:pt x="64978" y="33464"/>
                      <a:pt x="65137" y="34071"/>
                    </a:cubicBezTo>
                    <a:cubicBezTo>
                      <a:pt x="65164" y="34149"/>
                      <a:pt x="65233" y="34206"/>
                      <a:pt x="65310" y="34206"/>
                    </a:cubicBezTo>
                    <a:cubicBezTo>
                      <a:pt x="65327" y="34206"/>
                      <a:pt x="65344" y="34204"/>
                      <a:pt x="65361" y="34198"/>
                    </a:cubicBezTo>
                    <a:cubicBezTo>
                      <a:pt x="65967" y="36432"/>
                      <a:pt x="66286" y="38730"/>
                      <a:pt x="66286" y="41028"/>
                    </a:cubicBezTo>
                    <a:cubicBezTo>
                      <a:pt x="66286" y="41602"/>
                      <a:pt x="66350" y="42273"/>
                      <a:pt x="66063" y="42783"/>
                    </a:cubicBezTo>
                    <a:cubicBezTo>
                      <a:pt x="65776" y="43198"/>
                      <a:pt x="65361" y="43517"/>
                      <a:pt x="64850" y="43677"/>
                    </a:cubicBezTo>
                    <a:cubicBezTo>
                      <a:pt x="62796" y="44464"/>
                      <a:pt x="60619" y="44880"/>
                      <a:pt x="58404" y="44880"/>
                    </a:cubicBezTo>
                    <a:cubicBezTo>
                      <a:pt x="58107" y="44880"/>
                      <a:pt x="57808" y="44873"/>
                      <a:pt x="57510" y="44858"/>
                    </a:cubicBezTo>
                    <a:cubicBezTo>
                      <a:pt x="57031" y="44826"/>
                      <a:pt x="56457" y="44794"/>
                      <a:pt x="56106" y="44475"/>
                    </a:cubicBezTo>
                    <a:cubicBezTo>
                      <a:pt x="55914" y="44251"/>
                      <a:pt x="55786" y="44028"/>
                      <a:pt x="55723" y="43772"/>
                    </a:cubicBezTo>
                    <a:cubicBezTo>
                      <a:pt x="55627" y="43453"/>
                      <a:pt x="55531" y="43134"/>
                      <a:pt x="55435" y="42815"/>
                    </a:cubicBezTo>
                    <a:cubicBezTo>
                      <a:pt x="54606" y="40262"/>
                      <a:pt x="53808" y="37677"/>
                      <a:pt x="53010" y="35124"/>
                    </a:cubicBezTo>
                    <a:cubicBezTo>
                      <a:pt x="52563" y="33783"/>
                      <a:pt x="52148" y="32411"/>
                      <a:pt x="51701" y="31071"/>
                    </a:cubicBezTo>
                    <a:lnTo>
                      <a:pt x="51701" y="31071"/>
                    </a:lnTo>
                    <a:cubicBezTo>
                      <a:pt x="52084" y="31134"/>
                      <a:pt x="52435" y="31166"/>
                      <a:pt x="52818" y="31166"/>
                    </a:cubicBezTo>
                    <a:cubicBezTo>
                      <a:pt x="52978" y="31900"/>
                      <a:pt x="53201" y="32602"/>
                      <a:pt x="53393" y="33336"/>
                    </a:cubicBezTo>
                    <a:cubicBezTo>
                      <a:pt x="53520" y="33719"/>
                      <a:pt x="53616" y="34134"/>
                      <a:pt x="53744" y="34517"/>
                    </a:cubicBezTo>
                    <a:cubicBezTo>
                      <a:pt x="53808" y="34900"/>
                      <a:pt x="53935" y="35251"/>
                      <a:pt x="54159" y="35570"/>
                    </a:cubicBezTo>
                    <a:cubicBezTo>
                      <a:pt x="54183" y="35595"/>
                      <a:pt x="54208" y="35605"/>
                      <a:pt x="54230" y="35605"/>
                    </a:cubicBezTo>
                    <a:cubicBezTo>
                      <a:pt x="54267" y="35605"/>
                      <a:pt x="54299" y="35578"/>
                      <a:pt x="54318" y="35539"/>
                    </a:cubicBezTo>
                    <a:cubicBezTo>
                      <a:pt x="54318" y="35156"/>
                      <a:pt x="54255" y="34773"/>
                      <a:pt x="54127" y="34422"/>
                    </a:cubicBezTo>
                    <a:cubicBezTo>
                      <a:pt x="53999" y="34007"/>
                      <a:pt x="53903" y="33624"/>
                      <a:pt x="53776" y="33209"/>
                    </a:cubicBezTo>
                    <a:cubicBezTo>
                      <a:pt x="53584" y="32539"/>
                      <a:pt x="53393" y="31836"/>
                      <a:pt x="53137" y="31166"/>
                    </a:cubicBezTo>
                    <a:lnTo>
                      <a:pt x="53744" y="31166"/>
                    </a:lnTo>
                    <a:lnTo>
                      <a:pt x="53744" y="31198"/>
                    </a:lnTo>
                    <a:cubicBezTo>
                      <a:pt x="53840" y="31645"/>
                      <a:pt x="53935" y="32092"/>
                      <a:pt x="54063" y="32539"/>
                    </a:cubicBezTo>
                    <a:cubicBezTo>
                      <a:pt x="54127" y="32730"/>
                      <a:pt x="54159" y="32954"/>
                      <a:pt x="54223" y="33177"/>
                    </a:cubicBezTo>
                    <a:cubicBezTo>
                      <a:pt x="54255" y="33273"/>
                      <a:pt x="54318" y="33400"/>
                      <a:pt x="54350" y="33496"/>
                    </a:cubicBezTo>
                    <a:cubicBezTo>
                      <a:pt x="54382" y="33624"/>
                      <a:pt x="54382" y="33624"/>
                      <a:pt x="54414" y="33656"/>
                    </a:cubicBezTo>
                    <a:cubicBezTo>
                      <a:pt x="54414" y="33719"/>
                      <a:pt x="54446" y="33751"/>
                      <a:pt x="54510" y="33783"/>
                    </a:cubicBezTo>
                    <a:cubicBezTo>
                      <a:pt x="54529" y="33812"/>
                      <a:pt x="54552" y="33824"/>
                      <a:pt x="54574" y="33824"/>
                    </a:cubicBezTo>
                    <a:cubicBezTo>
                      <a:pt x="54626" y="33824"/>
                      <a:pt x="54679" y="33764"/>
                      <a:pt x="54701" y="33719"/>
                    </a:cubicBezTo>
                    <a:cubicBezTo>
                      <a:pt x="54701" y="33496"/>
                      <a:pt x="54669" y="33273"/>
                      <a:pt x="54574" y="33081"/>
                    </a:cubicBezTo>
                    <a:cubicBezTo>
                      <a:pt x="54510" y="32858"/>
                      <a:pt x="54446" y="32634"/>
                      <a:pt x="54382" y="32411"/>
                    </a:cubicBezTo>
                    <a:cubicBezTo>
                      <a:pt x="54255" y="31996"/>
                      <a:pt x="54127" y="31581"/>
                      <a:pt x="53999" y="31134"/>
                    </a:cubicBezTo>
                    <a:lnTo>
                      <a:pt x="54159" y="31134"/>
                    </a:lnTo>
                    <a:lnTo>
                      <a:pt x="54606" y="31102"/>
                    </a:lnTo>
                    <a:cubicBezTo>
                      <a:pt x="54701" y="31454"/>
                      <a:pt x="54797" y="31773"/>
                      <a:pt x="54893" y="32124"/>
                    </a:cubicBezTo>
                    <a:cubicBezTo>
                      <a:pt x="54957" y="32283"/>
                      <a:pt x="54989" y="32475"/>
                      <a:pt x="55052" y="32634"/>
                    </a:cubicBezTo>
                    <a:lnTo>
                      <a:pt x="55148" y="32890"/>
                    </a:lnTo>
                    <a:cubicBezTo>
                      <a:pt x="55180" y="32985"/>
                      <a:pt x="55244" y="33049"/>
                      <a:pt x="55308" y="33113"/>
                    </a:cubicBezTo>
                    <a:cubicBezTo>
                      <a:pt x="55327" y="33142"/>
                      <a:pt x="55352" y="33154"/>
                      <a:pt x="55378" y="33154"/>
                    </a:cubicBezTo>
                    <a:cubicBezTo>
                      <a:pt x="55437" y="33154"/>
                      <a:pt x="55499" y="33094"/>
                      <a:pt x="55499" y="33049"/>
                    </a:cubicBezTo>
                    <a:cubicBezTo>
                      <a:pt x="55499" y="32858"/>
                      <a:pt x="55467" y="32666"/>
                      <a:pt x="55403" y="32507"/>
                    </a:cubicBezTo>
                    <a:cubicBezTo>
                      <a:pt x="55372" y="32315"/>
                      <a:pt x="55308" y="32156"/>
                      <a:pt x="55244" y="31996"/>
                    </a:cubicBezTo>
                    <a:cubicBezTo>
                      <a:pt x="55148" y="31677"/>
                      <a:pt x="55052" y="31390"/>
                      <a:pt x="54925" y="31071"/>
                    </a:cubicBezTo>
                    <a:cubicBezTo>
                      <a:pt x="55531" y="31007"/>
                      <a:pt x="56169" y="30911"/>
                      <a:pt x="56776" y="30783"/>
                    </a:cubicBezTo>
                    <a:cubicBezTo>
                      <a:pt x="58467" y="30432"/>
                      <a:pt x="60095" y="29826"/>
                      <a:pt x="61659" y="29028"/>
                    </a:cubicBezTo>
                    <a:cubicBezTo>
                      <a:pt x="62456" y="28613"/>
                      <a:pt x="63222" y="28103"/>
                      <a:pt x="63925" y="27560"/>
                    </a:cubicBezTo>
                    <a:close/>
                    <a:moveTo>
                      <a:pt x="451" y="31358"/>
                    </a:moveTo>
                    <a:cubicBezTo>
                      <a:pt x="535" y="31358"/>
                      <a:pt x="622" y="31390"/>
                      <a:pt x="702" y="31454"/>
                    </a:cubicBezTo>
                    <a:cubicBezTo>
                      <a:pt x="862" y="31645"/>
                      <a:pt x="989" y="31900"/>
                      <a:pt x="1053" y="32156"/>
                    </a:cubicBezTo>
                    <a:cubicBezTo>
                      <a:pt x="1277" y="32730"/>
                      <a:pt x="1500" y="33336"/>
                      <a:pt x="1755" y="33943"/>
                    </a:cubicBezTo>
                    <a:lnTo>
                      <a:pt x="2457" y="35762"/>
                    </a:lnTo>
                    <a:cubicBezTo>
                      <a:pt x="2553" y="36049"/>
                      <a:pt x="2681" y="36336"/>
                      <a:pt x="2809" y="36624"/>
                    </a:cubicBezTo>
                    <a:cubicBezTo>
                      <a:pt x="2904" y="36943"/>
                      <a:pt x="3032" y="37230"/>
                      <a:pt x="3191" y="37485"/>
                    </a:cubicBezTo>
                    <a:cubicBezTo>
                      <a:pt x="3221" y="37530"/>
                      <a:pt x="3271" y="37554"/>
                      <a:pt x="3317" y="37554"/>
                    </a:cubicBezTo>
                    <a:cubicBezTo>
                      <a:pt x="3369" y="37554"/>
                      <a:pt x="3415" y="37522"/>
                      <a:pt x="3415" y="37453"/>
                    </a:cubicBezTo>
                    <a:cubicBezTo>
                      <a:pt x="3351" y="37070"/>
                      <a:pt x="3255" y="36719"/>
                      <a:pt x="3096" y="36368"/>
                    </a:cubicBezTo>
                    <a:cubicBezTo>
                      <a:pt x="2936" y="36017"/>
                      <a:pt x="2809" y="35666"/>
                      <a:pt x="2681" y="35283"/>
                    </a:cubicBezTo>
                    <a:cubicBezTo>
                      <a:pt x="2426" y="34645"/>
                      <a:pt x="2170" y="34007"/>
                      <a:pt x="1915" y="33336"/>
                    </a:cubicBezTo>
                    <a:lnTo>
                      <a:pt x="2202" y="33336"/>
                    </a:lnTo>
                    <a:cubicBezTo>
                      <a:pt x="2234" y="33432"/>
                      <a:pt x="2266" y="33560"/>
                      <a:pt x="2298" y="33656"/>
                    </a:cubicBezTo>
                    <a:cubicBezTo>
                      <a:pt x="2394" y="33911"/>
                      <a:pt x="2489" y="34166"/>
                      <a:pt x="2617" y="34422"/>
                    </a:cubicBezTo>
                    <a:cubicBezTo>
                      <a:pt x="2713" y="34677"/>
                      <a:pt x="2809" y="34900"/>
                      <a:pt x="2936" y="35156"/>
                    </a:cubicBezTo>
                    <a:cubicBezTo>
                      <a:pt x="3032" y="35379"/>
                      <a:pt x="3160" y="35634"/>
                      <a:pt x="3319" y="35826"/>
                    </a:cubicBezTo>
                    <a:cubicBezTo>
                      <a:pt x="3346" y="35844"/>
                      <a:pt x="3373" y="35851"/>
                      <a:pt x="3397" y="35851"/>
                    </a:cubicBezTo>
                    <a:cubicBezTo>
                      <a:pt x="3458" y="35851"/>
                      <a:pt x="3502" y="35799"/>
                      <a:pt x="3479" y="35730"/>
                    </a:cubicBezTo>
                    <a:cubicBezTo>
                      <a:pt x="3415" y="35475"/>
                      <a:pt x="3351" y="35219"/>
                      <a:pt x="3223" y="34996"/>
                    </a:cubicBezTo>
                    <a:lnTo>
                      <a:pt x="2936" y="34262"/>
                    </a:lnTo>
                    <a:cubicBezTo>
                      <a:pt x="2840" y="34039"/>
                      <a:pt x="2745" y="33783"/>
                      <a:pt x="2649" y="33560"/>
                    </a:cubicBezTo>
                    <a:cubicBezTo>
                      <a:pt x="2585" y="33400"/>
                      <a:pt x="2553" y="33241"/>
                      <a:pt x="2489" y="33081"/>
                    </a:cubicBezTo>
                    <a:lnTo>
                      <a:pt x="2617" y="33081"/>
                    </a:lnTo>
                    <a:cubicBezTo>
                      <a:pt x="2872" y="33145"/>
                      <a:pt x="2904" y="33368"/>
                      <a:pt x="2968" y="33592"/>
                    </a:cubicBezTo>
                    <a:cubicBezTo>
                      <a:pt x="3032" y="33879"/>
                      <a:pt x="3128" y="34166"/>
                      <a:pt x="3223" y="34453"/>
                    </a:cubicBezTo>
                    <a:cubicBezTo>
                      <a:pt x="3255" y="34613"/>
                      <a:pt x="3319" y="34741"/>
                      <a:pt x="3383" y="34900"/>
                    </a:cubicBezTo>
                    <a:cubicBezTo>
                      <a:pt x="3415" y="35028"/>
                      <a:pt x="3479" y="35156"/>
                      <a:pt x="3574" y="35283"/>
                    </a:cubicBezTo>
                    <a:cubicBezTo>
                      <a:pt x="3590" y="35331"/>
                      <a:pt x="3630" y="35355"/>
                      <a:pt x="3674" y="35355"/>
                    </a:cubicBezTo>
                    <a:cubicBezTo>
                      <a:pt x="3718" y="35355"/>
                      <a:pt x="3766" y="35331"/>
                      <a:pt x="3798" y="35283"/>
                    </a:cubicBezTo>
                    <a:cubicBezTo>
                      <a:pt x="4660" y="37549"/>
                      <a:pt x="5553" y="39783"/>
                      <a:pt x="6447" y="42049"/>
                    </a:cubicBezTo>
                    <a:cubicBezTo>
                      <a:pt x="6798" y="42879"/>
                      <a:pt x="7085" y="43741"/>
                      <a:pt x="7500" y="44538"/>
                    </a:cubicBezTo>
                    <a:cubicBezTo>
                      <a:pt x="7531" y="44580"/>
                      <a:pt x="7575" y="44598"/>
                      <a:pt x="7620" y="44598"/>
                    </a:cubicBezTo>
                    <a:cubicBezTo>
                      <a:pt x="7713" y="44598"/>
                      <a:pt x="7809" y="44519"/>
                      <a:pt x="7787" y="44411"/>
                    </a:cubicBezTo>
                    <a:cubicBezTo>
                      <a:pt x="7723" y="44187"/>
                      <a:pt x="7660" y="43964"/>
                      <a:pt x="7564" y="43772"/>
                    </a:cubicBezTo>
                    <a:lnTo>
                      <a:pt x="7564" y="43772"/>
                    </a:lnTo>
                    <a:cubicBezTo>
                      <a:pt x="7915" y="44187"/>
                      <a:pt x="8170" y="44666"/>
                      <a:pt x="8394" y="45177"/>
                    </a:cubicBezTo>
                    <a:cubicBezTo>
                      <a:pt x="8489" y="45496"/>
                      <a:pt x="8585" y="45783"/>
                      <a:pt x="8617" y="46102"/>
                    </a:cubicBezTo>
                    <a:lnTo>
                      <a:pt x="8617" y="46134"/>
                    </a:lnTo>
                    <a:cubicBezTo>
                      <a:pt x="8585" y="46006"/>
                      <a:pt x="8521" y="45911"/>
                      <a:pt x="8425" y="45815"/>
                    </a:cubicBezTo>
                    <a:cubicBezTo>
                      <a:pt x="8404" y="45794"/>
                      <a:pt x="8376" y="45783"/>
                      <a:pt x="8347" y="45783"/>
                    </a:cubicBezTo>
                    <a:cubicBezTo>
                      <a:pt x="8291" y="45783"/>
                      <a:pt x="8234" y="45826"/>
                      <a:pt x="8234" y="45911"/>
                    </a:cubicBezTo>
                    <a:cubicBezTo>
                      <a:pt x="8234" y="46070"/>
                      <a:pt x="8266" y="46262"/>
                      <a:pt x="8362" y="46421"/>
                    </a:cubicBezTo>
                    <a:cubicBezTo>
                      <a:pt x="8425" y="46613"/>
                      <a:pt x="8489" y="46804"/>
                      <a:pt x="8585" y="46996"/>
                    </a:cubicBezTo>
                    <a:cubicBezTo>
                      <a:pt x="8713" y="47379"/>
                      <a:pt x="8872" y="47762"/>
                      <a:pt x="9000" y="48145"/>
                    </a:cubicBezTo>
                    <a:cubicBezTo>
                      <a:pt x="9287" y="48879"/>
                      <a:pt x="9606" y="49645"/>
                      <a:pt x="9894" y="50379"/>
                    </a:cubicBezTo>
                    <a:cubicBezTo>
                      <a:pt x="10468" y="51879"/>
                      <a:pt x="11074" y="53411"/>
                      <a:pt x="11649" y="54911"/>
                    </a:cubicBezTo>
                    <a:cubicBezTo>
                      <a:pt x="11968" y="55645"/>
                      <a:pt x="12255" y="56411"/>
                      <a:pt x="12574" y="57145"/>
                    </a:cubicBezTo>
                    <a:cubicBezTo>
                      <a:pt x="12542" y="57240"/>
                      <a:pt x="12542" y="57368"/>
                      <a:pt x="12574" y="57464"/>
                    </a:cubicBezTo>
                    <a:cubicBezTo>
                      <a:pt x="12447" y="57560"/>
                      <a:pt x="12319" y="57623"/>
                      <a:pt x="12191" y="57687"/>
                    </a:cubicBezTo>
                    <a:cubicBezTo>
                      <a:pt x="12191" y="57623"/>
                      <a:pt x="12159" y="57591"/>
                      <a:pt x="12128" y="57528"/>
                    </a:cubicBezTo>
                    <a:cubicBezTo>
                      <a:pt x="12064" y="57368"/>
                      <a:pt x="11968" y="57208"/>
                      <a:pt x="11904" y="57049"/>
                    </a:cubicBezTo>
                    <a:cubicBezTo>
                      <a:pt x="11745" y="56730"/>
                      <a:pt x="11585" y="56379"/>
                      <a:pt x="11425" y="56060"/>
                    </a:cubicBezTo>
                    <a:cubicBezTo>
                      <a:pt x="11138" y="55421"/>
                      <a:pt x="10819" y="54751"/>
                      <a:pt x="10468" y="54113"/>
                    </a:cubicBezTo>
                    <a:cubicBezTo>
                      <a:pt x="10468" y="54094"/>
                      <a:pt x="10457" y="54086"/>
                      <a:pt x="10442" y="54086"/>
                    </a:cubicBezTo>
                    <a:cubicBezTo>
                      <a:pt x="10407" y="54086"/>
                      <a:pt x="10350" y="54131"/>
                      <a:pt x="10372" y="54177"/>
                    </a:cubicBezTo>
                    <a:cubicBezTo>
                      <a:pt x="10628" y="54815"/>
                      <a:pt x="10883" y="55485"/>
                      <a:pt x="11170" y="56123"/>
                    </a:cubicBezTo>
                    <a:cubicBezTo>
                      <a:pt x="11330" y="56474"/>
                      <a:pt x="11457" y="56825"/>
                      <a:pt x="11617" y="57177"/>
                    </a:cubicBezTo>
                    <a:cubicBezTo>
                      <a:pt x="11681" y="57336"/>
                      <a:pt x="11745" y="57496"/>
                      <a:pt x="11808" y="57655"/>
                    </a:cubicBezTo>
                    <a:cubicBezTo>
                      <a:pt x="11840" y="57719"/>
                      <a:pt x="11872" y="57783"/>
                      <a:pt x="11904" y="57847"/>
                    </a:cubicBezTo>
                    <a:cubicBezTo>
                      <a:pt x="11776" y="57911"/>
                      <a:pt x="11681" y="57974"/>
                      <a:pt x="11553" y="58038"/>
                    </a:cubicBezTo>
                    <a:cubicBezTo>
                      <a:pt x="11298" y="57464"/>
                      <a:pt x="10979" y="56889"/>
                      <a:pt x="10691" y="56315"/>
                    </a:cubicBezTo>
                    <a:lnTo>
                      <a:pt x="10691" y="56347"/>
                    </a:lnTo>
                    <a:cubicBezTo>
                      <a:pt x="10404" y="55677"/>
                      <a:pt x="10085" y="55038"/>
                      <a:pt x="9798" y="54400"/>
                    </a:cubicBezTo>
                    <a:cubicBezTo>
                      <a:pt x="9191" y="53091"/>
                      <a:pt x="8585" y="51815"/>
                      <a:pt x="7979" y="50506"/>
                    </a:cubicBezTo>
                    <a:cubicBezTo>
                      <a:pt x="6798" y="47889"/>
                      <a:pt x="5617" y="45272"/>
                      <a:pt x="4500" y="42624"/>
                    </a:cubicBezTo>
                    <a:cubicBezTo>
                      <a:pt x="4181" y="41890"/>
                      <a:pt x="3862" y="41124"/>
                      <a:pt x="3543" y="40390"/>
                    </a:cubicBezTo>
                    <a:cubicBezTo>
                      <a:pt x="3351" y="39911"/>
                      <a:pt x="3128" y="39432"/>
                      <a:pt x="2904" y="38985"/>
                    </a:cubicBezTo>
                    <a:cubicBezTo>
                      <a:pt x="2521" y="37709"/>
                      <a:pt x="1979" y="36464"/>
                      <a:pt x="1532" y="35188"/>
                    </a:cubicBezTo>
                    <a:cubicBezTo>
                      <a:pt x="1309" y="34581"/>
                      <a:pt x="1085" y="33943"/>
                      <a:pt x="894" y="33305"/>
                    </a:cubicBezTo>
                    <a:cubicBezTo>
                      <a:pt x="798" y="33017"/>
                      <a:pt x="670" y="32698"/>
                      <a:pt x="575" y="32379"/>
                    </a:cubicBezTo>
                    <a:cubicBezTo>
                      <a:pt x="479" y="32060"/>
                      <a:pt x="351" y="31741"/>
                      <a:pt x="223" y="31454"/>
                    </a:cubicBezTo>
                    <a:cubicBezTo>
                      <a:pt x="287" y="31390"/>
                      <a:pt x="367" y="31358"/>
                      <a:pt x="451" y="31358"/>
                    </a:cubicBezTo>
                    <a:close/>
                    <a:moveTo>
                      <a:pt x="43687" y="20920"/>
                    </a:moveTo>
                    <a:cubicBezTo>
                      <a:pt x="43752" y="20920"/>
                      <a:pt x="43817" y="20920"/>
                      <a:pt x="43882" y="20922"/>
                    </a:cubicBezTo>
                    <a:cubicBezTo>
                      <a:pt x="45574" y="21018"/>
                      <a:pt x="47138" y="21783"/>
                      <a:pt x="48638" y="22549"/>
                    </a:cubicBezTo>
                    <a:cubicBezTo>
                      <a:pt x="48638" y="22549"/>
                      <a:pt x="48638" y="22581"/>
                      <a:pt x="48638" y="22581"/>
                    </a:cubicBezTo>
                    <a:lnTo>
                      <a:pt x="49308" y="24783"/>
                    </a:lnTo>
                    <a:lnTo>
                      <a:pt x="49723" y="26060"/>
                    </a:lnTo>
                    <a:cubicBezTo>
                      <a:pt x="49786" y="26220"/>
                      <a:pt x="49818" y="26379"/>
                      <a:pt x="49882" y="26571"/>
                    </a:cubicBezTo>
                    <a:cubicBezTo>
                      <a:pt x="50169" y="27943"/>
                      <a:pt x="50648" y="29283"/>
                      <a:pt x="51063" y="30624"/>
                    </a:cubicBezTo>
                    <a:cubicBezTo>
                      <a:pt x="51478" y="31964"/>
                      <a:pt x="51893" y="33305"/>
                      <a:pt x="52308" y="34645"/>
                    </a:cubicBezTo>
                    <a:lnTo>
                      <a:pt x="54861" y="42719"/>
                    </a:lnTo>
                    <a:cubicBezTo>
                      <a:pt x="54957" y="43070"/>
                      <a:pt x="55084" y="43421"/>
                      <a:pt x="55180" y="43772"/>
                    </a:cubicBezTo>
                    <a:cubicBezTo>
                      <a:pt x="55244" y="44028"/>
                      <a:pt x="55372" y="44283"/>
                      <a:pt x="55499" y="44538"/>
                    </a:cubicBezTo>
                    <a:cubicBezTo>
                      <a:pt x="55818" y="44985"/>
                      <a:pt x="56329" y="45272"/>
                      <a:pt x="56871" y="45336"/>
                    </a:cubicBezTo>
                    <a:cubicBezTo>
                      <a:pt x="57159" y="45368"/>
                      <a:pt x="57478" y="45400"/>
                      <a:pt x="57765" y="45432"/>
                    </a:cubicBezTo>
                    <a:cubicBezTo>
                      <a:pt x="55084" y="48655"/>
                      <a:pt x="51733" y="51209"/>
                      <a:pt x="48095" y="53283"/>
                    </a:cubicBezTo>
                    <a:cubicBezTo>
                      <a:pt x="46021" y="54432"/>
                      <a:pt x="43882" y="55485"/>
                      <a:pt x="41712" y="56411"/>
                    </a:cubicBezTo>
                    <a:cubicBezTo>
                      <a:pt x="39542" y="57368"/>
                      <a:pt x="37340" y="58294"/>
                      <a:pt x="35106" y="59123"/>
                    </a:cubicBezTo>
                    <a:cubicBezTo>
                      <a:pt x="33925" y="59602"/>
                      <a:pt x="32680" y="59889"/>
                      <a:pt x="31404" y="59921"/>
                    </a:cubicBezTo>
                    <a:cubicBezTo>
                      <a:pt x="30414" y="59889"/>
                      <a:pt x="29457" y="59602"/>
                      <a:pt x="28627" y="59059"/>
                    </a:cubicBezTo>
                    <a:lnTo>
                      <a:pt x="29010" y="58836"/>
                    </a:lnTo>
                    <a:cubicBezTo>
                      <a:pt x="32265" y="57017"/>
                      <a:pt x="35074" y="54528"/>
                      <a:pt x="37882" y="52070"/>
                    </a:cubicBezTo>
                    <a:cubicBezTo>
                      <a:pt x="38680" y="51368"/>
                      <a:pt x="39478" y="50666"/>
                      <a:pt x="40276" y="49996"/>
                    </a:cubicBezTo>
                    <a:cubicBezTo>
                      <a:pt x="40691" y="49677"/>
                      <a:pt x="41106" y="49326"/>
                      <a:pt x="41553" y="49006"/>
                    </a:cubicBezTo>
                    <a:cubicBezTo>
                      <a:pt x="41967" y="48655"/>
                      <a:pt x="42287" y="48368"/>
                      <a:pt x="42670" y="48081"/>
                    </a:cubicBezTo>
                    <a:cubicBezTo>
                      <a:pt x="42701" y="48113"/>
                      <a:pt x="42741" y="48127"/>
                      <a:pt x="42780" y="48127"/>
                    </a:cubicBezTo>
                    <a:cubicBezTo>
                      <a:pt x="42858" y="48127"/>
                      <a:pt x="42936" y="48070"/>
                      <a:pt x="42957" y="47985"/>
                    </a:cubicBezTo>
                    <a:cubicBezTo>
                      <a:pt x="43148" y="47475"/>
                      <a:pt x="43308" y="46964"/>
                      <a:pt x="43404" y="46421"/>
                    </a:cubicBezTo>
                    <a:cubicBezTo>
                      <a:pt x="43531" y="45911"/>
                      <a:pt x="43659" y="45368"/>
                      <a:pt x="43755" y="44826"/>
                    </a:cubicBezTo>
                    <a:cubicBezTo>
                      <a:pt x="43946" y="43804"/>
                      <a:pt x="44074" y="42719"/>
                      <a:pt x="44170" y="41634"/>
                    </a:cubicBezTo>
                    <a:cubicBezTo>
                      <a:pt x="44361" y="39496"/>
                      <a:pt x="44361" y="37358"/>
                      <a:pt x="44170" y="35188"/>
                    </a:cubicBezTo>
                    <a:cubicBezTo>
                      <a:pt x="44138" y="34613"/>
                      <a:pt x="44074" y="34007"/>
                      <a:pt x="43978" y="33432"/>
                    </a:cubicBezTo>
                    <a:cubicBezTo>
                      <a:pt x="43946" y="33177"/>
                      <a:pt x="43914" y="32922"/>
                      <a:pt x="43882" y="32634"/>
                    </a:cubicBezTo>
                    <a:lnTo>
                      <a:pt x="43882" y="32634"/>
                    </a:lnTo>
                    <a:cubicBezTo>
                      <a:pt x="43946" y="32730"/>
                      <a:pt x="44042" y="32858"/>
                      <a:pt x="44106" y="32985"/>
                    </a:cubicBezTo>
                    <a:cubicBezTo>
                      <a:pt x="44190" y="33070"/>
                      <a:pt x="44349" y="33353"/>
                      <a:pt x="44517" y="33353"/>
                    </a:cubicBezTo>
                    <a:cubicBezTo>
                      <a:pt x="44539" y="33353"/>
                      <a:pt x="44562" y="33348"/>
                      <a:pt x="44584" y="33336"/>
                    </a:cubicBezTo>
                    <a:cubicBezTo>
                      <a:pt x="44808" y="33209"/>
                      <a:pt x="44616" y="32890"/>
                      <a:pt x="44553" y="32762"/>
                    </a:cubicBezTo>
                    <a:cubicBezTo>
                      <a:pt x="44457" y="32571"/>
                      <a:pt x="44329" y="32411"/>
                      <a:pt x="44201" y="32251"/>
                    </a:cubicBezTo>
                    <a:cubicBezTo>
                      <a:pt x="44074" y="32092"/>
                      <a:pt x="43946" y="31964"/>
                      <a:pt x="43818" y="31836"/>
                    </a:cubicBezTo>
                    <a:cubicBezTo>
                      <a:pt x="43723" y="31741"/>
                      <a:pt x="43659" y="31677"/>
                      <a:pt x="43563" y="31613"/>
                    </a:cubicBezTo>
                    <a:cubicBezTo>
                      <a:pt x="43563" y="31581"/>
                      <a:pt x="43531" y="31581"/>
                      <a:pt x="43499" y="31549"/>
                    </a:cubicBezTo>
                    <a:lnTo>
                      <a:pt x="43308" y="31422"/>
                    </a:lnTo>
                    <a:cubicBezTo>
                      <a:pt x="43116" y="31262"/>
                      <a:pt x="42925" y="31166"/>
                      <a:pt x="42701" y="31102"/>
                    </a:cubicBezTo>
                    <a:cubicBezTo>
                      <a:pt x="42684" y="31096"/>
                      <a:pt x="42667" y="31092"/>
                      <a:pt x="42650" y="31092"/>
                    </a:cubicBezTo>
                    <a:cubicBezTo>
                      <a:pt x="42511" y="31092"/>
                      <a:pt x="42400" y="31308"/>
                      <a:pt x="42542" y="31422"/>
                    </a:cubicBezTo>
                    <a:cubicBezTo>
                      <a:pt x="42670" y="31549"/>
                      <a:pt x="42829" y="31677"/>
                      <a:pt x="43021" y="31773"/>
                    </a:cubicBezTo>
                    <a:cubicBezTo>
                      <a:pt x="43084" y="31836"/>
                      <a:pt x="43148" y="31900"/>
                      <a:pt x="43244" y="31964"/>
                    </a:cubicBezTo>
                    <a:cubicBezTo>
                      <a:pt x="43276" y="32411"/>
                      <a:pt x="43340" y="32890"/>
                      <a:pt x="43436" y="33336"/>
                    </a:cubicBezTo>
                    <a:cubicBezTo>
                      <a:pt x="43499" y="33879"/>
                      <a:pt x="43563" y="34390"/>
                      <a:pt x="43595" y="34900"/>
                    </a:cubicBezTo>
                    <a:cubicBezTo>
                      <a:pt x="43723" y="35953"/>
                      <a:pt x="43755" y="37039"/>
                      <a:pt x="43787" y="38092"/>
                    </a:cubicBezTo>
                    <a:cubicBezTo>
                      <a:pt x="43787" y="40198"/>
                      <a:pt x="43627" y="42304"/>
                      <a:pt x="43276" y="44379"/>
                    </a:cubicBezTo>
                    <a:cubicBezTo>
                      <a:pt x="43180" y="44953"/>
                      <a:pt x="43084" y="45560"/>
                      <a:pt x="42957" y="46134"/>
                    </a:cubicBezTo>
                    <a:cubicBezTo>
                      <a:pt x="42861" y="46613"/>
                      <a:pt x="42733" y="47092"/>
                      <a:pt x="42638" y="47602"/>
                    </a:cubicBezTo>
                    <a:lnTo>
                      <a:pt x="42606" y="47602"/>
                    </a:lnTo>
                    <a:cubicBezTo>
                      <a:pt x="42670" y="47475"/>
                      <a:pt x="42638" y="47315"/>
                      <a:pt x="42542" y="47251"/>
                    </a:cubicBezTo>
                    <a:lnTo>
                      <a:pt x="41297" y="46453"/>
                    </a:lnTo>
                    <a:cubicBezTo>
                      <a:pt x="40914" y="46230"/>
                      <a:pt x="40467" y="45975"/>
                      <a:pt x="40053" y="45751"/>
                    </a:cubicBezTo>
                    <a:cubicBezTo>
                      <a:pt x="40026" y="45735"/>
                      <a:pt x="40000" y="45728"/>
                      <a:pt x="39976" y="45728"/>
                    </a:cubicBezTo>
                    <a:cubicBezTo>
                      <a:pt x="39858" y="45728"/>
                      <a:pt x="39792" y="45900"/>
                      <a:pt x="39925" y="46006"/>
                    </a:cubicBezTo>
                    <a:cubicBezTo>
                      <a:pt x="40308" y="46262"/>
                      <a:pt x="40723" y="46581"/>
                      <a:pt x="41106" y="46836"/>
                    </a:cubicBezTo>
                    <a:lnTo>
                      <a:pt x="42319" y="47634"/>
                    </a:lnTo>
                    <a:cubicBezTo>
                      <a:pt x="42319" y="47666"/>
                      <a:pt x="42350" y="47666"/>
                      <a:pt x="42382" y="47666"/>
                    </a:cubicBezTo>
                    <a:cubicBezTo>
                      <a:pt x="42031" y="47921"/>
                      <a:pt x="41648" y="48145"/>
                      <a:pt x="41297" y="48400"/>
                    </a:cubicBezTo>
                    <a:cubicBezTo>
                      <a:pt x="40978" y="48687"/>
                      <a:pt x="40595" y="48975"/>
                      <a:pt x="40244" y="49262"/>
                    </a:cubicBezTo>
                    <a:cubicBezTo>
                      <a:pt x="39510" y="49868"/>
                      <a:pt x="38808" y="50475"/>
                      <a:pt x="38106" y="51081"/>
                    </a:cubicBezTo>
                    <a:cubicBezTo>
                      <a:pt x="36670" y="52294"/>
                      <a:pt x="35265" y="53538"/>
                      <a:pt x="33829" y="54751"/>
                    </a:cubicBezTo>
                    <a:cubicBezTo>
                      <a:pt x="31085" y="56985"/>
                      <a:pt x="28085" y="59059"/>
                      <a:pt x="24670" y="60208"/>
                    </a:cubicBezTo>
                    <a:cubicBezTo>
                      <a:pt x="23840" y="60464"/>
                      <a:pt x="22946" y="60687"/>
                      <a:pt x="22085" y="60847"/>
                    </a:cubicBezTo>
                    <a:cubicBezTo>
                      <a:pt x="21861" y="60591"/>
                      <a:pt x="21670" y="60336"/>
                      <a:pt x="21478" y="60081"/>
                    </a:cubicBezTo>
                    <a:cubicBezTo>
                      <a:pt x="21095" y="59570"/>
                      <a:pt x="20744" y="59028"/>
                      <a:pt x="20425" y="58485"/>
                    </a:cubicBezTo>
                    <a:cubicBezTo>
                      <a:pt x="20106" y="57974"/>
                      <a:pt x="19851" y="57432"/>
                      <a:pt x="19627" y="56889"/>
                    </a:cubicBezTo>
                    <a:cubicBezTo>
                      <a:pt x="19659" y="56889"/>
                      <a:pt x="19691" y="56889"/>
                      <a:pt x="19723" y="56857"/>
                    </a:cubicBezTo>
                    <a:cubicBezTo>
                      <a:pt x="19851" y="56698"/>
                      <a:pt x="20010" y="56538"/>
                      <a:pt x="20202" y="56443"/>
                    </a:cubicBezTo>
                    <a:lnTo>
                      <a:pt x="20330" y="56347"/>
                    </a:lnTo>
                    <a:cubicBezTo>
                      <a:pt x="20361" y="56315"/>
                      <a:pt x="20393" y="56251"/>
                      <a:pt x="20457" y="56219"/>
                    </a:cubicBezTo>
                    <a:cubicBezTo>
                      <a:pt x="20553" y="56155"/>
                      <a:pt x="20617" y="56091"/>
                      <a:pt x="20712" y="56028"/>
                    </a:cubicBezTo>
                    <a:cubicBezTo>
                      <a:pt x="20744" y="55964"/>
                      <a:pt x="20712" y="55868"/>
                      <a:pt x="20649" y="55868"/>
                    </a:cubicBezTo>
                    <a:cubicBezTo>
                      <a:pt x="20585" y="55868"/>
                      <a:pt x="20521" y="55900"/>
                      <a:pt x="20457" y="55932"/>
                    </a:cubicBezTo>
                    <a:lnTo>
                      <a:pt x="20330" y="55996"/>
                    </a:lnTo>
                    <a:cubicBezTo>
                      <a:pt x="20266" y="56028"/>
                      <a:pt x="20202" y="56028"/>
                      <a:pt x="20170" y="56060"/>
                    </a:cubicBezTo>
                    <a:cubicBezTo>
                      <a:pt x="20106" y="56091"/>
                      <a:pt x="20074" y="56155"/>
                      <a:pt x="20010" y="56187"/>
                    </a:cubicBezTo>
                    <a:cubicBezTo>
                      <a:pt x="19851" y="56315"/>
                      <a:pt x="19691" y="56474"/>
                      <a:pt x="19532" y="56666"/>
                    </a:cubicBezTo>
                    <a:cubicBezTo>
                      <a:pt x="19436" y="56443"/>
                      <a:pt x="19340" y="56219"/>
                      <a:pt x="19244" y="55996"/>
                    </a:cubicBezTo>
                    <a:lnTo>
                      <a:pt x="19404" y="55996"/>
                    </a:lnTo>
                    <a:cubicBezTo>
                      <a:pt x="19659" y="55804"/>
                      <a:pt x="19883" y="55581"/>
                      <a:pt x="20138" y="55389"/>
                    </a:cubicBezTo>
                    <a:cubicBezTo>
                      <a:pt x="20234" y="55294"/>
                      <a:pt x="20361" y="55198"/>
                      <a:pt x="20457" y="55102"/>
                    </a:cubicBezTo>
                    <a:lnTo>
                      <a:pt x="20553" y="55038"/>
                    </a:lnTo>
                    <a:cubicBezTo>
                      <a:pt x="20585" y="55006"/>
                      <a:pt x="20585" y="54974"/>
                      <a:pt x="20617" y="54943"/>
                    </a:cubicBezTo>
                    <a:cubicBezTo>
                      <a:pt x="20681" y="54879"/>
                      <a:pt x="20744" y="54815"/>
                      <a:pt x="20776" y="54751"/>
                    </a:cubicBezTo>
                    <a:cubicBezTo>
                      <a:pt x="20804" y="54640"/>
                      <a:pt x="20711" y="54553"/>
                      <a:pt x="20624" y="54553"/>
                    </a:cubicBezTo>
                    <a:cubicBezTo>
                      <a:pt x="20611" y="54553"/>
                      <a:pt x="20597" y="54555"/>
                      <a:pt x="20585" y="54560"/>
                    </a:cubicBezTo>
                    <a:cubicBezTo>
                      <a:pt x="20521" y="54591"/>
                      <a:pt x="20457" y="54623"/>
                      <a:pt x="20393" y="54655"/>
                    </a:cubicBezTo>
                    <a:cubicBezTo>
                      <a:pt x="20361" y="54687"/>
                      <a:pt x="20330" y="54719"/>
                      <a:pt x="20298" y="54751"/>
                    </a:cubicBezTo>
                    <a:cubicBezTo>
                      <a:pt x="20266" y="54751"/>
                      <a:pt x="20234" y="54783"/>
                      <a:pt x="20202" y="54815"/>
                    </a:cubicBezTo>
                    <a:lnTo>
                      <a:pt x="19851" y="55102"/>
                    </a:lnTo>
                    <a:cubicBezTo>
                      <a:pt x="19627" y="55294"/>
                      <a:pt x="19404" y="55517"/>
                      <a:pt x="19181" y="55708"/>
                    </a:cubicBezTo>
                    <a:cubicBezTo>
                      <a:pt x="19181" y="55708"/>
                      <a:pt x="19181" y="55740"/>
                      <a:pt x="19149" y="55740"/>
                    </a:cubicBezTo>
                    <a:cubicBezTo>
                      <a:pt x="19085" y="55549"/>
                      <a:pt x="18989" y="55357"/>
                      <a:pt x="18925" y="55134"/>
                    </a:cubicBezTo>
                    <a:cubicBezTo>
                      <a:pt x="19340" y="54815"/>
                      <a:pt x="19723" y="54464"/>
                      <a:pt x="20138" y="54113"/>
                    </a:cubicBezTo>
                    <a:cubicBezTo>
                      <a:pt x="21159" y="53219"/>
                      <a:pt x="22149" y="52294"/>
                      <a:pt x="23074" y="51336"/>
                    </a:cubicBezTo>
                    <a:cubicBezTo>
                      <a:pt x="24957" y="49389"/>
                      <a:pt x="26712" y="47315"/>
                      <a:pt x="28276" y="45081"/>
                    </a:cubicBezTo>
                    <a:cubicBezTo>
                      <a:pt x="28691" y="44507"/>
                      <a:pt x="29074" y="43868"/>
                      <a:pt x="29521" y="43262"/>
                    </a:cubicBezTo>
                    <a:cubicBezTo>
                      <a:pt x="29840" y="42719"/>
                      <a:pt x="30383" y="42273"/>
                      <a:pt x="30989" y="42081"/>
                    </a:cubicBezTo>
                    <a:cubicBezTo>
                      <a:pt x="31085" y="42049"/>
                      <a:pt x="31180" y="41921"/>
                      <a:pt x="31180" y="41826"/>
                    </a:cubicBezTo>
                    <a:cubicBezTo>
                      <a:pt x="31212" y="41283"/>
                      <a:pt x="31276" y="40741"/>
                      <a:pt x="31308" y="40198"/>
                    </a:cubicBezTo>
                    <a:cubicBezTo>
                      <a:pt x="31345" y="40189"/>
                      <a:pt x="31380" y="40185"/>
                      <a:pt x="31413" y="40185"/>
                    </a:cubicBezTo>
                    <a:cubicBezTo>
                      <a:pt x="31492" y="40185"/>
                      <a:pt x="31560" y="40207"/>
                      <a:pt x="31627" y="40230"/>
                    </a:cubicBezTo>
                    <a:cubicBezTo>
                      <a:pt x="31627" y="40294"/>
                      <a:pt x="31627" y="40326"/>
                      <a:pt x="31659" y="40390"/>
                    </a:cubicBezTo>
                    <a:cubicBezTo>
                      <a:pt x="31675" y="40469"/>
                      <a:pt x="31723" y="40501"/>
                      <a:pt x="31779" y="40501"/>
                    </a:cubicBezTo>
                    <a:cubicBezTo>
                      <a:pt x="31835" y="40501"/>
                      <a:pt x="31898" y="40469"/>
                      <a:pt x="31946" y="40421"/>
                    </a:cubicBezTo>
                    <a:cubicBezTo>
                      <a:pt x="31978" y="40390"/>
                      <a:pt x="31978" y="40358"/>
                      <a:pt x="32010" y="40326"/>
                    </a:cubicBezTo>
                    <a:cubicBezTo>
                      <a:pt x="32074" y="40262"/>
                      <a:pt x="32106" y="40198"/>
                      <a:pt x="32074" y="40134"/>
                    </a:cubicBezTo>
                    <a:cubicBezTo>
                      <a:pt x="32106" y="40007"/>
                      <a:pt x="32138" y="39847"/>
                      <a:pt x="32170" y="39719"/>
                    </a:cubicBezTo>
                    <a:cubicBezTo>
                      <a:pt x="32202" y="39496"/>
                      <a:pt x="32265" y="39241"/>
                      <a:pt x="32297" y="39017"/>
                    </a:cubicBezTo>
                    <a:cubicBezTo>
                      <a:pt x="32361" y="38539"/>
                      <a:pt x="32457" y="38028"/>
                      <a:pt x="32521" y="37549"/>
                    </a:cubicBezTo>
                    <a:cubicBezTo>
                      <a:pt x="32648" y="36560"/>
                      <a:pt x="32680" y="35570"/>
                      <a:pt x="32680" y="34581"/>
                    </a:cubicBezTo>
                    <a:cubicBezTo>
                      <a:pt x="32680" y="34475"/>
                      <a:pt x="32615" y="34413"/>
                      <a:pt x="32520" y="34413"/>
                    </a:cubicBezTo>
                    <a:cubicBezTo>
                      <a:pt x="32500" y="34413"/>
                      <a:pt x="32479" y="34416"/>
                      <a:pt x="32457" y="34422"/>
                    </a:cubicBezTo>
                    <a:cubicBezTo>
                      <a:pt x="32457" y="34071"/>
                      <a:pt x="32425" y="33719"/>
                      <a:pt x="32425" y="33368"/>
                    </a:cubicBezTo>
                    <a:cubicBezTo>
                      <a:pt x="32361" y="32826"/>
                      <a:pt x="32329" y="32283"/>
                      <a:pt x="32265" y="31741"/>
                    </a:cubicBezTo>
                    <a:cubicBezTo>
                      <a:pt x="32329" y="31741"/>
                      <a:pt x="32393" y="31709"/>
                      <a:pt x="32393" y="31645"/>
                    </a:cubicBezTo>
                    <a:cubicBezTo>
                      <a:pt x="32393" y="30911"/>
                      <a:pt x="32425" y="30209"/>
                      <a:pt x="32553" y="29507"/>
                    </a:cubicBezTo>
                    <a:cubicBezTo>
                      <a:pt x="32680" y="28805"/>
                      <a:pt x="32904" y="28134"/>
                      <a:pt x="33223" y="27496"/>
                    </a:cubicBezTo>
                    <a:cubicBezTo>
                      <a:pt x="33829" y="26220"/>
                      <a:pt x="34691" y="25071"/>
                      <a:pt x="35776" y="24145"/>
                    </a:cubicBezTo>
                    <a:cubicBezTo>
                      <a:pt x="36861" y="23252"/>
                      <a:pt x="38074" y="22517"/>
                      <a:pt x="39382" y="21943"/>
                    </a:cubicBezTo>
                    <a:cubicBezTo>
                      <a:pt x="40728" y="21270"/>
                      <a:pt x="42191" y="20920"/>
                      <a:pt x="43687" y="20920"/>
                    </a:cubicBezTo>
                    <a:close/>
                    <a:moveTo>
                      <a:pt x="18638" y="55421"/>
                    </a:moveTo>
                    <a:cubicBezTo>
                      <a:pt x="18766" y="55932"/>
                      <a:pt x="18957" y="56443"/>
                      <a:pt x="19181" y="56953"/>
                    </a:cubicBezTo>
                    <a:cubicBezTo>
                      <a:pt x="19691" y="58166"/>
                      <a:pt x="20361" y="59347"/>
                      <a:pt x="21159" y="60432"/>
                    </a:cubicBezTo>
                    <a:cubicBezTo>
                      <a:pt x="21287" y="60591"/>
                      <a:pt x="21447" y="60783"/>
                      <a:pt x="21574" y="60974"/>
                    </a:cubicBezTo>
                    <a:cubicBezTo>
                      <a:pt x="20952" y="61046"/>
                      <a:pt x="20330" y="61082"/>
                      <a:pt x="19707" y="61082"/>
                    </a:cubicBezTo>
                    <a:cubicBezTo>
                      <a:pt x="19505" y="61082"/>
                      <a:pt x="19304" y="61078"/>
                      <a:pt x="19102" y="61071"/>
                    </a:cubicBezTo>
                    <a:lnTo>
                      <a:pt x="19102" y="61071"/>
                    </a:lnTo>
                    <a:cubicBezTo>
                      <a:pt x="18405" y="59581"/>
                      <a:pt x="17739" y="58092"/>
                      <a:pt x="17010" y="56634"/>
                    </a:cubicBezTo>
                    <a:cubicBezTo>
                      <a:pt x="17585" y="56283"/>
                      <a:pt x="18096" y="55868"/>
                      <a:pt x="18606" y="55453"/>
                    </a:cubicBezTo>
                    <a:lnTo>
                      <a:pt x="18638" y="55421"/>
                    </a:lnTo>
                    <a:close/>
                    <a:moveTo>
                      <a:pt x="14256" y="55438"/>
                    </a:moveTo>
                    <a:cubicBezTo>
                      <a:pt x="14420" y="55438"/>
                      <a:pt x="14648" y="55559"/>
                      <a:pt x="14808" y="55613"/>
                    </a:cubicBezTo>
                    <a:lnTo>
                      <a:pt x="15479" y="55900"/>
                    </a:lnTo>
                    <a:cubicBezTo>
                      <a:pt x="15861" y="56091"/>
                      <a:pt x="16213" y="56251"/>
                      <a:pt x="16596" y="56411"/>
                    </a:cubicBezTo>
                    <a:cubicBezTo>
                      <a:pt x="16596" y="56411"/>
                      <a:pt x="16596" y="56443"/>
                      <a:pt x="16596" y="56474"/>
                    </a:cubicBezTo>
                    <a:cubicBezTo>
                      <a:pt x="16596" y="56506"/>
                      <a:pt x="16596" y="56570"/>
                      <a:pt x="16596" y="56634"/>
                    </a:cubicBezTo>
                    <a:cubicBezTo>
                      <a:pt x="17234" y="58198"/>
                      <a:pt x="17936" y="59730"/>
                      <a:pt x="18638" y="61262"/>
                    </a:cubicBezTo>
                    <a:cubicBezTo>
                      <a:pt x="18510" y="61325"/>
                      <a:pt x="18415" y="61389"/>
                      <a:pt x="18319" y="61453"/>
                    </a:cubicBezTo>
                    <a:lnTo>
                      <a:pt x="18319" y="61485"/>
                    </a:lnTo>
                    <a:cubicBezTo>
                      <a:pt x="18127" y="61645"/>
                      <a:pt x="17904" y="61804"/>
                      <a:pt x="17713" y="61932"/>
                    </a:cubicBezTo>
                    <a:cubicBezTo>
                      <a:pt x="16692" y="62576"/>
                      <a:pt x="15514" y="62927"/>
                      <a:pt x="14310" y="62927"/>
                    </a:cubicBezTo>
                    <a:cubicBezTo>
                      <a:pt x="14083" y="62927"/>
                      <a:pt x="13855" y="62915"/>
                      <a:pt x="13627" y="62889"/>
                    </a:cubicBezTo>
                    <a:cubicBezTo>
                      <a:pt x="13149" y="62857"/>
                      <a:pt x="12702" y="62698"/>
                      <a:pt x="12319" y="62411"/>
                    </a:cubicBezTo>
                    <a:cubicBezTo>
                      <a:pt x="11968" y="62123"/>
                      <a:pt x="11713" y="61708"/>
                      <a:pt x="11585" y="61293"/>
                    </a:cubicBezTo>
                    <a:cubicBezTo>
                      <a:pt x="11393" y="60815"/>
                      <a:pt x="11266" y="60336"/>
                      <a:pt x="11170" y="59857"/>
                    </a:cubicBezTo>
                    <a:cubicBezTo>
                      <a:pt x="11074" y="59442"/>
                      <a:pt x="11202" y="59028"/>
                      <a:pt x="11521" y="58708"/>
                    </a:cubicBezTo>
                    <a:cubicBezTo>
                      <a:pt x="11617" y="58613"/>
                      <a:pt x="11713" y="58549"/>
                      <a:pt x="11808" y="58453"/>
                    </a:cubicBezTo>
                    <a:cubicBezTo>
                      <a:pt x="12032" y="58453"/>
                      <a:pt x="12223" y="58389"/>
                      <a:pt x="12415" y="58325"/>
                    </a:cubicBezTo>
                    <a:cubicBezTo>
                      <a:pt x="12606" y="58230"/>
                      <a:pt x="12798" y="58134"/>
                      <a:pt x="12957" y="58006"/>
                    </a:cubicBezTo>
                    <a:cubicBezTo>
                      <a:pt x="13117" y="57879"/>
                      <a:pt x="13245" y="57719"/>
                      <a:pt x="13404" y="57560"/>
                    </a:cubicBezTo>
                    <a:cubicBezTo>
                      <a:pt x="13532" y="57400"/>
                      <a:pt x="13659" y="57208"/>
                      <a:pt x="13723" y="57017"/>
                    </a:cubicBezTo>
                    <a:cubicBezTo>
                      <a:pt x="13755" y="56921"/>
                      <a:pt x="13691" y="56857"/>
                      <a:pt x="13627" y="56825"/>
                    </a:cubicBezTo>
                    <a:cubicBezTo>
                      <a:pt x="13610" y="56817"/>
                      <a:pt x="13591" y="56813"/>
                      <a:pt x="13571" y="56813"/>
                    </a:cubicBezTo>
                    <a:cubicBezTo>
                      <a:pt x="13517" y="56813"/>
                      <a:pt x="13459" y="56843"/>
                      <a:pt x="13436" y="56889"/>
                    </a:cubicBezTo>
                    <a:lnTo>
                      <a:pt x="13340" y="57017"/>
                    </a:lnTo>
                    <a:cubicBezTo>
                      <a:pt x="13331" y="57008"/>
                      <a:pt x="13319" y="57004"/>
                      <a:pt x="13306" y="57004"/>
                    </a:cubicBezTo>
                    <a:cubicBezTo>
                      <a:pt x="13274" y="57004"/>
                      <a:pt x="13235" y="57026"/>
                      <a:pt x="13213" y="57049"/>
                    </a:cubicBezTo>
                    <a:lnTo>
                      <a:pt x="13117" y="57145"/>
                    </a:lnTo>
                    <a:cubicBezTo>
                      <a:pt x="13117" y="57113"/>
                      <a:pt x="13149" y="57081"/>
                      <a:pt x="13149" y="57017"/>
                    </a:cubicBezTo>
                    <a:cubicBezTo>
                      <a:pt x="13245" y="56825"/>
                      <a:pt x="13340" y="56634"/>
                      <a:pt x="13436" y="56411"/>
                    </a:cubicBezTo>
                    <a:cubicBezTo>
                      <a:pt x="13532" y="56219"/>
                      <a:pt x="13659" y="56028"/>
                      <a:pt x="13787" y="55836"/>
                    </a:cubicBezTo>
                    <a:cubicBezTo>
                      <a:pt x="13915" y="55645"/>
                      <a:pt x="13979" y="55485"/>
                      <a:pt x="14170" y="55453"/>
                    </a:cubicBezTo>
                    <a:cubicBezTo>
                      <a:pt x="14196" y="55443"/>
                      <a:pt x="14225" y="55438"/>
                      <a:pt x="14256" y="55438"/>
                    </a:cubicBezTo>
                    <a:close/>
                    <a:moveTo>
                      <a:pt x="37683" y="0"/>
                    </a:moveTo>
                    <a:cubicBezTo>
                      <a:pt x="37420" y="0"/>
                      <a:pt x="37157" y="17"/>
                      <a:pt x="36893" y="50"/>
                    </a:cubicBezTo>
                    <a:cubicBezTo>
                      <a:pt x="36159" y="114"/>
                      <a:pt x="35457" y="305"/>
                      <a:pt x="34755" y="528"/>
                    </a:cubicBezTo>
                    <a:cubicBezTo>
                      <a:pt x="34404" y="656"/>
                      <a:pt x="34053" y="784"/>
                      <a:pt x="33702" y="943"/>
                    </a:cubicBezTo>
                    <a:lnTo>
                      <a:pt x="33446" y="1039"/>
                    </a:lnTo>
                    <a:lnTo>
                      <a:pt x="33319" y="1039"/>
                    </a:lnTo>
                    <a:lnTo>
                      <a:pt x="33223" y="1071"/>
                    </a:lnTo>
                    <a:lnTo>
                      <a:pt x="33000" y="1167"/>
                    </a:lnTo>
                    <a:lnTo>
                      <a:pt x="32776" y="1231"/>
                    </a:lnTo>
                    <a:cubicBezTo>
                      <a:pt x="32712" y="1231"/>
                      <a:pt x="32680" y="1262"/>
                      <a:pt x="32617" y="1326"/>
                    </a:cubicBezTo>
                    <a:cubicBezTo>
                      <a:pt x="32585" y="1358"/>
                      <a:pt x="32553" y="1422"/>
                      <a:pt x="32585" y="1486"/>
                    </a:cubicBezTo>
                    <a:lnTo>
                      <a:pt x="32553" y="1486"/>
                    </a:lnTo>
                    <a:cubicBezTo>
                      <a:pt x="32468" y="1465"/>
                      <a:pt x="32383" y="1454"/>
                      <a:pt x="32300" y="1454"/>
                    </a:cubicBezTo>
                    <a:cubicBezTo>
                      <a:pt x="32008" y="1454"/>
                      <a:pt x="31737" y="1581"/>
                      <a:pt x="31563" y="1805"/>
                    </a:cubicBezTo>
                    <a:cubicBezTo>
                      <a:pt x="31308" y="2124"/>
                      <a:pt x="31117" y="2443"/>
                      <a:pt x="30925" y="2794"/>
                    </a:cubicBezTo>
                    <a:cubicBezTo>
                      <a:pt x="30829" y="2986"/>
                      <a:pt x="30734" y="3145"/>
                      <a:pt x="30638" y="3337"/>
                    </a:cubicBezTo>
                    <a:cubicBezTo>
                      <a:pt x="30574" y="3433"/>
                      <a:pt x="30510" y="3592"/>
                      <a:pt x="30510" y="3720"/>
                    </a:cubicBezTo>
                    <a:lnTo>
                      <a:pt x="30095" y="3720"/>
                    </a:lnTo>
                    <a:cubicBezTo>
                      <a:pt x="29425" y="3784"/>
                      <a:pt x="28851" y="4071"/>
                      <a:pt x="28404" y="4550"/>
                    </a:cubicBezTo>
                    <a:cubicBezTo>
                      <a:pt x="28308" y="4645"/>
                      <a:pt x="28212" y="4773"/>
                      <a:pt x="28117" y="4901"/>
                    </a:cubicBezTo>
                    <a:cubicBezTo>
                      <a:pt x="28085" y="4965"/>
                      <a:pt x="28053" y="5028"/>
                      <a:pt x="28021" y="5092"/>
                    </a:cubicBezTo>
                    <a:cubicBezTo>
                      <a:pt x="27989" y="5188"/>
                      <a:pt x="27989" y="5252"/>
                      <a:pt x="27957" y="5348"/>
                    </a:cubicBezTo>
                    <a:cubicBezTo>
                      <a:pt x="27957" y="5425"/>
                      <a:pt x="28020" y="5524"/>
                      <a:pt x="28095" y="5524"/>
                    </a:cubicBezTo>
                    <a:cubicBezTo>
                      <a:pt x="28113" y="5524"/>
                      <a:pt x="28131" y="5519"/>
                      <a:pt x="28149" y="5507"/>
                    </a:cubicBezTo>
                    <a:lnTo>
                      <a:pt x="28276" y="5507"/>
                    </a:lnTo>
                    <a:cubicBezTo>
                      <a:pt x="28595" y="5284"/>
                      <a:pt x="28978" y="5124"/>
                      <a:pt x="29329" y="4996"/>
                    </a:cubicBezTo>
                    <a:cubicBezTo>
                      <a:pt x="29521" y="4933"/>
                      <a:pt x="29680" y="4869"/>
                      <a:pt x="29872" y="4805"/>
                    </a:cubicBezTo>
                    <a:lnTo>
                      <a:pt x="29872" y="4805"/>
                    </a:lnTo>
                    <a:cubicBezTo>
                      <a:pt x="29776" y="4933"/>
                      <a:pt x="29712" y="5028"/>
                      <a:pt x="29617" y="5156"/>
                    </a:cubicBezTo>
                    <a:cubicBezTo>
                      <a:pt x="29297" y="5699"/>
                      <a:pt x="29138" y="6369"/>
                      <a:pt x="29170" y="7007"/>
                    </a:cubicBezTo>
                    <a:cubicBezTo>
                      <a:pt x="29170" y="7103"/>
                      <a:pt x="29234" y="7199"/>
                      <a:pt x="29329" y="7199"/>
                    </a:cubicBezTo>
                    <a:cubicBezTo>
                      <a:pt x="29234" y="7422"/>
                      <a:pt x="29138" y="7645"/>
                      <a:pt x="29042" y="7901"/>
                    </a:cubicBezTo>
                    <a:lnTo>
                      <a:pt x="29010" y="7869"/>
                    </a:lnTo>
                    <a:cubicBezTo>
                      <a:pt x="28883" y="7805"/>
                      <a:pt x="28755" y="7805"/>
                      <a:pt x="28659" y="7805"/>
                    </a:cubicBezTo>
                    <a:cubicBezTo>
                      <a:pt x="28180" y="7805"/>
                      <a:pt x="27829" y="8284"/>
                      <a:pt x="27957" y="8730"/>
                    </a:cubicBezTo>
                    <a:cubicBezTo>
                      <a:pt x="27989" y="8858"/>
                      <a:pt x="28085" y="8954"/>
                      <a:pt x="28149" y="9050"/>
                    </a:cubicBezTo>
                    <a:cubicBezTo>
                      <a:pt x="27925" y="9401"/>
                      <a:pt x="27734" y="9784"/>
                      <a:pt x="27606" y="10167"/>
                    </a:cubicBezTo>
                    <a:cubicBezTo>
                      <a:pt x="27415" y="10581"/>
                      <a:pt x="27255" y="11028"/>
                      <a:pt x="27095" y="11443"/>
                    </a:cubicBezTo>
                    <a:lnTo>
                      <a:pt x="27063" y="11571"/>
                    </a:lnTo>
                    <a:lnTo>
                      <a:pt x="26968" y="11507"/>
                    </a:lnTo>
                    <a:cubicBezTo>
                      <a:pt x="26936" y="11507"/>
                      <a:pt x="26904" y="11475"/>
                      <a:pt x="26840" y="11475"/>
                    </a:cubicBezTo>
                    <a:lnTo>
                      <a:pt x="26776" y="11475"/>
                    </a:lnTo>
                    <a:cubicBezTo>
                      <a:pt x="26744" y="11475"/>
                      <a:pt x="26712" y="11507"/>
                      <a:pt x="26712" y="11507"/>
                    </a:cubicBezTo>
                    <a:cubicBezTo>
                      <a:pt x="26712" y="11539"/>
                      <a:pt x="26712" y="11571"/>
                      <a:pt x="26712" y="11603"/>
                    </a:cubicBezTo>
                    <a:cubicBezTo>
                      <a:pt x="26712" y="11603"/>
                      <a:pt x="26712" y="11635"/>
                      <a:pt x="26712" y="11635"/>
                    </a:cubicBezTo>
                    <a:lnTo>
                      <a:pt x="26712" y="11667"/>
                    </a:lnTo>
                    <a:cubicBezTo>
                      <a:pt x="26712" y="11667"/>
                      <a:pt x="26744" y="11699"/>
                      <a:pt x="26776" y="11730"/>
                    </a:cubicBezTo>
                    <a:lnTo>
                      <a:pt x="26808" y="11730"/>
                    </a:lnTo>
                    <a:lnTo>
                      <a:pt x="26936" y="11762"/>
                    </a:lnTo>
                    <a:cubicBezTo>
                      <a:pt x="26936" y="11794"/>
                      <a:pt x="26904" y="11858"/>
                      <a:pt x="26904" y="11890"/>
                    </a:cubicBezTo>
                    <a:lnTo>
                      <a:pt x="26680" y="11954"/>
                    </a:lnTo>
                    <a:cubicBezTo>
                      <a:pt x="26649" y="11986"/>
                      <a:pt x="26585" y="11986"/>
                      <a:pt x="26553" y="12018"/>
                    </a:cubicBezTo>
                    <a:lnTo>
                      <a:pt x="26489" y="12050"/>
                    </a:lnTo>
                    <a:lnTo>
                      <a:pt x="26393" y="12113"/>
                    </a:lnTo>
                    <a:cubicBezTo>
                      <a:pt x="26361" y="12145"/>
                      <a:pt x="26329" y="12177"/>
                      <a:pt x="26298" y="12209"/>
                    </a:cubicBezTo>
                    <a:cubicBezTo>
                      <a:pt x="26266" y="12273"/>
                      <a:pt x="26298" y="12337"/>
                      <a:pt x="26361" y="12369"/>
                    </a:cubicBezTo>
                    <a:lnTo>
                      <a:pt x="26489" y="12369"/>
                    </a:lnTo>
                    <a:cubicBezTo>
                      <a:pt x="26521" y="12369"/>
                      <a:pt x="26553" y="12337"/>
                      <a:pt x="26617" y="12337"/>
                    </a:cubicBezTo>
                    <a:lnTo>
                      <a:pt x="26744" y="12305"/>
                    </a:lnTo>
                    <a:lnTo>
                      <a:pt x="26744" y="12305"/>
                    </a:lnTo>
                    <a:cubicBezTo>
                      <a:pt x="26680" y="12496"/>
                      <a:pt x="26617" y="12688"/>
                      <a:pt x="26553" y="12879"/>
                    </a:cubicBezTo>
                    <a:lnTo>
                      <a:pt x="26521" y="12879"/>
                    </a:lnTo>
                    <a:cubicBezTo>
                      <a:pt x="26329" y="12975"/>
                      <a:pt x="26138" y="13039"/>
                      <a:pt x="25946" y="13135"/>
                    </a:cubicBezTo>
                    <a:cubicBezTo>
                      <a:pt x="25883" y="13198"/>
                      <a:pt x="25787" y="13230"/>
                      <a:pt x="25691" y="13294"/>
                    </a:cubicBezTo>
                    <a:cubicBezTo>
                      <a:pt x="25595" y="13358"/>
                      <a:pt x="25532" y="13422"/>
                      <a:pt x="25468" y="13486"/>
                    </a:cubicBezTo>
                    <a:cubicBezTo>
                      <a:pt x="25404" y="13550"/>
                      <a:pt x="25436" y="13645"/>
                      <a:pt x="25532" y="13645"/>
                    </a:cubicBezTo>
                    <a:cubicBezTo>
                      <a:pt x="25627" y="13645"/>
                      <a:pt x="25723" y="13613"/>
                      <a:pt x="25819" y="13581"/>
                    </a:cubicBezTo>
                    <a:cubicBezTo>
                      <a:pt x="25946" y="13550"/>
                      <a:pt x="26042" y="13518"/>
                      <a:pt x="26138" y="13454"/>
                    </a:cubicBezTo>
                    <a:cubicBezTo>
                      <a:pt x="26234" y="13422"/>
                      <a:pt x="26329" y="13390"/>
                      <a:pt x="26425" y="13326"/>
                    </a:cubicBezTo>
                    <a:lnTo>
                      <a:pt x="26425" y="13326"/>
                    </a:lnTo>
                    <a:cubicBezTo>
                      <a:pt x="26361" y="13518"/>
                      <a:pt x="26298" y="13741"/>
                      <a:pt x="26266" y="13933"/>
                    </a:cubicBezTo>
                    <a:cubicBezTo>
                      <a:pt x="26202" y="14124"/>
                      <a:pt x="26170" y="14347"/>
                      <a:pt x="26138" y="14571"/>
                    </a:cubicBezTo>
                    <a:cubicBezTo>
                      <a:pt x="26074" y="14571"/>
                      <a:pt x="26010" y="14571"/>
                      <a:pt x="25978" y="14603"/>
                    </a:cubicBezTo>
                    <a:cubicBezTo>
                      <a:pt x="25883" y="14698"/>
                      <a:pt x="25819" y="14762"/>
                      <a:pt x="25723" y="14858"/>
                    </a:cubicBezTo>
                    <a:lnTo>
                      <a:pt x="25627" y="14986"/>
                    </a:lnTo>
                    <a:cubicBezTo>
                      <a:pt x="25595" y="15018"/>
                      <a:pt x="25563" y="15050"/>
                      <a:pt x="25563" y="15081"/>
                    </a:cubicBezTo>
                    <a:cubicBezTo>
                      <a:pt x="25532" y="15113"/>
                      <a:pt x="25532" y="15145"/>
                      <a:pt x="25500" y="15177"/>
                    </a:cubicBezTo>
                    <a:cubicBezTo>
                      <a:pt x="25500" y="15241"/>
                      <a:pt x="25563" y="15305"/>
                      <a:pt x="25627" y="15305"/>
                    </a:cubicBezTo>
                    <a:cubicBezTo>
                      <a:pt x="25659" y="15273"/>
                      <a:pt x="25691" y="15273"/>
                      <a:pt x="25723" y="15273"/>
                    </a:cubicBezTo>
                    <a:cubicBezTo>
                      <a:pt x="25755" y="15241"/>
                      <a:pt x="25787" y="15209"/>
                      <a:pt x="25819" y="15177"/>
                    </a:cubicBezTo>
                    <a:lnTo>
                      <a:pt x="25946" y="15081"/>
                    </a:lnTo>
                    <a:cubicBezTo>
                      <a:pt x="26010" y="15018"/>
                      <a:pt x="26074" y="14954"/>
                      <a:pt x="26106" y="14890"/>
                    </a:cubicBezTo>
                    <a:cubicBezTo>
                      <a:pt x="26106" y="14986"/>
                      <a:pt x="26138" y="15081"/>
                      <a:pt x="26138" y="15177"/>
                    </a:cubicBezTo>
                    <a:cubicBezTo>
                      <a:pt x="26202" y="15560"/>
                      <a:pt x="26361" y="15911"/>
                      <a:pt x="26649" y="16198"/>
                    </a:cubicBezTo>
                    <a:cubicBezTo>
                      <a:pt x="27159" y="16741"/>
                      <a:pt x="27766" y="17156"/>
                      <a:pt x="28468" y="17475"/>
                    </a:cubicBezTo>
                    <a:cubicBezTo>
                      <a:pt x="28436" y="17571"/>
                      <a:pt x="28404" y="17635"/>
                      <a:pt x="28372" y="17698"/>
                    </a:cubicBezTo>
                    <a:cubicBezTo>
                      <a:pt x="28340" y="17794"/>
                      <a:pt x="28308" y="17858"/>
                      <a:pt x="28276" y="17954"/>
                    </a:cubicBezTo>
                    <a:cubicBezTo>
                      <a:pt x="28244" y="17986"/>
                      <a:pt x="28244" y="18049"/>
                      <a:pt x="28244" y="18081"/>
                    </a:cubicBezTo>
                    <a:cubicBezTo>
                      <a:pt x="28244" y="18145"/>
                      <a:pt x="28244" y="18177"/>
                      <a:pt x="28244" y="18241"/>
                    </a:cubicBezTo>
                    <a:cubicBezTo>
                      <a:pt x="28244" y="18288"/>
                      <a:pt x="28296" y="18317"/>
                      <a:pt x="28348" y="18317"/>
                    </a:cubicBezTo>
                    <a:cubicBezTo>
                      <a:pt x="28367" y="18317"/>
                      <a:pt x="28387" y="18313"/>
                      <a:pt x="28404" y="18305"/>
                    </a:cubicBezTo>
                    <a:cubicBezTo>
                      <a:pt x="28468" y="18273"/>
                      <a:pt x="28500" y="18241"/>
                      <a:pt x="28532" y="18177"/>
                    </a:cubicBezTo>
                    <a:cubicBezTo>
                      <a:pt x="28563" y="18145"/>
                      <a:pt x="28563" y="18113"/>
                      <a:pt x="28595" y="18081"/>
                    </a:cubicBezTo>
                    <a:cubicBezTo>
                      <a:pt x="28627" y="17986"/>
                      <a:pt x="28691" y="17922"/>
                      <a:pt x="28723" y="17826"/>
                    </a:cubicBezTo>
                    <a:cubicBezTo>
                      <a:pt x="28755" y="17730"/>
                      <a:pt x="28755" y="17698"/>
                      <a:pt x="28787" y="17635"/>
                    </a:cubicBezTo>
                    <a:cubicBezTo>
                      <a:pt x="28914" y="17698"/>
                      <a:pt x="29074" y="17762"/>
                      <a:pt x="29202" y="17826"/>
                    </a:cubicBezTo>
                    <a:cubicBezTo>
                      <a:pt x="29361" y="18081"/>
                      <a:pt x="29585" y="18305"/>
                      <a:pt x="29744" y="18528"/>
                    </a:cubicBezTo>
                    <a:cubicBezTo>
                      <a:pt x="29968" y="18815"/>
                      <a:pt x="30127" y="19135"/>
                      <a:pt x="30351" y="19454"/>
                    </a:cubicBezTo>
                    <a:cubicBezTo>
                      <a:pt x="30510" y="19741"/>
                      <a:pt x="30670" y="20060"/>
                      <a:pt x="30829" y="20411"/>
                    </a:cubicBezTo>
                    <a:cubicBezTo>
                      <a:pt x="30893" y="20571"/>
                      <a:pt x="30957" y="20730"/>
                      <a:pt x="31021" y="20890"/>
                    </a:cubicBezTo>
                    <a:cubicBezTo>
                      <a:pt x="31021" y="20954"/>
                      <a:pt x="31053" y="21018"/>
                      <a:pt x="31085" y="21081"/>
                    </a:cubicBezTo>
                    <a:lnTo>
                      <a:pt x="31021" y="21145"/>
                    </a:lnTo>
                    <a:cubicBezTo>
                      <a:pt x="30574" y="21560"/>
                      <a:pt x="30191" y="22039"/>
                      <a:pt x="29776" y="22517"/>
                    </a:cubicBezTo>
                    <a:cubicBezTo>
                      <a:pt x="29393" y="22932"/>
                      <a:pt x="29074" y="23411"/>
                      <a:pt x="28787" y="23890"/>
                    </a:cubicBezTo>
                    <a:cubicBezTo>
                      <a:pt x="28755" y="23922"/>
                      <a:pt x="28723" y="23954"/>
                      <a:pt x="28723" y="23986"/>
                    </a:cubicBezTo>
                    <a:cubicBezTo>
                      <a:pt x="28723" y="24017"/>
                      <a:pt x="28723" y="24049"/>
                      <a:pt x="28723" y="24049"/>
                    </a:cubicBezTo>
                    <a:cubicBezTo>
                      <a:pt x="28723" y="24081"/>
                      <a:pt x="28723" y="24081"/>
                      <a:pt x="28723" y="24081"/>
                    </a:cubicBezTo>
                    <a:cubicBezTo>
                      <a:pt x="28723" y="24496"/>
                      <a:pt x="29010" y="24815"/>
                      <a:pt x="29393" y="24879"/>
                    </a:cubicBezTo>
                    <a:cubicBezTo>
                      <a:pt x="29680" y="24943"/>
                      <a:pt x="29968" y="24943"/>
                      <a:pt x="30287" y="24943"/>
                    </a:cubicBezTo>
                    <a:cubicBezTo>
                      <a:pt x="30414" y="25549"/>
                      <a:pt x="30670" y="26188"/>
                      <a:pt x="30829" y="26794"/>
                    </a:cubicBezTo>
                    <a:cubicBezTo>
                      <a:pt x="31021" y="27432"/>
                      <a:pt x="31212" y="28166"/>
                      <a:pt x="31340" y="28868"/>
                    </a:cubicBezTo>
                    <a:cubicBezTo>
                      <a:pt x="31659" y="30241"/>
                      <a:pt x="31851" y="31645"/>
                      <a:pt x="31978" y="33081"/>
                    </a:cubicBezTo>
                    <a:cubicBezTo>
                      <a:pt x="32042" y="33879"/>
                      <a:pt x="32010" y="34709"/>
                      <a:pt x="32106" y="35507"/>
                    </a:cubicBezTo>
                    <a:cubicBezTo>
                      <a:pt x="32106" y="35570"/>
                      <a:pt x="32170" y="35634"/>
                      <a:pt x="32234" y="35666"/>
                    </a:cubicBezTo>
                    <a:cubicBezTo>
                      <a:pt x="32170" y="36273"/>
                      <a:pt x="32138" y="36879"/>
                      <a:pt x="32042" y="37485"/>
                    </a:cubicBezTo>
                    <a:cubicBezTo>
                      <a:pt x="31978" y="37964"/>
                      <a:pt x="31914" y="38443"/>
                      <a:pt x="31819" y="38921"/>
                    </a:cubicBezTo>
                    <a:lnTo>
                      <a:pt x="31723" y="39687"/>
                    </a:lnTo>
                    <a:cubicBezTo>
                      <a:pt x="31723" y="39719"/>
                      <a:pt x="31723" y="39783"/>
                      <a:pt x="31691" y="39815"/>
                    </a:cubicBezTo>
                    <a:cubicBezTo>
                      <a:pt x="31595" y="39767"/>
                      <a:pt x="31492" y="39743"/>
                      <a:pt x="31384" y="39743"/>
                    </a:cubicBezTo>
                    <a:cubicBezTo>
                      <a:pt x="31276" y="39743"/>
                      <a:pt x="31164" y="39767"/>
                      <a:pt x="31053" y="39815"/>
                    </a:cubicBezTo>
                    <a:cubicBezTo>
                      <a:pt x="30957" y="39847"/>
                      <a:pt x="30893" y="39943"/>
                      <a:pt x="30893" y="40039"/>
                    </a:cubicBezTo>
                    <a:cubicBezTo>
                      <a:pt x="30829" y="40549"/>
                      <a:pt x="30766" y="41092"/>
                      <a:pt x="30702" y="41634"/>
                    </a:cubicBezTo>
                    <a:cubicBezTo>
                      <a:pt x="29585" y="41985"/>
                      <a:pt x="28946" y="43166"/>
                      <a:pt x="28308" y="44092"/>
                    </a:cubicBezTo>
                    <a:cubicBezTo>
                      <a:pt x="27542" y="45209"/>
                      <a:pt x="26712" y="46326"/>
                      <a:pt x="25851" y="47379"/>
                    </a:cubicBezTo>
                    <a:cubicBezTo>
                      <a:pt x="24127" y="49517"/>
                      <a:pt x="22244" y="51496"/>
                      <a:pt x="20234" y="53315"/>
                    </a:cubicBezTo>
                    <a:cubicBezTo>
                      <a:pt x="19659" y="53826"/>
                      <a:pt x="19085" y="54336"/>
                      <a:pt x="18478" y="54815"/>
                    </a:cubicBezTo>
                    <a:cubicBezTo>
                      <a:pt x="18191" y="55070"/>
                      <a:pt x="17872" y="55294"/>
                      <a:pt x="17585" y="55517"/>
                    </a:cubicBezTo>
                    <a:cubicBezTo>
                      <a:pt x="17361" y="55708"/>
                      <a:pt x="17138" y="55868"/>
                      <a:pt x="16915" y="56060"/>
                    </a:cubicBezTo>
                    <a:cubicBezTo>
                      <a:pt x="16436" y="55772"/>
                      <a:pt x="15957" y="55549"/>
                      <a:pt x="15447" y="55326"/>
                    </a:cubicBezTo>
                    <a:cubicBezTo>
                      <a:pt x="15045" y="55125"/>
                      <a:pt x="14643" y="54884"/>
                      <a:pt x="14257" y="54884"/>
                    </a:cubicBezTo>
                    <a:cubicBezTo>
                      <a:pt x="14152" y="54884"/>
                      <a:pt x="14049" y="54902"/>
                      <a:pt x="13947" y="54943"/>
                    </a:cubicBezTo>
                    <a:cubicBezTo>
                      <a:pt x="13532" y="55134"/>
                      <a:pt x="13245" y="55645"/>
                      <a:pt x="13053" y="56028"/>
                    </a:cubicBezTo>
                    <a:cubicBezTo>
                      <a:pt x="12925" y="56251"/>
                      <a:pt x="12830" y="56443"/>
                      <a:pt x="12734" y="56666"/>
                    </a:cubicBezTo>
                    <a:cubicBezTo>
                      <a:pt x="12287" y="55357"/>
                      <a:pt x="11745" y="54081"/>
                      <a:pt x="11234" y="52772"/>
                    </a:cubicBezTo>
                    <a:cubicBezTo>
                      <a:pt x="10659" y="51272"/>
                      <a:pt x="10053" y="49772"/>
                      <a:pt x="9479" y="48272"/>
                    </a:cubicBezTo>
                    <a:cubicBezTo>
                      <a:pt x="9319" y="47858"/>
                      <a:pt x="9159" y="47475"/>
                      <a:pt x="9032" y="47092"/>
                    </a:cubicBezTo>
                    <a:cubicBezTo>
                      <a:pt x="9191" y="46836"/>
                      <a:pt x="9096" y="46389"/>
                      <a:pt x="9064" y="46102"/>
                    </a:cubicBezTo>
                    <a:cubicBezTo>
                      <a:pt x="9032" y="45751"/>
                      <a:pt x="8936" y="45400"/>
                      <a:pt x="8808" y="45049"/>
                    </a:cubicBezTo>
                    <a:cubicBezTo>
                      <a:pt x="8553" y="44379"/>
                      <a:pt x="8138" y="43804"/>
                      <a:pt x="7564" y="43358"/>
                    </a:cubicBezTo>
                    <a:cubicBezTo>
                      <a:pt x="7551" y="43344"/>
                      <a:pt x="7526" y="43337"/>
                      <a:pt x="7500" y="43337"/>
                    </a:cubicBezTo>
                    <a:cubicBezTo>
                      <a:pt x="7463" y="43337"/>
                      <a:pt x="7423" y="43352"/>
                      <a:pt x="7404" y="43390"/>
                    </a:cubicBezTo>
                    <a:cubicBezTo>
                      <a:pt x="7245" y="42975"/>
                      <a:pt x="7085" y="42592"/>
                      <a:pt x="6925" y="42209"/>
                    </a:cubicBezTo>
                    <a:cubicBezTo>
                      <a:pt x="6638" y="41475"/>
                      <a:pt x="6319" y="40741"/>
                      <a:pt x="6032" y="40007"/>
                    </a:cubicBezTo>
                    <a:lnTo>
                      <a:pt x="4245" y="35602"/>
                    </a:lnTo>
                    <a:cubicBezTo>
                      <a:pt x="3989" y="35028"/>
                      <a:pt x="3734" y="34422"/>
                      <a:pt x="3479" y="33847"/>
                    </a:cubicBezTo>
                    <a:cubicBezTo>
                      <a:pt x="3415" y="33624"/>
                      <a:pt x="3351" y="33432"/>
                      <a:pt x="3287" y="33209"/>
                    </a:cubicBezTo>
                    <a:cubicBezTo>
                      <a:pt x="3191" y="32922"/>
                      <a:pt x="2936" y="32730"/>
                      <a:pt x="2617" y="32698"/>
                    </a:cubicBezTo>
                    <a:cubicBezTo>
                      <a:pt x="2577" y="32693"/>
                      <a:pt x="2539" y="32690"/>
                      <a:pt x="2501" y="32690"/>
                    </a:cubicBezTo>
                    <a:cubicBezTo>
                      <a:pt x="2326" y="32690"/>
                      <a:pt x="2168" y="32747"/>
                      <a:pt x="2011" y="32826"/>
                    </a:cubicBezTo>
                    <a:cubicBezTo>
                      <a:pt x="1915" y="32826"/>
                      <a:pt x="1819" y="32826"/>
                      <a:pt x="1723" y="32890"/>
                    </a:cubicBezTo>
                    <a:cubicBezTo>
                      <a:pt x="1660" y="32634"/>
                      <a:pt x="1564" y="32411"/>
                      <a:pt x="1468" y="32156"/>
                    </a:cubicBezTo>
                    <a:cubicBezTo>
                      <a:pt x="1372" y="31836"/>
                      <a:pt x="1245" y="31549"/>
                      <a:pt x="1053" y="31294"/>
                    </a:cubicBezTo>
                    <a:cubicBezTo>
                      <a:pt x="910" y="31122"/>
                      <a:pt x="690" y="31002"/>
                      <a:pt x="462" y="31002"/>
                    </a:cubicBezTo>
                    <a:cubicBezTo>
                      <a:pt x="436" y="31002"/>
                      <a:pt x="409" y="31003"/>
                      <a:pt x="383" y="31007"/>
                    </a:cubicBezTo>
                    <a:cubicBezTo>
                      <a:pt x="192" y="31039"/>
                      <a:pt x="32" y="31198"/>
                      <a:pt x="0" y="31422"/>
                    </a:cubicBezTo>
                    <a:cubicBezTo>
                      <a:pt x="0" y="31422"/>
                      <a:pt x="0" y="31454"/>
                      <a:pt x="0" y="31454"/>
                    </a:cubicBezTo>
                    <a:cubicBezTo>
                      <a:pt x="32" y="31805"/>
                      <a:pt x="96" y="32156"/>
                      <a:pt x="223" y="32475"/>
                    </a:cubicBezTo>
                    <a:cubicBezTo>
                      <a:pt x="319" y="32794"/>
                      <a:pt x="415" y="33081"/>
                      <a:pt x="511" y="33400"/>
                    </a:cubicBezTo>
                    <a:cubicBezTo>
                      <a:pt x="734" y="34039"/>
                      <a:pt x="957" y="34677"/>
                      <a:pt x="1181" y="35315"/>
                    </a:cubicBezTo>
                    <a:cubicBezTo>
                      <a:pt x="1532" y="36273"/>
                      <a:pt x="1883" y="37230"/>
                      <a:pt x="2298" y="38187"/>
                    </a:cubicBezTo>
                    <a:cubicBezTo>
                      <a:pt x="2266" y="38219"/>
                      <a:pt x="2266" y="38251"/>
                      <a:pt x="2298" y="38283"/>
                    </a:cubicBezTo>
                    <a:cubicBezTo>
                      <a:pt x="2521" y="38985"/>
                      <a:pt x="2745" y="39656"/>
                      <a:pt x="3032" y="40326"/>
                    </a:cubicBezTo>
                    <a:cubicBezTo>
                      <a:pt x="3287" y="40996"/>
                      <a:pt x="3574" y="41634"/>
                      <a:pt x="3830" y="42273"/>
                    </a:cubicBezTo>
                    <a:cubicBezTo>
                      <a:pt x="4404" y="43613"/>
                      <a:pt x="4979" y="44921"/>
                      <a:pt x="5553" y="46230"/>
                    </a:cubicBezTo>
                    <a:cubicBezTo>
                      <a:pt x="6702" y="48847"/>
                      <a:pt x="7915" y="51464"/>
                      <a:pt x="9128" y="54049"/>
                    </a:cubicBezTo>
                    <a:cubicBezTo>
                      <a:pt x="9511" y="54783"/>
                      <a:pt x="9862" y="55485"/>
                      <a:pt x="10213" y="56219"/>
                    </a:cubicBezTo>
                    <a:cubicBezTo>
                      <a:pt x="10564" y="56921"/>
                      <a:pt x="10851" y="57655"/>
                      <a:pt x="11266" y="58294"/>
                    </a:cubicBezTo>
                    <a:cubicBezTo>
                      <a:pt x="11234" y="58325"/>
                      <a:pt x="11202" y="58325"/>
                      <a:pt x="11202" y="58357"/>
                    </a:cubicBezTo>
                    <a:cubicBezTo>
                      <a:pt x="10372" y="59123"/>
                      <a:pt x="10723" y="60240"/>
                      <a:pt x="11011" y="61198"/>
                    </a:cubicBezTo>
                    <a:cubicBezTo>
                      <a:pt x="11170" y="61676"/>
                      <a:pt x="11393" y="62123"/>
                      <a:pt x="11713" y="62506"/>
                    </a:cubicBezTo>
                    <a:cubicBezTo>
                      <a:pt x="12064" y="62921"/>
                      <a:pt x="12542" y="63176"/>
                      <a:pt x="13053" y="63304"/>
                    </a:cubicBezTo>
                    <a:cubicBezTo>
                      <a:pt x="13500" y="63402"/>
                      <a:pt x="13959" y="63451"/>
                      <a:pt x="14419" y="63451"/>
                    </a:cubicBezTo>
                    <a:cubicBezTo>
                      <a:pt x="15012" y="63451"/>
                      <a:pt x="15606" y="63370"/>
                      <a:pt x="16181" y="63208"/>
                    </a:cubicBezTo>
                    <a:cubicBezTo>
                      <a:pt x="16723" y="63049"/>
                      <a:pt x="17266" y="62793"/>
                      <a:pt x="17776" y="62506"/>
                    </a:cubicBezTo>
                    <a:cubicBezTo>
                      <a:pt x="18032" y="62379"/>
                      <a:pt x="18255" y="62187"/>
                      <a:pt x="18510" y="62028"/>
                    </a:cubicBezTo>
                    <a:cubicBezTo>
                      <a:pt x="18670" y="61900"/>
                      <a:pt x="18830" y="61772"/>
                      <a:pt x="18957" y="61613"/>
                    </a:cubicBezTo>
                    <a:cubicBezTo>
                      <a:pt x="19281" y="61633"/>
                      <a:pt x="19601" y="61643"/>
                      <a:pt x="19920" y="61643"/>
                    </a:cubicBezTo>
                    <a:cubicBezTo>
                      <a:pt x="20608" y="61643"/>
                      <a:pt x="21291" y="61594"/>
                      <a:pt x="21989" y="61485"/>
                    </a:cubicBezTo>
                    <a:lnTo>
                      <a:pt x="22085" y="61613"/>
                    </a:lnTo>
                    <a:lnTo>
                      <a:pt x="22500" y="61517"/>
                    </a:lnTo>
                    <a:cubicBezTo>
                      <a:pt x="22532" y="61517"/>
                      <a:pt x="22564" y="61485"/>
                      <a:pt x="22595" y="61485"/>
                    </a:cubicBezTo>
                    <a:lnTo>
                      <a:pt x="22532" y="61389"/>
                    </a:lnTo>
                    <a:cubicBezTo>
                      <a:pt x="24510" y="60974"/>
                      <a:pt x="26425" y="60272"/>
                      <a:pt x="28212" y="59315"/>
                    </a:cubicBezTo>
                    <a:cubicBezTo>
                      <a:pt x="28946" y="59953"/>
                      <a:pt x="29872" y="60336"/>
                      <a:pt x="30861" y="60400"/>
                    </a:cubicBezTo>
                    <a:cubicBezTo>
                      <a:pt x="31101" y="60420"/>
                      <a:pt x="31340" y="60431"/>
                      <a:pt x="31579" y="60431"/>
                    </a:cubicBezTo>
                    <a:cubicBezTo>
                      <a:pt x="32454" y="60431"/>
                      <a:pt x="33321" y="60293"/>
                      <a:pt x="34148" y="60017"/>
                    </a:cubicBezTo>
                    <a:cubicBezTo>
                      <a:pt x="35297" y="59666"/>
                      <a:pt x="36414" y="59187"/>
                      <a:pt x="37531" y="58740"/>
                    </a:cubicBezTo>
                    <a:cubicBezTo>
                      <a:pt x="38648" y="58294"/>
                      <a:pt x="39797" y="57847"/>
                      <a:pt x="40914" y="57368"/>
                    </a:cubicBezTo>
                    <a:cubicBezTo>
                      <a:pt x="45159" y="55549"/>
                      <a:pt x="49372" y="53506"/>
                      <a:pt x="53042" y="50666"/>
                    </a:cubicBezTo>
                    <a:cubicBezTo>
                      <a:pt x="54989" y="49198"/>
                      <a:pt x="56776" y="47506"/>
                      <a:pt x="58308" y="45592"/>
                    </a:cubicBezTo>
                    <a:cubicBezTo>
                      <a:pt x="58340" y="45560"/>
                      <a:pt x="58340" y="45496"/>
                      <a:pt x="58340" y="45432"/>
                    </a:cubicBezTo>
                    <a:lnTo>
                      <a:pt x="58691" y="45432"/>
                    </a:lnTo>
                    <a:cubicBezTo>
                      <a:pt x="59361" y="45432"/>
                      <a:pt x="59999" y="45400"/>
                      <a:pt x="60669" y="45304"/>
                    </a:cubicBezTo>
                    <a:cubicBezTo>
                      <a:pt x="61946" y="45145"/>
                      <a:pt x="63222" y="44858"/>
                      <a:pt x="64467" y="44411"/>
                    </a:cubicBezTo>
                    <a:cubicBezTo>
                      <a:pt x="65042" y="44251"/>
                      <a:pt x="65552" y="43996"/>
                      <a:pt x="66031" y="43677"/>
                    </a:cubicBezTo>
                    <a:cubicBezTo>
                      <a:pt x="66510" y="43294"/>
                      <a:pt x="66797" y="42751"/>
                      <a:pt x="66829" y="42177"/>
                    </a:cubicBezTo>
                    <a:cubicBezTo>
                      <a:pt x="66861" y="41538"/>
                      <a:pt x="66861" y="40868"/>
                      <a:pt x="66829" y="40230"/>
                    </a:cubicBezTo>
                    <a:cubicBezTo>
                      <a:pt x="66829" y="39560"/>
                      <a:pt x="66797" y="38890"/>
                      <a:pt x="66701" y="38219"/>
                    </a:cubicBezTo>
                    <a:cubicBezTo>
                      <a:pt x="66669" y="37773"/>
                      <a:pt x="66605" y="37358"/>
                      <a:pt x="66542" y="36911"/>
                    </a:cubicBezTo>
                    <a:cubicBezTo>
                      <a:pt x="67116" y="34071"/>
                      <a:pt x="67244" y="31166"/>
                      <a:pt x="66988" y="28294"/>
                    </a:cubicBezTo>
                    <a:lnTo>
                      <a:pt x="67020" y="28198"/>
                    </a:lnTo>
                    <a:cubicBezTo>
                      <a:pt x="67148" y="27592"/>
                      <a:pt x="67148" y="26954"/>
                      <a:pt x="67020" y="26347"/>
                    </a:cubicBezTo>
                    <a:cubicBezTo>
                      <a:pt x="66925" y="25741"/>
                      <a:pt x="66829" y="25134"/>
                      <a:pt x="66669" y="24528"/>
                    </a:cubicBezTo>
                    <a:cubicBezTo>
                      <a:pt x="66350" y="23347"/>
                      <a:pt x="65903" y="22166"/>
                      <a:pt x="65361" y="21081"/>
                    </a:cubicBezTo>
                    <a:cubicBezTo>
                      <a:pt x="64882" y="19996"/>
                      <a:pt x="64244" y="18975"/>
                      <a:pt x="63510" y="18049"/>
                    </a:cubicBezTo>
                    <a:cubicBezTo>
                      <a:pt x="63063" y="17571"/>
                      <a:pt x="62520" y="17188"/>
                      <a:pt x="61946" y="16901"/>
                    </a:cubicBezTo>
                    <a:cubicBezTo>
                      <a:pt x="61781" y="16846"/>
                      <a:pt x="61123" y="16556"/>
                      <a:pt x="60718" y="16556"/>
                    </a:cubicBezTo>
                    <a:cubicBezTo>
                      <a:pt x="60651" y="16556"/>
                      <a:pt x="60591" y="16563"/>
                      <a:pt x="60542" y="16581"/>
                    </a:cubicBezTo>
                    <a:cubicBezTo>
                      <a:pt x="60254" y="16390"/>
                      <a:pt x="59967" y="16262"/>
                      <a:pt x="59680" y="16198"/>
                    </a:cubicBezTo>
                    <a:cubicBezTo>
                      <a:pt x="59265" y="14539"/>
                      <a:pt x="58627" y="12624"/>
                      <a:pt x="56776" y="12113"/>
                    </a:cubicBezTo>
                    <a:cubicBezTo>
                      <a:pt x="56440" y="12032"/>
                      <a:pt x="56091" y="12002"/>
                      <a:pt x="55737" y="12002"/>
                    </a:cubicBezTo>
                    <a:cubicBezTo>
                      <a:pt x="55117" y="12002"/>
                      <a:pt x="54481" y="12096"/>
                      <a:pt x="53872" y="12177"/>
                    </a:cubicBezTo>
                    <a:cubicBezTo>
                      <a:pt x="52882" y="12305"/>
                      <a:pt x="51893" y="12496"/>
                      <a:pt x="50903" y="12784"/>
                    </a:cubicBezTo>
                    <a:cubicBezTo>
                      <a:pt x="50361" y="12911"/>
                      <a:pt x="49850" y="13103"/>
                      <a:pt x="49308" y="13294"/>
                    </a:cubicBezTo>
                    <a:cubicBezTo>
                      <a:pt x="48765" y="13454"/>
                      <a:pt x="48223" y="13709"/>
                      <a:pt x="47744" y="13996"/>
                    </a:cubicBezTo>
                    <a:lnTo>
                      <a:pt x="47712" y="13996"/>
                    </a:lnTo>
                    <a:lnTo>
                      <a:pt x="47552" y="14060"/>
                    </a:lnTo>
                    <a:cubicBezTo>
                      <a:pt x="47552" y="14028"/>
                      <a:pt x="47552" y="13964"/>
                      <a:pt x="47552" y="13964"/>
                    </a:cubicBezTo>
                    <a:cubicBezTo>
                      <a:pt x="47457" y="13358"/>
                      <a:pt x="47074" y="12879"/>
                      <a:pt x="46531" y="12656"/>
                    </a:cubicBezTo>
                    <a:cubicBezTo>
                      <a:pt x="46531" y="12560"/>
                      <a:pt x="46499" y="12464"/>
                      <a:pt x="46467" y="12369"/>
                    </a:cubicBezTo>
                    <a:cubicBezTo>
                      <a:pt x="46595" y="12369"/>
                      <a:pt x="46691" y="12305"/>
                      <a:pt x="46787" y="12209"/>
                    </a:cubicBezTo>
                    <a:cubicBezTo>
                      <a:pt x="46946" y="11922"/>
                      <a:pt x="47042" y="11571"/>
                      <a:pt x="47042" y="11220"/>
                    </a:cubicBezTo>
                    <a:cubicBezTo>
                      <a:pt x="47042" y="10677"/>
                      <a:pt x="46787" y="10007"/>
                      <a:pt x="46212" y="9911"/>
                    </a:cubicBezTo>
                    <a:lnTo>
                      <a:pt x="46212" y="9752"/>
                    </a:lnTo>
                    <a:cubicBezTo>
                      <a:pt x="46212" y="9496"/>
                      <a:pt x="46116" y="9273"/>
                      <a:pt x="45957" y="9113"/>
                    </a:cubicBezTo>
                    <a:cubicBezTo>
                      <a:pt x="45893" y="8635"/>
                      <a:pt x="45797" y="8188"/>
                      <a:pt x="45670" y="7741"/>
                    </a:cubicBezTo>
                    <a:cubicBezTo>
                      <a:pt x="45478" y="7167"/>
                      <a:pt x="45287" y="6624"/>
                      <a:pt x="45063" y="6082"/>
                    </a:cubicBezTo>
                    <a:cubicBezTo>
                      <a:pt x="44584" y="5028"/>
                      <a:pt x="43978" y="4007"/>
                      <a:pt x="43212" y="3114"/>
                    </a:cubicBezTo>
                    <a:cubicBezTo>
                      <a:pt x="42478" y="2156"/>
                      <a:pt x="41584" y="1358"/>
                      <a:pt x="40595" y="752"/>
                    </a:cubicBezTo>
                    <a:cubicBezTo>
                      <a:pt x="39684" y="245"/>
                      <a:pt x="38692" y="0"/>
                      <a:pt x="37683" y="0"/>
                    </a:cubicBezTo>
                    <a:close/>
                  </a:path>
                </a:pathLst>
              </a:custGeom>
              <a:solidFill>
                <a:srgbClr val="42291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07" name="Google Shape;1907;p60"/>
            <p:cNvGrpSpPr/>
            <p:nvPr/>
          </p:nvGrpSpPr>
          <p:grpSpPr>
            <a:xfrm>
              <a:off x="1854425" y="850075"/>
              <a:ext cx="3813000" cy="3858075"/>
              <a:chOff x="1854425" y="850075"/>
              <a:chExt cx="3813000" cy="3858075"/>
            </a:xfrm>
          </p:grpSpPr>
          <p:grpSp>
            <p:nvGrpSpPr>
              <p:cNvPr id="1908" name="Google Shape;1908;p60"/>
              <p:cNvGrpSpPr/>
              <p:nvPr/>
            </p:nvGrpSpPr>
            <p:grpSpPr>
              <a:xfrm>
                <a:off x="2019600" y="850075"/>
                <a:ext cx="3537725" cy="3483375"/>
                <a:chOff x="2019600" y="850075"/>
                <a:chExt cx="3537725" cy="3483375"/>
              </a:xfrm>
            </p:grpSpPr>
            <p:grpSp>
              <p:nvGrpSpPr>
                <p:cNvPr id="1909" name="Google Shape;1909;p60"/>
                <p:cNvGrpSpPr/>
                <p:nvPr/>
              </p:nvGrpSpPr>
              <p:grpSpPr>
                <a:xfrm>
                  <a:off x="2027575" y="963175"/>
                  <a:ext cx="3493050" cy="3361000"/>
                  <a:chOff x="2027575" y="963175"/>
                  <a:chExt cx="3493050" cy="3361000"/>
                </a:xfrm>
              </p:grpSpPr>
              <p:sp>
                <p:nvSpPr>
                  <p:cNvPr id="1910" name="Google Shape;1910;p60"/>
                  <p:cNvSpPr/>
                  <p:nvPr/>
                </p:nvSpPr>
                <p:spPr>
                  <a:xfrm>
                    <a:off x="2027575" y="963175"/>
                    <a:ext cx="3493050" cy="3361000"/>
                  </a:xfrm>
                  <a:custGeom>
                    <a:avLst/>
                    <a:gdLst/>
                    <a:ahLst/>
                    <a:cxnLst/>
                    <a:rect l="l" t="t" r="r" b="b"/>
                    <a:pathLst>
                      <a:path w="139722" h="134440" extrusionOk="0">
                        <a:moveTo>
                          <a:pt x="69861" y="6136"/>
                        </a:moveTo>
                        <a:cubicBezTo>
                          <a:pt x="104041" y="6136"/>
                          <a:pt x="131839" y="33550"/>
                          <a:pt x="131839" y="67220"/>
                        </a:cubicBezTo>
                        <a:cubicBezTo>
                          <a:pt x="131839" y="100890"/>
                          <a:pt x="104041" y="128272"/>
                          <a:pt x="69861" y="128272"/>
                        </a:cubicBezTo>
                        <a:cubicBezTo>
                          <a:pt x="35681" y="128272"/>
                          <a:pt x="7883" y="100890"/>
                          <a:pt x="7883" y="67220"/>
                        </a:cubicBezTo>
                        <a:cubicBezTo>
                          <a:pt x="7883" y="33550"/>
                          <a:pt x="35681" y="6136"/>
                          <a:pt x="69861" y="6136"/>
                        </a:cubicBezTo>
                        <a:close/>
                        <a:moveTo>
                          <a:pt x="69861" y="0"/>
                        </a:moveTo>
                        <a:cubicBezTo>
                          <a:pt x="52476" y="0"/>
                          <a:pt x="35090" y="6567"/>
                          <a:pt x="21734" y="19699"/>
                        </a:cubicBezTo>
                        <a:cubicBezTo>
                          <a:pt x="15543" y="25795"/>
                          <a:pt x="10564" y="33040"/>
                          <a:pt x="7149" y="41050"/>
                        </a:cubicBezTo>
                        <a:cubicBezTo>
                          <a:pt x="0" y="57773"/>
                          <a:pt x="0" y="76667"/>
                          <a:pt x="7149" y="93390"/>
                        </a:cubicBezTo>
                        <a:cubicBezTo>
                          <a:pt x="10564" y="101368"/>
                          <a:pt x="15543" y="108645"/>
                          <a:pt x="21734" y="114740"/>
                        </a:cubicBezTo>
                        <a:cubicBezTo>
                          <a:pt x="35090" y="127873"/>
                          <a:pt x="52476" y="134440"/>
                          <a:pt x="69861" y="134440"/>
                        </a:cubicBezTo>
                        <a:cubicBezTo>
                          <a:pt x="87246" y="134440"/>
                          <a:pt x="104632" y="127873"/>
                          <a:pt x="117988" y="114740"/>
                        </a:cubicBezTo>
                        <a:cubicBezTo>
                          <a:pt x="124179" y="108645"/>
                          <a:pt x="129158" y="101368"/>
                          <a:pt x="132573" y="93390"/>
                        </a:cubicBezTo>
                        <a:cubicBezTo>
                          <a:pt x="139721" y="76667"/>
                          <a:pt x="139721" y="57773"/>
                          <a:pt x="132573" y="41050"/>
                        </a:cubicBezTo>
                        <a:cubicBezTo>
                          <a:pt x="129158" y="33040"/>
                          <a:pt x="124179" y="25795"/>
                          <a:pt x="117988" y="19699"/>
                        </a:cubicBezTo>
                        <a:cubicBezTo>
                          <a:pt x="104632" y="6567"/>
                          <a:pt x="87246" y="0"/>
                          <a:pt x="69861"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1" name="Google Shape;1911;p60"/>
                  <p:cNvSpPr/>
                  <p:nvPr/>
                </p:nvSpPr>
                <p:spPr>
                  <a:xfrm>
                    <a:off x="2115325" y="1053725"/>
                    <a:ext cx="3334300" cy="3207825"/>
                  </a:xfrm>
                  <a:custGeom>
                    <a:avLst/>
                    <a:gdLst/>
                    <a:ahLst/>
                    <a:cxnLst/>
                    <a:rect l="l" t="t" r="r" b="b"/>
                    <a:pathLst>
                      <a:path w="133372" h="128313" extrusionOk="0">
                        <a:moveTo>
                          <a:pt x="66223" y="2386"/>
                        </a:moveTo>
                        <a:cubicBezTo>
                          <a:pt x="100404" y="2386"/>
                          <a:pt x="128169" y="29769"/>
                          <a:pt x="128169" y="63438"/>
                        </a:cubicBezTo>
                        <a:cubicBezTo>
                          <a:pt x="128169" y="97108"/>
                          <a:pt x="100372" y="124491"/>
                          <a:pt x="66223" y="124491"/>
                        </a:cubicBezTo>
                        <a:cubicBezTo>
                          <a:pt x="32043" y="124491"/>
                          <a:pt x="4245" y="97108"/>
                          <a:pt x="4245" y="63438"/>
                        </a:cubicBezTo>
                        <a:cubicBezTo>
                          <a:pt x="4245" y="29769"/>
                          <a:pt x="32011" y="2386"/>
                          <a:pt x="66223" y="2386"/>
                        </a:cubicBezTo>
                        <a:close/>
                        <a:moveTo>
                          <a:pt x="66702" y="1"/>
                        </a:moveTo>
                        <a:cubicBezTo>
                          <a:pt x="50106" y="1"/>
                          <a:pt x="33511" y="6264"/>
                          <a:pt x="20777" y="18790"/>
                        </a:cubicBezTo>
                        <a:cubicBezTo>
                          <a:pt x="14841" y="24630"/>
                          <a:pt x="10118" y="31556"/>
                          <a:pt x="6831" y="39183"/>
                        </a:cubicBezTo>
                        <a:cubicBezTo>
                          <a:pt x="1" y="55141"/>
                          <a:pt x="1" y="73172"/>
                          <a:pt x="6831" y="89129"/>
                        </a:cubicBezTo>
                        <a:cubicBezTo>
                          <a:pt x="10118" y="96757"/>
                          <a:pt x="14841" y="103682"/>
                          <a:pt x="20777" y="109523"/>
                        </a:cubicBezTo>
                        <a:cubicBezTo>
                          <a:pt x="33511" y="122049"/>
                          <a:pt x="50106" y="128312"/>
                          <a:pt x="66702" y="128312"/>
                        </a:cubicBezTo>
                        <a:cubicBezTo>
                          <a:pt x="83297" y="128312"/>
                          <a:pt x="99893" y="122049"/>
                          <a:pt x="112627" y="109523"/>
                        </a:cubicBezTo>
                        <a:cubicBezTo>
                          <a:pt x="118563" y="103682"/>
                          <a:pt x="123286" y="96757"/>
                          <a:pt x="126573" y="89129"/>
                        </a:cubicBezTo>
                        <a:cubicBezTo>
                          <a:pt x="133371" y="73172"/>
                          <a:pt x="133371" y="55141"/>
                          <a:pt x="126573" y="39183"/>
                        </a:cubicBezTo>
                        <a:cubicBezTo>
                          <a:pt x="123286" y="31556"/>
                          <a:pt x="118563" y="24630"/>
                          <a:pt x="112627" y="18790"/>
                        </a:cubicBezTo>
                        <a:cubicBezTo>
                          <a:pt x="99893" y="6264"/>
                          <a:pt x="83297" y="1"/>
                          <a:pt x="66702" y="1"/>
                        </a:cubicBezTo>
                        <a:close/>
                      </a:path>
                    </a:pathLst>
                  </a:custGeom>
                  <a:solidFill>
                    <a:srgbClr val="000000">
                      <a:alpha val="140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12" name="Google Shape;1912;p60"/>
                <p:cNvGrpSpPr/>
                <p:nvPr/>
              </p:nvGrpSpPr>
              <p:grpSpPr>
                <a:xfrm>
                  <a:off x="2019600" y="850075"/>
                  <a:ext cx="3537725" cy="3483375"/>
                  <a:chOff x="2019600" y="850075"/>
                  <a:chExt cx="3537725" cy="3483375"/>
                </a:xfrm>
              </p:grpSpPr>
              <p:sp>
                <p:nvSpPr>
                  <p:cNvPr id="1913" name="Google Shape;1913;p60"/>
                  <p:cNvSpPr/>
                  <p:nvPr/>
                </p:nvSpPr>
                <p:spPr>
                  <a:xfrm>
                    <a:off x="2019600" y="850075"/>
                    <a:ext cx="3537725" cy="3483375"/>
                  </a:xfrm>
                  <a:custGeom>
                    <a:avLst/>
                    <a:gdLst/>
                    <a:ahLst/>
                    <a:cxnLst/>
                    <a:rect l="l" t="t" r="r" b="b"/>
                    <a:pathLst>
                      <a:path w="141509" h="139335" extrusionOk="0">
                        <a:moveTo>
                          <a:pt x="70180" y="4819"/>
                        </a:moveTo>
                        <a:cubicBezTo>
                          <a:pt x="87485" y="4819"/>
                          <a:pt x="104791" y="11362"/>
                          <a:pt x="118083" y="24447"/>
                        </a:cubicBezTo>
                        <a:cubicBezTo>
                          <a:pt x="124243" y="30511"/>
                          <a:pt x="129190" y="37723"/>
                          <a:pt x="132604" y="45670"/>
                        </a:cubicBezTo>
                        <a:cubicBezTo>
                          <a:pt x="141509" y="66478"/>
                          <a:pt x="139179" y="90350"/>
                          <a:pt x="126413" y="109020"/>
                        </a:cubicBezTo>
                        <a:lnTo>
                          <a:pt x="126413" y="109052"/>
                        </a:lnTo>
                        <a:cubicBezTo>
                          <a:pt x="114988" y="125679"/>
                          <a:pt x="96765" y="136403"/>
                          <a:pt x="76658" y="138317"/>
                        </a:cubicBezTo>
                        <a:cubicBezTo>
                          <a:pt x="74491" y="138524"/>
                          <a:pt x="72326" y="138626"/>
                          <a:pt x="70169" y="138626"/>
                        </a:cubicBezTo>
                        <a:cubicBezTo>
                          <a:pt x="52349" y="138626"/>
                          <a:pt x="35116" y="131649"/>
                          <a:pt x="22276" y="119009"/>
                        </a:cubicBezTo>
                        <a:cubicBezTo>
                          <a:pt x="16085" y="112945"/>
                          <a:pt x="11138" y="105733"/>
                          <a:pt x="7723" y="97754"/>
                        </a:cubicBezTo>
                        <a:cubicBezTo>
                          <a:pt x="638" y="81127"/>
                          <a:pt x="638" y="62329"/>
                          <a:pt x="7723" y="45670"/>
                        </a:cubicBezTo>
                        <a:cubicBezTo>
                          <a:pt x="11138" y="37723"/>
                          <a:pt x="16085" y="30511"/>
                          <a:pt x="22276" y="24447"/>
                        </a:cubicBezTo>
                        <a:cubicBezTo>
                          <a:pt x="35569" y="11362"/>
                          <a:pt x="52874" y="4819"/>
                          <a:pt x="70180" y="4819"/>
                        </a:cubicBezTo>
                        <a:close/>
                        <a:moveTo>
                          <a:pt x="50361" y="0"/>
                        </a:moveTo>
                        <a:cubicBezTo>
                          <a:pt x="50074" y="32"/>
                          <a:pt x="49818" y="192"/>
                          <a:pt x="49627" y="383"/>
                        </a:cubicBezTo>
                        <a:cubicBezTo>
                          <a:pt x="49212" y="766"/>
                          <a:pt x="48893" y="1213"/>
                          <a:pt x="48670" y="1756"/>
                        </a:cubicBezTo>
                        <a:cubicBezTo>
                          <a:pt x="48478" y="2171"/>
                          <a:pt x="48382" y="2649"/>
                          <a:pt x="48414" y="3128"/>
                        </a:cubicBezTo>
                        <a:cubicBezTo>
                          <a:pt x="47999" y="3415"/>
                          <a:pt x="47648" y="3702"/>
                          <a:pt x="47297" y="4022"/>
                        </a:cubicBezTo>
                        <a:lnTo>
                          <a:pt x="47106" y="4181"/>
                        </a:lnTo>
                        <a:lnTo>
                          <a:pt x="47170" y="4085"/>
                        </a:lnTo>
                        <a:cubicBezTo>
                          <a:pt x="47457" y="3479"/>
                          <a:pt x="47808" y="2777"/>
                          <a:pt x="47744" y="2107"/>
                        </a:cubicBezTo>
                        <a:cubicBezTo>
                          <a:pt x="47793" y="1839"/>
                          <a:pt x="47581" y="1626"/>
                          <a:pt x="47350" y="1626"/>
                        </a:cubicBezTo>
                        <a:cubicBezTo>
                          <a:pt x="47279" y="1626"/>
                          <a:pt x="47206" y="1647"/>
                          <a:pt x="47138" y="1692"/>
                        </a:cubicBezTo>
                        <a:cubicBezTo>
                          <a:pt x="46850" y="1788"/>
                          <a:pt x="46627" y="1947"/>
                          <a:pt x="46436" y="2171"/>
                        </a:cubicBezTo>
                        <a:cubicBezTo>
                          <a:pt x="45989" y="2617"/>
                          <a:pt x="45733" y="3192"/>
                          <a:pt x="45702" y="3830"/>
                        </a:cubicBezTo>
                        <a:cubicBezTo>
                          <a:pt x="45670" y="4213"/>
                          <a:pt x="45670" y="4628"/>
                          <a:pt x="45702" y="5011"/>
                        </a:cubicBezTo>
                        <a:cubicBezTo>
                          <a:pt x="45702" y="5170"/>
                          <a:pt x="45733" y="5330"/>
                          <a:pt x="45797" y="5490"/>
                        </a:cubicBezTo>
                        <a:cubicBezTo>
                          <a:pt x="45382" y="5936"/>
                          <a:pt x="45031" y="6383"/>
                          <a:pt x="44680" y="6894"/>
                        </a:cubicBezTo>
                        <a:lnTo>
                          <a:pt x="44553" y="7022"/>
                        </a:lnTo>
                        <a:lnTo>
                          <a:pt x="44585" y="6798"/>
                        </a:lnTo>
                        <a:cubicBezTo>
                          <a:pt x="44585" y="6511"/>
                          <a:pt x="44585" y="6224"/>
                          <a:pt x="44585" y="5936"/>
                        </a:cubicBezTo>
                        <a:cubicBezTo>
                          <a:pt x="44553" y="5681"/>
                          <a:pt x="44489" y="5426"/>
                          <a:pt x="44393" y="5170"/>
                        </a:cubicBezTo>
                        <a:cubicBezTo>
                          <a:pt x="44327" y="5039"/>
                          <a:pt x="44187" y="4953"/>
                          <a:pt x="44043" y="4953"/>
                        </a:cubicBezTo>
                        <a:cubicBezTo>
                          <a:pt x="43977" y="4953"/>
                          <a:pt x="43911" y="4971"/>
                          <a:pt x="43850" y="5011"/>
                        </a:cubicBezTo>
                        <a:cubicBezTo>
                          <a:pt x="43659" y="5139"/>
                          <a:pt x="43531" y="5330"/>
                          <a:pt x="43436" y="5553"/>
                        </a:cubicBezTo>
                        <a:cubicBezTo>
                          <a:pt x="43244" y="6064"/>
                          <a:pt x="43212" y="6639"/>
                          <a:pt x="43340" y="7149"/>
                        </a:cubicBezTo>
                        <a:cubicBezTo>
                          <a:pt x="43372" y="7628"/>
                          <a:pt x="43499" y="8107"/>
                          <a:pt x="43755" y="8521"/>
                        </a:cubicBezTo>
                        <a:cubicBezTo>
                          <a:pt x="43755" y="8521"/>
                          <a:pt x="43755" y="8521"/>
                          <a:pt x="43755" y="8553"/>
                        </a:cubicBezTo>
                        <a:cubicBezTo>
                          <a:pt x="43563" y="8904"/>
                          <a:pt x="43436" y="9256"/>
                          <a:pt x="43340" y="9639"/>
                        </a:cubicBezTo>
                        <a:cubicBezTo>
                          <a:pt x="35329" y="13021"/>
                          <a:pt x="28021" y="17904"/>
                          <a:pt x="21830" y="24000"/>
                        </a:cubicBezTo>
                        <a:cubicBezTo>
                          <a:pt x="15606" y="30128"/>
                          <a:pt x="10628" y="37436"/>
                          <a:pt x="7181" y="45478"/>
                        </a:cubicBezTo>
                        <a:cubicBezTo>
                          <a:pt x="0" y="62265"/>
                          <a:pt x="0" y="81254"/>
                          <a:pt x="7181" y="98041"/>
                        </a:cubicBezTo>
                        <a:cubicBezTo>
                          <a:pt x="10628" y="106084"/>
                          <a:pt x="15606" y="113360"/>
                          <a:pt x="21830" y="119488"/>
                        </a:cubicBezTo>
                        <a:cubicBezTo>
                          <a:pt x="34779" y="132266"/>
                          <a:pt x="52169" y="139334"/>
                          <a:pt x="70176" y="139334"/>
                        </a:cubicBezTo>
                        <a:cubicBezTo>
                          <a:pt x="72362" y="139334"/>
                          <a:pt x="74557" y="139230"/>
                          <a:pt x="76754" y="139020"/>
                        </a:cubicBezTo>
                        <a:cubicBezTo>
                          <a:pt x="97052" y="137073"/>
                          <a:pt x="115434" y="126222"/>
                          <a:pt x="126956" y="109403"/>
                        </a:cubicBezTo>
                        <a:cubicBezTo>
                          <a:pt x="127033" y="109406"/>
                          <a:pt x="127110" y="109408"/>
                          <a:pt x="127188" y="109408"/>
                        </a:cubicBezTo>
                        <a:cubicBezTo>
                          <a:pt x="127876" y="109408"/>
                          <a:pt x="128562" y="109281"/>
                          <a:pt x="129221" y="109052"/>
                        </a:cubicBezTo>
                        <a:cubicBezTo>
                          <a:pt x="130019" y="108828"/>
                          <a:pt x="130753" y="108477"/>
                          <a:pt x="131424" y="108063"/>
                        </a:cubicBezTo>
                        <a:cubicBezTo>
                          <a:pt x="131846" y="108290"/>
                          <a:pt x="132318" y="108402"/>
                          <a:pt x="132790" y="108402"/>
                        </a:cubicBezTo>
                        <a:cubicBezTo>
                          <a:pt x="133244" y="108402"/>
                          <a:pt x="133697" y="108298"/>
                          <a:pt x="134104" y="108094"/>
                        </a:cubicBezTo>
                        <a:cubicBezTo>
                          <a:pt x="134487" y="107871"/>
                          <a:pt x="135126" y="107392"/>
                          <a:pt x="134806" y="106850"/>
                        </a:cubicBezTo>
                        <a:cubicBezTo>
                          <a:pt x="134607" y="106525"/>
                          <a:pt x="134152" y="106454"/>
                          <a:pt x="133750" y="106454"/>
                        </a:cubicBezTo>
                        <a:cubicBezTo>
                          <a:pt x="133639" y="106454"/>
                          <a:pt x="133531" y="106460"/>
                          <a:pt x="133434" y="106467"/>
                        </a:cubicBezTo>
                        <a:cubicBezTo>
                          <a:pt x="133753" y="106148"/>
                          <a:pt x="134041" y="105860"/>
                          <a:pt x="134296" y="105509"/>
                        </a:cubicBezTo>
                        <a:cubicBezTo>
                          <a:pt x="134484" y="105655"/>
                          <a:pt x="134712" y="105713"/>
                          <a:pt x="134954" y="105713"/>
                        </a:cubicBezTo>
                        <a:cubicBezTo>
                          <a:pt x="135452" y="105713"/>
                          <a:pt x="136005" y="105469"/>
                          <a:pt x="136370" y="105254"/>
                        </a:cubicBezTo>
                        <a:cubicBezTo>
                          <a:pt x="136753" y="105063"/>
                          <a:pt x="137072" y="104807"/>
                          <a:pt x="137360" y="104520"/>
                        </a:cubicBezTo>
                        <a:cubicBezTo>
                          <a:pt x="137679" y="104265"/>
                          <a:pt x="137838" y="103850"/>
                          <a:pt x="137743" y="103467"/>
                        </a:cubicBezTo>
                        <a:cubicBezTo>
                          <a:pt x="137616" y="103164"/>
                          <a:pt x="137330" y="102981"/>
                          <a:pt x="137027" y="102981"/>
                        </a:cubicBezTo>
                        <a:cubicBezTo>
                          <a:pt x="136946" y="102981"/>
                          <a:pt x="136865" y="102993"/>
                          <a:pt x="136785" y="103020"/>
                        </a:cubicBezTo>
                        <a:cubicBezTo>
                          <a:pt x="136402" y="103148"/>
                          <a:pt x="136019" y="103307"/>
                          <a:pt x="135700" y="103563"/>
                        </a:cubicBezTo>
                        <a:cubicBezTo>
                          <a:pt x="135860" y="103243"/>
                          <a:pt x="136051" y="102924"/>
                          <a:pt x="136211" y="102637"/>
                        </a:cubicBezTo>
                        <a:cubicBezTo>
                          <a:pt x="136248" y="102675"/>
                          <a:pt x="136301" y="102693"/>
                          <a:pt x="136355" y="102693"/>
                        </a:cubicBezTo>
                        <a:cubicBezTo>
                          <a:pt x="136438" y="102693"/>
                          <a:pt x="136523" y="102651"/>
                          <a:pt x="136562" y="102573"/>
                        </a:cubicBezTo>
                        <a:cubicBezTo>
                          <a:pt x="137168" y="101743"/>
                          <a:pt x="137392" y="100722"/>
                          <a:pt x="137232" y="99733"/>
                        </a:cubicBezTo>
                        <a:cubicBezTo>
                          <a:pt x="137149" y="99375"/>
                          <a:pt x="136948" y="98897"/>
                          <a:pt x="136565" y="98897"/>
                        </a:cubicBezTo>
                        <a:cubicBezTo>
                          <a:pt x="136505" y="98897"/>
                          <a:pt x="136440" y="98909"/>
                          <a:pt x="136370" y="98935"/>
                        </a:cubicBezTo>
                        <a:cubicBezTo>
                          <a:pt x="135828" y="99095"/>
                          <a:pt x="135796" y="99765"/>
                          <a:pt x="135732" y="100180"/>
                        </a:cubicBezTo>
                        <a:cubicBezTo>
                          <a:pt x="135668" y="100754"/>
                          <a:pt x="135764" y="101297"/>
                          <a:pt x="136019" y="101807"/>
                        </a:cubicBezTo>
                        <a:lnTo>
                          <a:pt x="135955" y="101903"/>
                        </a:lnTo>
                        <a:cubicBezTo>
                          <a:pt x="135764" y="102286"/>
                          <a:pt x="135541" y="102701"/>
                          <a:pt x="135317" y="103084"/>
                        </a:cubicBezTo>
                        <a:cubicBezTo>
                          <a:pt x="135221" y="103275"/>
                          <a:pt x="135094" y="103435"/>
                          <a:pt x="134998" y="103626"/>
                        </a:cubicBezTo>
                        <a:cubicBezTo>
                          <a:pt x="135062" y="103052"/>
                          <a:pt x="135062" y="102478"/>
                          <a:pt x="134966" y="101903"/>
                        </a:cubicBezTo>
                        <a:lnTo>
                          <a:pt x="134934" y="101775"/>
                        </a:lnTo>
                        <a:cubicBezTo>
                          <a:pt x="134934" y="101743"/>
                          <a:pt x="134934" y="101712"/>
                          <a:pt x="134902" y="101712"/>
                        </a:cubicBezTo>
                        <a:cubicBezTo>
                          <a:pt x="134902" y="101696"/>
                          <a:pt x="134902" y="101696"/>
                          <a:pt x="134902" y="101696"/>
                        </a:cubicBezTo>
                        <a:cubicBezTo>
                          <a:pt x="134902" y="101696"/>
                          <a:pt x="134902" y="101696"/>
                          <a:pt x="134902" y="101680"/>
                        </a:cubicBezTo>
                        <a:cubicBezTo>
                          <a:pt x="134902" y="101552"/>
                          <a:pt x="134870" y="101456"/>
                          <a:pt x="134806" y="101361"/>
                        </a:cubicBezTo>
                        <a:lnTo>
                          <a:pt x="134775" y="101297"/>
                        </a:lnTo>
                        <a:cubicBezTo>
                          <a:pt x="134743" y="101201"/>
                          <a:pt x="134711" y="101073"/>
                          <a:pt x="134679" y="100978"/>
                        </a:cubicBezTo>
                        <a:cubicBezTo>
                          <a:pt x="134631" y="100866"/>
                          <a:pt x="134527" y="100810"/>
                          <a:pt x="134424" y="100810"/>
                        </a:cubicBezTo>
                        <a:cubicBezTo>
                          <a:pt x="134320" y="100810"/>
                          <a:pt x="134216" y="100866"/>
                          <a:pt x="134168" y="100978"/>
                        </a:cubicBezTo>
                        <a:cubicBezTo>
                          <a:pt x="133945" y="101009"/>
                          <a:pt x="133753" y="101201"/>
                          <a:pt x="133689" y="101392"/>
                        </a:cubicBezTo>
                        <a:cubicBezTo>
                          <a:pt x="133626" y="101648"/>
                          <a:pt x="133562" y="101903"/>
                          <a:pt x="133594" y="102158"/>
                        </a:cubicBezTo>
                        <a:cubicBezTo>
                          <a:pt x="133562" y="102478"/>
                          <a:pt x="133594" y="102765"/>
                          <a:pt x="133626" y="103052"/>
                        </a:cubicBezTo>
                        <a:cubicBezTo>
                          <a:pt x="133626" y="103148"/>
                          <a:pt x="133658" y="103243"/>
                          <a:pt x="133658" y="103339"/>
                        </a:cubicBezTo>
                        <a:cubicBezTo>
                          <a:pt x="133658" y="103499"/>
                          <a:pt x="133721" y="103690"/>
                          <a:pt x="133753" y="103882"/>
                        </a:cubicBezTo>
                        <a:cubicBezTo>
                          <a:pt x="133785" y="103914"/>
                          <a:pt x="133817" y="103946"/>
                          <a:pt x="133817" y="104009"/>
                        </a:cubicBezTo>
                        <a:cubicBezTo>
                          <a:pt x="133881" y="104201"/>
                          <a:pt x="133977" y="104392"/>
                          <a:pt x="134072" y="104616"/>
                        </a:cubicBezTo>
                        <a:cubicBezTo>
                          <a:pt x="134072" y="104648"/>
                          <a:pt x="134041" y="104680"/>
                          <a:pt x="134009" y="104712"/>
                        </a:cubicBezTo>
                        <a:cubicBezTo>
                          <a:pt x="133977" y="104807"/>
                          <a:pt x="133977" y="104903"/>
                          <a:pt x="134041" y="104967"/>
                        </a:cubicBezTo>
                        <a:lnTo>
                          <a:pt x="133721" y="105382"/>
                        </a:lnTo>
                        <a:cubicBezTo>
                          <a:pt x="133338" y="105829"/>
                          <a:pt x="132892" y="106275"/>
                          <a:pt x="132413" y="106690"/>
                        </a:cubicBezTo>
                        <a:cubicBezTo>
                          <a:pt x="132317" y="106722"/>
                          <a:pt x="132221" y="106754"/>
                          <a:pt x="132094" y="106786"/>
                        </a:cubicBezTo>
                        <a:cubicBezTo>
                          <a:pt x="132190" y="106563"/>
                          <a:pt x="132285" y="106371"/>
                          <a:pt x="132349" y="106148"/>
                        </a:cubicBezTo>
                        <a:cubicBezTo>
                          <a:pt x="132413" y="105829"/>
                          <a:pt x="132477" y="105541"/>
                          <a:pt x="132509" y="105222"/>
                        </a:cubicBezTo>
                        <a:cubicBezTo>
                          <a:pt x="132572" y="104903"/>
                          <a:pt x="132572" y="104616"/>
                          <a:pt x="132509" y="104297"/>
                        </a:cubicBezTo>
                        <a:cubicBezTo>
                          <a:pt x="132468" y="103954"/>
                          <a:pt x="132174" y="103739"/>
                          <a:pt x="131866" y="103739"/>
                        </a:cubicBezTo>
                        <a:cubicBezTo>
                          <a:pt x="131686" y="103739"/>
                          <a:pt x="131501" y="103813"/>
                          <a:pt x="131360" y="103977"/>
                        </a:cubicBezTo>
                        <a:cubicBezTo>
                          <a:pt x="131200" y="104201"/>
                          <a:pt x="131104" y="104456"/>
                          <a:pt x="131041" y="104743"/>
                        </a:cubicBezTo>
                        <a:cubicBezTo>
                          <a:pt x="130977" y="105063"/>
                          <a:pt x="130913" y="105382"/>
                          <a:pt x="130881" y="105701"/>
                        </a:cubicBezTo>
                        <a:cubicBezTo>
                          <a:pt x="130849" y="106084"/>
                          <a:pt x="130849" y="106467"/>
                          <a:pt x="130881" y="106850"/>
                        </a:cubicBezTo>
                        <a:cubicBezTo>
                          <a:pt x="130881" y="107137"/>
                          <a:pt x="130913" y="107424"/>
                          <a:pt x="131009" y="107711"/>
                        </a:cubicBezTo>
                        <a:cubicBezTo>
                          <a:pt x="130498" y="107999"/>
                          <a:pt x="129987" y="108254"/>
                          <a:pt x="129477" y="108446"/>
                        </a:cubicBezTo>
                        <a:cubicBezTo>
                          <a:pt x="128998" y="108605"/>
                          <a:pt x="128519" y="108733"/>
                          <a:pt x="128041" y="108828"/>
                        </a:cubicBezTo>
                        <a:cubicBezTo>
                          <a:pt x="127785" y="108892"/>
                          <a:pt x="127530" y="108924"/>
                          <a:pt x="127307" y="108956"/>
                        </a:cubicBezTo>
                        <a:cubicBezTo>
                          <a:pt x="129604" y="105509"/>
                          <a:pt x="131551" y="101871"/>
                          <a:pt x="133179" y="98073"/>
                        </a:cubicBezTo>
                        <a:cubicBezTo>
                          <a:pt x="140360" y="81286"/>
                          <a:pt x="140360" y="62297"/>
                          <a:pt x="133179" y="45510"/>
                        </a:cubicBezTo>
                        <a:cubicBezTo>
                          <a:pt x="129732" y="37468"/>
                          <a:pt x="124753" y="30191"/>
                          <a:pt x="118530" y="24064"/>
                        </a:cubicBezTo>
                        <a:cubicBezTo>
                          <a:pt x="105342" y="11132"/>
                          <a:pt x="87859" y="4262"/>
                          <a:pt x="70080" y="4262"/>
                        </a:cubicBezTo>
                        <a:cubicBezTo>
                          <a:pt x="61357" y="4262"/>
                          <a:pt x="52563" y="5916"/>
                          <a:pt x="44170" y="9319"/>
                        </a:cubicBezTo>
                        <a:cubicBezTo>
                          <a:pt x="44202" y="9128"/>
                          <a:pt x="44297" y="8968"/>
                          <a:pt x="44361" y="8809"/>
                        </a:cubicBezTo>
                        <a:lnTo>
                          <a:pt x="44585" y="8394"/>
                        </a:lnTo>
                        <a:cubicBezTo>
                          <a:pt x="44616" y="8298"/>
                          <a:pt x="44648" y="8202"/>
                          <a:pt x="44680" y="8139"/>
                        </a:cubicBezTo>
                        <a:lnTo>
                          <a:pt x="44744" y="8139"/>
                        </a:lnTo>
                        <a:cubicBezTo>
                          <a:pt x="45095" y="8075"/>
                          <a:pt x="45446" y="7979"/>
                          <a:pt x="45797" y="7851"/>
                        </a:cubicBezTo>
                        <a:cubicBezTo>
                          <a:pt x="46372" y="7628"/>
                          <a:pt x="46914" y="7373"/>
                          <a:pt x="47425" y="7022"/>
                        </a:cubicBezTo>
                        <a:cubicBezTo>
                          <a:pt x="47648" y="6830"/>
                          <a:pt x="47840" y="6639"/>
                          <a:pt x="47999" y="6383"/>
                        </a:cubicBezTo>
                        <a:cubicBezTo>
                          <a:pt x="48159" y="6128"/>
                          <a:pt x="48319" y="5777"/>
                          <a:pt x="48063" y="5553"/>
                        </a:cubicBezTo>
                        <a:cubicBezTo>
                          <a:pt x="47952" y="5442"/>
                          <a:pt x="47822" y="5404"/>
                          <a:pt x="47685" y="5404"/>
                        </a:cubicBezTo>
                        <a:cubicBezTo>
                          <a:pt x="47507" y="5404"/>
                          <a:pt x="47317" y="5468"/>
                          <a:pt x="47138" y="5522"/>
                        </a:cubicBezTo>
                        <a:cubicBezTo>
                          <a:pt x="46850" y="5649"/>
                          <a:pt x="46531" y="5777"/>
                          <a:pt x="46244" y="5936"/>
                        </a:cubicBezTo>
                        <a:cubicBezTo>
                          <a:pt x="46180" y="5936"/>
                          <a:pt x="46148" y="5968"/>
                          <a:pt x="46084" y="6000"/>
                        </a:cubicBezTo>
                        <a:lnTo>
                          <a:pt x="46116" y="5968"/>
                        </a:lnTo>
                        <a:cubicBezTo>
                          <a:pt x="46180" y="5873"/>
                          <a:pt x="46244" y="5777"/>
                          <a:pt x="46308" y="5649"/>
                        </a:cubicBezTo>
                        <a:cubicBezTo>
                          <a:pt x="46595" y="5362"/>
                          <a:pt x="46882" y="5075"/>
                          <a:pt x="47170" y="4788"/>
                        </a:cubicBezTo>
                        <a:cubicBezTo>
                          <a:pt x="47327" y="4866"/>
                          <a:pt x="47506" y="4923"/>
                          <a:pt x="47689" y="4923"/>
                        </a:cubicBezTo>
                        <a:cubicBezTo>
                          <a:pt x="47729" y="4923"/>
                          <a:pt x="47768" y="4921"/>
                          <a:pt x="47808" y="4915"/>
                        </a:cubicBezTo>
                        <a:cubicBezTo>
                          <a:pt x="47983" y="4931"/>
                          <a:pt x="48151" y="4939"/>
                          <a:pt x="48319" y="4939"/>
                        </a:cubicBezTo>
                        <a:cubicBezTo>
                          <a:pt x="48486" y="4939"/>
                          <a:pt x="48654" y="4931"/>
                          <a:pt x="48829" y="4915"/>
                        </a:cubicBezTo>
                        <a:cubicBezTo>
                          <a:pt x="49467" y="4851"/>
                          <a:pt x="50138" y="4660"/>
                          <a:pt x="50744" y="4373"/>
                        </a:cubicBezTo>
                        <a:cubicBezTo>
                          <a:pt x="50999" y="4245"/>
                          <a:pt x="51318" y="4117"/>
                          <a:pt x="51446" y="3830"/>
                        </a:cubicBezTo>
                        <a:cubicBezTo>
                          <a:pt x="51574" y="3543"/>
                          <a:pt x="51382" y="3288"/>
                          <a:pt x="51095" y="3192"/>
                        </a:cubicBezTo>
                        <a:cubicBezTo>
                          <a:pt x="50792" y="3096"/>
                          <a:pt x="50481" y="3048"/>
                          <a:pt x="50170" y="3048"/>
                        </a:cubicBezTo>
                        <a:cubicBezTo>
                          <a:pt x="49858" y="3048"/>
                          <a:pt x="49547" y="3096"/>
                          <a:pt x="49244" y="3192"/>
                        </a:cubicBezTo>
                        <a:lnTo>
                          <a:pt x="49436" y="2968"/>
                        </a:lnTo>
                        <a:cubicBezTo>
                          <a:pt x="49691" y="2777"/>
                          <a:pt x="49946" y="2617"/>
                          <a:pt x="50201" y="2458"/>
                        </a:cubicBezTo>
                        <a:cubicBezTo>
                          <a:pt x="50584" y="2266"/>
                          <a:pt x="50935" y="2011"/>
                          <a:pt x="51255" y="1756"/>
                        </a:cubicBezTo>
                        <a:cubicBezTo>
                          <a:pt x="51343" y="1638"/>
                          <a:pt x="51268" y="1465"/>
                          <a:pt x="51130" y="1465"/>
                        </a:cubicBezTo>
                        <a:cubicBezTo>
                          <a:pt x="51119" y="1465"/>
                          <a:pt x="51107" y="1466"/>
                          <a:pt x="51095" y="1468"/>
                        </a:cubicBezTo>
                        <a:cubicBezTo>
                          <a:pt x="50776" y="1564"/>
                          <a:pt x="50489" y="1692"/>
                          <a:pt x="50201" y="1883"/>
                        </a:cubicBezTo>
                        <a:cubicBezTo>
                          <a:pt x="50329" y="1724"/>
                          <a:pt x="50425" y="1532"/>
                          <a:pt x="50521" y="1373"/>
                        </a:cubicBezTo>
                        <a:cubicBezTo>
                          <a:pt x="50712" y="1117"/>
                          <a:pt x="50840" y="830"/>
                          <a:pt x="50840" y="511"/>
                        </a:cubicBezTo>
                        <a:cubicBezTo>
                          <a:pt x="50840" y="256"/>
                          <a:pt x="50616" y="32"/>
                          <a:pt x="5036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4" name="Google Shape;1914;p60"/>
                  <p:cNvSpPr/>
                  <p:nvPr/>
                </p:nvSpPr>
                <p:spPr>
                  <a:xfrm>
                    <a:off x="2217450" y="1109375"/>
                    <a:ext cx="3113275" cy="3068600"/>
                  </a:xfrm>
                  <a:custGeom>
                    <a:avLst/>
                    <a:gdLst/>
                    <a:ahLst/>
                    <a:cxnLst/>
                    <a:rect l="l" t="t" r="r" b="b"/>
                    <a:pathLst>
                      <a:path w="124531" h="122744" extrusionOk="0">
                        <a:moveTo>
                          <a:pt x="62266" y="607"/>
                        </a:moveTo>
                        <a:cubicBezTo>
                          <a:pt x="96255" y="607"/>
                          <a:pt x="123924" y="27862"/>
                          <a:pt x="123924" y="61372"/>
                        </a:cubicBezTo>
                        <a:cubicBezTo>
                          <a:pt x="123924" y="94850"/>
                          <a:pt x="96255" y="122105"/>
                          <a:pt x="62266" y="122105"/>
                        </a:cubicBezTo>
                        <a:cubicBezTo>
                          <a:pt x="28277" y="122105"/>
                          <a:pt x="607" y="94850"/>
                          <a:pt x="607" y="61372"/>
                        </a:cubicBezTo>
                        <a:cubicBezTo>
                          <a:pt x="607" y="27862"/>
                          <a:pt x="28277" y="607"/>
                          <a:pt x="62266" y="607"/>
                        </a:cubicBezTo>
                        <a:close/>
                        <a:moveTo>
                          <a:pt x="62266" y="1"/>
                        </a:moveTo>
                        <a:cubicBezTo>
                          <a:pt x="27926" y="1"/>
                          <a:pt x="1" y="27511"/>
                          <a:pt x="1" y="61372"/>
                        </a:cubicBezTo>
                        <a:cubicBezTo>
                          <a:pt x="1" y="95233"/>
                          <a:pt x="27926" y="122743"/>
                          <a:pt x="62266" y="122743"/>
                        </a:cubicBezTo>
                        <a:cubicBezTo>
                          <a:pt x="96606" y="122743"/>
                          <a:pt x="124531" y="95201"/>
                          <a:pt x="124531" y="61340"/>
                        </a:cubicBezTo>
                        <a:cubicBezTo>
                          <a:pt x="124531" y="27511"/>
                          <a:pt x="96606" y="1"/>
                          <a:pt x="6226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1915" name="Google Shape;1915;p60"/>
              <p:cNvGrpSpPr/>
              <p:nvPr/>
            </p:nvGrpSpPr>
            <p:grpSpPr>
              <a:xfrm>
                <a:off x="1854425" y="1310600"/>
                <a:ext cx="3813000" cy="3397550"/>
                <a:chOff x="1854425" y="1310600"/>
                <a:chExt cx="3813000" cy="3397550"/>
              </a:xfrm>
            </p:grpSpPr>
            <p:grpSp>
              <p:nvGrpSpPr>
                <p:cNvPr id="1916" name="Google Shape;1916;p60"/>
                <p:cNvGrpSpPr/>
                <p:nvPr/>
              </p:nvGrpSpPr>
              <p:grpSpPr>
                <a:xfrm>
                  <a:off x="4585500" y="1310600"/>
                  <a:ext cx="1081925" cy="1738250"/>
                  <a:chOff x="4585500" y="1310600"/>
                  <a:chExt cx="1081925" cy="1738250"/>
                </a:xfrm>
              </p:grpSpPr>
              <p:grpSp>
                <p:nvGrpSpPr>
                  <p:cNvPr id="1917" name="Google Shape;1917;p60"/>
                  <p:cNvGrpSpPr/>
                  <p:nvPr/>
                </p:nvGrpSpPr>
                <p:grpSpPr>
                  <a:xfrm>
                    <a:off x="4585500" y="1987525"/>
                    <a:ext cx="404550" cy="978150"/>
                    <a:chOff x="4585500" y="1987525"/>
                    <a:chExt cx="404550" cy="978150"/>
                  </a:xfrm>
                </p:grpSpPr>
                <p:sp>
                  <p:nvSpPr>
                    <p:cNvPr id="1918" name="Google Shape;1918;p60"/>
                    <p:cNvSpPr/>
                    <p:nvPr/>
                  </p:nvSpPr>
                  <p:spPr>
                    <a:xfrm>
                      <a:off x="4591900" y="1999750"/>
                      <a:ext cx="382200" cy="921600"/>
                    </a:xfrm>
                    <a:custGeom>
                      <a:avLst/>
                      <a:gdLst/>
                      <a:ahLst/>
                      <a:cxnLst/>
                      <a:rect l="l" t="t" r="r" b="b"/>
                      <a:pathLst>
                        <a:path w="15288" h="36864" extrusionOk="0">
                          <a:moveTo>
                            <a:pt x="7161" y="0"/>
                          </a:moveTo>
                          <a:cubicBezTo>
                            <a:pt x="6983" y="0"/>
                            <a:pt x="6893" y="421"/>
                            <a:pt x="6862" y="545"/>
                          </a:cubicBezTo>
                          <a:cubicBezTo>
                            <a:pt x="6830" y="800"/>
                            <a:pt x="6798" y="1023"/>
                            <a:pt x="6798" y="1279"/>
                          </a:cubicBezTo>
                          <a:cubicBezTo>
                            <a:pt x="6702" y="3608"/>
                            <a:pt x="6798" y="5970"/>
                            <a:pt x="7085" y="8268"/>
                          </a:cubicBezTo>
                          <a:cubicBezTo>
                            <a:pt x="7085" y="8395"/>
                            <a:pt x="6971" y="8471"/>
                            <a:pt x="6867" y="8471"/>
                          </a:cubicBezTo>
                          <a:cubicBezTo>
                            <a:pt x="6789" y="8471"/>
                            <a:pt x="6716" y="8428"/>
                            <a:pt x="6702" y="8332"/>
                          </a:cubicBezTo>
                          <a:lnTo>
                            <a:pt x="6702" y="8236"/>
                          </a:lnTo>
                          <a:cubicBezTo>
                            <a:pt x="6670" y="8236"/>
                            <a:pt x="6638" y="8204"/>
                            <a:pt x="6606" y="8172"/>
                          </a:cubicBezTo>
                          <a:cubicBezTo>
                            <a:pt x="5777" y="6864"/>
                            <a:pt x="4915" y="5587"/>
                            <a:pt x="4053" y="4310"/>
                          </a:cubicBezTo>
                          <a:cubicBezTo>
                            <a:pt x="3766" y="3800"/>
                            <a:pt x="3383" y="3353"/>
                            <a:pt x="2904" y="3002"/>
                          </a:cubicBezTo>
                          <a:cubicBezTo>
                            <a:pt x="2746" y="2896"/>
                            <a:pt x="2587" y="2834"/>
                            <a:pt x="2410" y="2834"/>
                          </a:cubicBezTo>
                          <a:cubicBezTo>
                            <a:pt x="2374" y="2834"/>
                            <a:pt x="2336" y="2837"/>
                            <a:pt x="2298" y="2842"/>
                          </a:cubicBezTo>
                          <a:cubicBezTo>
                            <a:pt x="2043" y="2906"/>
                            <a:pt x="2170" y="3257"/>
                            <a:pt x="2234" y="3449"/>
                          </a:cubicBezTo>
                          <a:cubicBezTo>
                            <a:pt x="2617" y="4566"/>
                            <a:pt x="3160" y="5587"/>
                            <a:pt x="3830" y="6544"/>
                          </a:cubicBezTo>
                          <a:cubicBezTo>
                            <a:pt x="4500" y="7502"/>
                            <a:pt x="5234" y="8396"/>
                            <a:pt x="6032" y="9257"/>
                          </a:cubicBezTo>
                          <a:cubicBezTo>
                            <a:pt x="6255" y="9449"/>
                            <a:pt x="6447" y="9672"/>
                            <a:pt x="6638" y="9864"/>
                          </a:cubicBezTo>
                          <a:cubicBezTo>
                            <a:pt x="6862" y="10055"/>
                            <a:pt x="6989" y="10310"/>
                            <a:pt x="7021" y="10598"/>
                          </a:cubicBezTo>
                          <a:cubicBezTo>
                            <a:pt x="7021" y="10949"/>
                            <a:pt x="6989" y="11268"/>
                            <a:pt x="6957" y="11587"/>
                          </a:cubicBezTo>
                          <a:cubicBezTo>
                            <a:pt x="6957" y="11842"/>
                            <a:pt x="6926" y="12129"/>
                            <a:pt x="6894" y="12385"/>
                          </a:cubicBezTo>
                          <a:cubicBezTo>
                            <a:pt x="6926" y="12449"/>
                            <a:pt x="6894" y="12544"/>
                            <a:pt x="6830" y="12608"/>
                          </a:cubicBezTo>
                          <a:cubicBezTo>
                            <a:pt x="6798" y="12640"/>
                            <a:pt x="6766" y="12672"/>
                            <a:pt x="6734" y="12672"/>
                          </a:cubicBezTo>
                          <a:cubicBezTo>
                            <a:pt x="6638" y="12672"/>
                            <a:pt x="6543" y="12640"/>
                            <a:pt x="6479" y="12576"/>
                          </a:cubicBezTo>
                          <a:cubicBezTo>
                            <a:pt x="6096" y="12002"/>
                            <a:pt x="5713" y="11427"/>
                            <a:pt x="5298" y="10885"/>
                          </a:cubicBezTo>
                          <a:cubicBezTo>
                            <a:pt x="4851" y="10342"/>
                            <a:pt x="4404" y="9832"/>
                            <a:pt x="3926" y="9353"/>
                          </a:cubicBezTo>
                          <a:cubicBezTo>
                            <a:pt x="3064" y="8491"/>
                            <a:pt x="2106" y="7725"/>
                            <a:pt x="1085" y="7087"/>
                          </a:cubicBezTo>
                          <a:cubicBezTo>
                            <a:pt x="926" y="6991"/>
                            <a:pt x="798" y="6927"/>
                            <a:pt x="638" y="6896"/>
                          </a:cubicBezTo>
                          <a:cubicBezTo>
                            <a:pt x="575" y="6896"/>
                            <a:pt x="482" y="6839"/>
                            <a:pt x="390" y="6839"/>
                          </a:cubicBezTo>
                          <a:cubicBezTo>
                            <a:pt x="344" y="6839"/>
                            <a:pt x="298" y="6853"/>
                            <a:pt x="255" y="6896"/>
                          </a:cubicBezTo>
                          <a:cubicBezTo>
                            <a:pt x="96" y="7023"/>
                            <a:pt x="351" y="7374"/>
                            <a:pt x="415" y="7470"/>
                          </a:cubicBezTo>
                          <a:cubicBezTo>
                            <a:pt x="734" y="7981"/>
                            <a:pt x="1085" y="8491"/>
                            <a:pt x="1436" y="8970"/>
                          </a:cubicBezTo>
                          <a:cubicBezTo>
                            <a:pt x="2170" y="9927"/>
                            <a:pt x="3000" y="10853"/>
                            <a:pt x="3862" y="11683"/>
                          </a:cubicBezTo>
                          <a:cubicBezTo>
                            <a:pt x="4309" y="12098"/>
                            <a:pt x="4755" y="12481"/>
                            <a:pt x="5234" y="12895"/>
                          </a:cubicBezTo>
                          <a:cubicBezTo>
                            <a:pt x="5713" y="13278"/>
                            <a:pt x="6191" y="13598"/>
                            <a:pt x="6670" y="14012"/>
                          </a:cubicBezTo>
                          <a:cubicBezTo>
                            <a:pt x="6734" y="14076"/>
                            <a:pt x="6766" y="14172"/>
                            <a:pt x="6702" y="14236"/>
                          </a:cubicBezTo>
                          <a:cubicBezTo>
                            <a:pt x="6734" y="14332"/>
                            <a:pt x="6734" y="14459"/>
                            <a:pt x="6702" y="14555"/>
                          </a:cubicBezTo>
                          <a:lnTo>
                            <a:pt x="6702" y="15066"/>
                          </a:lnTo>
                          <a:cubicBezTo>
                            <a:pt x="6702" y="15385"/>
                            <a:pt x="6670" y="15672"/>
                            <a:pt x="6606" y="15959"/>
                          </a:cubicBezTo>
                          <a:cubicBezTo>
                            <a:pt x="6670" y="16023"/>
                            <a:pt x="6734" y="16087"/>
                            <a:pt x="6798" y="16151"/>
                          </a:cubicBezTo>
                          <a:cubicBezTo>
                            <a:pt x="6920" y="16345"/>
                            <a:pt x="6763" y="16577"/>
                            <a:pt x="6597" y="16577"/>
                          </a:cubicBezTo>
                          <a:cubicBezTo>
                            <a:pt x="6545" y="16577"/>
                            <a:pt x="6492" y="16555"/>
                            <a:pt x="6447" y="16502"/>
                          </a:cubicBezTo>
                          <a:cubicBezTo>
                            <a:pt x="5649" y="15481"/>
                            <a:pt x="4787" y="14555"/>
                            <a:pt x="3830" y="13661"/>
                          </a:cubicBezTo>
                          <a:cubicBezTo>
                            <a:pt x="3415" y="13278"/>
                            <a:pt x="2968" y="12895"/>
                            <a:pt x="2521" y="12544"/>
                          </a:cubicBezTo>
                          <a:cubicBezTo>
                            <a:pt x="2163" y="12246"/>
                            <a:pt x="1750" y="11836"/>
                            <a:pt x="1280" y="11836"/>
                          </a:cubicBezTo>
                          <a:cubicBezTo>
                            <a:pt x="1247" y="11836"/>
                            <a:pt x="1214" y="11838"/>
                            <a:pt x="1181" y="11842"/>
                          </a:cubicBezTo>
                          <a:cubicBezTo>
                            <a:pt x="0" y="11938"/>
                            <a:pt x="1213" y="13725"/>
                            <a:pt x="1564" y="14140"/>
                          </a:cubicBezTo>
                          <a:cubicBezTo>
                            <a:pt x="2266" y="14874"/>
                            <a:pt x="3032" y="15512"/>
                            <a:pt x="3894" y="16023"/>
                          </a:cubicBezTo>
                          <a:cubicBezTo>
                            <a:pt x="4372" y="16310"/>
                            <a:pt x="4851" y="16629"/>
                            <a:pt x="5330" y="16917"/>
                          </a:cubicBezTo>
                          <a:cubicBezTo>
                            <a:pt x="5840" y="17204"/>
                            <a:pt x="6351" y="17459"/>
                            <a:pt x="6894" y="17683"/>
                          </a:cubicBezTo>
                          <a:cubicBezTo>
                            <a:pt x="6989" y="17746"/>
                            <a:pt x="6989" y="17906"/>
                            <a:pt x="6894" y="17970"/>
                          </a:cubicBezTo>
                          <a:cubicBezTo>
                            <a:pt x="6926" y="18161"/>
                            <a:pt x="6957" y="18353"/>
                            <a:pt x="6926" y="18576"/>
                          </a:cubicBezTo>
                          <a:lnTo>
                            <a:pt x="6926" y="19151"/>
                          </a:lnTo>
                          <a:lnTo>
                            <a:pt x="6926" y="19789"/>
                          </a:lnTo>
                          <a:cubicBezTo>
                            <a:pt x="6957" y="19949"/>
                            <a:pt x="6957" y="20108"/>
                            <a:pt x="6926" y="20268"/>
                          </a:cubicBezTo>
                          <a:cubicBezTo>
                            <a:pt x="6926" y="20300"/>
                            <a:pt x="6926" y="20363"/>
                            <a:pt x="6894" y="20395"/>
                          </a:cubicBezTo>
                          <a:cubicBezTo>
                            <a:pt x="6894" y="20427"/>
                            <a:pt x="6862" y="20427"/>
                            <a:pt x="6862" y="20427"/>
                          </a:cubicBezTo>
                          <a:cubicBezTo>
                            <a:pt x="6830" y="20475"/>
                            <a:pt x="6774" y="20499"/>
                            <a:pt x="6714" y="20499"/>
                          </a:cubicBezTo>
                          <a:cubicBezTo>
                            <a:pt x="6654" y="20499"/>
                            <a:pt x="6590" y="20475"/>
                            <a:pt x="6543" y="20427"/>
                          </a:cubicBezTo>
                          <a:cubicBezTo>
                            <a:pt x="5745" y="19629"/>
                            <a:pt x="4851" y="18959"/>
                            <a:pt x="3830" y="18449"/>
                          </a:cubicBezTo>
                          <a:cubicBezTo>
                            <a:pt x="3383" y="18225"/>
                            <a:pt x="2936" y="18034"/>
                            <a:pt x="2458" y="17842"/>
                          </a:cubicBezTo>
                          <a:cubicBezTo>
                            <a:pt x="2204" y="17750"/>
                            <a:pt x="1868" y="17608"/>
                            <a:pt x="1544" y="17608"/>
                          </a:cubicBezTo>
                          <a:cubicBezTo>
                            <a:pt x="1419" y="17608"/>
                            <a:pt x="1296" y="17629"/>
                            <a:pt x="1181" y="17683"/>
                          </a:cubicBezTo>
                          <a:cubicBezTo>
                            <a:pt x="670" y="17906"/>
                            <a:pt x="989" y="18544"/>
                            <a:pt x="1181" y="18832"/>
                          </a:cubicBezTo>
                          <a:cubicBezTo>
                            <a:pt x="1468" y="19246"/>
                            <a:pt x="1787" y="19597"/>
                            <a:pt x="2138" y="19917"/>
                          </a:cubicBezTo>
                          <a:cubicBezTo>
                            <a:pt x="3160" y="20938"/>
                            <a:pt x="4372" y="21704"/>
                            <a:pt x="5713" y="22183"/>
                          </a:cubicBezTo>
                          <a:cubicBezTo>
                            <a:pt x="6160" y="22342"/>
                            <a:pt x="6638" y="22406"/>
                            <a:pt x="7085" y="22566"/>
                          </a:cubicBezTo>
                          <a:cubicBezTo>
                            <a:pt x="7277" y="22661"/>
                            <a:pt x="7245" y="22948"/>
                            <a:pt x="7021" y="22948"/>
                          </a:cubicBezTo>
                          <a:lnTo>
                            <a:pt x="6957" y="22948"/>
                          </a:lnTo>
                          <a:cubicBezTo>
                            <a:pt x="7021" y="23363"/>
                            <a:pt x="7021" y="23778"/>
                            <a:pt x="7021" y="24161"/>
                          </a:cubicBezTo>
                          <a:lnTo>
                            <a:pt x="7021" y="25565"/>
                          </a:lnTo>
                          <a:lnTo>
                            <a:pt x="7021" y="28438"/>
                          </a:lnTo>
                          <a:lnTo>
                            <a:pt x="7021" y="36863"/>
                          </a:lnTo>
                          <a:cubicBezTo>
                            <a:pt x="7149" y="36767"/>
                            <a:pt x="7308" y="36672"/>
                            <a:pt x="7468" y="36576"/>
                          </a:cubicBezTo>
                          <a:lnTo>
                            <a:pt x="7660" y="36512"/>
                          </a:lnTo>
                          <a:cubicBezTo>
                            <a:pt x="7851" y="36448"/>
                            <a:pt x="8011" y="36384"/>
                            <a:pt x="8202" y="36353"/>
                          </a:cubicBezTo>
                          <a:lnTo>
                            <a:pt x="8202" y="36033"/>
                          </a:lnTo>
                          <a:lnTo>
                            <a:pt x="8202" y="35938"/>
                          </a:lnTo>
                          <a:cubicBezTo>
                            <a:pt x="8138" y="35618"/>
                            <a:pt x="8138" y="35299"/>
                            <a:pt x="8170" y="34980"/>
                          </a:cubicBezTo>
                          <a:cubicBezTo>
                            <a:pt x="8170" y="34948"/>
                            <a:pt x="8170" y="34916"/>
                            <a:pt x="8202" y="34884"/>
                          </a:cubicBezTo>
                          <a:lnTo>
                            <a:pt x="8202" y="33448"/>
                          </a:lnTo>
                          <a:lnTo>
                            <a:pt x="8202" y="28310"/>
                          </a:lnTo>
                          <a:lnTo>
                            <a:pt x="8202" y="25725"/>
                          </a:lnTo>
                          <a:cubicBezTo>
                            <a:pt x="8202" y="24991"/>
                            <a:pt x="8170" y="24193"/>
                            <a:pt x="8234" y="23427"/>
                          </a:cubicBezTo>
                          <a:cubicBezTo>
                            <a:pt x="8106" y="23427"/>
                            <a:pt x="8043" y="23268"/>
                            <a:pt x="8138" y="23172"/>
                          </a:cubicBezTo>
                          <a:cubicBezTo>
                            <a:pt x="8649" y="22789"/>
                            <a:pt x="9191" y="22438"/>
                            <a:pt x="9734" y="22151"/>
                          </a:cubicBezTo>
                          <a:cubicBezTo>
                            <a:pt x="10245" y="21800"/>
                            <a:pt x="10755" y="21448"/>
                            <a:pt x="11266" y="21097"/>
                          </a:cubicBezTo>
                          <a:cubicBezTo>
                            <a:pt x="12159" y="20459"/>
                            <a:pt x="13053" y="19821"/>
                            <a:pt x="13915" y="19119"/>
                          </a:cubicBezTo>
                          <a:cubicBezTo>
                            <a:pt x="14298" y="18863"/>
                            <a:pt x="14617" y="18512"/>
                            <a:pt x="14904" y="18161"/>
                          </a:cubicBezTo>
                          <a:cubicBezTo>
                            <a:pt x="15032" y="17970"/>
                            <a:pt x="15128" y="17778"/>
                            <a:pt x="15191" y="17555"/>
                          </a:cubicBezTo>
                          <a:cubicBezTo>
                            <a:pt x="15223" y="17491"/>
                            <a:pt x="15287" y="17332"/>
                            <a:pt x="15223" y="17268"/>
                          </a:cubicBezTo>
                          <a:cubicBezTo>
                            <a:pt x="15191" y="17204"/>
                            <a:pt x="15032" y="17204"/>
                            <a:pt x="14904" y="17204"/>
                          </a:cubicBezTo>
                          <a:cubicBezTo>
                            <a:pt x="14791" y="17183"/>
                            <a:pt x="14677" y="17173"/>
                            <a:pt x="14564" y="17173"/>
                          </a:cubicBezTo>
                          <a:cubicBezTo>
                            <a:pt x="13652" y="17173"/>
                            <a:pt x="12741" y="17807"/>
                            <a:pt x="12032" y="18289"/>
                          </a:cubicBezTo>
                          <a:cubicBezTo>
                            <a:pt x="11553" y="18608"/>
                            <a:pt x="11106" y="18927"/>
                            <a:pt x="10660" y="19246"/>
                          </a:cubicBezTo>
                          <a:lnTo>
                            <a:pt x="9925" y="19789"/>
                          </a:lnTo>
                          <a:cubicBezTo>
                            <a:pt x="9702" y="19949"/>
                            <a:pt x="9479" y="20108"/>
                            <a:pt x="9223" y="20236"/>
                          </a:cubicBezTo>
                          <a:cubicBezTo>
                            <a:pt x="9192" y="20252"/>
                            <a:pt x="9161" y="20259"/>
                            <a:pt x="9132" y="20259"/>
                          </a:cubicBezTo>
                          <a:cubicBezTo>
                            <a:pt x="8987" y="20259"/>
                            <a:pt x="8893" y="20077"/>
                            <a:pt x="9000" y="19917"/>
                          </a:cubicBezTo>
                          <a:lnTo>
                            <a:pt x="9064" y="19885"/>
                          </a:lnTo>
                          <a:cubicBezTo>
                            <a:pt x="9000" y="19597"/>
                            <a:pt x="8968" y="19278"/>
                            <a:pt x="8968" y="18959"/>
                          </a:cubicBezTo>
                          <a:cubicBezTo>
                            <a:pt x="8968" y="18800"/>
                            <a:pt x="8968" y="18608"/>
                            <a:pt x="9000" y="18417"/>
                          </a:cubicBezTo>
                          <a:cubicBezTo>
                            <a:pt x="9032" y="18321"/>
                            <a:pt x="9032" y="18225"/>
                            <a:pt x="9064" y="18129"/>
                          </a:cubicBezTo>
                          <a:lnTo>
                            <a:pt x="9064" y="18129"/>
                          </a:lnTo>
                          <a:cubicBezTo>
                            <a:pt x="9044" y="18137"/>
                            <a:pt x="9026" y="18141"/>
                            <a:pt x="9009" y="18141"/>
                          </a:cubicBezTo>
                          <a:cubicBezTo>
                            <a:pt x="8884" y="18141"/>
                            <a:pt x="8824" y="17958"/>
                            <a:pt x="8936" y="17874"/>
                          </a:cubicBezTo>
                          <a:cubicBezTo>
                            <a:pt x="9989" y="17300"/>
                            <a:pt x="11074" y="16725"/>
                            <a:pt x="12064" y="16055"/>
                          </a:cubicBezTo>
                          <a:cubicBezTo>
                            <a:pt x="12925" y="15481"/>
                            <a:pt x="13723" y="14842"/>
                            <a:pt x="14457" y="14108"/>
                          </a:cubicBezTo>
                          <a:cubicBezTo>
                            <a:pt x="14840" y="13757"/>
                            <a:pt x="15096" y="13342"/>
                            <a:pt x="15255" y="12895"/>
                          </a:cubicBezTo>
                          <a:cubicBezTo>
                            <a:pt x="15255" y="12768"/>
                            <a:pt x="15255" y="12800"/>
                            <a:pt x="15191" y="12768"/>
                          </a:cubicBezTo>
                          <a:lnTo>
                            <a:pt x="14968" y="12768"/>
                          </a:lnTo>
                          <a:cubicBezTo>
                            <a:pt x="14904" y="12752"/>
                            <a:pt x="14840" y="12744"/>
                            <a:pt x="14780" y="12744"/>
                          </a:cubicBezTo>
                          <a:cubicBezTo>
                            <a:pt x="14721" y="12744"/>
                            <a:pt x="14665" y="12752"/>
                            <a:pt x="14617" y="12768"/>
                          </a:cubicBezTo>
                          <a:cubicBezTo>
                            <a:pt x="14330" y="12800"/>
                            <a:pt x="14074" y="12864"/>
                            <a:pt x="13819" y="12959"/>
                          </a:cubicBezTo>
                          <a:cubicBezTo>
                            <a:pt x="12830" y="13374"/>
                            <a:pt x="11904" y="13917"/>
                            <a:pt x="11042" y="14555"/>
                          </a:cubicBezTo>
                          <a:cubicBezTo>
                            <a:pt x="10181" y="15193"/>
                            <a:pt x="9351" y="15863"/>
                            <a:pt x="8521" y="16566"/>
                          </a:cubicBezTo>
                          <a:cubicBezTo>
                            <a:pt x="8470" y="16604"/>
                            <a:pt x="8414" y="16621"/>
                            <a:pt x="8361" y="16621"/>
                          </a:cubicBezTo>
                          <a:cubicBezTo>
                            <a:pt x="8149" y="16621"/>
                            <a:pt x="7966" y="16361"/>
                            <a:pt x="8170" y="16183"/>
                          </a:cubicBezTo>
                          <a:lnTo>
                            <a:pt x="8298" y="16055"/>
                          </a:lnTo>
                          <a:cubicBezTo>
                            <a:pt x="8457" y="15257"/>
                            <a:pt x="8553" y="14395"/>
                            <a:pt x="8617" y="13566"/>
                          </a:cubicBezTo>
                          <a:cubicBezTo>
                            <a:pt x="8649" y="13183"/>
                            <a:pt x="8713" y="12895"/>
                            <a:pt x="9064" y="12736"/>
                          </a:cubicBezTo>
                          <a:cubicBezTo>
                            <a:pt x="9415" y="12576"/>
                            <a:pt x="9766" y="12449"/>
                            <a:pt x="10117" y="12289"/>
                          </a:cubicBezTo>
                          <a:cubicBezTo>
                            <a:pt x="11362" y="11778"/>
                            <a:pt x="12479" y="11012"/>
                            <a:pt x="13404" y="10023"/>
                          </a:cubicBezTo>
                          <a:cubicBezTo>
                            <a:pt x="13851" y="9544"/>
                            <a:pt x="14202" y="9034"/>
                            <a:pt x="14425" y="8427"/>
                          </a:cubicBezTo>
                          <a:cubicBezTo>
                            <a:pt x="14553" y="8140"/>
                            <a:pt x="14649" y="7853"/>
                            <a:pt x="14713" y="7534"/>
                          </a:cubicBezTo>
                          <a:cubicBezTo>
                            <a:pt x="14745" y="7310"/>
                            <a:pt x="14808" y="7055"/>
                            <a:pt x="14521" y="7023"/>
                          </a:cubicBezTo>
                          <a:cubicBezTo>
                            <a:pt x="14234" y="7023"/>
                            <a:pt x="13947" y="7087"/>
                            <a:pt x="13723" y="7183"/>
                          </a:cubicBezTo>
                          <a:cubicBezTo>
                            <a:pt x="13436" y="7279"/>
                            <a:pt x="13149" y="7406"/>
                            <a:pt x="12894" y="7534"/>
                          </a:cubicBezTo>
                          <a:cubicBezTo>
                            <a:pt x="11266" y="8300"/>
                            <a:pt x="9925" y="9640"/>
                            <a:pt x="9128" y="11268"/>
                          </a:cubicBezTo>
                          <a:cubicBezTo>
                            <a:pt x="9088" y="11346"/>
                            <a:pt x="9022" y="11380"/>
                            <a:pt x="8953" y="11380"/>
                          </a:cubicBezTo>
                          <a:cubicBezTo>
                            <a:pt x="8799" y="11380"/>
                            <a:pt x="8634" y="11211"/>
                            <a:pt x="8745" y="11012"/>
                          </a:cubicBezTo>
                          <a:cubicBezTo>
                            <a:pt x="8808" y="10885"/>
                            <a:pt x="8872" y="10725"/>
                            <a:pt x="8936" y="10598"/>
                          </a:cubicBezTo>
                          <a:lnTo>
                            <a:pt x="8936" y="10438"/>
                          </a:lnTo>
                          <a:lnTo>
                            <a:pt x="9032" y="9832"/>
                          </a:lnTo>
                          <a:cubicBezTo>
                            <a:pt x="9064" y="9608"/>
                            <a:pt x="9096" y="9417"/>
                            <a:pt x="9128" y="9193"/>
                          </a:cubicBezTo>
                          <a:cubicBezTo>
                            <a:pt x="9128" y="9002"/>
                            <a:pt x="9160" y="8810"/>
                            <a:pt x="9223" y="8587"/>
                          </a:cubicBezTo>
                          <a:cubicBezTo>
                            <a:pt x="9250" y="8508"/>
                            <a:pt x="9341" y="8451"/>
                            <a:pt x="9426" y="8451"/>
                          </a:cubicBezTo>
                          <a:cubicBezTo>
                            <a:pt x="9444" y="8451"/>
                            <a:pt x="9462" y="8454"/>
                            <a:pt x="9479" y="8459"/>
                          </a:cubicBezTo>
                          <a:cubicBezTo>
                            <a:pt x="10245" y="7981"/>
                            <a:pt x="10915" y="7374"/>
                            <a:pt x="11489" y="6704"/>
                          </a:cubicBezTo>
                          <a:cubicBezTo>
                            <a:pt x="12096" y="6002"/>
                            <a:pt x="12542" y="5140"/>
                            <a:pt x="12798" y="4247"/>
                          </a:cubicBezTo>
                          <a:cubicBezTo>
                            <a:pt x="12859" y="4000"/>
                            <a:pt x="13040" y="3158"/>
                            <a:pt x="12621" y="3158"/>
                          </a:cubicBezTo>
                          <a:cubicBezTo>
                            <a:pt x="12606" y="3158"/>
                            <a:pt x="12591" y="3159"/>
                            <a:pt x="12574" y="3162"/>
                          </a:cubicBezTo>
                          <a:cubicBezTo>
                            <a:pt x="12159" y="3257"/>
                            <a:pt x="11777" y="3449"/>
                            <a:pt x="11489" y="3736"/>
                          </a:cubicBezTo>
                          <a:cubicBezTo>
                            <a:pt x="10085" y="4789"/>
                            <a:pt x="9223" y="6385"/>
                            <a:pt x="8681" y="7981"/>
                          </a:cubicBezTo>
                          <a:cubicBezTo>
                            <a:pt x="8681" y="8013"/>
                            <a:pt x="8649" y="8013"/>
                            <a:pt x="8649" y="8044"/>
                          </a:cubicBezTo>
                          <a:cubicBezTo>
                            <a:pt x="8585" y="8236"/>
                            <a:pt x="8521" y="8427"/>
                            <a:pt x="8457" y="8587"/>
                          </a:cubicBezTo>
                          <a:cubicBezTo>
                            <a:pt x="8418" y="8667"/>
                            <a:pt x="8353" y="8700"/>
                            <a:pt x="8286" y="8700"/>
                          </a:cubicBezTo>
                          <a:cubicBezTo>
                            <a:pt x="8137" y="8700"/>
                            <a:pt x="7977" y="8539"/>
                            <a:pt x="8043" y="8364"/>
                          </a:cubicBezTo>
                          <a:cubicBezTo>
                            <a:pt x="8106" y="8204"/>
                            <a:pt x="8170" y="8076"/>
                            <a:pt x="8202" y="7917"/>
                          </a:cubicBezTo>
                          <a:cubicBezTo>
                            <a:pt x="8202" y="7885"/>
                            <a:pt x="8202" y="7885"/>
                            <a:pt x="8202" y="7853"/>
                          </a:cubicBezTo>
                          <a:lnTo>
                            <a:pt x="8234" y="7757"/>
                          </a:lnTo>
                          <a:cubicBezTo>
                            <a:pt x="8426" y="6832"/>
                            <a:pt x="8234" y="5779"/>
                            <a:pt x="8106" y="4853"/>
                          </a:cubicBezTo>
                          <a:cubicBezTo>
                            <a:pt x="7947" y="3704"/>
                            <a:pt x="7819" y="2555"/>
                            <a:pt x="7660" y="1406"/>
                          </a:cubicBezTo>
                          <a:cubicBezTo>
                            <a:pt x="7628" y="1119"/>
                            <a:pt x="7564" y="832"/>
                            <a:pt x="7500" y="576"/>
                          </a:cubicBezTo>
                          <a:cubicBezTo>
                            <a:pt x="7468" y="417"/>
                            <a:pt x="7372" y="34"/>
                            <a:pt x="7181" y="2"/>
                          </a:cubicBezTo>
                          <a:cubicBezTo>
                            <a:pt x="7174" y="1"/>
                            <a:pt x="7168" y="0"/>
                            <a:pt x="716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9" name="Google Shape;1919;p60"/>
                    <p:cNvSpPr/>
                    <p:nvPr/>
                  </p:nvSpPr>
                  <p:spPr>
                    <a:xfrm>
                      <a:off x="4585500" y="1987525"/>
                      <a:ext cx="404550" cy="978150"/>
                    </a:xfrm>
                    <a:custGeom>
                      <a:avLst/>
                      <a:gdLst/>
                      <a:ahLst/>
                      <a:cxnLst/>
                      <a:rect l="l" t="t" r="r" b="b"/>
                      <a:pathLst>
                        <a:path w="16182" h="39126" extrusionOk="0">
                          <a:moveTo>
                            <a:pt x="7402" y="485"/>
                          </a:moveTo>
                          <a:cubicBezTo>
                            <a:pt x="7413" y="485"/>
                            <a:pt x="7425" y="487"/>
                            <a:pt x="7437" y="491"/>
                          </a:cubicBezTo>
                          <a:cubicBezTo>
                            <a:pt x="7628" y="523"/>
                            <a:pt x="7692" y="906"/>
                            <a:pt x="7756" y="1065"/>
                          </a:cubicBezTo>
                          <a:cubicBezTo>
                            <a:pt x="7820" y="1321"/>
                            <a:pt x="7884" y="1608"/>
                            <a:pt x="7916" y="1895"/>
                          </a:cubicBezTo>
                          <a:cubicBezTo>
                            <a:pt x="8075" y="3044"/>
                            <a:pt x="8203" y="4193"/>
                            <a:pt x="8362" y="5342"/>
                          </a:cubicBezTo>
                          <a:cubicBezTo>
                            <a:pt x="8490" y="6268"/>
                            <a:pt x="8682" y="7321"/>
                            <a:pt x="8490" y="8246"/>
                          </a:cubicBezTo>
                          <a:lnTo>
                            <a:pt x="8458" y="8342"/>
                          </a:lnTo>
                          <a:cubicBezTo>
                            <a:pt x="8458" y="8374"/>
                            <a:pt x="8458" y="8374"/>
                            <a:pt x="8458" y="8406"/>
                          </a:cubicBezTo>
                          <a:cubicBezTo>
                            <a:pt x="8426" y="8565"/>
                            <a:pt x="8362" y="8693"/>
                            <a:pt x="8299" y="8853"/>
                          </a:cubicBezTo>
                          <a:cubicBezTo>
                            <a:pt x="8211" y="9028"/>
                            <a:pt x="8379" y="9203"/>
                            <a:pt x="8534" y="9203"/>
                          </a:cubicBezTo>
                          <a:cubicBezTo>
                            <a:pt x="8605" y="9203"/>
                            <a:pt x="8673" y="9166"/>
                            <a:pt x="8713" y="9076"/>
                          </a:cubicBezTo>
                          <a:cubicBezTo>
                            <a:pt x="8777" y="8916"/>
                            <a:pt x="8841" y="8725"/>
                            <a:pt x="8873" y="8533"/>
                          </a:cubicBezTo>
                          <a:cubicBezTo>
                            <a:pt x="8905" y="8502"/>
                            <a:pt x="8905" y="8502"/>
                            <a:pt x="8937" y="8470"/>
                          </a:cubicBezTo>
                          <a:cubicBezTo>
                            <a:pt x="9479" y="6874"/>
                            <a:pt x="10341" y="5246"/>
                            <a:pt x="11713" y="4225"/>
                          </a:cubicBezTo>
                          <a:cubicBezTo>
                            <a:pt x="12033" y="3938"/>
                            <a:pt x="12415" y="3746"/>
                            <a:pt x="12798" y="3651"/>
                          </a:cubicBezTo>
                          <a:cubicBezTo>
                            <a:pt x="12816" y="3648"/>
                            <a:pt x="12833" y="3647"/>
                            <a:pt x="12849" y="3647"/>
                          </a:cubicBezTo>
                          <a:cubicBezTo>
                            <a:pt x="13296" y="3647"/>
                            <a:pt x="13115" y="4489"/>
                            <a:pt x="13054" y="4736"/>
                          </a:cubicBezTo>
                          <a:cubicBezTo>
                            <a:pt x="12798" y="5629"/>
                            <a:pt x="12352" y="6491"/>
                            <a:pt x="11745" y="7193"/>
                          </a:cubicBezTo>
                          <a:cubicBezTo>
                            <a:pt x="11171" y="7863"/>
                            <a:pt x="10469" y="8470"/>
                            <a:pt x="9735" y="8948"/>
                          </a:cubicBezTo>
                          <a:cubicBezTo>
                            <a:pt x="9712" y="8943"/>
                            <a:pt x="9689" y="8940"/>
                            <a:pt x="9667" y="8940"/>
                          </a:cubicBezTo>
                          <a:cubicBezTo>
                            <a:pt x="9565" y="8940"/>
                            <a:pt x="9474" y="8997"/>
                            <a:pt x="9447" y="9076"/>
                          </a:cubicBezTo>
                          <a:cubicBezTo>
                            <a:pt x="9416" y="9267"/>
                            <a:pt x="9384" y="9491"/>
                            <a:pt x="9352" y="9682"/>
                          </a:cubicBezTo>
                          <a:cubicBezTo>
                            <a:pt x="9320" y="9906"/>
                            <a:pt x="9288" y="10097"/>
                            <a:pt x="9288" y="10321"/>
                          </a:cubicBezTo>
                          <a:lnTo>
                            <a:pt x="9192" y="10927"/>
                          </a:lnTo>
                          <a:lnTo>
                            <a:pt x="9192" y="11087"/>
                          </a:lnTo>
                          <a:cubicBezTo>
                            <a:pt x="9128" y="11214"/>
                            <a:pt x="9033" y="11374"/>
                            <a:pt x="8969" y="11501"/>
                          </a:cubicBezTo>
                          <a:cubicBezTo>
                            <a:pt x="8880" y="11700"/>
                            <a:pt x="9052" y="11869"/>
                            <a:pt x="9208" y="11869"/>
                          </a:cubicBezTo>
                          <a:cubicBezTo>
                            <a:pt x="9278" y="11869"/>
                            <a:pt x="9344" y="11835"/>
                            <a:pt x="9384" y="11757"/>
                          </a:cubicBezTo>
                          <a:cubicBezTo>
                            <a:pt x="9926" y="10672"/>
                            <a:pt x="10692" y="9714"/>
                            <a:pt x="11618" y="8948"/>
                          </a:cubicBezTo>
                          <a:cubicBezTo>
                            <a:pt x="12096" y="8597"/>
                            <a:pt x="12607" y="8278"/>
                            <a:pt x="13150" y="8023"/>
                          </a:cubicBezTo>
                          <a:cubicBezTo>
                            <a:pt x="13405" y="7895"/>
                            <a:pt x="13692" y="7768"/>
                            <a:pt x="13947" y="7672"/>
                          </a:cubicBezTo>
                          <a:cubicBezTo>
                            <a:pt x="14203" y="7576"/>
                            <a:pt x="14490" y="7512"/>
                            <a:pt x="14745" y="7512"/>
                          </a:cubicBezTo>
                          <a:cubicBezTo>
                            <a:pt x="15064" y="7544"/>
                            <a:pt x="15001" y="7799"/>
                            <a:pt x="14937" y="8023"/>
                          </a:cubicBezTo>
                          <a:cubicBezTo>
                            <a:pt x="14873" y="8342"/>
                            <a:pt x="14809" y="8629"/>
                            <a:pt x="14681" y="8916"/>
                          </a:cubicBezTo>
                          <a:cubicBezTo>
                            <a:pt x="14426" y="9491"/>
                            <a:pt x="14075" y="10033"/>
                            <a:pt x="13660" y="10512"/>
                          </a:cubicBezTo>
                          <a:cubicBezTo>
                            <a:pt x="12735" y="11501"/>
                            <a:pt x="11618" y="12267"/>
                            <a:pt x="10373" y="12778"/>
                          </a:cubicBezTo>
                          <a:cubicBezTo>
                            <a:pt x="10022" y="12938"/>
                            <a:pt x="9671" y="13065"/>
                            <a:pt x="9320" y="13225"/>
                          </a:cubicBezTo>
                          <a:cubicBezTo>
                            <a:pt x="8969" y="13384"/>
                            <a:pt x="8873" y="13672"/>
                            <a:pt x="8873" y="14055"/>
                          </a:cubicBezTo>
                          <a:cubicBezTo>
                            <a:pt x="8809" y="14884"/>
                            <a:pt x="8713" y="15714"/>
                            <a:pt x="8554" y="16544"/>
                          </a:cubicBezTo>
                          <a:lnTo>
                            <a:pt x="8394" y="16672"/>
                          </a:lnTo>
                          <a:cubicBezTo>
                            <a:pt x="8190" y="16850"/>
                            <a:pt x="8393" y="17110"/>
                            <a:pt x="8614" y="17110"/>
                          </a:cubicBezTo>
                          <a:cubicBezTo>
                            <a:pt x="8669" y="17110"/>
                            <a:pt x="8726" y="17093"/>
                            <a:pt x="8777" y="17055"/>
                          </a:cubicBezTo>
                          <a:cubicBezTo>
                            <a:pt x="9575" y="16352"/>
                            <a:pt x="10405" y="15650"/>
                            <a:pt x="11298" y="15044"/>
                          </a:cubicBezTo>
                          <a:cubicBezTo>
                            <a:pt x="12160" y="14406"/>
                            <a:pt x="13086" y="13863"/>
                            <a:pt x="14075" y="13448"/>
                          </a:cubicBezTo>
                          <a:cubicBezTo>
                            <a:pt x="14330" y="13353"/>
                            <a:pt x="14586" y="13289"/>
                            <a:pt x="14841" y="13225"/>
                          </a:cubicBezTo>
                          <a:lnTo>
                            <a:pt x="15224" y="13225"/>
                          </a:lnTo>
                          <a:cubicBezTo>
                            <a:pt x="15288" y="13225"/>
                            <a:pt x="15352" y="13257"/>
                            <a:pt x="15415" y="13257"/>
                          </a:cubicBezTo>
                          <a:cubicBezTo>
                            <a:pt x="15511" y="13289"/>
                            <a:pt x="15511" y="13257"/>
                            <a:pt x="15479" y="13353"/>
                          </a:cubicBezTo>
                          <a:cubicBezTo>
                            <a:pt x="15352" y="13831"/>
                            <a:pt x="15064" y="14246"/>
                            <a:pt x="14713" y="14597"/>
                          </a:cubicBezTo>
                          <a:cubicBezTo>
                            <a:pt x="13979" y="15331"/>
                            <a:pt x="13181" y="15970"/>
                            <a:pt x="12320" y="16512"/>
                          </a:cubicBezTo>
                          <a:cubicBezTo>
                            <a:pt x="11330" y="17214"/>
                            <a:pt x="10245" y="17789"/>
                            <a:pt x="9192" y="18363"/>
                          </a:cubicBezTo>
                          <a:cubicBezTo>
                            <a:pt x="9080" y="18447"/>
                            <a:pt x="9140" y="18630"/>
                            <a:pt x="9243" y="18630"/>
                          </a:cubicBezTo>
                          <a:cubicBezTo>
                            <a:pt x="9257" y="18630"/>
                            <a:pt x="9272" y="18626"/>
                            <a:pt x="9288" y="18618"/>
                          </a:cubicBezTo>
                          <a:lnTo>
                            <a:pt x="9288" y="18618"/>
                          </a:lnTo>
                          <a:cubicBezTo>
                            <a:pt x="9288" y="18714"/>
                            <a:pt x="9256" y="18810"/>
                            <a:pt x="9256" y="18906"/>
                          </a:cubicBezTo>
                          <a:cubicBezTo>
                            <a:pt x="9224" y="19097"/>
                            <a:pt x="9192" y="19289"/>
                            <a:pt x="9192" y="19448"/>
                          </a:cubicBezTo>
                          <a:cubicBezTo>
                            <a:pt x="9192" y="19767"/>
                            <a:pt x="9224" y="20055"/>
                            <a:pt x="9320" y="20374"/>
                          </a:cubicBezTo>
                          <a:lnTo>
                            <a:pt x="9256" y="20406"/>
                          </a:lnTo>
                          <a:cubicBezTo>
                            <a:pt x="9120" y="20541"/>
                            <a:pt x="9238" y="20746"/>
                            <a:pt x="9394" y="20746"/>
                          </a:cubicBezTo>
                          <a:cubicBezTo>
                            <a:pt x="9422" y="20746"/>
                            <a:pt x="9450" y="20739"/>
                            <a:pt x="9479" y="20725"/>
                          </a:cubicBezTo>
                          <a:cubicBezTo>
                            <a:pt x="9735" y="20597"/>
                            <a:pt x="9958" y="20438"/>
                            <a:pt x="10150" y="20278"/>
                          </a:cubicBezTo>
                          <a:lnTo>
                            <a:pt x="10884" y="19735"/>
                          </a:lnTo>
                          <a:cubicBezTo>
                            <a:pt x="11362" y="19416"/>
                            <a:pt x="11809" y="19097"/>
                            <a:pt x="12288" y="18778"/>
                          </a:cubicBezTo>
                          <a:cubicBezTo>
                            <a:pt x="12997" y="18296"/>
                            <a:pt x="13883" y="17662"/>
                            <a:pt x="14811" y="17662"/>
                          </a:cubicBezTo>
                          <a:cubicBezTo>
                            <a:pt x="14927" y="17662"/>
                            <a:pt x="15043" y="17672"/>
                            <a:pt x="15160" y="17693"/>
                          </a:cubicBezTo>
                          <a:cubicBezTo>
                            <a:pt x="15224" y="17693"/>
                            <a:pt x="15415" y="17725"/>
                            <a:pt x="15447" y="17789"/>
                          </a:cubicBezTo>
                          <a:cubicBezTo>
                            <a:pt x="15479" y="17852"/>
                            <a:pt x="15479" y="17980"/>
                            <a:pt x="15447" y="18044"/>
                          </a:cubicBezTo>
                          <a:cubicBezTo>
                            <a:pt x="15384" y="18267"/>
                            <a:pt x="15288" y="18459"/>
                            <a:pt x="15160" y="18650"/>
                          </a:cubicBezTo>
                          <a:cubicBezTo>
                            <a:pt x="14873" y="19001"/>
                            <a:pt x="14554" y="19352"/>
                            <a:pt x="14171" y="19608"/>
                          </a:cubicBezTo>
                          <a:cubicBezTo>
                            <a:pt x="13309" y="20310"/>
                            <a:pt x="12447" y="20948"/>
                            <a:pt x="11522" y="21586"/>
                          </a:cubicBezTo>
                          <a:cubicBezTo>
                            <a:pt x="11011" y="21937"/>
                            <a:pt x="10501" y="22289"/>
                            <a:pt x="9990" y="22640"/>
                          </a:cubicBezTo>
                          <a:cubicBezTo>
                            <a:pt x="9447" y="22927"/>
                            <a:pt x="8905" y="23278"/>
                            <a:pt x="8394" y="23661"/>
                          </a:cubicBezTo>
                          <a:cubicBezTo>
                            <a:pt x="8299" y="23757"/>
                            <a:pt x="8362" y="23916"/>
                            <a:pt x="8490" y="23916"/>
                          </a:cubicBezTo>
                          <a:cubicBezTo>
                            <a:pt x="8426" y="24682"/>
                            <a:pt x="8458" y="25480"/>
                            <a:pt x="8458" y="26214"/>
                          </a:cubicBezTo>
                          <a:lnTo>
                            <a:pt x="8458" y="28799"/>
                          </a:lnTo>
                          <a:lnTo>
                            <a:pt x="8458" y="33937"/>
                          </a:lnTo>
                          <a:lnTo>
                            <a:pt x="8458" y="35373"/>
                          </a:lnTo>
                          <a:cubicBezTo>
                            <a:pt x="8426" y="35405"/>
                            <a:pt x="8426" y="35437"/>
                            <a:pt x="8426" y="35469"/>
                          </a:cubicBezTo>
                          <a:cubicBezTo>
                            <a:pt x="8394" y="35788"/>
                            <a:pt x="8394" y="36107"/>
                            <a:pt x="8458" y="36427"/>
                          </a:cubicBezTo>
                          <a:lnTo>
                            <a:pt x="8458" y="36522"/>
                          </a:lnTo>
                          <a:lnTo>
                            <a:pt x="8458" y="36842"/>
                          </a:lnTo>
                          <a:cubicBezTo>
                            <a:pt x="8203" y="36905"/>
                            <a:pt x="7947" y="36969"/>
                            <a:pt x="7724" y="37065"/>
                          </a:cubicBezTo>
                          <a:cubicBezTo>
                            <a:pt x="7564" y="37161"/>
                            <a:pt x="7405" y="37256"/>
                            <a:pt x="7277" y="37352"/>
                          </a:cubicBezTo>
                          <a:lnTo>
                            <a:pt x="7277" y="28927"/>
                          </a:lnTo>
                          <a:lnTo>
                            <a:pt x="7277" y="26054"/>
                          </a:lnTo>
                          <a:lnTo>
                            <a:pt x="7277" y="24650"/>
                          </a:lnTo>
                          <a:cubicBezTo>
                            <a:pt x="7277" y="24267"/>
                            <a:pt x="7277" y="23852"/>
                            <a:pt x="7213" y="23437"/>
                          </a:cubicBezTo>
                          <a:lnTo>
                            <a:pt x="7277" y="23437"/>
                          </a:lnTo>
                          <a:cubicBezTo>
                            <a:pt x="7501" y="23437"/>
                            <a:pt x="7533" y="23150"/>
                            <a:pt x="7341" y="23055"/>
                          </a:cubicBezTo>
                          <a:cubicBezTo>
                            <a:pt x="6894" y="22895"/>
                            <a:pt x="6416" y="22831"/>
                            <a:pt x="5969" y="22672"/>
                          </a:cubicBezTo>
                          <a:cubicBezTo>
                            <a:pt x="4628" y="22193"/>
                            <a:pt x="3416" y="21427"/>
                            <a:pt x="2394" y="20406"/>
                          </a:cubicBezTo>
                          <a:cubicBezTo>
                            <a:pt x="2043" y="20086"/>
                            <a:pt x="1724" y="19735"/>
                            <a:pt x="1469" y="19352"/>
                          </a:cubicBezTo>
                          <a:cubicBezTo>
                            <a:pt x="1245" y="19033"/>
                            <a:pt x="926" y="18395"/>
                            <a:pt x="1469" y="18172"/>
                          </a:cubicBezTo>
                          <a:cubicBezTo>
                            <a:pt x="1572" y="18128"/>
                            <a:pt x="1685" y="18111"/>
                            <a:pt x="1802" y="18111"/>
                          </a:cubicBezTo>
                          <a:cubicBezTo>
                            <a:pt x="2116" y="18111"/>
                            <a:pt x="2457" y="18238"/>
                            <a:pt x="2714" y="18331"/>
                          </a:cubicBezTo>
                          <a:cubicBezTo>
                            <a:pt x="3192" y="18523"/>
                            <a:pt x="3639" y="18714"/>
                            <a:pt x="4086" y="18938"/>
                          </a:cubicBezTo>
                          <a:cubicBezTo>
                            <a:pt x="5107" y="19448"/>
                            <a:pt x="6001" y="20118"/>
                            <a:pt x="6830" y="20916"/>
                          </a:cubicBezTo>
                          <a:cubicBezTo>
                            <a:pt x="6862" y="20964"/>
                            <a:pt x="6918" y="20988"/>
                            <a:pt x="6974" y="20988"/>
                          </a:cubicBezTo>
                          <a:cubicBezTo>
                            <a:pt x="7030" y="20988"/>
                            <a:pt x="7086" y="20964"/>
                            <a:pt x="7118" y="20916"/>
                          </a:cubicBezTo>
                          <a:cubicBezTo>
                            <a:pt x="7118" y="20916"/>
                            <a:pt x="7150" y="20916"/>
                            <a:pt x="7150" y="20884"/>
                          </a:cubicBezTo>
                          <a:cubicBezTo>
                            <a:pt x="7182" y="20852"/>
                            <a:pt x="7182" y="20789"/>
                            <a:pt x="7182" y="20757"/>
                          </a:cubicBezTo>
                          <a:cubicBezTo>
                            <a:pt x="7213" y="20597"/>
                            <a:pt x="7213" y="20438"/>
                            <a:pt x="7182" y="20278"/>
                          </a:cubicBezTo>
                          <a:lnTo>
                            <a:pt x="7182" y="19640"/>
                          </a:lnTo>
                          <a:lnTo>
                            <a:pt x="7182" y="19065"/>
                          </a:lnTo>
                          <a:cubicBezTo>
                            <a:pt x="7213" y="18842"/>
                            <a:pt x="7182" y="18650"/>
                            <a:pt x="7150" y="18459"/>
                          </a:cubicBezTo>
                          <a:cubicBezTo>
                            <a:pt x="7245" y="18363"/>
                            <a:pt x="7245" y="18235"/>
                            <a:pt x="7118" y="18172"/>
                          </a:cubicBezTo>
                          <a:cubicBezTo>
                            <a:pt x="6607" y="17948"/>
                            <a:pt x="6065" y="17693"/>
                            <a:pt x="5586" y="17406"/>
                          </a:cubicBezTo>
                          <a:cubicBezTo>
                            <a:pt x="5075" y="17118"/>
                            <a:pt x="4628" y="16799"/>
                            <a:pt x="4150" y="16512"/>
                          </a:cubicBezTo>
                          <a:cubicBezTo>
                            <a:pt x="3288" y="16001"/>
                            <a:pt x="2490" y="15363"/>
                            <a:pt x="1820" y="14629"/>
                          </a:cubicBezTo>
                          <a:cubicBezTo>
                            <a:pt x="1469" y="14214"/>
                            <a:pt x="256" y="12427"/>
                            <a:pt x="1405" y="12331"/>
                          </a:cubicBezTo>
                          <a:cubicBezTo>
                            <a:pt x="1438" y="12327"/>
                            <a:pt x="1471" y="12325"/>
                            <a:pt x="1504" y="12325"/>
                          </a:cubicBezTo>
                          <a:cubicBezTo>
                            <a:pt x="1977" y="12325"/>
                            <a:pt x="2417" y="12735"/>
                            <a:pt x="2745" y="13033"/>
                          </a:cubicBezTo>
                          <a:cubicBezTo>
                            <a:pt x="3224" y="13384"/>
                            <a:pt x="3639" y="13767"/>
                            <a:pt x="4086" y="14150"/>
                          </a:cubicBezTo>
                          <a:cubicBezTo>
                            <a:pt x="5043" y="15044"/>
                            <a:pt x="5905" y="15970"/>
                            <a:pt x="6703" y="16991"/>
                          </a:cubicBezTo>
                          <a:cubicBezTo>
                            <a:pt x="6748" y="17044"/>
                            <a:pt x="6801" y="17066"/>
                            <a:pt x="6852" y="17066"/>
                          </a:cubicBezTo>
                          <a:cubicBezTo>
                            <a:pt x="7017" y="17066"/>
                            <a:pt x="7168" y="16834"/>
                            <a:pt x="7022" y="16640"/>
                          </a:cubicBezTo>
                          <a:cubicBezTo>
                            <a:pt x="6958" y="16576"/>
                            <a:pt x="6926" y="16512"/>
                            <a:pt x="6862" y="16448"/>
                          </a:cubicBezTo>
                          <a:cubicBezTo>
                            <a:pt x="6926" y="16161"/>
                            <a:pt x="6958" y="15874"/>
                            <a:pt x="6958" y="15555"/>
                          </a:cubicBezTo>
                          <a:lnTo>
                            <a:pt x="6958" y="15044"/>
                          </a:lnTo>
                          <a:cubicBezTo>
                            <a:pt x="6958" y="14948"/>
                            <a:pt x="6958" y="14821"/>
                            <a:pt x="6926" y="14725"/>
                          </a:cubicBezTo>
                          <a:cubicBezTo>
                            <a:pt x="6990" y="14661"/>
                            <a:pt x="6990" y="14565"/>
                            <a:pt x="6926" y="14501"/>
                          </a:cubicBezTo>
                          <a:cubicBezTo>
                            <a:pt x="6447" y="14087"/>
                            <a:pt x="5937" y="13767"/>
                            <a:pt x="5458" y="13384"/>
                          </a:cubicBezTo>
                          <a:cubicBezTo>
                            <a:pt x="5011" y="12970"/>
                            <a:pt x="4565" y="12587"/>
                            <a:pt x="4118" y="12172"/>
                          </a:cubicBezTo>
                          <a:cubicBezTo>
                            <a:pt x="3224" y="11342"/>
                            <a:pt x="2426" y="10416"/>
                            <a:pt x="1692" y="9459"/>
                          </a:cubicBezTo>
                          <a:cubicBezTo>
                            <a:pt x="1309" y="8980"/>
                            <a:pt x="990" y="8470"/>
                            <a:pt x="671" y="7959"/>
                          </a:cubicBezTo>
                          <a:cubicBezTo>
                            <a:pt x="575" y="7863"/>
                            <a:pt x="320" y="7512"/>
                            <a:pt x="480" y="7385"/>
                          </a:cubicBezTo>
                          <a:cubicBezTo>
                            <a:pt x="533" y="7342"/>
                            <a:pt x="582" y="7328"/>
                            <a:pt x="630" y="7328"/>
                          </a:cubicBezTo>
                          <a:cubicBezTo>
                            <a:pt x="724" y="7328"/>
                            <a:pt x="809" y="7385"/>
                            <a:pt x="894" y="7385"/>
                          </a:cubicBezTo>
                          <a:cubicBezTo>
                            <a:pt x="1022" y="7416"/>
                            <a:pt x="1182" y="7480"/>
                            <a:pt x="1309" y="7576"/>
                          </a:cubicBezTo>
                          <a:cubicBezTo>
                            <a:pt x="2362" y="8214"/>
                            <a:pt x="3320" y="8980"/>
                            <a:pt x="4150" y="9842"/>
                          </a:cubicBezTo>
                          <a:cubicBezTo>
                            <a:pt x="4660" y="10321"/>
                            <a:pt x="5107" y="10831"/>
                            <a:pt x="5522" y="11374"/>
                          </a:cubicBezTo>
                          <a:cubicBezTo>
                            <a:pt x="5969" y="11916"/>
                            <a:pt x="6320" y="12491"/>
                            <a:pt x="6735" y="13065"/>
                          </a:cubicBezTo>
                          <a:cubicBezTo>
                            <a:pt x="6767" y="13129"/>
                            <a:pt x="6862" y="13161"/>
                            <a:pt x="6958" y="13161"/>
                          </a:cubicBezTo>
                          <a:cubicBezTo>
                            <a:pt x="7022" y="13161"/>
                            <a:pt x="7054" y="13129"/>
                            <a:pt x="7086" y="13097"/>
                          </a:cubicBezTo>
                          <a:cubicBezTo>
                            <a:pt x="7150" y="13033"/>
                            <a:pt x="7150" y="12938"/>
                            <a:pt x="7118" y="12874"/>
                          </a:cubicBezTo>
                          <a:cubicBezTo>
                            <a:pt x="7182" y="12618"/>
                            <a:pt x="7213" y="12331"/>
                            <a:pt x="7213" y="12076"/>
                          </a:cubicBezTo>
                          <a:cubicBezTo>
                            <a:pt x="7213" y="11757"/>
                            <a:pt x="7277" y="11438"/>
                            <a:pt x="7245" y="11087"/>
                          </a:cubicBezTo>
                          <a:cubicBezTo>
                            <a:pt x="7245" y="10799"/>
                            <a:pt x="7118" y="10544"/>
                            <a:pt x="6862" y="10353"/>
                          </a:cubicBezTo>
                          <a:cubicBezTo>
                            <a:pt x="6671" y="10161"/>
                            <a:pt x="6479" y="9938"/>
                            <a:pt x="6288" y="9714"/>
                          </a:cubicBezTo>
                          <a:cubicBezTo>
                            <a:pt x="5490" y="8885"/>
                            <a:pt x="4724" y="7991"/>
                            <a:pt x="4054" y="7033"/>
                          </a:cubicBezTo>
                          <a:cubicBezTo>
                            <a:pt x="3384" y="6076"/>
                            <a:pt x="2841" y="5055"/>
                            <a:pt x="2458" y="3938"/>
                          </a:cubicBezTo>
                          <a:cubicBezTo>
                            <a:pt x="2394" y="3746"/>
                            <a:pt x="2267" y="3395"/>
                            <a:pt x="2554" y="3331"/>
                          </a:cubicBezTo>
                          <a:cubicBezTo>
                            <a:pt x="2587" y="3326"/>
                            <a:pt x="2621" y="3323"/>
                            <a:pt x="2655" y="3323"/>
                          </a:cubicBezTo>
                          <a:cubicBezTo>
                            <a:pt x="2820" y="3323"/>
                            <a:pt x="2996" y="3385"/>
                            <a:pt x="3128" y="3491"/>
                          </a:cubicBezTo>
                          <a:cubicBezTo>
                            <a:pt x="3607" y="3842"/>
                            <a:pt x="3990" y="4289"/>
                            <a:pt x="4309" y="4799"/>
                          </a:cubicBezTo>
                          <a:cubicBezTo>
                            <a:pt x="5171" y="6076"/>
                            <a:pt x="6001" y="7353"/>
                            <a:pt x="6862" y="8661"/>
                          </a:cubicBezTo>
                          <a:cubicBezTo>
                            <a:pt x="6862" y="8693"/>
                            <a:pt x="6894" y="8725"/>
                            <a:pt x="6926" y="8725"/>
                          </a:cubicBezTo>
                          <a:lnTo>
                            <a:pt x="6926" y="8821"/>
                          </a:lnTo>
                          <a:cubicBezTo>
                            <a:pt x="6940" y="8917"/>
                            <a:pt x="7019" y="8960"/>
                            <a:pt x="7101" y="8960"/>
                          </a:cubicBezTo>
                          <a:cubicBezTo>
                            <a:pt x="7211" y="8960"/>
                            <a:pt x="7327" y="8884"/>
                            <a:pt x="7309" y="8757"/>
                          </a:cubicBezTo>
                          <a:cubicBezTo>
                            <a:pt x="7022" y="6459"/>
                            <a:pt x="6926" y="4097"/>
                            <a:pt x="7054" y="1768"/>
                          </a:cubicBezTo>
                          <a:cubicBezTo>
                            <a:pt x="7054" y="1512"/>
                            <a:pt x="7086" y="1289"/>
                            <a:pt x="7118" y="1034"/>
                          </a:cubicBezTo>
                          <a:cubicBezTo>
                            <a:pt x="7148" y="914"/>
                            <a:pt x="7234" y="485"/>
                            <a:pt x="7402" y="485"/>
                          </a:cubicBezTo>
                          <a:close/>
                          <a:moveTo>
                            <a:pt x="7426" y="0"/>
                          </a:moveTo>
                          <a:cubicBezTo>
                            <a:pt x="7355" y="0"/>
                            <a:pt x="7283" y="15"/>
                            <a:pt x="7213" y="44"/>
                          </a:cubicBezTo>
                          <a:cubicBezTo>
                            <a:pt x="6990" y="172"/>
                            <a:pt x="6830" y="395"/>
                            <a:pt x="6767" y="651"/>
                          </a:cubicBezTo>
                          <a:cubicBezTo>
                            <a:pt x="6607" y="1225"/>
                            <a:pt x="6543" y="1831"/>
                            <a:pt x="6575" y="2438"/>
                          </a:cubicBezTo>
                          <a:cubicBezTo>
                            <a:pt x="6575" y="3076"/>
                            <a:pt x="6575" y="3746"/>
                            <a:pt x="6575" y="4385"/>
                          </a:cubicBezTo>
                          <a:cubicBezTo>
                            <a:pt x="6607" y="5533"/>
                            <a:pt x="6703" y="6682"/>
                            <a:pt x="6830" y="7799"/>
                          </a:cubicBezTo>
                          <a:cubicBezTo>
                            <a:pt x="6160" y="6778"/>
                            <a:pt x="5490" y="5757"/>
                            <a:pt x="4788" y="4736"/>
                          </a:cubicBezTo>
                          <a:cubicBezTo>
                            <a:pt x="4469" y="4193"/>
                            <a:pt x="4054" y="3714"/>
                            <a:pt x="3607" y="3299"/>
                          </a:cubicBezTo>
                          <a:cubicBezTo>
                            <a:pt x="3358" y="3095"/>
                            <a:pt x="3011" y="2907"/>
                            <a:pt x="2683" y="2907"/>
                          </a:cubicBezTo>
                          <a:cubicBezTo>
                            <a:pt x="2549" y="2907"/>
                            <a:pt x="2419" y="2938"/>
                            <a:pt x="2299" y="3012"/>
                          </a:cubicBezTo>
                          <a:cubicBezTo>
                            <a:pt x="1756" y="3331"/>
                            <a:pt x="2075" y="4065"/>
                            <a:pt x="2235" y="4512"/>
                          </a:cubicBezTo>
                          <a:cubicBezTo>
                            <a:pt x="2458" y="5087"/>
                            <a:pt x="2714" y="5661"/>
                            <a:pt x="3001" y="6204"/>
                          </a:cubicBezTo>
                          <a:cubicBezTo>
                            <a:pt x="3639" y="7257"/>
                            <a:pt x="4373" y="8278"/>
                            <a:pt x="5203" y="9204"/>
                          </a:cubicBezTo>
                          <a:cubicBezTo>
                            <a:pt x="5682" y="9746"/>
                            <a:pt x="6160" y="10225"/>
                            <a:pt x="6639" y="10736"/>
                          </a:cubicBezTo>
                          <a:cubicBezTo>
                            <a:pt x="6799" y="10863"/>
                            <a:pt x="6862" y="11023"/>
                            <a:pt x="6830" y="11214"/>
                          </a:cubicBezTo>
                          <a:lnTo>
                            <a:pt x="6830" y="11821"/>
                          </a:lnTo>
                          <a:lnTo>
                            <a:pt x="6830" y="12267"/>
                          </a:lnTo>
                          <a:cubicBezTo>
                            <a:pt x="6607" y="11884"/>
                            <a:pt x="6320" y="11533"/>
                            <a:pt x="6033" y="11150"/>
                          </a:cubicBezTo>
                          <a:cubicBezTo>
                            <a:pt x="5618" y="10640"/>
                            <a:pt x="5171" y="10129"/>
                            <a:pt x="4692" y="9650"/>
                          </a:cubicBezTo>
                          <a:cubicBezTo>
                            <a:pt x="3799" y="8693"/>
                            <a:pt x="2745" y="7863"/>
                            <a:pt x="1628" y="7161"/>
                          </a:cubicBezTo>
                          <a:cubicBezTo>
                            <a:pt x="1379" y="7001"/>
                            <a:pt x="970" y="6820"/>
                            <a:pt x="624" y="6820"/>
                          </a:cubicBezTo>
                          <a:cubicBezTo>
                            <a:pt x="351" y="6820"/>
                            <a:pt x="117" y="6933"/>
                            <a:pt x="33" y="7257"/>
                          </a:cubicBezTo>
                          <a:cubicBezTo>
                            <a:pt x="1" y="7544"/>
                            <a:pt x="33" y="7831"/>
                            <a:pt x="192" y="8055"/>
                          </a:cubicBezTo>
                          <a:cubicBezTo>
                            <a:pt x="352" y="8342"/>
                            <a:pt x="543" y="8597"/>
                            <a:pt x="735" y="8853"/>
                          </a:cubicBezTo>
                          <a:cubicBezTo>
                            <a:pt x="1501" y="9938"/>
                            <a:pt x="2331" y="10959"/>
                            <a:pt x="3256" y="11916"/>
                          </a:cubicBezTo>
                          <a:cubicBezTo>
                            <a:pt x="3799" y="12459"/>
                            <a:pt x="4341" y="12938"/>
                            <a:pt x="4916" y="13416"/>
                          </a:cubicBezTo>
                          <a:cubicBezTo>
                            <a:pt x="5426" y="13863"/>
                            <a:pt x="6001" y="14278"/>
                            <a:pt x="6607" y="14661"/>
                          </a:cubicBezTo>
                          <a:cubicBezTo>
                            <a:pt x="6575" y="14789"/>
                            <a:pt x="6575" y="14884"/>
                            <a:pt x="6607" y="15012"/>
                          </a:cubicBezTo>
                          <a:lnTo>
                            <a:pt x="6607" y="15523"/>
                          </a:lnTo>
                          <a:lnTo>
                            <a:pt x="6607" y="16033"/>
                          </a:lnTo>
                          <a:cubicBezTo>
                            <a:pt x="5937" y="15235"/>
                            <a:pt x="5235" y="14501"/>
                            <a:pt x="4501" y="13799"/>
                          </a:cubicBezTo>
                          <a:cubicBezTo>
                            <a:pt x="4022" y="13384"/>
                            <a:pt x="3543" y="12970"/>
                            <a:pt x="3065" y="12587"/>
                          </a:cubicBezTo>
                          <a:cubicBezTo>
                            <a:pt x="2554" y="12172"/>
                            <a:pt x="2107" y="11789"/>
                            <a:pt x="1501" y="11789"/>
                          </a:cubicBezTo>
                          <a:cubicBezTo>
                            <a:pt x="1481" y="11788"/>
                            <a:pt x="1462" y="11787"/>
                            <a:pt x="1442" y="11787"/>
                          </a:cubicBezTo>
                          <a:cubicBezTo>
                            <a:pt x="926" y="11787"/>
                            <a:pt x="510" y="12191"/>
                            <a:pt x="480" y="12714"/>
                          </a:cubicBezTo>
                          <a:cubicBezTo>
                            <a:pt x="480" y="13257"/>
                            <a:pt x="671" y="13799"/>
                            <a:pt x="990" y="14246"/>
                          </a:cubicBezTo>
                          <a:cubicBezTo>
                            <a:pt x="1628" y="15140"/>
                            <a:pt x="2458" y="15906"/>
                            <a:pt x="3384" y="16480"/>
                          </a:cubicBezTo>
                          <a:cubicBezTo>
                            <a:pt x="3958" y="16863"/>
                            <a:pt x="4501" y="17214"/>
                            <a:pt x="5075" y="17565"/>
                          </a:cubicBezTo>
                          <a:cubicBezTo>
                            <a:pt x="5650" y="17916"/>
                            <a:pt x="6256" y="18204"/>
                            <a:pt x="6862" y="18395"/>
                          </a:cubicBezTo>
                          <a:cubicBezTo>
                            <a:pt x="6862" y="18523"/>
                            <a:pt x="6862" y="18618"/>
                            <a:pt x="6862" y="18746"/>
                          </a:cubicBezTo>
                          <a:lnTo>
                            <a:pt x="6862" y="19001"/>
                          </a:lnTo>
                          <a:lnTo>
                            <a:pt x="6894" y="19608"/>
                          </a:lnTo>
                          <a:lnTo>
                            <a:pt x="6926" y="20214"/>
                          </a:lnTo>
                          <a:cubicBezTo>
                            <a:pt x="6926" y="20214"/>
                            <a:pt x="6926" y="20246"/>
                            <a:pt x="6926" y="20246"/>
                          </a:cubicBezTo>
                          <a:cubicBezTo>
                            <a:pt x="5777" y="19193"/>
                            <a:pt x="4469" y="18395"/>
                            <a:pt x="3001" y="17852"/>
                          </a:cubicBezTo>
                          <a:cubicBezTo>
                            <a:pt x="2638" y="17683"/>
                            <a:pt x="2257" y="17606"/>
                            <a:pt x="1872" y="17606"/>
                          </a:cubicBezTo>
                          <a:cubicBezTo>
                            <a:pt x="1749" y="17606"/>
                            <a:pt x="1625" y="17614"/>
                            <a:pt x="1501" y="17629"/>
                          </a:cubicBezTo>
                          <a:cubicBezTo>
                            <a:pt x="1022" y="17725"/>
                            <a:pt x="703" y="18204"/>
                            <a:pt x="767" y="18714"/>
                          </a:cubicBezTo>
                          <a:cubicBezTo>
                            <a:pt x="894" y="19257"/>
                            <a:pt x="1182" y="19735"/>
                            <a:pt x="1565" y="20118"/>
                          </a:cubicBezTo>
                          <a:cubicBezTo>
                            <a:pt x="2650" y="21395"/>
                            <a:pt x="4054" y="22352"/>
                            <a:pt x="5618" y="22959"/>
                          </a:cubicBezTo>
                          <a:cubicBezTo>
                            <a:pt x="6033" y="23118"/>
                            <a:pt x="6479" y="23246"/>
                            <a:pt x="6926" y="23342"/>
                          </a:cubicBezTo>
                          <a:cubicBezTo>
                            <a:pt x="6862" y="24140"/>
                            <a:pt x="6830" y="24906"/>
                            <a:pt x="6862" y="25703"/>
                          </a:cubicBezTo>
                          <a:lnTo>
                            <a:pt x="6862" y="28193"/>
                          </a:lnTo>
                          <a:lnTo>
                            <a:pt x="6862" y="33331"/>
                          </a:lnTo>
                          <a:lnTo>
                            <a:pt x="6862" y="37735"/>
                          </a:lnTo>
                          <a:cubicBezTo>
                            <a:pt x="6767" y="37799"/>
                            <a:pt x="6703" y="37863"/>
                            <a:pt x="6607" y="37927"/>
                          </a:cubicBezTo>
                          <a:cubicBezTo>
                            <a:pt x="6128" y="37512"/>
                            <a:pt x="5522" y="37288"/>
                            <a:pt x="4852" y="37288"/>
                          </a:cubicBezTo>
                          <a:cubicBezTo>
                            <a:pt x="4756" y="37280"/>
                            <a:pt x="4660" y="37276"/>
                            <a:pt x="4565" y="37276"/>
                          </a:cubicBezTo>
                          <a:cubicBezTo>
                            <a:pt x="4279" y="37276"/>
                            <a:pt x="3998" y="37312"/>
                            <a:pt x="3735" y="37384"/>
                          </a:cubicBezTo>
                          <a:cubicBezTo>
                            <a:pt x="3511" y="37416"/>
                            <a:pt x="3320" y="37448"/>
                            <a:pt x="3160" y="37544"/>
                          </a:cubicBezTo>
                          <a:cubicBezTo>
                            <a:pt x="2969" y="37576"/>
                            <a:pt x="2809" y="37671"/>
                            <a:pt x="2682" y="37831"/>
                          </a:cubicBezTo>
                          <a:cubicBezTo>
                            <a:pt x="2618" y="37927"/>
                            <a:pt x="2682" y="38022"/>
                            <a:pt x="2777" y="38054"/>
                          </a:cubicBezTo>
                          <a:cubicBezTo>
                            <a:pt x="2820" y="38063"/>
                            <a:pt x="2863" y="38067"/>
                            <a:pt x="2906" y="38067"/>
                          </a:cubicBezTo>
                          <a:cubicBezTo>
                            <a:pt x="3022" y="38067"/>
                            <a:pt x="3139" y="38037"/>
                            <a:pt x="3256" y="37990"/>
                          </a:cubicBezTo>
                          <a:cubicBezTo>
                            <a:pt x="3416" y="37959"/>
                            <a:pt x="3575" y="37895"/>
                            <a:pt x="3767" y="37863"/>
                          </a:cubicBezTo>
                          <a:cubicBezTo>
                            <a:pt x="4000" y="37816"/>
                            <a:pt x="4234" y="37786"/>
                            <a:pt x="4468" y="37786"/>
                          </a:cubicBezTo>
                          <a:cubicBezTo>
                            <a:pt x="4553" y="37786"/>
                            <a:pt x="4639" y="37790"/>
                            <a:pt x="4724" y="37799"/>
                          </a:cubicBezTo>
                          <a:cubicBezTo>
                            <a:pt x="4773" y="37796"/>
                            <a:pt x="4821" y="37795"/>
                            <a:pt x="4869" y="37795"/>
                          </a:cubicBezTo>
                          <a:cubicBezTo>
                            <a:pt x="5390" y="37795"/>
                            <a:pt x="5879" y="37951"/>
                            <a:pt x="6288" y="38214"/>
                          </a:cubicBezTo>
                          <a:cubicBezTo>
                            <a:pt x="6096" y="38405"/>
                            <a:pt x="5937" y="38597"/>
                            <a:pt x="5745" y="38788"/>
                          </a:cubicBezTo>
                          <a:cubicBezTo>
                            <a:pt x="5646" y="38938"/>
                            <a:pt x="5760" y="39126"/>
                            <a:pt x="5905" y="39126"/>
                          </a:cubicBezTo>
                          <a:cubicBezTo>
                            <a:pt x="5947" y="39126"/>
                            <a:pt x="5990" y="39111"/>
                            <a:pt x="6033" y="39076"/>
                          </a:cubicBezTo>
                          <a:cubicBezTo>
                            <a:pt x="6416" y="38724"/>
                            <a:pt x="6830" y="38405"/>
                            <a:pt x="7245" y="38118"/>
                          </a:cubicBezTo>
                          <a:cubicBezTo>
                            <a:pt x="7309" y="38086"/>
                            <a:pt x="7373" y="38022"/>
                            <a:pt x="7437" y="37990"/>
                          </a:cubicBezTo>
                          <a:cubicBezTo>
                            <a:pt x="7724" y="37799"/>
                            <a:pt x="8011" y="37671"/>
                            <a:pt x="8299" y="37576"/>
                          </a:cubicBezTo>
                          <a:cubicBezTo>
                            <a:pt x="8458" y="37544"/>
                            <a:pt x="8586" y="37512"/>
                            <a:pt x="8745" y="37480"/>
                          </a:cubicBezTo>
                          <a:cubicBezTo>
                            <a:pt x="8793" y="37528"/>
                            <a:pt x="8857" y="37552"/>
                            <a:pt x="8921" y="37552"/>
                          </a:cubicBezTo>
                          <a:cubicBezTo>
                            <a:pt x="8985" y="37552"/>
                            <a:pt x="9049" y="37528"/>
                            <a:pt x="9096" y="37480"/>
                          </a:cubicBezTo>
                          <a:cubicBezTo>
                            <a:pt x="9192" y="37480"/>
                            <a:pt x="9288" y="37512"/>
                            <a:pt x="9384" y="37512"/>
                          </a:cubicBezTo>
                          <a:cubicBezTo>
                            <a:pt x="9416" y="37528"/>
                            <a:pt x="9439" y="37536"/>
                            <a:pt x="9459" y="37536"/>
                          </a:cubicBezTo>
                          <a:cubicBezTo>
                            <a:pt x="9479" y="37536"/>
                            <a:pt x="9495" y="37528"/>
                            <a:pt x="9511" y="37512"/>
                          </a:cubicBezTo>
                          <a:cubicBezTo>
                            <a:pt x="9671" y="37544"/>
                            <a:pt x="9830" y="37607"/>
                            <a:pt x="9958" y="37671"/>
                          </a:cubicBezTo>
                          <a:cubicBezTo>
                            <a:pt x="10135" y="37760"/>
                            <a:pt x="10285" y="37930"/>
                            <a:pt x="10483" y="37930"/>
                          </a:cubicBezTo>
                          <a:cubicBezTo>
                            <a:pt x="10499" y="37930"/>
                            <a:pt x="10516" y="37929"/>
                            <a:pt x="10533" y="37927"/>
                          </a:cubicBezTo>
                          <a:cubicBezTo>
                            <a:pt x="10628" y="37927"/>
                            <a:pt x="10724" y="37831"/>
                            <a:pt x="10724" y="37735"/>
                          </a:cubicBezTo>
                          <a:cubicBezTo>
                            <a:pt x="10724" y="37320"/>
                            <a:pt x="10118" y="37097"/>
                            <a:pt x="9735" y="37001"/>
                          </a:cubicBezTo>
                          <a:lnTo>
                            <a:pt x="9767" y="36937"/>
                          </a:lnTo>
                          <a:cubicBezTo>
                            <a:pt x="9830" y="36810"/>
                            <a:pt x="9926" y="36682"/>
                            <a:pt x="10022" y="36554"/>
                          </a:cubicBezTo>
                          <a:cubicBezTo>
                            <a:pt x="10181" y="36331"/>
                            <a:pt x="10373" y="36107"/>
                            <a:pt x="10596" y="35916"/>
                          </a:cubicBezTo>
                          <a:cubicBezTo>
                            <a:pt x="10788" y="35725"/>
                            <a:pt x="11011" y="35565"/>
                            <a:pt x="11267" y="35469"/>
                          </a:cubicBezTo>
                          <a:cubicBezTo>
                            <a:pt x="11394" y="35405"/>
                            <a:pt x="11522" y="35373"/>
                            <a:pt x="11650" y="35342"/>
                          </a:cubicBezTo>
                          <a:cubicBezTo>
                            <a:pt x="11809" y="35342"/>
                            <a:pt x="11937" y="35342"/>
                            <a:pt x="12096" y="35310"/>
                          </a:cubicBezTo>
                          <a:cubicBezTo>
                            <a:pt x="12224" y="35246"/>
                            <a:pt x="12256" y="35086"/>
                            <a:pt x="12128" y="35022"/>
                          </a:cubicBezTo>
                          <a:cubicBezTo>
                            <a:pt x="11960" y="34938"/>
                            <a:pt x="11774" y="34898"/>
                            <a:pt x="11588" y="34898"/>
                          </a:cubicBezTo>
                          <a:cubicBezTo>
                            <a:pt x="11423" y="34898"/>
                            <a:pt x="11258" y="34930"/>
                            <a:pt x="11107" y="34990"/>
                          </a:cubicBezTo>
                          <a:cubicBezTo>
                            <a:pt x="10756" y="35118"/>
                            <a:pt x="10469" y="35310"/>
                            <a:pt x="10181" y="35565"/>
                          </a:cubicBezTo>
                          <a:cubicBezTo>
                            <a:pt x="9926" y="35820"/>
                            <a:pt x="9703" y="36107"/>
                            <a:pt x="9511" y="36395"/>
                          </a:cubicBezTo>
                          <a:cubicBezTo>
                            <a:pt x="9447" y="36490"/>
                            <a:pt x="9384" y="36586"/>
                            <a:pt x="9352" y="36714"/>
                          </a:cubicBezTo>
                          <a:cubicBezTo>
                            <a:pt x="9352" y="36554"/>
                            <a:pt x="9320" y="36363"/>
                            <a:pt x="9320" y="36203"/>
                          </a:cubicBezTo>
                          <a:cubicBezTo>
                            <a:pt x="9352" y="35788"/>
                            <a:pt x="9352" y="35373"/>
                            <a:pt x="9352" y="34959"/>
                          </a:cubicBezTo>
                          <a:cubicBezTo>
                            <a:pt x="9352" y="34816"/>
                            <a:pt x="9249" y="34698"/>
                            <a:pt x="9113" y="34698"/>
                          </a:cubicBezTo>
                          <a:cubicBezTo>
                            <a:pt x="9097" y="34698"/>
                            <a:pt x="9081" y="34700"/>
                            <a:pt x="9064" y="34703"/>
                          </a:cubicBezTo>
                          <a:lnTo>
                            <a:pt x="9064" y="29374"/>
                          </a:lnTo>
                          <a:lnTo>
                            <a:pt x="9064" y="26469"/>
                          </a:lnTo>
                          <a:lnTo>
                            <a:pt x="9064" y="25065"/>
                          </a:lnTo>
                          <a:cubicBezTo>
                            <a:pt x="9064" y="24618"/>
                            <a:pt x="9033" y="24172"/>
                            <a:pt x="9001" y="23725"/>
                          </a:cubicBezTo>
                          <a:cubicBezTo>
                            <a:pt x="9447" y="23469"/>
                            <a:pt x="9894" y="23214"/>
                            <a:pt x="10309" y="22927"/>
                          </a:cubicBezTo>
                          <a:cubicBezTo>
                            <a:pt x="10820" y="22608"/>
                            <a:pt x="11330" y="22257"/>
                            <a:pt x="11841" y="21906"/>
                          </a:cubicBezTo>
                          <a:cubicBezTo>
                            <a:pt x="12830" y="21235"/>
                            <a:pt x="13820" y="20533"/>
                            <a:pt x="14745" y="19799"/>
                          </a:cubicBezTo>
                          <a:cubicBezTo>
                            <a:pt x="15160" y="19480"/>
                            <a:pt x="15511" y="19097"/>
                            <a:pt x="15798" y="18682"/>
                          </a:cubicBezTo>
                          <a:cubicBezTo>
                            <a:pt x="15862" y="18427"/>
                            <a:pt x="16181" y="17725"/>
                            <a:pt x="15798" y="17406"/>
                          </a:cubicBezTo>
                          <a:cubicBezTo>
                            <a:pt x="15575" y="17246"/>
                            <a:pt x="15320" y="17182"/>
                            <a:pt x="15064" y="17182"/>
                          </a:cubicBezTo>
                          <a:cubicBezTo>
                            <a:pt x="14959" y="17171"/>
                            <a:pt x="14858" y="17163"/>
                            <a:pt x="14759" y="17163"/>
                          </a:cubicBezTo>
                          <a:cubicBezTo>
                            <a:pt x="14586" y="17163"/>
                            <a:pt x="14417" y="17185"/>
                            <a:pt x="14235" y="17246"/>
                          </a:cubicBezTo>
                          <a:cubicBezTo>
                            <a:pt x="13692" y="17374"/>
                            <a:pt x="13150" y="17629"/>
                            <a:pt x="12671" y="17948"/>
                          </a:cubicBezTo>
                          <a:cubicBezTo>
                            <a:pt x="12096" y="18299"/>
                            <a:pt x="11522" y="18682"/>
                            <a:pt x="10947" y="19097"/>
                          </a:cubicBezTo>
                          <a:cubicBezTo>
                            <a:pt x="10660" y="19289"/>
                            <a:pt x="10373" y="19480"/>
                            <a:pt x="10118" y="19703"/>
                          </a:cubicBezTo>
                          <a:lnTo>
                            <a:pt x="9639" y="20023"/>
                          </a:lnTo>
                          <a:cubicBezTo>
                            <a:pt x="9639" y="19831"/>
                            <a:pt x="9639" y="19640"/>
                            <a:pt x="9639" y="19448"/>
                          </a:cubicBezTo>
                          <a:cubicBezTo>
                            <a:pt x="9639" y="19289"/>
                            <a:pt x="9671" y="19129"/>
                            <a:pt x="9703" y="19001"/>
                          </a:cubicBezTo>
                          <a:cubicBezTo>
                            <a:pt x="9703" y="18810"/>
                            <a:pt x="9767" y="18650"/>
                            <a:pt x="9767" y="18459"/>
                          </a:cubicBezTo>
                          <a:cubicBezTo>
                            <a:pt x="9767" y="18459"/>
                            <a:pt x="9767" y="18427"/>
                            <a:pt x="9767" y="18427"/>
                          </a:cubicBezTo>
                          <a:cubicBezTo>
                            <a:pt x="10724" y="18012"/>
                            <a:pt x="11618" y="17533"/>
                            <a:pt x="12447" y="16959"/>
                          </a:cubicBezTo>
                          <a:cubicBezTo>
                            <a:pt x="12958" y="16640"/>
                            <a:pt x="13405" y="16289"/>
                            <a:pt x="13884" y="15906"/>
                          </a:cubicBezTo>
                          <a:cubicBezTo>
                            <a:pt x="14330" y="15555"/>
                            <a:pt x="14745" y="15204"/>
                            <a:pt x="15128" y="14789"/>
                          </a:cubicBezTo>
                          <a:cubicBezTo>
                            <a:pt x="15511" y="14406"/>
                            <a:pt x="15798" y="13959"/>
                            <a:pt x="15958" y="13448"/>
                          </a:cubicBezTo>
                          <a:cubicBezTo>
                            <a:pt x="16098" y="12862"/>
                            <a:pt x="15529" y="12740"/>
                            <a:pt x="15064" y="12740"/>
                          </a:cubicBezTo>
                          <a:cubicBezTo>
                            <a:pt x="14997" y="12740"/>
                            <a:pt x="14933" y="12742"/>
                            <a:pt x="14873" y="12746"/>
                          </a:cubicBezTo>
                          <a:cubicBezTo>
                            <a:pt x="14267" y="12842"/>
                            <a:pt x="13692" y="13065"/>
                            <a:pt x="13150" y="13353"/>
                          </a:cubicBezTo>
                          <a:cubicBezTo>
                            <a:pt x="12607" y="13608"/>
                            <a:pt x="12096" y="13895"/>
                            <a:pt x="11586" y="14214"/>
                          </a:cubicBezTo>
                          <a:cubicBezTo>
                            <a:pt x="10692" y="14821"/>
                            <a:pt x="9830" y="15491"/>
                            <a:pt x="9001" y="16161"/>
                          </a:cubicBezTo>
                          <a:cubicBezTo>
                            <a:pt x="9160" y="15587"/>
                            <a:pt x="9256" y="14980"/>
                            <a:pt x="9320" y="14342"/>
                          </a:cubicBezTo>
                          <a:cubicBezTo>
                            <a:pt x="9320" y="14150"/>
                            <a:pt x="9320" y="13959"/>
                            <a:pt x="9352" y="13767"/>
                          </a:cubicBezTo>
                          <a:cubicBezTo>
                            <a:pt x="9416" y="13640"/>
                            <a:pt x="9639" y="13608"/>
                            <a:pt x="9767" y="13544"/>
                          </a:cubicBezTo>
                          <a:cubicBezTo>
                            <a:pt x="10086" y="13416"/>
                            <a:pt x="10437" y="13289"/>
                            <a:pt x="10756" y="13129"/>
                          </a:cubicBezTo>
                          <a:cubicBezTo>
                            <a:pt x="12096" y="12555"/>
                            <a:pt x="13277" y="11693"/>
                            <a:pt x="14203" y="10608"/>
                          </a:cubicBezTo>
                          <a:cubicBezTo>
                            <a:pt x="14649" y="10097"/>
                            <a:pt x="14969" y="9491"/>
                            <a:pt x="15224" y="8885"/>
                          </a:cubicBezTo>
                          <a:cubicBezTo>
                            <a:pt x="15352" y="8565"/>
                            <a:pt x="15415" y="8246"/>
                            <a:pt x="15447" y="7927"/>
                          </a:cubicBezTo>
                          <a:cubicBezTo>
                            <a:pt x="15543" y="7608"/>
                            <a:pt x="15415" y="7289"/>
                            <a:pt x="15160" y="7129"/>
                          </a:cubicBezTo>
                          <a:cubicBezTo>
                            <a:pt x="15005" y="7042"/>
                            <a:pt x="14832" y="7008"/>
                            <a:pt x="14654" y="7008"/>
                          </a:cubicBezTo>
                          <a:cubicBezTo>
                            <a:pt x="14246" y="7008"/>
                            <a:pt x="13812" y="7187"/>
                            <a:pt x="13501" y="7321"/>
                          </a:cubicBezTo>
                          <a:cubicBezTo>
                            <a:pt x="11969" y="7927"/>
                            <a:pt x="10660" y="8948"/>
                            <a:pt x="9735" y="10257"/>
                          </a:cubicBezTo>
                          <a:cubicBezTo>
                            <a:pt x="9735" y="10097"/>
                            <a:pt x="9767" y="9906"/>
                            <a:pt x="9799" y="9746"/>
                          </a:cubicBezTo>
                          <a:cubicBezTo>
                            <a:pt x="9830" y="9555"/>
                            <a:pt x="9862" y="9427"/>
                            <a:pt x="9862" y="9267"/>
                          </a:cubicBezTo>
                          <a:cubicBezTo>
                            <a:pt x="10692" y="8821"/>
                            <a:pt x="11426" y="8246"/>
                            <a:pt x="12033" y="7512"/>
                          </a:cubicBezTo>
                          <a:cubicBezTo>
                            <a:pt x="12703" y="6746"/>
                            <a:pt x="13213" y="5821"/>
                            <a:pt x="13501" y="4831"/>
                          </a:cubicBezTo>
                          <a:cubicBezTo>
                            <a:pt x="13596" y="4385"/>
                            <a:pt x="13724" y="3651"/>
                            <a:pt x="13309" y="3299"/>
                          </a:cubicBezTo>
                          <a:cubicBezTo>
                            <a:pt x="13164" y="3196"/>
                            <a:pt x="13023" y="3156"/>
                            <a:pt x="12886" y="3156"/>
                          </a:cubicBezTo>
                          <a:cubicBezTo>
                            <a:pt x="12600" y="3156"/>
                            <a:pt x="12334" y="3330"/>
                            <a:pt x="12096" y="3459"/>
                          </a:cubicBezTo>
                          <a:cubicBezTo>
                            <a:pt x="11267" y="3938"/>
                            <a:pt x="10564" y="4576"/>
                            <a:pt x="9990" y="5342"/>
                          </a:cubicBezTo>
                          <a:cubicBezTo>
                            <a:pt x="9607" y="5853"/>
                            <a:pt x="9288" y="6395"/>
                            <a:pt x="9001" y="6970"/>
                          </a:cubicBezTo>
                          <a:cubicBezTo>
                            <a:pt x="9001" y="6523"/>
                            <a:pt x="8937" y="6076"/>
                            <a:pt x="8873" y="5629"/>
                          </a:cubicBezTo>
                          <a:cubicBezTo>
                            <a:pt x="8713" y="4321"/>
                            <a:pt x="8554" y="3044"/>
                            <a:pt x="8362" y="1736"/>
                          </a:cubicBezTo>
                          <a:cubicBezTo>
                            <a:pt x="8299" y="1257"/>
                            <a:pt x="8203" y="587"/>
                            <a:pt x="7852" y="204"/>
                          </a:cubicBezTo>
                          <a:cubicBezTo>
                            <a:pt x="7742" y="72"/>
                            <a:pt x="7586" y="0"/>
                            <a:pt x="742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20" name="Google Shape;1920;p60"/>
                  <p:cNvGrpSpPr/>
                  <p:nvPr/>
                </p:nvGrpSpPr>
                <p:grpSpPr>
                  <a:xfrm>
                    <a:off x="4795350" y="1310600"/>
                    <a:ext cx="508250" cy="1590350"/>
                    <a:chOff x="4795350" y="1310600"/>
                    <a:chExt cx="508250" cy="1590350"/>
                  </a:xfrm>
                </p:grpSpPr>
                <p:sp>
                  <p:nvSpPr>
                    <p:cNvPr id="1921" name="Google Shape;1921;p60"/>
                    <p:cNvSpPr/>
                    <p:nvPr/>
                  </p:nvSpPr>
                  <p:spPr>
                    <a:xfrm>
                      <a:off x="4804125" y="1324675"/>
                      <a:ext cx="479525" cy="1549600"/>
                    </a:xfrm>
                    <a:custGeom>
                      <a:avLst/>
                      <a:gdLst/>
                      <a:ahLst/>
                      <a:cxnLst/>
                      <a:rect l="l" t="t" r="r" b="b"/>
                      <a:pathLst>
                        <a:path w="19181" h="61984" extrusionOk="0">
                          <a:moveTo>
                            <a:pt x="8998" y="0"/>
                          </a:moveTo>
                          <a:cubicBezTo>
                            <a:pt x="8796" y="0"/>
                            <a:pt x="8679" y="524"/>
                            <a:pt x="8649" y="676"/>
                          </a:cubicBezTo>
                          <a:cubicBezTo>
                            <a:pt x="8585" y="995"/>
                            <a:pt x="8553" y="1282"/>
                            <a:pt x="8553" y="1601"/>
                          </a:cubicBezTo>
                          <a:cubicBezTo>
                            <a:pt x="8426" y="4537"/>
                            <a:pt x="8521" y="7473"/>
                            <a:pt x="8904" y="10378"/>
                          </a:cubicBezTo>
                          <a:cubicBezTo>
                            <a:pt x="8922" y="10521"/>
                            <a:pt x="8779" y="10604"/>
                            <a:pt x="8645" y="10604"/>
                          </a:cubicBezTo>
                          <a:cubicBezTo>
                            <a:pt x="8540" y="10604"/>
                            <a:pt x="8440" y="10553"/>
                            <a:pt x="8426" y="10441"/>
                          </a:cubicBezTo>
                          <a:lnTo>
                            <a:pt x="8426" y="10346"/>
                          </a:lnTo>
                          <a:cubicBezTo>
                            <a:pt x="8362" y="10314"/>
                            <a:pt x="8330" y="10282"/>
                            <a:pt x="8298" y="10250"/>
                          </a:cubicBezTo>
                          <a:cubicBezTo>
                            <a:pt x="7277" y="8622"/>
                            <a:pt x="6192" y="6995"/>
                            <a:pt x="5107" y="5399"/>
                          </a:cubicBezTo>
                          <a:cubicBezTo>
                            <a:pt x="4756" y="4761"/>
                            <a:pt x="4245" y="4218"/>
                            <a:pt x="3639" y="3739"/>
                          </a:cubicBezTo>
                          <a:cubicBezTo>
                            <a:pt x="3480" y="3634"/>
                            <a:pt x="3277" y="3572"/>
                            <a:pt x="3068" y="3572"/>
                          </a:cubicBezTo>
                          <a:cubicBezTo>
                            <a:pt x="3024" y="3572"/>
                            <a:pt x="2980" y="3574"/>
                            <a:pt x="2936" y="3580"/>
                          </a:cubicBezTo>
                          <a:cubicBezTo>
                            <a:pt x="2585" y="3644"/>
                            <a:pt x="2745" y="4090"/>
                            <a:pt x="2809" y="4346"/>
                          </a:cubicBezTo>
                          <a:cubicBezTo>
                            <a:pt x="3288" y="5718"/>
                            <a:pt x="3958" y="6995"/>
                            <a:pt x="4819" y="8176"/>
                          </a:cubicBezTo>
                          <a:cubicBezTo>
                            <a:pt x="5649" y="9388"/>
                            <a:pt x="6575" y="10505"/>
                            <a:pt x="7596" y="11590"/>
                          </a:cubicBezTo>
                          <a:cubicBezTo>
                            <a:pt x="7851" y="11846"/>
                            <a:pt x="8107" y="12101"/>
                            <a:pt x="8330" y="12356"/>
                          </a:cubicBezTo>
                          <a:cubicBezTo>
                            <a:pt x="8617" y="12580"/>
                            <a:pt x="8809" y="12931"/>
                            <a:pt x="8809" y="13282"/>
                          </a:cubicBezTo>
                          <a:cubicBezTo>
                            <a:pt x="8841" y="13729"/>
                            <a:pt x="8777" y="14112"/>
                            <a:pt x="8745" y="14526"/>
                          </a:cubicBezTo>
                          <a:cubicBezTo>
                            <a:pt x="8745" y="14846"/>
                            <a:pt x="8713" y="15165"/>
                            <a:pt x="8649" y="15516"/>
                          </a:cubicBezTo>
                          <a:cubicBezTo>
                            <a:pt x="8681" y="15612"/>
                            <a:pt x="8649" y="15707"/>
                            <a:pt x="8585" y="15803"/>
                          </a:cubicBezTo>
                          <a:cubicBezTo>
                            <a:pt x="8553" y="15835"/>
                            <a:pt x="8490" y="15867"/>
                            <a:pt x="8458" y="15867"/>
                          </a:cubicBezTo>
                          <a:cubicBezTo>
                            <a:pt x="8435" y="15873"/>
                            <a:pt x="8412" y="15875"/>
                            <a:pt x="8390" y="15875"/>
                          </a:cubicBezTo>
                          <a:cubicBezTo>
                            <a:pt x="8287" y="15875"/>
                            <a:pt x="8191" y="15818"/>
                            <a:pt x="8138" y="15739"/>
                          </a:cubicBezTo>
                          <a:cubicBezTo>
                            <a:pt x="7628" y="15037"/>
                            <a:pt x="7181" y="14303"/>
                            <a:pt x="6639" y="13633"/>
                          </a:cubicBezTo>
                          <a:cubicBezTo>
                            <a:pt x="6096" y="12963"/>
                            <a:pt x="5553" y="12324"/>
                            <a:pt x="4947" y="11750"/>
                          </a:cubicBezTo>
                          <a:cubicBezTo>
                            <a:pt x="3862" y="10633"/>
                            <a:pt x="2681" y="9675"/>
                            <a:pt x="1373" y="8878"/>
                          </a:cubicBezTo>
                          <a:cubicBezTo>
                            <a:pt x="1213" y="8782"/>
                            <a:pt x="1022" y="8686"/>
                            <a:pt x="830" y="8622"/>
                          </a:cubicBezTo>
                          <a:cubicBezTo>
                            <a:pt x="745" y="8622"/>
                            <a:pt x="603" y="8580"/>
                            <a:pt x="480" y="8580"/>
                          </a:cubicBezTo>
                          <a:cubicBezTo>
                            <a:pt x="419" y="8580"/>
                            <a:pt x="362" y="8590"/>
                            <a:pt x="319" y="8622"/>
                          </a:cubicBezTo>
                          <a:cubicBezTo>
                            <a:pt x="160" y="8782"/>
                            <a:pt x="447" y="9229"/>
                            <a:pt x="543" y="9356"/>
                          </a:cubicBezTo>
                          <a:cubicBezTo>
                            <a:pt x="958" y="9995"/>
                            <a:pt x="1373" y="10601"/>
                            <a:pt x="1851" y="11207"/>
                          </a:cubicBezTo>
                          <a:cubicBezTo>
                            <a:pt x="2745" y="12420"/>
                            <a:pt x="3766" y="13569"/>
                            <a:pt x="4883" y="14622"/>
                          </a:cubicBezTo>
                          <a:cubicBezTo>
                            <a:pt x="5426" y="15133"/>
                            <a:pt x="5968" y="15643"/>
                            <a:pt x="6575" y="16122"/>
                          </a:cubicBezTo>
                          <a:cubicBezTo>
                            <a:pt x="7149" y="16601"/>
                            <a:pt x="7787" y="17048"/>
                            <a:pt x="8394" y="17526"/>
                          </a:cubicBezTo>
                          <a:cubicBezTo>
                            <a:pt x="8458" y="17590"/>
                            <a:pt x="8490" y="17750"/>
                            <a:pt x="8426" y="17814"/>
                          </a:cubicBezTo>
                          <a:cubicBezTo>
                            <a:pt x="8426" y="17941"/>
                            <a:pt x="8426" y="18101"/>
                            <a:pt x="8426" y="18229"/>
                          </a:cubicBezTo>
                          <a:lnTo>
                            <a:pt x="8426" y="18867"/>
                          </a:lnTo>
                          <a:cubicBezTo>
                            <a:pt x="8426" y="19218"/>
                            <a:pt x="8394" y="19601"/>
                            <a:pt x="8330" y="19952"/>
                          </a:cubicBezTo>
                          <a:lnTo>
                            <a:pt x="8521" y="20207"/>
                          </a:lnTo>
                          <a:cubicBezTo>
                            <a:pt x="8688" y="20445"/>
                            <a:pt x="8499" y="20737"/>
                            <a:pt x="8300" y="20737"/>
                          </a:cubicBezTo>
                          <a:cubicBezTo>
                            <a:pt x="8232" y="20737"/>
                            <a:pt x="8163" y="20703"/>
                            <a:pt x="8107" y="20622"/>
                          </a:cubicBezTo>
                          <a:cubicBezTo>
                            <a:pt x="7117" y="19377"/>
                            <a:pt x="6000" y="18197"/>
                            <a:pt x="4851" y="17112"/>
                          </a:cubicBezTo>
                          <a:cubicBezTo>
                            <a:pt x="4309" y="16601"/>
                            <a:pt x="3734" y="16122"/>
                            <a:pt x="3192" y="15675"/>
                          </a:cubicBezTo>
                          <a:cubicBezTo>
                            <a:pt x="2738" y="15343"/>
                            <a:pt x="2198" y="14809"/>
                            <a:pt x="1599" y="14809"/>
                          </a:cubicBezTo>
                          <a:cubicBezTo>
                            <a:pt x="1566" y="14809"/>
                            <a:pt x="1533" y="14810"/>
                            <a:pt x="1500" y="14814"/>
                          </a:cubicBezTo>
                          <a:cubicBezTo>
                            <a:pt x="0" y="14941"/>
                            <a:pt x="1532" y="17175"/>
                            <a:pt x="1979" y="17686"/>
                          </a:cubicBezTo>
                          <a:cubicBezTo>
                            <a:pt x="2841" y="18612"/>
                            <a:pt x="3830" y="19409"/>
                            <a:pt x="4915" y="20048"/>
                          </a:cubicBezTo>
                          <a:cubicBezTo>
                            <a:pt x="5490" y="20431"/>
                            <a:pt x="6064" y="20814"/>
                            <a:pt x="6670" y="21165"/>
                          </a:cubicBezTo>
                          <a:cubicBezTo>
                            <a:pt x="7309" y="21516"/>
                            <a:pt x="7947" y="21835"/>
                            <a:pt x="8617" y="22154"/>
                          </a:cubicBezTo>
                          <a:cubicBezTo>
                            <a:pt x="8777" y="22218"/>
                            <a:pt x="8777" y="22377"/>
                            <a:pt x="8649" y="22473"/>
                          </a:cubicBezTo>
                          <a:cubicBezTo>
                            <a:pt x="8713" y="22728"/>
                            <a:pt x="8745" y="22984"/>
                            <a:pt x="8713" y="23239"/>
                          </a:cubicBezTo>
                          <a:lnTo>
                            <a:pt x="8713" y="23973"/>
                          </a:lnTo>
                          <a:lnTo>
                            <a:pt x="8713" y="24771"/>
                          </a:lnTo>
                          <a:cubicBezTo>
                            <a:pt x="8713" y="24962"/>
                            <a:pt x="8713" y="25154"/>
                            <a:pt x="8713" y="25345"/>
                          </a:cubicBezTo>
                          <a:cubicBezTo>
                            <a:pt x="8713" y="25409"/>
                            <a:pt x="8681" y="25473"/>
                            <a:pt x="8649" y="25537"/>
                          </a:cubicBezTo>
                          <a:cubicBezTo>
                            <a:pt x="8649" y="25537"/>
                            <a:pt x="8649" y="25569"/>
                            <a:pt x="8617" y="25569"/>
                          </a:cubicBezTo>
                          <a:cubicBezTo>
                            <a:pt x="8569" y="25633"/>
                            <a:pt x="8498" y="25665"/>
                            <a:pt x="8426" y="25665"/>
                          </a:cubicBezTo>
                          <a:cubicBezTo>
                            <a:pt x="8354" y="25665"/>
                            <a:pt x="8282" y="25633"/>
                            <a:pt x="8234" y="25569"/>
                          </a:cubicBezTo>
                          <a:cubicBezTo>
                            <a:pt x="7213" y="24580"/>
                            <a:pt x="6064" y="23750"/>
                            <a:pt x="4819" y="23080"/>
                          </a:cubicBezTo>
                          <a:cubicBezTo>
                            <a:pt x="4245" y="22792"/>
                            <a:pt x="3670" y="22569"/>
                            <a:pt x="3096" y="22346"/>
                          </a:cubicBezTo>
                          <a:cubicBezTo>
                            <a:pt x="2739" y="22226"/>
                            <a:pt x="2310" y="22054"/>
                            <a:pt x="1916" y="22054"/>
                          </a:cubicBezTo>
                          <a:cubicBezTo>
                            <a:pt x="1783" y="22054"/>
                            <a:pt x="1653" y="22074"/>
                            <a:pt x="1532" y="22122"/>
                          </a:cubicBezTo>
                          <a:cubicBezTo>
                            <a:pt x="894" y="22409"/>
                            <a:pt x="1277" y="23207"/>
                            <a:pt x="1532" y="23590"/>
                          </a:cubicBezTo>
                          <a:cubicBezTo>
                            <a:pt x="1883" y="24069"/>
                            <a:pt x="2266" y="24516"/>
                            <a:pt x="2713" y="24962"/>
                          </a:cubicBezTo>
                          <a:cubicBezTo>
                            <a:pt x="3543" y="25792"/>
                            <a:pt x="4500" y="26494"/>
                            <a:pt x="5553" y="27037"/>
                          </a:cubicBezTo>
                          <a:cubicBezTo>
                            <a:pt x="6096" y="27324"/>
                            <a:pt x="6639" y="27579"/>
                            <a:pt x="7181" y="27771"/>
                          </a:cubicBezTo>
                          <a:cubicBezTo>
                            <a:pt x="7756" y="27962"/>
                            <a:pt x="8330" y="28090"/>
                            <a:pt x="8873" y="28282"/>
                          </a:cubicBezTo>
                          <a:cubicBezTo>
                            <a:pt x="9128" y="28377"/>
                            <a:pt x="9096" y="28728"/>
                            <a:pt x="8809" y="28728"/>
                          </a:cubicBezTo>
                          <a:lnTo>
                            <a:pt x="8745" y="28728"/>
                          </a:lnTo>
                          <a:cubicBezTo>
                            <a:pt x="8809" y="29239"/>
                            <a:pt x="8809" y="29750"/>
                            <a:pt x="8809" y="30260"/>
                          </a:cubicBezTo>
                          <a:lnTo>
                            <a:pt x="8809" y="32016"/>
                          </a:lnTo>
                          <a:lnTo>
                            <a:pt x="8809" y="35622"/>
                          </a:lnTo>
                          <a:lnTo>
                            <a:pt x="8809" y="48324"/>
                          </a:lnTo>
                          <a:lnTo>
                            <a:pt x="8809" y="54739"/>
                          </a:lnTo>
                          <a:cubicBezTo>
                            <a:pt x="8809" y="55792"/>
                            <a:pt x="8809" y="56813"/>
                            <a:pt x="8809" y="57866"/>
                          </a:cubicBezTo>
                          <a:cubicBezTo>
                            <a:pt x="8777" y="58951"/>
                            <a:pt x="8809" y="60036"/>
                            <a:pt x="8681" y="61122"/>
                          </a:cubicBezTo>
                          <a:cubicBezTo>
                            <a:pt x="8681" y="61122"/>
                            <a:pt x="8681" y="61153"/>
                            <a:pt x="8681" y="61153"/>
                          </a:cubicBezTo>
                          <a:cubicBezTo>
                            <a:pt x="8777" y="61217"/>
                            <a:pt x="8873" y="61281"/>
                            <a:pt x="8968" y="61345"/>
                          </a:cubicBezTo>
                          <a:cubicBezTo>
                            <a:pt x="9160" y="61504"/>
                            <a:pt x="9351" y="61664"/>
                            <a:pt x="9479" y="61887"/>
                          </a:cubicBezTo>
                          <a:cubicBezTo>
                            <a:pt x="9511" y="61919"/>
                            <a:pt x="9511" y="61951"/>
                            <a:pt x="9543" y="61983"/>
                          </a:cubicBezTo>
                          <a:lnTo>
                            <a:pt x="9638" y="61951"/>
                          </a:lnTo>
                          <a:cubicBezTo>
                            <a:pt x="9894" y="61824"/>
                            <a:pt x="10149" y="61728"/>
                            <a:pt x="10436" y="61664"/>
                          </a:cubicBezTo>
                          <a:cubicBezTo>
                            <a:pt x="10373" y="61153"/>
                            <a:pt x="10341" y="60643"/>
                            <a:pt x="10341" y="60132"/>
                          </a:cubicBezTo>
                          <a:lnTo>
                            <a:pt x="10341" y="58377"/>
                          </a:lnTo>
                          <a:lnTo>
                            <a:pt x="10341" y="54771"/>
                          </a:lnTo>
                          <a:lnTo>
                            <a:pt x="10341" y="41877"/>
                          </a:lnTo>
                          <a:lnTo>
                            <a:pt x="10341" y="35462"/>
                          </a:lnTo>
                          <a:lnTo>
                            <a:pt x="10341" y="32239"/>
                          </a:lnTo>
                          <a:cubicBezTo>
                            <a:pt x="10341" y="31282"/>
                            <a:pt x="10277" y="30324"/>
                            <a:pt x="10373" y="29367"/>
                          </a:cubicBezTo>
                          <a:cubicBezTo>
                            <a:pt x="10245" y="29367"/>
                            <a:pt x="10117" y="29143"/>
                            <a:pt x="10245" y="29048"/>
                          </a:cubicBezTo>
                          <a:cubicBezTo>
                            <a:pt x="10883" y="28569"/>
                            <a:pt x="11553" y="28122"/>
                            <a:pt x="12255" y="27739"/>
                          </a:cubicBezTo>
                          <a:cubicBezTo>
                            <a:pt x="12894" y="27324"/>
                            <a:pt x="13532" y="26877"/>
                            <a:pt x="14170" y="26431"/>
                          </a:cubicBezTo>
                          <a:cubicBezTo>
                            <a:pt x="15319" y="25665"/>
                            <a:pt x="16404" y="24835"/>
                            <a:pt x="17489" y="23973"/>
                          </a:cubicBezTo>
                          <a:cubicBezTo>
                            <a:pt x="17968" y="23622"/>
                            <a:pt x="18383" y="23207"/>
                            <a:pt x="18734" y="22760"/>
                          </a:cubicBezTo>
                          <a:cubicBezTo>
                            <a:pt x="18894" y="22505"/>
                            <a:pt x="18989" y="22250"/>
                            <a:pt x="19085" y="21994"/>
                          </a:cubicBezTo>
                          <a:cubicBezTo>
                            <a:pt x="19117" y="21899"/>
                            <a:pt x="19181" y="21739"/>
                            <a:pt x="19117" y="21643"/>
                          </a:cubicBezTo>
                          <a:cubicBezTo>
                            <a:pt x="19085" y="21580"/>
                            <a:pt x="18862" y="21548"/>
                            <a:pt x="18766" y="21548"/>
                          </a:cubicBezTo>
                          <a:cubicBezTo>
                            <a:pt x="18614" y="21518"/>
                            <a:pt x="18463" y="21504"/>
                            <a:pt x="18312" y="21504"/>
                          </a:cubicBezTo>
                          <a:cubicBezTo>
                            <a:pt x="17164" y="21504"/>
                            <a:pt x="16062" y="22299"/>
                            <a:pt x="15160" y="22920"/>
                          </a:cubicBezTo>
                          <a:cubicBezTo>
                            <a:pt x="14585" y="23303"/>
                            <a:pt x="13979" y="23686"/>
                            <a:pt x="13436" y="24101"/>
                          </a:cubicBezTo>
                          <a:cubicBezTo>
                            <a:pt x="13117" y="24324"/>
                            <a:pt x="12830" y="24548"/>
                            <a:pt x="12511" y="24771"/>
                          </a:cubicBezTo>
                          <a:cubicBezTo>
                            <a:pt x="12224" y="24994"/>
                            <a:pt x="11936" y="25186"/>
                            <a:pt x="11617" y="25377"/>
                          </a:cubicBezTo>
                          <a:cubicBezTo>
                            <a:pt x="11565" y="25412"/>
                            <a:pt x="11514" y="25427"/>
                            <a:pt x="11465" y="25427"/>
                          </a:cubicBezTo>
                          <a:cubicBezTo>
                            <a:pt x="11245" y="25427"/>
                            <a:pt x="11094" y="25119"/>
                            <a:pt x="11330" y="24962"/>
                          </a:cubicBezTo>
                          <a:lnTo>
                            <a:pt x="11394" y="24899"/>
                          </a:lnTo>
                          <a:cubicBezTo>
                            <a:pt x="11298" y="24516"/>
                            <a:pt x="11266" y="24133"/>
                            <a:pt x="11266" y="23782"/>
                          </a:cubicBezTo>
                          <a:cubicBezTo>
                            <a:pt x="11266" y="23526"/>
                            <a:pt x="11298" y="23303"/>
                            <a:pt x="11330" y="23080"/>
                          </a:cubicBezTo>
                          <a:cubicBezTo>
                            <a:pt x="11330" y="22952"/>
                            <a:pt x="11362" y="22824"/>
                            <a:pt x="11394" y="22728"/>
                          </a:cubicBezTo>
                          <a:lnTo>
                            <a:pt x="11394" y="22728"/>
                          </a:lnTo>
                          <a:cubicBezTo>
                            <a:pt x="11383" y="22730"/>
                            <a:pt x="11372" y="22731"/>
                            <a:pt x="11361" y="22731"/>
                          </a:cubicBezTo>
                          <a:cubicBezTo>
                            <a:pt x="11192" y="22731"/>
                            <a:pt x="11116" y="22500"/>
                            <a:pt x="11266" y="22409"/>
                          </a:cubicBezTo>
                          <a:cubicBezTo>
                            <a:pt x="12575" y="21675"/>
                            <a:pt x="13915" y="20941"/>
                            <a:pt x="15160" y="20112"/>
                          </a:cubicBezTo>
                          <a:cubicBezTo>
                            <a:pt x="16245" y="19409"/>
                            <a:pt x="17234" y="18580"/>
                            <a:pt x="18128" y="17686"/>
                          </a:cubicBezTo>
                          <a:cubicBezTo>
                            <a:pt x="18575" y="17239"/>
                            <a:pt x="18926" y="16729"/>
                            <a:pt x="19117" y="16154"/>
                          </a:cubicBezTo>
                          <a:cubicBezTo>
                            <a:pt x="19149" y="16026"/>
                            <a:pt x="19117" y="16058"/>
                            <a:pt x="19021" y="16026"/>
                          </a:cubicBezTo>
                          <a:cubicBezTo>
                            <a:pt x="18976" y="16004"/>
                            <a:pt x="18915" y="15981"/>
                            <a:pt x="18849" y="15981"/>
                          </a:cubicBezTo>
                          <a:cubicBezTo>
                            <a:pt x="18822" y="15981"/>
                            <a:pt x="18794" y="15985"/>
                            <a:pt x="18766" y="15995"/>
                          </a:cubicBezTo>
                          <a:cubicBezTo>
                            <a:pt x="18713" y="15984"/>
                            <a:pt x="18660" y="15980"/>
                            <a:pt x="18608" y="15980"/>
                          </a:cubicBezTo>
                          <a:cubicBezTo>
                            <a:pt x="18504" y="15980"/>
                            <a:pt x="18404" y="15995"/>
                            <a:pt x="18319" y="15995"/>
                          </a:cubicBezTo>
                          <a:cubicBezTo>
                            <a:pt x="17968" y="16058"/>
                            <a:pt x="17649" y="16122"/>
                            <a:pt x="17330" y="16250"/>
                          </a:cubicBezTo>
                          <a:cubicBezTo>
                            <a:pt x="16085" y="16792"/>
                            <a:pt x="14936" y="17463"/>
                            <a:pt x="13851" y="18260"/>
                          </a:cubicBezTo>
                          <a:cubicBezTo>
                            <a:pt x="12734" y="19026"/>
                            <a:pt x="11713" y="19888"/>
                            <a:pt x="10692" y="20750"/>
                          </a:cubicBezTo>
                          <a:cubicBezTo>
                            <a:pt x="10619" y="20815"/>
                            <a:pt x="10540" y="20842"/>
                            <a:pt x="10465" y="20842"/>
                          </a:cubicBezTo>
                          <a:cubicBezTo>
                            <a:pt x="10209" y="20842"/>
                            <a:pt x="9998" y="20525"/>
                            <a:pt x="10245" y="20303"/>
                          </a:cubicBezTo>
                          <a:lnTo>
                            <a:pt x="10436" y="20143"/>
                          </a:lnTo>
                          <a:cubicBezTo>
                            <a:pt x="10628" y="19122"/>
                            <a:pt x="10755" y="18069"/>
                            <a:pt x="10819" y="17016"/>
                          </a:cubicBezTo>
                          <a:cubicBezTo>
                            <a:pt x="10851" y="16569"/>
                            <a:pt x="10947" y="16186"/>
                            <a:pt x="11394" y="15995"/>
                          </a:cubicBezTo>
                          <a:cubicBezTo>
                            <a:pt x="11841" y="15803"/>
                            <a:pt x="12255" y="15643"/>
                            <a:pt x="12702" y="15420"/>
                          </a:cubicBezTo>
                          <a:cubicBezTo>
                            <a:pt x="14266" y="14782"/>
                            <a:pt x="15670" y="13824"/>
                            <a:pt x="16851" y="12580"/>
                          </a:cubicBezTo>
                          <a:cubicBezTo>
                            <a:pt x="17362" y="12005"/>
                            <a:pt x="17809" y="11335"/>
                            <a:pt x="18128" y="10601"/>
                          </a:cubicBezTo>
                          <a:cubicBezTo>
                            <a:pt x="18255" y="10250"/>
                            <a:pt x="18383" y="9867"/>
                            <a:pt x="18447" y="9484"/>
                          </a:cubicBezTo>
                          <a:cubicBezTo>
                            <a:pt x="18511" y="9197"/>
                            <a:pt x="18606" y="8878"/>
                            <a:pt x="18192" y="8846"/>
                          </a:cubicBezTo>
                          <a:cubicBezTo>
                            <a:pt x="18150" y="8842"/>
                            <a:pt x="18107" y="8840"/>
                            <a:pt x="18064" y="8840"/>
                          </a:cubicBezTo>
                          <a:cubicBezTo>
                            <a:pt x="17781" y="8840"/>
                            <a:pt x="17484" y="8926"/>
                            <a:pt x="17234" y="9037"/>
                          </a:cubicBezTo>
                          <a:cubicBezTo>
                            <a:pt x="16883" y="9165"/>
                            <a:pt x="16532" y="9293"/>
                            <a:pt x="16181" y="9452"/>
                          </a:cubicBezTo>
                          <a:cubicBezTo>
                            <a:pt x="14138" y="10441"/>
                            <a:pt x="12479" y="12101"/>
                            <a:pt x="11490" y="14112"/>
                          </a:cubicBezTo>
                          <a:cubicBezTo>
                            <a:pt x="11438" y="14224"/>
                            <a:pt x="11347" y="14271"/>
                            <a:pt x="11253" y="14271"/>
                          </a:cubicBezTo>
                          <a:cubicBezTo>
                            <a:pt x="11054" y="14271"/>
                            <a:pt x="10839" y="14063"/>
                            <a:pt x="10947" y="13824"/>
                          </a:cubicBezTo>
                          <a:cubicBezTo>
                            <a:pt x="11043" y="13665"/>
                            <a:pt x="11138" y="13473"/>
                            <a:pt x="11234" y="13314"/>
                          </a:cubicBezTo>
                          <a:cubicBezTo>
                            <a:pt x="11266" y="13250"/>
                            <a:pt x="11266" y="13186"/>
                            <a:pt x="11266" y="13122"/>
                          </a:cubicBezTo>
                          <a:cubicBezTo>
                            <a:pt x="11298" y="12867"/>
                            <a:pt x="11330" y="12612"/>
                            <a:pt x="11362" y="12356"/>
                          </a:cubicBezTo>
                          <a:cubicBezTo>
                            <a:pt x="11394" y="12069"/>
                            <a:pt x="11426" y="11814"/>
                            <a:pt x="11458" y="11558"/>
                          </a:cubicBezTo>
                          <a:cubicBezTo>
                            <a:pt x="11490" y="11303"/>
                            <a:pt x="11521" y="11016"/>
                            <a:pt x="11585" y="10792"/>
                          </a:cubicBezTo>
                          <a:cubicBezTo>
                            <a:pt x="11610" y="10667"/>
                            <a:pt x="11714" y="10581"/>
                            <a:pt x="11835" y="10581"/>
                          </a:cubicBezTo>
                          <a:cubicBezTo>
                            <a:pt x="11868" y="10581"/>
                            <a:pt x="11902" y="10587"/>
                            <a:pt x="11936" y="10601"/>
                          </a:cubicBezTo>
                          <a:cubicBezTo>
                            <a:pt x="12862" y="9995"/>
                            <a:pt x="13724" y="9261"/>
                            <a:pt x="14458" y="8399"/>
                          </a:cubicBezTo>
                          <a:cubicBezTo>
                            <a:pt x="15223" y="7505"/>
                            <a:pt x="15766" y="6484"/>
                            <a:pt x="16085" y="5335"/>
                          </a:cubicBezTo>
                          <a:cubicBezTo>
                            <a:pt x="16178" y="5025"/>
                            <a:pt x="16392" y="3960"/>
                            <a:pt x="15817" y="3960"/>
                          </a:cubicBezTo>
                          <a:cubicBezTo>
                            <a:pt x="15801" y="3960"/>
                            <a:pt x="15784" y="3961"/>
                            <a:pt x="15766" y="3963"/>
                          </a:cubicBezTo>
                          <a:cubicBezTo>
                            <a:pt x="15287" y="4090"/>
                            <a:pt x="14809" y="4346"/>
                            <a:pt x="14426" y="4697"/>
                          </a:cubicBezTo>
                          <a:cubicBezTo>
                            <a:pt x="12702" y="5973"/>
                            <a:pt x="11585" y="8016"/>
                            <a:pt x="10915" y="9995"/>
                          </a:cubicBezTo>
                          <a:cubicBezTo>
                            <a:pt x="10915" y="10027"/>
                            <a:pt x="10883" y="10058"/>
                            <a:pt x="10883" y="10090"/>
                          </a:cubicBezTo>
                          <a:cubicBezTo>
                            <a:pt x="10819" y="10314"/>
                            <a:pt x="10724" y="10537"/>
                            <a:pt x="10628" y="10761"/>
                          </a:cubicBezTo>
                          <a:cubicBezTo>
                            <a:pt x="10588" y="10869"/>
                            <a:pt x="10512" y="10914"/>
                            <a:pt x="10430" y="10914"/>
                          </a:cubicBezTo>
                          <a:cubicBezTo>
                            <a:pt x="10248" y="10914"/>
                            <a:pt x="10039" y="10694"/>
                            <a:pt x="10149" y="10473"/>
                          </a:cubicBezTo>
                          <a:cubicBezTo>
                            <a:pt x="10213" y="10282"/>
                            <a:pt x="10277" y="10122"/>
                            <a:pt x="10341" y="9931"/>
                          </a:cubicBezTo>
                          <a:cubicBezTo>
                            <a:pt x="10309" y="9899"/>
                            <a:pt x="10309" y="9867"/>
                            <a:pt x="10341" y="9835"/>
                          </a:cubicBezTo>
                          <a:lnTo>
                            <a:pt x="10373" y="9739"/>
                          </a:lnTo>
                          <a:cubicBezTo>
                            <a:pt x="10596" y="8558"/>
                            <a:pt x="10341" y="7250"/>
                            <a:pt x="10213" y="6069"/>
                          </a:cubicBezTo>
                          <a:cubicBezTo>
                            <a:pt x="10021" y="4633"/>
                            <a:pt x="9862" y="3197"/>
                            <a:pt x="9638" y="1761"/>
                          </a:cubicBezTo>
                          <a:cubicBezTo>
                            <a:pt x="9607" y="1410"/>
                            <a:pt x="9543" y="1059"/>
                            <a:pt x="9447" y="708"/>
                          </a:cubicBezTo>
                          <a:cubicBezTo>
                            <a:pt x="9383" y="548"/>
                            <a:pt x="9287" y="69"/>
                            <a:pt x="9032" y="5"/>
                          </a:cubicBezTo>
                          <a:cubicBezTo>
                            <a:pt x="9020" y="2"/>
                            <a:pt x="9009" y="0"/>
                            <a:pt x="899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2" name="Google Shape;1922;p60"/>
                    <p:cNvSpPr/>
                    <p:nvPr/>
                  </p:nvSpPr>
                  <p:spPr>
                    <a:xfrm>
                      <a:off x="4795350" y="1310600"/>
                      <a:ext cx="508250" cy="1590350"/>
                    </a:xfrm>
                    <a:custGeom>
                      <a:avLst/>
                      <a:gdLst/>
                      <a:ahLst/>
                      <a:cxnLst/>
                      <a:rect l="l" t="t" r="r" b="b"/>
                      <a:pathLst>
                        <a:path w="20330" h="63614" extrusionOk="0">
                          <a:moveTo>
                            <a:pt x="9447" y="600"/>
                          </a:moveTo>
                          <a:cubicBezTo>
                            <a:pt x="9638" y="728"/>
                            <a:pt x="9734" y="1111"/>
                            <a:pt x="9766" y="1302"/>
                          </a:cubicBezTo>
                          <a:cubicBezTo>
                            <a:pt x="9862" y="1622"/>
                            <a:pt x="9926" y="1973"/>
                            <a:pt x="9989" y="2324"/>
                          </a:cubicBezTo>
                          <a:cubicBezTo>
                            <a:pt x="10181" y="3760"/>
                            <a:pt x="10341" y="5196"/>
                            <a:pt x="10532" y="6632"/>
                          </a:cubicBezTo>
                          <a:cubicBezTo>
                            <a:pt x="10692" y="7813"/>
                            <a:pt x="10947" y="9121"/>
                            <a:pt x="10692" y="10302"/>
                          </a:cubicBezTo>
                          <a:cubicBezTo>
                            <a:pt x="10692" y="10334"/>
                            <a:pt x="10660" y="10366"/>
                            <a:pt x="10660" y="10398"/>
                          </a:cubicBezTo>
                          <a:cubicBezTo>
                            <a:pt x="10660" y="10430"/>
                            <a:pt x="10660" y="10462"/>
                            <a:pt x="10660" y="10494"/>
                          </a:cubicBezTo>
                          <a:cubicBezTo>
                            <a:pt x="10628" y="10685"/>
                            <a:pt x="10564" y="10845"/>
                            <a:pt x="10468" y="11036"/>
                          </a:cubicBezTo>
                          <a:cubicBezTo>
                            <a:pt x="10358" y="11257"/>
                            <a:pt x="10567" y="11477"/>
                            <a:pt x="10760" y="11477"/>
                          </a:cubicBezTo>
                          <a:cubicBezTo>
                            <a:pt x="10846" y="11477"/>
                            <a:pt x="10929" y="11432"/>
                            <a:pt x="10979" y="11324"/>
                          </a:cubicBezTo>
                          <a:cubicBezTo>
                            <a:pt x="11075" y="11100"/>
                            <a:pt x="11138" y="10877"/>
                            <a:pt x="11202" y="10653"/>
                          </a:cubicBezTo>
                          <a:cubicBezTo>
                            <a:pt x="11234" y="10621"/>
                            <a:pt x="11234" y="10590"/>
                            <a:pt x="11266" y="10558"/>
                          </a:cubicBezTo>
                          <a:cubicBezTo>
                            <a:pt x="11936" y="8579"/>
                            <a:pt x="13053" y="6536"/>
                            <a:pt x="14777" y="5260"/>
                          </a:cubicBezTo>
                          <a:cubicBezTo>
                            <a:pt x="15160" y="4909"/>
                            <a:pt x="15638" y="4653"/>
                            <a:pt x="16117" y="4526"/>
                          </a:cubicBezTo>
                          <a:cubicBezTo>
                            <a:pt x="16135" y="4524"/>
                            <a:pt x="16152" y="4523"/>
                            <a:pt x="16168" y="4523"/>
                          </a:cubicBezTo>
                          <a:cubicBezTo>
                            <a:pt x="16743" y="4523"/>
                            <a:pt x="16529" y="5588"/>
                            <a:pt x="16436" y="5898"/>
                          </a:cubicBezTo>
                          <a:cubicBezTo>
                            <a:pt x="16117" y="7047"/>
                            <a:pt x="15574" y="8068"/>
                            <a:pt x="14809" y="8962"/>
                          </a:cubicBezTo>
                          <a:cubicBezTo>
                            <a:pt x="14075" y="9824"/>
                            <a:pt x="13213" y="10558"/>
                            <a:pt x="12287" y="11164"/>
                          </a:cubicBezTo>
                          <a:cubicBezTo>
                            <a:pt x="12253" y="11150"/>
                            <a:pt x="12219" y="11144"/>
                            <a:pt x="12186" y="11144"/>
                          </a:cubicBezTo>
                          <a:cubicBezTo>
                            <a:pt x="12065" y="11144"/>
                            <a:pt x="11961" y="11230"/>
                            <a:pt x="11936" y="11355"/>
                          </a:cubicBezTo>
                          <a:cubicBezTo>
                            <a:pt x="11872" y="11579"/>
                            <a:pt x="11841" y="11866"/>
                            <a:pt x="11809" y="12121"/>
                          </a:cubicBezTo>
                          <a:cubicBezTo>
                            <a:pt x="11777" y="12377"/>
                            <a:pt x="11745" y="12632"/>
                            <a:pt x="11713" y="12919"/>
                          </a:cubicBezTo>
                          <a:cubicBezTo>
                            <a:pt x="11681" y="13175"/>
                            <a:pt x="11649" y="13430"/>
                            <a:pt x="11617" y="13685"/>
                          </a:cubicBezTo>
                          <a:lnTo>
                            <a:pt x="11617" y="13877"/>
                          </a:lnTo>
                          <a:cubicBezTo>
                            <a:pt x="11521" y="14036"/>
                            <a:pt x="11426" y="14228"/>
                            <a:pt x="11330" y="14387"/>
                          </a:cubicBezTo>
                          <a:cubicBezTo>
                            <a:pt x="11222" y="14626"/>
                            <a:pt x="11422" y="14834"/>
                            <a:pt x="11622" y="14834"/>
                          </a:cubicBezTo>
                          <a:cubicBezTo>
                            <a:pt x="11716" y="14834"/>
                            <a:pt x="11811" y="14787"/>
                            <a:pt x="11872" y="14675"/>
                          </a:cubicBezTo>
                          <a:cubicBezTo>
                            <a:pt x="12862" y="12664"/>
                            <a:pt x="14521" y="11004"/>
                            <a:pt x="16564" y="10015"/>
                          </a:cubicBezTo>
                          <a:cubicBezTo>
                            <a:pt x="16915" y="9856"/>
                            <a:pt x="17234" y="9728"/>
                            <a:pt x="17585" y="9600"/>
                          </a:cubicBezTo>
                          <a:cubicBezTo>
                            <a:pt x="17862" y="9489"/>
                            <a:pt x="18139" y="9403"/>
                            <a:pt x="18438" y="9403"/>
                          </a:cubicBezTo>
                          <a:cubicBezTo>
                            <a:pt x="18483" y="9403"/>
                            <a:pt x="18528" y="9405"/>
                            <a:pt x="18574" y="9409"/>
                          </a:cubicBezTo>
                          <a:cubicBezTo>
                            <a:pt x="18957" y="9441"/>
                            <a:pt x="18894" y="9760"/>
                            <a:pt x="18830" y="10047"/>
                          </a:cubicBezTo>
                          <a:cubicBezTo>
                            <a:pt x="18734" y="10430"/>
                            <a:pt x="18638" y="10813"/>
                            <a:pt x="18479" y="11164"/>
                          </a:cubicBezTo>
                          <a:cubicBezTo>
                            <a:pt x="18160" y="11898"/>
                            <a:pt x="17745" y="12568"/>
                            <a:pt x="17202" y="13143"/>
                          </a:cubicBezTo>
                          <a:cubicBezTo>
                            <a:pt x="16053" y="14387"/>
                            <a:pt x="14617" y="15345"/>
                            <a:pt x="13085" y="15983"/>
                          </a:cubicBezTo>
                          <a:cubicBezTo>
                            <a:pt x="12638" y="16206"/>
                            <a:pt x="12192" y="16366"/>
                            <a:pt x="11777" y="16558"/>
                          </a:cubicBezTo>
                          <a:cubicBezTo>
                            <a:pt x="11330" y="16749"/>
                            <a:pt x="11234" y="17132"/>
                            <a:pt x="11202" y="17579"/>
                          </a:cubicBezTo>
                          <a:cubicBezTo>
                            <a:pt x="11138" y="18632"/>
                            <a:pt x="11011" y="19685"/>
                            <a:pt x="10787" y="20706"/>
                          </a:cubicBezTo>
                          <a:lnTo>
                            <a:pt x="10596" y="20866"/>
                          </a:lnTo>
                          <a:cubicBezTo>
                            <a:pt x="10349" y="21088"/>
                            <a:pt x="10579" y="21405"/>
                            <a:pt x="10829" y="21405"/>
                          </a:cubicBezTo>
                          <a:cubicBezTo>
                            <a:pt x="10902" y="21405"/>
                            <a:pt x="10977" y="21378"/>
                            <a:pt x="11043" y="21313"/>
                          </a:cubicBezTo>
                          <a:cubicBezTo>
                            <a:pt x="12096" y="20451"/>
                            <a:pt x="13117" y="19589"/>
                            <a:pt x="14234" y="18823"/>
                          </a:cubicBezTo>
                          <a:cubicBezTo>
                            <a:pt x="15287" y="18026"/>
                            <a:pt x="16468" y="17355"/>
                            <a:pt x="17713" y="16813"/>
                          </a:cubicBezTo>
                          <a:cubicBezTo>
                            <a:pt x="18032" y="16685"/>
                            <a:pt x="18351" y="16621"/>
                            <a:pt x="18702" y="16558"/>
                          </a:cubicBezTo>
                          <a:cubicBezTo>
                            <a:pt x="18787" y="16558"/>
                            <a:pt x="18886" y="16543"/>
                            <a:pt x="18981" y="16543"/>
                          </a:cubicBezTo>
                          <a:cubicBezTo>
                            <a:pt x="19028" y="16543"/>
                            <a:pt x="19074" y="16547"/>
                            <a:pt x="19117" y="16558"/>
                          </a:cubicBezTo>
                          <a:cubicBezTo>
                            <a:pt x="19145" y="16548"/>
                            <a:pt x="19173" y="16544"/>
                            <a:pt x="19201" y="16544"/>
                          </a:cubicBezTo>
                          <a:cubicBezTo>
                            <a:pt x="19269" y="16544"/>
                            <a:pt x="19337" y="16567"/>
                            <a:pt x="19404" y="16589"/>
                          </a:cubicBezTo>
                          <a:cubicBezTo>
                            <a:pt x="19500" y="16621"/>
                            <a:pt x="19500" y="16589"/>
                            <a:pt x="19468" y="16717"/>
                          </a:cubicBezTo>
                          <a:cubicBezTo>
                            <a:pt x="19277" y="17292"/>
                            <a:pt x="18957" y="17802"/>
                            <a:pt x="18511" y="18249"/>
                          </a:cubicBezTo>
                          <a:cubicBezTo>
                            <a:pt x="17617" y="19143"/>
                            <a:pt x="16596" y="19972"/>
                            <a:pt x="15543" y="20675"/>
                          </a:cubicBezTo>
                          <a:cubicBezTo>
                            <a:pt x="14266" y="21504"/>
                            <a:pt x="12926" y="22238"/>
                            <a:pt x="11617" y="22972"/>
                          </a:cubicBezTo>
                          <a:cubicBezTo>
                            <a:pt x="11467" y="23063"/>
                            <a:pt x="11571" y="23294"/>
                            <a:pt x="11717" y="23294"/>
                          </a:cubicBezTo>
                          <a:cubicBezTo>
                            <a:pt x="11726" y="23294"/>
                            <a:pt x="11735" y="23293"/>
                            <a:pt x="11745" y="23291"/>
                          </a:cubicBezTo>
                          <a:lnTo>
                            <a:pt x="11745" y="23291"/>
                          </a:lnTo>
                          <a:cubicBezTo>
                            <a:pt x="11713" y="23387"/>
                            <a:pt x="11713" y="23515"/>
                            <a:pt x="11681" y="23643"/>
                          </a:cubicBezTo>
                          <a:cubicBezTo>
                            <a:pt x="11649" y="23866"/>
                            <a:pt x="11649" y="24089"/>
                            <a:pt x="11617" y="24345"/>
                          </a:cubicBezTo>
                          <a:cubicBezTo>
                            <a:pt x="11617" y="24696"/>
                            <a:pt x="11681" y="25079"/>
                            <a:pt x="11745" y="25462"/>
                          </a:cubicBezTo>
                          <a:lnTo>
                            <a:pt x="11681" y="25525"/>
                          </a:lnTo>
                          <a:cubicBezTo>
                            <a:pt x="11472" y="25682"/>
                            <a:pt x="11627" y="25990"/>
                            <a:pt x="11830" y="25990"/>
                          </a:cubicBezTo>
                          <a:cubicBezTo>
                            <a:pt x="11875" y="25990"/>
                            <a:pt x="11922" y="25975"/>
                            <a:pt x="11968" y="25940"/>
                          </a:cubicBezTo>
                          <a:cubicBezTo>
                            <a:pt x="12287" y="25749"/>
                            <a:pt x="12575" y="25557"/>
                            <a:pt x="12862" y="25334"/>
                          </a:cubicBezTo>
                          <a:cubicBezTo>
                            <a:pt x="13181" y="25111"/>
                            <a:pt x="13468" y="24887"/>
                            <a:pt x="13787" y="24664"/>
                          </a:cubicBezTo>
                          <a:cubicBezTo>
                            <a:pt x="14330" y="24249"/>
                            <a:pt x="14936" y="23866"/>
                            <a:pt x="15511" y="23483"/>
                          </a:cubicBezTo>
                          <a:cubicBezTo>
                            <a:pt x="16413" y="22862"/>
                            <a:pt x="17515" y="22067"/>
                            <a:pt x="18663" y="22067"/>
                          </a:cubicBezTo>
                          <a:cubicBezTo>
                            <a:pt x="18814" y="22067"/>
                            <a:pt x="18965" y="22081"/>
                            <a:pt x="19117" y="22111"/>
                          </a:cubicBezTo>
                          <a:cubicBezTo>
                            <a:pt x="19213" y="22111"/>
                            <a:pt x="19436" y="22143"/>
                            <a:pt x="19468" y="22206"/>
                          </a:cubicBezTo>
                          <a:cubicBezTo>
                            <a:pt x="19532" y="22302"/>
                            <a:pt x="19436" y="22462"/>
                            <a:pt x="19436" y="22557"/>
                          </a:cubicBezTo>
                          <a:lnTo>
                            <a:pt x="19436" y="22526"/>
                          </a:lnTo>
                          <a:cubicBezTo>
                            <a:pt x="19372" y="22781"/>
                            <a:pt x="19245" y="23036"/>
                            <a:pt x="19085" y="23291"/>
                          </a:cubicBezTo>
                          <a:cubicBezTo>
                            <a:pt x="18734" y="23738"/>
                            <a:pt x="18319" y="24153"/>
                            <a:pt x="17840" y="24504"/>
                          </a:cubicBezTo>
                          <a:cubicBezTo>
                            <a:pt x="16755" y="25366"/>
                            <a:pt x="15670" y="26196"/>
                            <a:pt x="14521" y="26962"/>
                          </a:cubicBezTo>
                          <a:cubicBezTo>
                            <a:pt x="13883" y="27408"/>
                            <a:pt x="13245" y="27855"/>
                            <a:pt x="12606" y="28270"/>
                          </a:cubicBezTo>
                          <a:cubicBezTo>
                            <a:pt x="11936" y="28653"/>
                            <a:pt x="11266" y="29100"/>
                            <a:pt x="10628" y="29579"/>
                          </a:cubicBezTo>
                          <a:cubicBezTo>
                            <a:pt x="10500" y="29674"/>
                            <a:pt x="10596" y="29898"/>
                            <a:pt x="10755" y="29898"/>
                          </a:cubicBezTo>
                          <a:cubicBezTo>
                            <a:pt x="10660" y="30855"/>
                            <a:pt x="10724" y="31813"/>
                            <a:pt x="10692" y="32770"/>
                          </a:cubicBezTo>
                          <a:cubicBezTo>
                            <a:pt x="10692" y="33855"/>
                            <a:pt x="10692" y="34940"/>
                            <a:pt x="10692" y="35993"/>
                          </a:cubicBezTo>
                          <a:lnTo>
                            <a:pt x="10692" y="42408"/>
                          </a:lnTo>
                          <a:lnTo>
                            <a:pt x="10692" y="55302"/>
                          </a:lnTo>
                          <a:lnTo>
                            <a:pt x="10692" y="58908"/>
                          </a:lnTo>
                          <a:lnTo>
                            <a:pt x="10692" y="60695"/>
                          </a:lnTo>
                          <a:cubicBezTo>
                            <a:pt x="10692" y="61174"/>
                            <a:pt x="10724" y="61685"/>
                            <a:pt x="10787" y="62195"/>
                          </a:cubicBezTo>
                          <a:cubicBezTo>
                            <a:pt x="10500" y="62259"/>
                            <a:pt x="10245" y="62355"/>
                            <a:pt x="9989" y="62482"/>
                          </a:cubicBezTo>
                          <a:lnTo>
                            <a:pt x="9894" y="62514"/>
                          </a:lnTo>
                          <a:cubicBezTo>
                            <a:pt x="9862" y="62482"/>
                            <a:pt x="9862" y="62450"/>
                            <a:pt x="9830" y="62419"/>
                          </a:cubicBezTo>
                          <a:cubicBezTo>
                            <a:pt x="9702" y="62195"/>
                            <a:pt x="9511" y="62036"/>
                            <a:pt x="9319" y="61876"/>
                          </a:cubicBezTo>
                          <a:cubicBezTo>
                            <a:pt x="9224" y="61812"/>
                            <a:pt x="9128" y="61748"/>
                            <a:pt x="9032" y="61685"/>
                          </a:cubicBezTo>
                          <a:cubicBezTo>
                            <a:pt x="9032" y="61685"/>
                            <a:pt x="9032" y="61653"/>
                            <a:pt x="9032" y="61653"/>
                          </a:cubicBezTo>
                          <a:cubicBezTo>
                            <a:pt x="9160" y="60568"/>
                            <a:pt x="9128" y="59482"/>
                            <a:pt x="9160" y="58397"/>
                          </a:cubicBezTo>
                          <a:cubicBezTo>
                            <a:pt x="9160" y="57344"/>
                            <a:pt x="9160" y="56323"/>
                            <a:pt x="9160" y="55270"/>
                          </a:cubicBezTo>
                          <a:lnTo>
                            <a:pt x="9160" y="48887"/>
                          </a:lnTo>
                          <a:lnTo>
                            <a:pt x="9160" y="36185"/>
                          </a:lnTo>
                          <a:lnTo>
                            <a:pt x="9160" y="32579"/>
                          </a:lnTo>
                          <a:lnTo>
                            <a:pt x="9160" y="30823"/>
                          </a:lnTo>
                          <a:cubicBezTo>
                            <a:pt x="9160" y="30313"/>
                            <a:pt x="9160" y="29802"/>
                            <a:pt x="9096" y="29291"/>
                          </a:cubicBezTo>
                          <a:lnTo>
                            <a:pt x="9160" y="29291"/>
                          </a:lnTo>
                          <a:cubicBezTo>
                            <a:pt x="9447" y="29291"/>
                            <a:pt x="9479" y="28940"/>
                            <a:pt x="9224" y="28845"/>
                          </a:cubicBezTo>
                          <a:cubicBezTo>
                            <a:pt x="8681" y="28653"/>
                            <a:pt x="8107" y="28525"/>
                            <a:pt x="7532" y="28334"/>
                          </a:cubicBezTo>
                          <a:cubicBezTo>
                            <a:pt x="6990" y="28142"/>
                            <a:pt x="6447" y="27887"/>
                            <a:pt x="5904" y="27600"/>
                          </a:cubicBezTo>
                          <a:cubicBezTo>
                            <a:pt x="4851" y="27057"/>
                            <a:pt x="3894" y="26355"/>
                            <a:pt x="3064" y="25525"/>
                          </a:cubicBezTo>
                          <a:cubicBezTo>
                            <a:pt x="2617" y="25079"/>
                            <a:pt x="2234" y="24632"/>
                            <a:pt x="1883" y="24153"/>
                          </a:cubicBezTo>
                          <a:cubicBezTo>
                            <a:pt x="1628" y="23770"/>
                            <a:pt x="1245" y="22972"/>
                            <a:pt x="1851" y="22685"/>
                          </a:cubicBezTo>
                          <a:cubicBezTo>
                            <a:pt x="1981" y="22637"/>
                            <a:pt x="2116" y="22617"/>
                            <a:pt x="2254" y="22617"/>
                          </a:cubicBezTo>
                          <a:cubicBezTo>
                            <a:pt x="2661" y="22617"/>
                            <a:pt x="3090" y="22789"/>
                            <a:pt x="3447" y="22909"/>
                          </a:cubicBezTo>
                          <a:cubicBezTo>
                            <a:pt x="4021" y="23132"/>
                            <a:pt x="4596" y="23355"/>
                            <a:pt x="5170" y="23643"/>
                          </a:cubicBezTo>
                          <a:cubicBezTo>
                            <a:pt x="6415" y="24313"/>
                            <a:pt x="7564" y="25143"/>
                            <a:pt x="8585" y="26132"/>
                          </a:cubicBezTo>
                          <a:cubicBezTo>
                            <a:pt x="8633" y="26196"/>
                            <a:pt x="8705" y="26228"/>
                            <a:pt x="8777" y="26228"/>
                          </a:cubicBezTo>
                          <a:cubicBezTo>
                            <a:pt x="8849" y="26228"/>
                            <a:pt x="8920" y="26196"/>
                            <a:pt x="8968" y="26132"/>
                          </a:cubicBezTo>
                          <a:cubicBezTo>
                            <a:pt x="9000" y="26132"/>
                            <a:pt x="9000" y="26100"/>
                            <a:pt x="9000" y="26100"/>
                          </a:cubicBezTo>
                          <a:cubicBezTo>
                            <a:pt x="9032" y="26036"/>
                            <a:pt x="9064" y="25972"/>
                            <a:pt x="9064" y="25908"/>
                          </a:cubicBezTo>
                          <a:cubicBezTo>
                            <a:pt x="9064" y="25717"/>
                            <a:pt x="9064" y="25525"/>
                            <a:pt x="9064" y="25334"/>
                          </a:cubicBezTo>
                          <a:lnTo>
                            <a:pt x="9064" y="24536"/>
                          </a:lnTo>
                          <a:lnTo>
                            <a:pt x="9064" y="23802"/>
                          </a:lnTo>
                          <a:cubicBezTo>
                            <a:pt x="9096" y="23547"/>
                            <a:pt x="9064" y="23291"/>
                            <a:pt x="9000" y="23036"/>
                          </a:cubicBezTo>
                          <a:cubicBezTo>
                            <a:pt x="9128" y="22940"/>
                            <a:pt x="9128" y="22781"/>
                            <a:pt x="8968" y="22717"/>
                          </a:cubicBezTo>
                          <a:cubicBezTo>
                            <a:pt x="8298" y="22398"/>
                            <a:pt x="7660" y="22079"/>
                            <a:pt x="7021" y="21728"/>
                          </a:cubicBezTo>
                          <a:cubicBezTo>
                            <a:pt x="6415" y="21377"/>
                            <a:pt x="5841" y="20994"/>
                            <a:pt x="5266" y="20611"/>
                          </a:cubicBezTo>
                          <a:cubicBezTo>
                            <a:pt x="4181" y="19972"/>
                            <a:pt x="3192" y="19175"/>
                            <a:pt x="2330" y="18249"/>
                          </a:cubicBezTo>
                          <a:cubicBezTo>
                            <a:pt x="1883" y="17738"/>
                            <a:pt x="351" y="15504"/>
                            <a:pt x="1851" y="15377"/>
                          </a:cubicBezTo>
                          <a:cubicBezTo>
                            <a:pt x="1884" y="15373"/>
                            <a:pt x="1917" y="15372"/>
                            <a:pt x="1950" y="15372"/>
                          </a:cubicBezTo>
                          <a:cubicBezTo>
                            <a:pt x="2549" y="15372"/>
                            <a:pt x="3089" y="15906"/>
                            <a:pt x="3543" y="16238"/>
                          </a:cubicBezTo>
                          <a:cubicBezTo>
                            <a:pt x="4085" y="16685"/>
                            <a:pt x="4660" y="17164"/>
                            <a:pt x="5202" y="17675"/>
                          </a:cubicBezTo>
                          <a:cubicBezTo>
                            <a:pt x="6351" y="18760"/>
                            <a:pt x="7468" y="19940"/>
                            <a:pt x="8458" y="21185"/>
                          </a:cubicBezTo>
                          <a:cubicBezTo>
                            <a:pt x="8514" y="21266"/>
                            <a:pt x="8583" y="21300"/>
                            <a:pt x="8651" y="21300"/>
                          </a:cubicBezTo>
                          <a:cubicBezTo>
                            <a:pt x="8850" y="21300"/>
                            <a:pt x="9039" y="21008"/>
                            <a:pt x="8872" y="20770"/>
                          </a:cubicBezTo>
                          <a:lnTo>
                            <a:pt x="8681" y="20515"/>
                          </a:lnTo>
                          <a:cubicBezTo>
                            <a:pt x="8745" y="20164"/>
                            <a:pt x="8777" y="19781"/>
                            <a:pt x="8777" y="19430"/>
                          </a:cubicBezTo>
                          <a:lnTo>
                            <a:pt x="8777" y="18792"/>
                          </a:lnTo>
                          <a:cubicBezTo>
                            <a:pt x="8777" y="18664"/>
                            <a:pt x="8777" y="18504"/>
                            <a:pt x="8777" y="18377"/>
                          </a:cubicBezTo>
                          <a:cubicBezTo>
                            <a:pt x="8841" y="18313"/>
                            <a:pt x="8809" y="18153"/>
                            <a:pt x="8745" y="18089"/>
                          </a:cubicBezTo>
                          <a:cubicBezTo>
                            <a:pt x="8138" y="17611"/>
                            <a:pt x="7500" y="17164"/>
                            <a:pt x="6926" y="16685"/>
                          </a:cubicBezTo>
                          <a:cubicBezTo>
                            <a:pt x="6319" y="16206"/>
                            <a:pt x="5777" y="15696"/>
                            <a:pt x="5234" y="15185"/>
                          </a:cubicBezTo>
                          <a:cubicBezTo>
                            <a:pt x="4117" y="14132"/>
                            <a:pt x="3096" y="12983"/>
                            <a:pt x="2202" y="11770"/>
                          </a:cubicBezTo>
                          <a:cubicBezTo>
                            <a:pt x="1724" y="11164"/>
                            <a:pt x="1309" y="10558"/>
                            <a:pt x="894" y="9919"/>
                          </a:cubicBezTo>
                          <a:cubicBezTo>
                            <a:pt x="798" y="9792"/>
                            <a:pt x="511" y="9345"/>
                            <a:pt x="670" y="9185"/>
                          </a:cubicBezTo>
                          <a:cubicBezTo>
                            <a:pt x="713" y="9153"/>
                            <a:pt x="770" y="9143"/>
                            <a:pt x="831" y="9143"/>
                          </a:cubicBezTo>
                          <a:cubicBezTo>
                            <a:pt x="954" y="9143"/>
                            <a:pt x="1096" y="9185"/>
                            <a:pt x="1181" y="9185"/>
                          </a:cubicBezTo>
                          <a:cubicBezTo>
                            <a:pt x="1373" y="9249"/>
                            <a:pt x="1564" y="9345"/>
                            <a:pt x="1724" y="9441"/>
                          </a:cubicBezTo>
                          <a:cubicBezTo>
                            <a:pt x="3032" y="10238"/>
                            <a:pt x="4213" y="11196"/>
                            <a:pt x="5298" y="12313"/>
                          </a:cubicBezTo>
                          <a:cubicBezTo>
                            <a:pt x="5904" y="12887"/>
                            <a:pt x="6447" y="13526"/>
                            <a:pt x="6990" y="14196"/>
                          </a:cubicBezTo>
                          <a:cubicBezTo>
                            <a:pt x="7532" y="14866"/>
                            <a:pt x="7979" y="15600"/>
                            <a:pt x="8489" y="16302"/>
                          </a:cubicBezTo>
                          <a:cubicBezTo>
                            <a:pt x="8542" y="16381"/>
                            <a:pt x="8638" y="16438"/>
                            <a:pt x="8741" y="16438"/>
                          </a:cubicBezTo>
                          <a:cubicBezTo>
                            <a:pt x="8763" y="16438"/>
                            <a:pt x="8786" y="16436"/>
                            <a:pt x="8809" y="16430"/>
                          </a:cubicBezTo>
                          <a:cubicBezTo>
                            <a:pt x="8841" y="16430"/>
                            <a:pt x="8904" y="16398"/>
                            <a:pt x="8936" y="16366"/>
                          </a:cubicBezTo>
                          <a:cubicBezTo>
                            <a:pt x="9000" y="16270"/>
                            <a:pt x="9032" y="16175"/>
                            <a:pt x="9000" y="16079"/>
                          </a:cubicBezTo>
                          <a:cubicBezTo>
                            <a:pt x="9064" y="15728"/>
                            <a:pt x="9096" y="15409"/>
                            <a:pt x="9096" y="15089"/>
                          </a:cubicBezTo>
                          <a:cubicBezTo>
                            <a:pt x="9128" y="14675"/>
                            <a:pt x="9192" y="14292"/>
                            <a:pt x="9160" y="13845"/>
                          </a:cubicBezTo>
                          <a:cubicBezTo>
                            <a:pt x="9160" y="13494"/>
                            <a:pt x="8968" y="13143"/>
                            <a:pt x="8681" y="12919"/>
                          </a:cubicBezTo>
                          <a:cubicBezTo>
                            <a:pt x="8458" y="12664"/>
                            <a:pt x="8202" y="12409"/>
                            <a:pt x="7947" y="12153"/>
                          </a:cubicBezTo>
                          <a:cubicBezTo>
                            <a:pt x="6926" y="11068"/>
                            <a:pt x="6000" y="9951"/>
                            <a:pt x="5170" y="8739"/>
                          </a:cubicBezTo>
                          <a:cubicBezTo>
                            <a:pt x="4309" y="7558"/>
                            <a:pt x="3639" y="6281"/>
                            <a:pt x="3160" y="4909"/>
                          </a:cubicBezTo>
                          <a:cubicBezTo>
                            <a:pt x="3096" y="4653"/>
                            <a:pt x="2936" y="4207"/>
                            <a:pt x="3287" y="4143"/>
                          </a:cubicBezTo>
                          <a:cubicBezTo>
                            <a:pt x="3331" y="4137"/>
                            <a:pt x="3375" y="4135"/>
                            <a:pt x="3419" y="4135"/>
                          </a:cubicBezTo>
                          <a:cubicBezTo>
                            <a:pt x="3628" y="4135"/>
                            <a:pt x="3831" y="4197"/>
                            <a:pt x="3990" y="4302"/>
                          </a:cubicBezTo>
                          <a:cubicBezTo>
                            <a:pt x="4596" y="4781"/>
                            <a:pt x="5107" y="5324"/>
                            <a:pt x="5458" y="5962"/>
                          </a:cubicBezTo>
                          <a:cubicBezTo>
                            <a:pt x="6543" y="7558"/>
                            <a:pt x="7628" y="9185"/>
                            <a:pt x="8649" y="10813"/>
                          </a:cubicBezTo>
                          <a:cubicBezTo>
                            <a:pt x="8681" y="10845"/>
                            <a:pt x="8713" y="10877"/>
                            <a:pt x="8777" y="10909"/>
                          </a:cubicBezTo>
                          <a:lnTo>
                            <a:pt x="8777" y="11004"/>
                          </a:lnTo>
                          <a:cubicBezTo>
                            <a:pt x="8791" y="11116"/>
                            <a:pt x="8891" y="11167"/>
                            <a:pt x="8996" y="11167"/>
                          </a:cubicBezTo>
                          <a:cubicBezTo>
                            <a:pt x="9130" y="11167"/>
                            <a:pt x="9273" y="11084"/>
                            <a:pt x="9255" y="10941"/>
                          </a:cubicBezTo>
                          <a:cubicBezTo>
                            <a:pt x="8872" y="8036"/>
                            <a:pt x="8777" y="5100"/>
                            <a:pt x="8904" y="2164"/>
                          </a:cubicBezTo>
                          <a:cubicBezTo>
                            <a:pt x="8904" y="1845"/>
                            <a:pt x="8936" y="1558"/>
                            <a:pt x="9000" y="1239"/>
                          </a:cubicBezTo>
                          <a:cubicBezTo>
                            <a:pt x="9000" y="1111"/>
                            <a:pt x="9032" y="1015"/>
                            <a:pt x="9096" y="888"/>
                          </a:cubicBezTo>
                          <a:lnTo>
                            <a:pt x="9096" y="888"/>
                          </a:lnTo>
                          <a:cubicBezTo>
                            <a:pt x="9032" y="1398"/>
                            <a:pt x="9000" y="1941"/>
                            <a:pt x="9000" y="2483"/>
                          </a:cubicBezTo>
                          <a:lnTo>
                            <a:pt x="9000" y="3568"/>
                          </a:lnTo>
                          <a:cubicBezTo>
                            <a:pt x="8968" y="3951"/>
                            <a:pt x="9032" y="4302"/>
                            <a:pt x="9128" y="4653"/>
                          </a:cubicBezTo>
                          <a:cubicBezTo>
                            <a:pt x="9155" y="4694"/>
                            <a:pt x="9198" y="4711"/>
                            <a:pt x="9242" y="4711"/>
                          </a:cubicBezTo>
                          <a:cubicBezTo>
                            <a:pt x="9303" y="4711"/>
                            <a:pt x="9365" y="4677"/>
                            <a:pt x="9383" y="4622"/>
                          </a:cubicBezTo>
                          <a:cubicBezTo>
                            <a:pt x="9447" y="4270"/>
                            <a:pt x="9479" y="3919"/>
                            <a:pt x="9415" y="3568"/>
                          </a:cubicBezTo>
                          <a:lnTo>
                            <a:pt x="9415" y="2483"/>
                          </a:lnTo>
                          <a:cubicBezTo>
                            <a:pt x="9415" y="1845"/>
                            <a:pt x="9447" y="1239"/>
                            <a:pt x="9447" y="600"/>
                          </a:cubicBezTo>
                          <a:close/>
                          <a:moveTo>
                            <a:pt x="9364" y="1"/>
                          </a:moveTo>
                          <a:cubicBezTo>
                            <a:pt x="9274" y="1"/>
                            <a:pt x="9184" y="19"/>
                            <a:pt x="9096" y="58"/>
                          </a:cubicBezTo>
                          <a:cubicBezTo>
                            <a:pt x="8809" y="217"/>
                            <a:pt x="8617" y="473"/>
                            <a:pt x="8553" y="792"/>
                          </a:cubicBezTo>
                          <a:cubicBezTo>
                            <a:pt x="8362" y="1526"/>
                            <a:pt x="8266" y="2292"/>
                            <a:pt x="8298" y="3026"/>
                          </a:cubicBezTo>
                          <a:cubicBezTo>
                            <a:pt x="8266" y="3856"/>
                            <a:pt x="8266" y="4685"/>
                            <a:pt x="8298" y="5515"/>
                          </a:cubicBezTo>
                          <a:cubicBezTo>
                            <a:pt x="8330" y="6919"/>
                            <a:pt x="8458" y="8356"/>
                            <a:pt x="8617" y="9792"/>
                          </a:cubicBezTo>
                          <a:cubicBezTo>
                            <a:pt x="7787" y="8483"/>
                            <a:pt x="6926" y="7207"/>
                            <a:pt x="6064" y="5930"/>
                          </a:cubicBezTo>
                          <a:cubicBezTo>
                            <a:pt x="5649" y="5260"/>
                            <a:pt x="5138" y="4653"/>
                            <a:pt x="4564" y="4111"/>
                          </a:cubicBezTo>
                          <a:cubicBezTo>
                            <a:pt x="4269" y="3862"/>
                            <a:pt x="3846" y="3628"/>
                            <a:pt x="3431" y="3628"/>
                          </a:cubicBezTo>
                          <a:cubicBezTo>
                            <a:pt x="3262" y="3628"/>
                            <a:pt x="3094" y="3667"/>
                            <a:pt x="2936" y="3760"/>
                          </a:cubicBezTo>
                          <a:cubicBezTo>
                            <a:pt x="2234" y="4143"/>
                            <a:pt x="2649" y="5068"/>
                            <a:pt x="2873" y="5643"/>
                          </a:cubicBezTo>
                          <a:cubicBezTo>
                            <a:pt x="3128" y="6377"/>
                            <a:pt x="3447" y="7079"/>
                            <a:pt x="3830" y="7749"/>
                          </a:cubicBezTo>
                          <a:cubicBezTo>
                            <a:pt x="4628" y="9090"/>
                            <a:pt x="5553" y="10366"/>
                            <a:pt x="6575" y="11515"/>
                          </a:cubicBezTo>
                          <a:cubicBezTo>
                            <a:pt x="7181" y="12185"/>
                            <a:pt x="7787" y="12792"/>
                            <a:pt x="8362" y="13430"/>
                          </a:cubicBezTo>
                          <a:cubicBezTo>
                            <a:pt x="8553" y="13558"/>
                            <a:pt x="8649" y="13813"/>
                            <a:pt x="8617" y="14036"/>
                          </a:cubicBezTo>
                          <a:lnTo>
                            <a:pt x="8617" y="14802"/>
                          </a:lnTo>
                          <a:lnTo>
                            <a:pt x="8617" y="15377"/>
                          </a:lnTo>
                          <a:cubicBezTo>
                            <a:pt x="8298" y="14866"/>
                            <a:pt x="7947" y="14419"/>
                            <a:pt x="7596" y="13972"/>
                          </a:cubicBezTo>
                          <a:cubicBezTo>
                            <a:pt x="7085" y="13302"/>
                            <a:pt x="6543" y="12664"/>
                            <a:pt x="5936" y="12090"/>
                          </a:cubicBezTo>
                          <a:cubicBezTo>
                            <a:pt x="4787" y="10877"/>
                            <a:pt x="3511" y="9824"/>
                            <a:pt x="2107" y="8930"/>
                          </a:cubicBezTo>
                          <a:cubicBezTo>
                            <a:pt x="1800" y="8750"/>
                            <a:pt x="1279" y="8518"/>
                            <a:pt x="833" y="8518"/>
                          </a:cubicBezTo>
                          <a:cubicBezTo>
                            <a:pt x="489" y="8518"/>
                            <a:pt x="189" y="8655"/>
                            <a:pt x="64" y="9058"/>
                          </a:cubicBezTo>
                          <a:cubicBezTo>
                            <a:pt x="0" y="9409"/>
                            <a:pt x="96" y="9792"/>
                            <a:pt x="288" y="10079"/>
                          </a:cubicBezTo>
                          <a:cubicBezTo>
                            <a:pt x="511" y="10430"/>
                            <a:pt x="734" y="10781"/>
                            <a:pt x="958" y="11100"/>
                          </a:cubicBezTo>
                          <a:cubicBezTo>
                            <a:pt x="1883" y="12472"/>
                            <a:pt x="2936" y="13749"/>
                            <a:pt x="4085" y="14962"/>
                          </a:cubicBezTo>
                          <a:cubicBezTo>
                            <a:pt x="4724" y="15600"/>
                            <a:pt x="5426" y="16238"/>
                            <a:pt x="6160" y="16845"/>
                          </a:cubicBezTo>
                          <a:cubicBezTo>
                            <a:pt x="6798" y="17419"/>
                            <a:pt x="7532" y="17930"/>
                            <a:pt x="8266" y="18377"/>
                          </a:cubicBezTo>
                          <a:cubicBezTo>
                            <a:pt x="8234" y="18536"/>
                            <a:pt x="8234" y="18664"/>
                            <a:pt x="8266" y="18823"/>
                          </a:cubicBezTo>
                          <a:lnTo>
                            <a:pt x="8266" y="19462"/>
                          </a:lnTo>
                          <a:lnTo>
                            <a:pt x="8266" y="20100"/>
                          </a:lnTo>
                          <a:cubicBezTo>
                            <a:pt x="7436" y="19111"/>
                            <a:pt x="6575" y="18185"/>
                            <a:pt x="5617" y="17292"/>
                          </a:cubicBezTo>
                          <a:cubicBezTo>
                            <a:pt x="5043" y="16749"/>
                            <a:pt x="4436" y="16238"/>
                            <a:pt x="3830" y="15760"/>
                          </a:cubicBezTo>
                          <a:cubicBezTo>
                            <a:pt x="3256" y="15313"/>
                            <a:pt x="2617" y="14770"/>
                            <a:pt x="1883" y="14770"/>
                          </a:cubicBezTo>
                          <a:cubicBezTo>
                            <a:pt x="1213" y="14770"/>
                            <a:pt x="639" y="15281"/>
                            <a:pt x="607" y="15951"/>
                          </a:cubicBezTo>
                          <a:cubicBezTo>
                            <a:pt x="607" y="16653"/>
                            <a:pt x="830" y="17292"/>
                            <a:pt x="1245" y="17866"/>
                          </a:cubicBezTo>
                          <a:cubicBezTo>
                            <a:pt x="2043" y="18983"/>
                            <a:pt x="3032" y="19972"/>
                            <a:pt x="4213" y="20675"/>
                          </a:cubicBezTo>
                          <a:cubicBezTo>
                            <a:pt x="4915" y="21153"/>
                            <a:pt x="5617" y="21600"/>
                            <a:pt x="6351" y="22015"/>
                          </a:cubicBezTo>
                          <a:cubicBezTo>
                            <a:pt x="7021" y="22462"/>
                            <a:pt x="7787" y="22813"/>
                            <a:pt x="8585" y="23068"/>
                          </a:cubicBezTo>
                          <a:lnTo>
                            <a:pt x="8585" y="23100"/>
                          </a:lnTo>
                          <a:cubicBezTo>
                            <a:pt x="8553" y="23228"/>
                            <a:pt x="8553" y="23355"/>
                            <a:pt x="8585" y="23483"/>
                          </a:cubicBezTo>
                          <a:lnTo>
                            <a:pt x="8585" y="23834"/>
                          </a:lnTo>
                          <a:cubicBezTo>
                            <a:pt x="8585" y="24089"/>
                            <a:pt x="8585" y="24345"/>
                            <a:pt x="8617" y="24568"/>
                          </a:cubicBezTo>
                          <a:cubicBezTo>
                            <a:pt x="8617" y="24823"/>
                            <a:pt x="8617" y="25079"/>
                            <a:pt x="8617" y="25334"/>
                          </a:cubicBezTo>
                          <a:cubicBezTo>
                            <a:pt x="8617" y="25366"/>
                            <a:pt x="8617" y="25366"/>
                            <a:pt x="8617" y="25398"/>
                          </a:cubicBezTo>
                          <a:cubicBezTo>
                            <a:pt x="7724" y="24568"/>
                            <a:pt x="6734" y="23834"/>
                            <a:pt x="5649" y="23260"/>
                          </a:cubicBezTo>
                          <a:cubicBezTo>
                            <a:pt x="5043" y="22940"/>
                            <a:pt x="4404" y="22653"/>
                            <a:pt x="3734" y="22398"/>
                          </a:cubicBezTo>
                          <a:cubicBezTo>
                            <a:pt x="3272" y="22167"/>
                            <a:pt x="2769" y="22060"/>
                            <a:pt x="2258" y="22060"/>
                          </a:cubicBezTo>
                          <a:cubicBezTo>
                            <a:pt x="2134" y="22060"/>
                            <a:pt x="2008" y="22066"/>
                            <a:pt x="1883" y="22079"/>
                          </a:cubicBezTo>
                          <a:cubicBezTo>
                            <a:pt x="1245" y="22238"/>
                            <a:pt x="862" y="22845"/>
                            <a:pt x="958" y="23483"/>
                          </a:cubicBezTo>
                          <a:cubicBezTo>
                            <a:pt x="1053" y="24153"/>
                            <a:pt x="1532" y="24728"/>
                            <a:pt x="1979" y="25238"/>
                          </a:cubicBezTo>
                          <a:cubicBezTo>
                            <a:pt x="3319" y="26802"/>
                            <a:pt x="5043" y="28015"/>
                            <a:pt x="6990" y="28781"/>
                          </a:cubicBezTo>
                          <a:cubicBezTo>
                            <a:pt x="7532" y="28972"/>
                            <a:pt x="8075" y="29164"/>
                            <a:pt x="8649" y="29259"/>
                          </a:cubicBezTo>
                          <a:cubicBezTo>
                            <a:pt x="8553" y="30249"/>
                            <a:pt x="8521" y="31238"/>
                            <a:pt x="8585" y="32196"/>
                          </a:cubicBezTo>
                          <a:lnTo>
                            <a:pt x="8585" y="35323"/>
                          </a:lnTo>
                          <a:lnTo>
                            <a:pt x="8585" y="41738"/>
                          </a:lnTo>
                          <a:lnTo>
                            <a:pt x="8585" y="54472"/>
                          </a:lnTo>
                          <a:lnTo>
                            <a:pt x="8585" y="58046"/>
                          </a:lnTo>
                          <a:cubicBezTo>
                            <a:pt x="8585" y="59227"/>
                            <a:pt x="8585" y="60376"/>
                            <a:pt x="8681" y="61557"/>
                          </a:cubicBezTo>
                          <a:cubicBezTo>
                            <a:pt x="8499" y="61496"/>
                            <a:pt x="8317" y="61474"/>
                            <a:pt x="8135" y="61474"/>
                          </a:cubicBezTo>
                          <a:cubicBezTo>
                            <a:pt x="8030" y="61474"/>
                            <a:pt x="7924" y="61481"/>
                            <a:pt x="7819" y="61493"/>
                          </a:cubicBezTo>
                          <a:cubicBezTo>
                            <a:pt x="7532" y="61525"/>
                            <a:pt x="7277" y="61589"/>
                            <a:pt x="7021" y="61685"/>
                          </a:cubicBezTo>
                          <a:cubicBezTo>
                            <a:pt x="6894" y="61716"/>
                            <a:pt x="6798" y="61812"/>
                            <a:pt x="6766" y="61940"/>
                          </a:cubicBezTo>
                          <a:cubicBezTo>
                            <a:pt x="6734" y="62067"/>
                            <a:pt x="6862" y="62195"/>
                            <a:pt x="6990" y="62227"/>
                          </a:cubicBezTo>
                          <a:cubicBezTo>
                            <a:pt x="7117" y="62227"/>
                            <a:pt x="7277" y="62195"/>
                            <a:pt x="7404" y="62163"/>
                          </a:cubicBezTo>
                          <a:cubicBezTo>
                            <a:pt x="7532" y="62131"/>
                            <a:pt x="7628" y="62099"/>
                            <a:pt x="7755" y="62099"/>
                          </a:cubicBezTo>
                          <a:cubicBezTo>
                            <a:pt x="7873" y="62070"/>
                            <a:pt x="7993" y="62056"/>
                            <a:pt x="8112" y="62056"/>
                          </a:cubicBezTo>
                          <a:cubicBezTo>
                            <a:pt x="8507" y="62056"/>
                            <a:pt x="8890" y="62212"/>
                            <a:pt x="9160" y="62482"/>
                          </a:cubicBezTo>
                          <a:cubicBezTo>
                            <a:pt x="9255" y="62578"/>
                            <a:pt x="9351" y="62674"/>
                            <a:pt x="9447" y="62770"/>
                          </a:cubicBezTo>
                          <a:cubicBezTo>
                            <a:pt x="9224" y="62929"/>
                            <a:pt x="9032" y="63153"/>
                            <a:pt x="8872" y="63376"/>
                          </a:cubicBezTo>
                          <a:cubicBezTo>
                            <a:pt x="8801" y="63495"/>
                            <a:pt x="8907" y="63614"/>
                            <a:pt x="9018" y="63614"/>
                          </a:cubicBezTo>
                          <a:cubicBezTo>
                            <a:pt x="9057" y="63614"/>
                            <a:pt x="9095" y="63600"/>
                            <a:pt x="9128" y="63567"/>
                          </a:cubicBezTo>
                          <a:cubicBezTo>
                            <a:pt x="9798" y="63025"/>
                            <a:pt x="10724" y="62833"/>
                            <a:pt x="11553" y="62642"/>
                          </a:cubicBezTo>
                          <a:cubicBezTo>
                            <a:pt x="11850" y="62586"/>
                            <a:pt x="12147" y="62552"/>
                            <a:pt x="12444" y="62552"/>
                          </a:cubicBezTo>
                          <a:cubicBezTo>
                            <a:pt x="12657" y="62552"/>
                            <a:pt x="12871" y="62570"/>
                            <a:pt x="13085" y="62610"/>
                          </a:cubicBezTo>
                          <a:cubicBezTo>
                            <a:pt x="13564" y="62770"/>
                            <a:pt x="14011" y="62961"/>
                            <a:pt x="14457" y="63184"/>
                          </a:cubicBezTo>
                          <a:cubicBezTo>
                            <a:pt x="14502" y="63207"/>
                            <a:pt x="14546" y="63217"/>
                            <a:pt x="14587" y="63217"/>
                          </a:cubicBezTo>
                          <a:cubicBezTo>
                            <a:pt x="14845" y="63217"/>
                            <a:pt x="15019" y="62839"/>
                            <a:pt x="14745" y="62674"/>
                          </a:cubicBezTo>
                          <a:cubicBezTo>
                            <a:pt x="14266" y="62355"/>
                            <a:pt x="13755" y="62131"/>
                            <a:pt x="13213" y="62004"/>
                          </a:cubicBezTo>
                          <a:cubicBezTo>
                            <a:pt x="12948" y="61962"/>
                            <a:pt x="12683" y="61938"/>
                            <a:pt x="12421" y="61938"/>
                          </a:cubicBezTo>
                          <a:cubicBezTo>
                            <a:pt x="12083" y="61938"/>
                            <a:pt x="11749" y="61978"/>
                            <a:pt x="11426" y="62067"/>
                          </a:cubicBezTo>
                          <a:lnTo>
                            <a:pt x="11138" y="62131"/>
                          </a:lnTo>
                          <a:cubicBezTo>
                            <a:pt x="11170" y="61748"/>
                            <a:pt x="11234" y="61333"/>
                            <a:pt x="11234" y="60950"/>
                          </a:cubicBezTo>
                          <a:lnTo>
                            <a:pt x="11234" y="59323"/>
                          </a:lnTo>
                          <a:lnTo>
                            <a:pt x="11234" y="56099"/>
                          </a:lnTo>
                          <a:lnTo>
                            <a:pt x="11234" y="49685"/>
                          </a:lnTo>
                          <a:lnTo>
                            <a:pt x="11234" y="36823"/>
                          </a:lnTo>
                          <a:lnTo>
                            <a:pt x="11234" y="33185"/>
                          </a:lnTo>
                          <a:lnTo>
                            <a:pt x="11234" y="31430"/>
                          </a:lnTo>
                          <a:cubicBezTo>
                            <a:pt x="11234" y="30887"/>
                            <a:pt x="11202" y="30313"/>
                            <a:pt x="11170" y="29770"/>
                          </a:cubicBezTo>
                          <a:cubicBezTo>
                            <a:pt x="11713" y="29451"/>
                            <a:pt x="12255" y="29132"/>
                            <a:pt x="12798" y="28781"/>
                          </a:cubicBezTo>
                          <a:cubicBezTo>
                            <a:pt x="13436" y="28366"/>
                            <a:pt x="14075" y="27951"/>
                            <a:pt x="14713" y="27504"/>
                          </a:cubicBezTo>
                          <a:cubicBezTo>
                            <a:pt x="15957" y="26642"/>
                            <a:pt x="17202" y="25781"/>
                            <a:pt x="18383" y="24823"/>
                          </a:cubicBezTo>
                          <a:cubicBezTo>
                            <a:pt x="18862" y="24472"/>
                            <a:pt x="19308" y="23994"/>
                            <a:pt x="19660" y="23483"/>
                          </a:cubicBezTo>
                          <a:cubicBezTo>
                            <a:pt x="19915" y="23036"/>
                            <a:pt x="20330" y="22174"/>
                            <a:pt x="19851" y="21728"/>
                          </a:cubicBezTo>
                          <a:cubicBezTo>
                            <a:pt x="19564" y="21536"/>
                            <a:pt x="19245" y="21440"/>
                            <a:pt x="18926" y="21440"/>
                          </a:cubicBezTo>
                          <a:cubicBezTo>
                            <a:pt x="18846" y="21432"/>
                            <a:pt x="18764" y="21428"/>
                            <a:pt x="18681" y="21428"/>
                          </a:cubicBezTo>
                          <a:cubicBezTo>
                            <a:pt x="18431" y="21428"/>
                            <a:pt x="18168" y="21464"/>
                            <a:pt x="17904" y="21536"/>
                          </a:cubicBezTo>
                          <a:cubicBezTo>
                            <a:pt x="17202" y="21728"/>
                            <a:pt x="16532" y="22015"/>
                            <a:pt x="15957" y="22430"/>
                          </a:cubicBezTo>
                          <a:cubicBezTo>
                            <a:pt x="15223" y="22877"/>
                            <a:pt x="14489" y="23355"/>
                            <a:pt x="13787" y="23866"/>
                          </a:cubicBezTo>
                          <a:cubicBezTo>
                            <a:pt x="13436" y="24121"/>
                            <a:pt x="13085" y="24345"/>
                            <a:pt x="12734" y="24632"/>
                          </a:cubicBezTo>
                          <a:cubicBezTo>
                            <a:pt x="12543" y="24760"/>
                            <a:pt x="12319" y="24887"/>
                            <a:pt x="12160" y="25047"/>
                          </a:cubicBezTo>
                          <a:cubicBezTo>
                            <a:pt x="12160" y="24791"/>
                            <a:pt x="12128" y="24536"/>
                            <a:pt x="12160" y="24281"/>
                          </a:cubicBezTo>
                          <a:cubicBezTo>
                            <a:pt x="12160" y="24089"/>
                            <a:pt x="12192" y="23898"/>
                            <a:pt x="12223" y="23706"/>
                          </a:cubicBezTo>
                          <a:cubicBezTo>
                            <a:pt x="12255" y="23515"/>
                            <a:pt x="12319" y="23291"/>
                            <a:pt x="12319" y="23068"/>
                          </a:cubicBezTo>
                          <a:cubicBezTo>
                            <a:pt x="12319" y="23036"/>
                            <a:pt x="12319" y="23036"/>
                            <a:pt x="12319" y="23004"/>
                          </a:cubicBezTo>
                          <a:cubicBezTo>
                            <a:pt x="13500" y="22526"/>
                            <a:pt x="14617" y="21887"/>
                            <a:pt x="15670" y="21185"/>
                          </a:cubicBezTo>
                          <a:cubicBezTo>
                            <a:pt x="16277" y="20770"/>
                            <a:pt x="16883" y="20323"/>
                            <a:pt x="17457" y="19877"/>
                          </a:cubicBezTo>
                          <a:cubicBezTo>
                            <a:pt x="18032" y="19430"/>
                            <a:pt x="18543" y="18983"/>
                            <a:pt x="19021" y="18472"/>
                          </a:cubicBezTo>
                          <a:cubicBezTo>
                            <a:pt x="19500" y="17994"/>
                            <a:pt x="19851" y="17419"/>
                            <a:pt x="20043" y="16781"/>
                          </a:cubicBezTo>
                          <a:cubicBezTo>
                            <a:pt x="20227" y="16068"/>
                            <a:pt x="19581" y="15901"/>
                            <a:pt x="19027" y="15901"/>
                          </a:cubicBezTo>
                          <a:cubicBezTo>
                            <a:pt x="18912" y="15901"/>
                            <a:pt x="18801" y="15908"/>
                            <a:pt x="18702" y="15919"/>
                          </a:cubicBezTo>
                          <a:cubicBezTo>
                            <a:pt x="17936" y="16047"/>
                            <a:pt x="17202" y="16302"/>
                            <a:pt x="16532" y="16653"/>
                          </a:cubicBezTo>
                          <a:cubicBezTo>
                            <a:pt x="15862" y="17004"/>
                            <a:pt x="15223" y="17355"/>
                            <a:pt x="14617" y="17770"/>
                          </a:cubicBezTo>
                          <a:cubicBezTo>
                            <a:pt x="13468" y="18504"/>
                            <a:pt x="12415" y="19334"/>
                            <a:pt x="11362" y="20196"/>
                          </a:cubicBezTo>
                          <a:cubicBezTo>
                            <a:pt x="11553" y="19462"/>
                            <a:pt x="11681" y="18696"/>
                            <a:pt x="11745" y="17930"/>
                          </a:cubicBezTo>
                          <a:cubicBezTo>
                            <a:pt x="11745" y="17675"/>
                            <a:pt x="11745" y="17451"/>
                            <a:pt x="11809" y="17196"/>
                          </a:cubicBezTo>
                          <a:cubicBezTo>
                            <a:pt x="11872" y="17036"/>
                            <a:pt x="12160" y="16972"/>
                            <a:pt x="12319" y="16909"/>
                          </a:cubicBezTo>
                          <a:cubicBezTo>
                            <a:pt x="12734" y="16749"/>
                            <a:pt x="13149" y="16558"/>
                            <a:pt x="13564" y="16398"/>
                          </a:cubicBezTo>
                          <a:cubicBezTo>
                            <a:pt x="15223" y="15664"/>
                            <a:pt x="16691" y="14611"/>
                            <a:pt x="17904" y="13238"/>
                          </a:cubicBezTo>
                          <a:cubicBezTo>
                            <a:pt x="18415" y="12600"/>
                            <a:pt x="18862" y="11866"/>
                            <a:pt x="19149" y="11068"/>
                          </a:cubicBezTo>
                          <a:cubicBezTo>
                            <a:pt x="19277" y="10685"/>
                            <a:pt x="19404" y="10270"/>
                            <a:pt x="19468" y="9856"/>
                          </a:cubicBezTo>
                          <a:cubicBezTo>
                            <a:pt x="19564" y="9504"/>
                            <a:pt x="19404" y="9090"/>
                            <a:pt x="19053" y="8898"/>
                          </a:cubicBezTo>
                          <a:cubicBezTo>
                            <a:pt x="18859" y="8782"/>
                            <a:pt x="18648" y="8736"/>
                            <a:pt x="18430" y="8736"/>
                          </a:cubicBezTo>
                          <a:cubicBezTo>
                            <a:pt x="17931" y="8736"/>
                            <a:pt x="17401" y="8976"/>
                            <a:pt x="16979" y="9153"/>
                          </a:cubicBezTo>
                          <a:cubicBezTo>
                            <a:pt x="16213" y="9441"/>
                            <a:pt x="15511" y="9824"/>
                            <a:pt x="14840" y="10270"/>
                          </a:cubicBezTo>
                          <a:cubicBezTo>
                            <a:pt x="13851" y="10973"/>
                            <a:pt x="12958" y="11834"/>
                            <a:pt x="12255" y="12824"/>
                          </a:cubicBezTo>
                          <a:cubicBezTo>
                            <a:pt x="12287" y="12600"/>
                            <a:pt x="12319" y="12377"/>
                            <a:pt x="12351" y="12185"/>
                          </a:cubicBezTo>
                          <a:cubicBezTo>
                            <a:pt x="12383" y="11962"/>
                            <a:pt x="12415" y="11770"/>
                            <a:pt x="12447" y="11579"/>
                          </a:cubicBezTo>
                          <a:cubicBezTo>
                            <a:pt x="13468" y="11036"/>
                            <a:pt x="14394" y="10302"/>
                            <a:pt x="15128" y="9377"/>
                          </a:cubicBezTo>
                          <a:cubicBezTo>
                            <a:pt x="15989" y="8419"/>
                            <a:pt x="16628" y="7270"/>
                            <a:pt x="16979" y="6026"/>
                          </a:cubicBezTo>
                          <a:cubicBezTo>
                            <a:pt x="17106" y="5483"/>
                            <a:pt x="17266" y="4526"/>
                            <a:pt x="16723" y="4111"/>
                          </a:cubicBezTo>
                          <a:cubicBezTo>
                            <a:pt x="16574" y="3994"/>
                            <a:pt x="16408" y="3948"/>
                            <a:pt x="16235" y="3948"/>
                          </a:cubicBezTo>
                          <a:cubicBezTo>
                            <a:pt x="15890" y="3948"/>
                            <a:pt x="15521" y="4132"/>
                            <a:pt x="15223" y="4302"/>
                          </a:cubicBezTo>
                          <a:cubicBezTo>
                            <a:pt x="14170" y="4909"/>
                            <a:pt x="13277" y="5739"/>
                            <a:pt x="12575" y="6696"/>
                          </a:cubicBezTo>
                          <a:cubicBezTo>
                            <a:pt x="12096" y="7334"/>
                            <a:pt x="11681" y="8004"/>
                            <a:pt x="11362" y="8739"/>
                          </a:cubicBezTo>
                          <a:cubicBezTo>
                            <a:pt x="11330" y="8164"/>
                            <a:pt x="11234" y="7590"/>
                            <a:pt x="11170" y="7047"/>
                          </a:cubicBezTo>
                          <a:cubicBezTo>
                            <a:pt x="10947" y="5451"/>
                            <a:pt x="10755" y="3792"/>
                            <a:pt x="10532" y="2196"/>
                          </a:cubicBezTo>
                          <a:cubicBezTo>
                            <a:pt x="10436" y="1558"/>
                            <a:pt x="10341" y="728"/>
                            <a:pt x="9894" y="249"/>
                          </a:cubicBezTo>
                          <a:cubicBezTo>
                            <a:pt x="9761" y="94"/>
                            <a:pt x="9566" y="1"/>
                            <a:pt x="936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23" name="Google Shape;1923;p60"/>
                  <p:cNvGrpSpPr/>
                  <p:nvPr/>
                </p:nvGrpSpPr>
                <p:grpSpPr>
                  <a:xfrm>
                    <a:off x="4996400" y="1890325"/>
                    <a:ext cx="671025" cy="1158525"/>
                    <a:chOff x="4996400" y="1890325"/>
                    <a:chExt cx="671025" cy="1158525"/>
                  </a:xfrm>
                </p:grpSpPr>
                <p:sp>
                  <p:nvSpPr>
                    <p:cNvPr id="1924" name="Google Shape;1924;p60"/>
                    <p:cNvSpPr/>
                    <p:nvPr/>
                  </p:nvSpPr>
                  <p:spPr>
                    <a:xfrm>
                      <a:off x="5030725" y="1904050"/>
                      <a:ext cx="623150" cy="1113025"/>
                    </a:xfrm>
                    <a:custGeom>
                      <a:avLst/>
                      <a:gdLst/>
                      <a:ahLst/>
                      <a:cxnLst/>
                      <a:rect l="l" t="t" r="r" b="b"/>
                      <a:pathLst>
                        <a:path w="24926" h="44521" extrusionOk="0">
                          <a:moveTo>
                            <a:pt x="23489" y="0"/>
                          </a:moveTo>
                          <a:lnTo>
                            <a:pt x="23425" y="64"/>
                          </a:lnTo>
                          <a:cubicBezTo>
                            <a:pt x="23298" y="224"/>
                            <a:pt x="23170" y="351"/>
                            <a:pt x="23074" y="543"/>
                          </a:cubicBezTo>
                          <a:cubicBezTo>
                            <a:pt x="22691" y="1117"/>
                            <a:pt x="22340" y="1756"/>
                            <a:pt x="22021" y="2362"/>
                          </a:cubicBezTo>
                          <a:cubicBezTo>
                            <a:pt x="21638" y="3096"/>
                            <a:pt x="21255" y="3862"/>
                            <a:pt x="20936" y="4596"/>
                          </a:cubicBezTo>
                          <a:cubicBezTo>
                            <a:pt x="20915" y="4681"/>
                            <a:pt x="20837" y="4724"/>
                            <a:pt x="20759" y="4724"/>
                          </a:cubicBezTo>
                          <a:cubicBezTo>
                            <a:pt x="20720" y="4724"/>
                            <a:pt x="20681" y="4713"/>
                            <a:pt x="20649" y="4692"/>
                          </a:cubicBezTo>
                          <a:cubicBezTo>
                            <a:pt x="20585" y="4692"/>
                            <a:pt x="20489" y="4660"/>
                            <a:pt x="20457" y="4596"/>
                          </a:cubicBezTo>
                          <a:cubicBezTo>
                            <a:pt x="20329" y="4213"/>
                            <a:pt x="20234" y="3830"/>
                            <a:pt x="20170" y="3447"/>
                          </a:cubicBezTo>
                          <a:cubicBezTo>
                            <a:pt x="20106" y="3064"/>
                            <a:pt x="20010" y="2681"/>
                            <a:pt x="19947" y="2330"/>
                          </a:cubicBezTo>
                          <a:cubicBezTo>
                            <a:pt x="19851" y="1660"/>
                            <a:pt x="19595" y="1053"/>
                            <a:pt x="19244" y="511"/>
                          </a:cubicBezTo>
                          <a:cubicBezTo>
                            <a:pt x="19115" y="356"/>
                            <a:pt x="18861" y="76"/>
                            <a:pt x="18633" y="76"/>
                          </a:cubicBezTo>
                          <a:cubicBezTo>
                            <a:pt x="18579" y="76"/>
                            <a:pt x="18527" y="91"/>
                            <a:pt x="18478" y="128"/>
                          </a:cubicBezTo>
                          <a:cubicBezTo>
                            <a:pt x="18223" y="319"/>
                            <a:pt x="18223" y="830"/>
                            <a:pt x="18223" y="1117"/>
                          </a:cubicBezTo>
                          <a:cubicBezTo>
                            <a:pt x="18255" y="1819"/>
                            <a:pt x="18383" y="2553"/>
                            <a:pt x="18638" y="3224"/>
                          </a:cubicBezTo>
                          <a:cubicBezTo>
                            <a:pt x="18893" y="3990"/>
                            <a:pt x="19212" y="4692"/>
                            <a:pt x="19659" y="5362"/>
                          </a:cubicBezTo>
                          <a:cubicBezTo>
                            <a:pt x="19748" y="5510"/>
                            <a:pt x="19645" y="5685"/>
                            <a:pt x="19478" y="5685"/>
                          </a:cubicBezTo>
                          <a:cubicBezTo>
                            <a:pt x="19464" y="5685"/>
                            <a:pt x="19450" y="5683"/>
                            <a:pt x="19436" y="5681"/>
                          </a:cubicBezTo>
                          <a:cubicBezTo>
                            <a:pt x="19436" y="5774"/>
                            <a:pt x="19371" y="5824"/>
                            <a:pt x="19304" y="5824"/>
                          </a:cubicBezTo>
                          <a:cubicBezTo>
                            <a:pt x="19256" y="5824"/>
                            <a:pt x="19207" y="5798"/>
                            <a:pt x="19181" y="5745"/>
                          </a:cubicBezTo>
                          <a:cubicBezTo>
                            <a:pt x="18925" y="5298"/>
                            <a:pt x="18670" y="4819"/>
                            <a:pt x="18383" y="4404"/>
                          </a:cubicBezTo>
                          <a:cubicBezTo>
                            <a:pt x="18127" y="3958"/>
                            <a:pt x="17808" y="3575"/>
                            <a:pt x="17393" y="3256"/>
                          </a:cubicBezTo>
                          <a:cubicBezTo>
                            <a:pt x="17299" y="3152"/>
                            <a:pt x="17180" y="3107"/>
                            <a:pt x="17062" y="3107"/>
                          </a:cubicBezTo>
                          <a:cubicBezTo>
                            <a:pt x="16780" y="3107"/>
                            <a:pt x="16506" y="3365"/>
                            <a:pt x="16595" y="3702"/>
                          </a:cubicBezTo>
                          <a:cubicBezTo>
                            <a:pt x="16627" y="3926"/>
                            <a:pt x="16723" y="4149"/>
                            <a:pt x="16851" y="4373"/>
                          </a:cubicBezTo>
                          <a:cubicBezTo>
                            <a:pt x="16978" y="4596"/>
                            <a:pt x="17138" y="4819"/>
                            <a:pt x="17266" y="5011"/>
                          </a:cubicBezTo>
                          <a:cubicBezTo>
                            <a:pt x="17649" y="5490"/>
                            <a:pt x="18032" y="5936"/>
                            <a:pt x="18478" y="6351"/>
                          </a:cubicBezTo>
                          <a:cubicBezTo>
                            <a:pt x="18574" y="6447"/>
                            <a:pt x="18542" y="6638"/>
                            <a:pt x="18415" y="6702"/>
                          </a:cubicBezTo>
                          <a:cubicBezTo>
                            <a:pt x="18533" y="6869"/>
                            <a:pt x="18387" y="7070"/>
                            <a:pt x="18225" y="7070"/>
                          </a:cubicBezTo>
                          <a:cubicBezTo>
                            <a:pt x="18170" y="7070"/>
                            <a:pt x="18112" y="7047"/>
                            <a:pt x="18064" y="6990"/>
                          </a:cubicBezTo>
                          <a:lnTo>
                            <a:pt x="16564" y="5458"/>
                          </a:lnTo>
                          <a:cubicBezTo>
                            <a:pt x="16340" y="5202"/>
                            <a:pt x="16117" y="4979"/>
                            <a:pt x="15861" y="4724"/>
                          </a:cubicBezTo>
                          <a:cubicBezTo>
                            <a:pt x="15638" y="4500"/>
                            <a:pt x="15351" y="4309"/>
                            <a:pt x="15032" y="4245"/>
                          </a:cubicBezTo>
                          <a:cubicBezTo>
                            <a:pt x="14984" y="4229"/>
                            <a:pt x="14944" y="4221"/>
                            <a:pt x="14908" y="4221"/>
                          </a:cubicBezTo>
                          <a:cubicBezTo>
                            <a:pt x="14872" y="4221"/>
                            <a:pt x="14840" y="4229"/>
                            <a:pt x="14808" y="4245"/>
                          </a:cubicBezTo>
                          <a:cubicBezTo>
                            <a:pt x="14713" y="4277"/>
                            <a:pt x="14744" y="4309"/>
                            <a:pt x="14744" y="4404"/>
                          </a:cubicBezTo>
                          <a:cubicBezTo>
                            <a:pt x="14744" y="4532"/>
                            <a:pt x="14776" y="4660"/>
                            <a:pt x="14808" y="4787"/>
                          </a:cubicBezTo>
                          <a:cubicBezTo>
                            <a:pt x="14872" y="5075"/>
                            <a:pt x="15000" y="5362"/>
                            <a:pt x="15127" y="5585"/>
                          </a:cubicBezTo>
                          <a:cubicBezTo>
                            <a:pt x="15415" y="6128"/>
                            <a:pt x="15798" y="6575"/>
                            <a:pt x="16213" y="7021"/>
                          </a:cubicBezTo>
                          <a:cubicBezTo>
                            <a:pt x="16468" y="7277"/>
                            <a:pt x="16723" y="7532"/>
                            <a:pt x="17010" y="7755"/>
                          </a:cubicBezTo>
                          <a:cubicBezTo>
                            <a:pt x="17266" y="7947"/>
                            <a:pt x="17521" y="8170"/>
                            <a:pt x="17776" y="8394"/>
                          </a:cubicBezTo>
                          <a:cubicBezTo>
                            <a:pt x="17805" y="8382"/>
                            <a:pt x="17834" y="8377"/>
                            <a:pt x="17861" y="8377"/>
                          </a:cubicBezTo>
                          <a:cubicBezTo>
                            <a:pt x="17987" y="8377"/>
                            <a:pt x="18090" y="8486"/>
                            <a:pt x="18064" y="8617"/>
                          </a:cubicBezTo>
                          <a:cubicBezTo>
                            <a:pt x="18000" y="8872"/>
                            <a:pt x="17872" y="9160"/>
                            <a:pt x="17808" y="9351"/>
                          </a:cubicBezTo>
                          <a:cubicBezTo>
                            <a:pt x="17744" y="9543"/>
                            <a:pt x="17681" y="9830"/>
                            <a:pt x="17489" y="9926"/>
                          </a:cubicBezTo>
                          <a:cubicBezTo>
                            <a:pt x="17440" y="9948"/>
                            <a:pt x="17393" y="9958"/>
                            <a:pt x="17347" y="9958"/>
                          </a:cubicBezTo>
                          <a:cubicBezTo>
                            <a:pt x="17002" y="9958"/>
                            <a:pt x="16740" y="9385"/>
                            <a:pt x="16627" y="9160"/>
                          </a:cubicBezTo>
                          <a:cubicBezTo>
                            <a:pt x="16117" y="8362"/>
                            <a:pt x="15478" y="7660"/>
                            <a:pt x="14744" y="7085"/>
                          </a:cubicBezTo>
                          <a:cubicBezTo>
                            <a:pt x="14393" y="6798"/>
                            <a:pt x="14042" y="6575"/>
                            <a:pt x="13627" y="6383"/>
                          </a:cubicBezTo>
                          <a:cubicBezTo>
                            <a:pt x="13468" y="6256"/>
                            <a:pt x="13276" y="6160"/>
                            <a:pt x="13053" y="6096"/>
                          </a:cubicBezTo>
                          <a:cubicBezTo>
                            <a:pt x="13015" y="6086"/>
                            <a:pt x="12980" y="6082"/>
                            <a:pt x="12949" y="6082"/>
                          </a:cubicBezTo>
                          <a:cubicBezTo>
                            <a:pt x="12771" y="6082"/>
                            <a:pt x="12702" y="6230"/>
                            <a:pt x="12702" y="6447"/>
                          </a:cubicBezTo>
                          <a:cubicBezTo>
                            <a:pt x="12734" y="6862"/>
                            <a:pt x="12862" y="7245"/>
                            <a:pt x="13085" y="7628"/>
                          </a:cubicBezTo>
                          <a:cubicBezTo>
                            <a:pt x="13276" y="7979"/>
                            <a:pt x="13532" y="8330"/>
                            <a:pt x="13819" y="8649"/>
                          </a:cubicBezTo>
                          <a:cubicBezTo>
                            <a:pt x="14585" y="9447"/>
                            <a:pt x="15478" y="10117"/>
                            <a:pt x="16436" y="10692"/>
                          </a:cubicBezTo>
                          <a:cubicBezTo>
                            <a:pt x="16564" y="10787"/>
                            <a:pt x="16564" y="10979"/>
                            <a:pt x="16436" y="11075"/>
                          </a:cubicBezTo>
                          <a:lnTo>
                            <a:pt x="16436" y="11107"/>
                          </a:lnTo>
                          <a:cubicBezTo>
                            <a:pt x="16436" y="11234"/>
                            <a:pt x="16404" y="11330"/>
                            <a:pt x="16372" y="11458"/>
                          </a:cubicBezTo>
                          <a:cubicBezTo>
                            <a:pt x="16340" y="11553"/>
                            <a:pt x="16308" y="11681"/>
                            <a:pt x="16244" y="11809"/>
                          </a:cubicBezTo>
                          <a:cubicBezTo>
                            <a:pt x="16244" y="11841"/>
                            <a:pt x="16276" y="11904"/>
                            <a:pt x="16276" y="11936"/>
                          </a:cubicBezTo>
                          <a:cubicBezTo>
                            <a:pt x="16276" y="11968"/>
                            <a:pt x="16276" y="12000"/>
                            <a:pt x="16276" y="12000"/>
                          </a:cubicBezTo>
                          <a:cubicBezTo>
                            <a:pt x="16276" y="12032"/>
                            <a:pt x="16276" y="12032"/>
                            <a:pt x="16276" y="12064"/>
                          </a:cubicBezTo>
                          <a:cubicBezTo>
                            <a:pt x="16244" y="12096"/>
                            <a:pt x="16244" y="12128"/>
                            <a:pt x="16213" y="12160"/>
                          </a:cubicBezTo>
                          <a:cubicBezTo>
                            <a:pt x="16181" y="12224"/>
                            <a:pt x="16117" y="12255"/>
                            <a:pt x="16085" y="12287"/>
                          </a:cubicBezTo>
                          <a:cubicBezTo>
                            <a:pt x="16110" y="12361"/>
                            <a:pt x="16000" y="12436"/>
                            <a:pt x="15920" y="12436"/>
                          </a:cubicBezTo>
                          <a:cubicBezTo>
                            <a:pt x="15897" y="12436"/>
                            <a:pt x="15876" y="12429"/>
                            <a:pt x="15861" y="12415"/>
                          </a:cubicBezTo>
                          <a:cubicBezTo>
                            <a:pt x="15798" y="12351"/>
                            <a:pt x="15734" y="12287"/>
                            <a:pt x="15670" y="12192"/>
                          </a:cubicBezTo>
                          <a:cubicBezTo>
                            <a:pt x="15638" y="12192"/>
                            <a:pt x="15638" y="12160"/>
                            <a:pt x="15606" y="12160"/>
                          </a:cubicBezTo>
                          <a:cubicBezTo>
                            <a:pt x="15574" y="12096"/>
                            <a:pt x="15542" y="12064"/>
                            <a:pt x="15510" y="12032"/>
                          </a:cubicBezTo>
                          <a:cubicBezTo>
                            <a:pt x="15351" y="11841"/>
                            <a:pt x="15223" y="11649"/>
                            <a:pt x="15032" y="11458"/>
                          </a:cubicBezTo>
                          <a:cubicBezTo>
                            <a:pt x="14776" y="11138"/>
                            <a:pt x="14489" y="10819"/>
                            <a:pt x="14202" y="10532"/>
                          </a:cubicBezTo>
                          <a:cubicBezTo>
                            <a:pt x="13596" y="9958"/>
                            <a:pt x="12925" y="9447"/>
                            <a:pt x="12191" y="9000"/>
                          </a:cubicBezTo>
                          <a:cubicBezTo>
                            <a:pt x="11808" y="8745"/>
                            <a:pt x="11393" y="8585"/>
                            <a:pt x="10915" y="8553"/>
                          </a:cubicBezTo>
                          <a:cubicBezTo>
                            <a:pt x="10851" y="8553"/>
                            <a:pt x="10782" y="8543"/>
                            <a:pt x="10712" y="8543"/>
                          </a:cubicBezTo>
                          <a:cubicBezTo>
                            <a:pt x="10607" y="8543"/>
                            <a:pt x="10500" y="8566"/>
                            <a:pt x="10404" y="8681"/>
                          </a:cubicBezTo>
                          <a:cubicBezTo>
                            <a:pt x="10276" y="8872"/>
                            <a:pt x="10372" y="9128"/>
                            <a:pt x="10500" y="9287"/>
                          </a:cubicBezTo>
                          <a:cubicBezTo>
                            <a:pt x="10755" y="9638"/>
                            <a:pt x="11042" y="9989"/>
                            <a:pt x="11362" y="10309"/>
                          </a:cubicBezTo>
                          <a:cubicBezTo>
                            <a:pt x="11681" y="10660"/>
                            <a:pt x="12000" y="10979"/>
                            <a:pt x="12319" y="11330"/>
                          </a:cubicBezTo>
                          <a:cubicBezTo>
                            <a:pt x="12702" y="11681"/>
                            <a:pt x="13117" y="12032"/>
                            <a:pt x="13532" y="12351"/>
                          </a:cubicBezTo>
                          <a:cubicBezTo>
                            <a:pt x="13947" y="12670"/>
                            <a:pt x="14425" y="12862"/>
                            <a:pt x="14904" y="12989"/>
                          </a:cubicBezTo>
                          <a:cubicBezTo>
                            <a:pt x="15064" y="13021"/>
                            <a:pt x="15127" y="13213"/>
                            <a:pt x="15000" y="13341"/>
                          </a:cubicBezTo>
                          <a:cubicBezTo>
                            <a:pt x="15032" y="13628"/>
                            <a:pt x="14808" y="13883"/>
                            <a:pt x="14521" y="13883"/>
                          </a:cubicBezTo>
                          <a:cubicBezTo>
                            <a:pt x="14234" y="13883"/>
                            <a:pt x="13979" y="13787"/>
                            <a:pt x="13755" y="13660"/>
                          </a:cubicBezTo>
                          <a:lnTo>
                            <a:pt x="12798" y="13245"/>
                          </a:lnTo>
                          <a:cubicBezTo>
                            <a:pt x="11585" y="12638"/>
                            <a:pt x="10340" y="12160"/>
                            <a:pt x="9064" y="11745"/>
                          </a:cubicBezTo>
                          <a:cubicBezTo>
                            <a:pt x="8534" y="11578"/>
                            <a:pt x="7981" y="11483"/>
                            <a:pt x="7445" y="11483"/>
                          </a:cubicBezTo>
                          <a:cubicBezTo>
                            <a:pt x="7367" y="11483"/>
                            <a:pt x="7290" y="11485"/>
                            <a:pt x="7213" y="11489"/>
                          </a:cubicBezTo>
                          <a:cubicBezTo>
                            <a:pt x="6989" y="11489"/>
                            <a:pt x="6766" y="11553"/>
                            <a:pt x="6574" y="11713"/>
                          </a:cubicBezTo>
                          <a:cubicBezTo>
                            <a:pt x="6383" y="11936"/>
                            <a:pt x="6702" y="12192"/>
                            <a:pt x="6830" y="12351"/>
                          </a:cubicBezTo>
                          <a:cubicBezTo>
                            <a:pt x="7691" y="13213"/>
                            <a:pt x="8713" y="13883"/>
                            <a:pt x="9862" y="14266"/>
                          </a:cubicBezTo>
                          <a:cubicBezTo>
                            <a:pt x="10564" y="14521"/>
                            <a:pt x="11298" y="14713"/>
                            <a:pt x="12032" y="14840"/>
                          </a:cubicBezTo>
                          <a:cubicBezTo>
                            <a:pt x="12415" y="14936"/>
                            <a:pt x="12766" y="15000"/>
                            <a:pt x="13149" y="15064"/>
                          </a:cubicBezTo>
                          <a:cubicBezTo>
                            <a:pt x="13532" y="15096"/>
                            <a:pt x="13915" y="15160"/>
                            <a:pt x="14266" y="15287"/>
                          </a:cubicBezTo>
                          <a:cubicBezTo>
                            <a:pt x="14393" y="15351"/>
                            <a:pt x="14393" y="15511"/>
                            <a:pt x="14266" y="15575"/>
                          </a:cubicBezTo>
                          <a:lnTo>
                            <a:pt x="14266" y="15606"/>
                          </a:lnTo>
                          <a:cubicBezTo>
                            <a:pt x="14266" y="15606"/>
                            <a:pt x="14266" y="15638"/>
                            <a:pt x="14266" y="15638"/>
                          </a:cubicBezTo>
                          <a:cubicBezTo>
                            <a:pt x="14298" y="15734"/>
                            <a:pt x="14234" y="15830"/>
                            <a:pt x="14106" y="15830"/>
                          </a:cubicBezTo>
                          <a:cubicBezTo>
                            <a:pt x="12925" y="15766"/>
                            <a:pt x="11713" y="15638"/>
                            <a:pt x="10500" y="15447"/>
                          </a:cubicBezTo>
                          <a:lnTo>
                            <a:pt x="6989" y="15032"/>
                          </a:lnTo>
                          <a:cubicBezTo>
                            <a:pt x="6768" y="14998"/>
                            <a:pt x="6455" y="14927"/>
                            <a:pt x="6164" y="14927"/>
                          </a:cubicBezTo>
                          <a:cubicBezTo>
                            <a:pt x="5909" y="14927"/>
                            <a:pt x="5670" y="14981"/>
                            <a:pt x="5521" y="15160"/>
                          </a:cubicBezTo>
                          <a:cubicBezTo>
                            <a:pt x="5202" y="15543"/>
                            <a:pt x="5968" y="15894"/>
                            <a:pt x="6223" y="16021"/>
                          </a:cubicBezTo>
                          <a:cubicBezTo>
                            <a:pt x="7149" y="16532"/>
                            <a:pt x="8138" y="16915"/>
                            <a:pt x="9191" y="17138"/>
                          </a:cubicBezTo>
                          <a:cubicBezTo>
                            <a:pt x="9933" y="17299"/>
                            <a:pt x="10686" y="17371"/>
                            <a:pt x="11445" y="17371"/>
                          </a:cubicBezTo>
                          <a:cubicBezTo>
                            <a:pt x="11895" y="17371"/>
                            <a:pt x="12346" y="17345"/>
                            <a:pt x="12798" y="17298"/>
                          </a:cubicBezTo>
                          <a:cubicBezTo>
                            <a:pt x="12806" y="17297"/>
                            <a:pt x="12814" y="17296"/>
                            <a:pt x="12822" y="17296"/>
                          </a:cubicBezTo>
                          <a:cubicBezTo>
                            <a:pt x="13057" y="17296"/>
                            <a:pt x="13109" y="17746"/>
                            <a:pt x="12862" y="17777"/>
                          </a:cubicBezTo>
                          <a:cubicBezTo>
                            <a:pt x="12862" y="17840"/>
                            <a:pt x="12830" y="17936"/>
                            <a:pt x="12798" y="18000"/>
                          </a:cubicBezTo>
                          <a:cubicBezTo>
                            <a:pt x="12766" y="18032"/>
                            <a:pt x="12734" y="18064"/>
                            <a:pt x="12670" y="18096"/>
                          </a:cubicBezTo>
                          <a:cubicBezTo>
                            <a:pt x="12606" y="18160"/>
                            <a:pt x="12542" y="18191"/>
                            <a:pt x="12447" y="18223"/>
                          </a:cubicBezTo>
                          <a:cubicBezTo>
                            <a:pt x="12420" y="18329"/>
                            <a:pt x="12328" y="18391"/>
                            <a:pt x="12225" y="18391"/>
                          </a:cubicBezTo>
                          <a:cubicBezTo>
                            <a:pt x="12203" y="18391"/>
                            <a:pt x="12181" y="18388"/>
                            <a:pt x="12159" y="18383"/>
                          </a:cubicBezTo>
                          <a:cubicBezTo>
                            <a:pt x="11138" y="18160"/>
                            <a:pt x="10085" y="17968"/>
                            <a:pt x="9032" y="17840"/>
                          </a:cubicBezTo>
                          <a:cubicBezTo>
                            <a:pt x="8042" y="17681"/>
                            <a:pt x="7021" y="17585"/>
                            <a:pt x="6000" y="17585"/>
                          </a:cubicBezTo>
                          <a:cubicBezTo>
                            <a:pt x="5922" y="17574"/>
                            <a:pt x="5845" y="17569"/>
                            <a:pt x="5769" y="17569"/>
                          </a:cubicBezTo>
                          <a:cubicBezTo>
                            <a:pt x="5410" y="17569"/>
                            <a:pt x="5077" y="17688"/>
                            <a:pt x="4787" y="17872"/>
                          </a:cubicBezTo>
                          <a:cubicBezTo>
                            <a:pt x="4596" y="18064"/>
                            <a:pt x="4691" y="18191"/>
                            <a:pt x="4851" y="18351"/>
                          </a:cubicBezTo>
                          <a:cubicBezTo>
                            <a:pt x="5042" y="18511"/>
                            <a:pt x="5266" y="18638"/>
                            <a:pt x="5489" y="18766"/>
                          </a:cubicBezTo>
                          <a:cubicBezTo>
                            <a:pt x="6351" y="19245"/>
                            <a:pt x="7276" y="19532"/>
                            <a:pt x="8266" y="19628"/>
                          </a:cubicBezTo>
                          <a:cubicBezTo>
                            <a:pt x="9032" y="19713"/>
                            <a:pt x="9798" y="19713"/>
                            <a:pt x="10564" y="19713"/>
                          </a:cubicBezTo>
                          <a:lnTo>
                            <a:pt x="10564" y="19713"/>
                          </a:lnTo>
                          <a:cubicBezTo>
                            <a:pt x="10947" y="19713"/>
                            <a:pt x="11330" y="19713"/>
                            <a:pt x="11713" y="19723"/>
                          </a:cubicBezTo>
                          <a:cubicBezTo>
                            <a:pt x="11808" y="19723"/>
                            <a:pt x="11872" y="19883"/>
                            <a:pt x="11808" y="19947"/>
                          </a:cubicBezTo>
                          <a:cubicBezTo>
                            <a:pt x="11840" y="20011"/>
                            <a:pt x="11840" y="20106"/>
                            <a:pt x="11808" y="20170"/>
                          </a:cubicBezTo>
                          <a:cubicBezTo>
                            <a:pt x="11649" y="20553"/>
                            <a:pt x="11362" y="20904"/>
                            <a:pt x="10947" y="21064"/>
                          </a:cubicBezTo>
                          <a:cubicBezTo>
                            <a:pt x="10835" y="21096"/>
                            <a:pt x="10723" y="21112"/>
                            <a:pt x="10608" y="21112"/>
                          </a:cubicBezTo>
                          <a:cubicBezTo>
                            <a:pt x="10492" y="21112"/>
                            <a:pt x="10372" y="21096"/>
                            <a:pt x="10245" y="21064"/>
                          </a:cubicBezTo>
                          <a:cubicBezTo>
                            <a:pt x="9925" y="21000"/>
                            <a:pt x="9606" y="20936"/>
                            <a:pt x="9287" y="20872"/>
                          </a:cubicBezTo>
                          <a:cubicBezTo>
                            <a:pt x="8138" y="20585"/>
                            <a:pt x="7021" y="20298"/>
                            <a:pt x="5872" y="20106"/>
                          </a:cubicBezTo>
                          <a:cubicBezTo>
                            <a:pt x="5426" y="20028"/>
                            <a:pt x="4979" y="19970"/>
                            <a:pt x="4533" y="19970"/>
                          </a:cubicBezTo>
                          <a:cubicBezTo>
                            <a:pt x="4437" y="19970"/>
                            <a:pt x="4341" y="19973"/>
                            <a:pt x="4245" y="19979"/>
                          </a:cubicBezTo>
                          <a:cubicBezTo>
                            <a:pt x="3989" y="19979"/>
                            <a:pt x="3734" y="20011"/>
                            <a:pt x="3479" y="20043"/>
                          </a:cubicBezTo>
                          <a:cubicBezTo>
                            <a:pt x="3319" y="20074"/>
                            <a:pt x="2904" y="20106"/>
                            <a:pt x="2872" y="20298"/>
                          </a:cubicBezTo>
                          <a:cubicBezTo>
                            <a:pt x="2840" y="20489"/>
                            <a:pt x="3064" y="20713"/>
                            <a:pt x="3191" y="20840"/>
                          </a:cubicBezTo>
                          <a:cubicBezTo>
                            <a:pt x="3415" y="21032"/>
                            <a:pt x="3638" y="21191"/>
                            <a:pt x="3894" y="21351"/>
                          </a:cubicBezTo>
                          <a:cubicBezTo>
                            <a:pt x="4340" y="21638"/>
                            <a:pt x="4851" y="21894"/>
                            <a:pt x="5362" y="22085"/>
                          </a:cubicBezTo>
                          <a:cubicBezTo>
                            <a:pt x="5936" y="22277"/>
                            <a:pt x="6479" y="22436"/>
                            <a:pt x="7053" y="22564"/>
                          </a:cubicBezTo>
                          <a:cubicBezTo>
                            <a:pt x="7468" y="22628"/>
                            <a:pt x="7883" y="22723"/>
                            <a:pt x="8298" y="22851"/>
                          </a:cubicBezTo>
                          <a:cubicBezTo>
                            <a:pt x="8457" y="22883"/>
                            <a:pt x="8617" y="22915"/>
                            <a:pt x="8776" y="22979"/>
                          </a:cubicBezTo>
                          <a:cubicBezTo>
                            <a:pt x="9000" y="23042"/>
                            <a:pt x="9223" y="23138"/>
                            <a:pt x="9447" y="23234"/>
                          </a:cubicBezTo>
                          <a:cubicBezTo>
                            <a:pt x="9706" y="23349"/>
                            <a:pt x="9653" y="23726"/>
                            <a:pt x="9381" y="23726"/>
                          </a:cubicBezTo>
                          <a:cubicBezTo>
                            <a:pt x="9352" y="23726"/>
                            <a:pt x="9321" y="23722"/>
                            <a:pt x="9287" y="23713"/>
                          </a:cubicBezTo>
                          <a:cubicBezTo>
                            <a:pt x="8298" y="23425"/>
                            <a:pt x="7245" y="23170"/>
                            <a:pt x="6191" y="23042"/>
                          </a:cubicBezTo>
                          <a:cubicBezTo>
                            <a:pt x="5627" y="22974"/>
                            <a:pt x="5063" y="22942"/>
                            <a:pt x="4498" y="22942"/>
                          </a:cubicBezTo>
                          <a:cubicBezTo>
                            <a:pt x="4009" y="22942"/>
                            <a:pt x="3521" y="22966"/>
                            <a:pt x="3032" y="23011"/>
                          </a:cubicBezTo>
                          <a:cubicBezTo>
                            <a:pt x="2521" y="23042"/>
                            <a:pt x="2011" y="23106"/>
                            <a:pt x="1532" y="23234"/>
                          </a:cubicBezTo>
                          <a:cubicBezTo>
                            <a:pt x="1372" y="23298"/>
                            <a:pt x="1149" y="23394"/>
                            <a:pt x="1117" y="23553"/>
                          </a:cubicBezTo>
                          <a:cubicBezTo>
                            <a:pt x="1117" y="23713"/>
                            <a:pt x="1340" y="23840"/>
                            <a:pt x="1468" y="23936"/>
                          </a:cubicBezTo>
                          <a:cubicBezTo>
                            <a:pt x="1915" y="24159"/>
                            <a:pt x="2394" y="24351"/>
                            <a:pt x="2904" y="24511"/>
                          </a:cubicBezTo>
                          <a:cubicBezTo>
                            <a:pt x="3447" y="24670"/>
                            <a:pt x="3957" y="24830"/>
                            <a:pt x="4500" y="24957"/>
                          </a:cubicBezTo>
                          <a:cubicBezTo>
                            <a:pt x="5745" y="25276"/>
                            <a:pt x="7021" y="25436"/>
                            <a:pt x="8298" y="25532"/>
                          </a:cubicBezTo>
                          <a:cubicBezTo>
                            <a:pt x="8393" y="25532"/>
                            <a:pt x="8489" y="25628"/>
                            <a:pt x="8489" y="25723"/>
                          </a:cubicBezTo>
                          <a:cubicBezTo>
                            <a:pt x="8489" y="25755"/>
                            <a:pt x="8521" y="25819"/>
                            <a:pt x="8489" y="25851"/>
                          </a:cubicBezTo>
                          <a:cubicBezTo>
                            <a:pt x="8489" y="25883"/>
                            <a:pt x="8489" y="25915"/>
                            <a:pt x="8425" y="25947"/>
                          </a:cubicBezTo>
                          <a:cubicBezTo>
                            <a:pt x="8393" y="26011"/>
                            <a:pt x="8298" y="26011"/>
                            <a:pt x="8234" y="26011"/>
                          </a:cubicBezTo>
                          <a:lnTo>
                            <a:pt x="8138" y="25979"/>
                          </a:lnTo>
                          <a:cubicBezTo>
                            <a:pt x="8042" y="25979"/>
                            <a:pt x="7947" y="25947"/>
                            <a:pt x="7851" y="25947"/>
                          </a:cubicBezTo>
                          <a:lnTo>
                            <a:pt x="7787" y="25947"/>
                          </a:lnTo>
                          <a:cubicBezTo>
                            <a:pt x="7787" y="26042"/>
                            <a:pt x="7659" y="26138"/>
                            <a:pt x="7564" y="26138"/>
                          </a:cubicBezTo>
                          <a:cubicBezTo>
                            <a:pt x="6542" y="26106"/>
                            <a:pt x="5553" y="25947"/>
                            <a:pt x="4564" y="25883"/>
                          </a:cubicBezTo>
                          <a:cubicBezTo>
                            <a:pt x="4034" y="25814"/>
                            <a:pt x="3503" y="25783"/>
                            <a:pt x="2973" y="25783"/>
                          </a:cubicBezTo>
                          <a:cubicBezTo>
                            <a:pt x="2514" y="25783"/>
                            <a:pt x="2055" y="25807"/>
                            <a:pt x="1596" y="25851"/>
                          </a:cubicBezTo>
                          <a:cubicBezTo>
                            <a:pt x="1340" y="25851"/>
                            <a:pt x="1117" y="25915"/>
                            <a:pt x="894" y="25947"/>
                          </a:cubicBezTo>
                          <a:cubicBezTo>
                            <a:pt x="766" y="25979"/>
                            <a:pt x="670" y="26011"/>
                            <a:pt x="543" y="26011"/>
                          </a:cubicBezTo>
                          <a:cubicBezTo>
                            <a:pt x="415" y="26074"/>
                            <a:pt x="287" y="26106"/>
                            <a:pt x="160" y="26138"/>
                          </a:cubicBezTo>
                          <a:lnTo>
                            <a:pt x="96" y="26138"/>
                          </a:lnTo>
                          <a:cubicBezTo>
                            <a:pt x="128" y="26202"/>
                            <a:pt x="160" y="26234"/>
                            <a:pt x="192" y="26266"/>
                          </a:cubicBezTo>
                          <a:cubicBezTo>
                            <a:pt x="255" y="26362"/>
                            <a:pt x="351" y="26425"/>
                            <a:pt x="447" y="26457"/>
                          </a:cubicBezTo>
                          <a:cubicBezTo>
                            <a:pt x="638" y="26585"/>
                            <a:pt x="862" y="26681"/>
                            <a:pt x="1117" y="26745"/>
                          </a:cubicBezTo>
                          <a:cubicBezTo>
                            <a:pt x="2170" y="27064"/>
                            <a:pt x="3287" y="27287"/>
                            <a:pt x="4404" y="27479"/>
                          </a:cubicBezTo>
                          <a:lnTo>
                            <a:pt x="4596" y="27511"/>
                          </a:lnTo>
                          <a:cubicBezTo>
                            <a:pt x="5074" y="27447"/>
                            <a:pt x="5553" y="27447"/>
                            <a:pt x="6064" y="27447"/>
                          </a:cubicBezTo>
                          <a:cubicBezTo>
                            <a:pt x="6319" y="27479"/>
                            <a:pt x="6606" y="27511"/>
                            <a:pt x="6894" y="27511"/>
                          </a:cubicBezTo>
                          <a:lnTo>
                            <a:pt x="7181" y="27542"/>
                          </a:lnTo>
                          <a:cubicBezTo>
                            <a:pt x="7340" y="27511"/>
                            <a:pt x="7468" y="27447"/>
                            <a:pt x="7596" y="27351"/>
                          </a:cubicBezTo>
                          <a:cubicBezTo>
                            <a:pt x="7623" y="27335"/>
                            <a:pt x="7650" y="27328"/>
                            <a:pt x="7676" y="27328"/>
                          </a:cubicBezTo>
                          <a:cubicBezTo>
                            <a:pt x="7801" y="27328"/>
                            <a:pt x="7893" y="27495"/>
                            <a:pt x="7787" y="27574"/>
                          </a:cubicBezTo>
                          <a:lnTo>
                            <a:pt x="7755" y="27606"/>
                          </a:lnTo>
                          <a:lnTo>
                            <a:pt x="7819" y="27606"/>
                          </a:lnTo>
                          <a:cubicBezTo>
                            <a:pt x="8074" y="27702"/>
                            <a:pt x="8042" y="28117"/>
                            <a:pt x="7723" y="28149"/>
                          </a:cubicBezTo>
                          <a:cubicBezTo>
                            <a:pt x="7372" y="28117"/>
                            <a:pt x="6989" y="28085"/>
                            <a:pt x="6606" y="28053"/>
                          </a:cubicBezTo>
                          <a:cubicBezTo>
                            <a:pt x="6431" y="28065"/>
                            <a:pt x="6256" y="28072"/>
                            <a:pt x="6081" y="28072"/>
                          </a:cubicBezTo>
                          <a:cubicBezTo>
                            <a:pt x="5777" y="28072"/>
                            <a:pt x="5474" y="28050"/>
                            <a:pt x="5170" y="27989"/>
                          </a:cubicBezTo>
                          <a:lnTo>
                            <a:pt x="5138" y="27989"/>
                          </a:lnTo>
                          <a:cubicBezTo>
                            <a:pt x="4340" y="28021"/>
                            <a:pt x="3574" y="28149"/>
                            <a:pt x="2840" y="28468"/>
                          </a:cubicBezTo>
                          <a:cubicBezTo>
                            <a:pt x="2489" y="28628"/>
                            <a:pt x="2170" y="28819"/>
                            <a:pt x="1883" y="29074"/>
                          </a:cubicBezTo>
                          <a:cubicBezTo>
                            <a:pt x="1787" y="29138"/>
                            <a:pt x="1500" y="29362"/>
                            <a:pt x="1532" y="29457"/>
                          </a:cubicBezTo>
                          <a:cubicBezTo>
                            <a:pt x="1564" y="29585"/>
                            <a:pt x="1787" y="29681"/>
                            <a:pt x="1883" y="29713"/>
                          </a:cubicBezTo>
                          <a:cubicBezTo>
                            <a:pt x="2585" y="30064"/>
                            <a:pt x="3351" y="30255"/>
                            <a:pt x="4117" y="30255"/>
                          </a:cubicBezTo>
                          <a:cubicBezTo>
                            <a:pt x="4237" y="30264"/>
                            <a:pt x="4354" y="30268"/>
                            <a:pt x="4470" y="30268"/>
                          </a:cubicBezTo>
                          <a:cubicBezTo>
                            <a:pt x="4786" y="30268"/>
                            <a:pt x="5090" y="30238"/>
                            <a:pt x="5394" y="30191"/>
                          </a:cubicBezTo>
                          <a:cubicBezTo>
                            <a:pt x="5808" y="30096"/>
                            <a:pt x="6223" y="29936"/>
                            <a:pt x="6670" y="29872"/>
                          </a:cubicBezTo>
                          <a:cubicBezTo>
                            <a:pt x="6830" y="29872"/>
                            <a:pt x="6957" y="30032"/>
                            <a:pt x="6830" y="30127"/>
                          </a:cubicBezTo>
                          <a:lnTo>
                            <a:pt x="6702" y="30223"/>
                          </a:lnTo>
                          <a:cubicBezTo>
                            <a:pt x="6670" y="30351"/>
                            <a:pt x="6606" y="30479"/>
                            <a:pt x="6511" y="30606"/>
                          </a:cubicBezTo>
                          <a:cubicBezTo>
                            <a:pt x="6383" y="30830"/>
                            <a:pt x="6255" y="31053"/>
                            <a:pt x="6128" y="31276"/>
                          </a:cubicBezTo>
                          <a:cubicBezTo>
                            <a:pt x="5904" y="31691"/>
                            <a:pt x="5649" y="32074"/>
                            <a:pt x="5425" y="32489"/>
                          </a:cubicBezTo>
                          <a:cubicBezTo>
                            <a:pt x="4947" y="33287"/>
                            <a:pt x="4468" y="34117"/>
                            <a:pt x="4021" y="34947"/>
                          </a:cubicBezTo>
                          <a:cubicBezTo>
                            <a:pt x="3096" y="36574"/>
                            <a:pt x="2202" y="38234"/>
                            <a:pt x="1340" y="39925"/>
                          </a:cubicBezTo>
                          <a:cubicBezTo>
                            <a:pt x="1085" y="40404"/>
                            <a:pt x="862" y="40883"/>
                            <a:pt x="606" y="41361"/>
                          </a:cubicBezTo>
                          <a:cubicBezTo>
                            <a:pt x="447" y="41744"/>
                            <a:pt x="223" y="42127"/>
                            <a:pt x="0" y="42510"/>
                          </a:cubicBezTo>
                          <a:cubicBezTo>
                            <a:pt x="128" y="42606"/>
                            <a:pt x="223" y="42702"/>
                            <a:pt x="287" y="42829"/>
                          </a:cubicBezTo>
                          <a:cubicBezTo>
                            <a:pt x="511" y="43053"/>
                            <a:pt x="670" y="43340"/>
                            <a:pt x="766" y="43627"/>
                          </a:cubicBezTo>
                          <a:cubicBezTo>
                            <a:pt x="830" y="43819"/>
                            <a:pt x="894" y="43978"/>
                            <a:pt x="926" y="44170"/>
                          </a:cubicBezTo>
                          <a:cubicBezTo>
                            <a:pt x="957" y="44266"/>
                            <a:pt x="957" y="44393"/>
                            <a:pt x="926" y="44489"/>
                          </a:cubicBezTo>
                          <a:cubicBezTo>
                            <a:pt x="926" y="44489"/>
                            <a:pt x="926" y="44521"/>
                            <a:pt x="926" y="44521"/>
                          </a:cubicBezTo>
                          <a:cubicBezTo>
                            <a:pt x="1213" y="44361"/>
                            <a:pt x="1500" y="44234"/>
                            <a:pt x="1787" y="44138"/>
                          </a:cubicBezTo>
                          <a:cubicBezTo>
                            <a:pt x="1819" y="44042"/>
                            <a:pt x="1819" y="43946"/>
                            <a:pt x="1851" y="43819"/>
                          </a:cubicBezTo>
                          <a:cubicBezTo>
                            <a:pt x="1915" y="43627"/>
                            <a:pt x="1979" y="43436"/>
                            <a:pt x="2043" y="43244"/>
                          </a:cubicBezTo>
                          <a:cubicBezTo>
                            <a:pt x="2106" y="43053"/>
                            <a:pt x="2170" y="42861"/>
                            <a:pt x="2266" y="42670"/>
                          </a:cubicBezTo>
                          <a:cubicBezTo>
                            <a:pt x="2298" y="42510"/>
                            <a:pt x="2394" y="42351"/>
                            <a:pt x="2489" y="42223"/>
                          </a:cubicBezTo>
                          <a:cubicBezTo>
                            <a:pt x="2617" y="41936"/>
                            <a:pt x="2745" y="41617"/>
                            <a:pt x="2872" y="41329"/>
                          </a:cubicBezTo>
                          <a:cubicBezTo>
                            <a:pt x="3096" y="40819"/>
                            <a:pt x="3319" y="40340"/>
                            <a:pt x="3511" y="39861"/>
                          </a:cubicBezTo>
                          <a:cubicBezTo>
                            <a:pt x="3957" y="38904"/>
                            <a:pt x="4372" y="37947"/>
                            <a:pt x="4819" y="36989"/>
                          </a:cubicBezTo>
                          <a:cubicBezTo>
                            <a:pt x="5681" y="35074"/>
                            <a:pt x="6542" y="33159"/>
                            <a:pt x="7404" y="31276"/>
                          </a:cubicBezTo>
                          <a:cubicBezTo>
                            <a:pt x="7532" y="30989"/>
                            <a:pt x="7691" y="30702"/>
                            <a:pt x="7851" y="30479"/>
                          </a:cubicBezTo>
                          <a:lnTo>
                            <a:pt x="7883" y="30415"/>
                          </a:lnTo>
                          <a:cubicBezTo>
                            <a:pt x="7883" y="30295"/>
                            <a:pt x="7984" y="30230"/>
                            <a:pt x="8087" y="30230"/>
                          </a:cubicBezTo>
                          <a:cubicBezTo>
                            <a:pt x="8176" y="30230"/>
                            <a:pt x="8268" y="30279"/>
                            <a:pt x="8298" y="30383"/>
                          </a:cubicBezTo>
                          <a:cubicBezTo>
                            <a:pt x="8617" y="31819"/>
                            <a:pt x="8936" y="33287"/>
                            <a:pt x="9702" y="34564"/>
                          </a:cubicBezTo>
                          <a:cubicBezTo>
                            <a:pt x="9893" y="34851"/>
                            <a:pt x="10117" y="35170"/>
                            <a:pt x="10340" y="35425"/>
                          </a:cubicBezTo>
                          <a:cubicBezTo>
                            <a:pt x="10372" y="35489"/>
                            <a:pt x="10436" y="35521"/>
                            <a:pt x="10468" y="35553"/>
                          </a:cubicBezTo>
                          <a:cubicBezTo>
                            <a:pt x="10500" y="35521"/>
                            <a:pt x="10500" y="35489"/>
                            <a:pt x="10500" y="35457"/>
                          </a:cubicBezTo>
                          <a:cubicBezTo>
                            <a:pt x="10564" y="35202"/>
                            <a:pt x="10564" y="34978"/>
                            <a:pt x="10564" y="34755"/>
                          </a:cubicBezTo>
                          <a:cubicBezTo>
                            <a:pt x="10532" y="33893"/>
                            <a:pt x="10436" y="33064"/>
                            <a:pt x="10245" y="32202"/>
                          </a:cubicBezTo>
                          <a:cubicBezTo>
                            <a:pt x="10053" y="31276"/>
                            <a:pt x="9862" y="30351"/>
                            <a:pt x="9670" y="29425"/>
                          </a:cubicBezTo>
                          <a:cubicBezTo>
                            <a:pt x="9633" y="29314"/>
                            <a:pt x="9714" y="29246"/>
                            <a:pt x="9802" y="29246"/>
                          </a:cubicBezTo>
                          <a:cubicBezTo>
                            <a:pt x="9865" y="29246"/>
                            <a:pt x="9931" y="29281"/>
                            <a:pt x="9957" y="29362"/>
                          </a:cubicBezTo>
                          <a:cubicBezTo>
                            <a:pt x="10021" y="29489"/>
                            <a:pt x="10053" y="29649"/>
                            <a:pt x="10117" y="29808"/>
                          </a:cubicBezTo>
                          <a:cubicBezTo>
                            <a:pt x="10134" y="29740"/>
                            <a:pt x="10197" y="29708"/>
                            <a:pt x="10261" y="29708"/>
                          </a:cubicBezTo>
                          <a:cubicBezTo>
                            <a:pt x="10317" y="29708"/>
                            <a:pt x="10374" y="29732"/>
                            <a:pt x="10404" y="29776"/>
                          </a:cubicBezTo>
                          <a:cubicBezTo>
                            <a:pt x="10628" y="30223"/>
                            <a:pt x="10787" y="30702"/>
                            <a:pt x="10883" y="31213"/>
                          </a:cubicBezTo>
                          <a:cubicBezTo>
                            <a:pt x="11042" y="31691"/>
                            <a:pt x="11202" y="32170"/>
                            <a:pt x="11393" y="32649"/>
                          </a:cubicBezTo>
                          <a:cubicBezTo>
                            <a:pt x="11745" y="33574"/>
                            <a:pt x="12255" y="34436"/>
                            <a:pt x="12925" y="35170"/>
                          </a:cubicBezTo>
                          <a:cubicBezTo>
                            <a:pt x="13053" y="35361"/>
                            <a:pt x="13244" y="35521"/>
                            <a:pt x="13436" y="35649"/>
                          </a:cubicBezTo>
                          <a:cubicBezTo>
                            <a:pt x="13481" y="35694"/>
                            <a:pt x="13542" y="35739"/>
                            <a:pt x="13608" y="35739"/>
                          </a:cubicBezTo>
                          <a:cubicBezTo>
                            <a:pt x="13635" y="35739"/>
                            <a:pt x="13663" y="35731"/>
                            <a:pt x="13691" y="35713"/>
                          </a:cubicBezTo>
                          <a:cubicBezTo>
                            <a:pt x="13755" y="35649"/>
                            <a:pt x="13755" y="35489"/>
                            <a:pt x="13755" y="35425"/>
                          </a:cubicBezTo>
                          <a:cubicBezTo>
                            <a:pt x="13787" y="34915"/>
                            <a:pt x="13755" y="34404"/>
                            <a:pt x="13691" y="33925"/>
                          </a:cubicBezTo>
                          <a:cubicBezTo>
                            <a:pt x="13564" y="32904"/>
                            <a:pt x="13308" y="31915"/>
                            <a:pt x="12957" y="30989"/>
                          </a:cubicBezTo>
                          <a:cubicBezTo>
                            <a:pt x="12510" y="29936"/>
                            <a:pt x="11968" y="28915"/>
                            <a:pt x="11298" y="27989"/>
                          </a:cubicBezTo>
                          <a:cubicBezTo>
                            <a:pt x="11234" y="27957"/>
                            <a:pt x="11234" y="27862"/>
                            <a:pt x="11298" y="27798"/>
                          </a:cubicBezTo>
                          <a:lnTo>
                            <a:pt x="11266" y="27766"/>
                          </a:lnTo>
                          <a:cubicBezTo>
                            <a:pt x="11243" y="27603"/>
                            <a:pt x="11354" y="27492"/>
                            <a:pt x="11478" y="27492"/>
                          </a:cubicBezTo>
                          <a:cubicBezTo>
                            <a:pt x="11525" y="27492"/>
                            <a:pt x="11573" y="27508"/>
                            <a:pt x="11617" y="27542"/>
                          </a:cubicBezTo>
                          <a:cubicBezTo>
                            <a:pt x="11808" y="27766"/>
                            <a:pt x="11968" y="27989"/>
                            <a:pt x="12096" y="28245"/>
                          </a:cubicBezTo>
                          <a:cubicBezTo>
                            <a:pt x="12255" y="28468"/>
                            <a:pt x="12415" y="28723"/>
                            <a:pt x="12574" y="28947"/>
                          </a:cubicBezTo>
                          <a:cubicBezTo>
                            <a:pt x="12862" y="29393"/>
                            <a:pt x="13149" y="29840"/>
                            <a:pt x="13500" y="30287"/>
                          </a:cubicBezTo>
                          <a:cubicBezTo>
                            <a:pt x="13819" y="30766"/>
                            <a:pt x="14170" y="31213"/>
                            <a:pt x="14521" y="31659"/>
                          </a:cubicBezTo>
                          <a:cubicBezTo>
                            <a:pt x="14681" y="31851"/>
                            <a:pt x="14840" y="32074"/>
                            <a:pt x="15000" y="32266"/>
                          </a:cubicBezTo>
                          <a:cubicBezTo>
                            <a:pt x="15159" y="32489"/>
                            <a:pt x="15351" y="32649"/>
                            <a:pt x="15606" y="32776"/>
                          </a:cubicBezTo>
                          <a:cubicBezTo>
                            <a:pt x="15670" y="32804"/>
                            <a:pt x="15731" y="32816"/>
                            <a:pt x="15787" y="32816"/>
                          </a:cubicBezTo>
                          <a:cubicBezTo>
                            <a:pt x="16129" y="32816"/>
                            <a:pt x="16340" y="32371"/>
                            <a:pt x="16340" y="32042"/>
                          </a:cubicBezTo>
                          <a:cubicBezTo>
                            <a:pt x="16276" y="31532"/>
                            <a:pt x="16149" y="31053"/>
                            <a:pt x="15957" y="30574"/>
                          </a:cubicBezTo>
                          <a:cubicBezTo>
                            <a:pt x="15606" y="29649"/>
                            <a:pt x="15223" y="28723"/>
                            <a:pt x="14713" y="27862"/>
                          </a:cubicBezTo>
                          <a:cubicBezTo>
                            <a:pt x="14330" y="27191"/>
                            <a:pt x="13915" y="26521"/>
                            <a:pt x="13468" y="25915"/>
                          </a:cubicBezTo>
                          <a:cubicBezTo>
                            <a:pt x="13149" y="25564"/>
                            <a:pt x="12893" y="25213"/>
                            <a:pt x="12670" y="24830"/>
                          </a:cubicBezTo>
                          <a:cubicBezTo>
                            <a:pt x="12598" y="24686"/>
                            <a:pt x="12706" y="24560"/>
                            <a:pt x="12818" y="24560"/>
                          </a:cubicBezTo>
                          <a:cubicBezTo>
                            <a:pt x="12856" y="24560"/>
                            <a:pt x="12893" y="24574"/>
                            <a:pt x="12925" y="24606"/>
                          </a:cubicBezTo>
                          <a:cubicBezTo>
                            <a:pt x="13372" y="25021"/>
                            <a:pt x="13755" y="25436"/>
                            <a:pt x="14138" y="25883"/>
                          </a:cubicBezTo>
                          <a:cubicBezTo>
                            <a:pt x="14521" y="26298"/>
                            <a:pt x="14936" y="26713"/>
                            <a:pt x="15351" y="27096"/>
                          </a:cubicBezTo>
                          <a:cubicBezTo>
                            <a:pt x="15766" y="27511"/>
                            <a:pt x="16213" y="27893"/>
                            <a:pt x="16691" y="28245"/>
                          </a:cubicBezTo>
                          <a:cubicBezTo>
                            <a:pt x="16964" y="28426"/>
                            <a:pt x="17366" y="28673"/>
                            <a:pt x="17737" y="28673"/>
                          </a:cubicBezTo>
                          <a:cubicBezTo>
                            <a:pt x="17886" y="28673"/>
                            <a:pt x="18031" y="28633"/>
                            <a:pt x="18159" y="28532"/>
                          </a:cubicBezTo>
                          <a:cubicBezTo>
                            <a:pt x="18606" y="28181"/>
                            <a:pt x="18287" y="27542"/>
                            <a:pt x="18064" y="27191"/>
                          </a:cubicBezTo>
                          <a:cubicBezTo>
                            <a:pt x="17744" y="26713"/>
                            <a:pt x="17393" y="26234"/>
                            <a:pt x="17010" y="25819"/>
                          </a:cubicBezTo>
                          <a:cubicBezTo>
                            <a:pt x="16308" y="24925"/>
                            <a:pt x="15542" y="24096"/>
                            <a:pt x="14713" y="23330"/>
                          </a:cubicBezTo>
                          <a:cubicBezTo>
                            <a:pt x="14457" y="23106"/>
                            <a:pt x="14234" y="22915"/>
                            <a:pt x="14010" y="22691"/>
                          </a:cubicBezTo>
                          <a:cubicBezTo>
                            <a:pt x="13787" y="22532"/>
                            <a:pt x="13596" y="22308"/>
                            <a:pt x="13468" y="22053"/>
                          </a:cubicBezTo>
                          <a:cubicBezTo>
                            <a:pt x="13276" y="21702"/>
                            <a:pt x="13372" y="21255"/>
                            <a:pt x="13723" y="21000"/>
                          </a:cubicBezTo>
                          <a:cubicBezTo>
                            <a:pt x="13691" y="20968"/>
                            <a:pt x="13659" y="20936"/>
                            <a:pt x="13659" y="20904"/>
                          </a:cubicBezTo>
                          <a:cubicBezTo>
                            <a:pt x="13594" y="20751"/>
                            <a:pt x="13723" y="20613"/>
                            <a:pt x="13852" y="20613"/>
                          </a:cubicBezTo>
                          <a:cubicBezTo>
                            <a:pt x="13911" y="20613"/>
                            <a:pt x="13970" y="20642"/>
                            <a:pt x="14010" y="20713"/>
                          </a:cubicBezTo>
                          <a:cubicBezTo>
                            <a:pt x="14585" y="21543"/>
                            <a:pt x="15223" y="22340"/>
                            <a:pt x="15925" y="23106"/>
                          </a:cubicBezTo>
                          <a:cubicBezTo>
                            <a:pt x="16627" y="23808"/>
                            <a:pt x="17425" y="24447"/>
                            <a:pt x="18319" y="24957"/>
                          </a:cubicBezTo>
                          <a:cubicBezTo>
                            <a:pt x="18766" y="25276"/>
                            <a:pt x="19276" y="25500"/>
                            <a:pt x="19851" y="25596"/>
                          </a:cubicBezTo>
                          <a:cubicBezTo>
                            <a:pt x="19899" y="25612"/>
                            <a:pt x="19954" y="25620"/>
                            <a:pt x="20014" y="25620"/>
                          </a:cubicBezTo>
                          <a:cubicBezTo>
                            <a:pt x="20074" y="25620"/>
                            <a:pt x="20138" y="25612"/>
                            <a:pt x="20202" y="25596"/>
                          </a:cubicBezTo>
                          <a:cubicBezTo>
                            <a:pt x="20266" y="25564"/>
                            <a:pt x="20266" y="25468"/>
                            <a:pt x="20266" y="25372"/>
                          </a:cubicBezTo>
                          <a:cubicBezTo>
                            <a:pt x="20298" y="25085"/>
                            <a:pt x="20234" y="24830"/>
                            <a:pt x="20106" y="24574"/>
                          </a:cubicBezTo>
                          <a:cubicBezTo>
                            <a:pt x="19691" y="23681"/>
                            <a:pt x="19085" y="22883"/>
                            <a:pt x="18383" y="22213"/>
                          </a:cubicBezTo>
                          <a:cubicBezTo>
                            <a:pt x="17553" y="21447"/>
                            <a:pt x="16659" y="20808"/>
                            <a:pt x="15766" y="20074"/>
                          </a:cubicBezTo>
                          <a:cubicBezTo>
                            <a:pt x="15702" y="20011"/>
                            <a:pt x="15734" y="19883"/>
                            <a:pt x="15830" y="19819"/>
                          </a:cubicBezTo>
                          <a:lnTo>
                            <a:pt x="15702" y="19691"/>
                          </a:lnTo>
                          <a:cubicBezTo>
                            <a:pt x="15623" y="19561"/>
                            <a:pt x="15759" y="19451"/>
                            <a:pt x="15881" y="19451"/>
                          </a:cubicBezTo>
                          <a:cubicBezTo>
                            <a:pt x="15908" y="19451"/>
                            <a:pt x="15934" y="19457"/>
                            <a:pt x="15957" y="19468"/>
                          </a:cubicBezTo>
                          <a:cubicBezTo>
                            <a:pt x="16213" y="19596"/>
                            <a:pt x="16468" y="19755"/>
                            <a:pt x="16723" y="19947"/>
                          </a:cubicBezTo>
                          <a:cubicBezTo>
                            <a:pt x="16978" y="20138"/>
                            <a:pt x="17234" y="20298"/>
                            <a:pt x="17489" y="20457"/>
                          </a:cubicBezTo>
                          <a:cubicBezTo>
                            <a:pt x="18032" y="20777"/>
                            <a:pt x="18574" y="21064"/>
                            <a:pt x="19149" y="21319"/>
                          </a:cubicBezTo>
                          <a:cubicBezTo>
                            <a:pt x="19691" y="21574"/>
                            <a:pt x="20234" y="21830"/>
                            <a:pt x="20808" y="22053"/>
                          </a:cubicBezTo>
                          <a:cubicBezTo>
                            <a:pt x="21223" y="22245"/>
                            <a:pt x="21702" y="22340"/>
                            <a:pt x="22212" y="22340"/>
                          </a:cubicBezTo>
                          <a:cubicBezTo>
                            <a:pt x="22085" y="22117"/>
                            <a:pt x="21925" y="21925"/>
                            <a:pt x="21734" y="21766"/>
                          </a:cubicBezTo>
                          <a:cubicBezTo>
                            <a:pt x="21510" y="21479"/>
                            <a:pt x="21255" y="21223"/>
                            <a:pt x="20968" y="20968"/>
                          </a:cubicBezTo>
                          <a:cubicBezTo>
                            <a:pt x="20425" y="20457"/>
                            <a:pt x="19851" y="19979"/>
                            <a:pt x="19244" y="19564"/>
                          </a:cubicBezTo>
                          <a:cubicBezTo>
                            <a:pt x="18638" y="19117"/>
                            <a:pt x="18032" y="18734"/>
                            <a:pt x="17361" y="18319"/>
                          </a:cubicBezTo>
                          <a:cubicBezTo>
                            <a:pt x="16723" y="17936"/>
                            <a:pt x="16085" y="17521"/>
                            <a:pt x="15447" y="17106"/>
                          </a:cubicBezTo>
                          <a:cubicBezTo>
                            <a:pt x="15383" y="17043"/>
                            <a:pt x="15383" y="16947"/>
                            <a:pt x="15447" y="16915"/>
                          </a:cubicBezTo>
                          <a:lnTo>
                            <a:pt x="15415" y="16883"/>
                          </a:lnTo>
                          <a:cubicBezTo>
                            <a:pt x="15307" y="16775"/>
                            <a:pt x="15404" y="16645"/>
                            <a:pt x="15532" y="16645"/>
                          </a:cubicBezTo>
                          <a:cubicBezTo>
                            <a:pt x="15556" y="16645"/>
                            <a:pt x="15581" y="16650"/>
                            <a:pt x="15606" y="16660"/>
                          </a:cubicBezTo>
                          <a:cubicBezTo>
                            <a:pt x="16085" y="16883"/>
                            <a:pt x="16595" y="17106"/>
                            <a:pt x="17106" y="17330"/>
                          </a:cubicBezTo>
                          <a:cubicBezTo>
                            <a:pt x="17585" y="17521"/>
                            <a:pt x="18095" y="17681"/>
                            <a:pt x="18638" y="17840"/>
                          </a:cubicBezTo>
                          <a:cubicBezTo>
                            <a:pt x="19659" y="18191"/>
                            <a:pt x="20712" y="18447"/>
                            <a:pt x="21798" y="18638"/>
                          </a:cubicBezTo>
                          <a:cubicBezTo>
                            <a:pt x="22079" y="18691"/>
                            <a:pt x="22369" y="18715"/>
                            <a:pt x="22665" y="18715"/>
                          </a:cubicBezTo>
                          <a:cubicBezTo>
                            <a:pt x="22906" y="18715"/>
                            <a:pt x="23149" y="18699"/>
                            <a:pt x="23393" y="18670"/>
                          </a:cubicBezTo>
                          <a:cubicBezTo>
                            <a:pt x="23808" y="18606"/>
                            <a:pt x="24223" y="18255"/>
                            <a:pt x="23840" y="17840"/>
                          </a:cubicBezTo>
                          <a:cubicBezTo>
                            <a:pt x="23649" y="17681"/>
                            <a:pt x="23457" y="17553"/>
                            <a:pt x="23266" y="17457"/>
                          </a:cubicBezTo>
                          <a:cubicBezTo>
                            <a:pt x="23010" y="17298"/>
                            <a:pt x="22755" y="17170"/>
                            <a:pt x="22500" y="17043"/>
                          </a:cubicBezTo>
                          <a:cubicBezTo>
                            <a:pt x="21989" y="16787"/>
                            <a:pt x="21478" y="16564"/>
                            <a:pt x="20936" y="16372"/>
                          </a:cubicBezTo>
                          <a:cubicBezTo>
                            <a:pt x="20329" y="16149"/>
                            <a:pt x="19755" y="15926"/>
                            <a:pt x="19149" y="15734"/>
                          </a:cubicBezTo>
                          <a:cubicBezTo>
                            <a:pt x="18510" y="15575"/>
                            <a:pt x="17872" y="15447"/>
                            <a:pt x="17266" y="15223"/>
                          </a:cubicBezTo>
                          <a:cubicBezTo>
                            <a:pt x="17170" y="15160"/>
                            <a:pt x="17138" y="15000"/>
                            <a:pt x="17234" y="14936"/>
                          </a:cubicBezTo>
                          <a:cubicBezTo>
                            <a:pt x="17052" y="14815"/>
                            <a:pt x="17215" y="14551"/>
                            <a:pt x="17423" y="14551"/>
                          </a:cubicBezTo>
                          <a:cubicBezTo>
                            <a:pt x="17434" y="14551"/>
                            <a:pt x="17446" y="14552"/>
                            <a:pt x="17457" y="14553"/>
                          </a:cubicBezTo>
                          <a:cubicBezTo>
                            <a:pt x="17904" y="14617"/>
                            <a:pt x="18351" y="14777"/>
                            <a:pt x="18798" y="14840"/>
                          </a:cubicBezTo>
                          <a:cubicBezTo>
                            <a:pt x="19276" y="14936"/>
                            <a:pt x="19723" y="15000"/>
                            <a:pt x="20202" y="15032"/>
                          </a:cubicBezTo>
                          <a:cubicBezTo>
                            <a:pt x="20554" y="15070"/>
                            <a:pt x="20912" y="15088"/>
                            <a:pt x="21270" y="15088"/>
                          </a:cubicBezTo>
                          <a:cubicBezTo>
                            <a:pt x="21821" y="15088"/>
                            <a:pt x="22373" y="15045"/>
                            <a:pt x="22915" y="14968"/>
                          </a:cubicBezTo>
                          <a:cubicBezTo>
                            <a:pt x="23298" y="14904"/>
                            <a:pt x="23680" y="14777"/>
                            <a:pt x="24032" y="14585"/>
                          </a:cubicBezTo>
                          <a:cubicBezTo>
                            <a:pt x="24127" y="14553"/>
                            <a:pt x="24191" y="14489"/>
                            <a:pt x="24255" y="14426"/>
                          </a:cubicBezTo>
                          <a:cubicBezTo>
                            <a:pt x="24271" y="14394"/>
                            <a:pt x="24279" y="14394"/>
                            <a:pt x="24279" y="14394"/>
                          </a:cubicBezTo>
                          <a:cubicBezTo>
                            <a:pt x="24279" y="14394"/>
                            <a:pt x="24271" y="14394"/>
                            <a:pt x="24255" y="14362"/>
                          </a:cubicBezTo>
                          <a:cubicBezTo>
                            <a:pt x="24191" y="14234"/>
                            <a:pt x="23904" y="14202"/>
                            <a:pt x="23776" y="14170"/>
                          </a:cubicBezTo>
                          <a:cubicBezTo>
                            <a:pt x="22883" y="13915"/>
                            <a:pt x="21957" y="13755"/>
                            <a:pt x="21032" y="13660"/>
                          </a:cubicBezTo>
                          <a:cubicBezTo>
                            <a:pt x="20467" y="13591"/>
                            <a:pt x="19903" y="13559"/>
                            <a:pt x="19343" y="13559"/>
                          </a:cubicBezTo>
                          <a:cubicBezTo>
                            <a:pt x="18859" y="13559"/>
                            <a:pt x="18378" y="13583"/>
                            <a:pt x="17904" y="13628"/>
                          </a:cubicBezTo>
                          <a:cubicBezTo>
                            <a:pt x="17744" y="13628"/>
                            <a:pt x="17617" y="13468"/>
                            <a:pt x="17681" y="13309"/>
                          </a:cubicBezTo>
                          <a:cubicBezTo>
                            <a:pt x="17808" y="12958"/>
                            <a:pt x="17936" y="12575"/>
                            <a:pt x="18127" y="12192"/>
                          </a:cubicBezTo>
                          <a:cubicBezTo>
                            <a:pt x="17968" y="12064"/>
                            <a:pt x="18064" y="11809"/>
                            <a:pt x="18255" y="11809"/>
                          </a:cubicBezTo>
                          <a:lnTo>
                            <a:pt x="18383" y="11809"/>
                          </a:lnTo>
                          <a:cubicBezTo>
                            <a:pt x="18399" y="11777"/>
                            <a:pt x="18431" y="11761"/>
                            <a:pt x="18466" y="11761"/>
                          </a:cubicBezTo>
                          <a:cubicBezTo>
                            <a:pt x="18502" y="11761"/>
                            <a:pt x="18542" y="11777"/>
                            <a:pt x="18574" y="11809"/>
                          </a:cubicBezTo>
                          <a:cubicBezTo>
                            <a:pt x="18893" y="11841"/>
                            <a:pt x="19212" y="11904"/>
                            <a:pt x="19532" y="11968"/>
                          </a:cubicBezTo>
                          <a:lnTo>
                            <a:pt x="20872" y="12160"/>
                          </a:lnTo>
                          <a:cubicBezTo>
                            <a:pt x="21670" y="12319"/>
                            <a:pt x="22468" y="12415"/>
                            <a:pt x="23298" y="12479"/>
                          </a:cubicBezTo>
                          <a:cubicBezTo>
                            <a:pt x="23400" y="12487"/>
                            <a:pt x="23503" y="12491"/>
                            <a:pt x="23605" y="12491"/>
                          </a:cubicBezTo>
                          <a:cubicBezTo>
                            <a:pt x="23886" y="12491"/>
                            <a:pt x="24166" y="12462"/>
                            <a:pt x="24446" y="12415"/>
                          </a:cubicBezTo>
                          <a:lnTo>
                            <a:pt x="24702" y="12351"/>
                          </a:lnTo>
                          <a:lnTo>
                            <a:pt x="24734" y="12319"/>
                          </a:lnTo>
                          <a:cubicBezTo>
                            <a:pt x="24670" y="12255"/>
                            <a:pt x="24638" y="12224"/>
                            <a:pt x="24574" y="12160"/>
                          </a:cubicBezTo>
                          <a:cubicBezTo>
                            <a:pt x="24510" y="12096"/>
                            <a:pt x="24415" y="12032"/>
                            <a:pt x="24319" y="11968"/>
                          </a:cubicBezTo>
                          <a:cubicBezTo>
                            <a:pt x="23617" y="11553"/>
                            <a:pt x="22851" y="11234"/>
                            <a:pt x="22053" y="11043"/>
                          </a:cubicBezTo>
                          <a:cubicBezTo>
                            <a:pt x="21574" y="10915"/>
                            <a:pt x="21127" y="10819"/>
                            <a:pt x="20681" y="10755"/>
                          </a:cubicBezTo>
                          <a:cubicBezTo>
                            <a:pt x="20234" y="10692"/>
                            <a:pt x="19787" y="10660"/>
                            <a:pt x="19372" y="10564"/>
                          </a:cubicBezTo>
                          <a:lnTo>
                            <a:pt x="19244" y="10564"/>
                          </a:lnTo>
                          <a:cubicBezTo>
                            <a:pt x="19181" y="10564"/>
                            <a:pt x="19117" y="10468"/>
                            <a:pt x="19149" y="10404"/>
                          </a:cubicBezTo>
                          <a:cubicBezTo>
                            <a:pt x="19085" y="10245"/>
                            <a:pt x="19212" y="10117"/>
                            <a:pt x="19372" y="10117"/>
                          </a:cubicBezTo>
                          <a:cubicBezTo>
                            <a:pt x="20042" y="10149"/>
                            <a:pt x="20744" y="10213"/>
                            <a:pt x="21415" y="10245"/>
                          </a:cubicBezTo>
                          <a:lnTo>
                            <a:pt x="23489" y="10404"/>
                          </a:lnTo>
                          <a:cubicBezTo>
                            <a:pt x="23808" y="10436"/>
                            <a:pt x="24127" y="10436"/>
                            <a:pt x="24415" y="10436"/>
                          </a:cubicBezTo>
                          <a:cubicBezTo>
                            <a:pt x="24542" y="10436"/>
                            <a:pt x="24702" y="10372"/>
                            <a:pt x="24606" y="10245"/>
                          </a:cubicBezTo>
                          <a:cubicBezTo>
                            <a:pt x="24510" y="10117"/>
                            <a:pt x="24415" y="10021"/>
                            <a:pt x="24287" y="9926"/>
                          </a:cubicBezTo>
                          <a:cubicBezTo>
                            <a:pt x="23776" y="9638"/>
                            <a:pt x="23202" y="9415"/>
                            <a:pt x="22627" y="9351"/>
                          </a:cubicBezTo>
                          <a:cubicBezTo>
                            <a:pt x="22276" y="9287"/>
                            <a:pt x="21925" y="9224"/>
                            <a:pt x="21574" y="9160"/>
                          </a:cubicBezTo>
                          <a:cubicBezTo>
                            <a:pt x="21191" y="9096"/>
                            <a:pt x="20776" y="9032"/>
                            <a:pt x="20425" y="8904"/>
                          </a:cubicBezTo>
                          <a:cubicBezTo>
                            <a:pt x="20212" y="8874"/>
                            <a:pt x="20231" y="8551"/>
                            <a:pt x="20429" y="8551"/>
                          </a:cubicBezTo>
                          <a:cubicBezTo>
                            <a:pt x="20438" y="8551"/>
                            <a:pt x="20447" y="8552"/>
                            <a:pt x="20457" y="8553"/>
                          </a:cubicBezTo>
                          <a:cubicBezTo>
                            <a:pt x="20457" y="8490"/>
                            <a:pt x="20521" y="8458"/>
                            <a:pt x="20553" y="8426"/>
                          </a:cubicBezTo>
                          <a:cubicBezTo>
                            <a:pt x="20816" y="8354"/>
                            <a:pt x="21097" y="8318"/>
                            <a:pt x="21370" y="8318"/>
                          </a:cubicBezTo>
                          <a:cubicBezTo>
                            <a:pt x="21460" y="8318"/>
                            <a:pt x="21550" y="8322"/>
                            <a:pt x="21638" y="8330"/>
                          </a:cubicBezTo>
                          <a:cubicBezTo>
                            <a:pt x="22021" y="8298"/>
                            <a:pt x="22404" y="8266"/>
                            <a:pt x="22755" y="8202"/>
                          </a:cubicBezTo>
                          <a:cubicBezTo>
                            <a:pt x="23106" y="8138"/>
                            <a:pt x="23457" y="8075"/>
                            <a:pt x="23808" y="8011"/>
                          </a:cubicBezTo>
                          <a:cubicBezTo>
                            <a:pt x="24063" y="7947"/>
                            <a:pt x="24510" y="7947"/>
                            <a:pt x="24734" y="7660"/>
                          </a:cubicBezTo>
                          <a:cubicBezTo>
                            <a:pt x="24925" y="7341"/>
                            <a:pt x="24383" y="7277"/>
                            <a:pt x="24191" y="7213"/>
                          </a:cubicBezTo>
                          <a:cubicBezTo>
                            <a:pt x="23840" y="7117"/>
                            <a:pt x="23489" y="7085"/>
                            <a:pt x="23106" y="7085"/>
                          </a:cubicBezTo>
                          <a:cubicBezTo>
                            <a:pt x="22755" y="7085"/>
                            <a:pt x="22404" y="7149"/>
                            <a:pt x="22053" y="7213"/>
                          </a:cubicBezTo>
                          <a:lnTo>
                            <a:pt x="21510" y="7213"/>
                          </a:lnTo>
                          <a:cubicBezTo>
                            <a:pt x="21351" y="7181"/>
                            <a:pt x="21191" y="7117"/>
                            <a:pt x="21032" y="7053"/>
                          </a:cubicBezTo>
                          <a:cubicBezTo>
                            <a:pt x="20850" y="6963"/>
                            <a:pt x="20984" y="6700"/>
                            <a:pt x="21161" y="6700"/>
                          </a:cubicBezTo>
                          <a:cubicBezTo>
                            <a:pt x="21171" y="6700"/>
                            <a:pt x="21181" y="6701"/>
                            <a:pt x="21191" y="6702"/>
                          </a:cubicBezTo>
                          <a:lnTo>
                            <a:pt x="21223" y="6702"/>
                          </a:lnTo>
                          <a:cubicBezTo>
                            <a:pt x="21191" y="6607"/>
                            <a:pt x="21255" y="6511"/>
                            <a:pt x="21351" y="6447"/>
                          </a:cubicBezTo>
                          <a:cubicBezTo>
                            <a:pt x="21893" y="6224"/>
                            <a:pt x="22436" y="5936"/>
                            <a:pt x="22946" y="5617"/>
                          </a:cubicBezTo>
                          <a:cubicBezTo>
                            <a:pt x="23202" y="5458"/>
                            <a:pt x="23425" y="5298"/>
                            <a:pt x="23680" y="5107"/>
                          </a:cubicBezTo>
                          <a:cubicBezTo>
                            <a:pt x="23936" y="4947"/>
                            <a:pt x="24127" y="4756"/>
                            <a:pt x="24319" y="4532"/>
                          </a:cubicBezTo>
                          <a:cubicBezTo>
                            <a:pt x="24383" y="4436"/>
                            <a:pt x="24415" y="4341"/>
                            <a:pt x="24415" y="4213"/>
                          </a:cubicBezTo>
                          <a:cubicBezTo>
                            <a:pt x="24383" y="4117"/>
                            <a:pt x="24255" y="4117"/>
                            <a:pt x="24159" y="4117"/>
                          </a:cubicBezTo>
                          <a:cubicBezTo>
                            <a:pt x="23840" y="4149"/>
                            <a:pt x="23553" y="4245"/>
                            <a:pt x="23266" y="4341"/>
                          </a:cubicBezTo>
                          <a:cubicBezTo>
                            <a:pt x="22723" y="4532"/>
                            <a:pt x="22149" y="4756"/>
                            <a:pt x="21829" y="5266"/>
                          </a:cubicBezTo>
                          <a:cubicBezTo>
                            <a:pt x="21790" y="5316"/>
                            <a:pt x="21735" y="5337"/>
                            <a:pt x="21680" y="5337"/>
                          </a:cubicBezTo>
                          <a:cubicBezTo>
                            <a:pt x="21558" y="5337"/>
                            <a:pt x="21434" y="5229"/>
                            <a:pt x="21478" y="5075"/>
                          </a:cubicBezTo>
                          <a:cubicBezTo>
                            <a:pt x="21510" y="4947"/>
                            <a:pt x="21574" y="4851"/>
                            <a:pt x="21638" y="4724"/>
                          </a:cubicBezTo>
                          <a:cubicBezTo>
                            <a:pt x="21734" y="4468"/>
                            <a:pt x="21861" y="4245"/>
                            <a:pt x="21989" y="4022"/>
                          </a:cubicBezTo>
                          <a:cubicBezTo>
                            <a:pt x="22181" y="3702"/>
                            <a:pt x="22372" y="3383"/>
                            <a:pt x="22532" y="3032"/>
                          </a:cubicBezTo>
                          <a:cubicBezTo>
                            <a:pt x="22851" y="2394"/>
                            <a:pt x="23106" y="1724"/>
                            <a:pt x="23298" y="1053"/>
                          </a:cubicBezTo>
                          <a:cubicBezTo>
                            <a:pt x="23393" y="766"/>
                            <a:pt x="23457" y="447"/>
                            <a:pt x="23489" y="128"/>
                          </a:cubicBezTo>
                          <a:lnTo>
                            <a:pt x="23489"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5" name="Google Shape;1925;p60"/>
                    <p:cNvSpPr/>
                    <p:nvPr/>
                  </p:nvSpPr>
                  <p:spPr>
                    <a:xfrm>
                      <a:off x="4996400" y="1890325"/>
                      <a:ext cx="671025" cy="1158525"/>
                    </a:xfrm>
                    <a:custGeom>
                      <a:avLst/>
                      <a:gdLst/>
                      <a:ahLst/>
                      <a:cxnLst/>
                      <a:rect l="l" t="t" r="r" b="b"/>
                      <a:pathLst>
                        <a:path w="26841" h="46341" extrusionOk="0">
                          <a:moveTo>
                            <a:pt x="12766" y="20592"/>
                          </a:moveTo>
                          <a:lnTo>
                            <a:pt x="12766" y="20592"/>
                          </a:lnTo>
                          <a:cubicBezTo>
                            <a:pt x="12671" y="20815"/>
                            <a:pt x="12543" y="21006"/>
                            <a:pt x="12352" y="21166"/>
                          </a:cubicBezTo>
                          <a:cubicBezTo>
                            <a:pt x="12258" y="21225"/>
                            <a:pt x="12155" y="21245"/>
                            <a:pt x="12050" y="21245"/>
                          </a:cubicBezTo>
                          <a:cubicBezTo>
                            <a:pt x="11870" y="21245"/>
                            <a:pt x="11683" y="21186"/>
                            <a:pt x="11522" y="21166"/>
                          </a:cubicBezTo>
                          <a:cubicBezTo>
                            <a:pt x="10852" y="20975"/>
                            <a:pt x="10149" y="20815"/>
                            <a:pt x="9479" y="20655"/>
                          </a:cubicBezTo>
                          <a:lnTo>
                            <a:pt x="9479" y="20655"/>
                          </a:lnTo>
                          <a:cubicBezTo>
                            <a:pt x="9932" y="20709"/>
                            <a:pt x="10391" y="20734"/>
                            <a:pt x="10850" y="20734"/>
                          </a:cubicBezTo>
                          <a:cubicBezTo>
                            <a:pt x="11491" y="20734"/>
                            <a:pt x="12134" y="20684"/>
                            <a:pt x="12766" y="20592"/>
                          </a:cubicBezTo>
                          <a:close/>
                          <a:moveTo>
                            <a:pt x="24862" y="549"/>
                          </a:moveTo>
                          <a:lnTo>
                            <a:pt x="24862" y="677"/>
                          </a:lnTo>
                          <a:cubicBezTo>
                            <a:pt x="24830" y="996"/>
                            <a:pt x="24766" y="1315"/>
                            <a:pt x="24671" y="1602"/>
                          </a:cubicBezTo>
                          <a:cubicBezTo>
                            <a:pt x="24479" y="2273"/>
                            <a:pt x="24224" y="2943"/>
                            <a:pt x="23905" y="3581"/>
                          </a:cubicBezTo>
                          <a:cubicBezTo>
                            <a:pt x="23745" y="3932"/>
                            <a:pt x="23554" y="4251"/>
                            <a:pt x="23362" y="4571"/>
                          </a:cubicBezTo>
                          <a:cubicBezTo>
                            <a:pt x="23234" y="4794"/>
                            <a:pt x="23107" y="5017"/>
                            <a:pt x="23011" y="5273"/>
                          </a:cubicBezTo>
                          <a:cubicBezTo>
                            <a:pt x="22947" y="5400"/>
                            <a:pt x="22883" y="5496"/>
                            <a:pt x="22851" y="5624"/>
                          </a:cubicBezTo>
                          <a:cubicBezTo>
                            <a:pt x="22807" y="5778"/>
                            <a:pt x="22931" y="5886"/>
                            <a:pt x="23053" y="5886"/>
                          </a:cubicBezTo>
                          <a:cubicBezTo>
                            <a:pt x="23108" y="5886"/>
                            <a:pt x="23163" y="5865"/>
                            <a:pt x="23202" y="5815"/>
                          </a:cubicBezTo>
                          <a:cubicBezTo>
                            <a:pt x="23522" y="5305"/>
                            <a:pt x="24096" y="5081"/>
                            <a:pt x="24639" y="4890"/>
                          </a:cubicBezTo>
                          <a:cubicBezTo>
                            <a:pt x="24926" y="4794"/>
                            <a:pt x="25213" y="4698"/>
                            <a:pt x="25532" y="4666"/>
                          </a:cubicBezTo>
                          <a:cubicBezTo>
                            <a:pt x="25628" y="4666"/>
                            <a:pt x="25756" y="4666"/>
                            <a:pt x="25788" y="4762"/>
                          </a:cubicBezTo>
                          <a:cubicBezTo>
                            <a:pt x="25788" y="4890"/>
                            <a:pt x="25756" y="4985"/>
                            <a:pt x="25692" y="5081"/>
                          </a:cubicBezTo>
                          <a:cubicBezTo>
                            <a:pt x="25500" y="5305"/>
                            <a:pt x="25309" y="5496"/>
                            <a:pt x="25053" y="5656"/>
                          </a:cubicBezTo>
                          <a:cubicBezTo>
                            <a:pt x="24798" y="5847"/>
                            <a:pt x="24575" y="6007"/>
                            <a:pt x="24319" y="6166"/>
                          </a:cubicBezTo>
                          <a:cubicBezTo>
                            <a:pt x="23809" y="6485"/>
                            <a:pt x="23266" y="6773"/>
                            <a:pt x="22724" y="6996"/>
                          </a:cubicBezTo>
                          <a:cubicBezTo>
                            <a:pt x="22628" y="7060"/>
                            <a:pt x="22564" y="7156"/>
                            <a:pt x="22596" y="7251"/>
                          </a:cubicBezTo>
                          <a:lnTo>
                            <a:pt x="22564" y="7251"/>
                          </a:lnTo>
                          <a:cubicBezTo>
                            <a:pt x="22554" y="7250"/>
                            <a:pt x="22544" y="7249"/>
                            <a:pt x="22534" y="7249"/>
                          </a:cubicBezTo>
                          <a:cubicBezTo>
                            <a:pt x="22357" y="7249"/>
                            <a:pt x="22223" y="7512"/>
                            <a:pt x="22405" y="7602"/>
                          </a:cubicBezTo>
                          <a:cubicBezTo>
                            <a:pt x="22564" y="7666"/>
                            <a:pt x="22724" y="7730"/>
                            <a:pt x="22883" y="7762"/>
                          </a:cubicBezTo>
                          <a:lnTo>
                            <a:pt x="23426" y="7762"/>
                          </a:lnTo>
                          <a:cubicBezTo>
                            <a:pt x="23777" y="7698"/>
                            <a:pt x="24128" y="7634"/>
                            <a:pt x="24479" y="7634"/>
                          </a:cubicBezTo>
                          <a:cubicBezTo>
                            <a:pt x="24862" y="7634"/>
                            <a:pt x="25213" y="7666"/>
                            <a:pt x="25564" y="7762"/>
                          </a:cubicBezTo>
                          <a:cubicBezTo>
                            <a:pt x="25756" y="7826"/>
                            <a:pt x="26298" y="7890"/>
                            <a:pt x="26107" y="8209"/>
                          </a:cubicBezTo>
                          <a:cubicBezTo>
                            <a:pt x="25883" y="8496"/>
                            <a:pt x="25436" y="8496"/>
                            <a:pt x="25181" y="8560"/>
                          </a:cubicBezTo>
                          <a:cubicBezTo>
                            <a:pt x="24830" y="8624"/>
                            <a:pt x="24479" y="8687"/>
                            <a:pt x="24128" y="8751"/>
                          </a:cubicBezTo>
                          <a:cubicBezTo>
                            <a:pt x="23777" y="8815"/>
                            <a:pt x="23394" y="8847"/>
                            <a:pt x="23011" y="8879"/>
                          </a:cubicBezTo>
                          <a:cubicBezTo>
                            <a:pt x="22923" y="8871"/>
                            <a:pt x="22833" y="8867"/>
                            <a:pt x="22743" y="8867"/>
                          </a:cubicBezTo>
                          <a:cubicBezTo>
                            <a:pt x="22470" y="8867"/>
                            <a:pt x="22189" y="8903"/>
                            <a:pt x="21926" y="8975"/>
                          </a:cubicBezTo>
                          <a:cubicBezTo>
                            <a:pt x="21894" y="9007"/>
                            <a:pt x="21830" y="9039"/>
                            <a:pt x="21830" y="9102"/>
                          </a:cubicBezTo>
                          <a:cubicBezTo>
                            <a:pt x="21820" y="9101"/>
                            <a:pt x="21811" y="9100"/>
                            <a:pt x="21802" y="9100"/>
                          </a:cubicBezTo>
                          <a:cubicBezTo>
                            <a:pt x="21604" y="9100"/>
                            <a:pt x="21585" y="9423"/>
                            <a:pt x="21798" y="9453"/>
                          </a:cubicBezTo>
                          <a:cubicBezTo>
                            <a:pt x="22149" y="9581"/>
                            <a:pt x="22564" y="9645"/>
                            <a:pt x="22947" y="9709"/>
                          </a:cubicBezTo>
                          <a:cubicBezTo>
                            <a:pt x="23298" y="9773"/>
                            <a:pt x="23649" y="9836"/>
                            <a:pt x="24000" y="9900"/>
                          </a:cubicBezTo>
                          <a:cubicBezTo>
                            <a:pt x="24575" y="9964"/>
                            <a:pt x="25149" y="10187"/>
                            <a:pt x="25660" y="10475"/>
                          </a:cubicBezTo>
                          <a:cubicBezTo>
                            <a:pt x="25788" y="10570"/>
                            <a:pt x="25883" y="10666"/>
                            <a:pt x="25979" y="10794"/>
                          </a:cubicBezTo>
                          <a:cubicBezTo>
                            <a:pt x="26075" y="10921"/>
                            <a:pt x="25915" y="10985"/>
                            <a:pt x="25788" y="10985"/>
                          </a:cubicBezTo>
                          <a:cubicBezTo>
                            <a:pt x="25500" y="10985"/>
                            <a:pt x="25181" y="10985"/>
                            <a:pt x="24862" y="10953"/>
                          </a:cubicBezTo>
                          <a:lnTo>
                            <a:pt x="22788" y="10794"/>
                          </a:lnTo>
                          <a:cubicBezTo>
                            <a:pt x="22117" y="10762"/>
                            <a:pt x="21415" y="10698"/>
                            <a:pt x="20745" y="10666"/>
                          </a:cubicBezTo>
                          <a:cubicBezTo>
                            <a:pt x="20585" y="10666"/>
                            <a:pt x="20458" y="10794"/>
                            <a:pt x="20522" y="10953"/>
                          </a:cubicBezTo>
                          <a:cubicBezTo>
                            <a:pt x="20490" y="11017"/>
                            <a:pt x="20554" y="11113"/>
                            <a:pt x="20617" y="11113"/>
                          </a:cubicBezTo>
                          <a:lnTo>
                            <a:pt x="20745" y="11113"/>
                          </a:lnTo>
                          <a:cubicBezTo>
                            <a:pt x="21160" y="11209"/>
                            <a:pt x="21607" y="11241"/>
                            <a:pt x="22054" y="11304"/>
                          </a:cubicBezTo>
                          <a:cubicBezTo>
                            <a:pt x="22500" y="11368"/>
                            <a:pt x="22947" y="11464"/>
                            <a:pt x="23426" y="11592"/>
                          </a:cubicBezTo>
                          <a:cubicBezTo>
                            <a:pt x="24224" y="11783"/>
                            <a:pt x="24990" y="12102"/>
                            <a:pt x="25692" y="12517"/>
                          </a:cubicBezTo>
                          <a:cubicBezTo>
                            <a:pt x="25788" y="12581"/>
                            <a:pt x="25883" y="12645"/>
                            <a:pt x="25947" y="12709"/>
                          </a:cubicBezTo>
                          <a:cubicBezTo>
                            <a:pt x="26011" y="12773"/>
                            <a:pt x="26043" y="12804"/>
                            <a:pt x="26107" y="12868"/>
                          </a:cubicBezTo>
                          <a:lnTo>
                            <a:pt x="26075" y="12900"/>
                          </a:lnTo>
                          <a:lnTo>
                            <a:pt x="25819" y="12964"/>
                          </a:lnTo>
                          <a:cubicBezTo>
                            <a:pt x="25436" y="13028"/>
                            <a:pt x="25053" y="13028"/>
                            <a:pt x="24671" y="13028"/>
                          </a:cubicBezTo>
                          <a:cubicBezTo>
                            <a:pt x="23841" y="12964"/>
                            <a:pt x="23043" y="12868"/>
                            <a:pt x="22245" y="12709"/>
                          </a:cubicBezTo>
                          <a:lnTo>
                            <a:pt x="20905" y="12485"/>
                          </a:lnTo>
                          <a:cubicBezTo>
                            <a:pt x="20585" y="12453"/>
                            <a:pt x="20266" y="12358"/>
                            <a:pt x="19947" y="12326"/>
                          </a:cubicBezTo>
                          <a:cubicBezTo>
                            <a:pt x="19915" y="12310"/>
                            <a:pt x="19875" y="12302"/>
                            <a:pt x="19839" y="12302"/>
                          </a:cubicBezTo>
                          <a:cubicBezTo>
                            <a:pt x="19804" y="12302"/>
                            <a:pt x="19772" y="12310"/>
                            <a:pt x="19756" y="12326"/>
                          </a:cubicBezTo>
                          <a:lnTo>
                            <a:pt x="19628" y="12326"/>
                          </a:lnTo>
                          <a:cubicBezTo>
                            <a:pt x="19437" y="12326"/>
                            <a:pt x="19341" y="12613"/>
                            <a:pt x="19500" y="12741"/>
                          </a:cubicBezTo>
                          <a:cubicBezTo>
                            <a:pt x="19309" y="13092"/>
                            <a:pt x="19181" y="13507"/>
                            <a:pt x="19054" y="13858"/>
                          </a:cubicBezTo>
                          <a:cubicBezTo>
                            <a:pt x="18990" y="14017"/>
                            <a:pt x="19117" y="14145"/>
                            <a:pt x="19277" y="14145"/>
                          </a:cubicBezTo>
                          <a:cubicBezTo>
                            <a:pt x="19736" y="14116"/>
                            <a:pt x="20202" y="14100"/>
                            <a:pt x="20671" y="14100"/>
                          </a:cubicBezTo>
                          <a:cubicBezTo>
                            <a:pt x="21245" y="14100"/>
                            <a:pt x="21825" y="14124"/>
                            <a:pt x="22405" y="14177"/>
                          </a:cubicBezTo>
                          <a:cubicBezTo>
                            <a:pt x="23330" y="14272"/>
                            <a:pt x="24256" y="14464"/>
                            <a:pt x="25149" y="14719"/>
                          </a:cubicBezTo>
                          <a:cubicBezTo>
                            <a:pt x="25277" y="14751"/>
                            <a:pt x="25564" y="14783"/>
                            <a:pt x="25628" y="14911"/>
                          </a:cubicBezTo>
                          <a:cubicBezTo>
                            <a:pt x="25644" y="14943"/>
                            <a:pt x="25652" y="14943"/>
                            <a:pt x="25652" y="14943"/>
                          </a:cubicBezTo>
                          <a:cubicBezTo>
                            <a:pt x="25652" y="14943"/>
                            <a:pt x="25644" y="14943"/>
                            <a:pt x="25628" y="14975"/>
                          </a:cubicBezTo>
                          <a:cubicBezTo>
                            <a:pt x="25564" y="15038"/>
                            <a:pt x="25500" y="15102"/>
                            <a:pt x="25405" y="15134"/>
                          </a:cubicBezTo>
                          <a:cubicBezTo>
                            <a:pt x="25053" y="15326"/>
                            <a:pt x="24671" y="15453"/>
                            <a:pt x="24288" y="15485"/>
                          </a:cubicBezTo>
                          <a:cubicBezTo>
                            <a:pt x="23692" y="15570"/>
                            <a:pt x="23082" y="15613"/>
                            <a:pt x="22477" y="15613"/>
                          </a:cubicBezTo>
                          <a:cubicBezTo>
                            <a:pt x="22174" y="15613"/>
                            <a:pt x="21873" y="15602"/>
                            <a:pt x="21575" y="15581"/>
                          </a:cubicBezTo>
                          <a:cubicBezTo>
                            <a:pt x="21096" y="15549"/>
                            <a:pt x="20649" y="15485"/>
                            <a:pt x="20171" y="15389"/>
                          </a:cubicBezTo>
                          <a:cubicBezTo>
                            <a:pt x="19724" y="15294"/>
                            <a:pt x="19277" y="15166"/>
                            <a:pt x="18830" y="15102"/>
                          </a:cubicBezTo>
                          <a:cubicBezTo>
                            <a:pt x="18817" y="15100"/>
                            <a:pt x="18804" y="15100"/>
                            <a:pt x="18792" y="15100"/>
                          </a:cubicBezTo>
                          <a:cubicBezTo>
                            <a:pt x="18586" y="15100"/>
                            <a:pt x="18426" y="15335"/>
                            <a:pt x="18607" y="15485"/>
                          </a:cubicBezTo>
                          <a:cubicBezTo>
                            <a:pt x="18511" y="15549"/>
                            <a:pt x="18543" y="15709"/>
                            <a:pt x="18639" y="15741"/>
                          </a:cubicBezTo>
                          <a:cubicBezTo>
                            <a:pt x="19245" y="15964"/>
                            <a:pt x="19883" y="16092"/>
                            <a:pt x="20522" y="16283"/>
                          </a:cubicBezTo>
                          <a:cubicBezTo>
                            <a:pt x="21128" y="16475"/>
                            <a:pt x="21702" y="16698"/>
                            <a:pt x="22309" y="16921"/>
                          </a:cubicBezTo>
                          <a:cubicBezTo>
                            <a:pt x="22851" y="17113"/>
                            <a:pt x="23362" y="17336"/>
                            <a:pt x="23873" y="17592"/>
                          </a:cubicBezTo>
                          <a:cubicBezTo>
                            <a:pt x="24128" y="17719"/>
                            <a:pt x="24383" y="17847"/>
                            <a:pt x="24639" y="17975"/>
                          </a:cubicBezTo>
                          <a:cubicBezTo>
                            <a:pt x="24830" y="18102"/>
                            <a:pt x="25022" y="18230"/>
                            <a:pt x="25213" y="18389"/>
                          </a:cubicBezTo>
                          <a:cubicBezTo>
                            <a:pt x="25596" y="18772"/>
                            <a:pt x="25181" y="19155"/>
                            <a:pt x="24766" y="19219"/>
                          </a:cubicBezTo>
                          <a:cubicBezTo>
                            <a:pt x="24574" y="19242"/>
                            <a:pt x="24382" y="19252"/>
                            <a:pt x="24191" y="19252"/>
                          </a:cubicBezTo>
                          <a:cubicBezTo>
                            <a:pt x="23843" y="19252"/>
                            <a:pt x="23500" y="19217"/>
                            <a:pt x="23171" y="19155"/>
                          </a:cubicBezTo>
                          <a:cubicBezTo>
                            <a:pt x="22085" y="18996"/>
                            <a:pt x="21032" y="18709"/>
                            <a:pt x="20011" y="18358"/>
                          </a:cubicBezTo>
                          <a:cubicBezTo>
                            <a:pt x="19468" y="18198"/>
                            <a:pt x="18958" y="18038"/>
                            <a:pt x="18479" y="17847"/>
                          </a:cubicBezTo>
                          <a:cubicBezTo>
                            <a:pt x="17968" y="17655"/>
                            <a:pt x="17458" y="17400"/>
                            <a:pt x="16979" y="17177"/>
                          </a:cubicBezTo>
                          <a:cubicBezTo>
                            <a:pt x="16957" y="17168"/>
                            <a:pt x="16936" y="17164"/>
                            <a:pt x="16914" y="17164"/>
                          </a:cubicBezTo>
                          <a:cubicBezTo>
                            <a:pt x="16781" y="17164"/>
                            <a:pt x="16677" y="17322"/>
                            <a:pt x="16788" y="17432"/>
                          </a:cubicBezTo>
                          <a:lnTo>
                            <a:pt x="16820" y="17464"/>
                          </a:lnTo>
                          <a:cubicBezTo>
                            <a:pt x="16756" y="17496"/>
                            <a:pt x="16756" y="17592"/>
                            <a:pt x="16820" y="17655"/>
                          </a:cubicBezTo>
                          <a:cubicBezTo>
                            <a:pt x="17458" y="18070"/>
                            <a:pt x="18096" y="18485"/>
                            <a:pt x="18734" y="18868"/>
                          </a:cubicBezTo>
                          <a:cubicBezTo>
                            <a:pt x="19405" y="19251"/>
                            <a:pt x="20011" y="19666"/>
                            <a:pt x="20617" y="20081"/>
                          </a:cubicBezTo>
                          <a:cubicBezTo>
                            <a:pt x="21224" y="20528"/>
                            <a:pt x="21798" y="20975"/>
                            <a:pt x="22341" y="21485"/>
                          </a:cubicBezTo>
                          <a:cubicBezTo>
                            <a:pt x="22628" y="21740"/>
                            <a:pt x="22851" y="21996"/>
                            <a:pt x="23107" y="22283"/>
                          </a:cubicBezTo>
                          <a:cubicBezTo>
                            <a:pt x="23298" y="22474"/>
                            <a:pt x="23458" y="22666"/>
                            <a:pt x="23585" y="22889"/>
                          </a:cubicBezTo>
                          <a:cubicBezTo>
                            <a:pt x="23075" y="22889"/>
                            <a:pt x="22596" y="22794"/>
                            <a:pt x="22181" y="22602"/>
                          </a:cubicBezTo>
                          <a:cubicBezTo>
                            <a:pt x="21607" y="22379"/>
                            <a:pt x="21064" y="22123"/>
                            <a:pt x="20522" y="21868"/>
                          </a:cubicBezTo>
                          <a:cubicBezTo>
                            <a:pt x="19947" y="21613"/>
                            <a:pt x="19405" y="21326"/>
                            <a:pt x="18862" y="21006"/>
                          </a:cubicBezTo>
                          <a:cubicBezTo>
                            <a:pt x="18607" y="20847"/>
                            <a:pt x="18351" y="20687"/>
                            <a:pt x="18096" y="20496"/>
                          </a:cubicBezTo>
                          <a:cubicBezTo>
                            <a:pt x="17841" y="20304"/>
                            <a:pt x="17586" y="20145"/>
                            <a:pt x="17330" y="20017"/>
                          </a:cubicBezTo>
                          <a:cubicBezTo>
                            <a:pt x="17307" y="20006"/>
                            <a:pt x="17281" y="20000"/>
                            <a:pt x="17254" y="20000"/>
                          </a:cubicBezTo>
                          <a:cubicBezTo>
                            <a:pt x="17132" y="20000"/>
                            <a:pt x="16996" y="20110"/>
                            <a:pt x="17075" y="20240"/>
                          </a:cubicBezTo>
                          <a:lnTo>
                            <a:pt x="17203" y="20368"/>
                          </a:lnTo>
                          <a:cubicBezTo>
                            <a:pt x="17107" y="20432"/>
                            <a:pt x="17075" y="20560"/>
                            <a:pt x="17139" y="20623"/>
                          </a:cubicBezTo>
                          <a:cubicBezTo>
                            <a:pt x="18032" y="21357"/>
                            <a:pt x="18926" y="21996"/>
                            <a:pt x="19756" y="22762"/>
                          </a:cubicBezTo>
                          <a:cubicBezTo>
                            <a:pt x="20458" y="23432"/>
                            <a:pt x="21064" y="24230"/>
                            <a:pt x="21479" y="25123"/>
                          </a:cubicBezTo>
                          <a:cubicBezTo>
                            <a:pt x="21607" y="25379"/>
                            <a:pt x="21671" y="25634"/>
                            <a:pt x="21639" y="25921"/>
                          </a:cubicBezTo>
                          <a:cubicBezTo>
                            <a:pt x="21639" y="26017"/>
                            <a:pt x="21639" y="26113"/>
                            <a:pt x="21575" y="26145"/>
                          </a:cubicBezTo>
                          <a:cubicBezTo>
                            <a:pt x="21511" y="26161"/>
                            <a:pt x="21447" y="26169"/>
                            <a:pt x="21387" y="26169"/>
                          </a:cubicBezTo>
                          <a:cubicBezTo>
                            <a:pt x="21327" y="26169"/>
                            <a:pt x="21272" y="26161"/>
                            <a:pt x="21224" y="26145"/>
                          </a:cubicBezTo>
                          <a:cubicBezTo>
                            <a:pt x="20649" y="26049"/>
                            <a:pt x="20139" y="25825"/>
                            <a:pt x="19692" y="25506"/>
                          </a:cubicBezTo>
                          <a:cubicBezTo>
                            <a:pt x="18798" y="24996"/>
                            <a:pt x="18000" y="24357"/>
                            <a:pt x="17298" y="23655"/>
                          </a:cubicBezTo>
                          <a:cubicBezTo>
                            <a:pt x="16596" y="22889"/>
                            <a:pt x="15958" y="22092"/>
                            <a:pt x="15383" y="21262"/>
                          </a:cubicBezTo>
                          <a:cubicBezTo>
                            <a:pt x="15343" y="21191"/>
                            <a:pt x="15284" y="21162"/>
                            <a:pt x="15225" y="21162"/>
                          </a:cubicBezTo>
                          <a:cubicBezTo>
                            <a:pt x="15096" y="21162"/>
                            <a:pt x="14967" y="21300"/>
                            <a:pt x="15032" y="21453"/>
                          </a:cubicBezTo>
                          <a:cubicBezTo>
                            <a:pt x="15032" y="21485"/>
                            <a:pt x="15064" y="21517"/>
                            <a:pt x="15096" y="21549"/>
                          </a:cubicBezTo>
                          <a:cubicBezTo>
                            <a:pt x="14745" y="21804"/>
                            <a:pt x="14649" y="22251"/>
                            <a:pt x="14841" y="22602"/>
                          </a:cubicBezTo>
                          <a:cubicBezTo>
                            <a:pt x="14969" y="22857"/>
                            <a:pt x="15160" y="23081"/>
                            <a:pt x="15383" y="23240"/>
                          </a:cubicBezTo>
                          <a:cubicBezTo>
                            <a:pt x="15607" y="23464"/>
                            <a:pt x="15830" y="23655"/>
                            <a:pt x="16086" y="23879"/>
                          </a:cubicBezTo>
                          <a:cubicBezTo>
                            <a:pt x="16915" y="24645"/>
                            <a:pt x="17681" y="25474"/>
                            <a:pt x="18383" y="26368"/>
                          </a:cubicBezTo>
                          <a:cubicBezTo>
                            <a:pt x="18766" y="26783"/>
                            <a:pt x="19117" y="27262"/>
                            <a:pt x="19437" y="27740"/>
                          </a:cubicBezTo>
                          <a:cubicBezTo>
                            <a:pt x="19660" y="28091"/>
                            <a:pt x="19979" y="28730"/>
                            <a:pt x="19532" y="29081"/>
                          </a:cubicBezTo>
                          <a:cubicBezTo>
                            <a:pt x="19404" y="29182"/>
                            <a:pt x="19259" y="29222"/>
                            <a:pt x="19110" y="29222"/>
                          </a:cubicBezTo>
                          <a:cubicBezTo>
                            <a:pt x="18739" y="29222"/>
                            <a:pt x="18337" y="28975"/>
                            <a:pt x="18064" y="28794"/>
                          </a:cubicBezTo>
                          <a:cubicBezTo>
                            <a:pt x="17586" y="28442"/>
                            <a:pt x="17139" y="28060"/>
                            <a:pt x="16724" y="27645"/>
                          </a:cubicBezTo>
                          <a:cubicBezTo>
                            <a:pt x="16309" y="27262"/>
                            <a:pt x="15894" y="26847"/>
                            <a:pt x="15511" y="26432"/>
                          </a:cubicBezTo>
                          <a:cubicBezTo>
                            <a:pt x="15128" y="25985"/>
                            <a:pt x="14745" y="25570"/>
                            <a:pt x="14298" y="25155"/>
                          </a:cubicBezTo>
                          <a:cubicBezTo>
                            <a:pt x="14266" y="25123"/>
                            <a:pt x="14229" y="25109"/>
                            <a:pt x="14191" y="25109"/>
                          </a:cubicBezTo>
                          <a:cubicBezTo>
                            <a:pt x="14079" y="25109"/>
                            <a:pt x="13971" y="25235"/>
                            <a:pt x="14043" y="25379"/>
                          </a:cubicBezTo>
                          <a:cubicBezTo>
                            <a:pt x="14266" y="25762"/>
                            <a:pt x="14522" y="26113"/>
                            <a:pt x="14841" y="26464"/>
                          </a:cubicBezTo>
                          <a:cubicBezTo>
                            <a:pt x="15288" y="27070"/>
                            <a:pt x="15703" y="27740"/>
                            <a:pt x="16086" y="28411"/>
                          </a:cubicBezTo>
                          <a:cubicBezTo>
                            <a:pt x="16596" y="29272"/>
                            <a:pt x="16979" y="30198"/>
                            <a:pt x="17330" y="31123"/>
                          </a:cubicBezTo>
                          <a:cubicBezTo>
                            <a:pt x="17522" y="31602"/>
                            <a:pt x="17649" y="32081"/>
                            <a:pt x="17713" y="32591"/>
                          </a:cubicBezTo>
                          <a:cubicBezTo>
                            <a:pt x="17713" y="32920"/>
                            <a:pt x="17502" y="33365"/>
                            <a:pt x="17160" y="33365"/>
                          </a:cubicBezTo>
                          <a:cubicBezTo>
                            <a:pt x="17104" y="33365"/>
                            <a:pt x="17043" y="33353"/>
                            <a:pt x="16979" y="33325"/>
                          </a:cubicBezTo>
                          <a:cubicBezTo>
                            <a:pt x="16724" y="33198"/>
                            <a:pt x="16532" y="33038"/>
                            <a:pt x="16373" y="32815"/>
                          </a:cubicBezTo>
                          <a:cubicBezTo>
                            <a:pt x="16213" y="32623"/>
                            <a:pt x="16054" y="32400"/>
                            <a:pt x="15894" y="32208"/>
                          </a:cubicBezTo>
                          <a:cubicBezTo>
                            <a:pt x="15543" y="31762"/>
                            <a:pt x="15192" y="31315"/>
                            <a:pt x="14873" y="30836"/>
                          </a:cubicBezTo>
                          <a:cubicBezTo>
                            <a:pt x="14522" y="30389"/>
                            <a:pt x="14235" y="29942"/>
                            <a:pt x="13947" y="29496"/>
                          </a:cubicBezTo>
                          <a:cubicBezTo>
                            <a:pt x="13788" y="29272"/>
                            <a:pt x="13628" y="29017"/>
                            <a:pt x="13469" y="28794"/>
                          </a:cubicBezTo>
                          <a:cubicBezTo>
                            <a:pt x="13341" y="28538"/>
                            <a:pt x="13181" y="28315"/>
                            <a:pt x="12990" y="28091"/>
                          </a:cubicBezTo>
                          <a:cubicBezTo>
                            <a:pt x="12946" y="28057"/>
                            <a:pt x="12898" y="28041"/>
                            <a:pt x="12851" y="28041"/>
                          </a:cubicBezTo>
                          <a:cubicBezTo>
                            <a:pt x="12727" y="28041"/>
                            <a:pt x="12616" y="28152"/>
                            <a:pt x="12639" y="28315"/>
                          </a:cubicBezTo>
                          <a:lnTo>
                            <a:pt x="12671" y="28347"/>
                          </a:lnTo>
                          <a:cubicBezTo>
                            <a:pt x="12607" y="28411"/>
                            <a:pt x="12607" y="28506"/>
                            <a:pt x="12671" y="28538"/>
                          </a:cubicBezTo>
                          <a:cubicBezTo>
                            <a:pt x="13341" y="29464"/>
                            <a:pt x="13883" y="30485"/>
                            <a:pt x="14330" y="31538"/>
                          </a:cubicBezTo>
                          <a:cubicBezTo>
                            <a:pt x="14681" y="32464"/>
                            <a:pt x="14937" y="33453"/>
                            <a:pt x="15064" y="34474"/>
                          </a:cubicBezTo>
                          <a:cubicBezTo>
                            <a:pt x="15128" y="34953"/>
                            <a:pt x="15160" y="35464"/>
                            <a:pt x="15128" y="35974"/>
                          </a:cubicBezTo>
                          <a:cubicBezTo>
                            <a:pt x="15128" y="36038"/>
                            <a:pt x="15128" y="36198"/>
                            <a:pt x="15064" y="36262"/>
                          </a:cubicBezTo>
                          <a:cubicBezTo>
                            <a:pt x="15036" y="36280"/>
                            <a:pt x="15008" y="36288"/>
                            <a:pt x="14981" y="36288"/>
                          </a:cubicBezTo>
                          <a:cubicBezTo>
                            <a:pt x="14915" y="36288"/>
                            <a:pt x="14854" y="36243"/>
                            <a:pt x="14809" y="36198"/>
                          </a:cubicBezTo>
                          <a:cubicBezTo>
                            <a:pt x="14617" y="36070"/>
                            <a:pt x="14426" y="35910"/>
                            <a:pt x="14298" y="35719"/>
                          </a:cubicBezTo>
                          <a:cubicBezTo>
                            <a:pt x="13628" y="34985"/>
                            <a:pt x="13118" y="34123"/>
                            <a:pt x="12766" y="33198"/>
                          </a:cubicBezTo>
                          <a:cubicBezTo>
                            <a:pt x="12575" y="32719"/>
                            <a:pt x="12415" y="32240"/>
                            <a:pt x="12256" y="31762"/>
                          </a:cubicBezTo>
                          <a:cubicBezTo>
                            <a:pt x="12160" y="31251"/>
                            <a:pt x="12001" y="30772"/>
                            <a:pt x="11777" y="30325"/>
                          </a:cubicBezTo>
                          <a:cubicBezTo>
                            <a:pt x="11747" y="30281"/>
                            <a:pt x="11690" y="30257"/>
                            <a:pt x="11634" y="30257"/>
                          </a:cubicBezTo>
                          <a:cubicBezTo>
                            <a:pt x="11570" y="30257"/>
                            <a:pt x="11507" y="30289"/>
                            <a:pt x="11490" y="30357"/>
                          </a:cubicBezTo>
                          <a:cubicBezTo>
                            <a:pt x="11426" y="30198"/>
                            <a:pt x="11394" y="30038"/>
                            <a:pt x="11330" y="29911"/>
                          </a:cubicBezTo>
                          <a:cubicBezTo>
                            <a:pt x="11304" y="29830"/>
                            <a:pt x="11238" y="29795"/>
                            <a:pt x="11175" y="29795"/>
                          </a:cubicBezTo>
                          <a:cubicBezTo>
                            <a:pt x="11087" y="29795"/>
                            <a:pt x="11006" y="29863"/>
                            <a:pt x="11043" y="29974"/>
                          </a:cubicBezTo>
                          <a:cubicBezTo>
                            <a:pt x="11235" y="30900"/>
                            <a:pt x="11426" y="31825"/>
                            <a:pt x="11618" y="32751"/>
                          </a:cubicBezTo>
                          <a:cubicBezTo>
                            <a:pt x="11809" y="33613"/>
                            <a:pt x="11905" y="34442"/>
                            <a:pt x="11937" y="35304"/>
                          </a:cubicBezTo>
                          <a:cubicBezTo>
                            <a:pt x="11937" y="35527"/>
                            <a:pt x="11937" y="35751"/>
                            <a:pt x="11873" y="36006"/>
                          </a:cubicBezTo>
                          <a:cubicBezTo>
                            <a:pt x="11873" y="36038"/>
                            <a:pt x="11873" y="36070"/>
                            <a:pt x="11841" y="36102"/>
                          </a:cubicBezTo>
                          <a:cubicBezTo>
                            <a:pt x="11809" y="36070"/>
                            <a:pt x="11745" y="36038"/>
                            <a:pt x="11713" y="35974"/>
                          </a:cubicBezTo>
                          <a:cubicBezTo>
                            <a:pt x="11490" y="35719"/>
                            <a:pt x="11266" y="35400"/>
                            <a:pt x="11075" y="35113"/>
                          </a:cubicBezTo>
                          <a:cubicBezTo>
                            <a:pt x="10309" y="33836"/>
                            <a:pt x="9990" y="32368"/>
                            <a:pt x="9671" y="30932"/>
                          </a:cubicBezTo>
                          <a:cubicBezTo>
                            <a:pt x="9641" y="30828"/>
                            <a:pt x="9549" y="30779"/>
                            <a:pt x="9460" y="30779"/>
                          </a:cubicBezTo>
                          <a:cubicBezTo>
                            <a:pt x="9357" y="30779"/>
                            <a:pt x="9256" y="30844"/>
                            <a:pt x="9256" y="30964"/>
                          </a:cubicBezTo>
                          <a:lnTo>
                            <a:pt x="9224" y="31028"/>
                          </a:lnTo>
                          <a:cubicBezTo>
                            <a:pt x="9064" y="31251"/>
                            <a:pt x="8905" y="31538"/>
                            <a:pt x="8777" y="31825"/>
                          </a:cubicBezTo>
                          <a:cubicBezTo>
                            <a:pt x="7915" y="33708"/>
                            <a:pt x="7054" y="35623"/>
                            <a:pt x="6192" y="37538"/>
                          </a:cubicBezTo>
                          <a:cubicBezTo>
                            <a:pt x="5745" y="38496"/>
                            <a:pt x="5330" y="39453"/>
                            <a:pt x="4884" y="40410"/>
                          </a:cubicBezTo>
                          <a:cubicBezTo>
                            <a:pt x="4692" y="40889"/>
                            <a:pt x="4469" y="41368"/>
                            <a:pt x="4245" y="41878"/>
                          </a:cubicBezTo>
                          <a:cubicBezTo>
                            <a:pt x="4118" y="42166"/>
                            <a:pt x="3990" y="42485"/>
                            <a:pt x="3862" y="42772"/>
                          </a:cubicBezTo>
                          <a:cubicBezTo>
                            <a:pt x="3767" y="42900"/>
                            <a:pt x="3671" y="43059"/>
                            <a:pt x="3639" y="43219"/>
                          </a:cubicBezTo>
                          <a:cubicBezTo>
                            <a:pt x="3543" y="43410"/>
                            <a:pt x="3479" y="43602"/>
                            <a:pt x="3416" y="43793"/>
                          </a:cubicBezTo>
                          <a:cubicBezTo>
                            <a:pt x="3352" y="43985"/>
                            <a:pt x="3288" y="44176"/>
                            <a:pt x="3224" y="44368"/>
                          </a:cubicBezTo>
                          <a:cubicBezTo>
                            <a:pt x="3192" y="44495"/>
                            <a:pt x="3192" y="44591"/>
                            <a:pt x="3160" y="44687"/>
                          </a:cubicBezTo>
                          <a:cubicBezTo>
                            <a:pt x="2873" y="44783"/>
                            <a:pt x="2586" y="44910"/>
                            <a:pt x="2299" y="45070"/>
                          </a:cubicBezTo>
                          <a:cubicBezTo>
                            <a:pt x="2299" y="45070"/>
                            <a:pt x="2299" y="45038"/>
                            <a:pt x="2299" y="45038"/>
                          </a:cubicBezTo>
                          <a:cubicBezTo>
                            <a:pt x="2330" y="44942"/>
                            <a:pt x="2330" y="44815"/>
                            <a:pt x="2299" y="44719"/>
                          </a:cubicBezTo>
                          <a:cubicBezTo>
                            <a:pt x="2267" y="44527"/>
                            <a:pt x="2203" y="44368"/>
                            <a:pt x="2139" y="44176"/>
                          </a:cubicBezTo>
                          <a:cubicBezTo>
                            <a:pt x="2043" y="43953"/>
                            <a:pt x="1947" y="43761"/>
                            <a:pt x="1820" y="43570"/>
                          </a:cubicBezTo>
                          <a:cubicBezTo>
                            <a:pt x="1852" y="43506"/>
                            <a:pt x="1852" y="43474"/>
                            <a:pt x="1884" y="43410"/>
                          </a:cubicBezTo>
                          <a:cubicBezTo>
                            <a:pt x="1916" y="43378"/>
                            <a:pt x="1947" y="43219"/>
                            <a:pt x="2011" y="43123"/>
                          </a:cubicBezTo>
                          <a:cubicBezTo>
                            <a:pt x="2075" y="42868"/>
                            <a:pt x="2171" y="42644"/>
                            <a:pt x="2267" y="42421"/>
                          </a:cubicBezTo>
                          <a:cubicBezTo>
                            <a:pt x="2362" y="42198"/>
                            <a:pt x="2458" y="42006"/>
                            <a:pt x="2554" y="41783"/>
                          </a:cubicBezTo>
                          <a:cubicBezTo>
                            <a:pt x="2618" y="41687"/>
                            <a:pt x="2682" y="41559"/>
                            <a:pt x="2713" y="41464"/>
                          </a:cubicBezTo>
                          <a:cubicBezTo>
                            <a:pt x="2777" y="41368"/>
                            <a:pt x="2841" y="41240"/>
                            <a:pt x="2777" y="41144"/>
                          </a:cubicBezTo>
                          <a:cubicBezTo>
                            <a:pt x="2745" y="41112"/>
                            <a:pt x="2713" y="41081"/>
                            <a:pt x="2650" y="41081"/>
                          </a:cubicBezTo>
                          <a:cubicBezTo>
                            <a:pt x="2554" y="41081"/>
                            <a:pt x="2458" y="41208"/>
                            <a:pt x="2426" y="41304"/>
                          </a:cubicBezTo>
                          <a:cubicBezTo>
                            <a:pt x="2362" y="41400"/>
                            <a:pt x="2299" y="41527"/>
                            <a:pt x="2235" y="41623"/>
                          </a:cubicBezTo>
                          <a:cubicBezTo>
                            <a:pt x="2139" y="41847"/>
                            <a:pt x="2011" y="42070"/>
                            <a:pt x="1916" y="42293"/>
                          </a:cubicBezTo>
                          <a:cubicBezTo>
                            <a:pt x="1820" y="42517"/>
                            <a:pt x="1724" y="42740"/>
                            <a:pt x="1660" y="42964"/>
                          </a:cubicBezTo>
                          <a:cubicBezTo>
                            <a:pt x="1628" y="43059"/>
                            <a:pt x="1596" y="43155"/>
                            <a:pt x="1565" y="43251"/>
                          </a:cubicBezTo>
                          <a:cubicBezTo>
                            <a:pt x="1501" y="43187"/>
                            <a:pt x="1437" y="43123"/>
                            <a:pt x="1373" y="43059"/>
                          </a:cubicBezTo>
                          <a:cubicBezTo>
                            <a:pt x="1596" y="42676"/>
                            <a:pt x="1820" y="42293"/>
                            <a:pt x="1979" y="41910"/>
                          </a:cubicBezTo>
                          <a:cubicBezTo>
                            <a:pt x="2235" y="41432"/>
                            <a:pt x="2458" y="40953"/>
                            <a:pt x="2713" y="40474"/>
                          </a:cubicBezTo>
                          <a:cubicBezTo>
                            <a:pt x="3575" y="38783"/>
                            <a:pt x="4469" y="37123"/>
                            <a:pt x="5394" y="35496"/>
                          </a:cubicBezTo>
                          <a:cubicBezTo>
                            <a:pt x="5841" y="34666"/>
                            <a:pt x="6320" y="33836"/>
                            <a:pt x="6798" y="33038"/>
                          </a:cubicBezTo>
                          <a:cubicBezTo>
                            <a:pt x="7022" y="32623"/>
                            <a:pt x="7277" y="32240"/>
                            <a:pt x="7501" y="31825"/>
                          </a:cubicBezTo>
                          <a:cubicBezTo>
                            <a:pt x="7628" y="31602"/>
                            <a:pt x="7756" y="31379"/>
                            <a:pt x="7884" y="31155"/>
                          </a:cubicBezTo>
                          <a:cubicBezTo>
                            <a:pt x="7979" y="31028"/>
                            <a:pt x="8043" y="30900"/>
                            <a:pt x="8075" y="30772"/>
                          </a:cubicBezTo>
                          <a:lnTo>
                            <a:pt x="8203" y="30676"/>
                          </a:lnTo>
                          <a:cubicBezTo>
                            <a:pt x="8330" y="30581"/>
                            <a:pt x="8203" y="30421"/>
                            <a:pt x="8043" y="30421"/>
                          </a:cubicBezTo>
                          <a:cubicBezTo>
                            <a:pt x="7596" y="30485"/>
                            <a:pt x="7181" y="30645"/>
                            <a:pt x="6767" y="30740"/>
                          </a:cubicBezTo>
                          <a:cubicBezTo>
                            <a:pt x="6463" y="30787"/>
                            <a:pt x="6159" y="30817"/>
                            <a:pt x="5843" y="30817"/>
                          </a:cubicBezTo>
                          <a:cubicBezTo>
                            <a:pt x="5727" y="30817"/>
                            <a:pt x="5610" y="30813"/>
                            <a:pt x="5490" y="30804"/>
                          </a:cubicBezTo>
                          <a:cubicBezTo>
                            <a:pt x="4724" y="30804"/>
                            <a:pt x="3958" y="30613"/>
                            <a:pt x="3256" y="30262"/>
                          </a:cubicBezTo>
                          <a:cubicBezTo>
                            <a:pt x="3160" y="30230"/>
                            <a:pt x="2937" y="30134"/>
                            <a:pt x="2905" y="30006"/>
                          </a:cubicBezTo>
                          <a:cubicBezTo>
                            <a:pt x="2873" y="29911"/>
                            <a:pt x="3160" y="29687"/>
                            <a:pt x="3256" y="29623"/>
                          </a:cubicBezTo>
                          <a:cubicBezTo>
                            <a:pt x="3543" y="29368"/>
                            <a:pt x="3862" y="29177"/>
                            <a:pt x="4213" y="29017"/>
                          </a:cubicBezTo>
                          <a:cubicBezTo>
                            <a:pt x="4947" y="28698"/>
                            <a:pt x="5713" y="28570"/>
                            <a:pt x="6511" y="28538"/>
                          </a:cubicBezTo>
                          <a:lnTo>
                            <a:pt x="6543" y="28538"/>
                          </a:lnTo>
                          <a:cubicBezTo>
                            <a:pt x="6847" y="28599"/>
                            <a:pt x="7150" y="28621"/>
                            <a:pt x="7454" y="28621"/>
                          </a:cubicBezTo>
                          <a:cubicBezTo>
                            <a:pt x="7629" y="28621"/>
                            <a:pt x="7804" y="28614"/>
                            <a:pt x="7979" y="28602"/>
                          </a:cubicBezTo>
                          <a:cubicBezTo>
                            <a:pt x="8362" y="28634"/>
                            <a:pt x="8745" y="28666"/>
                            <a:pt x="9096" y="28698"/>
                          </a:cubicBezTo>
                          <a:cubicBezTo>
                            <a:pt x="9415" y="28666"/>
                            <a:pt x="9447" y="28251"/>
                            <a:pt x="9192" y="28155"/>
                          </a:cubicBezTo>
                          <a:lnTo>
                            <a:pt x="9128" y="28155"/>
                          </a:lnTo>
                          <a:lnTo>
                            <a:pt x="9160" y="28123"/>
                          </a:lnTo>
                          <a:cubicBezTo>
                            <a:pt x="9266" y="28044"/>
                            <a:pt x="9174" y="27877"/>
                            <a:pt x="9049" y="27877"/>
                          </a:cubicBezTo>
                          <a:cubicBezTo>
                            <a:pt x="9023" y="27877"/>
                            <a:pt x="8996" y="27884"/>
                            <a:pt x="8969" y="27900"/>
                          </a:cubicBezTo>
                          <a:cubicBezTo>
                            <a:pt x="8841" y="27996"/>
                            <a:pt x="8713" y="28060"/>
                            <a:pt x="8554" y="28091"/>
                          </a:cubicBezTo>
                          <a:lnTo>
                            <a:pt x="8267" y="28060"/>
                          </a:lnTo>
                          <a:cubicBezTo>
                            <a:pt x="7979" y="28060"/>
                            <a:pt x="7692" y="28028"/>
                            <a:pt x="7437" y="27996"/>
                          </a:cubicBezTo>
                          <a:cubicBezTo>
                            <a:pt x="6926" y="27996"/>
                            <a:pt x="6447" y="27996"/>
                            <a:pt x="5969" y="28060"/>
                          </a:cubicBezTo>
                          <a:lnTo>
                            <a:pt x="5777" y="28028"/>
                          </a:lnTo>
                          <a:cubicBezTo>
                            <a:pt x="4660" y="27836"/>
                            <a:pt x="3543" y="27613"/>
                            <a:pt x="2490" y="27294"/>
                          </a:cubicBezTo>
                          <a:cubicBezTo>
                            <a:pt x="2235" y="27230"/>
                            <a:pt x="2011" y="27134"/>
                            <a:pt x="1820" y="27006"/>
                          </a:cubicBezTo>
                          <a:cubicBezTo>
                            <a:pt x="1724" y="26974"/>
                            <a:pt x="1628" y="26911"/>
                            <a:pt x="1565" y="26815"/>
                          </a:cubicBezTo>
                          <a:cubicBezTo>
                            <a:pt x="1533" y="26783"/>
                            <a:pt x="1501" y="26751"/>
                            <a:pt x="1469" y="26687"/>
                          </a:cubicBezTo>
                          <a:lnTo>
                            <a:pt x="1533" y="26687"/>
                          </a:lnTo>
                          <a:cubicBezTo>
                            <a:pt x="1660" y="26655"/>
                            <a:pt x="1788" y="26623"/>
                            <a:pt x="1916" y="26560"/>
                          </a:cubicBezTo>
                          <a:cubicBezTo>
                            <a:pt x="2043" y="26560"/>
                            <a:pt x="2139" y="26528"/>
                            <a:pt x="2267" y="26496"/>
                          </a:cubicBezTo>
                          <a:cubicBezTo>
                            <a:pt x="2490" y="26464"/>
                            <a:pt x="2713" y="26400"/>
                            <a:pt x="2969" y="26400"/>
                          </a:cubicBezTo>
                          <a:cubicBezTo>
                            <a:pt x="3428" y="26356"/>
                            <a:pt x="3887" y="26332"/>
                            <a:pt x="4346" y="26332"/>
                          </a:cubicBezTo>
                          <a:cubicBezTo>
                            <a:pt x="4876" y="26332"/>
                            <a:pt x="5407" y="26363"/>
                            <a:pt x="5937" y="26432"/>
                          </a:cubicBezTo>
                          <a:cubicBezTo>
                            <a:pt x="6926" y="26496"/>
                            <a:pt x="7915" y="26655"/>
                            <a:pt x="8937" y="26687"/>
                          </a:cubicBezTo>
                          <a:cubicBezTo>
                            <a:pt x="9032" y="26687"/>
                            <a:pt x="9160" y="26591"/>
                            <a:pt x="9160" y="26496"/>
                          </a:cubicBezTo>
                          <a:lnTo>
                            <a:pt x="9224" y="26496"/>
                          </a:lnTo>
                          <a:cubicBezTo>
                            <a:pt x="9320" y="26496"/>
                            <a:pt x="9415" y="26528"/>
                            <a:pt x="9511" y="26528"/>
                          </a:cubicBezTo>
                          <a:lnTo>
                            <a:pt x="9607" y="26560"/>
                          </a:lnTo>
                          <a:cubicBezTo>
                            <a:pt x="9671" y="26560"/>
                            <a:pt x="9766" y="26560"/>
                            <a:pt x="9798" y="26496"/>
                          </a:cubicBezTo>
                          <a:cubicBezTo>
                            <a:pt x="9862" y="26464"/>
                            <a:pt x="9862" y="26432"/>
                            <a:pt x="9862" y="26400"/>
                          </a:cubicBezTo>
                          <a:cubicBezTo>
                            <a:pt x="9894" y="26368"/>
                            <a:pt x="9862" y="26304"/>
                            <a:pt x="9862" y="26272"/>
                          </a:cubicBezTo>
                          <a:cubicBezTo>
                            <a:pt x="9862" y="26177"/>
                            <a:pt x="9766" y="26081"/>
                            <a:pt x="9671" y="26081"/>
                          </a:cubicBezTo>
                          <a:cubicBezTo>
                            <a:pt x="8394" y="25985"/>
                            <a:pt x="7118" y="25825"/>
                            <a:pt x="5873" y="25506"/>
                          </a:cubicBezTo>
                          <a:cubicBezTo>
                            <a:pt x="5330" y="25379"/>
                            <a:pt x="4820" y="25219"/>
                            <a:pt x="4277" y="25060"/>
                          </a:cubicBezTo>
                          <a:cubicBezTo>
                            <a:pt x="3767" y="24900"/>
                            <a:pt x="3288" y="24708"/>
                            <a:pt x="2841" y="24485"/>
                          </a:cubicBezTo>
                          <a:cubicBezTo>
                            <a:pt x="2713" y="24389"/>
                            <a:pt x="2490" y="24262"/>
                            <a:pt x="2490" y="24102"/>
                          </a:cubicBezTo>
                          <a:cubicBezTo>
                            <a:pt x="2522" y="23943"/>
                            <a:pt x="2745" y="23847"/>
                            <a:pt x="2905" y="23783"/>
                          </a:cubicBezTo>
                          <a:cubicBezTo>
                            <a:pt x="3384" y="23655"/>
                            <a:pt x="3894" y="23591"/>
                            <a:pt x="4405" y="23560"/>
                          </a:cubicBezTo>
                          <a:cubicBezTo>
                            <a:pt x="4894" y="23515"/>
                            <a:pt x="5382" y="23491"/>
                            <a:pt x="5871" y="23491"/>
                          </a:cubicBezTo>
                          <a:cubicBezTo>
                            <a:pt x="6436" y="23491"/>
                            <a:pt x="7000" y="23523"/>
                            <a:pt x="7564" y="23591"/>
                          </a:cubicBezTo>
                          <a:cubicBezTo>
                            <a:pt x="8618" y="23719"/>
                            <a:pt x="9671" y="23974"/>
                            <a:pt x="10660" y="24262"/>
                          </a:cubicBezTo>
                          <a:cubicBezTo>
                            <a:pt x="10694" y="24271"/>
                            <a:pt x="10725" y="24275"/>
                            <a:pt x="10754" y="24275"/>
                          </a:cubicBezTo>
                          <a:cubicBezTo>
                            <a:pt x="11026" y="24275"/>
                            <a:pt x="11079" y="23898"/>
                            <a:pt x="10820" y="23783"/>
                          </a:cubicBezTo>
                          <a:cubicBezTo>
                            <a:pt x="10596" y="23687"/>
                            <a:pt x="10373" y="23591"/>
                            <a:pt x="10149" y="23528"/>
                          </a:cubicBezTo>
                          <a:cubicBezTo>
                            <a:pt x="9990" y="23464"/>
                            <a:pt x="9830" y="23432"/>
                            <a:pt x="9671" y="23400"/>
                          </a:cubicBezTo>
                          <a:cubicBezTo>
                            <a:pt x="9256" y="23272"/>
                            <a:pt x="8841" y="23177"/>
                            <a:pt x="8426" y="23113"/>
                          </a:cubicBezTo>
                          <a:cubicBezTo>
                            <a:pt x="7852" y="22985"/>
                            <a:pt x="7309" y="22826"/>
                            <a:pt x="6735" y="22634"/>
                          </a:cubicBezTo>
                          <a:cubicBezTo>
                            <a:pt x="6224" y="22443"/>
                            <a:pt x="5713" y="22187"/>
                            <a:pt x="5267" y="21900"/>
                          </a:cubicBezTo>
                          <a:cubicBezTo>
                            <a:pt x="5011" y="21740"/>
                            <a:pt x="4788" y="21581"/>
                            <a:pt x="4564" y="21389"/>
                          </a:cubicBezTo>
                          <a:cubicBezTo>
                            <a:pt x="4437" y="21262"/>
                            <a:pt x="4213" y="21038"/>
                            <a:pt x="4245" y="20847"/>
                          </a:cubicBezTo>
                          <a:cubicBezTo>
                            <a:pt x="4277" y="20655"/>
                            <a:pt x="4692" y="20623"/>
                            <a:pt x="4852" y="20592"/>
                          </a:cubicBezTo>
                          <a:cubicBezTo>
                            <a:pt x="5107" y="20560"/>
                            <a:pt x="5362" y="20528"/>
                            <a:pt x="5618" y="20528"/>
                          </a:cubicBezTo>
                          <a:cubicBezTo>
                            <a:pt x="5714" y="20522"/>
                            <a:pt x="5810" y="20519"/>
                            <a:pt x="5906" y="20519"/>
                          </a:cubicBezTo>
                          <a:cubicBezTo>
                            <a:pt x="6352" y="20519"/>
                            <a:pt x="6799" y="20577"/>
                            <a:pt x="7245" y="20655"/>
                          </a:cubicBezTo>
                          <a:cubicBezTo>
                            <a:pt x="8394" y="20847"/>
                            <a:pt x="9511" y="21134"/>
                            <a:pt x="10660" y="21421"/>
                          </a:cubicBezTo>
                          <a:cubicBezTo>
                            <a:pt x="10979" y="21485"/>
                            <a:pt x="11298" y="21549"/>
                            <a:pt x="11618" y="21613"/>
                          </a:cubicBezTo>
                          <a:cubicBezTo>
                            <a:pt x="11745" y="21645"/>
                            <a:pt x="11865" y="21661"/>
                            <a:pt x="11981" y="21661"/>
                          </a:cubicBezTo>
                          <a:cubicBezTo>
                            <a:pt x="12096" y="21661"/>
                            <a:pt x="12208" y="21645"/>
                            <a:pt x="12320" y="21613"/>
                          </a:cubicBezTo>
                          <a:cubicBezTo>
                            <a:pt x="12735" y="21453"/>
                            <a:pt x="13022" y="21102"/>
                            <a:pt x="13181" y="20719"/>
                          </a:cubicBezTo>
                          <a:cubicBezTo>
                            <a:pt x="13213" y="20655"/>
                            <a:pt x="13213" y="20560"/>
                            <a:pt x="13181" y="20496"/>
                          </a:cubicBezTo>
                          <a:cubicBezTo>
                            <a:pt x="13245" y="20432"/>
                            <a:pt x="13181" y="20272"/>
                            <a:pt x="13086" y="20272"/>
                          </a:cubicBezTo>
                          <a:cubicBezTo>
                            <a:pt x="12703" y="20262"/>
                            <a:pt x="12320" y="20262"/>
                            <a:pt x="11937" y="20262"/>
                          </a:cubicBezTo>
                          <a:lnTo>
                            <a:pt x="11937" y="20262"/>
                          </a:lnTo>
                          <a:cubicBezTo>
                            <a:pt x="11171" y="20262"/>
                            <a:pt x="10405" y="20262"/>
                            <a:pt x="9639" y="20177"/>
                          </a:cubicBezTo>
                          <a:cubicBezTo>
                            <a:pt x="8649" y="20081"/>
                            <a:pt x="7724" y="19794"/>
                            <a:pt x="6862" y="19315"/>
                          </a:cubicBezTo>
                          <a:cubicBezTo>
                            <a:pt x="6639" y="19187"/>
                            <a:pt x="6415" y="19060"/>
                            <a:pt x="6224" y="18900"/>
                          </a:cubicBezTo>
                          <a:cubicBezTo>
                            <a:pt x="6064" y="18740"/>
                            <a:pt x="5969" y="18613"/>
                            <a:pt x="6160" y="18421"/>
                          </a:cubicBezTo>
                          <a:cubicBezTo>
                            <a:pt x="6450" y="18237"/>
                            <a:pt x="6783" y="18118"/>
                            <a:pt x="7142" y="18118"/>
                          </a:cubicBezTo>
                          <a:cubicBezTo>
                            <a:pt x="7218" y="18118"/>
                            <a:pt x="7295" y="18123"/>
                            <a:pt x="7373" y="18134"/>
                          </a:cubicBezTo>
                          <a:cubicBezTo>
                            <a:pt x="8394" y="18134"/>
                            <a:pt x="9415" y="18230"/>
                            <a:pt x="10405" y="18389"/>
                          </a:cubicBezTo>
                          <a:cubicBezTo>
                            <a:pt x="11458" y="18517"/>
                            <a:pt x="12511" y="18709"/>
                            <a:pt x="13532" y="18932"/>
                          </a:cubicBezTo>
                          <a:cubicBezTo>
                            <a:pt x="13554" y="18937"/>
                            <a:pt x="13576" y="18940"/>
                            <a:pt x="13598" y="18940"/>
                          </a:cubicBezTo>
                          <a:cubicBezTo>
                            <a:pt x="13701" y="18940"/>
                            <a:pt x="13793" y="18878"/>
                            <a:pt x="13820" y="18772"/>
                          </a:cubicBezTo>
                          <a:cubicBezTo>
                            <a:pt x="13915" y="18740"/>
                            <a:pt x="13979" y="18709"/>
                            <a:pt x="14043" y="18645"/>
                          </a:cubicBezTo>
                          <a:cubicBezTo>
                            <a:pt x="14107" y="18613"/>
                            <a:pt x="14139" y="18581"/>
                            <a:pt x="14171" y="18549"/>
                          </a:cubicBezTo>
                          <a:cubicBezTo>
                            <a:pt x="14203" y="18485"/>
                            <a:pt x="14235" y="18389"/>
                            <a:pt x="14235" y="18326"/>
                          </a:cubicBezTo>
                          <a:cubicBezTo>
                            <a:pt x="14482" y="18295"/>
                            <a:pt x="14430" y="17845"/>
                            <a:pt x="14195" y="17845"/>
                          </a:cubicBezTo>
                          <a:cubicBezTo>
                            <a:pt x="14187" y="17845"/>
                            <a:pt x="14179" y="17846"/>
                            <a:pt x="14171" y="17847"/>
                          </a:cubicBezTo>
                          <a:cubicBezTo>
                            <a:pt x="13719" y="17894"/>
                            <a:pt x="13268" y="17920"/>
                            <a:pt x="12818" y="17920"/>
                          </a:cubicBezTo>
                          <a:cubicBezTo>
                            <a:pt x="12059" y="17920"/>
                            <a:pt x="11306" y="17848"/>
                            <a:pt x="10564" y="17687"/>
                          </a:cubicBezTo>
                          <a:cubicBezTo>
                            <a:pt x="9511" y="17464"/>
                            <a:pt x="8522" y="17081"/>
                            <a:pt x="7596" y="16570"/>
                          </a:cubicBezTo>
                          <a:cubicBezTo>
                            <a:pt x="7341" y="16443"/>
                            <a:pt x="6575" y="16092"/>
                            <a:pt x="6894" y="15709"/>
                          </a:cubicBezTo>
                          <a:cubicBezTo>
                            <a:pt x="7043" y="15530"/>
                            <a:pt x="7282" y="15476"/>
                            <a:pt x="7537" y="15476"/>
                          </a:cubicBezTo>
                          <a:cubicBezTo>
                            <a:pt x="7828" y="15476"/>
                            <a:pt x="8141" y="15547"/>
                            <a:pt x="8362" y="15581"/>
                          </a:cubicBezTo>
                          <a:lnTo>
                            <a:pt x="11873" y="15996"/>
                          </a:lnTo>
                          <a:cubicBezTo>
                            <a:pt x="13086" y="16187"/>
                            <a:pt x="14298" y="16315"/>
                            <a:pt x="15479" y="16379"/>
                          </a:cubicBezTo>
                          <a:cubicBezTo>
                            <a:pt x="15607" y="16379"/>
                            <a:pt x="15671" y="16283"/>
                            <a:pt x="15639" y="16187"/>
                          </a:cubicBezTo>
                          <a:cubicBezTo>
                            <a:pt x="15639" y="16187"/>
                            <a:pt x="15639" y="16155"/>
                            <a:pt x="15639" y="16155"/>
                          </a:cubicBezTo>
                          <a:lnTo>
                            <a:pt x="15639" y="16124"/>
                          </a:lnTo>
                          <a:cubicBezTo>
                            <a:pt x="15766" y="16060"/>
                            <a:pt x="15766" y="15900"/>
                            <a:pt x="15639" y="15836"/>
                          </a:cubicBezTo>
                          <a:cubicBezTo>
                            <a:pt x="15288" y="15709"/>
                            <a:pt x="14905" y="15645"/>
                            <a:pt x="14522" y="15613"/>
                          </a:cubicBezTo>
                          <a:cubicBezTo>
                            <a:pt x="14139" y="15549"/>
                            <a:pt x="13788" y="15485"/>
                            <a:pt x="13405" y="15389"/>
                          </a:cubicBezTo>
                          <a:cubicBezTo>
                            <a:pt x="12671" y="15262"/>
                            <a:pt x="11937" y="15070"/>
                            <a:pt x="11235" y="14815"/>
                          </a:cubicBezTo>
                          <a:cubicBezTo>
                            <a:pt x="10086" y="14432"/>
                            <a:pt x="9064" y="13762"/>
                            <a:pt x="8203" y="12900"/>
                          </a:cubicBezTo>
                          <a:cubicBezTo>
                            <a:pt x="8075" y="12741"/>
                            <a:pt x="7756" y="12485"/>
                            <a:pt x="7947" y="12262"/>
                          </a:cubicBezTo>
                          <a:cubicBezTo>
                            <a:pt x="8139" y="12102"/>
                            <a:pt x="8362" y="12038"/>
                            <a:pt x="8586" y="12038"/>
                          </a:cubicBezTo>
                          <a:cubicBezTo>
                            <a:pt x="8663" y="12034"/>
                            <a:pt x="8740" y="12032"/>
                            <a:pt x="8818" y="12032"/>
                          </a:cubicBezTo>
                          <a:cubicBezTo>
                            <a:pt x="9354" y="12032"/>
                            <a:pt x="9907" y="12127"/>
                            <a:pt x="10437" y="12294"/>
                          </a:cubicBezTo>
                          <a:cubicBezTo>
                            <a:pt x="11713" y="12709"/>
                            <a:pt x="12958" y="13187"/>
                            <a:pt x="14171" y="13794"/>
                          </a:cubicBezTo>
                          <a:lnTo>
                            <a:pt x="15128" y="14209"/>
                          </a:lnTo>
                          <a:cubicBezTo>
                            <a:pt x="15352" y="14336"/>
                            <a:pt x="15607" y="14432"/>
                            <a:pt x="15894" y="14432"/>
                          </a:cubicBezTo>
                          <a:cubicBezTo>
                            <a:pt x="16181" y="14432"/>
                            <a:pt x="16405" y="14177"/>
                            <a:pt x="16373" y="13890"/>
                          </a:cubicBezTo>
                          <a:cubicBezTo>
                            <a:pt x="16500" y="13762"/>
                            <a:pt x="16437" y="13570"/>
                            <a:pt x="16277" y="13538"/>
                          </a:cubicBezTo>
                          <a:cubicBezTo>
                            <a:pt x="15798" y="13411"/>
                            <a:pt x="15320" y="13219"/>
                            <a:pt x="14905" y="12900"/>
                          </a:cubicBezTo>
                          <a:cubicBezTo>
                            <a:pt x="14490" y="12581"/>
                            <a:pt x="14075" y="12230"/>
                            <a:pt x="13692" y="11879"/>
                          </a:cubicBezTo>
                          <a:cubicBezTo>
                            <a:pt x="13373" y="11528"/>
                            <a:pt x="13054" y="11209"/>
                            <a:pt x="12735" y="10858"/>
                          </a:cubicBezTo>
                          <a:cubicBezTo>
                            <a:pt x="12415" y="10538"/>
                            <a:pt x="12128" y="10187"/>
                            <a:pt x="11873" y="9836"/>
                          </a:cubicBezTo>
                          <a:cubicBezTo>
                            <a:pt x="11745" y="9677"/>
                            <a:pt x="11649" y="9421"/>
                            <a:pt x="11777" y="9230"/>
                          </a:cubicBezTo>
                          <a:cubicBezTo>
                            <a:pt x="11873" y="9115"/>
                            <a:pt x="11980" y="9092"/>
                            <a:pt x="12085" y="9092"/>
                          </a:cubicBezTo>
                          <a:cubicBezTo>
                            <a:pt x="12155" y="9092"/>
                            <a:pt x="12224" y="9102"/>
                            <a:pt x="12288" y="9102"/>
                          </a:cubicBezTo>
                          <a:cubicBezTo>
                            <a:pt x="12766" y="9134"/>
                            <a:pt x="13181" y="9294"/>
                            <a:pt x="13564" y="9549"/>
                          </a:cubicBezTo>
                          <a:cubicBezTo>
                            <a:pt x="14298" y="9996"/>
                            <a:pt x="14969" y="10507"/>
                            <a:pt x="15575" y="11081"/>
                          </a:cubicBezTo>
                          <a:cubicBezTo>
                            <a:pt x="15862" y="11368"/>
                            <a:pt x="16149" y="11687"/>
                            <a:pt x="16405" y="12007"/>
                          </a:cubicBezTo>
                          <a:cubicBezTo>
                            <a:pt x="16596" y="12198"/>
                            <a:pt x="16724" y="12390"/>
                            <a:pt x="16883" y="12581"/>
                          </a:cubicBezTo>
                          <a:cubicBezTo>
                            <a:pt x="16915" y="12613"/>
                            <a:pt x="16947" y="12645"/>
                            <a:pt x="16979" y="12709"/>
                          </a:cubicBezTo>
                          <a:cubicBezTo>
                            <a:pt x="17011" y="12709"/>
                            <a:pt x="17011" y="12741"/>
                            <a:pt x="17043" y="12741"/>
                          </a:cubicBezTo>
                          <a:cubicBezTo>
                            <a:pt x="17107" y="12836"/>
                            <a:pt x="17171" y="12900"/>
                            <a:pt x="17234" y="12964"/>
                          </a:cubicBezTo>
                          <a:cubicBezTo>
                            <a:pt x="17249" y="12978"/>
                            <a:pt x="17270" y="12985"/>
                            <a:pt x="17293" y="12985"/>
                          </a:cubicBezTo>
                          <a:cubicBezTo>
                            <a:pt x="17373" y="12985"/>
                            <a:pt x="17483" y="12910"/>
                            <a:pt x="17458" y="12836"/>
                          </a:cubicBezTo>
                          <a:cubicBezTo>
                            <a:pt x="17490" y="12804"/>
                            <a:pt x="17554" y="12773"/>
                            <a:pt x="17586" y="12709"/>
                          </a:cubicBezTo>
                          <a:cubicBezTo>
                            <a:pt x="17617" y="12677"/>
                            <a:pt x="17617" y="12645"/>
                            <a:pt x="17649" y="12613"/>
                          </a:cubicBezTo>
                          <a:cubicBezTo>
                            <a:pt x="17649" y="12581"/>
                            <a:pt x="17649" y="12581"/>
                            <a:pt x="17649" y="12549"/>
                          </a:cubicBezTo>
                          <a:cubicBezTo>
                            <a:pt x="17649" y="12549"/>
                            <a:pt x="17649" y="12517"/>
                            <a:pt x="17649" y="12485"/>
                          </a:cubicBezTo>
                          <a:cubicBezTo>
                            <a:pt x="17649" y="12453"/>
                            <a:pt x="17617" y="12390"/>
                            <a:pt x="17617" y="12358"/>
                          </a:cubicBezTo>
                          <a:cubicBezTo>
                            <a:pt x="17681" y="12230"/>
                            <a:pt x="17713" y="12102"/>
                            <a:pt x="17745" y="12007"/>
                          </a:cubicBezTo>
                          <a:cubicBezTo>
                            <a:pt x="17777" y="11879"/>
                            <a:pt x="17809" y="11783"/>
                            <a:pt x="17809" y="11656"/>
                          </a:cubicBezTo>
                          <a:lnTo>
                            <a:pt x="17809" y="11624"/>
                          </a:lnTo>
                          <a:cubicBezTo>
                            <a:pt x="17937" y="11528"/>
                            <a:pt x="17937" y="11336"/>
                            <a:pt x="17809" y="11241"/>
                          </a:cubicBezTo>
                          <a:cubicBezTo>
                            <a:pt x="16851" y="10666"/>
                            <a:pt x="15958" y="9996"/>
                            <a:pt x="15192" y="9198"/>
                          </a:cubicBezTo>
                          <a:cubicBezTo>
                            <a:pt x="14905" y="8879"/>
                            <a:pt x="14649" y="8528"/>
                            <a:pt x="14458" y="8177"/>
                          </a:cubicBezTo>
                          <a:cubicBezTo>
                            <a:pt x="14235" y="7794"/>
                            <a:pt x="14107" y="7411"/>
                            <a:pt x="14075" y="6996"/>
                          </a:cubicBezTo>
                          <a:cubicBezTo>
                            <a:pt x="14075" y="6779"/>
                            <a:pt x="14144" y="6631"/>
                            <a:pt x="14322" y="6631"/>
                          </a:cubicBezTo>
                          <a:cubicBezTo>
                            <a:pt x="14353" y="6631"/>
                            <a:pt x="14388" y="6635"/>
                            <a:pt x="14426" y="6645"/>
                          </a:cubicBezTo>
                          <a:cubicBezTo>
                            <a:pt x="14649" y="6709"/>
                            <a:pt x="14841" y="6805"/>
                            <a:pt x="15000" y="6932"/>
                          </a:cubicBezTo>
                          <a:cubicBezTo>
                            <a:pt x="15415" y="7124"/>
                            <a:pt x="15766" y="7347"/>
                            <a:pt x="16117" y="7634"/>
                          </a:cubicBezTo>
                          <a:cubicBezTo>
                            <a:pt x="16851" y="8209"/>
                            <a:pt x="17490" y="8911"/>
                            <a:pt x="18000" y="9709"/>
                          </a:cubicBezTo>
                          <a:cubicBezTo>
                            <a:pt x="18113" y="9934"/>
                            <a:pt x="18375" y="10507"/>
                            <a:pt x="18720" y="10507"/>
                          </a:cubicBezTo>
                          <a:cubicBezTo>
                            <a:pt x="18766" y="10507"/>
                            <a:pt x="18813" y="10497"/>
                            <a:pt x="18862" y="10475"/>
                          </a:cubicBezTo>
                          <a:cubicBezTo>
                            <a:pt x="19054" y="10379"/>
                            <a:pt x="19117" y="10092"/>
                            <a:pt x="19181" y="9900"/>
                          </a:cubicBezTo>
                          <a:cubicBezTo>
                            <a:pt x="19245" y="9709"/>
                            <a:pt x="19373" y="9421"/>
                            <a:pt x="19437" y="9166"/>
                          </a:cubicBezTo>
                          <a:cubicBezTo>
                            <a:pt x="19463" y="9035"/>
                            <a:pt x="19360" y="8926"/>
                            <a:pt x="19234" y="8926"/>
                          </a:cubicBezTo>
                          <a:cubicBezTo>
                            <a:pt x="19207" y="8926"/>
                            <a:pt x="19178" y="8931"/>
                            <a:pt x="19149" y="8943"/>
                          </a:cubicBezTo>
                          <a:cubicBezTo>
                            <a:pt x="18894" y="8719"/>
                            <a:pt x="18639" y="8496"/>
                            <a:pt x="18383" y="8304"/>
                          </a:cubicBezTo>
                          <a:cubicBezTo>
                            <a:pt x="18096" y="8081"/>
                            <a:pt x="17841" y="7826"/>
                            <a:pt x="17586" y="7570"/>
                          </a:cubicBezTo>
                          <a:cubicBezTo>
                            <a:pt x="17171" y="7124"/>
                            <a:pt x="16788" y="6677"/>
                            <a:pt x="16500" y="6134"/>
                          </a:cubicBezTo>
                          <a:cubicBezTo>
                            <a:pt x="16373" y="5911"/>
                            <a:pt x="16245" y="5624"/>
                            <a:pt x="16181" y="5336"/>
                          </a:cubicBezTo>
                          <a:cubicBezTo>
                            <a:pt x="16149" y="5209"/>
                            <a:pt x="16117" y="5081"/>
                            <a:pt x="16117" y="4953"/>
                          </a:cubicBezTo>
                          <a:cubicBezTo>
                            <a:pt x="16117" y="4858"/>
                            <a:pt x="16086" y="4826"/>
                            <a:pt x="16181" y="4794"/>
                          </a:cubicBezTo>
                          <a:cubicBezTo>
                            <a:pt x="16213" y="4778"/>
                            <a:pt x="16245" y="4770"/>
                            <a:pt x="16281" y="4770"/>
                          </a:cubicBezTo>
                          <a:cubicBezTo>
                            <a:pt x="16317" y="4770"/>
                            <a:pt x="16357" y="4778"/>
                            <a:pt x="16405" y="4794"/>
                          </a:cubicBezTo>
                          <a:cubicBezTo>
                            <a:pt x="16724" y="4858"/>
                            <a:pt x="17011" y="5049"/>
                            <a:pt x="17234" y="5273"/>
                          </a:cubicBezTo>
                          <a:cubicBezTo>
                            <a:pt x="17490" y="5528"/>
                            <a:pt x="17713" y="5751"/>
                            <a:pt x="17937" y="6007"/>
                          </a:cubicBezTo>
                          <a:lnTo>
                            <a:pt x="19437" y="7539"/>
                          </a:lnTo>
                          <a:cubicBezTo>
                            <a:pt x="19485" y="7596"/>
                            <a:pt x="19543" y="7619"/>
                            <a:pt x="19598" y="7619"/>
                          </a:cubicBezTo>
                          <a:cubicBezTo>
                            <a:pt x="19760" y="7619"/>
                            <a:pt x="19906" y="7418"/>
                            <a:pt x="19788" y="7251"/>
                          </a:cubicBezTo>
                          <a:cubicBezTo>
                            <a:pt x="19915" y="7187"/>
                            <a:pt x="19947" y="6996"/>
                            <a:pt x="19851" y="6900"/>
                          </a:cubicBezTo>
                          <a:cubicBezTo>
                            <a:pt x="19405" y="6485"/>
                            <a:pt x="19022" y="6039"/>
                            <a:pt x="18639" y="5560"/>
                          </a:cubicBezTo>
                          <a:cubicBezTo>
                            <a:pt x="18511" y="5368"/>
                            <a:pt x="18351" y="5145"/>
                            <a:pt x="18224" y="4922"/>
                          </a:cubicBezTo>
                          <a:cubicBezTo>
                            <a:pt x="18096" y="4698"/>
                            <a:pt x="18000" y="4475"/>
                            <a:pt x="17968" y="4251"/>
                          </a:cubicBezTo>
                          <a:cubicBezTo>
                            <a:pt x="17879" y="3914"/>
                            <a:pt x="18153" y="3656"/>
                            <a:pt x="18435" y="3656"/>
                          </a:cubicBezTo>
                          <a:cubicBezTo>
                            <a:pt x="18553" y="3656"/>
                            <a:pt x="18672" y="3701"/>
                            <a:pt x="18766" y="3805"/>
                          </a:cubicBezTo>
                          <a:cubicBezTo>
                            <a:pt x="19181" y="4124"/>
                            <a:pt x="19500" y="4507"/>
                            <a:pt x="19756" y="4953"/>
                          </a:cubicBezTo>
                          <a:cubicBezTo>
                            <a:pt x="20043" y="5368"/>
                            <a:pt x="20298" y="5847"/>
                            <a:pt x="20554" y="6294"/>
                          </a:cubicBezTo>
                          <a:cubicBezTo>
                            <a:pt x="20580" y="6347"/>
                            <a:pt x="20629" y="6373"/>
                            <a:pt x="20677" y="6373"/>
                          </a:cubicBezTo>
                          <a:cubicBezTo>
                            <a:pt x="20744" y="6373"/>
                            <a:pt x="20809" y="6323"/>
                            <a:pt x="20809" y="6230"/>
                          </a:cubicBezTo>
                          <a:cubicBezTo>
                            <a:pt x="20823" y="6232"/>
                            <a:pt x="20837" y="6234"/>
                            <a:pt x="20851" y="6234"/>
                          </a:cubicBezTo>
                          <a:cubicBezTo>
                            <a:pt x="21018" y="6234"/>
                            <a:pt x="21121" y="6059"/>
                            <a:pt x="21032" y="5911"/>
                          </a:cubicBezTo>
                          <a:cubicBezTo>
                            <a:pt x="20585" y="5241"/>
                            <a:pt x="20266" y="4539"/>
                            <a:pt x="20011" y="3773"/>
                          </a:cubicBezTo>
                          <a:cubicBezTo>
                            <a:pt x="19756" y="3102"/>
                            <a:pt x="19628" y="2368"/>
                            <a:pt x="19596" y="1666"/>
                          </a:cubicBezTo>
                          <a:cubicBezTo>
                            <a:pt x="19596" y="1379"/>
                            <a:pt x="19596" y="868"/>
                            <a:pt x="19851" y="677"/>
                          </a:cubicBezTo>
                          <a:cubicBezTo>
                            <a:pt x="19900" y="640"/>
                            <a:pt x="19952" y="625"/>
                            <a:pt x="20006" y="625"/>
                          </a:cubicBezTo>
                          <a:cubicBezTo>
                            <a:pt x="20234" y="625"/>
                            <a:pt x="20488" y="905"/>
                            <a:pt x="20617" y="1060"/>
                          </a:cubicBezTo>
                          <a:cubicBezTo>
                            <a:pt x="20968" y="1602"/>
                            <a:pt x="21224" y="2209"/>
                            <a:pt x="21320" y="2879"/>
                          </a:cubicBezTo>
                          <a:cubicBezTo>
                            <a:pt x="21383" y="3230"/>
                            <a:pt x="21479" y="3613"/>
                            <a:pt x="21543" y="3996"/>
                          </a:cubicBezTo>
                          <a:cubicBezTo>
                            <a:pt x="21607" y="4379"/>
                            <a:pt x="21702" y="4762"/>
                            <a:pt x="21830" y="5145"/>
                          </a:cubicBezTo>
                          <a:cubicBezTo>
                            <a:pt x="21862" y="5209"/>
                            <a:pt x="21958" y="5241"/>
                            <a:pt x="22022" y="5241"/>
                          </a:cubicBezTo>
                          <a:cubicBezTo>
                            <a:pt x="22054" y="5262"/>
                            <a:pt x="22093" y="5273"/>
                            <a:pt x="22132" y="5273"/>
                          </a:cubicBezTo>
                          <a:cubicBezTo>
                            <a:pt x="22210" y="5273"/>
                            <a:pt x="22288" y="5230"/>
                            <a:pt x="22309" y="5145"/>
                          </a:cubicBezTo>
                          <a:cubicBezTo>
                            <a:pt x="22628" y="4411"/>
                            <a:pt x="23011" y="3645"/>
                            <a:pt x="23394" y="2911"/>
                          </a:cubicBezTo>
                          <a:cubicBezTo>
                            <a:pt x="23713" y="2305"/>
                            <a:pt x="24064" y="1666"/>
                            <a:pt x="24447" y="1092"/>
                          </a:cubicBezTo>
                          <a:cubicBezTo>
                            <a:pt x="24543" y="900"/>
                            <a:pt x="24671" y="773"/>
                            <a:pt x="24798" y="613"/>
                          </a:cubicBezTo>
                          <a:lnTo>
                            <a:pt x="24862" y="549"/>
                          </a:lnTo>
                          <a:close/>
                          <a:moveTo>
                            <a:pt x="24918" y="1"/>
                          </a:moveTo>
                          <a:cubicBezTo>
                            <a:pt x="24643" y="1"/>
                            <a:pt x="24421" y="299"/>
                            <a:pt x="24288" y="485"/>
                          </a:cubicBezTo>
                          <a:cubicBezTo>
                            <a:pt x="23809" y="1156"/>
                            <a:pt x="23394" y="1890"/>
                            <a:pt x="23011" y="2624"/>
                          </a:cubicBezTo>
                          <a:cubicBezTo>
                            <a:pt x="22692" y="3230"/>
                            <a:pt x="22405" y="3836"/>
                            <a:pt x="22117" y="4475"/>
                          </a:cubicBezTo>
                          <a:cubicBezTo>
                            <a:pt x="22117" y="4379"/>
                            <a:pt x="22085" y="4315"/>
                            <a:pt x="22085" y="4251"/>
                          </a:cubicBezTo>
                          <a:lnTo>
                            <a:pt x="21926" y="3453"/>
                          </a:lnTo>
                          <a:cubicBezTo>
                            <a:pt x="21830" y="3007"/>
                            <a:pt x="21766" y="2528"/>
                            <a:pt x="21607" y="2113"/>
                          </a:cubicBezTo>
                          <a:cubicBezTo>
                            <a:pt x="21415" y="1443"/>
                            <a:pt x="21096" y="613"/>
                            <a:pt x="20426" y="294"/>
                          </a:cubicBezTo>
                          <a:cubicBezTo>
                            <a:pt x="20310" y="230"/>
                            <a:pt x="20179" y="196"/>
                            <a:pt x="20049" y="196"/>
                          </a:cubicBezTo>
                          <a:cubicBezTo>
                            <a:pt x="19856" y="196"/>
                            <a:pt x="19666" y="269"/>
                            <a:pt x="19532" y="422"/>
                          </a:cubicBezTo>
                          <a:cubicBezTo>
                            <a:pt x="19309" y="709"/>
                            <a:pt x="19181" y="1092"/>
                            <a:pt x="19213" y="1507"/>
                          </a:cubicBezTo>
                          <a:cubicBezTo>
                            <a:pt x="19213" y="2336"/>
                            <a:pt x="19341" y="3166"/>
                            <a:pt x="19596" y="3932"/>
                          </a:cubicBezTo>
                          <a:cubicBezTo>
                            <a:pt x="19628" y="4028"/>
                            <a:pt x="19660" y="4124"/>
                            <a:pt x="19692" y="4188"/>
                          </a:cubicBezTo>
                          <a:cubicBezTo>
                            <a:pt x="19405" y="3741"/>
                            <a:pt x="18990" y="3422"/>
                            <a:pt x="18479" y="3262"/>
                          </a:cubicBezTo>
                          <a:cubicBezTo>
                            <a:pt x="18461" y="3261"/>
                            <a:pt x="18443" y="3260"/>
                            <a:pt x="18424" y="3260"/>
                          </a:cubicBezTo>
                          <a:cubicBezTo>
                            <a:pt x="17907" y="3260"/>
                            <a:pt x="17492" y="3695"/>
                            <a:pt x="17554" y="4219"/>
                          </a:cubicBezTo>
                          <a:cubicBezTo>
                            <a:pt x="17617" y="4698"/>
                            <a:pt x="17809" y="5177"/>
                            <a:pt x="18128" y="5592"/>
                          </a:cubicBezTo>
                          <a:cubicBezTo>
                            <a:pt x="18000" y="5464"/>
                            <a:pt x="17873" y="5336"/>
                            <a:pt x="17713" y="5177"/>
                          </a:cubicBezTo>
                          <a:cubicBezTo>
                            <a:pt x="17458" y="4922"/>
                            <a:pt x="17171" y="4698"/>
                            <a:pt x="16820" y="4539"/>
                          </a:cubicBezTo>
                          <a:cubicBezTo>
                            <a:pt x="16652" y="4446"/>
                            <a:pt x="16463" y="4396"/>
                            <a:pt x="16278" y="4396"/>
                          </a:cubicBezTo>
                          <a:cubicBezTo>
                            <a:pt x="16145" y="4396"/>
                            <a:pt x="16014" y="4421"/>
                            <a:pt x="15894" y="4475"/>
                          </a:cubicBezTo>
                          <a:cubicBezTo>
                            <a:pt x="15639" y="4602"/>
                            <a:pt x="15703" y="5049"/>
                            <a:pt x="15734" y="5273"/>
                          </a:cubicBezTo>
                          <a:cubicBezTo>
                            <a:pt x="15766" y="5560"/>
                            <a:pt x="15862" y="5879"/>
                            <a:pt x="16022" y="6166"/>
                          </a:cubicBezTo>
                          <a:cubicBezTo>
                            <a:pt x="16341" y="6773"/>
                            <a:pt x="16756" y="7347"/>
                            <a:pt x="17234" y="7826"/>
                          </a:cubicBezTo>
                          <a:cubicBezTo>
                            <a:pt x="17522" y="8113"/>
                            <a:pt x="17809" y="8368"/>
                            <a:pt x="18096" y="8624"/>
                          </a:cubicBezTo>
                          <a:cubicBezTo>
                            <a:pt x="18351" y="8879"/>
                            <a:pt x="18639" y="9070"/>
                            <a:pt x="18926" y="9230"/>
                          </a:cubicBezTo>
                          <a:cubicBezTo>
                            <a:pt x="18830" y="9453"/>
                            <a:pt x="18766" y="9645"/>
                            <a:pt x="18671" y="9868"/>
                          </a:cubicBezTo>
                          <a:lnTo>
                            <a:pt x="18639" y="9932"/>
                          </a:lnTo>
                          <a:cubicBezTo>
                            <a:pt x="18543" y="9804"/>
                            <a:pt x="18479" y="9677"/>
                            <a:pt x="18383" y="9517"/>
                          </a:cubicBezTo>
                          <a:cubicBezTo>
                            <a:pt x="18128" y="9070"/>
                            <a:pt x="17809" y="8624"/>
                            <a:pt x="17458" y="8209"/>
                          </a:cubicBezTo>
                          <a:cubicBezTo>
                            <a:pt x="16820" y="7507"/>
                            <a:pt x="16054" y="6932"/>
                            <a:pt x="15192" y="6549"/>
                          </a:cubicBezTo>
                          <a:cubicBezTo>
                            <a:pt x="14944" y="6459"/>
                            <a:pt x="14632" y="6273"/>
                            <a:pt x="14347" y="6273"/>
                          </a:cubicBezTo>
                          <a:cubicBezTo>
                            <a:pt x="14228" y="6273"/>
                            <a:pt x="14114" y="6305"/>
                            <a:pt x="14011" y="6390"/>
                          </a:cubicBezTo>
                          <a:cubicBezTo>
                            <a:pt x="13756" y="6645"/>
                            <a:pt x="13660" y="7028"/>
                            <a:pt x="13788" y="7379"/>
                          </a:cubicBezTo>
                          <a:cubicBezTo>
                            <a:pt x="14203" y="9326"/>
                            <a:pt x="15958" y="10570"/>
                            <a:pt x="17522" y="11592"/>
                          </a:cubicBezTo>
                          <a:cubicBezTo>
                            <a:pt x="17490" y="11656"/>
                            <a:pt x="17458" y="11751"/>
                            <a:pt x="17426" y="11847"/>
                          </a:cubicBezTo>
                          <a:cubicBezTo>
                            <a:pt x="17394" y="11943"/>
                            <a:pt x="17362" y="12038"/>
                            <a:pt x="17298" y="12134"/>
                          </a:cubicBezTo>
                          <a:lnTo>
                            <a:pt x="17234" y="12262"/>
                          </a:lnTo>
                          <a:cubicBezTo>
                            <a:pt x="17203" y="12262"/>
                            <a:pt x="17171" y="12230"/>
                            <a:pt x="17139" y="12230"/>
                          </a:cubicBezTo>
                          <a:lnTo>
                            <a:pt x="17107" y="12230"/>
                          </a:lnTo>
                          <a:cubicBezTo>
                            <a:pt x="16915" y="11943"/>
                            <a:pt x="16724" y="11687"/>
                            <a:pt x="16500" y="11464"/>
                          </a:cubicBezTo>
                          <a:cubicBezTo>
                            <a:pt x="16149" y="11049"/>
                            <a:pt x="15766" y="10666"/>
                            <a:pt x="15352" y="10315"/>
                          </a:cubicBezTo>
                          <a:cubicBezTo>
                            <a:pt x="15000" y="9996"/>
                            <a:pt x="14617" y="9709"/>
                            <a:pt x="14235" y="9453"/>
                          </a:cubicBezTo>
                          <a:cubicBezTo>
                            <a:pt x="13820" y="9134"/>
                            <a:pt x="13341" y="8911"/>
                            <a:pt x="12862" y="8751"/>
                          </a:cubicBezTo>
                          <a:cubicBezTo>
                            <a:pt x="12682" y="8687"/>
                            <a:pt x="12497" y="8654"/>
                            <a:pt x="12315" y="8654"/>
                          </a:cubicBezTo>
                          <a:cubicBezTo>
                            <a:pt x="12045" y="8654"/>
                            <a:pt x="11782" y="8727"/>
                            <a:pt x="11554" y="8879"/>
                          </a:cubicBezTo>
                          <a:cubicBezTo>
                            <a:pt x="11235" y="9166"/>
                            <a:pt x="11171" y="9677"/>
                            <a:pt x="11458" y="10028"/>
                          </a:cubicBezTo>
                          <a:cubicBezTo>
                            <a:pt x="11745" y="10475"/>
                            <a:pt x="12064" y="10858"/>
                            <a:pt x="12447" y="11241"/>
                          </a:cubicBezTo>
                          <a:cubicBezTo>
                            <a:pt x="12798" y="11624"/>
                            <a:pt x="13181" y="12038"/>
                            <a:pt x="13564" y="12390"/>
                          </a:cubicBezTo>
                          <a:cubicBezTo>
                            <a:pt x="14235" y="13028"/>
                            <a:pt x="15064" y="13826"/>
                            <a:pt x="16022" y="13921"/>
                          </a:cubicBezTo>
                          <a:cubicBezTo>
                            <a:pt x="15990" y="14017"/>
                            <a:pt x="15798" y="14017"/>
                            <a:pt x="15766" y="14017"/>
                          </a:cubicBezTo>
                          <a:cubicBezTo>
                            <a:pt x="15607" y="13953"/>
                            <a:pt x="15447" y="13890"/>
                            <a:pt x="15288" y="13826"/>
                          </a:cubicBezTo>
                          <a:lnTo>
                            <a:pt x="14235" y="13347"/>
                          </a:lnTo>
                          <a:cubicBezTo>
                            <a:pt x="13564" y="13028"/>
                            <a:pt x="12894" y="12709"/>
                            <a:pt x="12192" y="12421"/>
                          </a:cubicBezTo>
                          <a:cubicBezTo>
                            <a:pt x="11165" y="11993"/>
                            <a:pt x="10010" y="11540"/>
                            <a:pt x="8864" y="11540"/>
                          </a:cubicBezTo>
                          <a:cubicBezTo>
                            <a:pt x="8729" y="11540"/>
                            <a:pt x="8593" y="11546"/>
                            <a:pt x="8458" y="11560"/>
                          </a:cubicBezTo>
                          <a:cubicBezTo>
                            <a:pt x="7979" y="11624"/>
                            <a:pt x="7373" y="11879"/>
                            <a:pt x="7373" y="12421"/>
                          </a:cubicBezTo>
                          <a:cubicBezTo>
                            <a:pt x="7405" y="12677"/>
                            <a:pt x="7532" y="12932"/>
                            <a:pt x="7724" y="13124"/>
                          </a:cubicBezTo>
                          <a:cubicBezTo>
                            <a:pt x="7915" y="13347"/>
                            <a:pt x="8139" y="13538"/>
                            <a:pt x="8362" y="13762"/>
                          </a:cubicBezTo>
                          <a:cubicBezTo>
                            <a:pt x="9288" y="14528"/>
                            <a:pt x="10373" y="15102"/>
                            <a:pt x="11554" y="15453"/>
                          </a:cubicBezTo>
                          <a:cubicBezTo>
                            <a:pt x="11681" y="15485"/>
                            <a:pt x="11841" y="15517"/>
                            <a:pt x="11937" y="15581"/>
                          </a:cubicBezTo>
                          <a:lnTo>
                            <a:pt x="11011" y="15453"/>
                          </a:lnTo>
                          <a:lnTo>
                            <a:pt x="9032" y="15198"/>
                          </a:lnTo>
                          <a:lnTo>
                            <a:pt x="7979" y="15070"/>
                          </a:lnTo>
                          <a:cubicBezTo>
                            <a:pt x="7830" y="15033"/>
                            <a:pt x="7680" y="15017"/>
                            <a:pt x="7531" y="15017"/>
                          </a:cubicBezTo>
                          <a:cubicBezTo>
                            <a:pt x="7425" y="15017"/>
                            <a:pt x="7319" y="15025"/>
                            <a:pt x="7213" y="15038"/>
                          </a:cubicBezTo>
                          <a:cubicBezTo>
                            <a:pt x="6703" y="15038"/>
                            <a:pt x="6288" y="15453"/>
                            <a:pt x="6288" y="15964"/>
                          </a:cubicBezTo>
                          <a:cubicBezTo>
                            <a:pt x="6320" y="16506"/>
                            <a:pt x="6894" y="16794"/>
                            <a:pt x="7309" y="17017"/>
                          </a:cubicBezTo>
                          <a:cubicBezTo>
                            <a:pt x="7820" y="17304"/>
                            <a:pt x="8362" y="17528"/>
                            <a:pt x="8905" y="17751"/>
                          </a:cubicBezTo>
                          <a:cubicBezTo>
                            <a:pt x="8554" y="17719"/>
                            <a:pt x="8235" y="17687"/>
                            <a:pt x="7884" y="17687"/>
                          </a:cubicBezTo>
                          <a:cubicBezTo>
                            <a:pt x="7724" y="17666"/>
                            <a:pt x="7561" y="17655"/>
                            <a:pt x="7397" y="17655"/>
                          </a:cubicBezTo>
                          <a:cubicBezTo>
                            <a:pt x="7068" y="17655"/>
                            <a:pt x="6735" y="17698"/>
                            <a:pt x="6415" y="17783"/>
                          </a:cubicBezTo>
                          <a:cubicBezTo>
                            <a:pt x="6033" y="17911"/>
                            <a:pt x="5490" y="18198"/>
                            <a:pt x="5522" y="18677"/>
                          </a:cubicBezTo>
                          <a:cubicBezTo>
                            <a:pt x="5554" y="18900"/>
                            <a:pt x="5713" y="19123"/>
                            <a:pt x="5905" y="19251"/>
                          </a:cubicBezTo>
                          <a:cubicBezTo>
                            <a:pt x="6096" y="19411"/>
                            <a:pt x="6320" y="19570"/>
                            <a:pt x="6543" y="19698"/>
                          </a:cubicBezTo>
                          <a:cubicBezTo>
                            <a:pt x="6926" y="19921"/>
                            <a:pt x="7309" y="20113"/>
                            <a:pt x="7724" y="20240"/>
                          </a:cubicBezTo>
                          <a:cubicBezTo>
                            <a:pt x="7118" y="20113"/>
                            <a:pt x="6511" y="20049"/>
                            <a:pt x="5873" y="20017"/>
                          </a:cubicBezTo>
                          <a:cubicBezTo>
                            <a:pt x="5803" y="20013"/>
                            <a:pt x="5732" y="20011"/>
                            <a:pt x="5661" y="20011"/>
                          </a:cubicBezTo>
                          <a:cubicBezTo>
                            <a:pt x="5183" y="20011"/>
                            <a:pt x="4686" y="20102"/>
                            <a:pt x="4213" y="20240"/>
                          </a:cubicBezTo>
                          <a:cubicBezTo>
                            <a:pt x="3735" y="20400"/>
                            <a:pt x="3575" y="20975"/>
                            <a:pt x="3926" y="21389"/>
                          </a:cubicBezTo>
                          <a:cubicBezTo>
                            <a:pt x="4245" y="21804"/>
                            <a:pt x="4692" y="22155"/>
                            <a:pt x="5171" y="22411"/>
                          </a:cubicBezTo>
                          <a:cubicBezTo>
                            <a:pt x="5490" y="22602"/>
                            <a:pt x="5841" y="22762"/>
                            <a:pt x="6192" y="22921"/>
                          </a:cubicBezTo>
                          <a:cubicBezTo>
                            <a:pt x="5235" y="22921"/>
                            <a:pt x="4309" y="22985"/>
                            <a:pt x="3352" y="23177"/>
                          </a:cubicBezTo>
                          <a:cubicBezTo>
                            <a:pt x="2905" y="23240"/>
                            <a:pt x="2330" y="23304"/>
                            <a:pt x="2075" y="23751"/>
                          </a:cubicBezTo>
                          <a:cubicBezTo>
                            <a:pt x="1820" y="24198"/>
                            <a:pt x="2107" y="24613"/>
                            <a:pt x="2490" y="24868"/>
                          </a:cubicBezTo>
                          <a:cubicBezTo>
                            <a:pt x="3001" y="25155"/>
                            <a:pt x="3543" y="25379"/>
                            <a:pt x="4118" y="25538"/>
                          </a:cubicBezTo>
                          <a:cubicBezTo>
                            <a:pt x="4501" y="25666"/>
                            <a:pt x="4884" y="25794"/>
                            <a:pt x="5267" y="25889"/>
                          </a:cubicBezTo>
                          <a:lnTo>
                            <a:pt x="5075" y="25889"/>
                          </a:lnTo>
                          <a:cubicBezTo>
                            <a:pt x="4811" y="25874"/>
                            <a:pt x="4549" y="25866"/>
                            <a:pt x="4289" y="25866"/>
                          </a:cubicBezTo>
                          <a:cubicBezTo>
                            <a:pt x="3446" y="25866"/>
                            <a:pt x="2617" y="25950"/>
                            <a:pt x="1788" y="26145"/>
                          </a:cubicBezTo>
                          <a:cubicBezTo>
                            <a:pt x="1501" y="26177"/>
                            <a:pt x="1277" y="26272"/>
                            <a:pt x="1054" y="26432"/>
                          </a:cubicBezTo>
                          <a:cubicBezTo>
                            <a:pt x="926" y="26591"/>
                            <a:pt x="926" y="26847"/>
                            <a:pt x="1086" y="27006"/>
                          </a:cubicBezTo>
                          <a:cubicBezTo>
                            <a:pt x="1437" y="27389"/>
                            <a:pt x="1884" y="27645"/>
                            <a:pt x="2362" y="27740"/>
                          </a:cubicBezTo>
                          <a:cubicBezTo>
                            <a:pt x="3160" y="27964"/>
                            <a:pt x="3926" y="28155"/>
                            <a:pt x="4724" y="28283"/>
                          </a:cubicBezTo>
                          <a:cubicBezTo>
                            <a:pt x="4181" y="28442"/>
                            <a:pt x="3703" y="28666"/>
                            <a:pt x="3224" y="28985"/>
                          </a:cubicBezTo>
                          <a:cubicBezTo>
                            <a:pt x="3033" y="29113"/>
                            <a:pt x="2873" y="29272"/>
                            <a:pt x="2682" y="29432"/>
                          </a:cubicBezTo>
                          <a:cubicBezTo>
                            <a:pt x="2522" y="29559"/>
                            <a:pt x="2394" y="29751"/>
                            <a:pt x="2362" y="29974"/>
                          </a:cubicBezTo>
                          <a:cubicBezTo>
                            <a:pt x="2330" y="30357"/>
                            <a:pt x="2682" y="30613"/>
                            <a:pt x="3001" y="30772"/>
                          </a:cubicBezTo>
                          <a:cubicBezTo>
                            <a:pt x="3830" y="31155"/>
                            <a:pt x="4724" y="31347"/>
                            <a:pt x="5618" y="31347"/>
                          </a:cubicBezTo>
                          <a:cubicBezTo>
                            <a:pt x="6064" y="31347"/>
                            <a:pt x="6511" y="31315"/>
                            <a:pt x="6958" y="31219"/>
                          </a:cubicBezTo>
                          <a:cubicBezTo>
                            <a:pt x="7086" y="31187"/>
                            <a:pt x="7245" y="31155"/>
                            <a:pt x="7405" y="31091"/>
                          </a:cubicBezTo>
                          <a:lnTo>
                            <a:pt x="7405" y="31091"/>
                          </a:lnTo>
                          <a:cubicBezTo>
                            <a:pt x="7277" y="31315"/>
                            <a:pt x="7118" y="31538"/>
                            <a:pt x="6990" y="31762"/>
                          </a:cubicBezTo>
                          <a:cubicBezTo>
                            <a:pt x="6703" y="32208"/>
                            <a:pt x="6415" y="32655"/>
                            <a:pt x="6128" y="33134"/>
                          </a:cubicBezTo>
                          <a:cubicBezTo>
                            <a:pt x="5171" y="34762"/>
                            <a:pt x="4245" y="36389"/>
                            <a:pt x="3352" y="38049"/>
                          </a:cubicBezTo>
                          <a:cubicBezTo>
                            <a:pt x="2905" y="38878"/>
                            <a:pt x="2458" y="39740"/>
                            <a:pt x="2043" y="40570"/>
                          </a:cubicBezTo>
                          <a:cubicBezTo>
                            <a:pt x="1852" y="40985"/>
                            <a:pt x="1660" y="41400"/>
                            <a:pt x="1437" y="41815"/>
                          </a:cubicBezTo>
                          <a:cubicBezTo>
                            <a:pt x="1277" y="42134"/>
                            <a:pt x="1086" y="42485"/>
                            <a:pt x="990" y="42836"/>
                          </a:cubicBezTo>
                          <a:lnTo>
                            <a:pt x="958" y="42836"/>
                          </a:lnTo>
                          <a:cubicBezTo>
                            <a:pt x="830" y="42740"/>
                            <a:pt x="671" y="42676"/>
                            <a:pt x="511" y="42644"/>
                          </a:cubicBezTo>
                          <a:cubicBezTo>
                            <a:pt x="447" y="42628"/>
                            <a:pt x="352" y="42604"/>
                            <a:pt x="260" y="42604"/>
                          </a:cubicBezTo>
                          <a:cubicBezTo>
                            <a:pt x="168" y="42604"/>
                            <a:pt x="80" y="42628"/>
                            <a:pt x="33" y="42708"/>
                          </a:cubicBezTo>
                          <a:cubicBezTo>
                            <a:pt x="1" y="42740"/>
                            <a:pt x="1" y="42804"/>
                            <a:pt x="1" y="42868"/>
                          </a:cubicBezTo>
                          <a:cubicBezTo>
                            <a:pt x="65" y="42964"/>
                            <a:pt x="192" y="43027"/>
                            <a:pt x="320" y="43059"/>
                          </a:cubicBezTo>
                          <a:cubicBezTo>
                            <a:pt x="447" y="43123"/>
                            <a:pt x="543" y="43155"/>
                            <a:pt x="639" y="43187"/>
                          </a:cubicBezTo>
                          <a:cubicBezTo>
                            <a:pt x="639" y="43219"/>
                            <a:pt x="639" y="43251"/>
                            <a:pt x="671" y="43283"/>
                          </a:cubicBezTo>
                          <a:cubicBezTo>
                            <a:pt x="735" y="43410"/>
                            <a:pt x="830" y="43506"/>
                            <a:pt x="958" y="43570"/>
                          </a:cubicBezTo>
                          <a:cubicBezTo>
                            <a:pt x="1373" y="43889"/>
                            <a:pt x="1660" y="44368"/>
                            <a:pt x="1756" y="44878"/>
                          </a:cubicBezTo>
                          <a:cubicBezTo>
                            <a:pt x="1788" y="45006"/>
                            <a:pt x="1788" y="45134"/>
                            <a:pt x="1788" y="45293"/>
                          </a:cubicBezTo>
                          <a:cubicBezTo>
                            <a:pt x="1788" y="45421"/>
                            <a:pt x="1756" y="45581"/>
                            <a:pt x="1788" y="45708"/>
                          </a:cubicBezTo>
                          <a:cubicBezTo>
                            <a:pt x="1807" y="45825"/>
                            <a:pt x="1898" y="45894"/>
                            <a:pt x="1988" y="45894"/>
                          </a:cubicBezTo>
                          <a:cubicBezTo>
                            <a:pt x="2045" y="45894"/>
                            <a:pt x="2102" y="45866"/>
                            <a:pt x="2139" y="45804"/>
                          </a:cubicBezTo>
                          <a:cubicBezTo>
                            <a:pt x="2203" y="45708"/>
                            <a:pt x="2235" y="45612"/>
                            <a:pt x="2267" y="45517"/>
                          </a:cubicBezTo>
                          <a:lnTo>
                            <a:pt x="2299" y="45517"/>
                          </a:lnTo>
                          <a:cubicBezTo>
                            <a:pt x="2805" y="45276"/>
                            <a:pt x="3347" y="45162"/>
                            <a:pt x="3884" y="45162"/>
                          </a:cubicBezTo>
                          <a:cubicBezTo>
                            <a:pt x="4059" y="45162"/>
                            <a:pt x="4233" y="45174"/>
                            <a:pt x="4405" y="45198"/>
                          </a:cubicBezTo>
                          <a:cubicBezTo>
                            <a:pt x="4756" y="45229"/>
                            <a:pt x="5107" y="45357"/>
                            <a:pt x="5426" y="45517"/>
                          </a:cubicBezTo>
                          <a:cubicBezTo>
                            <a:pt x="5586" y="45581"/>
                            <a:pt x="5713" y="45676"/>
                            <a:pt x="5841" y="45804"/>
                          </a:cubicBezTo>
                          <a:cubicBezTo>
                            <a:pt x="6001" y="45932"/>
                            <a:pt x="5969" y="46091"/>
                            <a:pt x="6064" y="46251"/>
                          </a:cubicBezTo>
                          <a:cubicBezTo>
                            <a:pt x="6087" y="46296"/>
                            <a:pt x="6157" y="46341"/>
                            <a:pt x="6219" y="46341"/>
                          </a:cubicBezTo>
                          <a:cubicBezTo>
                            <a:pt x="6245" y="46341"/>
                            <a:pt x="6269" y="46333"/>
                            <a:pt x="6288" y="46315"/>
                          </a:cubicBezTo>
                          <a:cubicBezTo>
                            <a:pt x="6511" y="46219"/>
                            <a:pt x="6575" y="45963"/>
                            <a:pt x="6479" y="45772"/>
                          </a:cubicBezTo>
                          <a:cubicBezTo>
                            <a:pt x="6384" y="45549"/>
                            <a:pt x="6224" y="45357"/>
                            <a:pt x="6001" y="45229"/>
                          </a:cubicBezTo>
                          <a:cubicBezTo>
                            <a:pt x="5618" y="44974"/>
                            <a:pt x="5203" y="44783"/>
                            <a:pt x="4724" y="44687"/>
                          </a:cubicBezTo>
                          <a:cubicBezTo>
                            <a:pt x="4507" y="44647"/>
                            <a:pt x="4278" y="44620"/>
                            <a:pt x="4044" y="44620"/>
                          </a:cubicBezTo>
                          <a:cubicBezTo>
                            <a:pt x="3900" y="44620"/>
                            <a:pt x="3753" y="44631"/>
                            <a:pt x="3607" y="44655"/>
                          </a:cubicBezTo>
                          <a:lnTo>
                            <a:pt x="3607" y="44559"/>
                          </a:lnTo>
                          <a:cubicBezTo>
                            <a:pt x="3671" y="44368"/>
                            <a:pt x="3703" y="44176"/>
                            <a:pt x="3767" y="43985"/>
                          </a:cubicBezTo>
                          <a:cubicBezTo>
                            <a:pt x="3830" y="43793"/>
                            <a:pt x="3926" y="43570"/>
                            <a:pt x="3990" y="43410"/>
                          </a:cubicBezTo>
                          <a:cubicBezTo>
                            <a:pt x="3990" y="43378"/>
                            <a:pt x="3990" y="43347"/>
                            <a:pt x="3990" y="43315"/>
                          </a:cubicBezTo>
                          <a:cubicBezTo>
                            <a:pt x="4245" y="42932"/>
                            <a:pt x="4437" y="42549"/>
                            <a:pt x="4628" y="42134"/>
                          </a:cubicBezTo>
                          <a:cubicBezTo>
                            <a:pt x="4820" y="41687"/>
                            <a:pt x="5011" y="41208"/>
                            <a:pt x="5235" y="40761"/>
                          </a:cubicBezTo>
                          <a:cubicBezTo>
                            <a:pt x="5969" y="39134"/>
                            <a:pt x="6703" y="37538"/>
                            <a:pt x="7405" y="35910"/>
                          </a:cubicBezTo>
                          <a:lnTo>
                            <a:pt x="8522" y="33453"/>
                          </a:lnTo>
                          <a:cubicBezTo>
                            <a:pt x="8681" y="33070"/>
                            <a:pt x="8873" y="32655"/>
                            <a:pt x="9032" y="32240"/>
                          </a:cubicBezTo>
                          <a:cubicBezTo>
                            <a:pt x="9128" y="32081"/>
                            <a:pt x="9192" y="31889"/>
                            <a:pt x="9288" y="31698"/>
                          </a:cubicBezTo>
                          <a:cubicBezTo>
                            <a:pt x="9415" y="32400"/>
                            <a:pt x="9575" y="33102"/>
                            <a:pt x="9830" y="33804"/>
                          </a:cubicBezTo>
                          <a:cubicBezTo>
                            <a:pt x="10118" y="34570"/>
                            <a:pt x="10501" y="35304"/>
                            <a:pt x="10979" y="35974"/>
                          </a:cubicBezTo>
                          <a:cubicBezTo>
                            <a:pt x="11183" y="36207"/>
                            <a:pt x="11439" y="36625"/>
                            <a:pt x="11797" y="36625"/>
                          </a:cubicBezTo>
                          <a:cubicBezTo>
                            <a:pt x="11832" y="36625"/>
                            <a:pt x="11868" y="36621"/>
                            <a:pt x="11905" y="36613"/>
                          </a:cubicBezTo>
                          <a:cubicBezTo>
                            <a:pt x="12288" y="36517"/>
                            <a:pt x="12320" y="35910"/>
                            <a:pt x="12320" y="35559"/>
                          </a:cubicBezTo>
                          <a:cubicBezTo>
                            <a:pt x="12320" y="35113"/>
                            <a:pt x="12288" y="34634"/>
                            <a:pt x="12224" y="34187"/>
                          </a:cubicBezTo>
                          <a:cubicBezTo>
                            <a:pt x="12160" y="33708"/>
                            <a:pt x="12064" y="33230"/>
                            <a:pt x="12001" y="32751"/>
                          </a:cubicBezTo>
                          <a:lnTo>
                            <a:pt x="12001" y="32687"/>
                          </a:lnTo>
                          <a:cubicBezTo>
                            <a:pt x="12160" y="33134"/>
                            <a:pt x="12383" y="33613"/>
                            <a:pt x="12607" y="34059"/>
                          </a:cubicBezTo>
                          <a:cubicBezTo>
                            <a:pt x="12830" y="34538"/>
                            <a:pt x="13118" y="35017"/>
                            <a:pt x="13437" y="35464"/>
                          </a:cubicBezTo>
                          <a:cubicBezTo>
                            <a:pt x="13724" y="35910"/>
                            <a:pt x="14107" y="36325"/>
                            <a:pt x="14554" y="36676"/>
                          </a:cubicBezTo>
                          <a:cubicBezTo>
                            <a:pt x="14682" y="36777"/>
                            <a:pt x="14829" y="36823"/>
                            <a:pt x="14972" y="36823"/>
                          </a:cubicBezTo>
                          <a:cubicBezTo>
                            <a:pt x="15328" y="36823"/>
                            <a:pt x="15661" y="36543"/>
                            <a:pt x="15639" y="36134"/>
                          </a:cubicBezTo>
                          <a:cubicBezTo>
                            <a:pt x="15703" y="35559"/>
                            <a:pt x="15671" y="34985"/>
                            <a:pt x="15607" y="34442"/>
                          </a:cubicBezTo>
                          <a:cubicBezTo>
                            <a:pt x="15479" y="33549"/>
                            <a:pt x="15288" y="32687"/>
                            <a:pt x="15000" y="31857"/>
                          </a:cubicBezTo>
                          <a:lnTo>
                            <a:pt x="15000" y="31857"/>
                          </a:lnTo>
                          <a:cubicBezTo>
                            <a:pt x="15352" y="32336"/>
                            <a:pt x="15703" y="32783"/>
                            <a:pt x="16086" y="33230"/>
                          </a:cubicBezTo>
                          <a:cubicBezTo>
                            <a:pt x="16395" y="33591"/>
                            <a:pt x="16746" y="33889"/>
                            <a:pt x="17173" y="33889"/>
                          </a:cubicBezTo>
                          <a:cubicBezTo>
                            <a:pt x="17274" y="33889"/>
                            <a:pt x="17380" y="33873"/>
                            <a:pt x="17490" y="33836"/>
                          </a:cubicBezTo>
                          <a:cubicBezTo>
                            <a:pt x="17937" y="33645"/>
                            <a:pt x="18224" y="33230"/>
                            <a:pt x="18256" y="32719"/>
                          </a:cubicBezTo>
                          <a:cubicBezTo>
                            <a:pt x="18256" y="32145"/>
                            <a:pt x="18128" y="31602"/>
                            <a:pt x="17873" y="31059"/>
                          </a:cubicBezTo>
                          <a:cubicBezTo>
                            <a:pt x="17522" y="30070"/>
                            <a:pt x="17075" y="29081"/>
                            <a:pt x="16564" y="28155"/>
                          </a:cubicBezTo>
                          <a:lnTo>
                            <a:pt x="16564" y="28155"/>
                          </a:lnTo>
                          <a:lnTo>
                            <a:pt x="16788" y="28379"/>
                          </a:lnTo>
                          <a:cubicBezTo>
                            <a:pt x="17351" y="28891"/>
                            <a:pt x="18201" y="29731"/>
                            <a:pt x="19076" y="29731"/>
                          </a:cubicBezTo>
                          <a:cubicBezTo>
                            <a:pt x="19291" y="29731"/>
                            <a:pt x="19509" y="29680"/>
                            <a:pt x="19724" y="29559"/>
                          </a:cubicBezTo>
                          <a:cubicBezTo>
                            <a:pt x="20139" y="29272"/>
                            <a:pt x="20362" y="28730"/>
                            <a:pt x="20203" y="28219"/>
                          </a:cubicBezTo>
                          <a:cubicBezTo>
                            <a:pt x="20011" y="27708"/>
                            <a:pt x="19724" y="27230"/>
                            <a:pt x="19341" y="26815"/>
                          </a:cubicBezTo>
                          <a:cubicBezTo>
                            <a:pt x="18639" y="25857"/>
                            <a:pt x="17873" y="24996"/>
                            <a:pt x="17043" y="24166"/>
                          </a:cubicBezTo>
                          <a:cubicBezTo>
                            <a:pt x="16628" y="23719"/>
                            <a:pt x="16181" y="23336"/>
                            <a:pt x="15734" y="22953"/>
                          </a:cubicBezTo>
                          <a:cubicBezTo>
                            <a:pt x="15511" y="22794"/>
                            <a:pt x="15320" y="22602"/>
                            <a:pt x="15224" y="22347"/>
                          </a:cubicBezTo>
                          <a:cubicBezTo>
                            <a:pt x="15192" y="22219"/>
                            <a:pt x="15224" y="22060"/>
                            <a:pt x="15288" y="21932"/>
                          </a:cubicBezTo>
                          <a:cubicBezTo>
                            <a:pt x="15862" y="22857"/>
                            <a:pt x="16564" y="23719"/>
                            <a:pt x="17394" y="24453"/>
                          </a:cubicBezTo>
                          <a:cubicBezTo>
                            <a:pt x="18224" y="25219"/>
                            <a:pt x="19181" y="25857"/>
                            <a:pt x="20234" y="26336"/>
                          </a:cubicBezTo>
                          <a:cubicBezTo>
                            <a:pt x="20522" y="26464"/>
                            <a:pt x="20841" y="26560"/>
                            <a:pt x="21160" y="26623"/>
                          </a:cubicBezTo>
                          <a:cubicBezTo>
                            <a:pt x="21245" y="26645"/>
                            <a:pt x="21330" y="26655"/>
                            <a:pt x="21415" y="26655"/>
                          </a:cubicBezTo>
                          <a:cubicBezTo>
                            <a:pt x="21585" y="26655"/>
                            <a:pt x="21756" y="26613"/>
                            <a:pt x="21926" y="26528"/>
                          </a:cubicBezTo>
                          <a:cubicBezTo>
                            <a:pt x="22309" y="26240"/>
                            <a:pt x="22117" y="25506"/>
                            <a:pt x="21990" y="25123"/>
                          </a:cubicBezTo>
                          <a:cubicBezTo>
                            <a:pt x="21543" y="24102"/>
                            <a:pt x="20873" y="23209"/>
                            <a:pt x="20043" y="22474"/>
                          </a:cubicBezTo>
                          <a:cubicBezTo>
                            <a:pt x="19851" y="22283"/>
                            <a:pt x="19660" y="22092"/>
                            <a:pt x="19437" y="21932"/>
                          </a:cubicBezTo>
                          <a:lnTo>
                            <a:pt x="19437" y="21932"/>
                          </a:lnTo>
                          <a:cubicBezTo>
                            <a:pt x="19756" y="22092"/>
                            <a:pt x="20107" y="22251"/>
                            <a:pt x="20426" y="22411"/>
                          </a:cubicBezTo>
                          <a:cubicBezTo>
                            <a:pt x="21000" y="22698"/>
                            <a:pt x="21607" y="22953"/>
                            <a:pt x="22245" y="23177"/>
                          </a:cubicBezTo>
                          <a:cubicBezTo>
                            <a:pt x="22601" y="23323"/>
                            <a:pt x="22985" y="23401"/>
                            <a:pt x="23370" y="23401"/>
                          </a:cubicBezTo>
                          <a:cubicBezTo>
                            <a:pt x="23570" y="23401"/>
                            <a:pt x="23771" y="23380"/>
                            <a:pt x="23968" y="23336"/>
                          </a:cubicBezTo>
                          <a:cubicBezTo>
                            <a:pt x="24096" y="23304"/>
                            <a:pt x="24192" y="23177"/>
                            <a:pt x="24160" y="23049"/>
                          </a:cubicBezTo>
                          <a:cubicBezTo>
                            <a:pt x="24000" y="22411"/>
                            <a:pt x="23522" y="21932"/>
                            <a:pt x="23075" y="21485"/>
                          </a:cubicBezTo>
                          <a:cubicBezTo>
                            <a:pt x="22181" y="20623"/>
                            <a:pt x="21224" y="19858"/>
                            <a:pt x="20203" y="19219"/>
                          </a:cubicBezTo>
                          <a:cubicBezTo>
                            <a:pt x="19883" y="18996"/>
                            <a:pt x="19564" y="18804"/>
                            <a:pt x="19245" y="18613"/>
                          </a:cubicBezTo>
                          <a:lnTo>
                            <a:pt x="19245" y="18613"/>
                          </a:lnTo>
                          <a:cubicBezTo>
                            <a:pt x="19692" y="18772"/>
                            <a:pt x="20107" y="18900"/>
                            <a:pt x="20554" y="18996"/>
                          </a:cubicBezTo>
                          <a:cubicBezTo>
                            <a:pt x="21702" y="19379"/>
                            <a:pt x="22883" y="19634"/>
                            <a:pt x="24096" y="19698"/>
                          </a:cubicBezTo>
                          <a:cubicBezTo>
                            <a:pt x="24639" y="19698"/>
                            <a:pt x="25245" y="19698"/>
                            <a:pt x="25628" y="19283"/>
                          </a:cubicBezTo>
                          <a:cubicBezTo>
                            <a:pt x="25947" y="18932"/>
                            <a:pt x="25915" y="18358"/>
                            <a:pt x="25564" y="18038"/>
                          </a:cubicBezTo>
                          <a:cubicBezTo>
                            <a:pt x="25117" y="17687"/>
                            <a:pt x="24671" y="17432"/>
                            <a:pt x="24160" y="17209"/>
                          </a:cubicBezTo>
                          <a:cubicBezTo>
                            <a:pt x="23585" y="16921"/>
                            <a:pt x="23011" y="16666"/>
                            <a:pt x="22405" y="16443"/>
                          </a:cubicBezTo>
                          <a:cubicBezTo>
                            <a:pt x="22085" y="16315"/>
                            <a:pt x="21734" y="16219"/>
                            <a:pt x="21415" y="16092"/>
                          </a:cubicBezTo>
                          <a:lnTo>
                            <a:pt x="21415" y="16092"/>
                          </a:lnTo>
                          <a:cubicBezTo>
                            <a:pt x="21671" y="16124"/>
                            <a:pt x="21894" y="16124"/>
                            <a:pt x="22149" y="16155"/>
                          </a:cubicBezTo>
                          <a:cubicBezTo>
                            <a:pt x="22347" y="16168"/>
                            <a:pt x="22546" y="16175"/>
                            <a:pt x="22746" y="16175"/>
                          </a:cubicBezTo>
                          <a:cubicBezTo>
                            <a:pt x="23545" y="16175"/>
                            <a:pt x="24351" y="16072"/>
                            <a:pt x="25117" y="15868"/>
                          </a:cubicBezTo>
                          <a:cubicBezTo>
                            <a:pt x="25468" y="15741"/>
                            <a:pt x="26043" y="15517"/>
                            <a:pt x="26170" y="15102"/>
                          </a:cubicBezTo>
                          <a:cubicBezTo>
                            <a:pt x="26298" y="14687"/>
                            <a:pt x="25915" y="14400"/>
                            <a:pt x="25564" y="14304"/>
                          </a:cubicBezTo>
                          <a:cubicBezTo>
                            <a:pt x="25085" y="14145"/>
                            <a:pt x="24575" y="14017"/>
                            <a:pt x="24064" y="13921"/>
                          </a:cubicBezTo>
                          <a:cubicBezTo>
                            <a:pt x="23522" y="13826"/>
                            <a:pt x="23011" y="13730"/>
                            <a:pt x="22468" y="13698"/>
                          </a:cubicBezTo>
                          <a:cubicBezTo>
                            <a:pt x="22006" y="13650"/>
                            <a:pt x="21535" y="13626"/>
                            <a:pt x="21064" y="13626"/>
                          </a:cubicBezTo>
                          <a:cubicBezTo>
                            <a:pt x="20593" y="13626"/>
                            <a:pt x="20123" y="13650"/>
                            <a:pt x="19660" y="13698"/>
                          </a:cubicBezTo>
                          <a:cubicBezTo>
                            <a:pt x="19756" y="13443"/>
                            <a:pt x="19883" y="13155"/>
                            <a:pt x="19947" y="12900"/>
                          </a:cubicBezTo>
                          <a:cubicBezTo>
                            <a:pt x="20394" y="12996"/>
                            <a:pt x="20841" y="13028"/>
                            <a:pt x="21288" y="13092"/>
                          </a:cubicBezTo>
                          <a:lnTo>
                            <a:pt x="22979" y="13379"/>
                          </a:lnTo>
                          <a:cubicBezTo>
                            <a:pt x="23618" y="13497"/>
                            <a:pt x="24275" y="13563"/>
                            <a:pt x="24936" y="13563"/>
                          </a:cubicBezTo>
                          <a:cubicBezTo>
                            <a:pt x="25166" y="13563"/>
                            <a:pt x="25397" y="13555"/>
                            <a:pt x="25628" y="13538"/>
                          </a:cubicBezTo>
                          <a:cubicBezTo>
                            <a:pt x="25819" y="13507"/>
                            <a:pt x="26043" y="13475"/>
                            <a:pt x="26266" y="13411"/>
                          </a:cubicBezTo>
                          <a:cubicBezTo>
                            <a:pt x="26426" y="13379"/>
                            <a:pt x="26585" y="13283"/>
                            <a:pt x="26681" y="13155"/>
                          </a:cubicBezTo>
                          <a:cubicBezTo>
                            <a:pt x="26841" y="12709"/>
                            <a:pt x="26298" y="12326"/>
                            <a:pt x="26011" y="12134"/>
                          </a:cubicBezTo>
                          <a:cubicBezTo>
                            <a:pt x="25660" y="11911"/>
                            <a:pt x="25245" y="11687"/>
                            <a:pt x="24862" y="11560"/>
                          </a:cubicBezTo>
                          <a:cubicBezTo>
                            <a:pt x="24702" y="11496"/>
                            <a:pt x="24543" y="11432"/>
                            <a:pt x="24383" y="11368"/>
                          </a:cubicBezTo>
                          <a:lnTo>
                            <a:pt x="24383" y="11368"/>
                          </a:lnTo>
                          <a:lnTo>
                            <a:pt x="24734" y="11400"/>
                          </a:lnTo>
                          <a:cubicBezTo>
                            <a:pt x="25005" y="11423"/>
                            <a:pt x="25260" y="11445"/>
                            <a:pt x="25521" y="11445"/>
                          </a:cubicBezTo>
                          <a:cubicBezTo>
                            <a:pt x="25630" y="11445"/>
                            <a:pt x="25739" y="11441"/>
                            <a:pt x="25851" y="11432"/>
                          </a:cubicBezTo>
                          <a:cubicBezTo>
                            <a:pt x="26139" y="11432"/>
                            <a:pt x="26426" y="11241"/>
                            <a:pt x="26522" y="10921"/>
                          </a:cubicBezTo>
                          <a:cubicBezTo>
                            <a:pt x="26585" y="10602"/>
                            <a:pt x="26298" y="10315"/>
                            <a:pt x="26043" y="10124"/>
                          </a:cubicBezTo>
                          <a:cubicBezTo>
                            <a:pt x="25468" y="9741"/>
                            <a:pt x="24830" y="9485"/>
                            <a:pt x="24128" y="9390"/>
                          </a:cubicBezTo>
                          <a:lnTo>
                            <a:pt x="23617" y="9294"/>
                          </a:lnTo>
                          <a:cubicBezTo>
                            <a:pt x="23809" y="9294"/>
                            <a:pt x="24000" y="9262"/>
                            <a:pt x="24192" y="9230"/>
                          </a:cubicBezTo>
                          <a:cubicBezTo>
                            <a:pt x="24511" y="9166"/>
                            <a:pt x="24862" y="9102"/>
                            <a:pt x="25181" y="9039"/>
                          </a:cubicBezTo>
                          <a:cubicBezTo>
                            <a:pt x="25500" y="8975"/>
                            <a:pt x="25788" y="8911"/>
                            <a:pt x="26075" y="8783"/>
                          </a:cubicBezTo>
                          <a:cubicBezTo>
                            <a:pt x="26362" y="8687"/>
                            <a:pt x="26553" y="8464"/>
                            <a:pt x="26649" y="8209"/>
                          </a:cubicBezTo>
                          <a:cubicBezTo>
                            <a:pt x="26713" y="7953"/>
                            <a:pt x="26617" y="7666"/>
                            <a:pt x="26394" y="7507"/>
                          </a:cubicBezTo>
                          <a:cubicBezTo>
                            <a:pt x="26107" y="7347"/>
                            <a:pt x="25819" y="7251"/>
                            <a:pt x="25500" y="7187"/>
                          </a:cubicBezTo>
                          <a:cubicBezTo>
                            <a:pt x="25181" y="7124"/>
                            <a:pt x="24830" y="7092"/>
                            <a:pt x="24479" y="7092"/>
                          </a:cubicBezTo>
                          <a:cubicBezTo>
                            <a:pt x="24096" y="7092"/>
                            <a:pt x="23681" y="7219"/>
                            <a:pt x="23298" y="7251"/>
                          </a:cubicBezTo>
                          <a:cubicBezTo>
                            <a:pt x="23809" y="7028"/>
                            <a:pt x="24256" y="6741"/>
                            <a:pt x="24702" y="6453"/>
                          </a:cubicBezTo>
                          <a:cubicBezTo>
                            <a:pt x="24958" y="6294"/>
                            <a:pt x="25181" y="6134"/>
                            <a:pt x="25405" y="5943"/>
                          </a:cubicBezTo>
                          <a:cubicBezTo>
                            <a:pt x="25660" y="5783"/>
                            <a:pt x="25883" y="5592"/>
                            <a:pt x="26043" y="5368"/>
                          </a:cubicBezTo>
                          <a:cubicBezTo>
                            <a:pt x="26234" y="5177"/>
                            <a:pt x="26298" y="4890"/>
                            <a:pt x="26266" y="4634"/>
                          </a:cubicBezTo>
                          <a:cubicBezTo>
                            <a:pt x="26202" y="4379"/>
                            <a:pt x="26011" y="4188"/>
                            <a:pt x="25756" y="4124"/>
                          </a:cubicBezTo>
                          <a:cubicBezTo>
                            <a:pt x="25468" y="4124"/>
                            <a:pt x="25181" y="4156"/>
                            <a:pt x="24926" y="4251"/>
                          </a:cubicBezTo>
                          <a:cubicBezTo>
                            <a:pt x="24639" y="4347"/>
                            <a:pt x="24351" y="4443"/>
                            <a:pt x="24064" y="4571"/>
                          </a:cubicBezTo>
                          <a:lnTo>
                            <a:pt x="23841" y="4666"/>
                          </a:lnTo>
                          <a:cubicBezTo>
                            <a:pt x="23905" y="4571"/>
                            <a:pt x="23968" y="4475"/>
                            <a:pt x="24000" y="4379"/>
                          </a:cubicBezTo>
                          <a:cubicBezTo>
                            <a:pt x="24256" y="3964"/>
                            <a:pt x="24447" y="3549"/>
                            <a:pt x="24639" y="3134"/>
                          </a:cubicBezTo>
                          <a:cubicBezTo>
                            <a:pt x="24798" y="2751"/>
                            <a:pt x="24926" y="2368"/>
                            <a:pt x="25053" y="1985"/>
                          </a:cubicBezTo>
                          <a:cubicBezTo>
                            <a:pt x="25181" y="1602"/>
                            <a:pt x="25277" y="1219"/>
                            <a:pt x="25341" y="837"/>
                          </a:cubicBezTo>
                          <a:cubicBezTo>
                            <a:pt x="25373" y="581"/>
                            <a:pt x="25341" y="166"/>
                            <a:pt x="25085" y="39"/>
                          </a:cubicBezTo>
                          <a:cubicBezTo>
                            <a:pt x="25028" y="12"/>
                            <a:pt x="24972" y="1"/>
                            <a:pt x="2491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1926" name="Google Shape;1926;p60"/>
                <p:cNvGrpSpPr/>
                <p:nvPr/>
              </p:nvGrpSpPr>
              <p:grpSpPr>
                <a:xfrm>
                  <a:off x="2699375" y="3615450"/>
                  <a:ext cx="897600" cy="1092700"/>
                  <a:chOff x="2699375" y="3615450"/>
                  <a:chExt cx="897600" cy="1092700"/>
                </a:xfrm>
              </p:grpSpPr>
              <p:sp>
                <p:nvSpPr>
                  <p:cNvPr id="1927" name="Google Shape;1927;p60"/>
                  <p:cNvSpPr/>
                  <p:nvPr/>
                </p:nvSpPr>
                <p:spPr>
                  <a:xfrm>
                    <a:off x="2856550" y="4077075"/>
                    <a:ext cx="401350" cy="499825"/>
                  </a:xfrm>
                  <a:custGeom>
                    <a:avLst/>
                    <a:gdLst/>
                    <a:ahLst/>
                    <a:cxnLst/>
                    <a:rect l="l" t="t" r="r" b="b"/>
                    <a:pathLst>
                      <a:path w="16054" h="19993" extrusionOk="0">
                        <a:moveTo>
                          <a:pt x="11661" y="1"/>
                        </a:moveTo>
                        <a:cubicBezTo>
                          <a:pt x="11380" y="1"/>
                          <a:pt x="11100" y="5"/>
                          <a:pt x="10819" y="14"/>
                        </a:cubicBezTo>
                        <a:cubicBezTo>
                          <a:pt x="9287" y="46"/>
                          <a:pt x="7756" y="397"/>
                          <a:pt x="6383" y="1035"/>
                        </a:cubicBezTo>
                        <a:cubicBezTo>
                          <a:pt x="5075" y="1642"/>
                          <a:pt x="4022" y="2599"/>
                          <a:pt x="3319" y="3844"/>
                        </a:cubicBezTo>
                        <a:cubicBezTo>
                          <a:pt x="2936" y="4610"/>
                          <a:pt x="2617" y="5376"/>
                          <a:pt x="2394" y="6142"/>
                        </a:cubicBezTo>
                        <a:cubicBezTo>
                          <a:pt x="2266" y="6493"/>
                          <a:pt x="2170" y="6812"/>
                          <a:pt x="2043" y="7131"/>
                        </a:cubicBezTo>
                        <a:cubicBezTo>
                          <a:pt x="1883" y="7610"/>
                          <a:pt x="1724" y="8120"/>
                          <a:pt x="1564" y="8631"/>
                        </a:cubicBezTo>
                        <a:cubicBezTo>
                          <a:pt x="1309" y="9461"/>
                          <a:pt x="1053" y="10291"/>
                          <a:pt x="798" y="11152"/>
                        </a:cubicBezTo>
                        <a:cubicBezTo>
                          <a:pt x="543" y="11982"/>
                          <a:pt x="319" y="12844"/>
                          <a:pt x="0" y="13674"/>
                        </a:cubicBezTo>
                        <a:cubicBezTo>
                          <a:pt x="64" y="13897"/>
                          <a:pt x="160" y="14120"/>
                          <a:pt x="224" y="14344"/>
                        </a:cubicBezTo>
                        <a:cubicBezTo>
                          <a:pt x="288" y="14567"/>
                          <a:pt x="383" y="14822"/>
                          <a:pt x="479" y="15078"/>
                        </a:cubicBezTo>
                        <a:cubicBezTo>
                          <a:pt x="798" y="16003"/>
                          <a:pt x="1181" y="16897"/>
                          <a:pt x="1628" y="17759"/>
                        </a:cubicBezTo>
                        <a:cubicBezTo>
                          <a:pt x="1692" y="17918"/>
                          <a:pt x="1788" y="18078"/>
                          <a:pt x="1883" y="18237"/>
                        </a:cubicBezTo>
                        <a:cubicBezTo>
                          <a:pt x="1628" y="17344"/>
                          <a:pt x="1436" y="16418"/>
                          <a:pt x="1309" y="15493"/>
                        </a:cubicBezTo>
                        <a:cubicBezTo>
                          <a:pt x="1245" y="14982"/>
                          <a:pt x="1213" y="14439"/>
                          <a:pt x="1181" y="13929"/>
                        </a:cubicBezTo>
                        <a:cubicBezTo>
                          <a:pt x="1149" y="13674"/>
                          <a:pt x="1149" y="13418"/>
                          <a:pt x="1149" y="13163"/>
                        </a:cubicBezTo>
                        <a:cubicBezTo>
                          <a:pt x="1117" y="13003"/>
                          <a:pt x="1117" y="12812"/>
                          <a:pt x="1149" y="12620"/>
                        </a:cubicBezTo>
                        <a:cubicBezTo>
                          <a:pt x="1085" y="12620"/>
                          <a:pt x="1053" y="12556"/>
                          <a:pt x="1085" y="12493"/>
                        </a:cubicBezTo>
                        <a:cubicBezTo>
                          <a:pt x="1277" y="11663"/>
                          <a:pt x="1564" y="10833"/>
                          <a:pt x="1915" y="10067"/>
                        </a:cubicBezTo>
                        <a:cubicBezTo>
                          <a:pt x="2107" y="9652"/>
                          <a:pt x="2298" y="9269"/>
                          <a:pt x="2490" y="8854"/>
                        </a:cubicBezTo>
                        <a:cubicBezTo>
                          <a:pt x="2585" y="8663"/>
                          <a:pt x="2713" y="8471"/>
                          <a:pt x="2809" y="8312"/>
                        </a:cubicBezTo>
                        <a:cubicBezTo>
                          <a:pt x="2905" y="8120"/>
                          <a:pt x="3032" y="7961"/>
                          <a:pt x="3160" y="7833"/>
                        </a:cubicBezTo>
                        <a:cubicBezTo>
                          <a:pt x="3181" y="7819"/>
                          <a:pt x="3201" y="7812"/>
                          <a:pt x="3219" y="7812"/>
                        </a:cubicBezTo>
                        <a:cubicBezTo>
                          <a:pt x="3281" y="7812"/>
                          <a:pt x="3319" y="7887"/>
                          <a:pt x="3319" y="7961"/>
                        </a:cubicBezTo>
                        <a:cubicBezTo>
                          <a:pt x="3287" y="8152"/>
                          <a:pt x="3192" y="8344"/>
                          <a:pt x="3096" y="8535"/>
                        </a:cubicBezTo>
                        <a:lnTo>
                          <a:pt x="2777" y="9110"/>
                        </a:lnTo>
                        <a:cubicBezTo>
                          <a:pt x="2585" y="9461"/>
                          <a:pt x="2426" y="9844"/>
                          <a:pt x="2266" y="10195"/>
                        </a:cubicBezTo>
                        <a:cubicBezTo>
                          <a:pt x="1947" y="10897"/>
                          <a:pt x="1660" y="11631"/>
                          <a:pt x="1405" y="12333"/>
                        </a:cubicBezTo>
                        <a:cubicBezTo>
                          <a:pt x="1436" y="12333"/>
                          <a:pt x="1436" y="12365"/>
                          <a:pt x="1468" y="12397"/>
                        </a:cubicBezTo>
                        <a:cubicBezTo>
                          <a:pt x="1500" y="12652"/>
                          <a:pt x="1532" y="12939"/>
                          <a:pt x="1500" y="13227"/>
                        </a:cubicBezTo>
                        <a:cubicBezTo>
                          <a:pt x="1500" y="13482"/>
                          <a:pt x="1532" y="13769"/>
                          <a:pt x="1532" y="14056"/>
                        </a:cubicBezTo>
                        <a:cubicBezTo>
                          <a:pt x="1596" y="15078"/>
                          <a:pt x="1756" y="16099"/>
                          <a:pt x="1947" y="17088"/>
                        </a:cubicBezTo>
                        <a:cubicBezTo>
                          <a:pt x="2139" y="17854"/>
                          <a:pt x="2330" y="18620"/>
                          <a:pt x="2553" y="19386"/>
                        </a:cubicBezTo>
                        <a:lnTo>
                          <a:pt x="2681" y="19578"/>
                        </a:lnTo>
                        <a:cubicBezTo>
                          <a:pt x="2745" y="19737"/>
                          <a:pt x="2841" y="19833"/>
                          <a:pt x="2905" y="19993"/>
                        </a:cubicBezTo>
                        <a:cubicBezTo>
                          <a:pt x="2936" y="19929"/>
                          <a:pt x="3000" y="19833"/>
                          <a:pt x="3032" y="19769"/>
                        </a:cubicBezTo>
                        <a:lnTo>
                          <a:pt x="3032" y="19737"/>
                        </a:lnTo>
                        <a:cubicBezTo>
                          <a:pt x="2873" y="19035"/>
                          <a:pt x="2777" y="18333"/>
                          <a:pt x="2713" y="17599"/>
                        </a:cubicBezTo>
                        <a:cubicBezTo>
                          <a:pt x="2522" y="16259"/>
                          <a:pt x="2490" y="14886"/>
                          <a:pt x="2553" y="13546"/>
                        </a:cubicBezTo>
                        <a:cubicBezTo>
                          <a:pt x="2585" y="12876"/>
                          <a:pt x="2649" y="12205"/>
                          <a:pt x="2777" y="11567"/>
                        </a:cubicBezTo>
                        <a:cubicBezTo>
                          <a:pt x="2841" y="11216"/>
                          <a:pt x="2936" y="10897"/>
                          <a:pt x="3000" y="10610"/>
                        </a:cubicBezTo>
                        <a:cubicBezTo>
                          <a:pt x="3096" y="10259"/>
                          <a:pt x="3192" y="9940"/>
                          <a:pt x="3383" y="9652"/>
                        </a:cubicBezTo>
                        <a:cubicBezTo>
                          <a:pt x="3407" y="9616"/>
                          <a:pt x="3445" y="9598"/>
                          <a:pt x="3482" y="9598"/>
                        </a:cubicBezTo>
                        <a:cubicBezTo>
                          <a:pt x="3544" y="9598"/>
                          <a:pt x="3607" y="9648"/>
                          <a:pt x="3607" y="9748"/>
                        </a:cubicBezTo>
                        <a:cubicBezTo>
                          <a:pt x="3543" y="10099"/>
                          <a:pt x="3447" y="10450"/>
                          <a:pt x="3351" y="10801"/>
                        </a:cubicBezTo>
                        <a:cubicBezTo>
                          <a:pt x="3256" y="11152"/>
                          <a:pt x="3192" y="11535"/>
                          <a:pt x="3128" y="11886"/>
                        </a:cubicBezTo>
                        <a:cubicBezTo>
                          <a:pt x="2905" y="13195"/>
                          <a:pt x="2841" y="14503"/>
                          <a:pt x="2936" y="15812"/>
                        </a:cubicBezTo>
                        <a:cubicBezTo>
                          <a:pt x="3000" y="16801"/>
                          <a:pt x="3096" y="17759"/>
                          <a:pt x="3192" y="18748"/>
                        </a:cubicBezTo>
                        <a:cubicBezTo>
                          <a:pt x="3256" y="18524"/>
                          <a:pt x="3287" y="18333"/>
                          <a:pt x="3319" y="18110"/>
                        </a:cubicBezTo>
                        <a:cubicBezTo>
                          <a:pt x="3447" y="17535"/>
                          <a:pt x="3543" y="16961"/>
                          <a:pt x="3639" y="16354"/>
                        </a:cubicBezTo>
                        <a:cubicBezTo>
                          <a:pt x="3734" y="15780"/>
                          <a:pt x="3830" y="15173"/>
                          <a:pt x="3894" y="14567"/>
                        </a:cubicBezTo>
                        <a:cubicBezTo>
                          <a:pt x="3926" y="14280"/>
                          <a:pt x="3958" y="13993"/>
                          <a:pt x="3990" y="13705"/>
                        </a:cubicBezTo>
                        <a:cubicBezTo>
                          <a:pt x="3990" y="13386"/>
                          <a:pt x="4053" y="13099"/>
                          <a:pt x="4149" y="12812"/>
                        </a:cubicBezTo>
                        <a:cubicBezTo>
                          <a:pt x="4166" y="12761"/>
                          <a:pt x="4211" y="12728"/>
                          <a:pt x="4253" y="12728"/>
                        </a:cubicBezTo>
                        <a:cubicBezTo>
                          <a:pt x="4290" y="12728"/>
                          <a:pt x="4326" y="12752"/>
                          <a:pt x="4341" y="12812"/>
                        </a:cubicBezTo>
                        <a:cubicBezTo>
                          <a:pt x="4373" y="13099"/>
                          <a:pt x="4373" y="13418"/>
                          <a:pt x="4341" y="13705"/>
                        </a:cubicBezTo>
                        <a:cubicBezTo>
                          <a:pt x="4309" y="13993"/>
                          <a:pt x="4277" y="14280"/>
                          <a:pt x="4213" y="14567"/>
                        </a:cubicBezTo>
                        <a:cubicBezTo>
                          <a:pt x="4149" y="15142"/>
                          <a:pt x="4085" y="15748"/>
                          <a:pt x="3990" y="16354"/>
                        </a:cubicBezTo>
                        <a:cubicBezTo>
                          <a:pt x="3894" y="16961"/>
                          <a:pt x="3766" y="17535"/>
                          <a:pt x="3670" y="18142"/>
                        </a:cubicBezTo>
                        <a:cubicBezTo>
                          <a:pt x="3607" y="18365"/>
                          <a:pt x="3543" y="18620"/>
                          <a:pt x="3511" y="18844"/>
                        </a:cubicBezTo>
                        <a:lnTo>
                          <a:pt x="3543" y="18780"/>
                        </a:lnTo>
                        <a:cubicBezTo>
                          <a:pt x="3958" y="17854"/>
                          <a:pt x="4309" y="16897"/>
                          <a:pt x="4564" y="15908"/>
                        </a:cubicBezTo>
                        <a:cubicBezTo>
                          <a:pt x="4724" y="15397"/>
                          <a:pt x="4819" y="14886"/>
                          <a:pt x="4915" y="14376"/>
                        </a:cubicBezTo>
                        <a:cubicBezTo>
                          <a:pt x="4915" y="14248"/>
                          <a:pt x="4947" y="14120"/>
                          <a:pt x="4947" y="13993"/>
                        </a:cubicBezTo>
                        <a:cubicBezTo>
                          <a:pt x="4883" y="13961"/>
                          <a:pt x="4851" y="13897"/>
                          <a:pt x="4851" y="13833"/>
                        </a:cubicBezTo>
                        <a:cubicBezTo>
                          <a:pt x="4915" y="13610"/>
                          <a:pt x="4979" y="13354"/>
                          <a:pt x="5043" y="13131"/>
                        </a:cubicBezTo>
                        <a:cubicBezTo>
                          <a:pt x="5075" y="13099"/>
                          <a:pt x="5075" y="13035"/>
                          <a:pt x="5107" y="12971"/>
                        </a:cubicBezTo>
                        <a:cubicBezTo>
                          <a:pt x="5266" y="12588"/>
                          <a:pt x="5426" y="12237"/>
                          <a:pt x="5585" y="11886"/>
                        </a:cubicBezTo>
                        <a:cubicBezTo>
                          <a:pt x="5873" y="11248"/>
                          <a:pt x="6192" y="10610"/>
                          <a:pt x="6543" y="10003"/>
                        </a:cubicBezTo>
                        <a:cubicBezTo>
                          <a:pt x="7787" y="7833"/>
                          <a:pt x="9319" y="5854"/>
                          <a:pt x="11107" y="4131"/>
                        </a:cubicBezTo>
                        <a:cubicBezTo>
                          <a:pt x="11713" y="3557"/>
                          <a:pt x="12319" y="3014"/>
                          <a:pt x="12989" y="2503"/>
                        </a:cubicBezTo>
                        <a:cubicBezTo>
                          <a:pt x="13309" y="2216"/>
                          <a:pt x="13692" y="1929"/>
                          <a:pt x="14043" y="1706"/>
                        </a:cubicBezTo>
                        <a:cubicBezTo>
                          <a:pt x="14585" y="1323"/>
                          <a:pt x="15160" y="1003"/>
                          <a:pt x="15734" y="716"/>
                        </a:cubicBezTo>
                        <a:lnTo>
                          <a:pt x="15926" y="621"/>
                        </a:lnTo>
                        <a:lnTo>
                          <a:pt x="16053" y="557"/>
                        </a:lnTo>
                        <a:lnTo>
                          <a:pt x="15926" y="589"/>
                        </a:lnTo>
                        <a:cubicBezTo>
                          <a:pt x="15543" y="684"/>
                          <a:pt x="15160" y="780"/>
                          <a:pt x="14809" y="908"/>
                        </a:cubicBezTo>
                        <a:cubicBezTo>
                          <a:pt x="13692" y="1259"/>
                          <a:pt x="12606" y="1769"/>
                          <a:pt x="11585" y="2408"/>
                        </a:cubicBezTo>
                        <a:lnTo>
                          <a:pt x="11011" y="2759"/>
                        </a:lnTo>
                        <a:cubicBezTo>
                          <a:pt x="10436" y="3110"/>
                          <a:pt x="9830" y="3493"/>
                          <a:pt x="9224" y="3908"/>
                        </a:cubicBezTo>
                        <a:cubicBezTo>
                          <a:pt x="8617" y="4291"/>
                          <a:pt x="8043" y="4737"/>
                          <a:pt x="7532" y="5216"/>
                        </a:cubicBezTo>
                        <a:cubicBezTo>
                          <a:pt x="7502" y="5246"/>
                          <a:pt x="7469" y="5258"/>
                          <a:pt x="7438" y="5258"/>
                        </a:cubicBezTo>
                        <a:cubicBezTo>
                          <a:pt x="7333" y="5258"/>
                          <a:pt x="7243" y="5123"/>
                          <a:pt x="7341" y="5025"/>
                        </a:cubicBezTo>
                        <a:cubicBezTo>
                          <a:pt x="7883" y="4418"/>
                          <a:pt x="8521" y="3908"/>
                          <a:pt x="9224" y="3461"/>
                        </a:cubicBezTo>
                        <a:cubicBezTo>
                          <a:pt x="9766" y="3078"/>
                          <a:pt x="10309" y="2695"/>
                          <a:pt x="10883" y="2344"/>
                        </a:cubicBezTo>
                        <a:cubicBezTo>
                          <a:pt x="11809" y="1738"/>
                          <a:pt x="12798" y="1195"/>
                          <a:pt x="13819" y="780"/>
                        </a:cubicBezTo>
                        <a:lnTo>
                          <a:pt x="13819" y="780"/>
                        </a:lnTo>
                        <a:cubicBezTo>
                          <a:pt x="12958" y="940"/>
                          <a:pt x="12096" y="1131"/>
                          <a:pt x="11234" y="1355"/>
                        </a:cubicBezTo>
                        <a:cubicBezTo>
                          <a:pt x="10309" y="1642"/>
                          <a:pt x="9415" y="1961"/>
                          <a:pt x="8553" y="2312"/>
                        </a:cubicBezTo>
                        <a:cubicBezTo>
                          <a:pt x="8266" y="2440"/>
                          <a:pt x="7979" y="2567"/>
                          <a:pt x="7724" y="2695"/>
                        </a:cubicBezTo>
                        <a:cubicBezTo>
                          <a:pt x="7698" y="2705"/>
                          <a:pt x="7674" y="2710"/>
                          <a:pt x="7651" y="2710"/>
                        </a:cubicBezTo>
                        <a:cubicBezTo>
                          <a:pt x="7529" y="2710"/>
                          <a:pt x="7452" y="2584"/>
                          <a:pt x="7532" y="2503"/>
                        </a:cubicBezTo>
                        <a:lnTo>
                          <a:pt x="7564" y="2440"/>
                        </a:lnTo>
                        <a:cubicBezTo>
                          <a:pt x="8202" y="2120"/>
                          <a:pt x="8841" y="1833"/>
                          <a:pt x="9511" y="1578"/>
                        </a:cubicBezTo>
                        <a:cubicBezTo>
                          <a:pt x="10660" y="1099"/>
                          <a:pt x="11872" y="716"/>
                          <a:pt x="13117" y="461"/>
                        </a:cubicBezTo>
                        <a:cubicBezTo>
                          <a:pt x="13755" y="333"/>
                          <a:pt x="14362" y="238"/>
                          <a:pt x="15000" y="142"/>
                        </a:cubicBezTo>
                        <a:lnTo>
                          <a:pt x="15064" y="142"/>
                        </a:lnTo>
                        <a:lnTo>
                          <a:pt x="13724" y="46"/>
                        </a:lnTo>
                        <a:cubicBezTo>
                          <a:pt x="13024" y="23"/>
                          <a:pt x="12340" y="1"/>
                          <a:pt x="1166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8" name="Google Shape;1928;p60"/>
                  <p:cNvSpPr/>
                  <p:nvPr/>
                </p:nvSpPr>
                <p:spPr>
                  <a:xfrm>
                    <a:off x="2716925" y="3790175"/>
                    <a:ext cx="565700" cy="367850"/>
                  </a:xfrm>
                  <a:custGeom>
                    <a:avLst/>
                    <a:gdLst/>
                    <a:ahLst/>
                    <a:cxnLst/>
                    <a:rect l="l" t="t" r="r" b="b"/>
                    <a:pathLst>
                      <a:path w="22628" h="14714" extrusionOk="0">
                        <a:moveTo>
                          <a:pt x="14043" y="1"/>
                        </a:moveTo>
                        <a:cubicBezTo>
                          <a:pt x="13755" y="33"/>
                          <a:pt x="13468" y="65"/>
                          <a:pt x="13213" y="97"/>
                        </a:cubicBezTo>
                        <a:cubicBezTo>
                          <a:pt x="10787" y="480"/>
                          <a:pt x="8617" y="1692"/>
                          <a:pt x="6734" y="3224"/>
                        </a:cubicBezTo>
                        <a:cubicBezTo>
                          <a:pt x="5809" y="4022"/>
                          <a:pt x="4947" y="4852"/>
                          <a:pt x="4117" y="5746"/>
                        </a:cubicBezTo>
                        <a:cubicBezTo>
                          <a:pt x="3287" y="6607"/>
                          <a:pt x="2522" y="7533"/>
                          <a:pt x="1819" y="8522"/>
                        </a:cubicBezTo>
                        <a:cubicBezTo>
                          <a:pt x="1117" y="9480"/>
                          <a:pt x="607" y="10565"/>
                          <a:pt x="256" y="11714"/>
                        </a:cubicBezTo>
                        <a:cubicBezTo>
                          <a:pt x="96" y="12288"/>
                          <a:pt x="0" y="12862"/>
                          <a:pt x="0" y="13469"/>
                        </a:cubicBezTo>
                        <a:lnTo>
                          <a:pt x="0" y="14171"/>
                        </a:lnTo>
                        <a:cubicBezTo>
                          <a:pt x="0" y="14075"/>
                          <a:pt x="32" y="13979"/>
                          <a:pt x="64" y="13916"/>
                        </a:cubicBezTo>
                        <a:cubicBezTo>
                          <a:pt x="160" y="13565"/>
                          <a:pt x="256" y="13245"/>
                          <a:pt x="351" y="12926"/>
                        </a:cubicBezTo>
                        <a:cubicBezTo>
                          <a:pt x="702" y="11777"/>
                          <a:pt x="1149" y="10692"/>
                          <a:pt x="1756" y="9639"/>
                        </a:cubicBezTo>
                        <a:cubicBezTo>
                          <a:pt x="2011" y="9160"/>
                          <a:pt x="2330" y="8714"/>
                          <a:pt x="2649" y="8299"/>
                        </a:cubicBezTo>
                        <a:cubicBezTo>
                          <a:pt x="2968" y="7820"/>
                          <a:pt x="3383" y="7437"/>
                          <a:pt x="3862" y="7150"/>
                        </a:cubicBezTo>
                        <a:cubicBezTo>
                          <a:pt x="3875" y="7146"/>
                          <a:pt x="3888" y="7144"/>
                          <a:pt x="3902" y="7144"/>
                        </a:cubicBezTo>
                        <a:cubicBezTo>
                          <a:pt x="3988" y="7144"/>
                          <a:pt x="4077" y="7226"/>
                          <a:pt x="4022" y="7309"/>
                        </a:cubicBezTo>
                        <a:cubicBezTo>
                          <a:pt x="3830" y="7533"/>
                          <a:pt x="3607" y="7756"/>
                          <a:pt x="3415" y="7980"/>
                        </a:cubicBezTo>
                        <a:cubicBezTo>
                          <a:pt x="3192" y="8203"/>
                          <a:pt x="3000" y="8426"/>
                          <a:pt x="2809" y="8682"/>
                        </a:cubicBezTo>
                        <a:cubicBezTo>
                          <a:pt x="2139" y="9575"/>
                          <a:pt x="1628" y="10533"/>
                          <a:pt x="1213" y="11586"/>
                        </a:cubicBezTo>
                        <a:cubicBezTo>
                          <a:pt x="990" y="12160"/>
                          <a:pt x="798" y="12703"/>
                          <a:pt x="607" y="13309"/>
                        </a:cubicBezTo>
                        <a:cubicBezTo>
                          <a:pt x="511" y="13565"/>
                          <a:pt x="415" y="13820"/>
                          <a:pt x="351" y="14043"/>
                        </a:cubicBezTo>
                        <a:lnTo>
                          <a:pt x="607" y="13628"/>
                        </a:lnTo>
                        <a:cubicBezTo>
                          <a:pt x="830" y="13277"/>
                          <a:pt x="1085" y="12894"/>
                          <a:pt x="1309" y="12511"/>
                        </a:cubicBezTo>
                        <a:cubicBezTo>
                          <a:pt x="2170" y="11171"/>
                          <a:pt x="3160" y="9926"/>
                          <a:pt x="4213" y="8714"/>
                        </a:cubicBezTo>
                        <a:cubicBezTo>
                          <a:pt x="4756" y="8139"/>
                          <a:pt x="5298" y="7597"/>
                          <a:pt x="5904" y="7086"/>
                        </a:cubicBezTo>
                        <a:cubicBezTo>
                          <a:pt x="6511" y="6575"/>
                          <a:pt x="7181" y="6129"/>
                          <a:pt x="7883" y="5777"/>
                        </a:cubicBezTo>
                        <a:cubicBezTo>
                          <a:pt x="7896" y="5773"/>
                          <a:pt x="7909" y="5771"/>
                          <a:pt x="7922" y="5771"/>
                        </a:cubicBezTo>
                        <a:cubicBezTo>
                          <a:pt x="8001" y="5771"/>
                          <a:pt x="8062" y="5850"/>
                          <a:pt x="7979" y="5905"/>
                        </a:cubicBezTo>
                        <a:cubicBezTo>
                          <a:pt x="7309" y="6448"/>
                          <a:pt x="6575" y="6958"/>
                          <a:pt x="5936" y="7565"/>
                        </a:cubicBezTo>
                        <a:cubicBezTo>
                          <a:pt x="4787" y="8618"/>
                          <a:pt x="3734" y="9767"/>
                          <a:pt x="2809" y="11011"/>
                        </a:cubicBezTo>
                        <a:cubicBezTo>
                          <a:pt x="2362" y="11650"/>
                          <a:pt x="1915" y="12320"/>
                          <a:pt x="1468" y="12990"/>
                        </a:cubicBezTo>
                        <a:cubicBezTo>
                          <a:pt x="1245" y="13309"/>
                          <a:pt x="1053" y="13628"/>
                          <a:pt x="830" y="13948"/>
                        </a:cubicBezTo>
                        <a:cubicBezTo>
                          <a:pt x="671" y="14203"/>
                          <a:pt x="543" y="14426"/>
                          <a:pt x="383" y="14682"/>
                        </a:cubicBezTo>
                        <a:cubicBezTo>
                          <a:pt x="958" y="14075"/>
                          <a:pt x="1564" y="13469"/>
                          <a:pt x="2202" y="12862"/>
                        </a:cubicBezTo>
                        <a:cubicBezTo>
                          <a:pt x="2553" y="12511"/>
                          <a:pt x="2905" y="12192"/>
                          <a:pt x="3287" y="11841"/>
                        </a:cubicBezTo>
                        <a:cubicBezTo>
                          <a:pt x="3479" y="11682"/>
                          <a:pt x="3639" y="11490"/>
                          <a:pt x="3830" y="11331"/>
                        </a:cubicBezTo>
                        <a:cubicBezTo>
                          <a:pt x="3990" y="11139"/>
                          <a:pt x="4213" y="11011"/>
                          <a:pt x="4404" y="10884"/>
                        </a:cubicBezTo>
                        <a:cubicBezTo>
                          <a:pt x="4416" y="10881"/>
                          <a:pt x="4427" y="10880"/>
                          <a:pt x="4437" y="10880"/>
                        </a:cubicBezTo>
                        <a:cubicBezTo>
                          <a:pt x="4543" y="10880"/>
                          <a:pt x="4593" y="11020"/>
                          <a:pt x="4564" y="11107"/>
                        </a:cubicBezTo>
                        <a:cubicBezTo>
                          <a:pt x="4500" y="11203"/>
                          <a:pt x="4436" y="11299"/>
                          <a:pt x="4341" y="11362"/>
                        </a:cubicBezTo>
                        <a:cubicBezTo>
                          <a:pt x="4245" y="11458"/>
                          <a:pt x="4181" y="11554"/>
                          <a:pt x="4085" y="11650"/>
                        </a:cubicBezTo>
                        <a:cubicBezTo>
                          <a:pt x="3894" y="11841"/>
                          <a:pt x="3702" y="12001"/>
                          <a:pt x="3511" y="12160"/>
                        </a:cubicBezTo>
                        <a:lnTo>
                          <a:pt x="2458" y="13182"/>
                        </a:lnTo>
                        <a:cubicBezTo>
                          <a:pt x="1915" y="13692"/>
                          <a:pt x="1341" y="14203"/>
                          <a:pt x="798" y="14713"/>
                        </a:cubicBezTo>
                        <a:cubicBezTo>
                          <a:pt x="1085" y="14618"/>
                          <a:pt x="1341" y="14522"/>
                          <a:pt x="1596" y="14394"/>
                        </a:cubicBezTo>
                        <a:cubicBezTo>
                          <a:pt x="2170" y="14139"/>
                          <a:pt x="2713" y="13884"/>
                          <a:pt x="3256" y="13596"/>
                        </a:cubicBezTo>
                        <a:cubicBezTo>
                          <a:pt x="4213" y="13086"/>
                          <a:pt x="5170" y="12511"/>
                          <a:pt x="6032" y="11841"/>
                        </a:cubicBezTo>
                        <a:cubicBezTo>
                          <a:pt x="6926" y="11203"/>
                          <a:pt x="7724" y="10437"/>
                          <a:pt x="8394" y="9543"/>
                        </a:cubicBezTo>
                        <a:cubicBezTo>
                          <a:pt x="9096" y="8650"/>
                          <a:pt x="9798" y="7692"/>
                          <a:pt x="10468" y="6767"/>
                        </a:cubicBezTo>
                        <a:cubicBezTo>
                          <a:pt x="10819" y="6320"/>
                          <a:pt x="11138" y="5873"/>
                          <a:pt x="11458" y="5394"/>
                        </a:cubicBezTo>
                        <a:cubicBezTo>
                          <a:pt x="11585" y="5171"/>
                          <a:pt x="11745" y="4916"/>
                          <a:pt x="11872" y="4692"/>
                        </a:cubicBezTo>
                        <a:cubicBezTo>
                          <a:pt x="12032" y="4469"/>
                          <a:pt x="12160" y="4214"/>
                          <a:pt x="12319" y="3990"/>
                        </a:cubicBezTo>
                        <a:cubicBezTo>
                          <a:pt x="12350" y="3938"/>
                          <a:pt x="12398" y="3917"/>
                          <a:pt x="12448" y="3917"/>
                        </a:cubicBezTo>
                        <a:cubicBezTo>
                          <a:pt x="12550" y="3917"/>
                          <a:pt x="12660" y="4010"/>
                          <a:pt x="12638" y="4118"/>
                        </a:cubicBezTo>
                        <a:cubicBezTo>
                          <a:pt x="12543" y="4437"/>
                          <a:pt x="12383" y="4724"/>
                          <a:pt x="12224" y="5012"/>
                        </a:cubicBezTo>
                        <a:cubicBezTo>
                          <a:pt x="12096" y="5235"/>
                          <a:pt x="11968" y="5426"/>
                          <a:pt x="11841" y="5618"/>
                        </a:cubicBezTo>
                        <a:lnTo>
                          <a:pt x="11968" y="5682"/>
                        </a:lnTo>
                        <a:cubicBezTo>
                          <a:pt x="12702" y="6129"/>
                          <a:pt x="13436" y="6639"/>
                          <a:pt x="14170" y="7086"/>
                        </a:cubicBezTo>
                        <a:cubicBezTo>
                          <a:pt x="16692" y="8650"/>
                          <a:pt x="19309" y="10054"/>
                          <a:pt x="22021" y="11299"/>
                        </a:cubicBezTo>
                        <a:lnTo>
                          <a:pt x="22181" y="11267"/>
                        </a:lnTo>
                        <a:cubicBezTo>
                          <a:pt x="21798" y="10948"/>
                          <a:pt x="21447" y="10597"/>
                          <a:pt x="21064" y="10277"/>
                        </a:cubicBezTo>
                        <a:cubicBezTo>
                          <a:pt x="19979" y="9288"/>
                          <a:pt x="18926" y="8331"/>
                          <a:pt x="17809" y="7341"/>
                        </a:cubicBezTo>
                        <a:cubicBezTo>
                          <a:pt x="16851" y="6448"/>
                          <a:pt x="15894" y="5426"/>
                          <a:pt x="14681" y="4820"/>
                        </a:cubicBezTo>
                        <a:cubicBezTo>
                          <a:pt x="14599" y="4765"/>
                          <a:pt x="14658" y="4616"/>
                          <a:pt x="14757" y="4616"/>
                        </a:cubicBezTo>
                        <a:cubicBezTo>
                          <a:pt x="14774" y="4616"/>
                          <a:pt x="14791" y="4620"/>
                          <a:pt x="14809" y="4629"/>
                        </a:cubicBezTo>
                        <a:cubicBezTo>
                          <a:pt x="15479" y="4916"/>
                          <a:pt x="16085" y="5331"/>
                          <a:pt x="16628" y="5809"/>
                        </a:cubicBezTo>
                        <a:cubicBezTo>
                          <a:pt x="17745" y="6735"/>
                          <a:pt x="18798" y="7692"/>
                          <a:pt x="19883" y="8682"/>
                        </a:cubicBezTo>
                        <a:lnTo>
                          <a:pt x="21543" y="10118"/>
                        </a:lnTo>
                        <a:cubicBezTo>
                          <a:pt x="21894" y="10469"/>
                          <a:pt x="22277" y="10788"/>
                          <a:pt x="22628" y="11107"/>
                        </a:cubicBezTo>
                        <a:cubicBezTo>
                          <a:pt x="22628" y="11075"/>
                          <a:pt x="22628" y="11011"/>
                          <a:pt x="22596" y="10980"/>
                        </a:cubicBezTo>
                        <a:cubicBezTo>
                          <a:pt x="22117" y="9863"/>
                          <a:pt x="21511" y="8841"/>
                          <a:pt x="20808" y="7884"/>
                        </a:cubicBezTo>
                        <a:cubicBezTo>
                          <a:pt x="20043" y="6799"/>
                          <a:pt x="19309" y="5714"/>
                          <a:pt x="18511" y="4597"/>
                        </a:cubicBezTo>
                        <a:cubicBezTo>
                          <a:pt x="17745" y="3480"/>
                          <a:pt x="16979" y="2363"/>
                          <a:pt x="16181" y="1246"/>
                        </a:cubicBezTo>
                        <a:cubicBezTo>
                          <a:pt x="16021" y="990"/>
                          <a:pt x="15798" y="703"/>
                          <a:pt x="15606" y="448"/>
                        </a:cubicBezTo>
                        <a:cubicBezTo>
                          <a:pt x="15479" y="192"/>
                          <a:pt x="15223" y="65"/>
                          <a:pt x="1496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9" name="Google Shape;1929;p60"/>
                  <p:cNvSpPr/>
                  <p:nvPr/>
                </p:nvSpPr>
                <p:spPr>
                  <a:xfrm>
                    <a:off x="2851750" y="3625775"/>
                    <a:ext cx="447625" cy="414175"/>
                  </a:xfrm>
                  <a:custGeom>
                    <a:avLst/>
                    <a:gdLst/>
                    <a:ahLst/>
                    <a:cxnLst/>
                    <a:rect l="l" t="t" r="r" b="b"/>
                    <a:pathLst>
                      <a:path w="17905" h="16567" extrusionOk="0">
                        <a:moveTo>
                          <a:pt x="9428" y="0"/>
                        </a:moveTo>
                        <a:cubicBezTo>
                          <a:pt x="8055" y="0"/>
                          <a:pt x="6686" y="113"/>
                          <a:pt x="5331" y="322"/>
                        </a:cubicBezTo>
                        <a:cubicBezTo>
                          <a:pt x="4916" y="386"/>
                          <a:pt x="4469" y="449"/>
                          <a:pt x="4054" y="545"/>
                        </a:cubicBezTo>
                        <a:cubicBezTo>
                          <a:pt x="4756" y="449"/>
                          <a:pt x="5458" y="354"/>
                          <a:pt x="6128" y="354"/>
                        </a:cubicBezTo>
                        <a:cubicBezTo>
                          <a:pt x="6448" y="338"/>
                          <a:pt x="6775" y="330"/>
                          <a:pt x="7102" y="330"/>
                        </a:cubicBezTo>
                        <a:cubicBezTo>
                          <a:pt x="7429" y="330"/>
                          <a:pt x="7756" y="338"/>
                          <a:pt x="8075" y="354"/>
                        </a:cubicBezTo>
                        <a:cubicBezTo>
                          <a:pt x="8745" y="354"/>
                          <a:pt x="9384" y="417"/>
                          <a:pt x="10022" y="577"/>
                        </a:cubicBezTo>
                        <a:cubicBezTo>
                          <a:pt x="10150" y="609"/>
                          <a:pt x="10118" y="769"/>
                          <a:pt x="9990" y="769"/>
                        </a:cubicBezTo>
                        <a:cubicBezTo>
                          <a:pt x="9607" y="769"/>
                          <a:pt x="9256" y="769"/>
                          <a:pt x="8873" y="705"/>
                        </a:cubicBezTo>
                        <a:cubicBezTo>
                          <a:pt x="8522" y="705"/>
                          <a:pt x="8139" y="673"/>
                          <a:pt x="7788" y="673"/>
                        </a:cubicBezTo>
                        <a:cubicBezTo>
                          <a:pt x="7514" y="660"/>
                          <a:pt x="7242" y="653"/>
                          <a:pt x="6971" y="653"/>
                        </a:cubicBezTo>
                        <a:cubicBezTo>
                          <a:pt x="5913" y="653"/>
                          <a:pt x="4872" y="750"/>
                          <a:pt x="3831" y="928"/>
                        </a:cubicBezTo>
                        <a:cubicBezTo>
                          <a:pt x="3192" y="1024"/>
                          <a:pt x="2554" y="1152"/>
                          <a:pt x="1916" y="1311"/>
                        </a:cubicBezTo>
                        <a:lnTo>
                          <a:pt x="1182" y="1503"/>
                        </a:lnTo>
                        <a:lnTo>
                          <a:pt x="1788" y="1471"/>
                        </a:lnTo>
                        <a:cubicBezTo>
                          <a:pt x="2207" y="1454"/>
                          <a:pt x="2624" y="1446"/>
                          <a:pt x="3039" y="1446"/>
                        </a:cubicBezTo>
                        <a:cubicBezTo>
                          <a:pt x="4173" y="1446"/>
                          <a:pt x="5294" y="1505"/>
                          <a:pt x="6416" y="1598"/>
                        </a:cubicBezTo>
                        <a:cubicBezTo>
                          <a:pt x="7182" y="1694"/>
                          <a:pt x="7916" y="1790"/>
                          <a:pt x="8682" y="1886"/>
                        </a:cubicBezTo>
                        <a:cubicBezTo>
                          <a:pt x="9447" y="1981"/>
                          <a:pt x="10182" y="2141"/>
                          <a:pt x="10884" y="2396"/>
                        </a:cubicBezTo>
                        <a:cubicBezTo>
                          <a:pt x="11011" y="2460"/>
                          <a:pt x="10947" y="2620"/>
                          <a:pt x="10852" y="2620"/>
                        </a:cubicBezTo>
                        <a:cubicBezTo>
                          <a:pt x="10405" y="2588"/>
                          <a:pt x="9990" y="2524"/>
                          <a:pt x="9575" y="2428"/>
                        </a:cubicBezTo>
                        <a:cubicBezTo>
                          <a:pt x="9160" y="2364"/>
                          <a:pt x="8745" y="2269"/>
                          <a:pt x="8330" y="2205"/>
                        </a:cubicBezTo>
                        <a:cubicBezTo>
                          <a:pt x="6831" y="1981"/>
                          <a:pt x="5331" y="1854"/>
                          <a:pt x="3831" y="1822"/>
                        </a:cubicBezTo>
                        <a:cubicBezTo>
                          <a:pt x="3606" y="1812"/>
                          <a:pt x="3382" y="1808"/>
                          <a:pt x="3158" y="1808"/>
                        </a:cubicBezTo>
                        <a:cubicBezTo>
                          <a:pt x="2619" y="1808"/>
                          <a:pt x="2084" y="1831"/>
                          <a:pt x="1565" y="1854"/>
                        </a:cubicBezTo>
                        <a:cubicBezTo>
                          <a:pt x="1182" y="1854"/>
                          <a:pt x="799" y="1886"/>
                          <a:pt x="416" y="1917"/>
                        </a:cubicBezTo>
                        <a:lnTo>
                          <a:pt x="1" y="1949"/>
                        </a:lnTo>
                        <a:cubicBezTo>
                          <a:pt x="575" y="2173"/>
                          <a:pt x="1182" y="2364"/>
                          <a:pt x="1788" y="2524"/>
                        </a:cubicBezTo>
                        <a:cubicBezTo>
                          <a:pt x="2586" y="2747"/>
                          <a:pt x="3384" y="3003"/>
                          <a:pt x="4182" y="3194"/>
                        </a:cubicBezTo>
                        <a:cubicBezTo>
                          <a:pt x="4948" y="3386"/>
                          <a:pt x="5745" y="3481"/>
                          <a:pt x="6575" y="3513"/>
                        </a:cubicBezTo>
                        <a:cubicBezTo>
                          <a:pt x="7405" y="3545"/>
                          <a:pt x="8235" y="3577"/>
                          <a:pt x="9065" y="3609"/>
                        </a:cubicBezTo>
                        <a:lnTo>
                          <a:pt x="10277" y="3673"/>
                        </a:lnTo>
                        <a:cubicBezTo>
                          <a:pt x="10692" y="3705"/>
                          <a:pt x="11107" y="3737"/>
                          <a:pt x="11522" y="3832"/>
                        </a:cubicBezTo>
                        <a:cubicBezTo>
                          <a:pt x="11618" y="3864"/>
                          <a:pt x="11650" y="4088"/>
                          <a:pt x="11522" y="4088"/>
                        </a:cubicBezTo>
                        <a:lnTo>
                          <a:pt x="11458" y="4088"/>
                        </a:lnTo>
                        <a:cubicBezTo>
                          <a:pt x="11490" y="4120"/>
                          <a:pt x="11522" y="4183"/>
                          <a:pt x="11554" y="4215"/>
                        </a:cubicBezTo>
                        <a:cubicBezTo>
                          <a:pt x="11809" y="4662"/>
                          <a:pt x="12064" y="5077"/>
                          <a:pt x="12288" y="5524"/>
                        </a:cubicBezTo>
                        <a:cubicBezTo>
                          <a:pt x="12543" y="6066"/>
                          <a:pt x="12798" y="6577"/>
                          <a:pt x="13054" y="7119"/>
                        </a:cubicBezTo>
                        <a:cubicBezTo>
                          <a:pt x="13916" y="9002"/>
                          <a:pt x="14713" y="10981"/>
                          <a:pt x="15543" y="12896"/>
                        </a:cubicBezTo>
                        <a:cubicBezTo>
                          <a:pt x="15958" y="13853"/>
                          <a:pt x="16405" y="14779"/>
                          <a:pt x="16884" y="15704"/>
                        </a:cubicBezTo>
                        <a:cubicBezTo>
                          <a:pt x="17043" y="15992"/>
                          <a:pt x="17171" y="16279"/>
                          <a:pt x="17298" y="16566"/>
                        </a:cubicBezTo>
                        <a:cubicBezTo>
                          <a:pt x="17235" y="16311"/>
                          <a:pt x="17139" y="16056"/>
                          <a:pt x="17075" y="15832"/>
                        </a:cubicBezTo>
                        <a:cubicBezTo>
                          <a:pt x="16947" y="15385"/>
                          <a:pt x="16820" y="14970"/>
                          <a:pt x="16692" y="14524"/>
                        </a:cubicBezTo>
                        <a:cubicBezTo>
                          <a:pt x="16532" y="14077"/>
                          <a:pt x="16405" y="13630"/>
                          <a:pt x="16245" y="13215"/>
                        </a:cubicBezTo>
                        <a:cubicBezTo>
                          <a:pt x="16150" y="12992"/>
                          <a:pt x="16086" y="12768"/>
                          <a:pt x="16022" y="12545"/>
                        </a:cubicBezTo>
                        <a:cubicBezTo>
                          <a:pt x="15894" y="12353"/>
                          <a:pt x="15830" y="12130"/>
                          <a:pt x="15830" y="11907"/>
                        </a:cubicBezTo>
                        <a:cubicBezTo>
                          <a:pt x="15830" y="11838"/>
                          <a:pt x="15897" y="11785"/>
                          <a:pt x="15958" y="11785"/>
                        </a:cubicBezTo>
                        <a:cubicBezTo>
                          <a:pt x="15981" y="11785"/>
                          <a:pt x="16004" y="11793"/>
                          <a:pt x="16022" y="11811"/>
                        </a:cubicBezTo>
                        <a:cubicBezTo>
                          <a:pt x="16150" y="12002"/>
                          <a:pt x="16277" y="12226"/>
                          <a:pt x="16341" y="12449"/>
                        </a:cubicBezTo>
                        <a:cubicBezTo>
                          <a:pt x="16405" y="12673"/>
                          <a:pt x="16501" y="12896"/>
                          <a:pt x="16564" y="13119"/>
                        </a:cubicBezTo>
                        <a:cubicBezTo>
                          <a:pt x="16724" y="13566"/>
                          <a:pt x="16884" y="14045"/>
                          <a:pt x="17043" y="14460"/>
                        </a:cubicBezTo>
                        <a:cubicBezTo>
                          <a:pt x="17171" y="14875"/>
                          <a:pt x="17298" y="15290"/>
                          <a:pt x="17394" y="15736"/>
                        </a:cubicBezTo>
                        <a:cubicBezTo>
                          <a:pt x="17362" y="15417"/>
                          <a:pt x="17298" y="15098"/>
                          <a:pt x="17235" y="14811"/>
                        </a:cubicBezTo>
                        <a:cubicBezTo>
                          <a:pt x="16947" y="13439"/>
                          <a:pt x="16564" y="12098"/>
                          <a:pt x="16086" y="10790"/>
                        </a:cubicBezTo>
                        <a:cubicBezTo>
                          <a:pt x="15862" y="10119"/>
                          <a:pt x="15607" y="9481"/>
                          <a:pt x="15352" y="8811"/>
                        </a:cubicBezTo>
                        <a:cubicBezTo>
                          <a:pt x="15224" y="8492"/>
                          <a:pt x="15096" y="8173"/>
                          <a:pt x="14969" y="7854"/>
                        </a:cubicBezTo>
                        <a:cubicBezTo>
                          <a:pt x="14905" y="7694"/>
                          <a:pt x="14841" y="7502"/>
                          <a:pt x="14777" y="7343"/>
                        </a:cubicBezTo>
                        <a:cubicBezTo>
                          <a:pt x="14713" y="7183"/>
                          <a:pt x="14650" y="7024"/>
                          <a:pt x="14650" y="6864"/>
                        </a:cubicBezTo>
                        <a:cubicBezTo>
                          <a:pt x="14650" y="6795"/>
                          <a:pt x="14716" y="6743"/>
                          <a:pt x="14789" y="6743"/>
                        </a:cubicBezTo>
                        <a:cubicBezTo>
                          <a:pt x="14817" y="6743"/>
                          <a:pt x="14846" y="6751"/>
                          <a:pt x="14873" y="6768"/>
                        </a:cubicBezTo>
                        <a:cubicBezTo>
                          <a:pt x="15001" y="6928"/>
                          <a:pt x="15096" y="7119"/>
                          <a:pt x="15160" y="7311"/>
                        </a:cubicBezTo>
                        <a:cubicBezTo>
                          <a:pt x="15224" y="7471"/>
                          <a:pt x="15320" y="7662"/>
                          <a:pt x="15384" y="7854"/>
                        </a:cubicBezTo>
                        <a:cubicBezTo>
                          <a:pt x="15543" y="8205"/>
                          <a:pt x="15703" y="8588"/>
                          <a:pt x="15830" y="8971"/>
                        </a:cubicBezTo>
                        <a:cubicBezTo>
                          <a:pt x="16341" y="10279"/>
                          <a:pt x="16820" y="11619"/>
                          <a:pt x="17171" y="12992"/>
                        </a:cubicBezTo>
                        <a:cubicBezTo>
                          <a:pt x="17298" y="13470"/>
                          <a:pt x="17426" y="13949"/>
                          <a:pt x="17522" y="14428"/>
                        </a:cubicBezTo>
                        <a:cubicBezTo>
                          <a:pt x="17426" y="13183"/>
                          <a:pt x="17267" y="11939"/>
                          <a:pt x="17075" y="10726"/>
                        </a:cubicBezTo>
                        <a:cubicBezTo>
                          <a:pt x="16979" y="10088"/>
                          <a:pt x="16852" y="9481"/>
                          <a:pt x="16724" y="8843"/>
                        </a:cubicBezTo>
                        <a:cubicBezTo>
                          <a:pt x="16564" y="8268"/>
                          <a:pt x="16469" y="7662"/>
                          <a:pt x="16373" y="7056"/>
                        </a:cubicBezTo>
                        <a:cubicBezTo>
                          <a:pt x="16373" y="6994"/>
                          <a:pt x="16439" y="6959"/>
                          <a:pt x="16495" y="6959"/>
                        </a:cubicBezTo>
                        <a:cubicBezTo>
                          <a:pt x="16526" y="6959"/>
                          <a:pt x="16553" y="6969"/>
                          <a:pt x="16564" y="6992"/>
                        </a:cubicBezTo>
                        <a:cubicBezTo>
                          <a:pt x="16820" y="7662"/>
                          <a:pt x="17011" y="8364"/>
                          <a:pt x="17107" y="9066"/>
                        </a:cubicBezTo>
                        <a:cubicBezTo>
                          <a:pt x="17554" y="11236"/>
                          <a:pt x="17809" y="13407"/>
                          <a:pt x="17873" y="15609"/>
                        </a:cubicBezTo>
                        <a:cubicBezTo>
                          <a:pt x="17873" y="15290"/>
                          <a:pt x="17905" y="14939"/>
                          <a:pt x="17905" y="14587"/>
                        </a:cubicBezTo>
                        <a:cubicBezTo>
                          <a:pt x="17905" y="13343"/>
                          <a:pt x="17873" y="12098"/>
                          <a:pt x="17777" y="10885"/>
                        </a:cubicBezTo>
                        <a:cubicBezTo>
                          <a:pt x="17713" y="9641"/>
                          <a:pt x="17586" y="8396"/>
                          <a:pt x="17394" y="7183"/>
                        </a:cubicBezTo>
                        <a:cubicBezTo>
                          <a:pt x="17107" y="6034"/>
                          <a:pt x="16756" y="4885"/>
                          <a:pt x="16277" y="3800"/>
                        </a:cubicBezTo>
                        <a:cubicBezTo>
                          <a:pt x="16022" y="3226"/>
                          <a:pt x="15798" y="2651"/>
                          <a:pt x="15575" y="2077"/>
                        </a:cubicBezTo>
                        <a:cubicBezTo>
                          <a:pt x="15384" y="1630"/>
                          <a:pt x="15224" y="1215"/>
                          <a:pt x="15064" y="769"/>
                        </a:cubicBezTo>
                        <a:cubicBezTo>
                          <a:pt x="15064" y="705"/>
                          <a:pt x="15033" y="641"/>
                          <a:pt x="15033" y="577"/>
                        </a:cubicBezTo>
                        <a:cubicBezTo>
                          <a:pt x="13916" y="322"/>
                          <a:pt x="12767" y="162"/>
                          <a:pt x="11618" y="98"/>
                        </a:cubicBezTo>
                        <a:cubicBezTo>
                          <a:pt x="10887" y="32"/>
                          <a:pt x="10157" y="0"/>
                          <a:pt x="9428"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0" name="Google Shape;1930;p60"/>
                  <p:cNvSpPr/>
                  <p:nvPr/>
                </p:nvSpPr>
                <p:spPr>
                  <a:xfrm>
                    <a:off x="3301750" y="3975575"/>
                    <a:ext cx="285650" cy="703450"/>
                  </a:xfrm>
                  <a:custGeom>
                    <a:avLst/>
                    <a:gdLst/>
                    <a:ahLst/>
                    <a:cxnLst/>
                    <a:rect l="l" t="t" r="r" b="b"/>
                    <a:pathLst>
                      <a:path w="11426" h="28138" extrusionOk="0">
                        <a:moveTo>
                          <a:pt x="258" y="3771"/>
                        </a:moveTo>
                        <a:lnTo>
                          <a:pt x="224" y="3787"/>
                        </a:lnTo>
                        <a:lnTo>
                          <a:pt x="96" y="3883"/>
                        </a:lnTo>
                        <a:lnTo>
                          <a:pt x="258" y="3771"/>
                        </a:lnTo>
                        <a:close/>
                        <a:moveTo>
                          <a:pt x="6688" y="0"/>
                        </a:moveTo>
                        <a:cubicBezTo>
                          <a:pt x="6670" y="0"/>
                          <a:pt x="6646" y="8"/>
                          <a:pt x="6607" y="21"/>
                        </a:cubicBezTo>
                        <a:cubicBezTo>
                          <a:pt x="6256" y="181"/>
                          <a:pt x="5905" y="372"/>
                          <a:pt x="5586" y="564"/>
                        </a:cubicBezTo>
                        <a:cubicBezTo>
                          <a:pt x="4915" y="947"/>
                          <a:pt x="4245" y="1298"/>
                          <a:pt x="3575" y="1712"/>
                        </a:cubicBezTo>
                        <a:cubicBezTo>
                          <a:pt x="2905" y="2095"/>
                          <a:pt x="2235" y="2478"/>
                          <a:pt x="1596" y="2893"/>
                        </a:cubicBezTo>
                        <a:lnTo>
                          <a:pt x="607" y="3532"/>
                        </a:lnTo>
                        <a:lnTo>
                          <a:pt x="258" y="3771"/>
                        </a:lnTo>
                        <a:lnTo>
                          <a:pt x="258" y="3771"/>
                        </a:lnTo>
                        <a:lnTo>
                          <a:pt x="926" y="3468"/>
                        </a:lnTo>
                        <a:cubicBezTo>
                          <a:pt x="1405" y="3244"/>
                          <a:pt x="1915" y="3053"/>
                          <a:pt x="2394" y="2861"/>
                        </a:cubicBezTo>
                        <a:cubicBezTo>
                          <a:pt x="2873" y="2670"/>
                          <a:pt x="3383" y="2478"/>
                          <a:pt x="3894" y="2351"/>
                        </a:cubicBezTo>
                        <a:cubicBezTo>
                          <a:pt x="4118" y="2287"/>
                          <a:pt x="4373" y="2223"/>
                          <a:pt x="4628" y="2191"/>
                        </a:cubicBezTo>
                        <a:cubicBezTo>
                          <a:pt x="4815" y="2144"/>
                          <a:pt x="5002" y="2115"/>
                          <a:pt x="5201" y="2115"/>
                        </a:cubicBezTo>
                        <a:cubicBezTo>
                          <a:pt x="5274" y="2115"/>
                          <a:pt x="5349" y="2119"/>
                          <a:pt x="5426" y="2127"/>
                        </a:cubicBezTo>
                        <a:cubicBezTo>
                          <a:pt x="5522" y="2159"/>
                          <a:pt x="5522" y="2319"/>
                          <a:pt x="5458" y="2351"/>
                        </a:cubicBezTo>
                        <a:cubicBezTo>
                          <a:pt x="5203" y="2478"/>
                          <a:pt x="4947" y="2542"/>
                          <a:pt x="4724" y="2574"/>
                        </a:cubicBezTo>
                        <a:cubicBezTo>
                          <a:pt x="4469" y="2638"/>
                          <a:pt x="4213" y="2702"/>
                          <a:pt x="3990" y="2766"/>
                        </a:cubicBezTo>
                        <a:cubicBezTo>
                          <a:pt x="3479" y="2893"/>
                          <a:pt x="3000" y="3053"/>
                          <a:pt x="2522" y="3244"/>
                        </a:cubicBezTo>
                        <a:cubicBezTo>
                          <a:pt x="2266" y="3340"/>
                          <a:pt x="1979" y="3436"/>
                          <a:pt x="1724" y="3564"/>
                        </a:cubicBezTo>
                        <a:cubicBezTo>
                          <a:pt x="2107" y="3500"/>
                          <a:pt x="2522" y="3436"/>
                          <a:pt x="2937" y="3436"/>
                        </a:cubicBezTo>
                        <a:cubicBezTo>
                          <a:pt x="3122" y="3423"/>
                          <a:pt x="3312" y="3415"/>
                          <a:pt x="3506" y="3415"/>
                        </a:cubicBezTo>
                        <a:cubicBezTo>
                          <a:pt x="3780" y="3415"/>
                          <a:pt x="4060" y="3430"/>
                          <a:pt x="4341" y="3468"/>
                        </a:cubicBezTo>
                        <a:cubicBezTo>
                          <a:pt x="4564" y="3500"/>
                          <a:pt x="4788" y="3532"/>
                          <a:pt x="5011" y="3564"/>
                        </a:cubicBezTo>
                        <a:cubicBezTo>
                          <a:pt x="5235" y="3595"/>
                          <a:pt x="5458" y="3659"/>
                          <a:pt x="5649" y="3787"/>
                        </a:cubicBezTo>
                        <a:cubicBezTo>
                          <a:pt x="5713" y="3851"/>
                          <a:pt x="5681" y="3978"/>
                          <a:pt x="5586" y="4010"/>
                        </a:cubicBezTo>
                        <a:cubicBezTo>
                          <a:pt x="5362" y="4010"/>
                          <a:pt x="5139" y="3978"/>
                          <a:pt x="4915" y="3915"/>
                        </a:cubicBezTo>
                        <a:cubicBezTo>
                          <a:pt x="4692" y="3883"/>
                          <a:pt x="4469" y="3851"/>
                          <a:pt x="4245" y="3819"/>
                        </a:cubicBezTo>
                        <a:cubicBezTo>
                          <a:pt x="3983" y="3781"/>
                          <a:pt x="3722" y="3766"/>
                          <a:pt x="3466" y="3766"/>
                        </a:cubicBezTo>
                        <a:cubicBezTo>
                          <a:pt x="3286" y="3766"/>
                          <a:pt x="3109" y="3774"/>
                          <a:pt x="2937" y="3787"/>
                        </a:cubicBezTo>
                        <a:cubicBezTo>
                          <a:pt x="2458" y="3819"/>
                          <a:pt x="1979" y="3883"/>
                          <a:pt x="1532" y="3978"/>
                        </a:cubicBezTo>
                        <a:cubicBezTo>
                          <a:pt x="1309" y="4010"/>
                          <a:pt x="1118" y="4042"/>
                          <a:pt x="894" y="4106"/>
                        </a:cubicBezTo>
                        <a:cubicBezTo>
                          <a:pt x="1245" y="4202"/>
                          <a:pt x="1628" y="4329"/>
                          <a:pt x="1979" y="4425"/>
                        </a:cubicBezTo>
                        <a:cubicBezTo>
                          <a:pt x="2458" y="4521"/>
                          <a:pt x="2905" y="4617"/>
                          <a:pt x="3383" y="4681"/>
                        </a:cubicBezTo>
                        <a:lnTo>
                          <a:pt x="4118" y="4808"/>
                        </a:lnTo>
                        <a:cubicBezTo>
                          <a:pt x="4341" y="4840"/>
                          <a:pt x="4596" y="4872"/>
                          <a:pt x="4820" y="4936"/>
                        </a:cubicBezTo>
                        <a:cubicBezTo>
                          <a:pt x="4979" y="4968"/>
                          <a:pt x="4947" y="5191"/>
                          <a:pt x="4788" y="5191"/>
                        </a:cubicBezTo>
                        <a:cubicBezTo>
                          <a:pt x="4564" y="5191"/>
                          <a:pt x="4309" y="5191"/>
                          <a:pt x="4086" y="5127"/>
                        </a:cubicBezTo>
                        <a:cubicBezTo>
                          <a:pt x="3830" y="5095"/>
                          <a:pt x="3607" y="5063"/>
                          <a:pt x="3352" y="5032"/>
                        </a:cubicBezTo>
                        <a:cubicBezTo>
                          <a:pt x="2905" y="4968"/>
                          <a:pt x="2426" y="4872"/>
                          <a:pt x="1979" y="4776"/>
                        </a:cubicBezTo>
                        <a:cubicBezTo>
                          <a:pt x="1501" y="4649"/>
                          <a:pt x="1054" y="4521"/>
                          <a:pt x="607" y="4361"/>
                        </a:cubicBezTo>
                        <a:lnTo>
                          <a:pt x="224" y="4234"/>
                        </a:lnTo>
                        <a:lnTo>
                          <a:pt x="1" y="4329"/>
                        </a:lnTo>
                        <a:lnTo>
                          <a:pt x="798" y="4617"/>
                        </a:lnTo>
                        <a:cubicBezTo>
                          <a:pt x="1341" y="4808"/>
                          <a:pt x="1883" y="5000"/>
                          <a:pt x="2394" y="5223"/>
                        </a:cubicBezTo>
                        <a:cubicBezTo>
                          <a:pt x="2905" y="5415"/>
                          <a:pt x="3415" y="5606"/>
                          <a:pt x="3926" y="5829"/>
                        </a:cubicBezTo>
                        <a:cubicBezTo>
                          <a:pt x="4245" y="5957"/>
                          <a:pt x="4532" y="6085"/>
                          <a:pt x="4820" y="6276"/>
                        </a:cubicBezTo>
                        <a:lnTo>
                          <a:pt x="4820" y="6244"/>
                        </a:lnTo>
                        <a:cubicBezTo>
                          <a:pt x="4855" y="6173"/>
                          <a:pt x="4921" y="6131"/>
                          <a:pt x="4984" y="6131"/>
                        </a:cubicBezTo>
                        <a:cubicBezTo>
                          <a:pt x="5032" y="6131"/>
                          <a:pt x="5079" y="6156"/>
                          <a:pt x="5107" y="6212"/>
                        </a:cubicBezTo>
                        <a:cubicBezTo>
                          <a:pt x="5171" y="6340"/>
                          <a:pt x="5203" y="6468"/>
                          <a:pt x="5235" y="6595"/>
                        </a:cubicBezTo>
                        <a:cubicBezTo>
                          <a:pt x="5266" y="6659"/>
                          <a:pt x="5266" y="6723"/>
                          <a:pt x="5235" y="6787"/>
                        </a:cubicBezTo>
                        <a:cubicBezTo>
                          <a:pt x="5235" y="6915"/>
                          <a:pt x="5266" y="7042"/>
                          <a:pt x="5266" y="7138"/>
                        </a:cubicBezTo>
                        <a:lnTo>
                          <a:pt x="5426" y="8127"/>
                        </a:lnTo>
                        <a:cubicBezTo>
                          <a:pt x="5745" y="10234"/>
                          <a:pt x="6224" y="12308"/>
                          <a:pt x="6703" y="14382"/>
                        </a:cubicBezTo>
                        <a:cubicBezTo>
                          <a:pt x="6731" y="14368"/>
                          <a:pt x="6757" y="14362"/>
                          <a:pt x="6781" y="14362"/>
                        </a:cubicBezTo>
                        <a:cubicBezTo>
                          <a:pt x="6868" y="14362"/>
                          <a:pt x="6926" y="14442"/>
                          <a:pt x="6926" y="14542"/>
                        </a:cubicBezTo>
                        <a:cubicBezTo>
                          <a:pt x="6894" y="14638"/>
                          <a:pt x="6862" y="14765"/>
                          <a:pt x="6830" y="14861"/>
                        </a:cubicBezTo>
                        <a:lnTo>
                          <a:pt x="6830" y="14925"/>
                        </a:lnTo>
                        <a:cubicBezTo>
                          <a:pt x="6862" y="14957"/>
                          <a:pt x="6830" y="15021"/>
                          <a:pt x="6798" y="15053"/>
                        </a:cubicBezTo>
                        <a:cubicBezTo>
                          <a:pt x="6766" y="15085"/>
                          <a:pt x="6766" y="15085"/>
                          <a:pt x="6734" y="15085"/>
                        </a:cubicBezTo>
                        <a:lnTo>
                          <a:pt x="6671" y="15340"/>
                        </a:lnTo>
                        <a:cubicBezTo>
                          <a:pt x="6543" y="15627"/>
                          <a:pt x="6447" y="15882"/>
                          <a:pt x="6288" y="16138"/>
                        </a:cubicBezTo>
                        <a:cubicBezTo>
                          <a:pt x="6032" y="16616"/>
                          <a:pt x="5777" y="17095"/>
                          <a:pt x="5490" y="17574"/>
                        </a:cubicBezTo>
                        <a:cubicBezTo>
                          <a:pt x="5011" y="18436"/>
                          <a:pt x="4596" y="19329"/>
                          <a:pt x="4277" y="20255"/>
                        </a:cubicBezTo>
                        <a:cubicBezTo>
                          <a:pt x="3958" y="21212"/>
                          <a:pt x="3703" y="22170"/>
                          <a:pt x="3543" y="23159"/>
                        </a:cubicBezTo>
                        <a:cubicBezTo>
                          <a:pt x="3352" y="24116"/>
                          <a:pt x="3224" y="25138"/>
                          <a:pt x="3128" y="26127"/>
                        </a:cubicBezTo>
                        <a:cubicBezTo>
                          <a:pt x="3096" y="26574"/>
                          <a:pt x="3064" y="26989"/>
                          <a:pt x="3000" y="27435"/>
                        </a:cubicBezTo>
                        <a:lnTo>
                          <a:pt x="3096" y="27212"/>
                        </a:lnTo>
                        <a:cubicBezTo>
                          <a:pt x="3288" y="26733"/>
                          <a:pt x="3479" y="26318"/>
                          <a:pt x="3735" y="25840"/>
                        </a:cubicBezTo>
                        <a:cubicBezTo>
                          <a:pt x="3958" y="25393"/>
                          <a:pt x="4181" y="24914"/>
                          <a:pt x="4405" y="24467"/>
                        </a:cubicBezTo>
                        <a:cubicBezTo>
                          <a:pt x="4596" y="23957"/>
                          <a:pt x="4883" y="23510"/>
                          <a:pt x="5171" y="23095"/>
                        </a:cubicBezTo>
                        <a:cubicBezTo>
                          <a:pt x="5188" y="23077"/>
                          <a:pt x="5211" y="23069"/>
                          <a:pt x="5234" y="23069"/>
                        </a:cubicBezTo>
                        <a:cubicBezTo>
                          <a:pt x="5293" y="23069"/>
                          <a:pt x="5353" y="23122"/>
                          <a:pt x="5330" y="23191"/>
                        </a:cubicBezTo>
                        <a:cubicBezTo>
                          <a:pt x="5171" y="23701"/>
                          <a:pt x="4979" y="24180"/>
                          <a:pt x="4692" y="24627"/>
                        </a:cubicBezTo>
                        <a:lnTo>
                          <a:pt x="4022" y="25967"/>
                        </a:lnTo>
                        <a:cubicBezTo>
                          <a:pt x="3798" y="26414"/>
                          <a:pt x="3607" y="26861"/>
                          <a:pt x="3415" y="27308"/>
                        </a:cubicBezTo>
                        <a:cubicBezTo>
                          <a:pt x="3320" y="27531"/>
                          <a:pt x="3224" y="27755"/>
                          <a:pt x="3160" y="27978"/>
                        </a:cubicBezTo>
                        <a:cubicBezTo>
                          <a:pt x="3128" y="28042"/>
                          <a:pt x="3096" y="28074"/>
                          <a:pt x="3096" y="28138"/>
                        </a:cubicBezTo>
                        <a:cubicBezTo>
                          <a:pt x="3256" y="27914"/>
                          <a:pt x="3415" y="27691"/>
                          <a:pt x="3575" y="27467"/>
                        </a:cubicBezTo>
                        <a:cubicBezTo>
                          <a:pt x="3926" y="26957"/>
                          <a:pt x="4277" y="26446"/>
                          <a:pt x="4596" y="25904"/>
                        </a:cubicBezTo>
                        <a:cubicBezTo>
                          <a:pt x="5745" y="24021"/>
                          <a:pt x="6734" y="22074"/>
                          <a:pt x="7532" y="20031"/>
                        </a:cubicBezTo>
                        <a:cubicBezTo>
                          <a:pt x="7947" y="19010"/>
                          <a:pt x="8298" y="17989"/>
                          <a:pt x="8586" y="16936"/>
                        </a:cubicBezTo>
                        <a:cubicBezTo>
                          <a:pt x="8745" y="16393"/>
                          <a:pt x="8905" y="15882"/>
                          <a:pt x="9032" y="15340"/>
                        </a:cubicBezTo>
                        <a:cubicBezTo>
                          <a:pt x="9096" y="15085"/>
                          <a:pt x="9160" y="14829"/>
                          <a:pt x="9224" y="14542"/>
                        </a:cubicBezTo>
                        <a:cubicBezTo>
                          <a:pt x="9288" y="14287"/>
                          <a:pt x="9351" y="14000"/>
                          <a:pt x="9447" y="13744"/>
                        </a:cubicBezTo>
                        <a:cubicBezTo>
                          <a:pt x="9476" y="13671"/>
                          <a:pt x="9553" y="13632"/>
                          <a:pt x="9626" y="13632"/>
                        </a:cubicBezTo>
                        <a:cubicBezTo>
                          <a:pt x="9714" y="13632"/>
                          <a:pt x="9798" y="13687"/>
                          <a:pt x="9798" y="13808"/>
                        </a:cubicBezTo>
                        <a:cubicBezTo>
                          <a:pt x="9766" y="14127"/>
                          <a:pt x="9734" y="14446"/>
                          <a:pt x="9639" y="14765"/>
                        </a:cubicBezTo>
                        <a:cubicBezTo>
                          <a:pt x="9575" y="15053"/>
                          <a:pt x="9511" y="15340"/>
                          <a:pt x="9447" y="15659"/>
                        </a:cubicBezTo>
                        <a:cubicBezTo>
                          <a:pt x="9288" y="16265"/>
                          <a:pt x="9096" y="16872"/>
                          <a:pt x="8937" y="17446"/>
                        </a:cubicBezTo>
                        <a:cubicBezTo>
                          <a:pt x="8266" y="19585"/>
                          <a:pt x="7437" y="21659"/>
                          <a:pt x="6415" y="23638"/>
                        </a:cubicBezTo>
                        <a:cubicBezTo>
                          <a:pt x="5905" y="24595"/>
                          <a:pt x="5330" y="25553"/>
                          <a:pt x="4756" y="26510"/>
                        </a:cubicBezTo>
                        <a:cubicBezTo>
                          <a:pt x="4500" y="26893"/>
                          <a:pt x="4245" y="27276"/>
                          <a:pt x="3990" y="27659"/>
                        </a:cubicBezTo>
                        <a:cubicBezTo>
                          <a:pt x="4947" y="26542"/>
                          <a:pt x="5873" y="25393"/>
                          <a:pt x="6703" y="24180"/>
                        </a:cubicBezTo>
                        <a:cubicBezTo>
                          <a:pt x="7788" y="22648"/>
                          <a:pt x="8745" y="21021"/>
                          <a:pt x="9607" y="19361"/>
                        </a:cubicBezTo>
                        <a:cubicBezTo>
                          <a:pt x="10022" y="18531"/>
                          <a:pt x="10437" y="17670"/>
                          <a:pt x="10788" y="16840"/>
                        </a:cubicBezTo>
                        <a:cubicBezTo>
                          <a:pt x="11011" y="16393"/>
                          <a:pt x="11171" y="15946"/>
                          <a:pt x="11330" y="15499"/>
                        </a:cubicBezTo>
                        <a:cubicBezTo>
                          <a:pt x="11426" y="14989"/>
                          <a:pt x="11394" y="14446"/>
                          <a:pt x="11234" y="13968"/>
                        </a:cubicBezTo>
                        <a:cubicBezTo>
                          <a:pt x="10820" y="11925"/>
                          <a:pt x="10309" y="9883"/>
                          <a:pt x="9734" y="7872"/>
                        </a:cubicBezTo>
                        <a:cubicBezTo>
                          <a:pt x="9415" y="6883"/>
                          <a:pt x="9096" y="5893"/>
                          <a:pt x="8777" y="4904"/>
                        </a:cubicBezTo>
                        <a:lnTo>
                          <a:pt x="8617" y="4489"/>
                        </a:lnTo>
                        <a:cubicBezTo>
                          <a:pt x="8362" y="3819"/>
                          <a:pt x="8171" y="3117"/>
                          <a:pt x="8075" y="2383"/>
                        </a:cubicBezTo>
                        <a:cubicBezTo>
                          <a:pt x="8011" y="2223"/>
                          <a:pt x="7915" y="2032"/>
                          <a:pt x="7820" y="1872"/>
                        </a:cubicBezTo>
                        <a:cubicBezTo>
                          <a:pt x="7628" y="1489"/>
                          <a:pt x="7437" y="1106"/>
                          <a:pt x="7213" y="755"/>
                        </a:cubicBezTo>
                        <a:cubicBezTo>
                          <a:pt x="7117" y="595"/>
                          <a:pt x="6990" y="436"/>
                          <a:pt x="6894" y="276"/>
                        </a:cubicBezTo>
                        <a:cubicBezTo>
                          <a:pt x="6862" y="181"/>
                          <a:pt x="6798" y="117"/>
                          <a:pt x="6766" y="53"/>
                        </a:cubicBezTo>
                        <a:cubicBezTo>
                          <a:pt x="6729" y="16"/>
                          <a:pt x="6714" y="0"/>
                          <a:pt x="6688"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1" name="Google Shape;1931;p60"/>
                  <p:cNvSpPr/>
                  <p:nvPr/>
                </p:nvSpPr>
                <p:spPr>
                  <a:xfrm>
                    <a:off x="2699375" y="3615450"/>
                    <a:ext cx="897600" cy="1092700"/>
                  </a:xfrm>
                  <a:custGeom>
                    <a:avLst/>
                    <a:gdLst/>
                    <a:ahLst/>
                    <a:cxnLst/>
                    <a:rect l="l" t="t" r="r" b="b"/>
                    <a:pathLst>
                      <a:path w="35904" h="43708" extrusionOk="0">
                        <a:moveTo>
                          <a:pt x="15512" y="427"/>
                        </a:moveTo>
                        <a:cubicBezTo>
                          <a:pt x="16245" y="427"/>
                          <a:pt x="16979" y="456"/>
                          <a:pt x="17713" y="511"/>
                        </a:cubicBezTo>
                        <a:cubicBezTo>
                          <a:pt x="18862" y="575"/>
                          <a:pt x="20011" y="735"/>
                          <a:pt x="21128" y="990"/>
                        </a:cubicBezTo>
                        <a:cubicBezTo>
                          <a:pt x="21255" y="1501"/>
                          <a:pt x="21447" y="2011"/>
                          <a:pt x="21670" y="2490"/>
                        </a:cubicBezTo>
                        <a:cubicBezTo>
                          <a:pt x="21893" y="3064"/>
                          <a:pt x="22117" y="3639"/>
                          <a:pt x="22372" y="4213"/>
                        </a:cubicBezTo>
                        <a:cubicBezTo>
                          <a:pt x="22851" y="5298"/>
                          <a:pt x="23202" y="6447"/>
                          <a:pt x="23489" y="7596"/>
                        </a:cubicBezTo>
                        <a:cubicBezTo>
                          <a:pt x="23681" y="8809"/>
                          <a:pt x="23808" y="10054"/>
                          <a:pt x="23872" y="11298"/>
                        </a:cubicBezTo>
                        <a:cubicBezTo>
                          <a:pt x="23968" y="12511"/>
                          <a:pt x="24000" y="13756"/>
                          <a:pt x="24000" y="15000"/>
                        </a:cubicBezTo>
                        <a:cubicBezTo>
                          <a:pt x="24000" y="15352"/>
                          <a:pt x="23968" y="15703"/>
                          <a:pt x="23968" y="16022"/>
                        </a:cubicBezTo>
                        <a:cubicBezTo>
                          <a:pt x="23904" y="13820"/>
                          <a:pt x="23649" y="11649"/>
                          <a:pt x="23202" y="9479"/>
                        </a:cubicBezTo>
                        <a:cubicBezTo>
                          <a:pt x="23106" y="8777"/>
                          <a:pt x="22915" y="8075"/>
                          <a:pt x="22659" y="7405"/>
                        </a:cubicBezTo>
                        <a:cubicBezTo>
                          <a:pt x="22648" y="7382"/>
                          <a:pt x="22621" y="7372"/>
                          <a:pt x="22590" y="7372"/>
                        </a:cubicBezTo>
                        <a:cubicBezTo>
                          <a:pt x="22534" y="7372"/>
                          <a:pt x="22468" y="7407"/>
                          <a:pt x="22468" y="7469"/>
                        </a:cubicBezTo>
                        <a:cubicBezTo>
                          <a:pt x="22564" y="8075"/>
                          <a:pt x="22659" y="8681"/>
                          <a:pt x="22819" y="9256"/>
                        </a:cubicBezTo>
                        <a:cubicBezTo>
                          <a:pt x="22947" y="9894"/>
                          <a:pt x="23074" y="10501"/>
                          <a:pt x="23170" y="11139"/>
                        </a:cubicBezTo>
                        <a:cubicBezTo>
                          <a:pt x="23362" y="12352"/>
                          <a:pt x="23521" y="13596"/>
                          <a:pt x="23617" y="14841"/>
                        </a:cubicBezTo>
                        <a:cubicBezTo>
                          <a:pt x="23521" y="14362"/>
                          <a:pt x="23393" y="13883"/>
                          <a:pt x="23266" y="13405"/>
                        </a:cubicBezTo>
                        <a:cubicBezTo>
                          <a:pt x="22915" y="12032"/>
                          <a:pt x="22436" y="10692"/>
                          <a:pt x="21925" y="9384"/>
                        </a:cubicBezTo>
                        <a:cubicBezTo>
                          <a:pt x="21766" y="9001"/>
                          <a:pt x="21638" y="8618"/>
                          <a:pt x="21479" y="8267"/>
                        </a:cubicBezTo>
                        <a:cubicBezTo>
                          <a:pt x="21415" y="8075"/>
                          <a:pt x="21319" y="7884"/>
                          <a:pt x="21255" y="7724"/>
                        </a:cubicBezTo>
                        <a:cubicBezTo>
                          <a:pt x="21191" y="7532"/>
                          <a:pt x="21096" y="7341"/>
                          <a:pt x="20968" y="7181"/>
                        </a:cubicBezTo>
                        <a:cubicBezTo>
                          <a:pt x="20941" y="7164"/>
                          <a:pt x="20912" y="7156"/>
                          <a:pt x="20884" y="7156"/>
                        </a:cubicBezTo>
                        <a:cubicBezTo>
                          <a:pt x="20811" y="7156"/>
                          <a:pt x="20745" y="7208"/>
                          <a:pt x="20745" y="7277"/>
                        </a:cubicBezTo>
                        <a:cubicBezTo>
                          <a:pt x="20745" y="7437"/>
                          <a:pt x="20808" y="7596"/>
                          <a:pt x="20872" y="7756"/>
                        </a:cubicBezTo>
                        <a:cubicBezTo>
                          <a:pt x="20936" y="7915"/>
                          <a:pt x="21000" y="8107"/>
                          <a:pt x="21064" y="8267"/>
                        </a:cubicBezTo>
                        <a:cubicBezTo>
                          <a:pt x="21191" y="8586"/>
                          <a:pt x="21319" y="8905"/>
                          <a:pt x="21447" y="9224"/>
                        </a:cubicBezTo>
                        <a:cubicBezTo>
                          <a:pt x="21702" y="9894"/>
                          <a:pt x="21957" y="10532"/>
                          <a:pt x="22181" y="11203"/>
                        </a:cubicBezTo>
                        <a:cubicBezTo>
                          <a:pt x="22659" y="12511"/>
                          <a:pt x="23042" y="13852"/>
                          <a:pt x="23330" y="15224"/>
                        </a:cubicBezTo>
                        <a:cubicBezTo>
                          <a:pt x="23393" y="15511"/>
                          <a:pt x="23457" y="15830"/>
                          <a:pt x="23489" y="16149"/>
                        </a:cubicBezTo>
                        <a:cubicBezTo>
                          <a:pt x="23393" y="15703"/>
                          <a:pt x="23266" y="15288"/>
                          <a:pt x="23138" y="14873"/>
                        </a:cubicBezTo>
                        <a:cubicBezTo>
                          <a:pt x="22979" y="14458"/>
                          <a:pt x="22819" y="13979"/>
                          <a:pt x="22659" y="13532"/>
                        </a:cubicBezTo>
                        <a:cubicBezTo>
                          <a:pt x="22596" y="13309"/>
                          <a:pt x="22500" y="13086"/>
                          <a:pt x="22436" y="12862"/>
                        </a:cubicBezTo>
                        <a:cubicBezTo>
                          <a:pt x="22372" y="12639"/>
                          <a:pt x="22245" y="12415"/>
                          <a:pt x="22117" y="12224"/>
                        </a:cubicBezTo>
                        <a:cubicBezTo>
                          <a:pt x="22099" y="12206"/>
                          <a:pt x="22076" y="12198"/>
                          <a:pt x="22053" y="12198"/>
                        </a:cubicBezTo>
                        <a:cubicBezTo>
                          <a:pt x="21992" y="12198"/>
                          <a:pt x="21925" y="12251"/>
                          <a:pt x="21925" y="12320"/>
                        </a:cubicBezTo>
                        <a:cubicBezTo>
                          <a:pt x="21957" y="12543"/>
                          <a:pt x="21989" y="12766"/>
                          <a:pt x="22117" y="12958"/>
                        </a:cubicBezTo>
                        <a:cubicBezTo>
                          <a:pt x="22181" y="13181"/>
                          <a:pt x="22245" y="13405"/>
                          <a:pt x="22340" y="13628"/>
                        </a:cubicBezTo>
                        <a:cubicBezTo>
                          <a:pt x="22500" y="14043"/>
                          <a:pt x="22627" y="14490"/>
                          <a:pt x="22787" y="14937"/>
                        </a:cubicBezTo>
                        <a:cubicBezTo>
                          <a:pt x="22915" y="15383"/>
                          <a:pt x="23042" y="15798"/>
                          <a:pt x="23170" y="16245"/>
                        </a:cubicBezTo>
                        <a:cubicBezTo>
                          <a:pt x="23234" y="16469"/>
                          <a:pt x="23330" y="16724"/>
                          <a:pt x="23393" y="16979"/>
                        </a:cubicBezTo>
                        <a:cubicBezTo>
                          <a:pt x="23266" y="16692"/>
                          <a:pt x="23106" y="16405"/>
                          <a:pt x="22979" y="16117"/>
                        </a:cubicBezTo>
                        <a:cubicBezTo>
                          <a:pt x="22500" y="15192"/>
                          <a:pt x="22053" y="14266"/>
                          <a:pt x="21638" y="13309"/>
                        </a:cubicBezTo>
                        <a:cubicBezTo>
                          <a:pt x="20808" y="11394"/>
                          <a:pt x="20011" y="9415"/>
                          <a:pt x="19149" y="7532"/>
                        </a:cubicBezTo>
                        <a:cubicBezTo>
                          <a:pt x="18893" y="6990"/>
                          <a:pt x="18638" y="6479"/>
                          <a:pt x="18383" y="5937"/>
                        </a:cubicBezTo>
                        <a:cubicBezTo>
                          <a:pt x="18128" y="5458"/>
                          <a:pt x="17872" y="4947"/>
                          <a:pt x="17585" y="4501"/>
                        </a:cubicBezTo>
                        <a:lnTo>
                          <a:pt x="17617" y="4501"/>
                        </a:lnTo>
                        <a:cubicBezTo>
                          <a:pt x="17745" y="4501"/>
                          <a:pt x="17745" y="4277"/>
                          <a:pt x="17617" y="4245"/>
                        </a:cubicBezTo>
                        <a:cubicBezTo>
                          <a:pt x="17202" y="4150"/>
                          <a:pt x="16787" y="4118"/>
                          <a:pt x="16372" y="4086"/>
                        </a:cubicBezTo>
                        <a:lnTo>
                          <a:pt x="15191" y="4022"/>
                        </a:lnTo>
                        <a:cubicBezTo>
                          <a:pt x="14330" y="3990"/>
                          <a:pt x="13500" y="3958"/>
                          <a:pt x="12670" y="3926"/>
                        </a:cubicBezTo>
                        <a:cubicBezTo>
                          <a:pt x="11872" y="3894"/>
                          <a:pt x="11074" y="3799"/>
                          <a:pt x="10277" y="3607"/>
                        </a:cubicBezTo>
                        <a:cubicBezTo>
                          <a:pt x="9479" y="3416"/>
                          <a:pt x="8681" y="3160"/>
                          <a:pt x="7883" y="2937"/>
                        </a:cubicBezTo>
                        <a:cubicBezTo>
                          <a:pt x="7277" y="2777"/>
                          <a:pt x="6702" y="2586"/>
                          <a:pt x="6128" y="2362"/>
                        </a:cubicBezTo>
                        <a:lnTo>
                          <a:pt x="6511" y="2330"/>
                        </a:lnTo>
                        <a:cubicBezTo>
                          <a:pt x="6926" y="2299"/>
                          <a:pt x="7277" y="2267"/>
                          <a:pt x="7660" y="2267"/>
                        </a:cubicBezTo>
                        <a:cubicBezTo>
                          <a:pt x="8201" y="2244"/>
                          <a:pt x="8727" y="2221"/>
                          <a:pt x="9259" y="2221"/>
                        </a:cubicBezTo>
                        <a:cubicBezTo>
                          <a:pt x="9480" y="2221"/>
                          <a:pt x="9701" y="2225"/>
                          <a:pt x="9926" y="2235"/>
                        </a:cubicBezTo>
                        <a:cubicBezTo>
                          <a:pt x="11426" y="2267"/>
                          <a:pt x="12957" y="2394"/>
                          <a:pt x="14425" y="2618"/>
                        </a:cubicBezTo>
                        <a:cubicBezTo>
                          <a:pt x="14872" y="2682"/>
                          <a:pt x="15287" y="2777"/>
                          <a:pt x="15702" y="2841"/>
                        </a:cubicBezTo>
                        <a:cubicBezTo>
                          <a:pt x="16117" y="2937"/>
                          <a:pt x="16532" y="3001"/>
                          <a:pt x="16947" y="3033"/>
                        </a:cubicBezTo>
                        <a:cubicBezTo>
                          <a:pt x="17042" y="3033"/>
                          <a:pt x="17106" y="2873"/>
                          <a:pt x="17011" y="2809"/>
                        </a:cubicBezTo>
                        <a:cubicBezTo>
                          <a:pt x="16277" y="2554"/>
                          <a:pt x="15542" y="2394"/>
                          <a:pt x="14777" y="2299"/>
                        </a:cubicBezTo>
                        <a:cubicBezTo>
                          <a:pt x="14043" y="2203"/>
                          <a:pt x="13277" y="2107"/>
                          <a:pt x="12511" y="2011"/>
                        </a:cubicBezTo>
                        <a:cubicBezTo>
                          <a:pt x="11389" y="1918"/>
                          <a:pt x="10268" y="1859"/>
                          <a:pt x="9146" y="1859"/>
                        </a:cubicBezTo>
                        <a:cubicBezTo>
                          <a:pt x="8736" y="1859"/>
                          <a:pt x="8325" y="1867"/>
                          <a:pt x="7915" y="1884"/>
                        </a:cubicBezTo>
                        <a:lnTo>
                          <a:pt x="7277" y="1916"/>
                        </a:lnTo>
                        <a:lnTo>
                          <a:pt x="8011" y="1724"/>
                        </a:lnTo>
                        <a:cubicBezTo>
                          <a:pt x="8649" y="1565"/>
                          <a:pt x="9287" y="1437"/>
                          <a:pt x="9957" y="1341"/>
                        </a:cubicBezTo>
                        <a:cubicBezTo>
                          <a:pt x="10973" y="1163"/>
                          <a:pt x="12030" y="1066"/>
                          <a:pt x="13078" y="1066"/>
                        </a:cubicBezTo>
                        <a:cubicBezTo>
                          <a:pt x="13347" y="1066"/>
                          <a:pt x="13616" y="1073"/>
                          <a:pt x="13883" y="1086"/>
                        </a:cubicBezTo>
                        <a:cubicBezTo>
                          <a:pt x="14266" y="1086"/>
                          <a:pt x="14617" y="1118"/>
                          <a:pt x="14968" y="1118"/>
                        </a:cubicBezTo>
                        <a:cubicBezTo>
                          <a:pt x="15351" y="1182"/>
                          <a:pt x="15734" y="1182"/>
                          <a:pt x="16117" y="1182"/>
                        </a:cubicBezTo>
                        <a:cubicBezTo>
                          <a:pt x="16213" y="1182"/>
                          <a:pt x="16245" y="1022"/>
                          <a:pt x="16149" y="990"/>
                        </a:cubicBezTo>
                        <a:cubicBezTo>
                          <a:pt x="15511" y="830"/>
                          <a:pt x="14840" y="767"/>
                          <a:pt x="14202" y="767"/>
                        </a:cubicBezTo>
                        <a:cubicBezTo>
                          <a:pt x="13867" y="751"/>
                          <a:pt x="13540" y="743"/>
                          <a:pt x="13213" y="743"/>
                        </a:cubicBezTo>
                        <a:cubicBezTo>
                          <a:pt x="12886" y="743"/>
                          <a:pt x="12558" y="751"/>
                          <a:pt x="12223" y="767"/>
                        </a:cubicBezTo>
                        <a:cubicBezTo>
                          <a:pt x="11585" y="767"/>
                          <a:pt x="10851" y="862"/>
                          <a:pt x="10181" y="958"/>
                        </a:cubicBezTo>
                        <a:cubicBezTo>
                          <a:pt x="10564" y="862"/>
                          <a:pt x="11011" y="799"/>
                          <a:pt x="11426" y="735"/>
                        </a:cubicBezTo>
                        <a:cubicBezTo>
                          <a:pt x="12777" y="527"/>
                          <a:pt x="14142" y="427"/>
                          <a:pt x="15512" y="427"/>
                        </a:cubicBezTo>
                        <a:close/>
                        <a:moveTo>
                          <a:pt x="15087" y="6990"/>
                        </a:moveTo>
                        <a:cubicBezTo>
                          <a:pt x="15284" y="6990"/>
                          <a:pt x="15479" y="7001"/>
                          <a:pt x="15670" y="7022"/>
                        </a:cubicBezTo>
                        <a:cubicBezTo>
                          <a:pt x="15925" y="7054"/>
                          <a:pt x="16181" y="7181"/>
                          <a:pt x="16308" y="7405"/>
                        </a:cubicBezTo>
                        <a:cubicBezTo>
                          <a:pt x="16500" y="7692"/>
                          <a:pt x="16723" y="7979"/>
                          <a:pt x="16883" y="8235"/>
                        </a:cubicBezTo>
                        <a:cubicBezTo>
                          <a:pt x="17681" y="9352"/>
                          <a:pt x="18447" y="10469"/>
                          <a:pt x="19213" y="11586"/>
                        </a:cubicBezTo>
                        <a:cubicBezTo>
                          <a:pt x="20011" y="12703"/>
                          <a:pt x="20745" y="13788"/>
                          <a:pt x="21510" y="14873"/>
                        </a:cubicBezTo>
                        <a:cubicBezTo>
                          <a:pt x="22213" y="15830"/>
                          <a:pt x="22819" y="16852"/>
                          <a:pt x="23298" y="17937"/>
                        </a:cubicBezTo>
                        <a:cubicBezTo>
                          <a:pt x="23330" y="18000"/>
                          <a:pt x="23330" y="18032"/>
                          <a:pt x="23362" y="18096"/>
                        </a:cubicBezTo>
                        <a:cubicBezTo>
                          <a:pt x="23010" y="17777"/>
                          <a:pt x="22627" y="17458"/>
                          <a:pt x="22245" y="17139"/>
                        </a:cubicBezTo>
                        <a:lnTo>
                          <a:pt x="20617" y="15671"/>
                        </a:lnTo>
                        <a:cubicBezTo>
                          <a:pt x="19532" y="14713"/>
                          <a:pt x="18447" y="13724"/>
                          <a:pt x="17362" y="12798"/>
                        </a:cubicBezTo>
                        <a:cubicBezTo>
                          <a:pt x="16787" y="12320"/>
                          <a:pt x="16181" y="11905"/>
                          <a:pt x="15511" y="11618"/>
                        </a:cubicBezTo>
                        <a:cubicBezTo>
                          <a:pt x="15497" y="11609"/>
                          <a:pt x="15483" y="11605"/>
                          <a:pt x="15469" y="11605"/>
                        </a:cubicBezTo>
                        <a:cubicBezTo>
                          <a:pt x="15384" y="11605"/>
                          <a:pt x="15305" y="11754"/>
                          <a:pt x="15415" y="11809"/>
                        </a:cubicBezTo>
                        <a:cubicBezTo>
                          <a:pt x="16596" y="12447"/>
                          <a:pt x="17553" y="13437"/>
                          <a:pt x="18542" y="14330"/>
                        </a:cubicBezTo>
                        <a:cubicBezTo>
                          <a:pt x="19628" y="15320"/>
                          <a:pt x="20681" y="16277"/>
                          <a:pt x="21766" y="17266"/>
                        </a:cubicBezTo>
                        <a:cubicBezTo>
                          <a:pt x="22149" y="17586"/>
                          <a:pt x="22500" y="17937"/>
                          <a:pt x="22883" y="18256"/>
                        </a:cubicBezTo>
                        <a:lnTo>
                          <a:pt x="22723" y="18288"/>
                        </a:lnTo>
                        <a:cubicBezTo>
                          <a:pt x="20011" y="17043"/>
                          <a:pt x="17394" y="15639"/>
                          <a:pt x="14872" y="14075"/>
                        </a:cubicBezTo>
                        <a:cubicBezTo>
                          <a:pt x="14106" y="13596"/>
                          <a:pt x="13340" y="13086"/>
                          <a:pt x="12543" y="12607"/>
                        </a:cubicBezTo>
                        <a:cubicBezTo>
                          <a:pt x="12670" y="12415"/>
                          <a:pt x="12798" y="12224"/>
                          <a:pt x="12926" y="12001"/>
                        </a:cubicBezTo>
                        <a:cubicBezTo>
                          <a:pt x="13085" y="11713"/>
                          <a:pt x="13245" y="11426"/>
                          <a:pt x="13340" y="11107"/>
                        </a:cubicBezTo>
                        <a:cubicBezTo>
                          <a:pt x="13362" y="10999"/>
                          <a:pt x="13252" y="10906"/>
                          <a:pt x="13150" y="10906"/>
                        </a:cubicBezTo>
                        <a:cubicBezTo>
                          <a:pt x="13100" y="10906"/>
                          <a:pt x="13052" y="10927"/>
                          <a:pt x="13021" y="10979"/>
                        </a:cubicBezTo>
                        <a:cubicBezTo>
                          <a:pt x="12862" y="11203"/>
                          <a:pt x="12702" y="11458"/>
                          <a:pt x="12574" y="11681"/>
                        </a:cubicBezTo>
                        <a:cubicBezTo>
                          <a:pt x="12447" y="11905"/>
                          <a:pt x="12287" y="12160"/>
                          <a:pt x="12160" y="12383"/>
                        </a:cubicBezTo>
                        <a:cubicBezTo>
                          <a:pt x="11840" y="12862"/>
                          <a:pt x="11521" y="13309"/>
                          <a:pt x="11170" y="13756"/>
                        </a:cubicBezTo>
                        <a:cubicBezTo>
                          <a:pt x="10500" y="14681"/>
                          <a:pt x="9798" y="15639"/>
                          <a:pt x="9096" y="16532"/>
                        </a:cubicBezTo>
                        <a:cubicBezTo>
                          <a:pt x="8426" y="17426"/>
                          <a:pt x="7628" y="18192"/>
                          <a:pt x="6734" y="18862"/>
                        </a:cubicBezTo>
                        <a:cubicBezTo>
                          <a:pt x="5872" y="19500"/>
                          <a:pt x="4915" y="20075"/>
                          <a:pt x="3958" y="20585"/>
                        </a:cubicBezTo>
                        <a:cubicBezTo>
                          <a:pt x="3415" y="20873"/>
                          <a:pt x="2872" y="21128"/>
                          <a:pt x="2298" y="21383"/>
                        </a:cubicBezTo>
                        <a:cubicBezTo>
                          <a:pt x="2043" y="21511"/>
                          <a:pt x="1787" y="21607"/>
                          <a:pt x="1500" y="21702"/>
                        </a:cubicBezTo>
                        <a:cubicBezTo>
                          <a:pt x="2043" y="21192"/>
                          <a:pt x="2617" y="20681"/>
                          <a:pt x="3160" y="20171"/>
                        </a:cubicBezTo>
                        <a:lnTo>
                          <a:pt x="4213" y="19149"/>
                        </a:lnTo>
                        <a:cubicBezTo>
                          <a:pt x="4404" y="18990"/>
                          <a:pt x="4596" y="18830"/>
                          <a:pt x="4787" y="18639"/>
                        </a:cubicBezTo>
                        <a:lnTo>
                          <a:pt x="5043" y="18383"/>
                        </a:lnTo>
                        <a:cubicBezTo>
                          <a:pt x="5138" y="18288"/>
                          <a:pt x="5202" y="18192"/>
                          <a:pt x="5266" y="18096"/>
                        </a:cubicBezTo>
                        <a:cubicBezTo>
                          <a:pt x="5293" y="18016"/>
                          <a:pt x="5252" y="17890"/>
                          <a:pt x="5162" y="17890"/>
                        </a:cubicBezTo>
                        <a:cubicBezTo>
                          <a:pt x="5145" y="17890"/>
                          <a:pt x="5127" y="17895"/>
                          <a:pt x="5106" y="17905"/>
                        </a:cubicBezTo>
                        <a:cubicBezTo>
                          <a:pt x="4915" y="18000"/>
                          <a:pt x="4724" y="18128"/>
                          <a:pt x="4564" y="18320"/>
                        </a:cubicBezTo>
                        <a:cubicBezTo>
                          <a:pt x="4372" y="18479"/>
                          <a:pt x="4181" y="18671"/>
                          <a:pt x="3989" y="18830"/>
                        </a:cubicBezTo>
                        <a:cubicBezTo>
                          <a:pt x="3638" y="19181"/>
                          <a:pt x="3255" y="19500"/>
                          <a:pt x="2904" y="19851"/>
                        </a:cubicBezTo>
                        <a:cubicBezTo>
                          <a:pt x="2266" y="20458"/>
                          <a:pt x="1660" y="21064"/>
                          <a:pt x="1085" y="21671"/>
                        </a:cubicBezTo>
                        <a:cubicBezTo>
                          <a:pt x="1245" y="21415"/>
                          <a:pt x="1373" y="21192"/>
                          <a:pt x="1532" y="20937"/>
                        </a:cubicBezTo>
                        <a:cubicBezTo>
                          <a:pt x="1755" y="20617"/>
                          <a:pt x="1947" y="20298"/>
                          <a:pt x="2170" y="19979"/>
                        </a:cubicBezTo>
                        <a:cubicBezTo>
                          <a:pt x="2617" y="19309"/>
                          <a:pt x="3064" y="18671"/>
                          <a:pt x="3543" y="18000"/>
                        </a:cubicBezTo>
                        <a:cubicBezTo>
                          <a:pt x="4436" y="16756"/>
                          <a:pt x="5489" y="15607"/>
                          <a:pt x="6638" y="14554"/>
                        </a:cubicBezTo>
                        <a:cubicBezTo>
                          <a:pt x="7277" y="13947"/>
                          <a:pt x="8011" y="13437"/>
                          <a:pt x="8713" y="12894"/>
                        </a:cubicBezTo>
                        <a:cubicBezTo>
                          <a:pt x="8770" y="12866"/>
                          <a:pt x="8725" y="12761"/>
                          <a:pt x="8647" y="12761"/>
                        </a:cubicBezTo>
                        <a:cubicBezTo>
                          <a:pt x="8638" y="12761"/>
                          <a:pt x="8628" y="12763"/>
                          <a:pt x="8617" y="12766"/>
                        </a:cubicBezTo>
                        <a:cubicBezTo>
                          <a:pt x="7883" y="13118"/>
                          <a:pt x="7213" y="13564"/>
                          <a:pt x="6606" y="14075"/>
                        </a:cubicBezTo>
                        <a:cubicBezTo>
                          <a:pt x="6000" y="14586"/>
                          <a:pt x="5458" y="15128"/>
                          <a:pt x="4915" y="15703"/>
                        </a:cubicBezTo>
                        <a:cubicBezTo>
                          <a:pt x="3862" y="16915"/>
                          <a:pt x="2872" y="18192"/>
                          <a:pt x="2011" y="19532"/>
                        </a:cubicBezTo>
                        <a:cubicBezTo>
                          <a:pt x="1787" y="19883"/>
                          <a:pt x="1532" y="20266"/>
                          <a:pt x="1309" y="20617"/>
                        </a:cubicBezTo>
                        <a:lnTo>
                          <a:pt x="1053" y="21064"/>
                        </a:lnTo>
                        <a:cubicBezTo>
                          <a:pt x="1149" y="20809"/>
                          <a:pt x="1213" y="20554"/>
                          <a:pt x="1309" y="20298"/>
                        </a:cubicBezTo>
                        <a:cubicBezTo>
                          <a:pt x="1500" y="19724"/>
                          <a:pt x="1692" y="19149"/>
                          <a:pt x="1915" y="18575"/>
                        </a:cubicBezTo>
                        <a:cubicBezTo>
                          <a:pt x="2330" y="17554"/>
                          <a:pt x="2841" y="16564"/>
                          <a:pt x="3511" y="15671"/>
                        </a:cubicBezTo>
                        <a:cubicBezTo>
                          <a:pt x="3702" y="15415"/>
                          <a:pt x="3894" y="15192"/>
                          <a:pt x="4117" y="14969"/>
                        </a:cubicBezTo>
                        <a:cubicBezTo>
                          <a:pt x="4309" y="14745"/>
                          <a:pt x="4532" y="14522"/>
                          <a:pt x="4724" y="14298"/>
                        </a:cubicBezTo>
                        <a:cubicBezTo>
                          <a:pt x="4779" y="14215"/>
                          <a:pt x="4690" y="14133"/>
                          <a:pt x="4604" y="14133"/>
                        </a:cubicBezTo>
                        <a:cubicBezTo>
                          <a:pt x="4590" y="14133"/>
                          <a:pt x="4577" y="14135"/>
                          <a:pt x="4564" y="14139"/>
                        </a:cubicBezTo>
                        <a:cubicBezTo>
                          <a:pt x="4085" y="14458"/>
                          <a:pt x="3670" y="14841"/>
                          <a:pt x="3351" y="15288"/>
                        </a:cubicBezTo>
                        <a:cubicBezTo>
                          <a:pt x="3032" y="15703"/>
                          <a:pt x="2713" y="16149"/>
                          <a:pt x="2458" y="16628"/>
                        </a:cubicBezTo>
                        <a:cubicBezTo>
                          <a:pt x="1851" y="17681"/>
                          <a:pt x="1404" y="18766"/>
                          <a:pt x="1053" y="19915"/>
                        </a:cubicBezTo>
                        <a:cubicBezTo>
                          <a:pt x="958" y="20234"/>
                          <a:pt x="862" y="20554"/>
                          <a:pt x="766" y="20905"/>
                        </a:cubicBezTo>
                        <a:cubicBezTo>
                          <a:pt x="734" y="21000"/>
                          <a:pt x="702" y="21064"/>
                          <a:pt x="702" y="21160"/>
                        </a:cubicBezTo>
                        <a:lnTo>
                          <a:pt x="702" y="20458"/>
                        </a:lnTo>
                        <a:cubicBezTo>
                          <a:pt x="702" y="19851"/>
                          <a:pt x="798" y="19277"/>
                          <a:pt x="990" y="18703"/>
                        </a:cubicBezTo>
                        <a:cubicBezTo>
                          <a:pt x="1309" y="17554"/>
                          <a:pt x="1819" y="16469"/>
                          <a:pt x="2521" y="15511"/>
                        </a:cubicBezTo>
                        <a:cubicBezTo>
                          <a:pt x="3224" y="14522"/>
                          <a:pt x="3989" y="13596"/>
                          <a:pt x="4819" y="12735"/>
                        </a:cubicBezTo>
                        <a:cubicBezTo>
                          <a:pt x="5649" y="11873"/>
                          <a:pt x="6511" y="11011"/>
                          <a:pt x="7468" y="10245"/>
                        </a:cubicBezTo>
                        <a:cubicBezTo>
                          <a:pt x="9319" y="8681"/>
                          <a:pt x="11489" y="7469"/>
                          <a:pt x="13915" y="7118"/>
                        </a:cubicBezTo>
                        <a:cubicBezTo>
                          <a:pt x="14298" y="7033"/>
                          <a:pt x="14695" y="6990"/>
                          <a:pt x="15087" y="6990"/>
                        </a:cubicBezTo>
                        <a:close/>
                        <a:moveTo>
                          <a:pt x="17948" y="18466"/>
                        </a:moveTo>
                        <a:cubicBezTo>
                          <a:pt x="18627" y="18466"/>
                          <a:pt x="19311" y="18488"/>
                          <a:pt x="20011" y="18511"/>
                        </a:cubicBezTo>
                        <a:cubicBezTo>
                          <a:pt x="20457" y="18543"/>
                          <a:pt x="20904" y="18575"/>
                          <a:pt x="21351" y="18607"/>
                        </a:cubicBezTo>
                        <a:lnTo>
                          <a:pt x="21287" y="18607"/>
                        </a:lnTo>
                        <a:cubicBezTo>
                          <a:pt x="20649" y="18703"/>
                          <a:pt x="20042" y="18798"/>
                          <a:pt x="19404" y="18926"/>
                        </a:cubicBezTo>
                        <a:cubicBezTo>
                          <a:pt x="18159" y="19181"/>
                          <a:pt x="16947" y="19564"/>
                          <a:pt x="15798" y="20011"/>
                        </a:cubicBezTo>
                        <a:cubicBezTo>
                          <a:pt x="15128" y="20298"/>
                          <a:pt x="14489" y="20585"/>
                          <a:pt x="13851" y="20905"/>
                        </a:cubicBezTo>
                        <a:cubicBezTo>
                          <a:pt x="13711" y="20989"/>
                          <a:pt x="13817" y="21171"/>
                          <a:pt x="13953" y="21171"/>
                        </a:cubicBezTo>
                        <a:cubicBezTo>
                          <a:pt x="13972" y="21171"/>
                          <a:pt x="13991" y="21168"/>
                          <a:pt x="14011" y="21160"/>
                        </a:cubicBezTo>
                        <a:cubicBezTo>
                          <a:pt x="15957" y="20234"/>
                          <a:pt x="18000" y="19596"/>
                          <a:pt x="20106" y="19213"/>
                        </a:cubicBezTo>
                        <a:lnTo>
                          <a:pt x="20106" y="19213"/>
                        </a:lnTo>
                        <a:cubicBezTo>
                          <a:pt x="18479" y="19947"/>
                          <a:pt x="16947" y="20841"/>
                          <a:pt x="15511" y="21894"/>
                        </a:cubicBezTo>
                        <a:cubicBezTo>
                          <a:pt x="14808" y="22341"/>
                          <a:pt x="14170" y="22883"/>
                          <a:pt x="13628" y="23490"/>
                        </a:cubicBezTo>
                        <a:cubicBezTo>
                          <a:pt x="13530" y="23588"/>
                          <a:pt x="13620" y="23723"/>
                          <a:pt x="13725" y="23723"/>
                        </a:cubicBezTo>
                        <a:cubicBezTo>
                          <a:pt x="13756" y="23723"/>
                          <a:pt x="13789" y="23711"/>
                          <a:pt x="13819" y="23681"/>
                        </a:cubicBezTo>
                        <a:cubicBezTo>
                          <a:pt x="14330" y="23171"/>
                          <a:pt x="14904" y="22724"/>
                          <a:pt x="15542" y="22373"/>
                        </a:cubicBezTo>
                        <a:cubicBezTo>
                          <a:pt x="16117" y="21958"/>
                          <a:pt x="16723" y="21575"/>
                          <a:pt x="17330" y="21192"/>
                        </a:cubicBezTo>
                        <a:cubicBezTo>
                          <a:pt x="18479" y="20426"/>
                          <a:pt x="19755" y="19820"/>
                          <a:pt x="21096" y="19341"/>
                        </a:cubicBezTo>
                        <a:cubicBezTo>
                          <a:pt x="21510" y="19213"/>
                          <a:pt x="21925" y="19117"/>
                          <a:pt x="22372" y="19022"/>
                        </a:cubicBezTo>
                        <a:lnTo>
                          <a:pt x="22372" y="19022"/>
                        </a:lnTo>
                        <a:lnTo>
                          <a:pt x="22021" y="19181"/>
                        </a:lnTo>
                        <a:cubicBezTo>
                          <a:pt x="21447" y="19468"/>
                          <a:pt x="20872" y="19788"/>
                          <a:pt x="20330" y="20171"/>
                        </a:cubicBezTo>
                        <a:cubicBezTo>
                          <a:pt x="19276" y="20873"/>
                          <a:pt x="18319" y="21702"/>
                          <a:pt x="17394" y="22596"/>
                        </a:cubicBezTo>
                        <a:cubicBezTo>
                          <a:pt x="15606" y="24319"/>
                          <a:pt x="14074" y="26298"/>
                          <a:pt x="12830" y="28468"/>
                        </a:cubicBezTo>
                        <a:cubicBezTo>
                          <a:pt x="12479" y="29075"/>
                          <a:pt x="12160" y="29713"/>
                          <a:pt x="11872" y="30351"/>
                        </a:cubicBezTo>
                        <a:cubicBezTo>
                          <a:pt x="11713" y="30702"/>
                          <a:pt x="11553" y="31053"/>
                          <a:pt x="11394" y="31436"/>
                        </a:cubicBezTo>
                        <a:cubicBezTo>
                          <a:pt x="11362" y="31500"/>
                          <a:pt x="11362" y="31564"/>
                          <a:pt x="11330" y="31596"/>
                        </a:cubicBezTo>
                        <a:cubicBezTo>
                          <a:pt x="11266" y="31819"/>
                          <a:pt x="11202" y="32075"/>
                          <a:pt x="11138" y="32298"/>
                        </a:cubicBezTo>
                        <a:cubicBezTo>
                          <a:pt x="11138" y="32362"/>
                          <a:pt x="11170" y="32426"/>
                          <a:pt x="11266" y="32458"/>
                        </a:cubicBezTo>
                        <a:cubicBezTo>
                          <a:pt x="11234" y="32585"/>
                          <a:pt x="11202" y="32713"/>
                          <a:pt x="11202" y="32841"/>
                        </a:cubicBezTo>
                        <a:cubicBezTo>
                          <a:pt x="11106" y="33351"/>
                          <a:pt x="11011" y="33862"/>
                          <a:pt x="10851" y="34373"/>
                        </a:cubicBezTo>
                        <a:cubicBezTo>
                          <a:pt x="10596" y="35362"/>
                          <a:pt x="10245" y="36319"/>
                          <a:pt x="9830" y="37245"/>
                        </a:cubicBezTo>
                        <a:lnTo>
                          <a:pt x="9798" y="37309"/>
                        </a:lnTo>
                        <a:cubicBezTo>
                          <a:pt x="9830" y="37085"/>
                          <a:pt x="9894" y="36830"/>
                          <a:pt x="9957" y="36607"/>
                        </a:cubicBezTo>
                        <a:cubicBezTo>
                          <a:pt x="10053" y="36000"/>
                          <a:pt x="10181" y="35426"/>
                          <a:pt x="10277" y="34819"/>
                        </a:cubicBezTo>
                        <a:cubicBezTo>
                          <a:pt x="10372" y="34213"/>
                          <a:pt x="10436" y="33607"/>
                          <a:pt x="10532" y="33032"/>
                        </a:cubicBezTo>
                        <a:cubicBezTo>
                          <a:pt x="10564" y="32745"/>
                          <a:pt x="10596" y="32458"/>
                          <a:pt x="10628" y="32170"/>
                        </a:cubicBezTo>
                        <a:cubicBezTo>
                          <a:pt x="10660" y="31883"/>
                          <a:pt x="10660" y="31564"/>
                          <a:pt x="10628" y="31277"/>
                        </a:cubicBezTo>
                        <a:cubicBezTo>
                          <a:pt x="10613" y="31217"/>
                          <a:pt x="10577" y="31193"/>
                          <a:pt x="10540" y="31193"/>
                        </a:cubicBezTo>
                        <a:cubicBezTo>
                          <a:pt x="10498" y="31193"/>
                          <a:pt x="10453" y="31226"/>
                          <a:pt x="10436" y="31277"/>
                        </a:cubicBezTo>
                        <a:cubicBezTo>
                          <a:pt x="10340" y="31564"/>
                          <a:pt x="10277" y="31851"/>
                          <a:pt x="10277" y="32170"/>
                        </a:cubicBezTo>
                        <a:cubicBezTo>
                          <a:pt x="10245" y="32458"/>
                          <a:pt x="10213" y="32745"/>
                          <a:pt x="10181" y="33032"/>
                        </a:cubicBezTo>
                        <a:cubicBezTo>
                          <a:pt x="10117" y="33638"/>
                          <a:pt x="10021" y="34245"/>
                          <a:pt x="9926" y="34819"/>
                        </a:cubicBezTo>
                        <a:cubicBezTo>
                          <a:pt x="9830" y="35426"/>
                          <a:pt x="9734" y="36000"/>
                          <a:pt x="9606" y="36575"/>
                        </a:cubicBezTo>
                        <a:cubicBezTo>
                          <a:pt x="9574" y="36798"/>
                          <a:pt x="9543" y="36989"/>
                          <a:pt x="9479" y="37213"/>
                        </a:cubicBezTo>
                        <a:cubicBezTo>
                          <a:pt x="9383" y="36224"/>
                          <a:pt x="9287" y="35266"/>
                          <a:pt x="9223" y="34277"/>
                        </a:cubicBezTo>
                        <a:cubicBezTo>
                          <a:pt x="9128" y="32968"/>
                          <a:pt x="9192" y="31660"/>
                          <a:pt x="9415" y="30351"/>
                        </a:cubicBezTo>
                        <a:cubicBezTo>
                          <a:pt x="9479" y="30000"/>
                          <a:pt x="9543" y="29617"/>
                          <a:pt x="9638" y="29266"/>
                        </a:cubicBezTo>
                        <a:cubicBezTo>
                          <a:pt x="9734" y="28915"/>
                          <a:pt x="9830" y="28564"/>
                          <a:pt x="9894" y="28213"/>
                        </a:cubicBezTo>
                        <a:cubicBezTo>
                          <a:pt x="9894" y="28113"/>
                          <a:pt x="9831" y="28063"/>
                          <a:pt x="9769" y="28063"/>
                        </a:cubicBezTo>
                        <a:cubicBezTo>
                          <a:pt x="9732" y="28063"/>
                          <a:pt x="9694" y="28081"/>
                          <a:pt x="9670" y="28117"/>
                        </a:cubicBezTo>
                        <a:cubicBezTo>
                          <a:pt x="9479" y="28405"/>
                          <a:pt x="9383" y="28724"/>
                          <a:pt x="9287" y="29075"/>
                        </a:cubicBezTo>
                        <a:cubicBezTo>
                          <a:pt x="9223" y="29394"/>
                          <a:pt x="9128" y="29681"/>
                          <a:pt x="9064" y="30032"/>
                        </a:cubicBezTo>
                        <a:cubicBezTo>
                          <a:pt x="8936" y="30670"/>
                          <a:pt x="8872" y="31341"/>
                          <a:pt x="8840" y="32011"/>
                        </a:cubicBezTo>
                        <a:cubicBezTo>
                          <a:pt x="8777" y="33351"/>
                          <a:pt x="8809" y="34724"/>
                          <a:pt x="9000" y="36064"/>
                        </a:cubicBezTo>
                        <a:cubicBezTo>
                          <a:pt x="9064" y="36766"/>
                          <a:pt x="9160" y="37500"/>
                          <a:pt x="9319" y="38202"/>
                        </a:cubicBezTo>
                        <a:lnTo>
                          <a:pt x="9319" y="38234"/>
                        </a:lnTo>
                        <a:cubicBezTo>
                          <a:pt x="9319" y="38266"/>
                          <a:pt x="9223" y="38362"/>
                          <a:pt x="9192" y="38426"/>
                        </a:cubicBezTo>
                        <a:cubicBezTo>
                          <a:pt x="9128" y="38298"/>
                          <a:pt x="9032" y="38170"/>
                          <a:pt x="8968" y="38043"/>
                        </a:cubicBezTo>
                        <a:lnTo>
                          <a:pt x="8840" y="37851"/>
                        </a:lnTo>
                        <a:cubicBezTo>
                          <a:pt x="8617" y="37085"/>
                          <a:pt x="8426" y="36319"/>
                          <a:pt x="8266" y="35553"/>
                        </a:cubicBezTo>
                        <a:cubicBezTo>
                          <a:pt x="8043" y="34564"/>
                          <a:pt x="7883" y="33543"/>
                          <a:pt x="7819" y="32521"/>
                        </a:cubicBezTo>
                        <a:cubicBezTo>
                          <a:pt x="7819" y="32234"/>
                          <a:pt x="7787" y="31947"/>
                          <a:pt x="7787" y="31660"/>
                        </a:cubicBezTo>
                        <a:cubicBezTo>
                          <a:pt x="7819" y="31404"/>
                          <a:pt x="7787" y="31117"/>
                          <a:pt x="7755" y="30862"/>
                        </a:cubicBezTo>
                        <a:cubicBezTo>
                          <a:pt x="7723" y="30830"/>
                          <a:pt x="7723" y="30798"/>
                          <a:pt x="7692" y="30798"/>
                        </a:cubicBezTo>
                        <a:cubicBezTo>
                          <a:pt x="7947" y="30064"/>
                          <a:pt x="8234" y="29362"/>
                          <a:pt x="8553" y="28660"/>
                        </a:cubicBezTo>
                        <a:cubicBezTo>
                          <a:pt x="8713" y="28309"/>
                          <a:pt x="8872" y="27926"/>
                          <a:pt x="9064" y="27543"/>
                        </a:cubicBezTo>
                        <a:lnTo>
                          <a:pt x="9383" y="26968"/>
                        </a:lnTo>
                        <a:cubicBezTo>
                          <a:pt x="9479" y="26809"/>
                          <a:pt x="9574" y="26617"/>
                          <a:pt x="9606" y="26426"/>
                        </a:cubicBezTo>
                        <a:cubicBezTo>
                          <a:pt x="9606" y="26352"/>
                          <a:pt x="9568" y="26277"/>
                          <a:pt x="9506" y="26277"/>
                        </a:cubicBezTo>
                        <a:cubicBezTo>
                          <a:pt x="9488" y="26277"/>
                          <a:pt x="9468" y="26284"/>
                          <a:pt x="9447" y="26298"/>
                        </a:cubicBezTo>
                        <a:cubicBezTo>
                          <a:pt x="9319" y="26426"/>
                          <a:pt x="9192" y="26585"/>
                          <a:pt x="9096" y="26745"/>
                        </a:cubicBezTo>
                        <a:cubicBezTo>
                          <a:pt x="9000" y="26936"/>
                          <a:pt x="8872" y="27128"/>
                          <a:pt x="8777" y="27319"/>
                        </a:cubicBezTo>
                        <a:cubicBezTo>
                          <a:pt x="8585" y="27734"/>
                          <a:pt x="8394" y="28117"/>
                          <a:pt x="8202" y="28532"/>
                        </a:cubicBezTo>
                        <a:cubicBezTo>
                          <a:pt x="7851" y="29298"/>
                          <a:pt x="7564" y="30128"/>
                          <a:pt x="7372" y="30958"/>
                        </a:cubicBezTo>
                        <a:cubicBezTo>
                          <a:pt x="7340" y="31021"/>
                          <a:pt x="7372" y="31085"/>
                          <a:pt x="7436" y="31085"/>
                        </a:cubicBezTo>
                        <a:cubicBezTo>
                          <a:pt x="7404" y="31277"/>
                          <a:pt x="7404" y="31436"/>
                          <a:pt x="7436" y="31628"/>
                        </a:cubicBezTo>
                        <a:cubicBezTo>
                          <a:pt x="7436" y="31883"/>
                          <a:pt x="7436" y="32139"/>
                          <a:pt x="7468" y="32394"/>
                        </a:cubicBezTo>
                        <a:cubicBezTo>
                          <a:pt x="7500" y="32904"/>
                          <a:pt x="7532" y="33415"/>
                          <a:pt x="7596" y="33958"/>
                        </a:cubicBezTo>
                        <a:cubicBezTo>
                          <a:pt x="7723" y="34883"/>
                          <a:pt x="7915" y="35809"/>
                          <a:pt x="8170" y="36702"/>
                        </a:cubicBezTo>
                        <a:cubicBezTo>
                          <a:pt x="8075" y="36543"/>
                          <a:pt x="7979" y="36383"/>
                          <a:pt x="7915" y="36224"/>
                        </a:cubicBezTo>
                        <a:cubicBezTo>
                          <a:pt x="7468" y="35362"/>
                          <a:pt x="7085" y="34468"/>
                          <a:pt x="6766" y="33543"/>
                        </a:cubicBezTo>
                        <a:cubicBezTo>
                          <a:pt x="6670" y="33287"/>
                          <a:pt x="6575" y="33032"/>
                          <a:pt x="6511" y="32777"/>
                        </a:cubicBezTo>
                        <a:cubicBezTo>
                          <a:pt x="6447" y="32585"/>
                          <a:pt x="6351" y="32362"/>
                          <a:pt x="6287" y="32139"/>
                        </a:cubicBezTo>
                        <a:cubicBezTo>
                          <a:pt x="6606" y="31309"/>
                          <a:pt x="6830" y="30447"/>
                          <a:pt x="7085" y="29617"/>
                        </a:cubicBezTo>
                        <a:cubicBezTo>
                          <a:pt x="7340" y="28756"/>
                          <a:pt x="7596" y="27926"/>
                          <a:pt x="7851" y="27096"/>
                        </a:cubicBezTo>
                        <a:cubicBezTo>
                          <a:pt x="8106" y="26234"/>
                          <a:pt x="8394" y="25436"/>
                          <a:pt x="8681" y="24607"/>
                        </a:cubicBezTo>
                        <a:cubicBezTo>
                          <a:pt x="8904" y="23841"/>
                          <a:pt x="9223" y="23043"/>
                          <a:pt x="9606" y="22309"/>
                        </a:cubicBezTo>
                        <a:cubicBezTo>
                          <a:pt x="10309" y="21064"/>
                          <a:pt x="11362" y="20075"/>
                          <a:pt x="12670" y="19500"/>
                        </a:cubicBezTo>
                        <a:cubicBezTo>
                          <a:pt x="14043" y="18862"/>
                          <a:pt x="15574" y="18511"/>
                          <a:pt x="17106" y="18479"/>
                        </a:cubicBezTo>
                        <a:cubicBezTo>
                          <a:pt x="17387" y="18470"/>
                          <a:pt x="17667" y="18466"/>
                          <a:pt x="17948" y="18466"/>
                        </a:cubicBezTo>
                        <a:close/>
                        <a:moveTo>
                          <a:pt x="30767" y="14373"/>
                        </a:moveTo>
                        <a:cubicBezTo>
                          <a:pt x="30792" y="14373"/>
                          <a:pt x="30811" y="14389"/>
                          <a:pt x="30829" y="14426"/>
                        </a:cubicBezTo>
                        <a:cubicBezTo>
                          <a:pt x="30893" y="14490"/>
                          <a:pt x="30925" y="14586"/>
                          <a:pt x="30957" y="14649"/>
                        </a:cubicBezTo>
                        <a:cubicBezTo>
                          <a:pt x="31085" y="14809"/>
                          <a:pt x="31181" y="14969"/>
                          <a:pt x="31276" y="15160"/>
                        </a:cubicBezTo>
                        <a:cubicBezTo>
                          <a:pt x="31500" y="15511"/>
                          <a:pt x="31691" y="15862"/>
                          <a:pt x="31915" y="16245"/>
                        </a:cubicBezTo>
                        <a:cubicBezTo>
                          <a:pt x="32010" y="16437"/>
                          <a:pt x="32074" y="16596"/>
                          <a:pt x="32170" y="16788"/>
                        </a:cubicBezTo>
                        <a:cubicBezTo>
                          <a:pt x="32298" y="17649"/>
                          <a:pt x="32553" y="18479"/>
                          <a:pt x="32872" y="19309"/>
                        </a:cubicBezTo>
                        <a:cubicBezTo>
                          <a:pt x="33191" y="20298"/>
                          <a:pt x="33510" y="21288"/>
                          <a:pt x="33829" y="22277"/>
                        </a:cubicBezTo>
                        <a:cubicBezTo>
                          <a:pt x="34404" y="24288"/>
                          <a:pt x="34915" y="26330"/>
                          <a:pt x="35329" y="28373"/>
                        </a:cubicBezTo>
                        <a:cubicBezTo>
                          <a:pt x="35489" y="28851"/>
                          <a:pt x="35521" y="29394"/>
                          <a:pt x="35425" y="29904"/>
                        </a:cubicBezTo>
                        <a:cubicBezTo>
                          <a:pt x="35266" y="30351"/>
                          <a:pt x="35106" y="30798"/>
                          <a:pt x="34883" y="31245"/>
                        </a:cubicBezTo>
                        <a:cubicBezTo>
                          <a:pt x="34532" y="32107"/>
                          <a:pt x="34149" y="32936"/>
                          <a:pt x="33702" y="33766"/>
                        </a:cubicBezTo>
                        <a:cubicBezTo>
                          <a:pt x="32840" y="35426"/>
                          <a:pt x="31883" y="37053"/>
                          <a:pt x="30798" y="38585"/>
                        </a:cubicBezTo>
                        <a:cubicBezTo>
                          <a:pt x="29968" y="39798"/>
                          <a:pt x="29042" y="40947"/>
                          <a:pt x="28085" y="42064"/>
                        </a:cubicBezTo>
                        <a:cubicBezTo>
                          <a:pt x="28340" y="41681"/>
                          <a:pt x="28595" y="41298"/>
                          <a:pt x="28851" y="40915"/>
                        </a:cubicBezTo>
                        <a:cubicBezTo>
                          <a:pt x="29425" y="39958"/>
                          <a:pt x="30000" y="39000"/>
                          <a:pt x="30510" y="38043"/>
                        </a:cubicBezTo>
                        <a:cubicBezTo>
                          <a:pt x="31532" y="36064"/>
                          <a:pt x="32361" y="33990"/>
                          <a:pt x="33032" y="31851"/>
                        </a:cubicBezTo>
                        <a:cubicBezTo>
                          <a:pt x="33191" y="31277"/>
                          <a:pt x="33383" y="30670"/>
                          <a:pt x="33542" y="30064"/>
                        </a:cubicBezTo>
                        <a:cubicBezTo>
                          <a:pt x="33606" y="29745"/>
                          <a:pt x="33670" y="29458"/>
                          <a:pt x="33734" y="29170"/>
                        </a:cubicBezTo>
                        <a:cubicBezTo>
                          <a:pt x="33829" y="28851"/>
                          <a:pt x="33861" y="28532"/>
                          <a:pt x="33893" y="28213"/>
                        </a:cubicBezTo>
                        <a:cubicBezTo>
                          <a:pt x="33893" y="28092"/>
                          <a:pt x="33809" y="28037"/>
                          <a:pt x="33721" y="28037"/>
                        </a:cubicBezTo>
                        <a:cubicBezTo>
                          <a:pt x="33648" y="28037"/>
                          <a:pt x="33571" y="28076"/>
                          <a:pt x="33542" y="28149"/>
                        </a:cubicBezTo>
                        <a:cubicBezTo>
                          <a:pt x="33446" y="28405"/>
                          <a:pt x="33383" y="28692"/>
                          <a:pt x="33319" y="28947"/>
                        </a:cubicBezTo>
                        <a:cubicBezTo>
                          <a:pt x="33255" y="29234"/>
                          <a:pt x="33191" y="29490"/>
                          <a:pt x="33127" y="29745"/>
                        </a:cubicBezTo>
                        <a:cubicBezTo>
                          <a:pt x="33000" y="30287"/>
                          <a:pt x="32840" y="30798"/>
                          <a:pt x="32681" y="31341"/>
                        </a:cubicBezTo>
                        <a:cubicBezTo>
                          <a:pt x="32393" y="32394"/>
                          <a:pt x="32042" y="33415"/>
                          <a:pt x="31627" y="34436"/>
                        </a:cubicBezTo>
                        <a:cubicBezTo>
                          <a:pt x="30829" y="36479"/>
                          <a:pt x="29840" y="38458"/>
                          <a:pt x="28691" y="40309"/>
                        </a:cubicBezTo>
                        <a:cubicBezTo>
                          <a:pt x="28372" y="40851"/>
                          <a:pt x="28021" y="41362"/>
                          <a:pt x="27670" y="41872"/>
                        </a:cubicBezTo>
                        <a:cubicBezTo>
                          <a:pt x="27510" y="42096"/>
                          <a:pt x="27351" y="42319"/>
                          <a:pt x="27191" y="42543"/>
                        </a:cubicBezTo>
                        <a:cubicBezTo>
                          <a:pt x="27191" y="42479"/>
                          <a:pt x="27223" y="42447"/>
                          <a:pt x="27255" y="42383"/>
                        </a:cubicBezTo>
                        <a:cubicBezTo>
                          <a:pt x="27319" y="42160"/>
                          <a:pt x="27415" y="41936"/>
                          <a:pt x="27510" y="41713"/>
                        </a:cubicBezTo>
                        <a:cubicBezTo>
                          <a:pt x="27702" y="41266"/>
                          <a:pt x="27893" y="40819"/>
                          <a:pt x="28117" y="40372"/>
                        </a:cubicBezTo>
                        <a:lnTo>
                          <a:pt x="28787" y="39032"/>
                        </a:lnTo>
                        <a:cubicBezTo>
                          <a:pt x="29074" y="38585"/>
                          <a:pt x="29298" y="38106"/>
                          <a:pt x="29425" y="37596"/>
                        </a:cubicBezTo>
                        <a:cubicBezTo>
                          <a:pt x="29425" y="37527"/>
                          <a:pt x="29376" y="37474"/>
                          <a:pt x="29324" y="37474"/>
                        </a:cubicBezTo>
                        <a:cubicBezTo>
                          <a:pt x="29304" y="37474"/>
                          <a:pt x="29283" y="37482"/>
                          <a:pt x="29266" y="37500"/>
                        </a:cubicBezTo>
                        <a:cubicBezTo>
                          <a:pt x="28978" y="37915"/>
                          <a:pt x="28691" y="38362"/>
                          <a:pt x="28500" y="38872"/>
                        </a:cubicBezTo>
                        <a:cubicBezTo>
                          <a:pt x="28276" y="39319"/>
                          <a:pt x="28053" y="39798"/>
                          <a:pt x="27830" y="40277"/>
                        </a:cubicBezTo>
                        <a:cubicBezTo>
                          <a:pt x="27574" y="40723"/>
                          <a:pt x="27383" y="41138"/>
                          <a:pt x="27191" y="41617"/>
                        </a:cubicBezTo>
                        <a:cubicBezTo>
                          <a:pt x="27159" y="41681"/>
                          <a:pt x="27127" y="41777"/>
                          <a:pt x="27095" y="41840"/>
                        </a:cubicBezTo>
                        <a:cubicBezTo>
                          <a:pt x="27159" y="41394"/>
                          <a:pt x="27191" y="40979"/>
                          <a:pt x="27223" y="40532"/>
                        </a:cubicBezTo>
                        <a:cubicBezTo>
                          <a:pt x="27319" y="39543"/>
                          <a:pt x="27447" y="38521"/>
                          <a:pt x="27638" y="37564"/>
                        </a:cubicBezTo>
                        <a:cubicBezTo>
                          <a:pt x="27798" y="36575"/>
                          <a:pt x="28053" y="35617"/>
                          <a:pt x="28372" y="34660"/>
                        </a:cubicBezTo>
                        <a:cubicBezTo>
                          <a:pt x="28691" y="33734"/>
                          <a:pt x="29106" y="32841"/>
                          <a:pt x="29585" y="31979"/>
                        </a:cubicBezTo>
                        <a:cubicBezTo>
                          <a:pt x="29872" y="31500"/>
                          <a:pt x="30127" y="31021"/>
                          <a:pt x="30383" y="30543"/>
                        </a:cubicBezTo>
                        <a:cubicBezTo>
                          <a:pt x="30542" y="30287"/>
                          <a:pt x="30638" y="30032"/>
                          <a:pt x="30766" y="29745"/>
                        </a:cubicBezTo>
                        <a:cubicBezTo>
                          <a:pt x="30766" y="29681"/>
                          <a:pt x="30798" y="29585"/>
                          <a:pt x="30829" y="29490"/>
                        </a:cubicBezTo>
                        <a:cubicBezTo>
                          <a:pt x="30893" y="29490"/>
                          <a:pt x="30957" y="29394"/>
                          <a:pt x="30925" y="29330"/>
                        </a:cubicBezTo>
                        <a:lnTo>
                          <a:pt x="30925" y="29266"/>
                        </a:lnTo>
                        <a:cubicBezTo>
                          <a:pt x="30957" y="29170"/>
                          <a:pt x="30989" y="29043"/>
                          <a:pt x="31021" y="28947"/>
                        </a:cubicBezTo>
                        <a:cubicBezTo>
                          <a:pt x="31021" y="28847"/>
                          <a:pt x="30963" y="28767"/>
                          <a:pt x="30876" y="28767"/>
                        </a:cubicBezTo>
                        <a:cubicBezTo>
                          <a:pt x="30852" y="28767"/>
                          <a:pt x="30826" y="28773"/>
                          <a:pt x="30798" y="28787"/>
                        </a:cubicBezTo>
                        <a:cubicBezTo>
                          <a:pt x="30319" y="26713"/>
                          <a:pt x="29840" y="24639"/>
                          <a:pt x="29521" y="22532"/>
                        </a:cubicBezTo>
                        <a:lnTo>
                          <a:pt x="29361" y="21543"/>
                        </a:lnTo>
                        <a:cubicBezTo>
                          <a:pt x="29361" y="21447"/>
                          <a:pt x="29330" y="21320"/>
                          <a:pt x="29330" y="21192"/>
                        </a:cubicBezTo>
                        <a:cubicBezTo>
                          <a:pt x="29361" y="21128"/>
                          <a:pt x="29361" y="21064"/>
                          <a:pt x="29330" y="21000"/>
                        </a:cubicBezTo>
                        <a:cubicBezTo>
                          <a:pt x="29298" y="20873"/>
                          <a:pt x="29266" y="20745"/>
                          <a:pt x="29202" y="20617"/>
                        </a:cubicBezTo>
                        <a:cubicBezTo>
                          <a:pt x="29174" y="20561"/>
                          <a:pt x="29127" y="20536"/>
                          <a:pt x="29079" y="20536"/>
                        </a:cubicBezTo>
                        <a:cubicBezTo>
                          <a:pt x="29016" y="20536"/>
                          <a:pt x="28950" y="20578"/>
                          <a:pt x="28915" y="20649"/>
                        </a:cubicBezTo>
                        <a:lnTo>
                          <a:pt x="28915" y="20681"/>
                        </a:lnTo>
                        <a:cubicBezTo>
                          <a:pt x="28627" y="20522"/>
                          <a:pt x="28340" y="20362"/>
                          <a:pt x="28021" y="20234"/>
                        </a:cubicBezTo>
                        <a:cubicBezTo>
                          <a:pt x="27510" y="20011"/>
                          <a:pt x="27000" y="19820"/>
                          <a:pt x="26489" y="19628"/>
                        </a:cubicBezTo>
                        <a:cubicBezTo>
                          <a:pt x="25978" y="19405"/>
                          <a:pt x="25436" y="19213"/>
                          <a:pt x="24893" y="19022"/>
                        </a:cubicBezTo>
                        <a:lnTo>
                          <a:pt x="24096" y="18734"/>
                        </a:lnTo>
                        <a:lnTo>
                          <a:pt x="24319" y="18639"/>
                        </a:lnTo>
                        <a:lnTo>
                          <a:pt x="24702" y="18766"/>
                        </a:lnTo>
                        <a:cubicBezTo>
                          <a:pt x="25149" y="18926"/>
                          <a:pt x="25596" y="19054"/>
                          <a:pt x="26074" y="19181"/>
                        </a:cubicBezTo>
                        <a:cubicBezTo>
                          <a:pt x="26521" y="19277"/>
                          <a:pt x="27000" y="19373"/>
                          <a:pt x="27447" y="19437"/>
                        </a:cubicBezTo>
                        <a:cubicBezTo>
                          <a:pt x="27702" y="19468"/>
                          <a:pt x="27925" y="19500"/>
                          <a:pt x="28181" y="19532"/>
                        </a:cubicBezTo>
                        <a:cubicBezTo>
                          <a:pt x="28404" y="19596"/>
                          <a:pt x="28659" y="19596"/>
                          <a:pt x="28883" y="19596"/>
                        </a:cubicBezTo>
                        <a:cubicBezTo>
                          <a:pt x="29042" y="19596"/>
                          <a:pt x="29074" y="19405"/>
                          <a:pt x="28915" y="19341"/>
                        </a:cubicBezTo>
                        <a:cubicBezTo>
                          <a:pt x="28691" y="19277"/>
                          <a:pt x="28468" y="19245"/>
                          <a:pt x="28213" y="19213"/>
                        </a:cubicBezTo>
                        <a:lnTo>
                          <a:pt x="27478" y="19086"/>
                        </a:lnTo>
                        <a:cubicBezTo>
                          <a:pt x="27000" y="19022"/>
                          <a:pt x="26553" y="18926"/>
                          <a:pt x="26074" y="18830"/>
                        </a:cubicBezTo>
                        <a:cubicBezTo>
                          <a:pt x="25723" y="18734"/>
                          <a:pt x="25372" y="18607"/>
                          <a:pt x="24989" y="18511"/>
                        </a:cubicBezTo>
                        <a:cubicBezTo>
                          <a:pt x="25213" y="18447"/>
                          <a:pt x="25404" y="18415"/>
                          <a:pt x="25627" y="18383"/>
                        </a:cubicBezTo>
                        <a:cubicBezTo>
                          <a:pt x="26074" y="18288"/>
                          <a:pt x="26553" y="18224"/>
                          <a:pt x="27032" y="18192"/>
                        </a:cubicBezTo>
                        <a:cubicBezTo>
                          <a:pt x="27217" y="18179"/>
                          <a:pt x="27396" y="18171"/>
                          <a:pt x="27575" y="18171"/>
                        </a:cubicBezTo>
                        <a:cubicBezTo>
                          <a:pt x="27828" y="18171"/>
                          <a:pt x="28078" y="18186"/>
                          <a:pt x="28340" y="18224"/>
                        </a:cubicBezTo>
                        <a:cubicBezTo>
                          <a:pt x="28564" y="18256"/>
                          <a:pt x="28787" y="18288"/>
                          <a:pt x="29010" y="18320"/>
                        </a:cubicBezTo>
                        <a:cubicBezTo>
                          <a:pt x="29234" y="18383"/>
                          <a:pt x="29457" y="18415"/>
                          <a:pt x="29681" y="18415"/>
                        </a:cubicBezTo>
                        <a:cubicBezTo>
                          <a:pt x="29808" y="18383"/>
                          <a:pt x="29840" y="18256"/>
                          <a:pt x="29744" y="18192"/>
                        </a:cubicBezTo>
                        <a:cubicBezTo>
                          <a:pt x="29553" y="18064"/>
                          <a:pt x="29330" y="18000"/>
                          <a:pt x="29106" y="17969"/>
                        </a:cubicBezTo>
                        <a:cubicBezTo>
                          <a:pt x="28883" y="17937"/>
                          <a:pt x="28659" y="17905"/>
                          <a:pt x="28436" y="17873"/>
                        </a:cubicBezTo>
                        <a:cubicBezTo>
                          <a:pt x="28155" y="17835"/>
                          <a:pt x="27875" y="17820"/>
                          <a:pt x="27601" y="17820"/>
                        </a:cubicBezTo>
                        <a:cubicBezTo>
                          <a:pt x="27407" y="17820"/>
                          <a:pt x="27217" y="17828"/>
                          <a:pt x="27032" y="17841"/>
                        </a:cubicBezTo>
                        <a:cubicBezTo>
                          <a:pt x="26617" y="17841"/>
                          <a:pt x="26234" y="17905"/>
                          <a:pt x="25819" y="17969"/>
                        </a:cubicBezTo>
                        <a:cubicBezTo>
                          <a:pt x="26106" y="17873"/>
                          <a:pt x="26361" y="17745"/>
                          <a:pt x="26617" y="17649"/>
                        </a:cubicBezTo>
                        <a:cubicBezTo>
                          <a:pt x="27095" y="17458"/>
                          <a:pt x="27574" y="17298"/>
                          <a:pt x="28085" y="17171"/>
                        </a:cubicBezTo>
                        <a:cubicBezTo>
                          <a:pt x="28308" y="17107"/>
                          <a:pt x="28564" y="17043"/>
                          <a:pt x="28819" y="16979"/>
                        </a:cubicBezTo>
                        <a:cubicBezTo>
                          <a:pt x="29074" y="16947"/>
                          <a:pt x="29298" y="16883"/>
                          <a:pt x="29553" y="16788"/>
                        </a:cubicBezTo>
                        <a:cubicBezTo>
                          <a:pt x="29617" y="16724"/>
                          <a:pt x="29617" y="16564"/>
                          <a:pt x="29521" y="16564"/>
                        </a:cubicBezTo>
                        <a:cubicBezTo>
                          <a:pt x="29411" y="16540"/>
                          <a:pt x="29306" y="16529"/>
                          <a:pt x="29204" y="16529"/>
                        </a:cubicBezTo>
                        <a:cubicBezTo>
                          <a:pt x="29039" y="16529"/>
                          <a:pt x="28881" y="16557"/>
                          <a:pt x="28723" y="16596"/>
                        </a:cubicBezTo>
                        <a:cubicBezTo>
                          <a:pt x="28468" y="16628"/>
                          <a:pt x="28213" y="16692"/>
                          <a:pt x="27989" y="16756"/>
                        </a:cubicBezTo>
                        <a:cubicBezTo>
                          <a:pt x="27478" y="16915"/>
                          <a:pt x="26968" y="17075"/>
                          <a:pt x="26489" y="17266"/>
                        </a:cubicBezTo>
                        <a:cubicBezTo>
                          <a:pt x="25978" y="17458"/>
                          <a:pt x="25500" y="17649"/>
                          <a:pt x="25021" y="17873"/>
                        </a:cubicBezTo>
                        <a:lnTo>
                          <a:pt x="24319" y="18192"/>
                        </a:lnTo>
                        <a:lnTo>
                          <a:pt x="24159" y="18288"/>
                        </a:lnTo>
                        <a:lnTo>
                          <a:pt x="24702" y="17937"/>
                        </a:lnTo>
                        <a:cubicBezTo>
                          <a:pt x="25021" y="17713"/>
                          <a:pt x="25340" y="17522"/>
                          <a:pt x="25659" y="17298"/>
                        </a:cubicBezTo>
                        <a:cubicBezTo>
                          <a:pt x="26330" y="16883"/>
                          <a:pt x="27000" y="16469"/>
                          <a:pt x="27670" y="16086"/>
                        </a:cubicBezTo>
                        <a:cubicBezTo>
                          <a:pt x="28340" y="15703"/>
                          <a:pt x="28978" y="15320"/>
                          <a:pt x="29649" y="14969"/>
                        </a:cubicBezTo>
                        <a:cubicBezTo>
                          <a:pt x="30000" y="14777"/>
                          <a:pt x="30351" y="14554"/>
                          <a:pt x="30702" y="14394"/>
                        </a:cubicBezTo>
                        <a:cubicBezTo>
                          <a:pt x="30728" y="14381"/>
                          <a:pt x="30749" y="14373"/>
                          <a:pt x="30767" y="14373"/>
                        </a:cubicBezTo>
                        <a:close/>
                        <a:moveTo>
                          <a:pt x="15064" y="1"/>
                        </a:moveTo>
                        <a:cubicBezTo>
                          <a:pt x="12894" y="65"/>
                          <a:pt x="10723" y="352"/>
                          <a:pt x="8617" y="894"/>
                        </a:cubicBezTo>
                        <a:cubicBezTo>
                          <a:pt x="8043" y="1054"/>
                          <a:pt x="7468" y="1213"/>
                          <a:pt x="6926" y="1405"/>
                        </a:cubicBezTo>
                        <a:cubicBezTo>
                          <a:pt x="6319" y="1565"/>
                          <a:pt x="5745" y="1820"/>
                          <a:pt x="5202" y="2107"/>
                        </a:cubicBezTo>
                        <a:cubicBezTo>
                          <a:pt x="5115" y="2194"/>
                          <a:pt x="5160" y="2335"/>
                          <a:pt x="5266" y="2335"/>
                        </a:cubicBezTo>
                        <a:cubicBezTo>
                          <a:pt x="5276" y="2335"/>
                          <a:pt x="5287" y="2333"/>
                          <a:pt x="5298" y="2330"/>
                        </a:cubicBezTo>
                        <a:lnTo>
                          <a:pt x="5330" y="2330"/>
                        </a:lnTo>
                        <a:cubicBezTo>
                          <a:pt x="5362" y="2362"/>
                          <a:pt x="5362" y="2362"/>
                          <a:pt x="5394" y="2362"/>
                        </a:cubicBezTo>
                        <a:cubicBezTo>
                          <a:pt x="5968" y="2777"/>
                          <a:pt x="6638" y="3033"/>
                          <a:pt x="7309" y="3192"/>
                        </a:cubicBezTo>
                        <a:cubicBezTo>
                          <a:pt x="8106" y="3447"/>
                          <a:pt x="8936" y="3735"/>
                          <a:pt x="9766" y="3958"/>
                        </a:cubicBezTo>
                        <a:cubicBezTo>
                          <a:pt x="11394" y="4373"/>
                          <a:pt x="13085" y="4373"/>
                          <a:pt x="14777" y="4469"/>
                        </a:cubicBezTo>
                        <a:lnTo>
                          <a:pt x="16181" y="4533"/>
                        </a:lnTo>
                        <a:lnTo>
                          <a:pt x="17266" y="4533"/>
                        </a:lnTo>
                        <a:cubicBezTo>
                          <a:pt x="17489" y="4979"/>
                          <a:pt x="17745" y="5426"/>
                          <a:pt x="17968" y="5905"/>
                        </a:cubicBezTo>
                        <a:cubicBezTo>
                          <a:pt x="18191" y="6352"/>
                          <a:pt x="18415" y="6830"/>
                          <a:pt x="18638" y="7309"/>
                        </a:cubicBezTo>
                        <a:cubicBezTo>
                          <a:pt x="19085" y="8267"/>
                          <a:pt x="19500" y="9224"/>
                          <a:pt x="19883" y="10181"/>
                        </a:cubicBezTo>
                        <a:cubicBezTo>
                          <a:pt x="20425" y="11490"/>
                          <a:pt x="20968" y="12798"/>
                          <a:pt x="21542" y="14107"/>
                        </a:cubicBezTo>
                        <a:cubicBezTo>
                          <a:pt x="21064" y="13405"/>
                          <a:pt x="20585" y="12735"/>
                          <a:pt x="20106" y="12032"/>
                        </a:cubicBezTo>
                        <a:cubicBezTo>
                          <a:pt x="19308" y="10884"/>
                          <a:pt x="18511" y="9735"/>
                          <a:pt x="17713" y="8586"/>
                        </a:cubicBezTo>
                        <a:lnTo>
                          <a:pt x="17074" y="7724"/>
                        </a:lnTo>
                        <a:cubicBezTo>
                          <a:pt x="16915" y="7437"/>
                          <a:pt x="16723" y="7181"/>
                          <a:pt x="16532" y="6926"/>
                        </a:cubicBezTo>
                        <a:cubicBezTo>
                          <a:pt x="16184" y="6579"/>
                          <a:pt x="15702" y="6540"/>
                          <a:pt x="15234" y="6540"/>
                        </a:cubicBezTo>
                        <a:cubicBezTo>
                          <a:pt x="15100" y="6540"/>
                          <a:pt x="14968" y="6543"/>
                          <a:pt x="14840" y="6543"/>
                        </a:cubicBezTo>
                        <a:cubicBezTo>
                          <a:pt x="12287" y="6671"/>
                          <a:pt x="9926" y="7756"/>
                          <a:pt x="7915" y="9256"/>
                        </a:cubicBezTo>
                        <a:cubicBezTo>
                          <a:pt x="6926" y="10022"/>
                          <a:pt x="6000" y="10852"/>
                          <a:pt x="5106" y="11745"/>
                        </a:cubicBezTo>
                        <a:cubicBezTo>
                          <a:pt x="4245" y="12639"/>
                          <a:pt x="3415" y="13564"/>
                          <a:pt x="2617" y="14554"/>
                        </a:cubicBezTo>
                        <a:cubicBezTo>
                          <a:pt x="1149" y="16500"/>
                          <a:pt x="0" y="18926"/>
                          <a:pt x="287" y="21447"/>
                        </a:cubicBezTo>
                        <a:cubicBezTo>
                          <a:pt x="351" y="21702"/>
                          <a:pt x="415" y="21990"/>
                          <a:pt x="511" y="22277"/>
                        </a:cubicBezTo>
                        <a:cubicBezTo>
                          <a:pt x="511" y="22309"/>
                          <a:pt x="511" y="22309"/>
                          <a:pt x="511" y="22341"/>
                        </a:cubicBezTo>
                        <a:cubicBezTo>
                          <a:pt x="529" y="22396"/>
                          <a:pt x="591" y="22431"/>
                          <a:pt x="658" y="22431"/>
                        </a:cubicBezTo>
                        <a:cubicBezTo>
                          <a:pt x="707" y="22431"/>
                          <a:pt x="758" y="22413"/>
                          <a:pt x="798" y="22373"/>
                        </a:cubicBezTo>
                        <a:cubicBezTo>
                          <a:pt x="1309" y="22213"/>
                          <a:pt x="1787" y="22054"/>
                          <a:pt x="2266" y="21830"/>
                        </a:cubicBezTo>
                        <a:cubicBezTo>
                          <a:pt x="2777" y="21607"/>
                          <a:pt x="3287" y="21383"/>
                          <a:pt x="3798" y="21128"/>
                        </a:cubicBezTo>
                        <a:cubicBezTo>
                          <a:pt x="4787" y="20649"/>
                          <a:pt x="5745" y="20075"/>
                          <a:pt x="6670" y="19437"/>
                        </a:cubicBezTo>
                        <a:cubicBezTo>
                          <a:pt x="7596" y="18798"/>
                          <a:pt x="8426" y="18032"/>
                          <a:pt x="9160" y="17171"/>
                        </a:cubicBezTo>
                        <a:cubicBezTo>
                          <a:pt x="9894" y="16245"/>
                          <a:pt x="10596" y="15256"/>
                          <a:pt x="11298" y="14330"/>
                        </a:cubicBezTo>
                        <a:cubicBezTo>
                          <a:pt x="11649" y="13852"/>
                          <a:pt x="12000" y="13341"/>
                          <a:pt x="12351" y="12862"/>
                        </a:cubicBezTo>
                        <a:cubicBezTo>
                          <a:pt x="12989" y="13341"/>
                          <a:pt x="13660" y="13788"/>
                          <a:pt x="14330" y="14235"/>
                        </a:cubicBezTo>
                        <a:cubicBezTo>
                          <a:pt x="15000" y="14649"/>
                          <a:pt x="15734" y="15096"/>
                          <a:pt x="16468" y="15511"/>
                        </a:cubicBezTo>
                        <a:cubicBezTo>
                          <a:pt x="17872" y="16341"/>
                          <a:pt x="19308" y="17139"/>
                          <a:pt x="20776" y="17873"/>
                        </a:cubicBezTo>
                        <a:lnTo>
                          <a:pt x="21415" y="18192"/>
                        </a:lnTo>
                        <a:lnTo>
                          <a:pt x="20266" y="18096"/>
                        </a:lnTo>
                        <a:cubicBezTo>
                          <a:pt x="19404" y="18064"/>
                          <a:pt x="18511" y="18032"/>
                          <a:pt x="17617" y="18032"/>
                        </a:cubicBezTo>
                        <a:cubicBezTo>
                          <a:pt x="16021" y="18032"/>
                          <a:pt x="14425" y="18320"/>
                          <a:pt x="12926" y="18894"/>
                        </a:cubicBezTo>
                        <a:cubicBezTo>
                          <a:pt x="11585" y="19405"/>
                          <a:pt x="10436" y="20298"/>
                          <a:pt x="9606" y="21447"/>
                        </a:cubicBezTo>
                        <a:cubicBezTo>
                          <a:pt x="9128" y="22149"/>
                          <a:pt x="8777" y="22915"/>
                          <a:pt x="8521" y="23681"/>
                        </a:cubicBezTo>
                        <a:cubicBezTo>
                          <a:pt x="8202" y="24543"/>
                          <a:pt x="7915" y="25373"/>
                          <a:pt x="7628" y="26234"/>
                        </a:cubicBezTo>
                        <a:cubicBezTo>
                          <a:pt x="7340" y="27192"/>
                          <a:pt x="7021" y="28149"/>
                          <a:pt x="6734" y="29107"/>
                        </a:cubicBezTo>
                        <a:cubicBezTo>
                          <a:pt x="6447" y="30032"/>
                          <a:pt x="6192" y="30990"/>
                          <a:pt x="6000" y="31979"/>
                        </a:cubicBezTo>
                        <a:cubicBezTo>
                          <a:pt x="5968" y="32011"/>
                          <a:pt x="5968" y="32043"/>
                          <a:pt x="5968" y="32075"/>
                        </a:cubicBezTo>
                        <a:cubicBezTo>
                          <a:pt x="5968" y="32298"/>
                          <a:pt x="6032" y="32553"/>
                          <a:pt x="6096" y="32777"/>
                        </a:cubicBezTo>
                        <a:cubicBezTo>
                          <a:pt x="6160" y="33000"/>
                          <a:pt x="6255" y="33224"/>
                          <a:pt x="6319" y="33447"/>
                        </a:cubicBezTo>
                        <a:cubicBezTo>
                          <a:pt x="6479" y="33926"/>
                          <a:pt x="6670" y="34404"/>
                          <a:pt x="6862" y="34851"/>
                        </a:cubicBezTo>
                        <a:cubicBezTo>
                          <a:pt x="7213" y="35745"/>
                          <a:pt x="7660" y="36638"/>
                          <a:pt x="8138" y="37500"/>
                        </a:cubicBezTo>
                        <a:cubicBezTo>
                          <a:pt x="8266" y="37724"/>
                          <a:pt x="8426" y="37979"/>
                          <a:pt x="8553" y="38202"/>
                        </a:cubicBezTo>
                        <a:cubicBezTo>
                          <a:pt x="8649" y="38330"/>
                          <a:pt x="8745" y="38458"/>
                          <a:pt x="8809" y="38553"/>
                        </a:cubicBezTo>
                        <a:lnTo>
                          <a:pt x="8809" y="38585"/>
                        </a:lnTo>
                        <a:cubicBezTo>
                          <a:pt x="8809" y="38617"/>
                          <a:pt x="8840" y="38617"/>
                          <a:pt x="8872" y="38649"/>
                        </a:cubicBezTo>
                        <a:lnTo>
                          <a:pt x="8936" y="38713"/>
                        </a:lnTo>
                        <a:cubicBezTo>
                          <a:pt x="8882" y="38820"/>
                          <a:pt x="8965" y="38951"/>
                          <a:pt x="9087" y="38951"/>
                        </a:cubicBezTo>
                        <a:cubicBezTo>
                          <a:pt x="9110" y="38951"/>
                          <a:pt x="9135" y="38946"/>
                          <a:pt x="9160" y="38936"/>
                        </a:cubicBezTo>
                        <a:cubicBezTo>
                          <a:pt x="9351" y="38809"/>
                          <a:pt x="9511" y="38649"/>
                          <a:pt x="9606" y="38458"/>
                        </a:cubicBezTo>
                        <a:cubicBezTo>
                          <a:pt x="9766" y="38234"/>
                          <a:pt x="9894" y="37979"/>
                          <a:pt x="10021" y="37755"/>
                        </a:cubicBezTo>
                        <a:cubicBezTo>
                          <a:pt x="10245" y="37277"/>
                          <a:pt x="10468" y="36798"/>
                          <a:pt x="10692" y="36287"/>
                        </a:cubicBezTo>
                        <a:cubicBezTo>
                          <a:pt x="11074" y="35298"/>
                          <a:pt x="11362" y="34245"/>
                          <a:pt x="11553" y="33192"/>
                        </a:cubicBezTo>
                        <a:cubicBezTo>
                          <a:pt x="11617" y="32873"/>
                          <a:pt x="11649" y="32585"/>
                          <a:pt x="11713" y="32266"/>
                        </a:cubicBezTo>
                        <a:cubicBezTo>
                          <a:pt x="11745" y="32043"/>
                          <a:pt x="11777" y="31819"/>
                          <a:pt x="11745" y="31596"/>
                        </a:cubicBezTo>
                        <a:cubicBezTo>
                          <a:pt x="11872" y="31309"/>
                          <a:pt x="12000" y="31021"/>
                          <a:pt x="12160" y="30734"/>
                        </a:cubicBezTo>
                        <a:cubicBezTo>
                          <a:pt x="12415" y="30192"/>
                          <a:pt x="12702" y="29649"/>
                          <a:pt x="12989" y="29107"/>
                        </a:cubicBezTo>
                        <a:cubicBezTo>
                          <a:pt x="13564" y="28022"/>
                          <a:pt x="14234" y="27000"/>
                          <a:pt x="14936" y="26043"/>
                        </a:cubicBezTo>
                        <a:cubicBezTo>
                          <a:pt x="16404" y="24064"/>
                          <a:pt x="18128" y="22309"/>
                          <a:pt x="20106" y="20841"/>
                        </a:cubicBezTo>
                        <a:cubicBezTo>
                          <a:pt x="20681" y="20394"/>
                          <a:pt x="21287" y="20011"/>
                          <a:pt x="21925" y="19692"/>
                        </a:cubicBezTo>
                        <a:cubicBezTo>
                          <a:pt x="22245" y="19500"/>
                          <a:pt x="22564" y="19373"/>
                          <a:pt x="22915" y="19245"/>
                        </a:cubicBezTo>
                        <a:cubicBezTo>
                          <a:pt x="23042" y="19181"/>
                          <a:pt x="23170" y="19117"/>
                          <a:pt x="23330" y="19086"/>
                        </a:cubicBezTo>
                        <a:cubicBezTo>
                          <a:pt x="23377" y="19101"/>
                          <a:pt x="23425" y="19109"/>
                          <a:pt x="23473" y="19109"/>
                        </a:cubicBezTo>
                        <a:cubicBezTo>
                          <a:pt x="23521" y="19109"/>
                          <a:pt x="23569" y="19101"/>
                          <a:pt x="23617" y="19086"/>
                        </a:cubicBezTo>
                        <a:lnTo>
                          <a:pt x="23649" y="19117"/>
                        </a:lnTo>
                        <a:cubicBezTo>
                          <a:pt x="23672" y="19164"/>
                          <a:pt x="23730" y="19194"/>
                          <a:pt x="23784" y="19194"/>
                        </a:cubicBezTo>
                        <a:cubicBezTo>
                          <a:pt x="23804" y="19194"/>
                          <a:pt x="23823" y="19190"/>
                          <a:pt x="23840" y="19181"/>
                        </a:cubicBezTo>
                        <a:cubicBezTo>
                          <a:pt x="24127" y="19277"/>
                          <a:pt x="24415" y="19341"/>
                          <a:pt x="24670" y="19468"/>
                        </a:cubicBezTo>
                        <a:lnTo>
                          <a:pt x="26266" y="20043"/>
                        </a:lnTo>
                        <a:cubicBezTo>
                          <a:pt x="27159" y="20330"/>
                          <a:pt x="28053" y="20713"/>
                          <a:pt x="28883" y="21128"/>
                        </a:cubicBezTo>
                        <a:cubicBezTo>
                          <a:pt x="28883" y="21256"/>
                          <a:pt x="28947" y="21383"/>
                          <a:pt x="28947" y="21511"/>
                        </a:cubicBezTo>
                        <a:cubicBezTo>
                          <a:pt x="28978" y="21766"/>
                          <a:pt x="29010" y="22054"/>
                          <a:pt x="29074" y="22341"/>
                        </a:cubicBezTo>
                        <a:cubicBezTo>
                          <a:pt x="29138" y="22947"/>
                          <a:pt x="29234" y="23522"/>
                          <a:pt x="29361" y="24096"/>
                        </a:cubicBezTo>
                        <a:cubicBezTo>
                          <a:pt x="29553" y="25245"/>
                          <a:pt x="29808" y="26394"/>
                          <a:pt x="30095" y="27511"/>
                        </a:cubicBezTo>
                        <a:cubicBezTo>
                          <a:pt x="30255" y="28085"/>
                          <a:pt x="30415" y="28660"/>
                          <a:pt x="30606" y="29202"/>
                        </a:cubicBezTo>
                        <a:cubicBezTo>
                          <a:pt x="30542" y="29298"/>
                          <a:pt x="30510" y="29394"/>
                          <a:pt x="30447" y="29522"/>
                        </a:cubicBezTo>
                        <a:lnTo>
                          <a:pt x="30127" y="30192"/>
                        </a:lnTo>
                        <a:cubicBezTo>
                          <a:pt x="29872" y="30639"/>
                          <a:pt x="29617" y="31085"/>
                          <a:pt x="29393" y="31500"/>
                        </a:cubicBezTo>
                        <a:cubicBezTo>
                          <a:pt x="28883" y="32362"/>
                          <a:pt x="28468" y="33287"/>
                          <a:pt x="28117" y="34213"/>
                        </a:cubicBezTo>
                        <a:cubicBezTo>
                          <a:pt x="27447" y="36128"/>
                          <a:pt x="27032" y="38106"/>
                          <a:pt x="26872" y="40117"/>
                        </a:cubicBezTo>
                        <a:cubicBezTo>
                          <a:pt x="26808" y="40692"/>
                          <a:pt x="26744" y="41266"/>
                          <a:pt x="26713" y="41809"/>
                        </a:cubicBezTo>
                        <a:cubicBezTo>
                          <a:pt x="26713" y="42096"/>
                          <a:pt x="26681" y="42383"/>
                          <a:pt x="26681" y="42638"/>
                        </a:cubicBezTo>
                        <a:cubicBezTo>
                          <a:pt x="26649" y="42894"/>
                          <a:pt x="26649" y="43117"/>
                          <a:pt x="26681" y="43340"/>
                        </a:cubicBezTo>
                        <a:lnTo>
                          <a:pt x="26649" y="43404"/>
                        </a:lnTo>
                        <a:cubicBezTo>
                          <a:pt x="26571" y="43534"/>
                          <a:pt x="26683" y="43685"/>
                          <a:pt x="26814" y="43685"/>
                        </a:cubicBezTo>
                        <a:cubicBezTo>
                          <a:pt x="26844" y="43685"/>
                          <a:pt x="26874" y="43677"/>
                          <a:pt x="26904" y="43660"/>
                        </a:cubicBezTo>
                        <a:cubicBezTo>
                          <a:pt x="26936" y="43692"/>
                          <a:pt x="26976" y="43707"/>
                          <a:pt x="27016" y="43707"/>
                        </a:cubicBezTo>
                        <a:cubicBezTo>
                          <a:pt x="27056" y="43707"/>
                          <a:pt x="27095" y="43692"/>
                          <a:pt x="27127" y="43660"/>
                        </a:cubicBezTo>
                        <a:cubicBezTo>
                          <a:pt x="27861" y="43053"/>
                          <a:pt x="28500" y="42351"/>
                          <a:pt x="29074" y="41617"/>
                        </a:cubicBezTo>
                        <a:cubicBezTo>
                          <a:pt x="29681" y="40883"/>
                          <a:pt x="30287" y="40149"/>
                          <a:pt x="30829" y="39383"/>
                        </a:cubicBezTo>
                        <a:cubicBezTo>
                          <a:pt x="31946" y="37851"/>
                          <a:pt x="32936" y="36255"/>
                          <a:pt x="33829" y="34564"/>
                        </a:cubicBezTo>
                        <a:cubicBezTo>
                          <a:pt x="34276" y="33734"/>
                          <a:pt x="34691" y="32873"/>
                          <a:pt x="35074" y="32011"/>
                        </a:cubicBezTo>
                        <a:cubicBezTo>
                          <a:pt x="35266" y="31596"/>
                          <a:pt x="35425" y="31149"/>
                          <a:pt x="35617" y="30734"/>
                        </a:cubicBezTo>
                        <a:cubicBezTo>
                          <a:pt x="35808" y="30256"/>
                          <a:pt x="35904" y="29777"/>
                          <a:pt x="35904" y="29266"/>
                        </a:cubicBezTo>
                        <a:cubicBezTo>
                          <a:pt x="35840" y="28724"/>
                          <a:pt x="35744" y="28213"/>
                          <a:pt x="35585" y="27702"/>
                        </a:cubicBezTo>
                        <a:cubicBezTo>
                          <a:pt x="35489" y="27192"/>
                          <a:pt x="35361" y="26681"/>
                          <a:pt x="35234" y="26139"/>
                        </a:cubicBezTo>
                        <a:cubicBezTo>
                          <a:pt x="34978" y="25117"/>
                          <a:pt x="34723" y="24096"/>
                          <a:pt x="34436" y="23107"/>
                        </a:cubicBezTo>
                        <a:cubicBezTo>
                          <a:pt x="34149" y="22085"/>
                          <a:pt x="33861" y="21064"/>
                          <a:pt x="33510" y="20075"/>
                        </a:cubicBezTo>
                        <a:cubicBezTo>
                          <a:pt x="33223" y="19181"/>
                          <a:pt x="32872" y="18320"/>
                          <a:pt x="32649" y="17458"/>
                        </a:cubicBezTo>
                        <a:cubicBezTo>
                          <a:pt x="32744" y="17458"/>
                          <a:pt x="32840" y="17362"/>
                          <a:pt x="32808" y="17266"/>
                        </a:cubicBezTo>
                        <a:cubicBezTo>
                          <a:pt x="32712" y="16883"/>
                          <a:pt x="32585" y="16469"/>
                          <a:pt x="32393" y="16117"/>
                        </a:cubicBezTo>
                        <a:cubicBezTo>
                          <a:pt x="32202" y="15766"/>
                          <a:pt x="32010" y="15415"/>
                          <a:pt x="31819" y="15096"/>
                        </a:cubicBezTo>
                        <a:cubicBezTo>
                          <a:pt x="31723" y="14937"/>
                          <a:pt x="31627" y="14745"/>
                          <a:pt x="31500" y="14586"/>
                        </a:cubicBezTo>
                        <a:cubicBezTo>
                          <a:pt x="31404" y="14426"/>
                          <a:pt x="31308" y="14235"/>
                          <a:pt x="31181" y="14075"/>
                        </a:cubicBezTo>
                        <a:cubicBezTo>
                          <a:pt x="31065" y="13970"/>
                          <a:pt x="30946" y="13931"/>
                          <a:pt x="30828" y="13931"/>
                        </a:cubicBezTo>
                        <a:cubicBezTo>
                          <a:pt x="30585" y="13931"/>
                          <a:pt x="30342" y="14095"/>
                          <a:pt x="30127" y="14203"/>
                        </a:cubicBezTo>
                        <a:cubicBezTo>
                          <a:pt x="28659" y="14969"/>
                          <a:pt x="27223" y="15798"/>
                          <a:pt x="25819" y="16692"/>
                        </a:cubicBezTo>
                        <a:cubicBezTo>
                          <a:pt x="25404" y="16947"/>
                          <a:pt x="25021" y="17203"/>
                          <a:pt x="24638" y="17458"/>
                        </a:cubicBezTo>
                        <a:lnTo>
                          <a:pt x="24159" y="17777"/>
                        </a:lnTo>
                        <a:cubicBezTo>
                          <a:pt x="24191" y="17617"/>
                          <a:pt x="24223" y="17458"/>
                          <a:pt x="24255" y="17298"/>
                        </a:cubicBezTo>
                        <a:cubicBezTo>
                          <a:pt x="24319" y="16692"/>
                          <a:pt x="24351" y="16086"/>
                          <a:pt x="24383" y="15447"/>
                        </a:cubicBezTo>
                        <a:cubicBezTo>
                          <a:pt x="24447" y="14235"/>
                          <a:pt x="24415" y="12990"/>
                          <a:pt x="24351" y="11745"/>
                        </a:cubicBezTo>
                        <a:cubicBezTo>
                          <a:pt x="24287" y="10532"/>
                          <a:pt x="24223" y="9288"/>
                          <a:pt x="24032" y="8043"/>
                        </a:cubicBezTo>
                        <a:cubicBezTo>
                          <a:pt x="23840" y="6862"/>
                          <a:pt x="23489" y="5681"/>
                          <a:pt x="23010" y="4596"/>
                        </a:cubicBezTo>
                        <a:cubicBezTo>
                          <a:pt x="22755" y="3926"/>
                          <a:pt x="22500" y="3288"/>
                          <a:pt x="22213" y="2650"/>
                        </a:cubicBezTo>
                        <a:cubicBezTo>
                          <a:pt x="22085" y="2299"/>
                          <a:pt x="21957" y="1979"/>
                          <a:pt x="21830" y="1628"/>
                        </a:cubicBezTo>
                        <a:cubicBezTo>
                          <a:pt x="21702" y="1309"/>
                          <a:pt x="21542" y="990"/>
                          <a:pt x="21351" y="671"/>
                        </a:cubicBezTo>
                        <a:cubicBezTo>
                          <a:pt x="21306" y="648"/>
                          <a:pt x="21261" y="626"/>
                          <a:pt x="21216" y="626"/>
                        </a:cubicBezTo>
                        <a:cubicBezTo>
                          <a:pt x="21197" y="626"/>
                          <a:pt x="21178" y="630"/>
                          <a:pt x="21159" y="639"/>
                        </a:cubicBezTo>
                        <a:cubicBezTo>
                          <a:pt x="21000" y="575"/>
                          <a:pt x="20840" y="543"/>
                          <a:pt x="20681" y="511"/>
                        </a:cubicBezTo>
                        <a:cubicBezTo>
                          <a:pt x="20425" y="447"/>
                          <a:pt x="20170" y="416"/>
                          <a:pt x="19883" y="352"/>
                        </a:cubicBezTo>
                        <a:cubicBezTo>
                          <a:pt x="19372" y="288"/>
                          <a:pt x="18830" y="192"/>
                          <a:pt x="18287" y="160"/>
                        </a:cubicBezTo>
                        <a:cubicBezTo>
                          <a:pt x="17202" y="33"/>
                          <a:pt x="16149" y="1"/>
                          <a:pt x="15064" y="1"/>
                        </a:cubicBezTo>
                        <a:close/>
                      </a:path>
                    </a:pathLst>
                  </a:custGeom>
                  <a:solidFill>
                    <a:srgbClr val="42291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32" name="Google Shape;1932;p60"/>
                <p:cNvGrpSpPr/>
                <p:nvPr/>
              </p:nvGrpSpPr>
              <p:grpSpPr>
                <a:xfrm>
                  <a:off x="1854425" y="2155525"/>
                  <a:ext cx="1064375" cy="1313400"/>
                  <a:chOff x="1854425" y="2155525"/>
                  <a:chExt cx="1064375" cy="1313400"/>
                </a:xfrm>
              </p:grpSpPr>
              <p:grpSp>
                <p:nvGrpSpPr>
                  <p:cNvPr id="1933" name="Google Shape;1933;p60"/>
                  <p:cNvGrpSpPr/>
                  <p:nvPr/>
                </p:nvGrpSpPr>
                <p:grpSpPr>
                  <a:xfrm>
                    <a:off x="1854425" y="2394150"/>
                    <a:ext cx="1064375" cy="1074775"/>
                    <a:chOff x="1854425" y="2394150"/>
                    <a:chExt cx="1064375" cy="1074775"/>
                  </a:xfrm>
                </p:grpSpPr>
                <p:grpSp>
                  <p:nvGrpSpPr>
                    <p:cNvPr id="1934" name="Google Shape;1934;p60"/>
                    <p:cNvGrpSpPr/>
                    <p:nvPr/>
                  </p:nvGrpSpPr>
                  <p:grpSpPr>
                    <a:xfrm>
                      <a:off x="1854425" y="2876625"/>
                      <a:ext cx="805875" cy="592300"/>
                      <a:chOff x="1854425" y="2876625"/>
                      <a:chExt cx="805875" cy="592300"/>
                    </a:xfrm>
                  </p:grpSpPr>
                  <p:sp>
                    <p:nvSpPr>
                      <p:cNvPr id="1935" name="Google Shape;1935;p60"/>
                      <p:cNvSpPr/>
                      <p:nvPr/>
                    </p:nvSpPr>
                    <p:spPr>
                      <a:xfrm>
                        <a:off x="1867200" y="2888150"/>
                        <a:ext cx="754000" cy="554200"/>
                      </a:xfrm>
                      <a:custGeom>
                        <a:avLst/>
                        <a:gdLst/>
                        <a:ahLst/>
                        <a:cxnLst/>
                        <a:rect l="l" t="t" r="r" b="b"/>
                        <a:pathLst>
                          <a:path w="30160" h="22168" extrusionOk="0">
                            <a:moveTo>
                              <a:pt x="7602" y="1"/>
                            </a:moveTo>
                            <a:cubicBezTo>
                              <a:pt x="7564" y="1"/>
                              <a:pt x="7564" y="29"/>
                              <a:pt x="7564" y="114"/>
                            </a:cubicBezTo>
                            <a:cubicBezTo>
                              <a:pt x="7564" y="242"/>
                              <a:pt x="7596" y="338"/>
                              <a:pt x="7628" y="465"/>
                            </a:cubicBezTo>
                            <a:cubicBezTo>
                              <a:pt x="7788" y="976"/>
                              <a:pt x="7979" y="1455"/>
                              <a:pt x="8234" y="1934"/>
                            </a:cubicBezTo>
                            <a:cubicBezTo>
                              <a:pt x="8777" y="3019"/>
                              <a:pt x="9383" y="4072"/>
                              <a:pt x="9958" y="5125"/>
                            </a:cubicBezTo>
                            <a:cubicBezTo>
                              <a:pt x="10042" y="5272"/>
                              <a:pt x="9904" y="5392"/>
                              <a:pt x="9763" y="5392"/>
                            </a:cubicBezTo>
                            <a:cubicBezTo>
                              <a:pt x="9691" y="5392"/>
                              <a:pt x="9618" y="5360"/>
                              <a:pt x="9575" y="5285"/>
                            </a:cubicBezTo>
                            <a:lnTo>
                              <a:pt x="9511" y="5189"/>
                            </a:lnTo>
                            <a:cubicBezTo>
                              <a:pt x="8809" y="4965"/>
                              <a:pt x="8107" y="4806"/>
                              <a:pt x="7405" y="4678"/>
                            </a:cubicBezTo>
                            <a:cubicBezTo>
                              <a:pt x="7341" y="4678"/>
                              <a:pt x="7245" y="4646"/>
                              <a:pt x="7213" y="4551"/>
                            </a:cubicBezTo>
                            <a:cubicBezTo>
                              <a:pt x="7085" y="3976"/>
                              <a:pt x="6894" y="3402"/>
                              <a:pt x="6639" y="2859"/>
                            </a:cubicBezTo>
                            <a:cubicBezTo>
                              <a:pt x="6415" y="2348"/>
                              <a:pt x="6096" y="1902"/>
                              <a:pt x="5713" y="1519"/>
                            </a:cubicBezTo>
                            <a:cubicBezTo>
                              <a:pt x="5554" y="1359"/>
                              <a:pt x="5330" y="1199"/>
                              <a:pt x="5139" y="1072"/>
                            </a:cubicBezTo>
                            <a:cubicBezTo>
                              <a:pt x="5043" y="1008"/>
                              <a:pt x="4915" y="944"/>
                              <a:pt x="4820" y="880"/>
                            </a:cubicBezTo>
                            <a:cubicBezTo>
                              <a:pt x="4777" y="880"/>
                              <a:pt x="4734" y="866"/>
                              <a:pt x="4701" y="866"/>
                            </a:cubicBezTo>
                            <a:cubicBezTo>
                              <a:pt x="4685" y="866"/>
                              <a:pt x="4671" y="870"/>
                              <a:pt x="4660" y="880"/>
                            </a:cubicBezTo>
                            <a:cubicBezTo>
                              <a:pt x="4628" y="912"/>
                              <a:pt x="4628" y="976"/>
                              <a:pt x="4628" y="1040"/>
                            </a:cubicBezTo>
                            <a:cubicBezTo>
                              <a:pt x="4660" y="1168"/>
                              <a:pt x="4692" y="1263"/>
                              <a:pt x="4756" y="1391"/>
                            </a:cubicBezTo>
                            <a:lnTo>
                              <a:pt x="4979" y="1774"/>
                            </a:lnTo>
                            <a:cubicBezTo>
                              <a:pt x="5107" y="2061"/>
                              <a:pt x="5266" y="2317"/>
                              <a:pt x="5426" y="2540"/>
                            </a:cubicBezTo>
                            <a:cubicBezTo>
                              <a:pt x="5809" y="3114"/>
                              <a:pt x="6224" y="3657"/>
                              <a:pt x="6671" y="4136"/>
                            </a:cubicBezTo>
                            <a:cubicBezTo>
                              <a:pt x="6734" y="4231"/>
                              <a:pt x="6734" y="4327"/>
                              <a:pt x="6671" y="4391"/>
                            </a:cubicBezTo>
                            <a:cubicBezTo>
                              <a:pt x="6607" y="4487"/>
                              <a:pt x="6479" y="4551"/>
                              <a:pt x="6383" y="4551"/>
                            </a:cubicBezTo>
                            <a:cubicBezTo>
                              <a:pt x="6383" y="4614"/>
                              <a:pt x="6351" y="4646"/>
                              <a:pt x="6288" y="4678"/>
                            </a:cubicBezTo>
                            <a:cubicBezTo>
                              <a:pt x="6256" y="4694"/>
                              <a:pt x="6224" y="4702"/>
                              <a:pt x="6192" y="4702"/>
                            </a:cubicBezTo>
                            <a:cubicBezTo>
                              <a:pt x="6160" y="4702"/>
                              <a:pt x="6128" y="4694"/>
                              <a:pt x="6096" y="4678"/>
                            </a:cubicBezTo>
                            <a:lnTo>
                              <a:pt x="5777" y="4487"/>
                            </a:lnTo>
                            <a:cubicBezTo>
                              <a:pt x="5458" y="4327"/>
                              <a:pt x="5107" y="4104"/>
                              <a:pt x="4788" y="3912"/>
                            </a:cubicBezTo>
                            <a:cubicBezTo>
                              <a:pt x="4437" y="3689"/>
                              <a:pt x="4022" y="3465"/>
                              <a:pt x="3639" y="3274"/>
                            </a:cubicBezTo>
                            <a:cubicBezTo>
                              <a:pt x="3224" y="3082"/>
                              <a:pt x="2777" y="2955"/>
                              <a:pt x="2330" y="2859"/>
                            </a:cubicBezTo>
                            <a:cubicBezTo>
                              <a:pt x="1915" y="2763"/>
                              <a:pt x="1469" y="2699"/>
                              <a:pt x="1022" y="2699"/>
                            </a:cubicBezTo>
                            <a:cubicBezTo>
                              <a:pt x="830" y="2699"/>
                              <a:pt x="639" y="2731"/>
                              <a:pt x="479" y="2827"/>
                            </a:cubicBezTo>
                            <a:cubicBezTo>
                              <a:pt x="320" y="2891"/>
                              <a:pt x="64" y="3019"/>
                              <a:pt x="0" y="3178"/>
                            </a:cubicBezTo>
                            <a:cubicBezTo>
                              <a:pt x="0" y="3210"/>
                              <a:pt x="0" y="3242"/>
                              <a:pt x="0" y="3242"/>
                            </a:cubicBezTo>
                            <a:cubicBezTo>
                              <a:pt x="0" y="3434"/>
                              <a:pt x="96" y="3561"/>
                              <a:pt x="192" y="3689"/>
                            </a:cubicBezTo>
                            <a:cubicBezTo>
                              <a:pt x="352" y="3848"/>
                              <a:pt x="511" y="3976"/>
                              <a:pt x="671" y="4072"/>
                            </a:cubicBezTo>
                            <a:cubicBezTo>
                              <a:pt x="1373" y="4487"/>
                              <a:pt x="2139" y="4774"/>
                              <a:pt x="2905" y="4933"/>
                            </a:cubicBezTo>
                            <a:cubicBezTo>
                              <a:pt x="3419" y="5027"/>
                              <a:pt x="3950" y="5086"/>
                              <a:pt x="4473" y="5086"/>
                            </a:cubicBezTo>
                            <a:cubicBezTo>
                              <a:pt x="4664" y="5086"/>
                              <a:pt x="4855" y="5078"/>
                              <a:pt x="5043" y="5061"/>
                            </a:cubicBezTo>
                            <a:cubicBezTo>
                              <a:pt x="5043" y="4918"/>
                              <a:pt x="5171" y="4801"/>
                              <a:pt x="5312" y="4801"/>
                            </a:cubicBezTo>
                            <a:cubicBezTo>
                              <a:pt x="5329" y="4801"/>
                              <a:pt x="5345" y="4802"/>
                              <a:pt x="5362" y="4806"/>
                            </a:cubicBezTo>
                            <a:cubicBezTo>
                              <a:pt x="5841" y="4965"/>
                              <a:pt x="6256" y="5316"/>
                              <a:pt x="6511" y="5763"/>
                            </a:cubicBezTo>
                            <a:cubicBezTo>
                              <a:pt x="6575" y="5891"/>
                              <a:pt x="6479" y="6050"/>
                              <a:pt x="6320" y="6050"/>
                            </a:cubicBezTo>
                            <a:cubicBezTo>
                              <a:pt x="5554" y="6274"/>
                              <a:pt x="4788" y="6561"/>
                              <a:pt x="4086" y="6912"/>
                            </a:cubicBezTo>
                            <a:cubicBezTo>
                              <a:pt x="3734" y="7072"/>
                              <a:pt x="3383" y="7263"/>
                              <a:pt x="3032" y="7455"/>
                            </a:cubicBezTo>
                            <a:cubicBezTo>
                              <a:pt x="2841" y="7582"/>
                              <a:pt x="2330" y="7774"/>
                              <a:pt x="2522" y="8093"/>
                            </a:cubicBezTo>
                            <a:cubicBezTo>
                              <a:pt x="2745" y="8316"/>
                              <a:pt x="3000" y="8444"/>
                              <a:pt x="3288" y="8476"/>
                            </a:cubicBezTo>
                            <a:cubicBezTo>
                              <a:pt x="3431" y="8508"/>
                              <a:pt x="3575" y="8524"/>
                              <a:pt x="3719" y="8524"/>
                            </a:cubicBezTo>
                            <a:cubicBezTo>
                              <a:pt x="3862" y="8524"/>
                              <a:pt x="4006" y="8508"/>
                              <a:pt x="4149" y="8476"/>
                            </a:cubicBezTo>
                            <a:cubicBezTo>
                              <a:pt x="4788" y="8380"/>
                              <a:pt x="5394" y="8157"/>
                              <a:pt x="6000" y="7870"/>
                            </a:cubicBezTo>
                            <a:cubicBezTo>
                              <a:pt x="6671" y="7550"/>
                              <a:pt x="7341" y="7072"/>
                              <a:pt x="7500" y="6306"/>
                            </a:cubicBezTo>
                            <a:cubicBezTo>
                              <a:pt x="7525" y="6206"/>
                              <a:pt x="7609" y="6126"/>
                              <a:pt x="7705" y="6126"/>
                            </a:cubicBezTo>
                            <a:cubicBezTo>
                              <a:pt x="7732" y="6126"/>
                              <a:pt x="7760" y="6132"/>
                              <a:pt x="7788" y="6146"/>
                            </a:cubicBezTo>
                            <a:cubicBezTo>
                              <a:pt x="8330" y="6402"/>
                              <a:pt x="8905" y="6689"/>
                              <a:pt x="9447" y="7008"/>
                            </a:cubicBezTo>
                            <a:cubicBezTo>
                              <a:pt x="9702" y="6912"/>
                              <a:pt x="9958" y="6848"/>
                              <a:pt x="10245" y="6816"/>
                            </a:cubicBezTo>
                            <a:cubicBezTo>
                              <a:pt x="10262" y="6812"/>
                              <a:pt x="10279" y="6809"/>
                              <a:pt x="10294" y="6809"/>
                            </a:cubicBezTo>
                            <a:cubicBezTo>
                              <a:pt x="10486" y="6809"/>
                              <a:pt x="10577" y="7140"/>
                              <a:pt x="10341" y="7199"/>
                            </a:cubicBezTo>
                            <a:cubicBezTo>
                              <a:pt x="10213" y="7263"/>
                              <a:pt x="10085" y="7295"/>
                              <a:pt x="9958" y="7327"/>
                            </a:cubicBezTo>
                            <a:cubicBezTo>
                              <a:pt x="9958" y="7431"/>
                              <a:pt x="9894" y="7536"/>
                              <a:pt x="9801" y="7536"/>
                            </a:cubicBezTo>
                            <a:cubicBezTo>
                              <a:pt x="9780" y="7536"/>
                              <a:pt x="9758" y="7530"/>
                              <a:pt x="9734" y="7519"/>
                            </a:cubicBezTo>
                            <a:lnTo>
                              <a:pt x="9575" y="7455"/>
                            </a:lnTo>
                            <a:cubicBezTo>
                              <a:pt x="9319" y="7519"/>
                              <a:pt x="9032" y="7614"/>
                              <a:pt x="8777" y="7710"/>
                            </a:cubicBezTo>
                            <a:cubicBezTo>
                              <a:pt x="8234" y="7902"/>
                              <a:pt x="7724" y="8157"/>
                              <a:pt x="7245" y="8412"/>
                            </a:cubicBezTo>
                            <a:cubicBezTo>
                              <a:pt x="6734" y="8699"/>
                              <a:pt x="6288" y="8987"/>
                              <a:pt x="5841" y="9338"/>
                            </a:cubicBezTo>
                            <a:cubicBezTo>
                              <a:pt x="5617" y="9497"/>
                              <a:pt x="5394" y="9689"/>
                              <a:pt x="5203" y="9880"/>
                            </a:cubicBezTo>
                            <a:cubicBezTo>
                              <a:pt x="5075" y="9976"/>
                              <a:pt x="4883" y="10167"/>
                              <a:pt x="5011" y="10327"/>
                            </a:cubicBezTo>
                            <a:cubicBezTo>
                              <a:pt x="5203" y="10455"/>
                              <a:pt x="5426" y="10550"/>
                              <a:pt x="5649" y="10582"/>
                            </a:cubicBezTo>
                            <a:cubicBezTo>
                              <a:pt x="5873" y="10614"/>
                              <a:pt x="6096" y="10646"/>
                              <a:pt x="6320" y="10646"/>
                            </a:cubicBezTo>
                            <a:cubicBezTo>
                              <a:pt x="6830" y="10614"/>
                              <a:pt x="7309" y="10519"/>
                              <a:pt x="7756" y="10359"/>
                            </a:cubicBezTo>
                            <a:cubicBezTo>
                              <a:pt x="8809" y="9944"/>
                              <a:pt x="9734" y="9242"/>
                              <a:pt x="10756" y="8699"/>
                            </a:cubicBezTo>
                            <a:cubicBezTo>
                              <a:pt x="10979" y="8540"/>
                              <a:pt x="11266" y="8444"/>
                              <a:pt x="11553" y="8412"/>
                            </a:cubicBezTo>
                            <a:cubicBezTo>
                              <a:pt x="11841" y="8476"/>
                              <a:pt x="12096" y="8572"/>
                              <a:pt x="12351" y="8731"/>
                            </a:cubicBezTo>
                            <a:lnTo>
                              <a:pt x="13245" y="9210"/>
                            </a:lnTo>
                            <a:cubicBezTo>
                              <a:pt x="13405" y="9306"/>
                              <a:pt x="13596" y="9370"/>
                              <a:pt x="13756" y="9465"/>
                            </a:cubicBezTo>
                            <a:cubicBezTo>
                              <a:pt x="13979" y="9465"/>
                              <a:pt x="14202" y="9497"/>
                              <a:pt x="14426" y="9529"/>
                            </a:cubicBezTo>
                            <a:cubicBezTo>
                              <a:pt x="14703" y="9560"/>
                              <a:pt x="14683" y="9978"/>
                              <a:pt x="14423" y="9978"/>
                            </a:cubicBezTo>
                            <a:cubicBezTo>
                              <a:pt x="14413" y="9978"/>
                              <a:pt x="14404" y="9977"/>
                              <a:pt x="14394" y="9976"/>
                            </a:cubicBezTo>
                            <a:cubicBezTo>
                              <a:pt x="14071" y="9936"/>
                              <a:pt x="13744" y="9914"/>
                              <a:pt x="13418" y="9914"/>
                            </a:cubicBezTo>
                            <a:cubicBezTo>
                              <a:pt x="12715" y="9914"/>
                              <a:pt x="12016" y="10013"/>
                              <a:pt x="11362" y="10231"/>
                            </a:cubicBezTo>
                            <a:cubicBezTo>
                              <a:pt x="10851" y="10391"/>
                              <a:pt x="10405" y="10582"/>
                              <a:pt x="9958" y="10838"/>
                            </a:cubicBezTo>
                            <a:cubicBezTo>
                              <a:pt x="9511" y="11061"/>
                              <a:pt x="9128" y="11348"/>
                              <a:pt x="8841" y="11731"/>
                            </a:cubicBezTo>
                            <a:cubicBezTo>
                              <a:pt x="8713" y="11859"/>
                              <a:pt x="8681" y="12050"/>
                              <a:pt x="8745" y="12210"/>
                            </a:cubicBezTo>
                            <a:cubicBezTo>
                              <a:pt x="8905" y="12401"/>
                              <a:pt x="9128" y="12497"/>
                              <a:pt x="9351" y="12529"/>
                            </a:cubicBezTo>
                            <a:cubicBezTo>
                              <a:pt x="9671" y="12614"/>
                              <a:pt x="10004" y="12657"/>
                              <a:pt x="10342" y="12657"/>
                            </a:cubicBezTo>
                            <a:cubicBezTo>
                              <a:pt x="10511" y="12657"/>
                              <a:pt x="10681" y="12646"/>
                              <a:pt x="10851" y="12625"/>
                            </a:cubicBezTo>
                            <a:cubicBezTo>
                              <a:pt x="11968" y="12497"/>
                              <a:pt x="12958" y="11987"/>
                              <a:pt x="13979" y="11508"/>
                            </a:cubicBezTo>
                            <a:cubicBezTo>
                              <a:pt x="14419" y="11301"/>
                              <a:pt x="14881" y="11009"/>
                              <a:pt x="15363" y="11009"/>
                            </a:cubicBezTo>
                            <a:cubicBezTo>
                              <a:pt x="15475" y="11009"/>
                              <a:pt x="15588" y="11025"/>
                              <a:pt x="15702" y="11061"/>
                            </a:cubicBezTo>
                            <a:cubicBezTo>
                              <a:pt x="15990" y="11157"/>
                              <a:pt x="16277" y="11284"/>
                              <a:pt x="16564" y="11444"/>
                            </a:cubicBezTo>
                            <a:cubicBezTo>
                              <a:pt x="16756" y="11540"/>
                              <a:pt x="16947" y="11636"/>
                              <a:pt x="17107" y="11731"/>
                            </a:cubicBezTo>
                            <a:lnTo>
                              <a:pt x="17298" y="11731"/>
                            </a:lnTo>
                            <a:cubicBezTo>
                              <a:pt x="17309" y="11729"/>
                              <a:pt x="17320" y="11729"/>
                              <a:pt x="17331" y="11729"/>
                            </a:cubicBezTo>
                            <a:cubicBezTo>
                              <a:pt x="17507" y="11729"/>
                              <a:pt x="17642" y="11964"/>
                              <a:pt x="17521" y="12114"/>
                            </a:cubicBezTo>
                            <a:cubicBezTo>
                              <a:pt x="17498" y="12186"/>
                              <a:pt x="17456" y="12222"/>
                              <a:pt x="17396" y="12222"/>
                            </a:cubicBezTo>
                            <a:cubicBezTo>
                              <a:pt x="17376" y="12222"/>
                              <a:pt x="17354" y="12218"/>
                              <a:pt x="17330" y="12210"/>
                            </a:cubicBezTo>
                            <a:lnTo>
                              <a:pt x="17298" y="12210"/>
                            </a:lnTo>
                            <a:cubicBezTo>
                              <a:pt x="15734" y="12306"/>
                              <a:pt x="14234" y="12944"/>
                              <a:pt x="13085" y="13997"/>
                            </a:cubicBezTo>
                            <a:cubicBezTo>
                              <a:pt x="12862" y="14189"/>
                              <a:pt x="12670" y="14380"/>
                              <a:pt x="12511" y="14572"/>
                            </a:cubicBezTo>
                            <a:cubicBezTo>
                              <a:pt x="12351" y="14731"/>
                              <a:pt x="12192" y="14923"/>
                              <a:pt x="12128" y="15146"/>
                            </a:cubicBezTo>
                            <a:cubicBezTo>
                              <a:pt x="12032" y="15369"/>
                              <a:pt x="12096" y="15529"/>
                              <a:pt x="12319" y="15593"/>
                            </a:cubicBezTo>
                            <a:cubicBezTo>
                              <a:pt x="12500" y="15615"/>
                              <a:pt x="12681" y="15638"/>
                              <a:pt x="12861" y="15638"/>
                            </a:cubicBezTo>
                            <a:cubicBezTo>
                              <a:pt x="12936" y="15638"/>
                              <a:pt x="13011" y="15634"/>
                              <a:pt x="13085" y="15625"/>
                            </a:cubicBezTo>
                            <a:cubicBezTo>
                              <a:pt x="13596" y="15593"/>
                              <a:pt x="14139" y="15465"/>
                              <a:pt x="14649" y="15306"/>
                            </a:cubicBezTo>
                            <a:cubicBezTo>
                              <a:pt x="15734" y="14923"/>
                              <a:pt x="16819" y="14412"/>
                              <a:pt x="17904" y="13965"/>
                            </a:cubicBezTo>
                            <a:lnTo>
                              <a:pt x="18862" y="13582"/>
                            </a:lnTo>
                            <a:cubicBezTo>
                              <a:pt x="19117" y="13423"/>
                              <a:pt x="19404" y="13327"/>
                              <a:pt x="19724" y="13327"/>
                            </a:cubicBezTo>
                            <a:cubicBezTo>
                              <a:pt x="19979" y="13359"/>
                              <a:pt x="20234" y="13518"/>
                              <a:pt x="20458" y="13742"/>
                            </a:cubicBezTo>
                            <a:cubicBezTo>
                              <a:pt x="20617" y="13870"/>
                              <a:pt x="20777" y="13997"/>
                              <a:pt x="20936" y="14125"/>
                            </a:cubicBezTo>
                            <a:lnTo>
                              <a:pt x="21128" y="14125"/>
                            </a:lnTo>
                            <a:cubicBezTo>
                              <a:pt x="21319" y="14125"/>
                              <a:pt x="21351" y="14412"/>
                              <a:pt x="21224" y="14508"/>
                            </a:cubicBezTo>
                            <a:cubicBezTo>
                              <a:pt x="21224" y="14587"/>
                              <a:pt x="21159" y="14644"/>
                              <a:pt x="21082" y="14644"/>
                            </a:cubicBezTo>
                            <a:cubicBezTo>
                              <a:pt x="21066" y="14644"/>
                              <a:pt x="21049" y="14641"/>
                              <a:pt x="21032" y="14635"/>
                            </a:cubicBezTo>
                            <a:lnTo>
                              <a:pt x="20936" y="14572"/>
                            </a:lnTo>
                            <a:cubicBezTo>
                              <a:pt x="20681" y="14604"/>
                              <a:pt x="20394" y="14604"/>
                              <a:pt x="20138" y="14635"/>
                            </a:cubicBezTo>
                            <a:cubicBezTo>
                              <a:pt x="19787" y="14667"/>
                              <a:pt x="19468" y="14699"/>
                              <a:pt x="19117" y="14795"/>
                            </a:cubicBezTo>
                            <a:cubicBezTo>
                              <a:pt x="18479" y="14891"/>
                              <a:pt x="17873" y="15178"/>
                              <a:pt x="17330" y="15593"/>
                            </a:cubicBezTo>
                            <a:cubicBezTo>
                              <a:pt x="17234" y="15657"/>
                              <a:pt x="17107" y="15752"/>
                              <a:pt x="17043" y="15880"/>
                            </a:cubicBezTo>
                            <a:lnTo>
                              <a:pt x="17075" y="15880"/>
                            </a:lnTo>
                            <a:cubicBezTo>
                              <a:pt x="17139" y="15880"/>
                              <a:pt x="17234" y="15880"/>
                              <a:pt x="17298" y="15912"/>
                            </a:cubicBezTo>
                            <a:lnTo>
                              <a:pt x="18287" y="15912"/>
                            </a:lnTo>
                            <a:cubicBezTo>
                              <a:pt x="18926" y="15880"/>
                              <a:pt x="19564" y="15784"/>
                              <a:pt x="20202" y="15657"/>
                            </a:cubicBezTo>
                            <a:cubicBezTo>
                              <a:pt x="20872" y="15497"/>
                              <a:pt x="21479" y="15306"/>
                              <a:pt x="22117" y="15082"/>
                            </a:cubicBezTo>
                            <a:lnTo>
                              <a:pt x="22085" y="15050"/>
                            </a:lnTo>
                            <a:cubicBezTo>
                              <a:pt x="22014" y="14956"/>
                              <a:pt x="22101" y="14844"/>
                              <a:pt x="22189" y="14844"/>
                            </a:cubicBezTo>
                            <a:cubicBezTo>
                              <a:pt x="22221" y="14844"/>
                              <a:pt x="22252" y="14858"/>
                              <a:pt x="22277" y="14891"/>
                            </a:cubicBezTo>
                            <a:lnTo>
                              <a:pt x="22372" y="14955"/>
                            </a:lnTo>
                            <a:cubicBezTo>
                              <a:pt x="22386" y="14951"/>
                              <a:pt x="22399" y="14950"/>
                              <a:pt x="22413" y="14950"/>
                            </a:cubicBezTo>
                            <a:cubicBezTo>
                              <a:pt x="22525" y="14950"/>
                              <a:pt x="22624" y="15064"/>
                              <a:pt x="22596" y="15178"/>
                            </a:cubicBezTo>
                            <a:cubicBezTo>
                              <a:pt x="24064" y="16806"/>
                              <a:pt x="25341" y="18593"/>
                              <a:pt x="26426" y="20540"/>
                            </a:cubicBezTo>
                            <a:cubicBezTo>
                              <a:pt x="26585" y="20827"/>
                              <a:pt x="26745" y="21146"/>
                              <a:pt x="26904" y="21401"/>
                            </a:cubicBezTo>
                            <a:cubicBezTo>
                              <a:pt x="27032" y="21625"/>
                              <a:pt x="27192" y="21880"/>
                              <a:pt x="27287" y="22167"/>
                            </a:cubicBezTo>
                            <a:cubicBezTo>
                              <a:pt x="27319" y="22135"/>
                              <a:pt x="27319" y="22135"/>
                              <a:pt x="27351" y="22135"/>
                            </a:cubicBezTo>
                            <a:cubicBezTo>
                              <a:pt x="27638" y="21944"/>
                              <a:pt x="27957" y="21848"/>
                              <a:pt x="28277" y="21784"/>
                            </a:cubicBezTo>
                            <a:cubicBezTo>
                              <a:pt x="28372" y="21768"/>
                              <a:pt x="28460" y="21760"/>
                              <a:pt x="28544" y="21760"/>
                            </a:cubicBezTo>
                            <a:cubicBezTo>
                              <a:pt x="28628" y="21760"/>
                              <a:pt x="28707" y="21768"/>
                              <a:pt x="28787" y="21784"/>
                            </a:cubicBezTo>
                            <a:cubicBezTo>
                              <a:pt x="28947" y="21784"/>
                              <a:pt x="29074" y="21784"/>
                              <a:pt x="29234" y="21816"/>
                            </a:cubicBezTo>
                            <a:cubicBezTo>
                              <a:pt x="29234" y="21816"/>
                              <a:pt x="29234" y="21784"/>
                              <a:pt x="29266" y="21752"/>
                            </a:cubicBezTo>
                            <a:cubicBezTo>
                              <a:pt x="29330" y="21593"/>
                              <a:pt x="29426" y="21433"/>
                              <a:pt x="29521" y="21306"/>
                            </a:cubicBezTo>
                            <a:cubicBezTo>
                              <a:pt x="29681" y="21018"/>
                              <a:pt x="29872" y="20731"/>
                              <a:pt x="30064" y="20444"/>
                            </a:cubicBezTo>
                            <a:lnTo>
                              <a:pt x="30160" y="20284"/>
                            </a:lnTo>
                            <a:cubicBezTo>
                              <a:pt x="28468" y="17986"/>
                              <a:pt x="26489" y="15912"/>
                              <a:pt x="24223" y="14189"/>
                            </a:cubicBezTo>
                            <a:cubicBezTo>
                              <a:pt x="23904" y="13933"/>
                              <a:pt x="23585" y="13710"/>
                              <a:pt x="23266" y="13487"/>
                            </a:cubicBezTo>
                            <a:lnTo>
                              <a:pt x="22755" y="13135"/>
                            </a:lnTo>
                            <a:lnTo>
                              <a:pt x="22500" y="12976"/>
                            </a:lnTo>
                            <a:cubicBezTo>
                              <a:pt x="22436" y="12976"/>
                              <a:pt x="22404" y="12944"/>
                              <a:pt x="22404" y="12880"/>
                            </a:cubicBezTo>
                            <a:cubicBezTo>
                              <a:pt x="22341" y="12848"/>
                              <a:pt x="22309" y="12816"/>
                              <a:pt x="22277" y="12784"/>
                            </a:cubicBezTo>
                            <a:cubicBezTo>
                              <a:pt x="22181" y="12689"/>
                              <a:pt x="22245" y="12529"/>
                              <a:pt x="22372" y="12497"/>
                            </a:cubicBezTo>
                            <a:cubicBezTo>
                              <a:pt x="22372" y="12242"/>
                              <a:pt x="22404" y="11955"/>
                              <a:pt x="22404" y="11667"/>
                            </a:cubicBezTo>
                            <a:cubicBezTo>
                              <a:pt x="22436" y="11253"/>
                              <a:pt x="22436" y="10870"/>
                              <a:pt x="22436" y="10455"/>
                            </a:cubicBezTo>
                            <a:cubicBezTo>
                              <a:pt x="22468" y="9689"/>
                              <a:pt x="22404" y="8891"/>
                              <a:pt x="22213" y="8125"/>
                            </a:cubicBezTo>
                            <a:cubicBezTo>
                              <a:pt x="22149" y="7710"/>
                              <a:pt x="21989" y="7359"/>
                              <a:pt x="21830" y="6976"/>
                            </a:cubicBezTo>
                            <a:cubicBezTo>
                              <a:pt x="21734" y="6816"/>
                              <a:pt x="21638" y="6657"/>
                              <a:pt x="21543" y="6497"/>
                            </a:cubicBezTo>
                            <a:cubicBezTo>
                              <a:pt x="21512" y="6467"/>
                              <a:pt x="21396" y="6208"/>
                              <a:pt x="21303" y="6208"/>
                            </a:cubicBezTo>
                            <a:cubicBezTo>
                              <a:pt x="21298" y="6208"/>
                              <a:pt x="21292" y="6208"/>
                              <a:pt x="21287" y="6210"/>
                            </a:cubicBezTo>
                            <a:cubicBezTo>
                              <a:pt x="21160" y="6242"/>
                              <a:pt x="21096" y="6561"/>
                              <a:pt x="21096" y="6657"/>
                            </a:cubicBezTo>
                            <a:cubicBezTo>
                              <a:pt x="21096" y="6816"/>
                              <a:pt x="21096" y="7008"/>
                              <a:pt x="21096" y="7167"/>
                            </a:cubicBezTo>
                            <a:cubicBezTo>
                              <a:pt x="21128" y="7550"/>
                              <a:pt x="21192" y="7965"/>
                              <a:pt x="21224" y="8348"/>
                            </a:cubicBezTo>
                            <a:lnTo>
                              <a:pt x="21383" y="9753"/>
                            </a:lnTo>
                            <a:cubicBezTo>
                              <a:pt x="21447" y="10231"/>
                              <a:pt x="21543" y="10710"/>
                              <a:pt x="21575" y="11189"/>
                            </a:cubicBezTo>
                            <a:cubicBezTo>
                              <a:pt x="21575" y="11300"/>
                              <a:pt x="21478" y="11386"/>
                              <a:pt x="21369" y="11386"/>
                            </a:cubicBezTo>
                            <a:cubicBezTo>
                              <a:pt x="21353" y="11386"/>
                              <a:pt x="21336" y="11384"/>
                              <a:pt x="21319" y="11380"/>
                            </a:cubicBezTo>
                            <a:cubicBezTo>
                              <a:pt x="21255" y="11380"/>
                              <a:pt x="21224" y="11348"/>
                              <a:pt x="21192" y="11316"/>
                            </a:cubicBezTo>
                            <a:cubicBezTo>
                              <a:pt x="20968" y="11029"/>
                              <a:pt x="20521" y="10965"/>
                              <a:pt x="20266" y="10678"/>
                            </a:cubicBezTo>
                            <a:cubicBezTo>
                              <a:pt x="19947" y="10327"/>
                              <a:pt x="19979" y="9784"/>
                              <a:pt x="19979" y="9338"/>
                            </a:cubicBezTo>
                            <a:cubicBezTo>
                              <a:pt x="19947" y="8284"/>
                              <a:pt x="19851" y="7263"/>
                              <a:pt x="19692" y="6210"/>
                            </a:cubicBezTo>
                            <a:cubicBezTo>
                              <a:pt x="19628" y="5668"/>
                              <a:pt x="19532" y="5125"/>
                              <a:pt x="19404" y="4614"/>
                            </a:cubicBezTo>
                            <a:cubicBezTo>
                              <a:pt x="19341" y="4391"/>
                              <a:pt x="19245" y="4168"/>
                              <a:pt x="19149" y="3944"/>
                            </a:cubicBezTo>
                            <a:cubicBezTo>
                              <a:pt x="19053" y="3785"/>
                              <a:pt x="18958" y="3561"/>
                              <a:pt x="18734" y="3529"/>
                            </a:cubicBezTo>
                            <a:cubicBezTo>
                              <a:pt x="18575" y="3561"/>
                              <a:pt x="18415" y="3657"/>
                              <a:pt x="18351" y="3816"/>
                            </a:cubicBezTo>
                            <a:cubicBezTo>
                              <a:pt x="18287" y="4072"/>
                              <a:pt x="18256" y="4295"/>
                              <a:pt x="18287" y="4551"/>
                            </a:cubicBezTo>
                            <a:cubicBezTo>
                              <a:pt x="18319" y="5061"/>
                              <a:pt x="18383" y="5604"/>
                              <a:pt x="18447" y="6146"/>
                            </a:cubicBezTo>
                            <a:cubicBezTo>
                              <a:pt x="18511" y="6721"/>
                              <a:pt x="18607" y="7327"/>
                              <a:pt x="18702" y="7902"/>
                            </a:cubicBezTo>
                            <a:cubicBezTo>
                              <a:pt x="18734" y="8221"/>
                              <a:pt x="18798" y="8540"/>
                              <a:pt x="18862" y="8827"/>
                            </a:cubicBezTo>
                            <a:cubicBezTo>
                              <a:pt x="18926" y="9114"/>
                              <a:pt x="18990" y="9433"/>
                              <a:pt x="18990" y="9721"/>
                            </a:cubicBezTo>
                            <a:cubicBezTo>
                              <a:pt x="18990" y="9814"/>
                              <a:pt x="18938" y="9873"/>
                              <a:pt x="18873" y="9873"/>
                            </a:cubicBezTo>
                            <a:cubicBezTo>
                              <a:pt x="18849" y="9873"/>
                              <a:pt x="18824" y="9865"/>
                              <a:pt x="18798" y="9848"/>
                            </a:cubicBezTo>
                            <a:cubicBezTo>
                              <a:pt x="18798" y="9880"/>
                              <a:pt x="18766" y="9880"/>
                              <a:pt x="18766" y="9880"/>
                            </a:cubicBezTo>
                            <a:cubicBezTo>
                              <a:pt x="18734" y="9912"/>
                              <a:pt x="18702" y="9912"/>
                              <a:pt x="18670" y="9912"/>
                            </a:cubicBezTo>
                            <a:cubicBezTo>
                              <a:pt x="18670" y="9944"/>
                              <a:pt x="18702" y="9944"/>
                              <a:pt x="18670" y="9944"/>
                            </a:cubicBezTo>
                            <a:cubicBezTo>
                              <a:pt x="18638" y="9944"/>
                              <a:pt x="18638" y="9912"/>
                              <a:pt x="18638" y="9912"/>
                            </a:cubicBezTo>
                            <a:cubicBezTo>
                              <a:pt x="18479" y="9880"/>
                              <a:pt x="18351" y="9816"/>
                              <a:pt x="18224" y="9721"/>
                            </a:cubicBezTo>
                            <a:lnTo>
                              <a:pt x="17490" y="9210"/>
                            </a:lnTo>
                            <a:cubicBezTo>
                              <a:pt x="17298" y="9114"/>
                              <a:pt x="17139" y="8987"/>
                              <a:pt x="16979" y="8827"/>
                            </a:cubicBezTo>
                            <a:cubicBezTo>
                              <a:pt x="16851" y="8604"/>
                              <a:pt x="16819" y="8348"/>
                              <a:pt x="16819" y="8061"/>
                            </a:cubicBezTo>
                            <a:cubicBezTo>
                              <a:pt x="16819" y="7008"/>
                              <a:pt x="16724" y="5955"/>
                              <a:pt x="16500" y="4933"/>
                            </a:cubicBezTo>
                            <a:cubicBezTo>
                              <a:pt x="16373" y="4008"/>
                              <a:pt x="15990" y="3178"/>
                              <a:pt x="15383" y="2476"/>
                            </a:cubicBezTo>
                            <a:cubicBezTo>
                              <a:pt x="15319" y="2380"/>
                              <a:pt x="15192" y="2285"/>
                              <a:pt x="15128" y="2253"/>
                            </a:cubicBezTo>
                            <a:cubicBezTo>
                              <a:pt x="15071" y="2196"/>
                              <a:pt x="15039" y="2088"/>
                              <a:pt x="14920" y="2088"/>
                            </a:cubicBezTo>
                            <a:cubicBezTo>
                              <a:pt x="14906" y="2088"/>
                              <a:pt x="14890" y="2090"/>
                              <a:pt x="14873" y="2093"/>
                            </a:cubicBezTo>
                            <a:cubicBezTo>
                              <a:pt x="14745" y="2093"/>
                              <a:pt x="14841" y="2380"/>
                              <a:pt x="14841" y="2476"/>
                            </a:cubicBezTo>
                            <a:cubicBezTo>
                              <a:pt x="14936" y="3019"/>
                              <a:pt x="15128" y="3529"/>
                              <a:pt x="15256" y="4072"/>
                            </a:cubicBezTo>
                            <a:cubicBezTo>
                              <a:pt x="15607" y="5253"/>
                              <a:pt x="16022" y="6465"/>
                              <a:pt x="16404" y="7646"/>
                            </a:cubicBezTo>
                            <a:cubicBezTo>
                              <a:pt x="16468" y="7742"/>
                              <a:pt x="16404" y="7870"/>
                              <a:pt x="16309" y="7902"/>
                            </a:cubicBezTo>
                            <a:cubicBezTo>
                              <a:pt x="16285" y="7973"/>
                              <a:pt x="16225" y="8009"/>
                              <a:pt x="16170" y="8009"/>
                            </a:cubicBezTo>
                            <a:cubicBezTo>
                              <a:pt x="16151" y="8009"/>
                              <a:pt x="16133" y="8005"/>
                              <a:pt x="16117" y="7997"/>
                            </a:cubicBezTo>
                            <a:cubicBezTo>
                              <a:pt x="15830" y="7902"/>
                              <a:pt x="15575" y="7806"/>
                              <a:pt x="15319" y="7678"/>
                            </a:cubicBezTo>
                            <a:cubicBezTo>
                              <a:pt x="15064" y="7582"/>
                              <a:pt x="14841" y="7455"/>
                              <a:pt x="14585" y="7327"/>
                            </a:cubicBezTo>
                            <a:cubicBezTo>
                              <a:pt x="14139" y="7008"/>
                              <a:pt x="14107" y="6433"/>
                              <a:pt x="13979" y="5955"/>
                            </a:cubicBezTo>
                            <a:cubicBezTo>
                              <a:pt x="13724" y="4838"/>
                              <a:pt x="13373" y="3721"/>
                              <a:pt x="12894" y="2668"/>
                            </a:cubicBezTo>
                            <a:cubicBezTo>
                              <a:pt x="12479" y="1742"/>
                              <a:pt x="12000" y="785"/>
                              <a:pt x="11171" y="210"/>
                            </a:cubicBezTo>
                            <a:cubicBezTo>
                              <a:pt x="11114" y="182"/>
                              <a:pt x="11006" y="77"/>
                              <a:pt x="10961" y="77"/>
                            </a:cubicBezTo>
                            <a:cubicBezTo>
                              <a:pt x="10955" y="77"/>
                              <a:pt x="10951" y="79"/>
                              <a:pt x="10947" y="82"/>
                            </a:cubicBezTo>
                            <a:cubicBezTo>
                              <a:pt x="10883" y="82"/>
                              <a:pt x="10947" y="274"/>
                              <a:pt x="10947" y="338"/>
                            </a:cubicBezTo>
                            <a:cubicBezTo>
                              <a:pt x="11011" y="593"/>
                              <a:pt x="11075" y="848"/>
                              <a:pt x="11171" y="1136"/>
                            </a:cubicBezTo>
                            <a:cubicBezTo>
                              <a:pt x="11362" y="1678"/>
                              <a:pt x="11553" y="2253"/>
                              <a:pt x="11777" y="2795"/>
                            </a:cubicBezTo>
                            <a:cubicBezTo>
                              <a:pt x="12256" y="4040"/>
                              <a:pt x="12798" y="5221"/>
                              <a:pt x="13373" y="6433"/>
                            </a:cubicBezTo>
                            <a:cubicBezTo>
                              <a:pt x="13436" y="6581"/>
                              <a:pt x="13290" y="6701"/>
                              <a:pt x="13147" y="6701"/>
                            </a:cubicBezTo>
                            <a:cubicBezTo>
                              <a:pt x="13074" y="6701"/>
                              <a:pt x="13001" y="6669"/>
                              <a:pt x="12958" y="6593"/>
                            </a:cubicBezTo>
                            <a:cubicBezTo>
                              <a:pt x="12192" y="6529"/>
                              <a:pt x="11330" y="6274"/>
                              <a:pt x="10883" y="5572"/>
                            </a:cubicBezTo>
                            <a:cubicBezTo>
                              <a:pt x="10660" y="5125"/>
                              <a:pt x="10436" y="4646"/>
                              <a:pt x="10277" y="4168"/>
                            </a:cubicBezTo>
                            <a:cubicBezTo>
                              <a:pt x="10085" y="3657"/>
                              <a:pt x="9894" y="3146"/>
                              <a:pt x="9702" y="2636"/>
                            </a:cubicBezTo>
                            <a:cubicBezTo>
                              <a:pt x="9415" y="1742"/>
                              <a:pt x="9032" y="785"/>
                              <a:pt x="8202" y="242"/>
                            </a:cubicBezTo>
                            <a:cubicBezTo>
                              <a:pt x="8043" y="146"/>
                              <a:pt x="7883" y="51"/>
                              <a:pt x="7692" y="19"/>
                            </a:cubicBezTo>
                            <a:cubicBezTo>
                              <a:pt x="7649" y="8"/>
                              <a:pt x="7621" y="1"/>
                              <a:pt x="760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6" name="Google Shape;1936;p60"/>
                      <p:cNvSpPr/>
                      <p:nvPr/>
                    </p:nvSpPr>
                    <p:spPr>
                      <a:xfrm>
                        <a:off x="1854425" y="2876625"/>
                        <a:ext cx="805875" cy="592300"/>
                      </a:xfrm>
                      <a:custGeom>
                        <a:avLst/>
                        <a:gdLst/>
                        <a:ahLst/>
                        <a:cxnLst/>
                        <a:rect l="l" t="t" r="r" b="b"/>
                        <a:pathLst>
                          <a:path w="32235" h="23692" extrusionOk="0">
                            <a:moveTo>
                              <a:pt x="8113" y="462"/>
                            </a:moveTo>
                            <a:cubicBezTo>
                              <a:pt x="8132" y="462"/>
                              <a:pt x="8160" y="469"/>
                              <a:pt x="8203" y="480"/>
                            </a:cubicBezTo>
                            <a:cubicBezTo>
                              <a:pt x="8394" y="512"/>
                              <a:pt x="8586" y="607"/>
                              <a:pt x="8745" y="703"/>
                            </a:cubicBezTo>
                            <a:cubicBezTo>
                              <a:pt x="9575" y="1246"/>
                              <a:pt x="9926" y="2203"/>
                              <a:pt x="10245" y="3097"/>
                            </a:cubicBezTo>
                            <a:cubicBezTo>
                              <a:pt x="10405" y="3607"/>
                              <a:pt x="10596" y="4118"/>
                              <a:pt x="10820" y="4629"/>
                            </a:cubicBezTo>
                            <a:cubicBezTo>
                              <a:pt x="10979" y="5107"/>
                              <a:pt x="11171" y="5586"/>
                              <a:pt x="11426" y="6033"/>
                            </a:cubicBezTo>
                            <a:cubicBezTo>
                              <a:pt x="11841" y="6735"/>
                              <a:pt x="12735" y="6990"/>
                              <a:pt x="13501" y="7054"/>
                            </a:cubicBezTo>
                            <a:cubicBezTo>
                              <a:pt x="13544" y="7130"/>
                              <a:pt x="13613" y="7162"/>
                              <a:pt x="13682" y="7162"/>
                            </a:cubicBezTo>
                            <a:cubicBezTo>
                              <a:pt x="13815" y="7162"/>
                              <a:pt x="13947" y="7042"/>
                              <a:pt x="13884" y="6894"/>
                            </a:cubicBezTo>
                            <a:cubicBezTo>
                              <a:pt x="13309" y="5714"/>
                              <a:pt x="12767" y="4501"/>
                              <a:pt x="12288" y="3256"/>
                            </a:cubicBezTo>
                            <a:cubicBezTo>
                              <a:pt x="12096" y="2714"/>
                              <a:pt x="11905" y="2139"/>
                              <a:pt x="11713" y="1597"/>
                            </a:cubicBezTo>
                            <a:cubicBezTo>
                              <a:pt x="11618" y="1309"/>
                              <a:pt x="11522" y="1054"/>
                              <a:pt x="11458" y="799"/>
                            </a:cubicBezTo>
                            <a:cubicBezTo>
                              <a:pt x="11458" y="735"/>
                              <a:pt x="11426" y="543"/>
                              <a:pt x="11458" y="543"/>
                            </a:cubicBezTo>
                            <a:cubicBezTo>
                              <a:pt x="11462" y="540"/>
                              <a:pt x="11467" y="538"/>
                              <a:pt x="11473" y="538"/>
                            </a:cubicBezTo>
                            <a:cubicBezTo>
                              <a:pt x="11523" y="538"/>
                              <a:pt x="11653" y="643"/>
                              <a:pt x="11682" y="671"/>
                            </a:cubicBezTo>
                            <a:cubicBezTo>
                              <a:pt x="12511" y="1246"/>
                              <a:pt x="13022" y="2203"/>
                              <a:pt x="13405" y="3129"/>
                            </a:cubicBezTo>
                            <a:cubicBezTo>
                              <a:pt x="13884" y="4182"/>
                              <a:pt x="14235" y="5299"/>
                              <a:pt x="14490" y="6416"/>
                            </a:cubicBezTo>
                            <a:cubicBezTo>
                              <a:pt x="14618" y="6894"/>
                              <a:pt x="14681" y="7469"/>
                              <a:pt x="15128" y="7788"/>
                            </a:cubicBezTo>
                            <a:cubicBezTo>
                              <a:pt x="15352" y="7916"/>
                              <a:pt x="15607" y="8043"/>
                              <a:pt x="15830" y="8139"/>
                            </a:cubicBezTo>
                            <a:cubicBezTo>
                              <a:pt x="16118" y="8267"/>
                              <a:pt x="16373" y="8363"/>
                              <a:pt x="16628" y="8458"/>
                            </a:cubicBezTo>
                            <a:cubicBezTo>
                              <a:pt x="16652" y="8466"/>
                              <a:pt x="16676" y="8470"/>
                              <a:pt x="16699" y="8470"/>
                            </a:cubicBezTo>
                            <a:cubicBezTo>
                              <a:pt x="16768" y="8470"/>
                              <a:pt x="16828" y="8434"/>
                              <a:pt x="16852" y="8363"/>
                            </a:cubicBezTo>
                            <a:cubicBezTo>
                              <a:pt x="16947" y="8331"/>
                              <a:pt x="16979" y="8203"/>
                              <a:pt x="16947" y="8107"/>
                            </a:cubicBezTo>
                            <a:cubicBezTo>
                              <a:pt x="16564" y="6926"/>
                              <a:pt x="16150" y="5714"/>
                              <a:pt x="15798" y="4533"/>
                            </a:cubicBezTo>
                            <a:cubicBezTo>
                              <a:pt x="15639" y="3990"/>
                              <a:pt x="15479" y="3480"/>
                              <a:pt x="15352" y="2937"/>
                            </a:cubicBezTo>
                            <a:cubicBezTo>
                              <a:pt x="15352" y="2841"/>
                              <a:pt x="15288" y="2554"/>
                              <a:pt x="15415" y="2554"/>
                            </a:cubicBezTo>
                            <a:cubicBezTo>
                              <a:pt x="15543" y="2554"/>
                              <a:pt x="15607" y="2650"/>
                              <a:pt x="15671" y="2714"/>
                            </a:cubicBezTo>
                            <a:cubicBezTo>
                              <a:pt x="15767" y="2778"/>
                              <a:pt x="15830" y="2841"/>
                              <a:pt x="15926" y="2937"/>
                            </a:cubicBezTo>
                            <a:cubicBezTo>
                              <a:pt x="16501" y="3639"/>
                              <a:pt x="16884" y="4469"/>
                              <a:pt x="17043" y="5394"/>
                            </a:cubicBezTo>
                            <a:cubicBezTo>
                              <a:pt x="17235" y="6416"/>
                              <a:pt x="17362" y="7469"/>
                              <a:pt x="17362" y="8522"/>
                            </a:cubicBezTo>
                            <a:cubicBezTo>
                              <a:pt x="17330" y="8809"/>
                              <a:pt x="17394" y="9065"/>
                              <a:pt x="17522" y="9288"/>
                            </a:cubicBezTo>
                            <a:cubicBezTo>
                              <a:pt x="17681" y="9448"/>
                              <a:pt x="17841" y="9575"/>
                              <a:pt x="18032" y="9671"/>
                            </a:cubicBezTo>
                            <a:lnTo>
                              <a:pt x="18767" y="10182"/>
                            </a:lnTo>
                            <a:cubicBezTo>
                              <a:pt x="18862" y="10277"/>
                              <a:pt x="19022" y="10341"/>
                              <a:pt x="19149" y="10373"/>
                            </a:cubicBezTo>
                            <a:cubicBezTo>
                              <a:pt x="19149" y="10405"/>
                              <a:pt x="19181" y="10405"/>
                              <a:pt x="19181" y="10405"/>
                            </a:cubicBezTo>
                            <a:cubicBezTo>
                              <a:pt x="19213" y="10405"/>
                              <a:pt x="19213" y="10373"/>
                              <a:pt x="19181" y="10373"/>
                            </a:cubicBezTo>
                            <a:cubicBezTo>
                              <a:pt x="19213" y="10373"/>
                              <a:pt x="19277" y="10373"/>
                              <a:pt x="19277" y="10341"/>
                            </a:cubicBezTo>
                            <a:cubicBezTo>
                              <a:pt x="19309" y="10341"/>
                              <a:pt x="19309" y="10341"/>
                              <a:pt x="19309" y="10309"/>
                            </a:cubicBezTo>
                            <a:cubicBezTo>
                              <a:pt x="19335" y="10326"/>
                              <a:pt x="19360" y="10334"/>
                              <a:pt x="19385" y="10334"/>
                            </a:cubicBezTo>
                            <a:cubicBezTo>
                              <a:pt x="19452" y="10334"/>
                              <a:pt x="19509" y="10275"/>
                              <a:pt x="19532" y="10182"/>
                            </a:cubicBezTo>
                            <a:cubicBezTo>
                              <a:pt x="19501" y="9894"/>
                              <a:pt x="19469" y="9575"/>
                              <a:pt x="19373" y="9288"/>
                            </a:cubicBezTo>
                            <a:cubicBezTo>
                              <a:pt x="19341" y="9001"/>
                              <a:pt x="19277" y="8682"/>
                              <a:pt x="19213" y="8363"/>
                            </a:cubicBezTo>
                            <a:cubicBezTo>
                              <a:pt x="19118" y="7788"/>
                              <a:pt x="19054" y="7182"/>
                              <a:pt x="18990" y="6607"/>
                            </a:cubicBezTo>
                            <a:cubicBezTo>
                              <a:pt x="18926" y="6065"/>
                              <a:pt x="18862" y="5522"/>
                              <a:pt x="18830" y="5012"/>
                            </a:cubicBezTo>
                            <a:cubicBezTo>
                              <a:pt x="18767" y="4756"/>
                              <a:pt x="18798" y="4533"/>
                              <a:pt x="18862" y="4277"/>
                            </a:cubicBezTo>
                            <a:cubicBezTo>
                              <a:pt x="18926" y="4118"/>
                              <a:pt x="19086" y="4022"/>
                              <a:pt x="19277" y="3990"/>
                            </a:cubicBezTo>
                            <a:cubicBezTo>
                              <a:pt x="19469" y="4022"/>
                              <a:pt x="19596" y="4246"/>
                              <a:pt x="19660" y="4405"/>
                            </a:cubicBezTo>
                            <a:cubicBezTo>
                              <a:pt x="19788" y="4629"/>
                              <a:pt x="19852" y="4852"/>
                              <a:pt x="19915" y="5075"/>
                            </a:cubicBezTo>
                            <a:cubicBezTo>
                              <a:pt x="20075" y="5586"/>
                              <a:pt x="20171" y="6129"/>
                              <a:pt x="20235" y="6671"/>
                            </a:cubicBezTo>
                            <a:cubicBezTo>
                              <a:pt x="20362" y="7724"/>
                              <a:pt x="20458" y="8777"/>
                              <a:pt x="20522" y="9831"/>
                            </a:cubicBezTo>
                            <a:cubicBezTo>
                              <a:pt x="20554" y="10245"/>
                              <a:pt x="20458" y="10820"/>
                              <a:pt x="20777" y="11171"/>
                            </a:cubicBezTo>
                            <a:cubicBezTo>
                              <a:pt x="21064" y="11426"/>
                              <a:pt x="21479" y="11490"/>
                              <a:pt x="21735" y="11777"/>
                            </a:cubicBezTo>
                            <a:cubicBezTo>
                              <a:pt x="21766" y="11809"/>
                              <a:pt x="21798" y="11841"/>
                              <a:pt x="21830" y="11841"/>
                            </a:cubicBezTo>
                            <a:cubicBezTo>
                              <a:pt x="21847" y="11845"/>
                              <a:pt x="21864" y="11847"/>
                              <a:pt x="21880" y="11847"/>
                            </a:cubicBezTo>
                            <a:cubicBezTo>
                              <a:pt x="21989" y="11847"/>
                              <a:pt x="22086" y="11761"/>
                              <a:pt x="22086" y="11650"/>
                            </a:cubicBezTo>
                            <a:cubicBezTo>
                              <a:pt x="22054" y="11171"/>
                              <a:pt x="21990" y="10692"/>
                              <a:pt x="21926" y="10214"/>
                            </a:cubicBezTo>
                            <a:lnTo>
                              <a:pt x="21766" y="8809"/>
                            </a:lnTo>
                            <a:cubicBezTo>
                              <a:pt x="21703" y="8426"/>
                              <a:pt x="21671" y="8011"/>
                              <a:pt x="21607" y="7628"/>
                            </a:cubicBezTo>
                            <a:cubicBezTo>
                              <a:pt x="21607" y="7469"/>
                              <a:pt x="21607" y="7277"/>
                              <a:pt x="21607" y="7118"/>
                            </a:cubicBezTo>
                            <a:cubicBezTo>
                              <a:pt x="21607" y="7022"/>
                              <a:pt x="21671" y="6703"/>
                              <a:pt x="21798" y="6671"/>
                            </a:cubicBezTo>
                            <a:cubicBezTo>
                              <a:pt x="21805" y="6669"/>
                              <a:pt x="21812" y="6669"/>
                              <a:pt x="21818" y="6669"/>
                            </a:cubicBezTo>
                            <a:cubicBezTo>
                              <a:pt x="21939" y="6669"/>
                              <a:pt x="22055" y="6928"/>
                              <a:pt x="22086" y="6958"/>
                            </a:cubicBezTo>
                            <a:cubicBezTo>
                              <a:pt x="22181" y="7118"/>
                              <a:pt x="22277" y="7277"/>
                              <a:pt x="22341" y="7469"/>
                            </a:cubicBezTo>
                            <a:cubicBezTo>
                              <a:pt x="22532" y="7820"/>
                              <a:pt x="22660" y="8203"/>
                              <a:pt x="22756" y="8586"/>
                            </a:cubicBezTo>
                            <a:cubicBezTo>
                              <a:pt x="22915" y="9352"/>
                              <a:pt x="23011" y="10150"/>
                              <a:pt x="22979" y="10948"/>
                            </a:cubicBezTo>
                            <a:cubicBezTo>
                              <a:pt x="22979" y="11331"/>
                              <a:pt x="22979" y="11745"/>
                              <a:pt x="22915" y="12128"/>
                            </a:cubicBezTo>
                            <a:cubicBezTo>
                              <a:pt x="22915" y="12416"/>
                              <a:pt x="22883" y="12703"/>
                              <a:pt x="22883" y="12990"/>
                            </a:cubicBezTo>
                            <a:cubicBezTo>
                              <a:pt x="22756" y="12990"/>
                              <a:pt x="22724" y="13150"/>
                              <a:pt x="22788" y="13277"/>
                            </a:cubicBezTo>
                            <a:cubicBezTo>
                              <a:pt x="22852" y="13309"/>
                              <a:pt x="22883" y="13341"/>
                              <a:pt x="22915" y="13373"/>
                            </a:cubicBezTo>
                            <a:cubicBezTo>
                              <a:pt x="22941" y="13399"/>
                              <a:pt x="22967" y="13446"/>
                              <a:pt x="23010" y="13446"/>
                            </a:cubicBezTo>
                            <a:cubicBezTo>
                              <a:pt x="23020" y="13446"/>
                              <a:pt x="23031" y="13443"/>
                              <a:pt x="23043" y="13437"/>
                            </a:cubicBezTo>
                            <a:lnTo>
                              <a:pt x="23266" y="13628"/>
                            </a:lnTo>
                            <a:lnTo>
                              <a:pt x="23777" y="13948"/>
                            </a:lnTo>
                            <a:cubicBezTo>
                              <a:pt x="24128" y="14171"/>
                              <a:pt x="24447" y="14426"/>
                              <a:pt x="24766" y="14650"/>
                            </a:cubicBezTo>
                            <a:cubicBezTo>
                              <a:pt x="27000" y="16405"/>
                              <a:pt x="29011" y="18447"/>
                              <a:pt x="30671" y="20745"/>
                            </a:cubicBezTo>
                            <a:cubicBezTo>
                              <a:pt x="30671" y="20745"/>
                              <a:pt x="30702" y="20777"/>
                              <a:pt x="30702" y="20777"/>
                            </a:cubicBezTo>
                            <a:cubicBezTo>
                              <a:pt x="30639" y="20809"/>
                              <a:pt x="30607" y="20873"/>
                              <a:pt x="30575" y="20937"/>
                            </a:cubicBezTo>
                            <a:cubicBezTo>
                              <a:pt x="30383" y="21192"/>
                              <a:pt x="30192" y="21479"/>
                              <a:pt x="30032" y="21767"/>
                            </a:cubicBezTo>
                            <a:cubicBezTo>
                              <a:pt x="29937" y="21926"/>
                              <a:pt x="29841" y="22086"/>
                              <a:pt x="29777" y="22245"/>
                            </a:cubicBezTo>
                            <a:lnTo>
                              <a:pt x="29745" y="22309"/>
                            </a:lnTo>
                            <a:cubicBezTo>
                              <a:pt x="29548" y="22270"/>
                              <a:pt x="29351" y="22242"/>
                              <a:pt x="29153" y="22242"/>
                            </a:cubicBezTo>
                            <a:cubicBezTo>
                              <a:pt x="29031" y="22242"/>
                              <a:pt x="28910" y="22253"/>
                              <a:pt x="28788" y="22277"/>
                            </a:cubicBezTo>
                            <a:cubicBezTo>
                              <a:pt x="28692" y="22277"/>
                              <a:pt x="28596" y="22309"/>
                              <a:pt x="28468" y="22341"/>
                            </a:cubicBezTo>
                            <a:cubicBezTo>
                              <a:pt x="28181" y="21735"/>
                              <a:pt x="27830" y="21192"/>
                              <a:pt x="27479" y="20618"/>
                            </a:cubicBezTo>
                            <a:cubicBezTo>
                              <a:pt x="27288" y="20330"/>
                              <a:pt x="27064" y="20011"/>
                              <a:pt x="26905" y="19692"/>
                            </a:cubicBezTo>
                            <a:cubicBezTo>
                              <a:pt x="26777" y="19564"/>
                              <a:pt x="26681" y="19405"/>
                              <a:pt x="26586" y="19245"/>
                            </a:cubicBezTo>
                            <a:cubicBezTo>
                              <a:pt x="26490" y="19118"/>
                              <a:pt x="26394" y="18926"/>
                              <a:pt x="26203" y="18862"/>
                            </a:cubicBezTo>
                            <a:cubicBezTo>
                              <a:pt x="26191" y="18857"/>
                              <a:pt x="26178" y="18854"/>
                              <a:pt x="26165" y="18854"/>
                            </a:cubicBezTo>
                            <a:cubicBezTo>
                              <a:pt x="26107" y="18854"/>
                              <a:pt x="26043" y="18906"/>
                              <a:pt x="26043" y="18958"/>
                            </a:cubicBezTo>
                            <a:cubicBezTo>
                              <a:pt x="26075" y="19150"/>
                              <a:pt x="26139" y="19277"/>
                              <a:pt x="26234" y="19405"/>
                            </a:cubicBezTo>
                            <a:cubicBezTo>
                              <a:pt x="26330" y="19596"/>
                              <a:pt x="26458" y="19756"/>
                              <a:pt x="26554" y="19916"/>
                            </a:cubicBezTo>
                            <a:cubicBezTo>
                              <a:pt x="26745" y="20203"/>
                              <a:pt x="26969" y="20522"/>
                              <a:pt x="27160" y="20809"/>
                            </a:cubicBezTo>
                            <a:cubicBezTo>
                              <a:pt x="27479" y="21352"/>
                              <a:pt x="27830" y="21894"/>
                              <a:pt x="28181" y="22405"/>
                            </a:cubicBezTo>
                            <a:cubicBezTo>
                              <a:pt x="28086" y="22469"/>
                              <a:pt x="27958" y="22501"/>
                              <a:pt x="27862" y="22564"/>
                            </a:cubicBezTo>
                            <a:cubicBezTo>
                              <a:pt x="27830" y="22596"/>
                              <a:pt x="27830" y="22596"/>
                              <a:pt x="27798" y="22628"/>
                            </a:cubicBezTo>
                            <a:cubicBezTo>
                              <a:pt x="27703" y="22341"/>
                              <a:pt x="27543" y="22086"/>
                              <a:pt x="27383" y="21862"/>
                            </a:cubicBezTo>
                            <a:cubicBezTo>
                              <a:pt x="27256" y="21607"/>
                              <a:pt x="27096" y="21256"/>
                              <a:pt x="26905" y="20969"/>
                            </a:cubicBezTo>
                            <a:cubicBezTo>
                              <a:pt x="25852" y="19054"/>
                              <a:pt x="24575" y="17267"/>
                              <a:pt x="23107" y="15639"/>
                            </a:cubicBezTo>
                            <a:cubicBezTo>
                              <a:pt x="23135" y="15525"/>
                              <a:pt x="23036" y="15411"/>
                              <a:pt x="22924" y="15411"/>
                            </a:cubicBezTo>
                            <a:cubicBezTo>
                              <a:pt x="22910" y="15411"/>
                              <a:pt x="22897" y="15412"/>
                              <a:pt x="22883" y="15416"/>
                            </a:cubicBezTo>
                            <a:lnTo>
                              <a:pt x="22788" y="15352"/>
                            </a:lnTo>
                            <a:cubicBezTo>
                              <a:pt x="22763" y="15319"/>
                              <a:pt x="22732" y="15305"/>
                              <a:pt x="22700" y="15305"/>
                            </a:cubicBezTo>
                            <a:cubicBezTo>
                              <a:pt x="22612" y="15305"/>
                              <a:pt x="22525" y="15417"/>
                              <a:pt x="22596" y="15511"/>
                            </a:cubicBezTo>
                            <a:lnTo>
                              <a:pt x="22628" y="15543"/>
                            </a:lnTo>
                            <a:cubicBezTo>
                              <a:pt x="21990" y="15767"/>
                              <a:pt x="21383" y="15958"/>
                              <a:pt x="20713" y="16118"/>
                            </a:cubicBezTo>
                            <a:cubicBezTo>
                              <a:pt x="20075" y="16245"/>
                              <a:pt x="19437" y="16341"/>
                              <a:pt x="18798" y="16373"/>
                            </a:cubicBezTo>
                            <a:lnTo>
                              <a:pt x="17809" y="16373"/>
                            </a:lnTo>
                            <a:cubicBezTo>
                              <a:pt x="17745" y="16341"/>
                              <a:pt x="17650" y="16341"/>
                              <a:pt x="17586" y="16341"/>
                            </a:cubicBezTo>
                            <a:lnTo>
                              <a:pt x="17554" y="16341"/>
                            </a:lnTo>
                            <a:cubicBezTo>
                              <a:pt x="17618" y="16213"/>
                              <a:pt x="17745" y="16118"/>
                              <a:pt x="17841" y="16054"/>
                            </a:cubicBezTo>
                            <a:cubicBezTo>
                              <a:pt x="18384" y="15639"/>
                              <a:pt x="18990" y="15352"/>
                              <a:pt x="19628" y="15256"/>
                            </a:cubicBezTo>
                            <a:cubicBezTo>
                              <a:pt x="19979" y="15160"/>
                              <a:pt x="20298" y="15128"/>
                              <a:pt x="20649" y="15096"/>
                            </a:cubicBezTo>
                            <a:cubicBezTo>
                              <a:pt x="20905" y="15065"/>
                              <a:pt x="21192" y="15065"/>
                              <a:pt x="21447" y="15033"/>
                            </a:cubicBezTo>
                            <a:lnTo>
                              <a:pt x="21543" y="15096"/>
                            </a:lnTo>
                            <a:cubicBezTo>
                              <a:pt x="21565" y="15111"/>
                              <a:pt x="21586" y="15117"/>
                              <a:pt x="21607" y="15117"/>
                            </a:cubicBezTo>
                            <a:cubicBezTo>
                              <a:pt x="21677" y="15117"/>
                              <a:pt x="21735" y="15043"/>
                              <a:pt x="21735" y="14969"/>
                            </a:cubicBezTo>
                            <a:cubicBezTo>
                              <a:pt x="21862" y="14873"/>
                              <a:pt x="21830" y="14586"/>
                              <a:pt x="21639" y="14586"/>
                            </a:cubicBezTo>
                            <a:lnTo>
                              <a:pt x="21447" y="14586"/>
                            </a:lnTo>
                            <a:cubicBezTo>
                              <a:pt x="21288" y="14458"/>
                              <a:pt x="21128" y="14331"/>
                              <a:pt x="20969" y="14203"/>
                            </a:cubicBezTo>
                            <a:cubicBezTo>
                              <a:pt x="20777" y="13979"/>
                              <a:pt x="20490" y="13820"/>
                              <a:pt x="20235" y="13788"/>
                            </a:cubicBezTo>
                            <a:cubicBezTo>
                              <a:pt x="19915" y="13788"/>
                              <a:pt x="19628" y="13884"/>
                              <a:pt x="19373" y="14043"/>
                            </a:cubicBezTo>
                            <a:lnTo>
                              <a:pt x="18415" y="14426"/>
                            </a:lnTo>
                            <a:cubicBezTo>
                              <a:pt x="17330" y="14873"/>
                              <a:pt x="16245" y="15384"/>
                              <a:pt x="15128" y="15767"/>
                            </a:cubicBezTo>
                            <a:cubicBezTo>
                              <a:pt x="14650" y="15926"/>
                              <a:pt x="14107" y="16054"/>
                              <a:pt x="13596" y="16086"/>
                            </a:cubicBezTo>
                            <a:cubicBezTo>
                              <a:pt x="13522" y="16095"/>
                              <a:pt x="13447" y="16099"/>
                              <a:pt x="13372" y="16099"/>
                            </a:cubicBezTo>
                            <a:cubicBezTo>
                              <a:pt x="13192" y="16099"/>
                              <a:pt x="13011" y="16076"/>
                              <a:pt x="12830" y="16054"/>
                            </a:cubicBezTo>
                            <a:cubicBezTo>
                              <a:pt x="12607" y="15990"/>
                              <a:pt x="12543" y="15830"/>
                              <a:pt x="12639" y="15607"/>
                            </a:cubicBezTo>
                            <a:cubicBezTo>
                              <a:pt x="12703" y="15384"/>
                              <a:pt x="12862" y="15192"/>
                              <a:pt x="13022" y="15033"/>
                            </a:cubicBezTo>
                            <a:cubicBezTo>
                              <a:pt x="13181" y="14841"/>
                              <a:pt x="13373" y="14650"/>
                              <a:pt x="13596" y="14458"/>
                            </a:cubicBezTo>
                            <a:cubicBezTo>
                              <a:pt x="14745" y="13405"/>
                              <a:pt x="16245" y="12767"/>
                              <a:pt x="17809" y="12671"/>
                            </a:cubicBezTo>
                            <a:lnTo>
                              <a:pt x="17841" y="12671"/>
                            </a:lnTo>
                            <a:cubicBezTo>
                              <a:pt x="17857" y="12679"/>
                              <a:pt x="17875" y="12683"/>
                              <a:pt x="17893" y="12683"/>
                            </a:cubicBezTo>
                            <a:cubicBezTo>
                              <a:pt x="17949" y="12683"/>
                              <a:pt x="18009" y="12647"/>
                              <a:pt x="18032" y="12575"/>
                            </a:cubicBezTo>
                            <a:cubicBezTo>
                              <a:pt x="18153" y="12425"/>
                              <a:pt x="18018" y="12190"/>
                              <a:pt x="17842" y="12190"/>
                            </a:cubicBezTo>
                            <a:cubicBezTo>
                              <a:pt x="17831" y="12190"/>
                              <a:pt x="17820" y="12190"/>
                              <a:pt x="17809" y="12192"/>
                            </a:cubicBezTo>
                            <a:lnTo>
                              <a:pt x="17618" y="12192"/>
                            </a:lnTo>
                            <a:cubicBezTo>
                              <a:pt x="17458" y="12097"/>
                              <a:pt x="17267" y="12001"/>
                              <a:pt x="17075" y="11905"/>
                            </a:cubicBezTo>
                            <a:cubicBezTo>
                              <a:pt x="16788" y="11745"/>
                              <a:pt x="16501" y="11618"/>
                              <a:pt x="16213" y="11522"/>
                            </a:cubicBezTo>
                            <a:cubicBezTo>
                              <a:pt x="16099" y="11486"/>
                              <a:pt x="15986" y="11470"/>
                              <a:pt x="15874" y="11470"/>
                            </a:cubicBezTo>
                            <a:cubicBezTo>
                              <a:pt x="15392" y="11470"/>
                              <a:pt x="14930" y="11762"/>
                              <a:pt x="14490" y="11969"/>
                            </a:cubicBezTo>
                            <a:cubicBezTo>
                              <a:pt x="13469" y="12448"/>
                              <a:pt x="12479" y="12958"/>
                              <a:pt x="11362" y="13086"/>
                            </a:cubicBezTo>
                            <a:cubicBezTo>
                              <a:pt x="11192" y="13107"/>
                              <a:pt x="11022" y="13118"/>
                              <a:pt x="10853" y="13118"/>
                            </a:cubicBezTo>
                            <a:cubicBezTo>
                              <a:pt x="10515" y="13118"/>
                              <a:pt x="10182" y="13075"/>
                              <a:pt x="9862" y="12990"/>
                            </a:cubicBezTo>
                            <a:cubicBezTo>
                              <a:pt x="9639" y="12958"/>
                              <a:pt x="9416" y="12862"/>
                              <a:pt x="9256" y="12671"/>
                            </a:cubicBezTo>
                            <a:cubicBezTo>
                              <a:pt x="9192" y="12511"/>
                              <a:pt x="9224" y="12320"/>
                              <a:pt x="9352" y="12192"/>
                            </a:cubicBezTo>
                            <a:cubicBezTo>
                              <a:pt x="9639" y="11809"/>
                              <a:pt x="10022" y="11522"/>
                              <a:pt x="10469" y="11299"/>
                            </a:cubicBezTo>
                            <a:cubicBezTo>
                              <a:pt x="10916" y="11043"/>
                              <a:pt x="11362" y="10852"/>
                              <a:pt x="11873" y="10692"/>
                            </a:cubicBezTo>
                            <a:cubicBezTo>
                              <a:pt x="12527" y="10474"/>
                              <a:pt x="13226" y="10375"/>
                              <a:pt x="13929" y="10375"/>
                            </a:cubicBezTo>
                            <a:cubicBezTo>
                              <a:pt x="14255" y="10375"/>
                              <a:pt x="14582" y="10397"/>
                              <a:pt x="14905" y="10437"/>
                            </a:cubicBezTo>
                            <a:cubicBezTo>
                              <a:pt x="14915" y="10438"/>
                              <a:pt x="14924" y="10439"/>
                              <a:pt x="14934" y="10439"/>
                            </a:cubicBezTo>
                            <a:cubicBezTo>
                              <a:pt x="15196" y="10439"/>
                              <a:pt x="15245" y="10021"/>
                              <a:pt x="14937" y="9990"/>
                            </a:cubicBezTo>
                            <a:cubicBezTo>
                              <a:pt x="14713" y="9958"/>
                              <a:pt x="14490" y="9926"/>
                              <a:pt x="14267" y="9926"/>
                            </a:cubicBezTo>
                            <a:cubicBezTo>
                              <a:pt x="14107" y="9831"/>
                              <a:pt x="13916" y="9767"/>
                              <a:pt x="13756" y="9671"/>
                            </a:cubicBezTo>
                            <a:lnTo>
                              <a:pt x="12862" y="9192"/>
                            </a:lnTo>
                            <a:cubicBezTo>
                              <a:pt x="12607" y="9033"/>
                              <a:pt x="12352" y="8937"/>
                              <a:pt x="12064" y="8873"/>
                            </a:cubicBezTo>
                            <a:cubicBezTo>
                              <a:pt x="11777" y="8905"/>
                              <a:pt x="11490" y="9001"/>
                              <a:pt x="11267" y="9160"/>
                            </a:cubicBezTo>
                            <a:cubicBezTo>
                              <a:pt x="10277" y="9703"/>
                              <a:pt x="9320" y="10405"/>
                              <a:pt x="8267" y="10820"/>
                            </a:cubicBezTo>
                            <a:cubicBezTo>
                              <a:pt x="7820" y="10980"/>
                              <a:pt x="7341" y="11075"/>
                              <a:pt x="6831" y="11107"/>
                            </a:cubicBezTo>
                            <a:cubicBezTo>
                              <a:pt x="6607" y="11107"/>
                              <a:pt x="6384" y="11075"/>
                              <a:pt x="6160" y="11043"/>
                            </a:cubicBezTo>
                            <a:cubicBezTo>
                              <a:pt x="5937" y="11011"/>
                              <a:pt x="5714" y="10916"/>
                              <a:pt x="5522" y="10788"/>
                            </a:cubicBezTo>
                            <a:cubicBezTo>
                              <a:pt x="5394" y="10628"/>
                              <a:pt x="5586" y="10437"/>
                              <a:pt x="5682" y="10341"/>
                            </a:cubicBezTo>
                            <a:cubicBezTo>
                              <a:pt x="5905" y="10150"/>
                              <a:pt x="6128" y="9958"/>
                              <a:pt x="6352" y="9799"/>
                            </a:cubicBezTo>
                            <a:cubicBezTo>
                              <a:pt x="6799" y="9448"/>
                              <a:pt x="7245" y="9160"/>
                              <a:pt x="7724" y="8873"/>
                            </a:cubicBezTo>
                            <a:cubicBezTo>
                              <a:pt x="8235" y="8618"/>
                              <a:pt x="8745" y="8363"/>
                              <a:pt x="9288" y="8171"/>
                            </a:cubicBezTo>
                            <a:cubicBezTo>
                              <a:pt x="9543" y="8075"/>
                              <a:pt x="9799" y="7980"/>
                              <a:pt x="10086" y="7916"/>
                            </a:cubicBezTo>
                            <a:lnTo>
                              <a:pt x="10245" y="7980"/>
                            </a:lnTo>
                            <a:cubicBezTo>
                              <a:pt x="10269" y="7991"/>
                              <a:pt x="10291" y="7997"/>
                              <a:pt x="10312" y="7997"/>
                            </a:cubicBezTo>
                            <a:cubicBezTo>
                              <a:pt x="10405" y="7997"/>
                              <a:pt x="10469" y="7892"/>
                              <a:pt x="10469" y="7788"/>
                            </a:cubicBezTo>
                            <a:lnTo>
                              <a:pt x="10852" y="7660"/>
                            </a:lnTo>
                            <a:cubicBezTo>
                              <a:pt x="11088" y="7601"/>
                              <a:pt x="10997" y="7270"/>
                              <a:pt x="10805" y="7270"/>
                            </a:cubicBezTo>
                            <a:cubicBezTo>
                              <a:pt x="10790" y="7270"/>
                              <a:pt x="10773" y="7273"/>
                              <a:pt x="10756" y="7277"/>
                            </a:cubicBezTo>
                            <a:cubicBezTo>
                              <a:pt x="10469" y="7309"/>
                              <a:pt x="10213" y="7373"/>
                              <a:pt x="9958" y="7469"/>
                            </a:cubicBezTo>
                            <a:cubicBezTo>
                              <a:pt x="9416" y="7150"/>
                              <a:pt x="8841" y="6863"/>
                              <a:pt x="8299" y="6607"/>
                            </a:cubicBezTo>
                            <a:cubicBezTo>
                              <a:pt x="8271" y="6593"/>
                              <a:pt x="8243" y="6587"/>
                              <a:pt x="8216" y="6587"/>
                            </a:cubicBezTo>
                            <a:cubicBezTo>
                              <a:pt x="8120" y="6587"/>
                              <a:pt x="8036" y="6667"/>
                              <a:pt x="8011" y="6767"/>
                            </a:cubicBezTo>
                            <a:cubicBezTo>
                              <a:pt x="7852" y="7533"/>
                              <a:pt x="7182" y="8011"/>
                              <a:pt x="6511" y="8331"/>
                            </a:cubicBezTo>
                            <a:cubicBezTo>
                              <a:pt x="5905" y="8618"/>
                              <a:pt x="5299" y="8841"/>
                              <a:pt x="4660" y="8937"/>
                            </a:cubicBezTo>
                            <a:cubicBezTo>
                              <a:pt x="4517" y="8969"/>
                              <a:pt x="4373" y="8985"/>
                              <a:pt x="4230" y="8985"/>
                            </a:cubicBezTo>
                            <a:cubicBezTo>
                              <a:pt x="4086" y="8985"/>
                              <a:pt x="3942" y="8969"/>
                              <a:pt x="3799" y="8937"/>
                            </a:cubicBezTo>
                            <a:cubicBezTo>
                              <a:pt x="3511" y="8905"/>
                              <a:pt x="3256" y="8777"/>
                              <a:pt x="3033" y="8554"/>
                            </a:cubicBezTo>
                            <a:cubicBezTo>
                              <a:pt x="2841" y="8235"/>
                              <a:pt x="3352" y="8043"/>
                              <a:pt x="3543" y="7916"/>
                            </a:cubicBezTo>
                            <a:cubicBezTo>
                              <a:pt x="3894" y="7724"/>
                              <a:pt x="4245" y="7533"/>
                              <a:pt x="4597" y="7373"/>
                            </a:cubicBezTo>
                            <a:cubicBezTo>
                              <a:pt x="5299" y="7022"/>
                              <a:pt x="6065" y="6735"/>
                              <a:pt x="6831" y="6511"/>
                            </a:cubicBezTo>
                            <a:cubicBezTo>
                              <a:pt x="6958" y="6480"/>
                              <a:pt x="7086" y="6352"/>
                              <a:pt x="7022" y="6224"/>
                            </a:cubicBezTo>
                            <a:cubicBezTo>
                              <a:pt x="6767" y="5777"/>
                              <a:pt x="6352" y="5426"/>
                              <a:pt x="5873" y="5267"/>
                            </a:cubicBezTo>
                            <a:cubicBezTo>
                              <a:pt x="5856" y="5263"/>
                              <a:pt x="5840" y="5262"/>
                              <a:pt x="5823" y="5262"/>
                            </a:cubicBezTo>
                            <a:cubicBezTo>
                              <a:pt x="5682" y="5262"/>
                              <a:pt x="5554" y="5379"/>
                              <a:pt x="5554" y="5522"/>
                            </a:cubicBezTo>
                            <a:cubicBezTo>
                              <a:pt x="5366" y="5539"/>
                              <a:pt x="5175" y="5547"/>
                              <a:pt x="4984" y="5547"/>
                            </a:cubicBezTo>
                            <a:cubicBezTo>
                              <a:pt x="4461" y="5547"/>
                              <a:pt x="3930" y="5488"/>
                              <a:pt x="3416" y="5394"/>
                            </a:cubicBezTo>
                            <a:cubicBezTo>
                              <a:pt x="2650" y="5235"/>
                              <a:pt x="1884" y="4948"/>
                              <a:pt x="1182" y="4533"/>
                            </a:cubicBezTo>
                            <a:cubicBezTo>
                              <a:pt x="1022" y="4437"/>
                              <a:pt x="863" y="4309"/>
                              <a:pt x="703" y="4150"/>
                            </a:cubicBezTo>
                            <a:cubicBezTo>
                              <a:pt x="607" y="4022"/>
                              <a:pt x="448" y="3799"/>
                              <a:pt x="511" y="3639"/>
                            </a:cubicBezTo>
                            <a:cubicBezTo>
                              <a:pt x="575" y="3480"/>
                              <a:pt x="831" y="3352"/>
                              <a:pt x="990" y="3256"/>
                            </a:cubicBezTo>
                            <a:cubicBezTo>
                              <a:pt x="1182" y="3192"/>
                              <a:pt x="1373" y="3160"/>
                              <a:pt x="1565" y="3160"/>
                            </a:cubicBezTo>
                            <a:cubicBezTo>
                              <a:pt x="1980" y="3160"/>
                              <a:pt x="2426" y="3192"/>
                              <a:pt x="2841" y="3320"/>
                            </a:cubicBezTo>
                            <a:cubicBezTo>
                              <a:pt x="3288" y="3416"/>
                              <a:pt x="3735" y="3543"/>
                              <a:pt x="4150" y="3703"/>
                            </a:cubicBezTo>
                            <a:cubicBezTo>
                              <a:pt x="4565" y="3926"/>
                              <a:pt x="4948" y="4150"/>
                              <a:pt x="5331" y="4373"/>
                            </a:cubicBezTo>
                            <a:cubicBezTo>
                              <a:pt x="5745" y="4660"/>
                              <a:pt x="6192" y="4884"/>
                              <a:pt x="6639" y="5139"/>
                            </a:cubicBezTo>
                            <a:cubicBezTo>
                              <a:pt x="6665" y="5156"/>
                              <a:pt x="6695" y="5164"/>
                              <a:pt x="6725" y="5164"/>
                            </a:cubicBezTo>
                            <a:cubicBezTo>
                              <a:pt x="6809" y="5164"/>
                              <a:pt x="6894" y="5105"/>
                              <a:pt x="6894" y="5012"/>
                            </a:cubicBezTo>
                            <a:cubicBezTo>
                              <a:pt x="7022" y="5012"/>
                              <a:pt x="7118" y="4948"/>
                              <a:pt x="7182" y="4884"/>
                            </a:cubicBezTo>
                            <a:cubicBezTo>
                              <a:pt x="7245" y="4788"/>
                              <a:pt x="7245" y="4692"/>
                              <a:pt x="7182" y="4629"/>
                            </a:cubicBezTo>
                            <a:cubicBezTo>
                              <a:pt x="6735" y="4118"/>
                              <a:pt x="6320" y="3575"/>
                              <a:pt x="5969" y="3033"/>
                            </a:cubicBezTo>
                            <a:cubicBezTo>
                              <a:pt x="5809" y="2778"/>
                              <a:pt x="5650" y="2522"/>
                              <a:pt x="5490" y="2235"/>
                            </a:cubicBezTo>
                            <a:cubicBezTo>
                              <a:pt x="5426" y="2107"/>
                              <a:pt x="5362" y="1980"/>
                              <a:pt x="5267" y="1852"/>
                            </a:cubicBezTo>
                            <a:cubicBezTo>
                              <a:pt x="5203" y="1724"/>
                              <a:pt x="5171" y="1629"/>
                              <a:pt x="5139" y="1501"/>
                            </a:cubicBezTo>
                            <a:cubicBezTo>
                              <a:pt x="5139" y="1469"/>
                              <a:pt x="5139" y="1373"/>
                              <a:pt x="5203" y="1341"/>
                            </a:cubicBezTo>
                            <a:cubicBezTo>
                              <a:pt x="5212" y="1332"/>
                              <a:pt x="5224" y="1328"/>
                              <a:pt x="5238" y="1328"/>
                            </a:cubicBezTo>
                            <a:cubicBezTo>
                              <a:pt x="5269" y="1328"/>
                              <a:pt x="5308" y="1351"/>
                              <a:pt x="5331" y="1373"/>
                            </a:cubicBezTo>
                            <a:cubicBezTo>
                              <a:pt x="5458" y="1405"/>
                              <a:pt x="5554" y="1469"/>
                              <a:pt x="5650" y="1533"/>
                            </a:cubicBezTo>
                            <a:cubicBezTo>
                              <a:pt x="5873" y="1660"/>
                              <a:pt x="6065" y="1820"/>
                              <a:pt x="6256" y="2012"/>
                            </a:cubicBezTo>
                            <a:cubicBezTo>
                              <a:pt x="6639" y="2395"/>
                              <a:pt x="6926" y="2841"/>
                              <a:pt x="7182" y="3320"/>
                            </a:cubicBezTo>
                            <a:cubicBezTo>
                              <a:pt x="7405" y="3863"/>
                              <a:pt x="7596" y="4437"/>
                              <a:pt x="7756" y="5043"/>
                            </a:cubicBezTo>
                            <a:cubicBezTo>
                              <a:pt x="7788" y="5107"/>
                              <a:pt x="7852" y="5139"/>
                              <a:pt x="7916" y="5139"/>
                            </a:cubicBezTo>
                            <a:cubicBezTo>
                              <a:pt x="8650" y="5267"/>
                              <a:pt x="9352" y="5426"/>
                              <a:pt x="10022" y="5650"/>
                            </a:cubicBezTo>
                            <a:lnTo>
                              <a:pt x="10086" y="5746"/>
                            </a:lnTo>
                            <a:cubicBezTo>
                              <a:pt x="10129" y="5832"/>
                              <a:pt x="10202" y="5867"/>
                              <a:pt x="10275" y="5867"/>
                            </a:cubicBezTo>
                            <a:cubicBezTo>
                              <a:pt x="10418" y="5867"/>
                              <a:pt x="10564" y="5734"/>
                              <a:pt x="10501" y="5586"/>
                            </a:cubicBezTo>
                            <a:cubicBezTo>
                              <a:pt x="9926" y="4533"/>
                              <a:pt x="9288" y="3480"/>
                              <a:pt x="8745" y="2395"/>
                            </a:cubicBezTo>
                            <a:cubicBezTo>
                              <a:pt x="8522" y="1916"/>
                              <a:pt x="8299" y="1437"/>
                              <a:pt x="8171" y="926"/>
                            </a:cubicBezTo>
                            <a:cubicBezTo>
                              <a:pt x="8139" y="799"/>
                              <a:pt x="8107" y="703"/>
                              <a:pt x="8075" y="575"/>
                            </a:cubicBezTo>
                            <a:cubicBezTo>
                              <a:pt x="8075" y="490"/>
                              <a:pt x="8075" y="462"/>
                              <a:pt x="8113" y="462"/>
                            </a:cubicBezTo>
                            <a:close/>
                            <a:moveTo>
                              <a:pt x="8011" y="1"/>
                            </a:moveTo>
                            <a:cubicBezTo>
                              <a:pt x="7469" y="97"/>
                              <a:pt x="7692" y="799"/>
                              <a:pt x="7788" y="1150"/>
                            </a:cubicBezTo>
                            <a:cubicBezTo>
                              <a:pt x="7948" y="1692"/>
                              <a:pt x="8171" y="2203"/>
                              <a:pt x="8426" y="2682"/>
                            </a:cubicBezTo>
                            <a:cubicBezTo>
                              <a:pt x="8873" y="3512"/>
                              <a:pt x="9320" y="4341"/>
                              <a:pt x="9799" y="5171"/>
                            </a:cubicBezTo>
                            <a:cubicBezTo>
                              <a:pt x="9256" y="4980"/>
                              <a:pt x="8682" y="4852"/>
                              <a:pt x="8139" y="4724"/>
                            </a:cubicBezTo>
                            <a:cubicBezTo>
                              <a:pt x="7979" y="3990"/>
                              <a:pt x="7692" y="3256"/>
                              <a:pt x="7309" y="2618"/>
                            </a:cubicBezTo>
                            <a:cubicBezTo>
                              <a:pt x="6990" y="2075"/>
                              <a:pt x="6575" y="1629"/>
                              <a:pt x="6065" y="1246"/>
                            </a:cubicBezTo>
                            <a:cubicBezTo>
                              <a:pt x="5841" y="1054"/>
                              <a:pt x="5586" y="926"/>
                              <a:pt x="5267" y="863"/>
                            </a:cubicBezTo>
                            <a:cubicBezTo>
                              <a:pt x="5248" y="861"/>
                              <a:pt x="5230" y="860"/>
                              <a:pt x="5212" y="860"/>
                            </a:cubicBezTo>
                            <a:cubicBezTo>
                              <a:pt x="4948" y="860"/>
                              <a:pt x="4724" y="1073"/>
                              <a:pt x="4724" y="1341"/>
                            </a:cubicBezTo>
                            <a:cubicBezTo>
                              <a:pt x="4756" y="1660"/>
                              <a:pt x="4852" y="1980"/>
                              <a:pt x="5043" y="2267"/>
                            </a:cubicBezTo>
                            <a:cubicBezTo>
                              <a:pt x="5235" y="2554"/>
                              <a:pt x="5394" y="2873"/>
                              <a:pt x="5586" y="3160"/>
                            </a:cubicBezTo>
                            <a:cubicBezTo>
                              <a:pt x="5905" y="3639"/>
                              <a:pt x="6256" y="4118"/>
                              <a:pt x="6639" y="4565"/>
                            </a:cubicBezTo>
                            <a:cubicBezTo>
                              <a:pt x="6607" y="4597"/>
                              <a:pt x="6607" y="4597"/>
                              <a:pt x="6639" y="4629"/>
                            </a:cubicBezTo>
                            <a:cubicBezTo>
                              <a:pt x="6607" y="4660"/>
                              <a:pt x="6607" y="4660"/>
                              <a:pt x="6639" y="4692"/>
                            </a:cubicBezTo>
                            <a:cubicBezTo>
                              <a:pt x="6160" y="4405"/>
                              <a:pt x="5714" y="4086"/>
                              <a:pt x="5267" y="3799"/>
                            </a:cubicBezTo>
                            <a:cubicBezTo>
                              <a:pt x="4788" y="3512"/>
                              <a:pt x="4277" y="3256"/>
                              <a:pt x="3767" y="3065"/>
                            </a:cubicBezTo>
                            <a:cubicBezTo>
                              <a:pt x="3288" y="2937"/>
                              <a:pt x="2777" y="2809"/>
                              <a:pt x="2299" y="2746"/>
                            </a:cubicBezTo>
                            <a:cubicBezTo>
                              <a:pt x="2119" y="2710"/>
                              <a:pt x="1935" y="2692"/>
                              <a:pt x="1750" y="2692"/>
                            </a:cubicBezTo>
                            <a:cubicBezTo>
                              <a:pt x="1441" y="2692"/>
                              <a:pt x="1130" y="2742"/>
                              <a:pt x="831" y="2841"/>
                            </a:cubicBezTo>
                            <a:cubicBezTo>
                              <a:pt x="448" y="3001"/>
                              <a:pt x="1" y="3352"/>
                              <a:pt x="97" y="3799"/>
                            </a:cubicBezTo>
                            <a:cubicBezTo>
                              <a:pt x="224" y="4246"/>
                              <a:pt x="511" y="4629"/>
                              <a:pt x="894" y="4852"/>
                            </a:cubicBezTo>
                            <a:cubicBezTo>
                              <a:pt x="1692" y="5363"/>
                              <a:pt x="2554" y="5682"/>
                              <a:pt x="3480" y="5841"/>
                            </a:cubicBezTo>
                            <a:cubicBezTo>
                              <a:pt x="4038" y="5941"/>
                              <a:pt x="4609" y="5991"/>
                              <a:pt x="5177" y="5991"/>
                            </a:cubicBezTo>
                            <a:cubicBezTo>
                              <a:pt x="5518" y="5991"/>
                              <a:pt x="5857" y="5973"/>
                              <a:pt x="6192" y="5937"/>
                            </a:cubicBezTo>
                            <a:cubicBezTo>
                              <a:pt x="6288" y="6001"/>
                              <a:pt x="6384" y="6065"/>
                              <a:pt x="6448" y="6160"/>
                            </a:cubicBezTo>
                            <a:cubicBezTo>
                              <a:pt x="5522" y="6448"/>
                              <a:pt x="4628" y="6831"/>
                              <a:pt x="3799" y="7277"/>
                            </a:cubicBezTo>
                            <a:cubicBezTo>
                              <a:pt x="3575" y="7405"/>
                              <a:pt x="3352" y="7501"/>
                              <a:pt x="3128" y="7628"/>
                            </a:cubicBezTo>
                            <a:cubicBezTo>
                              <a:pt x="2969" y="7724"/>
                              <a:pt x="2841" y="7820"/>
                              <a:pt x="2714" y="7948"/>
                            </a:cubicBezTo>
                            <a:cubicBezTo>
                              <a:pt x="2490" y="8267"/>
                              <a:pt x="2522" y="8682"/>
                              <a:pt x="2809" y="8937"/>
                            </a:cubicBezTo>
                            <a:cubicBezTo>
                              <a:pt x="3161" y="9266"/>
                              <a:pt x="3663" y="9384"/>
                              <a:pt x="4160" y="9384"/>
                            </a:cubicBezTo>
                            <a:cubicBezTo>
                              <a:pt x="4386" y="9384"/>
                              <a:pt x="4611" y="9360"/>
                              <a:pt x="4820" y="9320"/>
                            </a:cubicBezTo>
                            <a:cubicBezTo>
                              <a:pt x="5171" y="9256"/>
                              <a:pt x="5522" y="9160"/>
                              <a:pt x="5841" y="9033"/>
                            </a:cubicBezTo>
                            <a:cubicBezTo>
                              <a:pt x="6256" y="8905"/>
                              <a:pt x="6671" y="8714"/>
                              <a:pt x="7054" y="8522"/>
                            </a:cubicBezTo>
                            <a:cubicBezTo>
                              <a:pt x="7660" y="8203"/>
                              <a:pt x="8139" y="7660"/>
                              <a:pt x="8394" y="7022"/>
                            </a:cubicBezTo>
                            <a:lnTo>
                              <a:pt x="9479" y="7565"/>
                            </a:lnTo>
                            <a:cubicBezTo>
                              <a:pt x="9256" y="7660"/>
                              <a:pt x="9033" y="7724"/>
                              <a:pt x="8809" y="7820"/>
                            </a:cubicBezTo>
                            <a:cubicBezTo>
                              <a:pt x="8203" y="8075"/>
                              <a:pt x="7596" y="8394"/>
                              <a:pt x="7022" y="8745"/>
                            </a:cubicBezTo>
                            <a:cubicBezTo>
                              <a:pt x="6511" y="9065"/>
                              <a:pt x="6033" y="9416"/>
                              <a:pt x="5586" y="9831"/>
                            </a:cubicBezTo>
                            <a:cubicBezTo>
                              <a:pt x="5235" y="10118"/>
                              <a:pt x="4852" y="10565"/>
                              <a:pt x="5171" y="11011"/>
                            </a:cubicBezTo>
                            <a:cubicBezTo>
                              <a:pt x="5490" y="11458"/>
                              <a:pt x="6128" y="11490"/>
                              <a:pt x="6575" y="11522"/>
                            </a:cubicBezTo>
                            <a:cubicBezTo>
                              <a:pt x="6642" y="11526"/>
                              <a:pt x="6709" y="11528"/>
                              <a:pt x="6777" y="11528"/>
                            </a:cubicBezTo>
                            <a:cubicBezTo>
                              <a:pt x="7220" y="11528"/>
                              <a:pt x="7659" y="11441"/>
                              <a:pt x="8075" y="11331"/>
                            </a:cubicBezTo>
                            <a:cubicBezTo>
                              <a:pt x="9256" y="10980"/>
                              <a:pt x="10245" y="10245"/>
                              <a:pt x="11267" y="9639"/>
                            </a:cubicBezTo>
                            <a:cubicBezTo>
                              <a:pt x="11522" y="9448"/>
                              <a:pt x="11777" y="9352"/>
                              <a:pt x="12064" y="9288"/>
                            </a:cubicBezTo>
                            <a:cubicBezTo>
                              <a:pt x="12352" y="9352"/>
                              <a:pt x="12639" y="9448"/>
                              <a:pt x="12862" y="9607"/>
                            </a:cubicBezTo>
                            <a:lnTo>
                              <a:pt x="13501" y="9894"/>
                            </a:lnTo>
                            <a:cubicBezTo>
                              <a:pt x="12767" y="9958"/>
                              <a:pt x="12033" y="10118"/>
                              <a:pt x="11330" y="10405"/>
                            </a:cubicBezTo>
                            <a:cubicBezTo>
                              <a:pt x="10820" y="10597"/>
                              <a:pt x="10309" y="10852"/>
                              <a:pt x="9862" y="11171"/>
                            </a:cubicBezTo>
                            <a:cubicBezTo>
                              <a:pt x="9448" y="11394"/>
                              <a:pt x="9096" y="11777"/>
                              <a:pt x="8873" y="12224"/>
                            </a:cubicBezTo>
                            <a:cubicBezTo>
                              <a:pt x="8518" y="13320"/>
                              <a:pt x="10113" y="13536"/>
                              <a:pt x="10932" y="13536"/>
                            </a:cubicBezTo>
                            <a:cubicBezTo>
                              <a:pt x="10995" y="13536"/>
                              <a:pt x="11054" y="13535"/>
                              <a:pt x="11107" y="13533"/>
                            </a:cubicBezTo>
                            <a:cubicBezTo>
                              <a:pt x="12320" y="13469"/>
                              <a:pt x="13405" y="12958"/>
                              <a:pt x="14458" y="12448"/>
                            </a:cubicBezTo>
                            <a:cubicBezTo>
                              <a:pt x="14745" y="12320"/>
                              <a:pt x="15064" y="12192"/>
                              <a:pt x="15352" y="12065"/>
                            </a:cubicBezTo>
                            <a:cubicBezTo>
                              <a:pt x="15538" y="11932"/>
                              <a:pt x="15768" y="11865"/>
                              <a:pt x="16006" y="11865"/>
                            </a:cubicBezTo>
                            <a:cubicBezTo>
                              <a:pt x="16054" y="11865"/>
                              <a:pt x="16102" y="11868"/>
                              <a:pt x="16150" y="11873"/>
                            </a:cubicBezTo>
                            <a:cubicBezTo>
                              <a:pt x="16437" y="11969"/>
                              <a:pt x="16724" y="12097"/>
                              <a:pt x="16979" y="12256"/>
                            </a:cubicBezTo>
                            <a:lnTo>
                              <a:pt x="17043" y="12288"/>
                            </a:lnTo>
                            <a:cubicBezTo>
                              <a:pt x="16054" y="12448"/>
                              <a:pt x="15096" y="12799"/>
                              <a:pt x="14235" y="13341"/>
                            </a:cubicBezTo>
                            <a:cubicBezTo>
                              <a:pt x="13788" y="13628"/>
                              <a:pt x="13341" y="13979"/>
                              <a:pt x="12958" y="14394"/>
                            </a:cubicBezTo>
                            <a:cubicBezTo>
                              <a:pt x="12607" y="14745"/>
                              <a:pt x="12160" y="15192"/>
                              <a:pt x="12160" y="15703"/>
                            </a:cubicBezTo>
                            <a:cubicBezTo>
                              <a:pt x="12160" y="16309"/>
                              <a:pt x="12703" y="16501"/>
                              <a:pt x="13213" y="16501"/>
                            </a:cubicBezTo>
                            <a:cubicBezTo>
                              <a:pt x="13288" y="16505"/>
                              <a:pt x="13362" y="16507"/>
                              <a:pt x="13436" y="16507"/>
                            </a:cubicBezTo>
                            <a:cubicBezTo>
                              <a:pt x="13936" y="16507"/>
                              <a:pt x="14432" y="16416"/>
                              <a:pt x="14905" y="16277"/>
                            </a:cubicBezTo>
                            <a:cubicBezTo>
                              <a:pt x="15447" y="16118"/>
                              <a:pt x="15990" y="15926"/>
                              <a:pt x="16501" y="15703"/>
                            </a:cubicBezTo>
                            <a:lnTo>
                              <a:pt x="18352" y="14937"/>
                            </a:lnTo>
                            <a:lnTo>
                              <a:pt x="19245" y="14522"/>
                            </a:lnTo>
                            <a:cubicBezTo>
                              <a:pt x="19532" y="14394"/>
                              <a:pt x="19820" y="14299"/>
                              <a:pt x="20107" y="14171"/>
                            </a:cubicBezTo>
                            <a:cubicBezTo>
                              <a:pt x="20134" y="14164"/>
                              <a:pt x="20161" y="14161"/>
                              <a:pt x="20188" y="14161"/>
                            </a:cubicBezTo>
                            <a:cubicBezTo>
                              <a:pt x="20410" y="14161"/>
                              <a:pt x="20606" y="14380"/>
                              <a:pt x="20777" y="14522"/>
                            </a:cubicBezTo>
                            <a:lnTo>
                              <a:pt x="20873" y="14586"/>
                            </a:lnTo>
                            <a:lnTo>
                              <a:pt x="20298" y="14650"/>
                            </a:lnTo>
                            <a:cubicBezTo>
                              <a:pt x="19884" y="14682"/>
                              <a:pt x="19437" y="14777"/>
                              <a:pt x="19022" y="14905"/>
                            </a:cubicBezTo>
                            <a:cubicBezTo>
                              <a:pt x="18671" y="15001"/>
                              <a:pt x="18320" y="15160"/>
                              <a:pt x="18001" y="15384"/>
                            </a:cubicBezTo>
                            <a:cubicBezTo>
                              <a:pt x="17681" y="15543"/>
                              <a:pt x="17394" y="15767"/>
                              <a:pt x="17203" y="16054"/>
                            </a:cubicBezTo>
                            <a:cubicBezTo>
                              <a:pt x="17011" y="16309"/>
                              <a:pt x="17171" y="16692"/>
                              <a:pt x="17522" y="16724"/>
                            </a:cubicBezTo>
                            <a:cubicBezTo>
                              <a:pt x="17727" y="16761"/>
                              <a:pt x="17933" y="16777"/>
                              <a:pt x="18139" y="16777"/>
                            </a:cubicBezTo>
                            <a:cubicBezTo>
                              <a:pt x="18284" y="16777"/>
                              <a:pt x="18430" y="16769"/>
                              <a:pt x="18575" y="16756"/>
                            </a:cubicBezTo>
                            <a:cubicBezTo>
                              <a:pt x="20075" y="16756"/>
                              <a:pt x="21511" y="16437"/>
                              <a:pt x="22852" y="15799"/>
                            </a:cubicBezTo>
                            <a:lnTo>
                              <a:pt x="23809" y="17043"/>
                            </a:lnTo>
                            <a:cubicBezTo>
                              <a:pt x="24511" y="17969"/>
                              <a:pt x="25181" y="18926"/>
                              <a:pt x="25820" y="19916"/>
                            </a:cubicBezTo>
                            <a:cubicBezTo>
                              <a:pt x="26107" y="20394"/>
                              <a:pt x="26426" y="20905"/>
                              <a:pt x="26713" y="21416"/>
                            </a:cubicBezTo>
                            <a:cubicBezTo>
                              <a:pt x="26841" y="21671"/>
                              <a:pt x="26969" y="21958"/>
                              <a:pt x="27096" y="22213"/>
                            </a:cubicBezTo>
                            <a:cubicBezTo>
                              <a:pt x="27224" y="22501"/>
                              <a:pt x="27320" y="22660"/>
                              <a:pt x="27447" y="22852"/>
                            </a:cubicBezTo>
                            <a:cubicBezTo>
                              <a:pt x="27256" y="23011"/>
                              <a:pt x="27096" y="23203"/>
                              <a:pt x="26905" y="23330"/>
                            </a:cubicBezTo>
                            <a:cubicBezTo>
                              <a:pt x="26734" y="23473"/>
                              <a:pt x="26843" y="23691"/>
                              <a:pt x="27004" y="23691"/>
                            </a:cubicBezTo>
                            <a:cubicBezTo>
                              <a:pt x="27023" y="23691"/>
                              <a:pt x="27044" y="23688"/>
                              <a:pt x="27064" y="23681"/>
                            </a:cubicBezTo>
                            <a:cubicBezTo>
                              <a:pt x="27383" y="23522"/>
                              <a:pt x="27703" y="23330"/>
                              <a:pt x="27990" y="23107"/>
                            </a:cubicBezTo>
                            <a:cubicBezTo>
                              <a:pt x="28213" y="22947"/>
                              <a:pt x="28500" y="22852"/>
                              <a:pt x="28788" y="22820"/>
                            </a:cubicBezTo>
                            <a:cubicBezTo>
                              <a:pt x="28915" y="22788"/>
                              <a:pt x="29051" y="22772"/>
                              <a:pt x="29191" y="22772"/>
                            </a:cubicBezTo>
                            <a:cubicBezTo>
                              <a:pt x="29330" y="22772"/>
                              <a:pt x="29474" y="22788"/>
                              <a:pt x="29617" y="22820"/>
                            </a:cubicBezTo>
                            <a:cubicBezTo>
                              <a:pt x="29745" y="22820"/>
                              <a:pt x="29841" y="22884"/>
                              <a:pt x="29968" y="22947"/>
                            </a:cubicBezTo>
                            <a:cubicBezTo>
                              <a:pt x="30091" y="22996"/>
                              <a:pt x="30213" y="23064"/>
                              <a:pt x="30336" y="23064"/>
                            </a:cubicBezTo>
                            <a:cubicBezTo>
                              <a:pt x="30373" y="23064"/>
                              <a:pt x="30410" y="23058"/>
                              <a:pt x="30447" y="23043"/>
                            </a:cubicBezTo>
                            <a:cubicBezTo>
                              <a:pt x="30543" y="23011"/>
                              <a:pt x="30639" y="22915"/>
                              <a:pt x="30607" y="22820"/>
                            </a:cubicBezTo>
                            <a:cubicBezTo>
                              <a:pt x="30575" y="22596"/>
                              <a:pt x="30383" y="22469"/>
                              <a:pt x="30128" y="22373"/>
                            </a:cubicBezTo>
                            <a:cubicBezTo>
                              <a:pt x="30224" y="22277"/>
                              <a:pt x="30288" y="22150"/>
                              <a:pt x="30351" y="22022"/>
                            </a:cubicBezTo>
                            <a:cubicBezTo>
                              <a:pt x="30511" y="21767"/>
                              <a:pt x="30671" y="21511"/>
                              <a:pt x="30862" y="21224"/>
                            </a:cubicBezTo>
                            <a:cubicBezTo>
                              <a:pt x="31054" y="21001"/>
                              <a:pt x="31245" y="20745"/>
                              <a:pt x="31468" y="20554"/>
                            </a:cubicBezTo>
                            <a:cubicBezTo>
                              <a:pt x="31596" y="20426"/>
                              <a:pt x="31724" y="20330"/>
                              <a:pt x="31851" y="20235"/>
                            </a:cubicBezTo>
                            <a:cubicBezTo>
                              <a:pt x="31979" y="20139"/>
                              <a:pt x="32139" y="20075"/>
                              <a:pt x="32202" y="19947"/>
                            </a:cubicBezTo>
                            <a:cubicBezTo>
                              <a:pt x="32234" y="19852"/>
                              <a:pt x="32171" y="19756"/>
                              <a:pt x="32107" y="19724"/>
                            </a:cubicBezTo>
                            <a:cubicBezTo>
                              <a:pt x="32081" y="19719"/>
                              <a:pt x="32054" y="19716"/>
                              <a:pt x="32028" y="19716"/>
                            </a:cubicBezTo>
                            <a:cubicBezTo>
                              <a:pt x="31736" y="19716"/>
                              <a:pt x="31450" y="20024"/>
                              <a:pt x="31245" y="20171"/>
                            </a:cubicBezTo>
                            <a:cubicBezTo>
                              <a:pt x="31085" y="20299"/>
                              <a:pt x="30958" y="20458"/>
                              <a:pt x="30830" y="20618"/>
                            </a:cubicBezTo>
                            <a:cubicBezTo>
                              <a:pt x="30415" y="19916"/>
                              <a:pt x="29937" y="19245"/>
                              <a:pt x="29426" y="18607"/>
                            </a:cubicBezTo>
                            <a:cubicBezTo>
                              <a:pt x="28500" y="17522"/>
                              <a:pt x="27511" y="16469"/>
                              <a:pt x="26458" y="15511"/>
                            </a:cubicBezTo>
                            <a:cubicBezTo>
                              <a:pt x="25915" y="15065"/>
                              <a:pt x="25373" y="14586"/>
                              <a:pt x="24798" y="14171"/>
                            </a:cubicBezTo>
                            <a:cubicBezTo>
                              <a:pt x="24511" y="13948"/>
                              <a:pt x="24224" y="13756"/>
                              <a:pt x="23905" y="13565"/>
                            </a:cubicBezTo>
                            <a:cubicBezTo>
                              <a:pt x="23681" y="13373"/>
                              <a:pt x="23458" y="13245"/>
                              <a:pt x="23235" y="13086"/>
                            </a:cubicBezTo>
                            <a:cubicBezTo>
                              <a:pt x="23266" y="12639"/>
                              <a:pt x="23298" y="12192"/>
                              <a:pt x="23298" y="11745"/>
                            </a:cubicBezTo>
                            <a:cubicBezTo>
                              <a:pt x="23330" y="11331"/>
                              <a:pt x="23330" y="10788"/>
                              <a:pt x="23330" y="10309"/>
                            </a:cubicBezTo>
                            <a:cubicBezTo>
                              <a:pt x="23330" y="9416"/>
                              <a:pt x="23171" y="8554"/>
                              <a:pt x="22883" y="7724"/>
                            </a:cubicBezTo>
                            <a:cubicBezTo>
                              <a:pt x="22724" y="7309"/>
                              <a:pt x="22500" y="6926"/>
                              <a:pt x="22245" y="6575"/>
                            </a:cubicBezTo>
                            <a:cubicBezTo>
                              <a:pt x="22114" y="6425"/>
                              <a:pt x="21939" y="6309"/>
                              <a:pt x="21772" y="6309"/>
                            </a:cubicBezTo>
                            <a:cubicBezTo>
                              <a:pt x="21654" y="6309"/>
                              <a:pt x="21540" y="6366"/>
                              <a:pt x="21447" y="6511"/>
                            </a:cubicBezTo>
                            <a:cubicBezTo>
                              <a:pt x="21256" y="6831"/>
                              <a:pt x="21192" y="7182"/>
                              <a:pt x="21256" y="7533"/>
                            </a:cubicBezTo>
                            <a:cubicBezTo>
                              <a:pt x="21256" y="7980"/>
                              <a:pt x="21352" y="8426"/>
                              <a:pt x="21383" y="8841"/>
                            </a:cubicBezTo>
                            <a:lnTo>
                              <a:pt x="21543" y="10277"/>
                            </a:lnTo>
                            <a:cubicBezTo>
                              <a:pt x="21607" y="10628"/>
                              <a:pt x="21607" y="10948"/>
                              <a:pt x="21671" y="11299"/>
                            </a:cubicBezTo>
                            <a:cubicBezTo>
                              <a:pt x="21607" y="11267"/>
                              <a:pt x="21511" y="11203"/>
                              <a:pt x="21447" y="11171"/>
                            </a:cubicBezTo>
                            <a:cubicBezTo>
                              <a:pt x="21256" y="11043"/>
                              <a:pt x="21064" y="10948"/>
                              <a:pt x="20969" y="10724"/>
                            </a:cubicBezTo>
                            <a:cubicBezTo>
                              <a:pt x="20937" y="10405"/>
                              <a:pt x="20905" y="10118"/>
                              <a:pt x="20937" y="9799"/>
                            </a:cubicBezTo>
                            <a:cubicBezTo>
                              <a:pt x="20937" y="9480"/>
                              <a:pt x="20905" y="9160"/>
                              <a:pt x="20873" y="8841"/>
                            </a:cubicBezTo>
                            <a:cubicBezTo>
                              <a:pt x="20809" y="7692"/>
                              <a:pt x="20681" y="6575"/>
                              <a:pt x="20458" y="5426"/>
                            </a:cubicBezTo>
                            <a:cubicBezTo>
                              <a:pt x="20362" y="4916"/>
                              <a:pt x="20171" y="4405"/>
                              <a:pt x="19884" y="3958"/>
                            </a:cubicBezTo>
                            <a:cubicBezTo>
                              <a:pt x="19748" y="3726"/>
                              <a:pt x="19496" y="3600"/>
                              <a:pt x="19247" y="3600"/>
                            </a:cubicBezTo>
                            <a:cubicBezTo>
                              <a:pt x="19085" y="3600"/>
                              <a:pt x="18924" y="3654"/>
                              <a:pt x="18798" y="3767"/>
                            </a:cubicBezTo>
                            <a:cubicBezTo>
                              <a:pt x="18384" y="4118"/>
                              <a:pt x="18415" y="4629"/>
                              <a:pt x="18447" y="5075"/>
                            </a:cubicBezTo>
                            <a:cubicBezTo>
                              <a:pt x="18511" y="5650"/>
                              <a:pt x="18575" y="6224"/>
                              <a:pt x="18639" y="6799"/>
                            </a:cubicBezTo>
                            <a:cubicBezTo>
                              <a:pt x="18703" y="7373"/>
                              <a:pt x="18798" y="7980"/>
                              <a:pt x="18894" y="8554"/>
                            </a:cubicBezTo>
                            <a:cubicBezTo>
                              <a:pt x="18926" y="8841"/>
                              <a:pt x="18990" y="9128"/>
                              <a:pt x="19022" y="9416"/>
                            </a:cubicBezTo>
                            <a:cubicBezTo>
                              <a:pt x="19086" y="9607"/>
                              <a:pt x="19086" y="9799"/>
                              <a:pt x="19149" y="9990"/>
                            </a:cubicBezTo>
                            <a:cubicBezTo>
                              <a:pt x="19054" y="9894"/>
                              <a:pt x="18926" y="9831"/>
                              <a:pt x="18830" y="9767"/>
                            </a:cubicBezTo>
                            <a:cubicBezTo>
                              <a:pt x="18543" y="9575"/>
                              <a:pt x="18288" y="9384"/>
                              <a:pt x="18032" y="9192"/>
                            </a:cubicBezTo>
                            <a:cubicBezTo>
                              <a:pt x="17777" y="8969"/>
                              <a:pt x="17809" y="8682"/>
                              <a:pt x="17809" y="8394"/>
                            </a:cubicBezTo>
                            <a:cubicBezTo>
                              <a:pt x="17777" y="8107"/>
                              <a:pt x="17809" y="7724"/>
                              <a:pt x="17745" y="7405"/>
                            </a:cubicBezTo>
                            <a:cubicBezTo>
                              <a:pt x="17713" y="6320"/>
                              <a:pt x="17522" y="5235"/>
                              <a:pt x="17171" y="4214"/>
                            </a:cubicBezTo>
                            <a:cubicBezTo>
                              <a:pt x="17011" y="3735"/>
                              <a:pt x="16756" y="3288"/>
                              <a:pt x="16469" y="2905"/>
                            </a:cubicBezTo>
                            <a:cubicBezTo>
                              <a:pt x="16309" y="2714"/>
                              <a:pt x="16118" y="2522"/>
                              <a:pt x="15958" y="2363"/>
                            </a:cubicBezTo>
                            <a:cubicBezTo>
                              <a:pt x="15798" y="2235"/>
                              <a:pt x="15575" y="2139"/>
                              <a:pt x="15352" y="2139"/>
                            </a:cubicBezTo>
                            <a:cubicBezTo>
                              <a:pt x="14841" y="2171"/>
                              <a:pt x="14905" y="2778"/>
                              <a:pt x="15001" y="3129"/>
                            </a:cubicBezTo>
                            <a:cubicBezTo>
                              <a:pt x="15128" y="3703"/>
                              <a:pt x="15288" y="4277"/>
                              <a:pt x="15479" y="4820"/>
                            </a:cubicBezTo>
                            <a:cubicBezTo>
                              <a:pt x="15798" y="5905"/>
                              <a:pt x="16150" y="6926"/>
                              <a:pt x="16469" y="7980"/>
                            </a:cubicBezTo>
                            <a:cubicBezTo>
                              <a:pt x="16277" y="7884"/>
                              <a:pt x="16086" y="7788"/>
                              <a:pt x="15862" y="7692"/>
                            </a:cubicBezTo>
                            <a:cubicBezTo>
                              <a:pt x="15575" y="7565"/>
                              <a:pt x="15288" y="7437"/>
                              <a:pt x="15128" y="7118"/>
                            </a:cubicBezTo>
                            <a:cubicBezTo>
                              <a:pt x="15033" y="6831"/>
                              <a:pt x="14937" y="6511"/>
                              <a:pt x="14905" y="6192"/>
                            </a:cubicBezTo>
                            <a:cubicBezTo>
                              <a:pt x="14809" y="5873"/>
                              <a:pt x="14745" y="5522"/>
                              <a:pt x="14650" y="5203"/>
                            </a:cubicBezTo>
                            <a:cubicBezTo>
                              <a:pt x="14330" y="4054"/>
                              <a:pt x="13884" y="2937"/>
                              <a:pt x="13277" y="1884"/>
                            </a:cubicBezTo>
                            <a:cubicBezTo>
                              <a:pt x="13022" y="1405"/>
                              <a:pt x="12703" y="958"/>
                              <a:pt x="12320" y="607"/>
                            </a:cubicBezTo>
                            <a:cubicBezTo>
                              <a:pt x="12119" y="428"/>
                              <a:pt x="11745" y="109"/>
                              <a:pt x="11441" y="109"/>
                            </a:cubicBezTo>
                            <a:cubicBezTo>
                              <a:pt x="11311" y="109"/>
                              <a:pt x="11193" y="167"/>
                              <a:pt x="11107" y="320"/>
                            </a:cubicBezTo>
                            <a:cubicBezTo>
                              <a:pt x="11043" y="512"/>
                              <a:pt x="11011" y="703"/>
                              <a:pt x="11075" y="895"/>
                            </a:cubicBezTo>
                            <a:cubicBezTo>
                              <a:pt x="11171" y="1182"/>
                              <a:pt x="11267" y="1469"/>
                              <a:pt x="11362" y="1756"/>
                            </a:cubicBezTo>
                            <a:cubicBezTo>
                              <a:pt x="11554" y="2363"/>
                              <a:pt x="11777" y="2969"/>
                              <a:pt x="12001" y="3575"/>
                            </a:cubicBezTo>
                            <a:cubicBezTo>
                              <a:pt x="12416" y="4629"/>
                              <a:pt x="12862" y="5650"/>
                              <a:pt x="13341" y="6671"/>
                            </a:cubicBezTo>
                            <a:cubicBezTo>
                              <a:pt x="12958" y="6575"/>
                              <a:pt x="12575" y="6448"/>
                              <a:pt x="12256" y="6256"/>
                            </a:cubicBezTo>
                            <a:cubicBezTo>
                              <a:pt x="11777" y="5937"/>
                              <a:pt x="11586" y="5363"/>
                              <a:pt x="11394" y="4852"/>
                            </a:cubicBezTo>
                            <a:cubicBezTo>
                              <a:pt x="11171" y="4341"/>
                              <a:pt x="10979" y="3799"/>
                              <a:pt x="10788" y="3256"/>
                            </a:cubicBezTo>
                            <a:cubicBezTo>
                              <a:pt x="10596" y="2714"/>
                              <a:pt x="10373" y="2203"/>
                              <a:pt x="10150" y="1692"/>
                            </a:cubicBezTo>
                            <a:cubicBezTo>
                              <a:pt x="9926" y="1246"/>
                              <a:pt x="9607" y="863"/>
                              <a:pt x="9224" y="543"/>
                            </a:cubicBezTo>
                            <a:cubicBezTo>
                              <a:pt x="9065" y="384"/>
                              <a:pt x="8873" y="256"/>
                              <a:pt x="8650" y="161"/>
                            </a:cubicBezTo>
                            <a:cubicBezTo>
                              <a:pt x="8458" y="65"/>
                              <a:pt x="8235" y="1"/>
                              <a:pt x="8011" y="1"/>
                            </a:cubicBezTo>
                            <a:close/>
                          </a:path>
                        </a:pathLst>
                      </a:custGeom>
                      <a:solidFill>
                        <a:srgbClr val="42291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37" name="Google Shape;1937;p60"/>
                    <p:cNvGrpSpPr/>
                    <p:nvPr/>
                  </p:nvGrpSpPr>
                  <p:grpSpPr>
                    <a:xfrm>
                      <a:off x="2546975" y="2394150"/>
                      <a:ext cx="371825" cy="803775"/>
                      <a:chOff x="2546975" y="2394150"/>
                      <a:chExt cx="371825" cy="803775"/>
                    </a:xfrm>
                  </p:grpSpPr>
                  <p:sp>
                    <p:nvSpPr>
                      <p:cNvPr id="1938" name="Google Shape;1938;p60"/>
                      <p:cNvSpPr/>
                      <p:nvPr/>
                    </p:nvSpPr>
                    <p:spPr>
                      <a:xfrm>
                        <a:off x="2559750" y="2403825"/>
                        <a:ext cx="349475" cy="768850"/>
                      </a:xfrm>
                      <a:custGeom>
                        <a:avLst/>
                        <a:gdLst/>
                        <a:ahLst/>
                        <a:cxnLst/>
                        <a:rect l="l" t="t" r="r" b="b"/>
                        <a:pathLst>
                          <a:path w="13979" h="30754" extrusionOk="0">
                            <a:moveTo>
                              <a:pt x="1454" y="1"/>
                            </a:moveTo>
                            <a:cubicBezTo>
                              <a:pt x="1385" y="1"/>
                              <a:pt x="1315" y="8"/>
                              <a:pt x="1245" y="20"/>
                            </a:cubicBezTo>
                            <a:lnTo>
                              <a:pt x="1181" y="52"/>
                            </a:lnTo>
                            <a:cubicBezTo>
                              <a:pt x="1117" y="179"/>
                              <a:pt x="1053" y="339"/>
                              <a:pt x="1085" y="498"/>
                            </a:cubicBezTo>
                            <a:cubicBezTo>
                              <a:pt x="1053" y="690"/>
                              <a:pt x="1085" y="881"/>
                              <a:pt x="1149" y="1073"/>
                            </a:cubicBezTo>
                            <a:cubicBezTo>
                              <a:pt x="1372" y="1775"/>
                              <a:pt x="1692" y="2413"/>
                              <a:pt x="2170" y="3020"/>
                            </a:cubicBezTo>
                            <a:cubicBezTo>
                              <a:pt x="2553" y="3530"/>
                              <a:pt x="3032" y="4009"/>
                              <a:pt x="3575" y="4424"/>
                            </a:cubicBezTo>
                            <a:cubicBezTo>
                              <a:pt x="3622" y="4360"/>
                              <a:pt x="3694" y="4328"/>
                              <a:pt x="3766" y="4328"/>
                            </a:cubicBezTo>
                            <a:cubicBezTo>
                              <a:pt x="3838" y="4328"/>
                              <a:pt x="3910" y="4360"/>
                              <a:pt x="3958" y="4424"/>
                            </a:cubicBezTo>
                            <a:cubicBezTo>
                              <a:pt x="4181" y="4807"/>
                              <a:pt x="4245" y="5317"/>
                              <a:pt x="4149" y="5764"/>
                            </a:cubicBezTo>
                            <a:cubicBezTo>
                              <a:pt x="4128" y="5849"/>
                              <a:pt x="4050" y="5906"/>
                              <a:pt x="3962" y="5906"/>
                            </a:cubicBezTo>
                            <a:cubicBezTo>
                              <a:pt x="3919" y="5906"/>
                              <a:pt x="3872" y="5892"/>
                              <a:pt x="3830" y="5860"/>
                            </a:cubicBezTo>
                            <a:cubicBezTo>
                              <a:pt x="3192" y="5541"/>
                              <a:pt x="2489" y="5285"/>
                              <a:pt x="1787" y="5062"/>
                            </a:cubicBezTo>
                            <a:cubicBezTo>
                              <a:pt x="1436" y="4966"/>
                              <a:pt x="1085" y="4871"/>
                              <a:pt x="734" y="4807"/>
                            </a:cubicBezTo>
                            <a:cubicBezTo>
                              <a:pt x="614" y="4790"/>
                              <a:pt x="419" y="4726"/>
                              <a:pt x="260" y="4726"/>
                            </a:cubicBezTo>
                            <a:cubicBezTo>
                              <a:pt x="125" y="4726"/>
                              <a:pt x="15" y="4773"/>
                              <a:pt x="0" y="4934"/>
                            </a:cubicBezTo>
                            <a:cubicBezTo>
                              <a:pt x="0" y="5190"/>
                              <a:pt x="96" y="5477"/>
                              <a:pt x="287" y="5668"/>
                            </a:cubicBezTo>
                            <a:cubicBezTo>
                              <a:pt x="447" y="5860"/>
                              <a:pt x="638" y="6051"/>
                              <a:pt x="862" y="6179"/>
                            </a:cubicBezTo>
                            <a:cubicBezTo>
                              <a:pt x="1372" y="6498"/>
                              <a:pt x="1915" y="6722"/>
                              <a:pt x="2489" y="6913"/>
                            </a:cubicBezTo>
                            <a:cubicBezTo>
                              <a:pt x="2792" y="7004"/>
                              <a:pt x="3131" y="7073"/>
                              <a:pt x="3465" y="7073"/>
                            </a:cubicBezTo>
                            <a:cubicBezTo>
                              <a:pt x="3835" y="7073"/>
                              <a:pt x="4198" y="6988"/>
                              <a:pt x="4500" y="6754"/>
                            </a:cubicBezTo>
                            <a:cubicBezTo>
                              <a:pt x="4538" y="6716"/>
                              <a:pt x="4581" y="6698"/>
                              <a:pt x="4622" y="6698"/>
                            </a:cubicBezTo>
                            <a:cubicBezTo>
                              <a:pt x="4687" y="6698"/>
                              <a:pt x="4749" y="6740"/>
                              <a:pt x="4787" y="6817"/>
                            </a:cubicBezTo>
                            <a:cubicBezTo>
                              <a:pt x="5011" y="7328"/>
                              <a:pt x="5202" y="7871"/>
                              <a:pt x="5394" y="8413"/>
                            </a:cubicBezTo>
                            <a:cubicBezTo>
                              <a:pt x="5617" y="8509"/>
                              <a:pt x="5840" y="8637"/>
                              <a:pt x="6064" y="8764"/>
                            </a:cubicBezTo>
                            <a:cubicBezTo>
                              <a:pt x="6203" y="8876"/>
                              <a:pt x="6124" y="9133"/>
                              <a:pt x="5974" y="9133"/>
                            </a:cubicBezTo>
                            <a:cubicBezTo>
                              <a:pt x="5952" y="9133"/>
                              <a:pt x="5929" y="9127"/>
                              <a:pt x="5904" y="9115"/>
                            </a:cubicBezTo>
                            <a:lnTo>
                              <a:pt x="5521" y="8956"/>
                            </a:lnTo>
                            <a:cubicBezTo>
                              <a:pt x="5489" y="9004"/>
                              <a:pt x="5442" y="9027"/>
                              <a:pt x="5394" y="9027"/>
                            </a:cubicBezTo>
                            <a:cubicBezTo>
                              <a:pt x="5346" y="9027"/>
                              <a:pt x="5298" y="9004"/>
                              <a:pt x="5266" y="8956"/>
                            </a:cubicBezTo>
                            <a:cubicBezTo>
                              <a:pt x="5234" y="8924"/>
                              <a:pt x="5234" y="8860"/>
                              <a:pt x="5202" y="8828"/>
                            </a:cubicBezTo>
                            <a:cubicBezTo>
                              <a:pt x="4979" y="8700"/>
                              <a:pt x="4723" y="8605"/>
                              <a:pt x="4500" y="8509"/>
                            </a:cubicBezTo>
                            <a:cubicBezTo>
                              <a:pt x="3989" y="8317"/>
                              <a:pt x="3511" y="8158"/>
                              <a:pt x="3000" y="8030"/>
                            </a:cubicBezTo>
                            <a:cubicBezTo>
                              <a:pt x="2489" y="7934"/>
                              <a:pt x="1979" y="7839"/>
                              <a:pt x="1468" y="7807"/>
                            </a:cubicBezTo>
                            <a:cubicBezTo>
                              <a:pt x="1213" y="7775"/>
                              <a:pt x="958" y="7775"/>
                              <a:pt x="702" y="7775"/>
                            </a:cubicBezTo>
                            <a:cubicBezTo>
                              <a:pt x="575" y="7775"/>
                              <a:pt x="319" y="7807"/>
                              <a:pt x="319" y="7966"/>
                            </a:cubicBezTo>
                            <a:cubicBezTo>
                              <a:pt x="351" y="8190"/>
                              <a:pt x="447" y="8381"/>
                              <a:pt x="575" y="8541"/>
                            </a:cubicBezTo>
                            <a:cubicBezTo>
                              <a:pt x="702" y="8700"/>
                              <a:pt x="862" y="8860"/>
                              <a:pt x="1021" y="9019"/>
                            </a:cubicBezTo>
                            <a:cubicBezTo>
                              <a:pt x="1372" y="9275"/>
                              <a:pt x="1755" y="9530"/>
                              <a:pt x="2170" y="9690"/>
                            </a:cubicBezTo>
                            <a:cubicBezTo>
                              <a:pt x="3128" y="10073"/>
                              <a:pt x="4213" y="10168"/>
                              <a:pt x="5234" y="10392"/>
                            </a:cubicBezTo>
                            <a:cubicBezTo>
                              <a:pt x="5489" y="10424"/>
                              <a:pt x="5745" y="10519"/>
                              <a:pt x="5936" y="10711"/>
                            </a:cubicBezTo>
                            <a:cubicBezTo>
                              <a:pt x="6096" y="10902"/>
                              <a:pt x="6223" y="11158"/>
                              <a:pt x="6287" y="11413"/>
                            </a:cubicBezTo>
                            <a:lnTo>
                              <a:pt x="6638" y="12275"/>
                            </a:lnTo>
                            <a:cubicBezTo>
                              <a:pt x="6702" y="12434"/>
                              <a:pt x="6766" y="12626"/>
                              <a:pt x="6830" y="12785"/>
                            </a:cubicBezTo>
                            <a:cubicBezTo>
                              <a:pt x="6989" y="12913"/>
                              <a:pt x="7085" y="13041"/>
                              <a:pt x="7245" y="13232"/>
                            </a:cubicBezTo>
                            <a:cubicBezTo>
                              <a:pt x="7392" y="13379"/>
                              <a:pt x="7238" y="13583"/>
                              <a:pt x="7086" y="13583"/>
                            </a:cubicBezTo>
                            <a:cubicBezTo>
                              <a:pt x="7040" y="13583"/>
                              <a:pt x="6995" y="13564"/>
                              <a:pt x="6958" y="13519"/>
                            </a:cubicBezTo>
                            <a:cubicBezTo>
                              <a:pt x="6319" y="12817"/>
                              <a:pt x="5553" y="12275"/>
                              <a:pt x="4723" y="11924"/>
                            </a:cubicBezTo>
                            <a:cubicBezTo>
                              <a:pt x="4277" y="11732"/>
                              <a:pt x="3830" y="11573"/>
                              <a:pt x="3383" y="11477"/>
                            </a:cubicBezTo>
                            <a:cubicBezTo>
                              <a:pt x="3115" y="11415"/>
                              <a:pt x="2834" y="11380"/>
                              <a:pt x="2548" y="11380"/>
                            </a:cubicBezTo>
                            <a:cubicBezTo>
                              <a:pt x="2391" y="11380"/>
                              <a:pt x="2233" y="11390"/>
                              <a:pt x="2075" y="11413"/>
                            </a:cubicBezTo>
                            <a:cubicBezTo>
                              <a:pt x="1915" y="11445"/>
                              <a:pt x="1755" y="11509"/>
                              <a:pt x="1724" y="11700"/>
                            </a:cubicBezTo>
                            <a:cubicBezTo>
                              <a:pt x="1724" y="11892"/>
                              <a:pt x="1787" y="12115"/>
                              <a:pt x="1915" y="12275"/>
                            </a:cubicBezTo>
                            <a:cubicBezTo>
                              <a:pt x="2170" y="12658"/>
                              <a:pt x="2521" y="13009"/>
                              <a:pt x="2904" y="13264"/>
                            </a:cubicBezTo>
                            <a:cubicBezTo>
                              <a:pt x="3766" y="13775"/>
                              <a:pt x="4723" y="14158"/>
                              <a:pt x="5713" y="14413"/>
                            </a:cubicBezTo>
                            <a:cubicBezTo>
                              <a:pt x="6223" y="14573"/>
                              <a:pt x="6894" y="14668"/>
                              <a:pt x="7181" y="15147"/>
                            </a:cubicBezTo>
                            <a:cubicBezTo>
                              <a:pt x="7340" y="15402"/>
                              <a:pt x="7436" y="15658"/>
                              <a:pt x="7532" y="15945"/>
                            </a:cubicBezTo>
                            <a:cubicBezTo>
                              <a:pt x="7596" y="16136"/>
                              <a:pt x="7660" y="16296"/>
                              <a:pt x="7723" y="16487"/>
                            </a:cubicBezTo>
                            <a:lnTo>
                              <a:pt x="7851" y="16583"/>
                            </a:lnTo>
                            <a:cubicBezTo>
                              <a:pt x="8011" y="16711"/>
                              <a:pt x="7947" y="16934"/>
                              <a:pt x="7787" y="16998"/>
                            </a:cubicBezTo>
                            <a:cubicBezTo>
                              <a:pt x="7770" y="17007"/>
                              <a:pt x="7751" y="17011"/>
                              <a:pt x="7731" y="17011"/>
                            </a:cubicBezTo>
                            <a:cubicBezTo>
                              <a:pt x="7677" y="17011"/>
                              <a:pt x="7619" y="16981"/>
                              <a:pt x="7596" y="16934"/>
                            </a:cubicBezTo>
                            <a:lnTo>
                              <a:pt x="7596" y="16902"/>
                            </a:lnTo>
                            <a:cubicBezTo>
                              <a:pt x="6447" y="16041"/>
                              <a:pt x="5043" y="15530"/>
                              <a:pt x="3606" y="15530"/>
                            </a:cubicBezTo>
                            <a:cubicBezTo>
                              <a:pt x="3351" y="15530"/>
                              <a:pt x="3128" y="15562"/>
                              <a:pt x="2872" y="15594"/>
                            </a:cubicBezTo>
                            <a:cubicBezTo>
                              <a:pt x="2649" y="15594"/>
                              <a:pt x="2458" y="15658"/>
                              <a:pt x="2234" y="15753"/>
                            </a:cubicBezTo>
                            <a:cubicBezTo>
                              <a:pt x="2075" y="15817"/>
                              <a:pt x="2011" y="15945"/>
                              <a:pt x="2107" y="16136"/>
                            </a:cubicBezTo>
                            <a:cubicBezTo>
                              <a:pt x="2266" y="16328"/>
                              <a:pt x="2426" y="16487"/>
                              <a:pt x="2617" y="16647"/>
                            </a:cubicBezTo>
                            <a:cubicBezTo>
                              <a:pt x="3000" y="16934"/>
                              <a:pt x="3415" y="17190"/>
                              <a:pt x="3894" y="17381"/>
                            </a:cubicBezTo>
                            <a:cubicBezTo>
                              <a:pt x="4883" y="17796"/>
                              <a:pt x="5904" y="18115"/>
                              <a:pt x="6926" y="18466"/>
                            </a:cubicBezTo>
                            <a:lnTo>
                              <a:pt x="7819" y="18785"/>
                            </a:lnTo>
                            <a:cubicBezTo>
                              <a:pt x="8075" y="18849"/>
                              <a:pt x="8330" y="18945"/>
                              <a:pt x="8553" y="19136"/>
                            </a:cubicBezTo>
                            <a:cubicBezTo>
                              <a:pt x="8745" y="19328"/>
                              <a:pt x="8809" y="19583"/>
                              <a:pt x="8809" y="19870"/>
                            </a:cubicBezTo>
                            <a:cubicBezTo>
                              <a:pt x="8840" y="20062"/>
                              <a:pt x="8872" y="20253"/>
                              <a:pt x="8904" y="20445"/>
                            </a:cubicBezTo>
                            <a:lnTo>
                              <a:pt x="9032" y="20572"/>
                            </a:lnTo>
                            <a:cubicBezTo>
                              <a:pt x="9160" y="20700"/>
                              <a:pt x="9032" y="20892"/>
                              <a:pt x="8872" y="20892"/>
                            </a:cubicBezTo>
                            <a:cubicBezTo>
                              <a:pt x="8844" y="20920"/>
                              <a:pt x="8802" y="20936"/>
                              <a:pt x="8762" y="20936"/>
                            </a:cubicBezTo>
                            <a:cubicBezTo>
                              <a:pt x="8713" y="20936"/>
                              <a:pt x="8667" y="20912"/>
                              <a:pt x="8649" y="20860"/>
                            </a:cubicBezTo>
                            <a:cubicBezTo>
                              <a:pt x="8649" y="20828"/>
                              <a:pt x="8617" y="20796"/>
                              <a:pt x="8617" y="20764"/>
                            </a:cubicBezTo>
                            <a:cubicBezTo>
                              <a:pt x="8426" y="20604"/>
                              <a:pt x="8234" y="20445"/>
                              <a:pt x="8011" y="20285"/>
                            </a:cubicBezTo>
                            <a:cubicBezTo>
                              <a:pt x="7755" y="20094"/>
                              <a:pt x="7500" y="19934"/>
                              <a:pt x="7213" y="19775"/>
                            </a:cubicBezTo>
                            <a:cubicBezTo>
                              <a:pt x="6702" y="19455"/>
                              <a:pt x="6128" y="19264"/>
                              <a:pt x="5521" y="19232"/>
                            </a:cubicBezTo>
                            <a:cubicBezTo>
                              <a:pt x="5458" y="19216"/>
                              <a:pt x="5394" y="19208"/>
                              <a:pt x="5326" y="19208"/>
                            </a:cubicBezTo>
                            <a:cubicBezTo>
                              <a:pt x="5258" y="19208"/>
                              <a:pt x="5186" y="19216"/>
                              <a:pt x="5106" y="19232"/>
                            </a:cubicBezTo>
                            <a:lnTo>
                              <a:pt x="5106" y="19264"/>
                            </a:lnTo>
                            <a:cubicBezTo>
                              <a:pt x="5170" y="19296"/>
                              <a:pt x="5202" y="19360"/>
                              <a:pt x="5266" y="19424"/>
                            </a:cubicBezTo>
                            <a:cubicBezTo>
                              <a:pt x="5489" y="19615"/>
                              <a:pt x="5713" y="19807"/>
                              <a:pt x="5936" y="20030"/>
                            </a:cubicBezTo>
                            <a:cubicBezTo>
                              <a:pt x="6383" y="20381"/>
                              <a:pt x="6894" y="20732"/>
                              <a:pt x="7404" y="21019"/>
                            </a:cubicBezTo>
                            <a:cubicBezTo>
                              <a:pt x="7947" y="21307"/>
                              <a:pt x="8489" y="21562"/>
                              <a:pt x="9064" y="21785"/>
                            </a:cubicBezTo>
                            <a:cubicBezTo>
                              <a:pt x="9064" y="21785"/>
                              <a:pt x="9064" y="21753"/>
                              <a:pt x="9064" y="21753"/>
                            </a:cubicBezTo>
                            <a:cubicBezTo>
                              <a:pt x="9064" y="21674"/>
                              <a:pt x="9120" y="21634"/>
                              <a:pt x="9176" y="21634"/>
                            </a:cubicBezTo>
                            <a:cubicBezTo>
                              <a:pt x="9231" y="21634"/>
                              <a:pt x="9287" y="21674"/>
                              <a:pt x="9287" y="21753"/>
                            </a:cubicBezTo>
                            <a:lnTo>
                              <a:pt x="9287" y="21881"/>
                            </a:lnTo>
                            <a:cubicBezTo>
                              <a:pt x="9383" y="21945"/>
                              <a:pt x="9383" y="22104"/>
                              <a:pt x="9287" y="22168"/>
                            </a:cubicBezTo>
                            <a:cubicBezTo>
                              <a:pt x="9319" y="24179"/>
                              <a:pt x="9096" y="26189"/>
                              <a:pt x="8617" y="28136"/>
                            </a:cubicBezTo>
                            <a:cubicBezTo>
                              <a:pt x="8553" y="28423"/>
                              <a:pt x="8489" y="28743"/>
                              <a:pt x="8426" y="29030"/>
                            </a:cubicBezTo>
                            <a:cubicBezTo>
                              <a:pt x="8362" y="29285"/>
                              <a:pt x="8298" y="29540"/>
                              <a:pt x="8202" y="29796"/>
                            </a:cubicBezTo>
                            <a:lnTo>
                              <a:pt x="8266" y="29796"/>
                            </a:lnTo>
                            <a:cubicBezTo>
                              <a:pt x="8585" y="29860"/>
                              <a:pt x="8872" y="29955"/>
                              <a:pt x="9128" y="30147"/>
                            </a:cubicBezTo>
                            <a:cubicBezTo>
                              <a:pt x="9255" y="30243"/>
                              <a:pt x="9383" y="30338"/>
                              <a:pt x="9479" y="30434"/>
                            </a:cubicBezTo>
                            <a:cubicBezTo>
                              <a:pt x="9574" y="30530"/>
                              <a:pt x="9670" y="30626"/>
                              <a:pt x="9734" y="30753"/>
                            </a:cubicBezTo>
                            <a:lnTo>
                              <a:pt x="9798" y="30721"/>
                            </a:lnTo>
                            <a:lnTo>
                              <a:pt x="10277" y="30562"/>
                            </a:lnTo>
                            <a:cubicBezTo>
                              <a:pt x="10564" y="30466"/>
                              <a:pt x="10851" y="30370"/>
                              <a:pt x="11170" y="30306"/>
                            </a:cubicBezTo>
                            <a:lnTo>
                              <a:pt x="11330" y="30274"/>
                            </a:lnTo>
                            <a:cubicBezTo>
                              <a:pt x="11330" y="30274"/>
                              <a:pt x="11330" y="30243"/>
                              <a:pt x="11330" y="30243"/>
                            </a:cubicBezTo>
                            <a:cubicBezTo>
                              <a:pt x="11585" y="27626"/>
                              <a:pt x="11489" y="25009"/>
                              <a:pt x="11011" y="22455"/>
                            </a:cubicBezTo>
                            <a:cubicBezTo>
                              <a:pt x="10947" y="22072"/>
                              <a:pt x="10883" y="21721"/>
                              <a:pt x="10787" y="21370"/>
                            </a:cubicBezTo>
                            <a:cubicBezTo>
                              <a:pt x="10755" y="21179"/>
                              <a:pt x="10691" y="21019"/>
                              <a:pt x="10660" y="20828"/>
                            </a:cubicBezTo>
                            <a:lnTo>
                              <a:pt x="10564" y="20572"/>
                            </a:lnTo>
                            <a:cubicBezTo>
                              <a:pt x="10532" y="20541"/>
                              <a:pt x="10532" y="20477"/>
                              <a:pt x="10564" y="20445"/>
                            </a:cubicBezTo>
                            <a:lnTo>
                              <a:pt x="10564" y="20285"/>
                            </a:lnTo>
                            <a:cubicBezTo>
                              <a:pt x="10564" y="20192"/>
                              <a:pt x="10632" y="20133"/>
                              <a:pt x="10706" y="20133"/>
                            </a:cubicBezTo>
                            <a:cubicBezTo>
                              <a:pt x="10734" y="20133"/>
                              <a:pt x="10762" y="20141"/>
                              <a:pt x="10787" y="20158"/>
                            </a:cubicBezTo>
                            <a:cubicBezTo>
                              <a:pt x="10979" y="19966"/>
                              <a:pt x="11170" y="19775"/>
                              <a:pt x="11330" y="19583"/>
                            </a:cubicBezTo>
                            <a:cubicBezTo>
                              <a:pt x="11585" y="19328"/>
                              <a:pt x="11840" y="19073"/>
                              <a:pt x="12096" y="18785"/>
                            </a:cubicBezTo>
                            <a:cubicBezTo>
                              <a:pt x="12606" y="18275"/>
                              <a:pt x="13021" y="17700"/>
                              <a:pt x="13404" y="17062"/>
                            </a:cubicBezTo>
                            <a:cubicBezTo>
                              <a:pt x="13564" y="16743"/>
                              <a:pt x="13691" y="16392"/>
                              <a:pt x="13819" y="16041"/>
                            </a:cubicBezTo>
                            <a:cubicBezTo>
                              <a:pt x="13851" y="15881"/>
                              <a:pt x="13883" y="15722"/>
                              <a:pt x="13915" y="15530"/>
                            </a:cubicBezTo>
                            <a:cubicBezTo>
                              <a:pt x="13947" y="15498"/>
                              <a:pt x="13979" y="15275"/>
                              <a:pt x="13883" y="15243"/>
                            </a:cubicBezTo>
                            <a:cubicBezTo>
                              <a:pt x="13870" y="15234"/>
                              <a:pt x="13854" y="15230"/>
                              <a:pt x="13836" y="15230"/>
                            </a:cubicBezTo>
                            <a:cubicBezTo>
                              <a:pt x="13728" y="15230"/>
                              <a:pt x="13555" y="15379"/>
                              <a:pt x="13500" y="15434"/>
                            </a:cubicBezTo>
                            <a:cubicBezTo>
                              <a:pt x="13372" y="15530"/>
                              <a:pt x="13277" y="15658"/>
                              <a:pt x="13181" y="15785"/>
                            </a:cubicBezTo>
                            <a:cubicBezTo>
                              <a:pt x="12957" y="16073"/>
                              <a:pt x="12766" y="16392"/>
                              <a:pt x="12543" y="16679"/>
                            </a:cubicBezTo>
                            <a:lnTo>
                              <a:pt x="11808" y="17732"/>
                            </a:lnTo>
                            <a:cubicBezTo>
                              <a:pt x="11553" y="18083"/>
                              <a:pt x="11298" y="18466"/>
                              <a:pt x="11043" y="18817"/>
                            </a:cubicBezTo>
                            <a:cubicBezTo>
                              <a:pt x="10998" y="18862"/>
                              <a:pt x="10947" y="18885"/>
                              <a:pt x="10898" y="18885"/>
                            </a:cubicBezTo>
                            <a:cubicBezTo>
                              <a:pt x="10842" y="18885"/>
                              <a:pt x="10790" y="18854"/>
                              <a:pt x="10755" y="18785"/>
                            </a:cubicBezTo>
                            <a:cubicBezTo>
                              <a:pt x="10723" y="18753"/>
                              <a:pt x="10691" y="18721"/>
                              <a:pt x="10691" y="18690"/>
                            </a:cubicBezTo>
                            <a:cubicBezTo>
                              <a:pt x="10723" y="18338"/>
                              <a:pt x="10468" y="18051"/>
                              <a:pt x="10468" y="17700"/>
                            </a:cubicBezTo>
                            <a:cubicBezTo>
                              <a:pt x="10436" y="17253"/>
                              <a:pt x="10819" y="16902"/>
                              <a:pt x="11074" y="16615"/>
                            </a:cubicBezTo>
                            <a:cubicBezTo>
                              <a:pt x="11713" y="15849"/>
                              <a:pt x="12287" y="15083"/>
                              <a:pt x="12830" y="14285"/>
                            </a:cubicBezTo>
                            <a:cubicBezTo>
                              <a:pt x="13117" y="13870"/>
                              <a:pt x="13372" y="13424"/>
                              <a:pt x="13596" y="12977"/>
                            </a:cubicBezTo>
                            <a:cubicBezTo>
                              <a:pt x="13691" y="12785"/>
                              <a:pt x="13755" y="12594"/>
                              <a:pt x="13819" y="12370"/>
                            </a:cubicBezTo>
                            <a:cubicBezTo>
                              <a:pt x="13883" y="12211"/>
                              <a:pt x="13947" y="11988"/>
                              <a:pt x="13819" y="11860"/>
                            </a:cubicBezTo>
                            <a:cubicBezTo>
                              <a:pt x="13763" y="11804"/>
                              <a:pt x="13675" y="11770"/>
                              <a:pt x="13586" y="11770"/>
                            </a:cubicBezTo>
                            <a:cubicBezTo>
                              <a:pt x="13522" y="11770"/>
                              <a:pt x="13458" y="11788"/>
                              <a:pt x="13404" y="11828"/>
                            </a:cubicBezTo>
                            <a:cubicBezTo>
                              <a:pt x="13213" y="11924"/>
                              <a:pt x="13053" y="12083"/>
                              <a:pt x="12925" y="12275"/>
                            </a:cubicBezTo>
                            <a:cubicBezTo>
                              <a:pt x="12638" y="12658"/>
                              <a:pt x="12319" y="13073"/>
                              <a:pt x="12064" y="13456"/>
                            </a:cubicBezTo>
                            <a:cubicBezTo>
                              <a:pt x="11745" y="13902"/>
                              <a:pt x="11426" y="14381"/>
                              <a:pt x="11138" y="14828"/>
                            </a:cubicBezTo>
                            <a:cubicBezTo>
                              <a:pt x="10979" y="15083"/>
                              <a:pt x="10819" y="15339"/>
                              <a:pt x="10691" y="15562"/>
                            </a:cubicBezTo>
                            <a:cubicBezTo>
                              <a:pt x="10532" y="15817"/>
                              <a:pt x="10404" y="16041"/>
                              <a:pt x="10213" y="16264"/>
                            </a:cubicBezTo>
                            <a:cubicBezTo>
                              <a:pt x="10188" y="16288"/>
                              <a:pt x="10159" y="16299"/>
                              <a:pt x="10129" y="16299"/>
                            </a:cubicBezTo>
                            <a:cubicBezTo>
                              <a:pt x="10080" y="16299"/>
                              <a:pt x="10029" y="16272"/>
                              <a:pt x="9989" y="16232"/>
                            </a:cubicBezTo>
                            <a:lnTo>
                              <a:pt x="9957" y="16232"/>
                            </a:lnTo>
                            <a:cubicBezTo>
                              <a:pt x="9926" y="16200"/>
                              <a:pt x="9894" y="16200"/>
                              <a:pt x="9894" y="16168"/>
                            </a:cubicBezTo>
                            <a:lnTo>
                              <a:pt x="9862" y="16168"/>
                            </a:lnTo>
                            <a:lnTo>
                              <a:pt x="9862" y="16136"/>
                            </a:lnTo>
                            <a:cubicBezTo>
                              <a:pt x="9766" y="16009"/>
                              <a:pt x="9702" y="15881"/>
                              <a:pt x="9702" y="15753"/>
                            </a:cubicBezTo>
                            <a:cubicBezTo>
                              <a:pt x="9638" y="15466"/>
                              <a:pt x="9574" y="15211"/>
                              <a:pt x="9511" y="14956"/>
                            </a:cubicBezTo>
                            <a:cubicBezTo>
                              <a:pt x="9447" y="14764"/>
                              <a:pt x="9415" y="14541"/>
                              <a:pt x="9415" y="14349"/>
                            </a:cubicBezTo>
                            <a:cubicBezTo>
                              <a:pt x="9447" y="14094"/>
                              <a:pt x="9574" y="13902"/>
                              <a:pt x="9766" y="13711"/>
                            </a:cubicBezTo>
                            <a:cubicBezTo>
                              <a:pt x="10404" y="13009"/>
                              <a:pt x="10979" y="12211"/>
                              <a:pt x="11457" y="11381"/>
                            </a:cubicBezTo>
                            <a:cubicBezTo>
                              <a:pt x="11936" y="10679"/>
                              <a:pt x="12191" y="9849"/>
                              <a:pt x="12191" y="9019"/>
                            </a:cubicBezTo>
                            <a:cubicBezTo>
                              <a:pt x="12191" y="8892"/>
                              <a:pt x="12191" y="8796"/>
                              <a:pt x="12160" y="8700"/>
                            </a:cubicBezTo>
                            <a:cubicBezTo>
                              <a:pt x="12160" y="8637"/>
                              <a:pt x="12191" y="8541"/>
                              <a:pt x="12096" y="8445"/>
                            </a:cubicBezTo>
                            <a:cubicBezTo>
                              <a:pt x="12081" y="8430"/>
                              <a:pt x="12065" y="8424"/>
                              <a:pt x="12049" y="8424"/>
                            </a:cubicBezTo>
                            <a:cubicBezTo>
                              <a:pt x="11963" y="8424"/>
                              <a:pt x="11867" y="8614"/>
                              <a:pt x="11840" y="8668"/>
                            </a:cubicBezTo>
                            <a:cubicBezTo>
                              <a:pt x="11585" y="9115"/>
                              <a:pt x="11362" y="9562"/>
                              <a:pt x="11170" y="10009"/>
                            </a:cubicBezTo>
                            <a:cubicBezTo>
                              <a:pt x="10660" y="11062"/>
                              <a:pt x="10213" y="12115"/>
                              <a:pt x="9766" y="13168"/>
                            </a:cubicBezTo>
                            <a:cubicBezTo>
                              <a:pt x="9702" y="13264"/>
                              <a:pt x="9606" y="13296"/>
                              <a:pt x="9511" y="13296"/>
                            </a:cubicBezTo>
                            <a:cubicBezTo>
                              <a:pt x="9447" y="13296"/>
                              <a:pt x="9351" y="13296"/>
                              <a:pt x="9319" y="13232"/>
                            </a:cubicBezTo>
                            <a:cubicBezTo>
                              <a:pt x="9192" y="12977"/>
                              <a:pt x="9096" y="12753"/>
                              <a:pt x="8968" y="12498"/>
                            </a:cubicBezTo>
                            <a:cubicBezTo>
                              <a:pt x="8872" y="12275"/>
                              <a:pt x="8777" y="12051"/>
                              <a:pt x="8713" y="11828"/>
                            </a:cubicBezTo>
                            <a:cubicBezTo>
                              <a:pt x="8585" y="11349"/>
                              <a:pt x="8904" y="10902"/>
                              <a:pt x="9128" y="10519"/>
                            </a:cubicBezTo>
                            <a:cubicBezTo>
                              <a:pt x="9638" y="9594"/>
                              <a:pt x="10085" y="8605"/>
                              <a:pt x="10404" y="7583"/>
                            </a:cubicBezTo>
                            <a:cubicBezTo>
                              <a:pt x="10691" y="6722"/>
                              <a:pt x="10947" y="5764"/>
                              <a:pt x="10723" y="4839"/>
                            </a:cubicBezTo>
                            <a:cubicBezTo>
                              <a:pt x="10723" y="4807"/>
                              <a:pt x="10691" y="4647"/>
                              <a:pt x="10660" y="4615"/>
                            </a:cubicBezTo>
                            <a:cubicBezTo>
                              <a:pt x="10596" y="4615"/>
                              <a:pt x="10500" y="4743"/>
                              <a:pt x="10500" y="4775"/>
                            </a:cubicBezTo>
                            <a:cubicBezTo>
                              <a:pt x="10372" y="4998"/>
                              <a:pt x="10277" y="5254"/>
                              <a:pt x="10181" y="5477"/>
                            </a:cubicBezTo>
                            <a:cubicBezTo>
                              <a:pt x="9957" y="5988"/>
                              <a:pt x="9734" y="6466"/>
                              <a:pt x="9543" y="6977"/>
                            </a:cubicBezTo>
                            <a:cubicBezTo>
                              <a:pt x="9128" y="8126"/>
                              <a:pt x="8745" y="9275"/>
                              <a:pt x="8426" y="10456"/>
                            </a:cubicBezTo>
                            <a:cubicBezTo>
                              <a:pt x="8388" y="10542"/>
                              <a:pt x="8313" y="10581"/>
                              <a:pt x="8238" y="10581"/>
                            </a:cubicBezTo>
                            <a:cubicBezTo>
                              <a:pt x="8120" y="10581"/>
                              <a:pt x="8003" y="10484"/>
                              <a:pt x="8043" y="10328"/>
                            </a:cubicBezTo>
                            <a:cubicBezTo>
                              <a:pt x="7564" y="9817"/>
                              <a:pt x="7117" y="9115"/>
                              <a:pt x="7245" y="8349"/>
                            </a:cubicBezTo>
                            <a:cubicBezTo>
                              <a:pt x="7372" y="7902"/>
                              <a:pt x="7500" y="7456"/>
                              <a:pt x="7692" y="7009"/>
                            </a:cubicBezTo>
                            <a:cubicBezTo>
                              <a:pt x="7851" y="6562"/>
                              <a:pt x="8043" y="6083"/>
                              <a:pt x="8234" y="5637"/>
                            </a:cubicBezTo>
                            <a:cubicBezTo>
                              <a:pt x="8553" y="4839"/>
                              <a:pt x="8904" y="3945"/>
                              <a:pt x="8681" y="3083"/>
                            </a:cubicBezTo>
                            <a:cubicBezTo>
                              <a:pt x="8649" y="2892"/>
                              <a:pt x="8553" y="2732"/>
                              <a:pt x="8457" y="2573"/>
                            </a:cubicBezTo>
                            <a:cubicBezTo>
                              <a:pt x="8426" y="2541"/>
                              <a:pt x="8410" y="2525"/>
                              <a:pt x="8394" y="2525"/>
                            </a:cubicBezTo>
                            <a:cubicBezTo>
                              <a:pt x="8378" y="2525"/>
                              <a:pt x="8362" y="2541"/>
                              <a:pt x="8330" y="2573"/>
                            </a:cubicBezTo>
                            <a:cubicBezTo>
                              <a:pt x="8266" y="2669"/>
                              <a:pt x="8202" y="2764"/>
                              <a:pt x="8170" y="2860"/>
                            </a:cubicBezTo>
                            <a:cubicBezTo>
                              <a:pt x="7947" y="3307"/>
                              <a:pt x="7787" y="3754"/>
                              <a:pt x="7660" y="4232"/>
                            </a:cubicBezTo>
                            <a:cubicBezTo>
                              <a:pt x="7372" y="5317"/>
                              <a:pt x="7149" y="6403"/>
                              <a:pt x="6894" y="7488"/>
                            </a:cubicBezTo>
                            <a:cubicBezTo>
                              <a:pt x="6869" y="7574"/>
                              <a:pt x="6801" y="7613"/>
                              <a:pt x="6731" y="7613"/>
                            </a:cubicBezTo>
                            <a:cubicBezTo>
                              <a:pt x="6620" y="7613"/>
                              <a:pt x="6504" y="7516"/>
                              <a:pt x="6543" y="7360"/>
                            </a:cubicBezTo>
                            <a:cubicBezTo>
                              <a:pt x="6543" y="7328"/>
                              <a:pt x="6543" y="7296"/>
                              <a:pt x="6543" y="7264"/>
                            </a:cubicBezTo>
                            <a:cubicBezTo>
                              <a:pt x="6223" y="6658"/>
                              <a:pt x="5840" y="6115"/>
                              <a:pt x="5426" y="5637"/>
                            </a:cubicBezTo>
                            <a:cubicBezTo>
                              <a:pt x="5362" y="5573"/>
                              <a:pt x="5362" y="5509"/>
                              <a:pt x="5362" y="5445"/>
                            </a:cubicBezTo>
                            <a:cubicBezTo>
                              <a:pt x="5649" y="4934"/>
                              <a:pt x="5840" y="4424"/>
                              <a:pt x="6032" y="3913"/>
                            </a:cubicBezTo>
                            <a:cubicBezTo>
                              <a:pt x="6160" y="3434"/>
                              <a:pt x="6223" y="2924"/>
                              <a:pt x="6192" y="2445"/>
                            </a:cubicBezTo>
                            <a:cubicBezTo>
                              <a:pt x="6192" y="2190"/>
                              <a:pt x="6160" y="1966"/>
                              <a:pt x="6096" y="1743"/>
                            </a:cubicBezTo>
                            <a:cubicBezTo>
                              <a:pt x="6064" y="1647"/>
                              <a:pt x="6000" y="1552"/>
                              <a:pt x="5968" y="1424"/>
                            </a:cubicBezTo>
                            <a:cubicBezTo>
                              <a:pt x="5936" y="1392"/>
                              <a:pt x="5936" y="1328"/>
                              <a:pt x="5872" y="1328"/>
                            </a:cubicBezTo>
                            <a:cubicBezTo>
                              <a:pt x="5840" y="1328"/>
                              <a:pt x="5777" y="1392"/>
                              <a:pt x="5745" y="1424"/>
                            </a:cubicBezTo>
                            <a:cubicBezTo>
                              <a:pt x="5713" y="1520"/>
                              <a:pt x="5649" y="1615"/>
                              <a:pt x="5617" y="1743"/>
                            </a:cubicBezTo>
                            <a:cubicBezTo>
                              <a:pt x="5585" y="1871"/>
                              <a:pt x="5553" y="1998"/>
                              <a:pt x="5521" y="2126"/>
                            </a:cubicBezTo>
                            <a:cubicBezTo>
                              <a:pt x="5458" y="2413"/>
                              <a:pt x="5426" y="2669"/>
                              <a:pt x="5362" y="2924"/>
                            </a:cubicBezTo>
                            <a:cubicBezTo>
                              <a:pt x="5298" y="3562"/>
                              <a:pt x="5234" y="4168"/>
                              <a:pt x="5234" y="4775"/>
                            </a:cubicBezTo>
                            <a:cubicBezTo>
                              <a:pt x="5234" y="4871"/>
                              <a:pt x="5170" y="4934"/>
                              <a:pt x="5075" y="4966"/>
                            </a:cubicBezTo>
                            <a:cubicBezTo>
                              <a:pt x="5051" y="4974"/>
                              <a:pt x="5027" y="4978"/>
                              <a:pt x="5003" y="4978"/>
                            </a:cubicBezTo>
                            <a:cubicBezTo>
                              <a:pt x="4931" y="4978"/>
                              <a:pt x="4859" y="4942"/>
                              <a:pt x="4787" y="4871"/>
                            </a:cubicBezTo>
                            <a:cubicBezTo>
                              <a:pt x="4755" y="4903"/>
                              <a:pt x="4692" y="4934"/>
                              <a:pt x="4628" y="4934"/>
                            </a:cubicBezTo>
                            <a:cubicBezTo>
                              <a:pt x="4596" y="4903"/>
                              <a:pt x="4532" y="4871"/>
                              <a:pt x="4532" y="4807"/>
                            </a:cubicBezTo>
                            <a:cubicBezTo>
                              <a:pt x="4468" y="4711"/>
                              <a:pt x="4436" y="4583"/>
                              <a:pt x="4404" y="4488"/>
                            </a:cubicBezTo>
                            <a:cubicBezTo>
                              <a:pt x="4309" y="4137"/>
                              <a:pt x="4213" y="3817"/>
                              <a:pt x="4117" y="3498"/>
                            </a:cubicBezTo>
                            <a:cubicBezTo>
                              <a:pt x="3989" y="3083"/>
                              <a:pt x="3862" y="2700"/>
                              <a:pt x="3702" y="2317"/>
                            </a:cubicBezTo>
                            <a:cubicBezTo>
                              <a:pt x="3543" y="1934"/>
                              <a:pt x="3319" y="1583"/>
                              <a:pt x="3064" y="1232"/>
                            </a:cubicBezTo>
                            <a:cubicBezTo>
                              <a:pt x="2841" y="913"/>
                              <a:pt x="2553" y="594"/>
                              <a:pt x="2266" y="339"/>
                            </a:cubicBezTo>
                            <a:cubicBezTo>
                              <a:pt x="2107" y="211"/>
                              <a:pt x="1947" y="115"/>
                              <a:pt x="1787" y="83"/>
                            </a:cubicBezTo>
                            <a:cubicBezTo>
                              <a:pt x="1686" y="23"/>
                              <a:pt x="1572" y="1"/>
                              <a:pt x="145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9" name="Google Shape;1939;p60"/>
                      <p:cNvSpPr/>
                      <p:nvPr/>
                    </p:nvSpPr>
                    <p:spPr>
                      <a:xfrm>
                        <a:off x="2546975" y="2394150"/>
                        <a:ext cx="371825" cy="803775"/>
                      </a:xfrm>
                      <a:custGeom>
                        <a:avLst/>
                        <a:gdLst/>
                        <a:ahLst/>
                        <a:cxnLst/>
                        <a:rect l="l" t="t" r="r" b="b"/>
                        <a:pathLst>
                          <a:path w="14873" h="32151" extrusionOk="0">
                            <a:moveTo>
                              <a:pt x="1965" y="388"/>
                            </a:moveTo>
                            <a:cubicBezTo>
                              <a:pt x="2083" y="388"/>
                              <a:pt x="2197" y="410"/>
                              <a:pt x="2298" y="470"/>
                            </a:cubicBezTo>
                            <a:cubicBezTo>
                              <a:pt x="2458" y="502"/>
                              <a:pt x="2618" y="598"/>
                              <a:pt x="2777" y="726"/>
                            </a:cubicBezTo>
                            <a:cubicBezTo>
                              <a:pt x="3064" y="981"/>
                              <a:pt x="3352" y="1300"/>
                              <a:pt x="3575" y="1619"/>
                            </a:cubicBezTo>
                            <a:cubicBezTo>
                              <a:pt x="3830" y="1970"/>
                              <a:pt x="4054" y="2321"/>
                              <a:pt x="4213" y="2704"/>
                            </a:cubicBezTo>
                            <a:cubicBezTo>
                              <a:pt x="4373" y="3087"/>
                              <a:pt x="4500" y="3470"/>
                              <a:pt x="4628" y="3885"/>
                            </a:cubicBezTo>
                            <a:cubicBezTo>
                              <a:pt x="4756" y="4332"/>
                              <a:pt x="4883" y="4747"/>
                              <a:pt x="5043" y="5194"/>
                            </a:cubicBezTo>
                            <a:cubicBezTo>
                              <a:pt x="5062" y="5271"/>
                              <a:pt x="5128" y="5313"/>
                              <a:pt x="5199" y="5313"/>
                            </a:cubicBezTo>
                            <a:cubicBezTo>
                              <a:pt x="5245" y="5313"/>
                              <a:pt x="5292" y="5295"/>
                              <a:pt x="5330" y="5258"/>
                            </a:cubicBezTo>
                            <a:cubicBezTo>
                              <a:pt x="5378" y="5329"/>
                              <a:pt x="5444" y="5365"/>
                              <a:pt x="5514" y="5365"/>
                            </a:cubicBezTo>
                            <a:cubicBezTo>
                              <a:pt x="5538" y="5365"/>
                              <a:pt x="5562" y="5361"/>
                              <a:pt x="5586" y="5353"/>
                            </a:cubicBezTo>
                            <a:cubicBezTo>
                              <a:pt x="5681" y="5321"/>
                              <a:pt x="5745" y="5258"/>
                              <a:pt x="5745" y="5162"/>
                            </a:cubicBezTo>
                            <a:cubicBezTo>
                              <a:pt x="5745" y="4555"/>
                              <a:pt x="5809" y="3949"/>
                              <a:pt x="5905" y="3343"/>
                            </a:cubicBezTo>
                            <a:cubicBezTo>
                              <a:pt x="5937" y="3056"/>
                              <a:pt x="6000" y="2800"/>
                              <a:pt x="6064" y="2513"/>
                            </a:cubicBezTo>
                            <a:cubicBezTo>
                              <a:pt x="6096" y="2385"/>
                              <a:pt x="6128" y="2226"/>
                              <a:pt x="6160" y="2130"/>
                            </a:cubicBezTo>
                            <a:cubicBezTo>
                              <a:pt x="6160" y="2002"/>
                              <a:pt x="6224" y="1907"/>
                              <a:pt x="6288" y="1779"/>
                            </a:cubicBezTo>
                            <a:cubicBezTo>
                              <a:pt x="6288" y="1747"/>
                              <a:pt x="6351" y="1715"/>
                              <a:pt x="6415" y="1715"/>
                            </a:cubicBezTo>
                            <a:cubicBezTo>
                              <a:pt x="6447" y="1715"/>
                              <a:pt x="6479" y="1779"/>
                              <a:pt x="6479" y="1811"/>
                            </a:cubicBezTo>
                            <a:cubicBezTo>
                              <a:pt x="6543" y="1907"/>
                              <a:pt x="6575" y="2034"/>
                              <a:pt x="6607" y="2130"/>
                            </a:cubicBezTo>
                            <a:cubicBezTo>
                              <a:pt x="6671" y="2353"/>
                              <a:pt x="6703" y="2577"/>
                              <a:pt x="6703" y="2800"/>
                            </a:cubicBezTo>
                            <a:cubicBezTo>
                              <a:pt x="6734" y="3311"/>
                              <a:pt x="6703" y="3790"/>
                              <a:pt x="6543" y="4268"/>
                            </a:cubicBezTo>
                            <a:cubicBezTo>
                              <a:pt x="6383" y="4811"/>
                              <a:pt x="6160" y="5321"/>
                              <a:pt x="5905" y="5800"/>
                            </a:cubicBezTo>
                            <a:cubicBezTo>
                              <a:pt x="5873" y="5864"/>
                              <a:pt x="5905" y="5960"/>
                              <a:pt x="5937" y="5992"/>
                            </a:cubicBezTo>
                            <a:cubicBezTo>
                              <a:pt x="6351" y="6502"/>
                              <a:pt x="6734" y="7045"/>
                              <a:pt x="7086" y="7619"/>
                            </a:cubicBezTo>
                            <a:cubicBezTo>
                              <a:pt x="7054" y="7651"/>
                              <a:pt x="7054" y="7683"/>
                              <a:pt x="7054" y="7747"/>
                            </a:cubicBezTo>
                            <a:cubicBezTo>
                              <a:pt x="7015" y="7883"/>
                              <a:pt x="7142" y="7984"/>
                              <a:pt x="7254" y="7984"/>
                            </a:cubicBezTo>
                            <a:cubicBezTo>
                              <a:pt x="7326" y="7984"/>
                              <a:pt x="7392" y="7942"/>
                              <a:pt x="7405" y="7843"/>
                            </a:cubicBezTo>
                            <a:cubicBezTo>
                              <a:pt x="7660" y="6790"/>
                              <a:pt x="7883" y="5672"/>
                              <a:pt x="8171" y="4619"/>
                            </a:cubicBezTo>
                            <a:cubicBezTo>
                              <a:pt x="8298" y="4141"/>
                              <a:pt x="8458" y="3694"/>
                              <a:pt x="8681" y="3247"/>
                            </a:cubicBezTo>
                            <a:cubicBezTo>
                              <a:pt x="8713" y="3151"/>
                              <a:pt x="8777" y="3056"/>
                              <a:pt x="8841" y="2960"/>
                            </a:cubicBezTo>
                            <a:cubicBezTo>
                              <a:pt x="8873" y="2912"/>
                              <a:pt x="8889" y="2888"/>
                              <a:pt x="8905" y="2888"/>
                            </a:cubicBezTo>
                            <a:cubicBezTo>
                              <a:pt x="8921" y="2888"/>
                              <a:pt x="8937" y="2912"/>
                              <a:pt x="8968" y="2960"/>
                            </a:cubicBezTo>
                            <a:cubicBezTo>
                              <a:pt x="9096" y="3119"/>
                              <a:pt x="9160" y="3279"/>
                              <a:pt x="9192" y="3470"/>
                            </a:cubicBezTo>
                            <a:cubicBezTo>
                              <a:pt x="9415" y="4332"/>
                              <a:pt x="9096" y="5194"/>
                              <a:pt x="8745" y="5992"/>
                            </a:cubicBezTo>
                            <a:cubicBezTo>
                              <a:pt x="8586" y="6470"/>
                              <a:pt x="8394" y="6917"/>
                              <a:pt x="8203" y="7396"/>
                            </a:cubicBezTo>
                            <a:cubicBezTo>
                              <a:pt x="8011" y="7811"/>
                              <a:pt x="7883" y="8289"/>
                              <a:pt x="7756" y="8736"/>
                            </a:cubicBezTo>
                            <a:cubicBezTo>
                              <a:pt x="7628" y="9470"/>
                              <a:pt x="8075" y="10172"/>
                              <a:pt x="8554" y="10715"/>
                            </a:cubicBezTo>
                            <a:cubicBezTo>
                              <a:pt x="8515" y="10851"/>
                              <a:pt x="8642" y="10952"/>
                              <a:pt x="8761" y="10952"/>
                            </a:cubicBezTo>
                            <a:cubicBezTo>
                              <a:pt x="8838" y="10952"/>
                              <a:pt x="8912" y="10910"/>
                              <a:pt x="8937" y="10811"/>
                            </a:cubicBezTo>
                            <a:cubicBezTo>
                              <a:pt x="9256" y="9662"/>
                              <a:pt x="9639" y="8481"/>
                              <a:pt x="10085" y="7364"/>
                            </a:cubicBezTo>
                            <a:cubicBezTo>
                              <a:pt x="10277" y="6853"/>
                              <a:pt x="10468" y="6343"/>
                              <a:pt x="10692" y="5864"/>
                            </a:cubicBezTo>
                            <a:cubicBezTo>
                              <a:pt x="10788" y="5609"/>
                              <a:pt x="10883" y="5385"/>
                              <a:pt x="11011" y="5162"/>
                            </a:cubicBezTo>
                            <a:cubicBezTo>
                              <a:pt x="11011" y="5133"/>
                              <a:pt x="11090" y="4998"/>
                              <a:pt x="11153" y="4998"/>
                            </a:cubicBezTo>
                            <a:cubicBezTo>
                              <a:pt x="11159" y="4998"/>
                              <a:pt x="11165" y="4999"/>
                              <a:pt x="11171" y="5002"/>
                            </a:cubicBezTo>
                            <a:cubicBezTo>
                              <a:pt x="11202" y="5002"/>
                              <a:pt x="11234" y="5162"/>
                              <a:pt x="11234" y="5226"/>
                            </a:cubicBezTo>
                            <a:cubicBezTo>
                              <a:pt x="11458" y="6119"/>
                              <a:pt x="11202" y="7077"/>
                              <a:pt x="10915" y="7970"/>
                            </a:cubicBezTo>
                            <a:cubicBezTo>
                              <a:pt x="10596" y="8960"/>
                              <a:pt x="10149" y="9949"/>
                              <a:pt x="9639" y="10875"/>
                            </a:cubicBezTo>
                            <a:cubicBezTo>
                              <a:pt x="9415" y="11289"/>
                              <a:pt x="9128" y="11704"/>
                              <a:pt x="9224" y="12215"/>
                            </a:cubicBezTo>
                            <a:cubicBezTo>
                              <a:pt x="9288" y="12438"/>
                              <a:pt x="9383" y="12662"/>
                              <a:pt x="9511" y="12885"/>
                            </a:cubicBezTo>
                            <a:cubicBezTo>
                              <a:pt x="9607" y="13140"/>
                              <a:pt x="9703" y="13364"/>
                              <a:pt x="9830" y="13587"/>
                            </a:cubicBezTo>
                            <a:cubicBezTo>
                              <a:pt x="9877" y="13634"/>
                              <a:pt x="9924" y="13664"/>
                              <a:pt x="9970" y="13664"/>
                            </a:cubicBezTo>
                            <a:cubicBezTo>
                              <a:pt x="9987" y="13664"/>
                              <a:pt x="10005" y="13660"/>
                              <a:pt x="10022" y="13651"/>
                            </a:cubicBezTo>
                            <a:cubicBezTo>
                              <a:pt x="10039" y="13657"/>
                              <a:pt x="10058" y="13660"/>
                              <a:pt x="10077" y="13660"/>
                            </a:cubicBezTo>
                            <a:cubicBezTo>
                              <a:pt x="10161" y="13660"/>
                              <a:pt x="10251" y="13607"/>
                              <a:pt x="10277" y="13555"/>
                            </a:cubicBezTo>
                            <a:cubicBezTo>
                              <a:pt x="10724" y="12502"/>
                              <a:pt x="11202" y="11417"/>
                              <a:pt x="11681" y="10396"/>
                            </a:cubicBezTo>
                            <a:cubicBezTo>
                              <a:pt x="11873" y="9949"/>
                              <a:pt x="12096" y="9470"/>
                              <a:pt x="12351" y="9055"/>
                            </a:cubicBezTo>
                            <a:cubicBezTo>
                              <a:pt x="12378" y="9001"/>
                              <a:pt x="12474" y="8811"/>
                              <a:pt x="12560" y="8811"/>
                            </a:cubicBezTo>
                            <a:cubicBezTo>
                              <a:pt x="12576" y="8811"/>
                              <a:pt x="12592" y="8817"/>
                              <a:pt x="12607" y="8832"/>
                            </a:cubicBezTo>
                            <a:cubicBezTo>
                              <a:pt x="12702" y="8896"/>
                              <a:pt x="12671" y="9024"/>
                              <a:pt x="12702" y="9087"/>
                            </a:cubicBezTo>
                            <a:cubicBezTo>
                              <a:pt x="12702" y="9183"/>
                              <a:pt x="12734" y="9279"/>
                              <a:pt x="12734" y="9375"/>
                            </a:cubicBezTo>
                            <a:cubicBezTo>
                              <a:pt x="12702" y="10236"/>
                              <a:pt x="12447" y="11034"/>
                              <a:pt x="11968" y="11768"/>
                            </a:cubicBezTo>
                            <a:cubicBezTo>
                              <a:pt x="11458" y="12598"/>
                              <a:pt x="10883" y="13364"/>
                              <a:pt x="10245" y="14098"/>
                            </a:cubicBezTo>
                            <a:cubicBezTo>
                              <a:pt x="10054" y="14257"/>
                              <a:pt x="9926" y="14481"/>
                              <a:pt x="9894" y="14704"/>
                            </a:cubicBezTo>
                            <a:cubicBezTo>
                              <a:pt x="9894" y="14896"/>
                              <a:pt x="9926" y="15119"/>
                              <a:pt x="9990" y="15311"/>
                            </a:cubicBezTo>
                            <a:cubicBezTo>
                              <a:pt x="10054" y="15566"/>
                              <a:pt x="10117" y="15821"/>
                              <a:pt x="10181" y="16109"/>
                            </a:cubicBezTo>
                            <a:cubicBezTo>
                              <a:pt x="10213" y="16236"/>
                              <a:pt x="10245" y="16396"/>
                              <a:pt x="10341" y="16491"/>
                            </a:cubicBezTo>
                            <a:lnTo>
                              <a:pt x="10341" y="16555"/>
                            </a:lnTo>
                            <a:lnTo>
                              <a:pt x="10373" y="16555"/>
                            </a:lnTo>
                            <a:cubicBezTo>
                              <a:pt x="10405" y="16555"/>
                              <a:pt x="10437" y="16587"/>
                              <a:pt x="10468" y="16587"/>
                            </a:cubicBezTo>
                            <a:lnTo>
                              <a:pt x="10500" y="16587"/>
                            </a:lnTo>
                            <a:cubicBezTo>
                              <a:pt x="10518" y="16640"/>
                              <a:pt x="10555" y="16664"/>
                              <a:pt x="10595" y="16664"/>
                            </a:cubicBezTo>
                            <a:cubicBezTo>
                              <a:pt x="10628" y="16664"/>
                              <a:pt x="10663" y="16648"/>
                              <a:pt x="10692" y="16619"/>
                            </a:cubicBezTo>
                            <a:cubicBezTo>
                              <a:pt x="10883" y="16396"/>
                              <a:pt x="11043" y="16172"/>
                              <a:pt x="11171" y="15917"/>
                            </a:cubicBezTo>
                            <a:cubicBezTo>
                              <a:pt x="11298" y="15694"/>
                              <a:pt x="11458" y="15438"/>
                              <a:pt x="11617" y="15215"/>
                            </a:cubicBezTo>
                            <a:cubicBezTo>
                              <a:pt x="11905" y="14736"/>
                              <a:pt x="12224" y="14289"/>
                              <a:pt x="12543" y="13843"/>
                            </a:cubicBezTo>
                            <a:cubicBezTo>
                              <a:pt x="12862" y="13364"/>
                              <a:pt x="13117" y="13045"/>
                              <a:pt x="13405" y="12630"/>
                            </a:cubicBezTo>
                            <a:cubicBezTo>
                              <a:pt x="13532" y="12438"/>
                              <a:pt x="13692" y="12279"/>
                              <a:pt x="13883" y="12183"/>
                            </a:cubicBezTo>
                            <a:cubicBezTo>
                              <a:pt x="13941" y="12154"/>
                              <a:pt x="14011" y="12139"/>
                              <a:pt x="14083" y="12139"/>
                            </a:cubicBezTo>
                            <a:cubicBezTo>
                              <a:pt x="14170" y="12139"/>
                              <a:pt x="14260" y="12162"/>
                              <a:pt x="14330" y="12215"/>
                            </a:cubicBezTo>
                            <a:cubicBezTo>
                              <a:pt x="14458" y="12375"/>
                              <a:pt x="14394" y="12598"/>
                              <a:pt x="14330" y="12726"/>
                            </a:cubicBezTo>
                            <a:cubicBezTo>
                              <a:pt x="14266" y="12949"/>
                              <a:pt x="14171" y="13140"/>
                              <a:pt x="14075" y="13364"/>
                            </a:cubicBezTo>
                            <a:cubicBezTo>
                              <a:pt x="13851" y="13811"/>
                              <a:pt x="13596" y="14226"/>
                              <a:pt x="13309" y="14640"/>
                            </a:cubicBezTo>
                            <a:cubicBezTo>
                              <a:pt x="12766" y="15438"/>
                              <a:pt x="12192" y="16204"/>
                              <a:pt x="11585" y="16970"/>
                            </a:cubicBezTo>
                            <a:cubicBezTo>
                              <a:pt x="11330" y="17289"/>
                              <a:pt x="10947" y="17608"/>
                              <a:pt x="10947" y="18055"/>
                            </a:cubicBezTo>
                            <a:cubicBezTo>
                              <a:pt x="10947" y="18406"/>
                              <a:pt x="11202" y="18694"/>
                              <a:pt x="11202" y="19045"/>
                            </a:cubicBezTo>
                            <a:cubicBezTo>
                              <a:pt x="11202" y="19077"/>
                              <a:pt x="11202" y="19140"/>
                              <a:pt x="11234" y="19172"/>
                            </a:cubicBezTo>
                            <a:cubicBezTo>
                              <a:pt x="11266" y="19220"/>
                              <a:pt x="11322" y="19244"/>
                              <a:pt x="11378" y="19244"/>
                            </a:cubicBezTo>
                            <a:cubicBezTo>
                              <a:pt x="11434" y="19244"/>
                              <a:pt x="11490" y="19220"/>
                              <a:pt x="11522" y="19172"/>
                            </a:cubicBezTo>
                            <a:cubicBezTo>
                              <a:pt x="11809" y="18853"/>
                              <a:pt x="12032" y="18470"/>
                              <a:pt x="12288" y="18087"/>
                            </a:cubicBezTo>
                            <a:lnTo>
                              <a:pt x="13054" y="17034"/>
                            </a:lnTo>
                            <a:cubicBezTo>
                              <a:pt x="13245" y="16747"/>
                              <a:pt x="13468" y="16428"/>
                              <a:pt x="13692" y="16140"/>
                            </a:cubicBezTo>
                            <a:cubicBezTo>
                              <a:pt x="13756" y="16013"/>
                              <a:pt x="13883" y="15885"/>
                              <a:pt x="13979" y="15789"/>
                            </a:cubicBezTo>
                            <a:cubicBezTo>
                              <a:pt x="14035" y="15761"/>
                              <a:pt x="14238" y="15586"/>
                              <a:pt x="14352" y="15586"/>
                            </a:cubicBezTo>
                            <a:cubicBezTo>
                              <a:pt x="14368" y="15586"/>
                              <a:pt x="14382" y="15590"/>
                              <a:pt x="14394" y="15598"/>
                            </a:cubicBezTo>
                            <a:cubicBezTo>
                              <a:pt x="14458" y="15662"/>
                              <a:pt x="14394" y="15917"/>
                              <a:pt x="14394" y="15981"/>
                            </a:cubicBezTo>
                            <a:cubicBezTo>
                              <a:pt x="14362" y="16172"/>
                              <a:pt x="14298" y="16332"/>
                              <a:pt x="14266" y="16491"/>
                            </a:cubicBezTo>
                            <a:cubicBezTo>
                              <a:pt x="14171" y="16843"/>
                              <a:pt x="14011" y="17194"/>
                              <a:pt x="13851" y="17513"/>
                            </a:cubicBezTo>
                            <a:cubicBezTo>
                              <a:pt x="13500" y="18151"/>
                              <a:pt x="13054" y="18725"/>
                              <a:pt x="12543" y="19236"/>
                            </a:cubicBezTo>
                            <a:cubicBezTo>
                              <a:pt x="12319" y="19523"/>
                              <a:pt x="12064" y="19779"/>
                              <a:pt x="11809" y="20034"/>
                            </a:cubicBezTo>
                            <a:cubicBezTo>
                              <a:pt x="11617" y="20225"/>
                              <a:pt x="11426" y="20417"/>
                              <a:pt x="11266" y="20608"/>
                            </a:cubicBezTo>
                            <a:cubicBezTo>
                              <a:pt x="11232" y="20591"/>
                              <a:pt x="11198" y="20583"/>
                              <a:pt x="11166" y="20583"/>
                            </a:cubicBezTo>
                            <a:cubicBezTo>
                              <a:pt x="11079" y="20583"/>
                              <a:pt x="11011" y="20643"/>
                              <a:pt x="11011" y="20736"/>
                            </a:cubicBezTo>
                            <a:lnTo>
                              <a:pt x="11011" y="20896"/>
                            </a:lnTo>
                            <a:cubicBezTo>
                              <a:pt x="10979" y="20928"/>
                              <a:pt x="11011" y="20991"/>
                              <a:pt x="11043" y="21023"/>
                            </a:cubicBezTo>
                            <a:lnTo>
                              <a:pt x="11107" y="21279"/>
                            </a:lnTo>
                            <a:cubicBezTo>
                              <a:pt x="11139" y="21470"/>
                              <a:pt x="11202" y="21630"/>
                              <a:pt x="11234" y="21821"/>
                            </a:cubicBezTo>
                            <a:cubicBezTo>
                              <a:pt x="11330" y="22172"/>
                              <a:pt x="11394" y="22523"/>
                              <a:pt x="11490" y="22906"/>
                            </a:cubicBezTo>
                            <a:cubicBezTo>
                              <a:pt x="11937" y="25459"/>
                              <a:pt x="12064" y="28076"/>
                              <a:pt x="11777" y="30693"/>
                            </a:cubicBezTo>
                            <a:cubicBezTo>
                              <a:pt x="11777" y="30693"/>
                              <a:pt x="11777" y="30725"/>
                              <a:pt x="11777" y="30725"/>
                            </a:cubicBezTo>
                            <a:lnTo>
                              <a:pt x="11681" y="30693"/>
                            </a:lnTo>
                            <a:cubicBezTo>
                              <a:pt x="11394" y="30757"/>
                              <a:pt x="11107" y="30853"/>
                              <a:pt x="10820" y="30949"/>
                            </a:cubicBezTo>
                            <a:lnTo>
                              <a:pt x="10341" y="31108"/>
                            </a:lnTo>
                            <a:lnTo>
                              <a:pt x="10277" y="31140"/>
                            </a:lnTo>
                            <a:cubicBezTo>
                              <a:pt x="10117" y="30885"/>
                              <a:pt x="9894" y="30693"/>
                              <a:pt x="9671" y="30534"/>
                            </a:cubicBezTo>
                            <a:cubicBezTo>
                              <a:pt x="9575" y="30470"/>
                              <a:pt x="9479" y="30406"/>
                              <a:pt x="9383" y="30374"/>
                            </a:cubicBezTo>
                            <a:cubicBezTo>
                              <a:pt x="9543" y="29768"/>
                              <a:pt x="9671" y="29193"/>
                              <a:pt x="9766" y="28587"/>
                            </a:cubicBezTo>
                            <a:cubicBezTo>
                              <a:pt x="9830" y="28268"/>
                              <a:pt x="9862" y="27949"/>
                              <a:pt x="9926" y="27598"/>
                            </a:cubicBezTo>
                            <a:cubicBezTo>
                              <a:pt x="9958" y="27438"/>
                              <a:pt x="9958" y="27279"/>
                              <a:pt x="9990" y="27119"/>
                            </a:cubicBezTo>
                            <a:cubicBezTo>
                              <a:pt x="10022" y="26959"/>
                              <a:pt x="10022" y="26768"/>
                              <a:pt x="9990" y="26608"/>
                            </a:cubicBezTo>
                            <a:cubicBezTo>
                              <a:pt x="9971" y="26571"/>
                              <a:pt x="9930" y="26555"/>
                              <a:pt x="9887" y="26555"/>
                            </a:cubicBezTo>
                            <a:cubicBezTo>
                              <a:pt x="9857" y="26555"/>
                              <a:pt x="9825" y="26563"/>
                              <a:pt x="9798" y="26576"/>
                            </a:cubicBezTo>
                            <a:cubicBezTo>
                              <a:pt x="9734" y="26704"/>
                              <a:pt x="9671" y="26864"/>
                              <a:pt x="9671" y="27023"/>
                            </a:cubicBezTo>
                            <a:cubicBezTo>
                              <a:pt x="9639" y="27183"/>
                              <a:pt x="9607" y="27374"/>
                              <a:pt x="9575" y="27534"/>
                            </a:cubicBezTo>
                            <a:cubicBezTo>
                              <a:pt x="9543" y="27885"/>
                              <a:pt x="9479" y="28204"/>
                              <a:pt x="9415" y="28523"/>
                            </a:cubicBezTo>
                            <a:cubicBezTo>
                              <a:pt x="9351" y="29098"/>
                              <a:pt x="9224" y="29672"/>
                              <a:pt x="9160" y="30279"/>
                            </a:cubicBezTo>
                            <a:cubicBezTo>
                              <a:pt x="9064" y="30215"/>
                              <a:pt x="8937" y="30183"/>
                              <a:pt x="8841" y="30183"/>
                            </a:cubicBezTo>
                            <a:lnTo>
                              <a:pt x="8777" y="30183"/>
                            </a:lnTo>
                            <a:cubicBezTo>
                              <a:pt x="8841" y="29927"/>
                              <a:pt x="8905" y="29672"/>
                              <a:pt x="8968" y="29417"/>
                            </a:cubicBezTo>
                            <a:cubicBezTo>
                              <a:pt x="9032" y="29098"/>
                              <a:pt x="9096" y="28810"/>
                              <a:pt x="9160" y="28523"/>
                            </a:cubicBezTo>
                            <a:cubicBezTo>
                              <a:pt x="9639" y="26576"/>
                              <a:pt x="9862" y="24566"/>
                              <a:pt x="9830" y="22523"/>
                            </a:cubicBezTo>
                            <a:cubicBezTo>
                              <a:pt x="9958" y="22491"/>
                              <a:pt x="9958" y="22332"/>
                              <a:pt x="9830" y="22268"/>
                            </a:cubicBezTo>
                            <a:lnTo>
                              <a:pt x="9830" y="22140"/>
                            </a:lnTo>
                            <a:cubicBezTo>
                              <a:pt x="9830" y="22061"/>
                              <a:pt x="9774" y="22021"/>
                              <a:pt x="9718" y="22021"/>
                            </a:cubicBezTo>
                            <a:cubicBezTo>
                              <a:pt x="9663" y="22021"/>
                              <a:pt x="9607" y="22061"/>
                              <a:pt x="9607" y="22140"/>
                            </a:cubicBezTo>
                            <a:lnTo>
                              <a:pt x="9607" y="22172"/>
                            </a:lnTo>
                            <a:cubicBezTo>
                              <a:pt x="9032" y="21949"/>
                              <a:pt x="8490" y="21694"/>
                              <a:pt x="7947" y="21406"/>
                            </a:cubicBezTo>
                            <a:cubicBezTo>
                              <a:pt x="7437" y="21119"/>
                              <a:pt x="6958" y="20768"/>
                              <a:pt x="6479" y="20385"/>
                            </a:cubicBezTo>
                            <a:cubicBezTo>
                              <a:pt x="6256" y="20194"/>
                              <a:pt x="6032" y="20002"/>
                              <a:pt x="5809" y="19779"/>
                            </a:cubicBezTo>
                            <a:cubicBezTo>
                              <a:pt x="5777" y="19747"/>
                              <a:pt x="5713" y="19683"/>
                              <a:pt x="5681" y="19619"/>
                            </a:cubicBezTo>
                            <a:cubicBezTo>
                              <a:pt x="5745" y="19603"/>
                              <a:pt x="5809" y="19595"/>
                              <a:pt x="5873" y="19595"/>
                            </a:cubicBezTo>
                            <a:cubicBezTo>
                              <a:pt x="5937" y="19595"/>
                              <a:pt x="6000" y="19603"/>
                              <a:pt x="6064" y="19619"/>
                            </a:cubicBezTo>
                            <a:cubicBezTo>
                              <a:pt x="6671" y="19651"/>
                              <a:pt x="7245" y="19842"/>
                              <a:pt x="7788" y="20162"/>
                            </a:cubicBezTo>
                            <a:cubicBezTo>
                              <a:pt x="8043" y="20321"/>
                              <a:pt x="8330" y="20481"/>
                              <a:pt x="8586" y="20672"/>
                            </a:cubicBezTo>
                            <a:cubicBezTo>
                              <a:pt x="8777" y="20832"/>
                              <a:pt x="8968" y="20991"/>
                              <a:pt x="9160" y="21119"/>
                            </a:cubicBezTo>
                            <a:cubicBezTo>
                              <a:pt x="9160" y="21183"/>
                              <a:pt x="9192" y="21215"/>
                              <a:pt x="9192" y="21247"/>
                            </a:cubicBezTo>
                            <a:cubicBezTo>
                              <a:pt x="9209" y="21299"/>
                              <a:pt x="9256" y="21323"/>
                              <a:pt x="9305" y="21323"/>
                            </a:cubicBezTo>
                            <a:cubicBezTo>
                              <a:pt x="9345" y="21323"/>
                              <a:pt x="9387" y="21307"/>
                              <a:pt x="9415" y="21279"/>
                            </a:cubicBezTo>
                            <a:cubicBezTo>
                              <a:pt x="9575" y="21279"/>
                              <a:pt x="9703" y="21087"/>
                              <a:pt x="9575" y="20959"/>
                            </a:cubicBezTo>
                            <a:lnTo>
                              <a:pt x="9447" y="20832"/>
                            </a:lnTo>
                            <a:cubicBezTo>
                              <a:pt x="9415" y="20640"/>
                              <a:pt x="9383" y="20417"/>
                              <a:pt x="9351" y="20257"/>
                            </a:cubicBezTo>
                            <a:cubicBezTo>
                              <a:pt x="9351" y="19970"/>
                              <a:pt x="9288" y="19715"/>
                              <a:pt x="9128" y="19491"/>
                            </a:cubicBezTo>
                            <a:cubicBezTo>
                              <a:pt x="8905" y="19332"/>
                              <a:pt x="8649" y="19236"/>
                              <a:pt x="8362" y="19172"/>
                            </a:cubicBezTo>
                            <a:lnTo>
                              <a:pt x="7469" y="18853"/>
                            </a:lnTo>
                            <a:cubicBezTo>
                              <a:pt x="6447" y="18470"/>
                              <a:pt x="5426" y="18151"/>
                              <a:pt x="4437" y="17736"/>
                            </a:cubicBezTo>
                            <a:cubicBezTo>
                              <a:pt x="3990" y="17545"/>
                              <a:pt x="3543" y="17321"/>
                              <a:pt x="3160" y="17002"/>
                            </a:cubicBezTo>
                            <a:cubicBezTo>
                              <a:pt x="2969" y="16874"/>
                              <a:pt x="2809" y="16715"/>
                              <a:pt x="2681" y="16523"/>
                            </a:cubicBezTo>
                            <a:cubicBezTo>
                              <a:pt x="2554" y="16332"/>
                              <a:pt x="2618" y="16204"/>
                              <a:pt x="2809" y="16109"/>
                            </a:cubicBezTo>
                            <a:cubicBezTo>
                              <a:pt x="3000" y="16013"/>
                              <a:pt x="3192" y="15981"/>
                              <a:pt x="3415" y="15949"/>
                            </a:cubicBezTo>
                            <a:cubicBezTo>
                              <a:pt x="3671" y="15917"/>
                              <a:pt x="3894" y="15917"/>
                              <a:pt x="4149" y="15917"/>
                            </a:cubicBezTo>
                            <a:cubicBezTo>
                              <a:pt x="4628" y="15917"/>
                              <a:pt x="5107" y="15981"/>
                              <a:pt x="5586" y="16077"/>
                            </a:cubicBezTo>
                            <a:cubicBezTo>
                              <a:pt x="6511" y="16300"/>
                              <a:pt x="7405" y="16683"/>
                              <a:pt x="8139" y="17289"/>
                            </a:cubicBezTo>
                            <a:cubicBezTo>
                              <a:pt x="8185" y="17336"/>
                              <a:pt x="8232" y="17366"/>
                              <a:pt x="8279" y="17366"/>
                            </a:cubicBezTo>
                            <a:cubicBezTo>
                              <a:pt x="8296" y="17366"/>
                              <a:pt x="8313" y="17362"/>
                              <a:pt x="8330" y="17353"/>
                            </a:cubicBezTo>
                            <a:cubicBezTo>
                              <a:pt x="8522" y="17289"/>
                              <a:pt x="8554" y="17066"/>
                              <a:pt x="8426" y="16938"/>
                            </a:cubicBezTo>
                            <a:lnTo>
                              <a:pt x="8298" y="16843"/>
                            </a:lnTo>
                            <a:cubicBezTo>
                              <a:pt x="8234" y="16683"/>
                              <a:pt x="8171" y="16491"/>
                              <a:pt x="8075" y="16332"/>
                            </a:cubicBezTo>
                            <a:cubicBezTo>
                              <a:pt x="8011" y="16045"/>
                              <a:pt x="7883" y="15757"/>
                              <a:pt x="7756" y="15534"/>
                            </a:cubicBezTo>
                            <a:cubicBezTo>
                              <a:pt x="7437" y="15055"/>
                              <a:pt x="6798" y="14928"/>
                              <a:pt x="6288" y="14768"/>
                            </a:cubicBezTo>
                            <a:cubicBezTo>
                              <a:pt x="5298" y="14545"/>
                              <a:pt x="4341" y="14162"/>
                              <a:pt x="3447" y="13619"/>
                            </a:cubicBezTo>
                            <a:cubicBezTo>
                              <a:pt x="3064" y="13364"/>
                              <a:pt x="2745" y="13045"/>
                              <a:pt x="2490" y="12662"/>
                            </a:cubicBezTo>
                            <a:cubicBezTo>
                              <a:pt x="2362" y="12470"/>
                              <a:pt x="2266" y="12279"/>
                              <a:pt x="2266" y="12055"/>
                            </a:cubicBezTo>
                            <a:cubicBezTo>
                              <a:pt x="2298" y="11896"/>
                              <a:pt x="2490" y="11800"/>
                              <a:pt x="2618" y="11768"/>
                            </a:cubicBezTo>
                            <a:cubicBezTo>
                              <a:pt x="2766" y="11747"/>
                              <a:pt x="2915" y="11736"/>
                              <a:pt x="3063" y="11736"/>
                            </a:cubicBezTo>
                            <a:cubicBezTo>
                              <a:pt x="3359" y="11736"/>
                              <a:pt x="3649" y="11779"/>
                              <a:pt x="3926" y="11864"/>
                            </a:cubicBezTo>
                            <a:cubicBezTo>
                              <a:pt x="4405" y="11960"/>
                              <a:pt x="4852" y="12087"/>
                              <a:pt x="5266" y="12279"/>
                            </a:cubicBezTo>
                            <a:cubicBezTo>
                              <a:pt x="6096" y="12662"/>
                              <a:pt x="6862" y="13204"/>
                              <a:pt x="7469" y="13906"/>
                            </a:cubicBezTo>
                            <a:cubicBezTo>
                              <a:pt x="7506" y="13951"/>
                              <a:pt x="7551" y="13970"/>
                              <a:pt x="7597" y="13970"/>
                            </a:cubicBezTo>
                            <a:cubicBezTo>
                              <a:pt x="7749" y="13970"/>
                              <a:pt x="7903" y="13766"/>
                              <a:pt x="7756" y="13619"/>
                            </a:cubicBezTo>
                            <a:cubicBezTo>
                              <a:pt x="7596" y="13428"/>
                              <a:pt x="7500" y="13300"/>
                              <a:pt x="7341" y="13172"/>
                            </a:cubicBezTo>
                            <a:cubicBezTo>
                              <a:pt x="7277" y="13013"/>
                              <a:pt x="7213" y="12821"/>
                              <a:pt x="7149" y="12662"/>
                            </a:cubicBezTo>
                            <a:lnTo>
                              <a:pt x="6798" y="11800"/>
                            </a:lnTo>
                            <a:cubicBezTo>
                              <a:pt x="6734" y="11545"/>
                              <a:pt x="6607" y="11289"/>
                              <a:pt x="6447" y="11098"/>
                            </a:cubicBezTo>
                            <a:cubicBezTo>
                              <a:pt x="6256" y="10906"/>
                              <a:pt x="6000" y="10811"/>
                              <a:pt x="5745" y="10779"/>
                            </a:cubicBezTo>
                            <a:cubicBezTo>
                              <a:pt x="4724" y="10555"/>
                              <a:pt x="3639" y="10460"/>
                              <a:pt x="2681" y="10077"/>
                            </a:cubicBezTo>
                            <a:cubicBezTo>
                              <a:pt x="2266" y="9917"/>
                              <a:pt x="1883" y="9694"/>
                              <a:pt x="1532" y="9406"/>
                            </a:cubicBezTo>
                            <a:cubicBezTo>
                              <a:pt x="1373" y="9247"/>
                              <a:pt x="1213" y="9087"/>
                              <a:pt x="1086" y="8928"/>
                            </a:cubicBezTo>
                            <a:cubicBezTo>
                              <a:pt x="958" y="8768"/>
                              <a:pt x="862" y="8577"/>
                              <a:pt x="830" y="8353"/>
                            </a:cubicBezTo>
                            <a:cubicBezTo>
                              <a:pt x="830" y="8194"/>
                              <a:pt x="1086" y="8162"/>
                              <a:pt x="1213" y="8162"/>
                            </a:cubicBezTo>
                            <a:cubicBezTo>
                              <a:pt x="1469" y="8162"/>
                              <a:pt x="1724" y="8162"/>
                              <a:pt x="1979" y="8194"/>
                            </a:cubicBezTo>
                            <a:cubicBezTo>
                              <a:pt x="2490" y="8226"/>
                              <a:pt x="3000" y="8321"/>
                              <a:pt x="3511" y="8417"/>
                            </a:cubicBezTo>
                            <a:cubicBezTo>
                              <a:pt x="4022" y="8545"/>
                              <a:pt x="4500" y="8704"/>
                              <a:pt x="5011" y="8896"/>
                            </a:cubicBezTo>
                            <a:cubicBezTo>
                              <a:pt x="5234" y="8992"/>
                              <a:pt x="5490" y="9087"/>
                              <a:pt x="5713" y="9215"/>
                            </a:cubicBezTo>
                            <a:lnTo>
                              <a:pt x="5777" y="9343"/>
                            </a:lnTo>
                            <a:cubicBezTo>
                              <a:pt x="5809" y="9391"/>
                              <a:pt x="5857" y="9414"/>
                              <a:pt x="5905" y="9414"/>
                            </a:cubicBezTo>
                            <a:cubicBezTo>
                              <a:pt x="5953" y="9414"/>
                              <a:pt x="6000" y="9391"/>
                              <a:pt x="6032" y="9343"/>
                            </a:cubicBezTo>
                            <a:lnTo>
                              <a:pt x="6415" y="9502"/>
                            </a:lnTo>
                            <a:cubicBezTo>
                              <a:pt x="6440" y="9514"/>
                              <a:pt x="6463" y="9520"/>
                              <a:pt x="6485" y="9520"/>
                            </a:cubicBezTo>
                            <a:cubicBezTo>
                              <a:pt x="6635" y="9520"/>
                              <a:pt x="6714" y="9263"/>
                              <a:pt x="6575" y="9151"/>
                            </a:cubicBezTo>
                            <a:cubicBezTo>
                              <a:pt x="6351" y="9024"/>
                              <a:pt x="6128" y="8896"/>
                              <a:pt x="5905" y="8800"/>
                            </a:cubicBezTo>
                            <a:cubicBezTo>
                              <a:pt x="5713" y="8258"/>
                              <a:pt x="5490" y="7715"/>
                              <a:pt x="5298" y="7204"/>
                            </a:cubicBezTo>
                            <a:cubicBezTo>
                              <a:pt x="5260" y="7127"/>
                              <a:pt x="5198" y="7085"/>
                              <a:pt x="5133" y="7085"/>
                            </a:cubicBezTo>
                            <a:cubicBezTo>
                              <a:pt x="5092" y="7085"/>
                              <a:pt x="5049" y="7103"/>
                              <a:pt x="5011" y="7141"/>
                            </a:cubicBezTo>
                            <a:cubicBezTo>
                              <a:pt x="4717" y="7369"/>
                              <a:pt x="4364" y="7456"/>
                              <a:pt x="4004" y="7456"/>
                            </a:cubicBezTo>
                            <a:cubicBezTo>
                              <a:pt x="3661" y="7456"/>
                              <a:pt x="3312" y="7377"/>
                              <a:pt x="3000" y="7268"/>
                            </a:cubicBezTo>
                            <a:cubicBezTo>
                              <a:pt x="2426" y="7109"/>
                              <a:pt x="1883" y="6885"/>
                              <a:pt x="1373" y="6566"/>
                            </a:cubicBezTo>
                            <a:cubicBezTo>
                              <a:pt x="1149" y="6438"/>
                              <a:pt x="958" y="6247"/>
                              <a:pt x="798" y="6055"/>
                            </a:cubicBezTo>
                            <a:cubicBezTo>
                              <a:pt x="607" y="5864"/>
                              <a:pt x="511" y="5577"/>
                              <a:pt x="511" y="5321"/>
                            </a:cubicBezTo>
                            <a:cubicBezTo>
                              <a:pt x="526" y="5160"/>
                              <a:pt x="636" y="5113"/>
                              <a:pt x="771" y="5113"/>
                            </a:cubicBezTo>
                            <a:cubicBezTo>
                              <a:pt x="930" y="5113"/>
                              <a:pt x="1125" y="5177"/>
                              <a:pt x="1245" y="5194"/>
                            </a:cubicBezTo>
                            <a:cubicBezTo>
                              <a:pt x="1596" y="5258"/>
                              <a:pt x="1947" y="5353"/>
                              <a:pt x="2298" y="5449"/>
                            </a:cubicBezTo>
                            <a:cubicBezTo>
                              <a:pt x="3000" y="5672"/>
                              <a:pt x="3703" y="5928"/>
                              <a:pt x="4341" y="6247"/>
                            </a:cubicBezTo>
                            <a:cubicBezTo>
                              <a:pt x="4383" y="6279"/>
                              <a:pt x="4430" y="6293"/>
                              <a:pt x="4473" y="6293"/>
                            </a:cubicBezTo>
                            <a:cubicBezTo>
                              <a:pt x="4561" y="6293"/>
                              <a:pt x="4639" y="6236"/>
                              <a:pt x="4660" y="6151"/>
                            </a:cubicBezTo>
                            <a:cubicBezTo>
                              <a:pt x="4756" y="5704"/>
                              <a:pt x="4692" y="5194"/>
                              <a:pt x="4469" y="4811"/>
                            </a:cubicBezTo>
                            <a:cubicBezTo>
                              <a:pt x="4421" y="4747"/>
                              <a:pt x="4349" y="4715"/>
                              <a:pt x="4277" y="4715"/>
                            </a:cubicBezTo>
                            <a:cubicBezTo>
                              <a:pt x="4205" y="4715"/>
                              <a:pt x="4133" y="4747"/>
                              <a:pt x="4086" y="4811"/>
                            </a:cubicBezTo>
                            <a:cubicBezTo>
                              <a:pt x="3543" y="4396"/>
                              <a:pt x="3064" y="3917"/>
                              <a:pt x="2681" y="3407"/>
                            </a:cubicBezTo>
                            <a:cubicBezTo>
                              <a:pt x="2235" y="2800"/>
                              <a:pt x="1883" y="2162"/>
                              <a:pt x="1660" y="1460"/>
                            </a:cubicBezTo>
                            <a:cubicBezTo>
                              <a:pt x="1596" y="1268"/>
                              <a:pt x="1564" y="1077"/>
                              <a:pt x="1596" y="885"/>
                            </a:cubicBezTo>
                            <a:cubicBezTo>
                              <a:pt x="1596" y="758"/>
                              <a:pt x="1628" y="470"/>
                              <a:pt x="1756" y="407"/>
                            </a:cubicBezTo>
                            <a:cubicBezTo>
                              <a:pt x="1826" y="395"/>
                              <a:pt x="1896" y="388"/>
                              <a:pt x="1965" y="388"/>
                            </a:cubicBezTo>
                            <a:close/>
                            <a:moveTo>
                              <a:pt x="1925" y="1"/>
                            </a:moveTo>
                            <a:cubicBezTo>
                              <a:pt x="1681" y="1"/>
                              <a:pt x="1443" y="81"/>
                              <a:pt x="1309" y="311"/>
                            </a:cubicBezTo>
                            <a:cubicBezTo>
                              <a:pt x="1149" y="662"/>
                              <a:pt x="1118" y="1109"/>
                              <a:pt x="1213" y="1492"/>
                            </a:cubicBezTo>
                            <a:cubicBezTo>
                              <a:pt x="1469" y="2321"/>
                              <a:pt x="1852" y="3056"/>
                              <a:pt x="2394" y="3726"/>
                            </a:cubicBezTo>
                            <a:cubicBezTo>
                              <a:pt x="2905" y="4396"/>
                              <a:pt x="3511" y="5002"/>
                              <a:pt x="4213" y="5481"/>
                            </a:cubicBezTo>
                            <a:cubicBezTo>
                              <a:pt x="4213" y="5577"/>
                              <a:pt x="4245" y="5704"/>
                              <a:pt x="4245" y="5800"/>
                            </a:cubicBezTo>
                            <a:cubicBezTo>
                              <a:pt x="3415" y="5417"/>
                              <a:pt x="2586" y="5130"/>
                              <a:pt x="1724" y="4907"/>
                            </a:cubicBezTo>
                            <a:cubicBezTo>
                              <a:pt x="1501" y="4875"/>
                              <a:pt x="1277" y="4811"/>
                              <a:pt x="1054" y="4779"/>
                            </a:cubicBezTo>
                            <a:cubicBezTo>
                              <a:pt x="941" y="4756"/>
                              <a:pt x="828" y="4734"/>
                              <a:pt x="715" y="4734"/>
                            </a:cubicBezTo>
                            <a:cubicBezTo>
                              <a:pt x="668" y="4734"/>
                              <a:pt x="622" y="4738"/>
                              <a:pt x="575" y="4747"/>
                            </a:cubicBezTo>
                            <a:cubicBezTo>
                              <a:pt x="224" y="4779"/>
                              <a:pt x="1" y="5098"/>
                              <a:pt x="64" y="5449"/>
                            </a:cubicBezTo>
                            <a:cubicBezTo>
                              <a:pt x="160" y="6087"/>
                              <a:pt x="575" y="6662"/>
                              <a:pt x="1149" y="6949"/>
                            </a:cubicBezTo>
                            <a:cubicBezTo>
                              <a:pt x="1437" y="7141"/>
                              <a:pt x="1724" y="7268"/>
                              <a:pt x="2043" y="7396"/>
                            </a:cubicBezTo>
                            <a:cubicBezTo>
                              <a:pt x="2394" y="7555"/>
                              <a:pt x="2777" y="7683"/>
                              <a:pt x="3192" y="7779"/>
                            </a:cubicBezTo>
                            <a:cubicBezTo>
                              <a:pt x="3409" y="7836"/>
                              <a:pt x="3629" y="7864"/>
                              <a:pt x="3848" y="7864"/>
                            </a:cubicBezTo>
                            <a:cubicBezTo>
                              <a:pt x="4242" y="7864"/>
                              <a:pt x="4630" y="7772"/>
                              <a:pt x="4979" y="7587"/>
                            </a:cubicBezTo>
                            <a:cubicBezTo>
                              <a:pt x="5139" y="7938"/>
                              <a:pt x="5266" y="8289"/>
                              <a:pt x="5426" y="8641"/>
                            </a:cubicBezTo>
                            <a:cubicBezTo>
                              <a:pt x="5203" y="8545"/>
                              <a:pt x="5011" y="8449"/>
                              <a:pt x="4820" y="8385"/>
                            </a:cubicBezTo>
                            <a:cubicBezTo>
                              <a:pt x="4213" y="8194"/>
                              <a:pt x="3607" y="8034"/>
                              <a:pt x="3000" y="7938"/>
                            </a:cubicBezTo>
                            <a:cubicBezTo>
                              <a:pt x="2458" y="7843"/>
                              <a:pt x="1915" y="7779"/>
                              <a:pt x="1373" y="7747"/>
                            </a:cubicBezTo>
                            <a:cubicBezTo>
                              <a:pt x="958" y="7747"/>
                              <a:pt x="415" y="7811"/>
                              <a:pt x="352" y="8321"/>
                            </a:cubicBezTo>
                            <a:cubicBezTo>
                              <a:pt x="320" y="8768"/>
                              <a:pt x="735" y="9247"/>
                              <a:pt x="1022" y="9534"/>
                            </a:cubicBezTo>
                            <a:cubicBezTo>
                              <a:pt x="1341" y="9853"/>
                              <a:pt x="1756" y="10141"/>
                              <a:pt x="2171" y="10332"/>
                            </a:cubicBezTo>
                            <a:cubicBezTo>
                              <a:pt x="3192" y="10811"/>
                              <a:pt x="4309" y="10906"/>
                              <a:pt x="5362" y="11130"/>
                            </a:cubicBezTo>
                            <a:cubicBezTo>
                              <a:pt x="5617" y="11130"/>
                              <a:pt x="5905" y="11226"/>
                              <a:pt x="6128" y="11385"/>
                            </a:cubicBezTo>
                            <a:cubicBezTo>
                              <a:pt x="6288" y="11577"/>
                              <a:pt x="6415" y="11832"/>
                              <a:pt x="6479" y="12087"/>
                            </a:cubicBezTo>
                            <a:lnTo>
                              <a:pt x="6734" y="12662"/>
                            </a:lnTo>
                            <a:cubicBezTo>
                              <a:pt x="5777" y="11928"/>
                              <a:pt x="4660" y="11449"/>
                              <a:pt x="3447" y="11289"/>
                            </a:cubicBezTo>
                            <a:cubicBezTo>
                              <a:pt x="3292" y="11254"/>
                              <a:pt x="3127" y="11236"/>
                              <a:pt x="2960" y="11236"/>
                            </a:cubicBezTo>
                            <a:cubicBezTo>
                              <a:pt x="2682" y="11236"/>
                              <a:pt x="2398" y="11285"/>
                              <a:pt x="2139" y="11385"/>
                            </a:cubicBezTo>
                            <a:cubicBezTo>
                              <a:pt x="1149" y="11960"/>
                              <a:pt x="2298" y="13236"/>
                              <a:pt x="2841" y="13683"/>
                            </a:cubicBezTo>
                            <a:cubicBezTo>
                              <a:pt x="3766" y="14321"/>
                              <a:pt x="4788" y="14768"/>
                              <a:pt x="5873" y="15023"/>
                            </a:cubicBezTo>
                            <a:cubicBezTo>
                              <a:pt x="6128" y="15087"/>
                              <a:pt x="6415" y="15183"/>
                              <a:pt x="6703" y="15279"/>
                            </a:cubicBezTo>
                            <a:cubicBezTo>
                              <a:pt x="6958" y="15311"/>
                              <a:pt x="7181" y="15438"/>
                              <a:pt x="7373" y="15630"/>
                            </a:cubicBezTo>
                            <a:cubicBezTo>
                              <a:pt x="7500" y="15885"/>
                              <a:pt x="7628" y="16140"/>
                              <a:pt x="7724" y="16428"/>
                            </a:cubicBezTo>
                            <a:lnTo>
                              <a:pt x="7724" y="16460"/>
                            </a:lnTo>
                            <a:cubicBezTo>
                              <a:pt x="6926" y="15981"/>
                              <a:pt x="6064" y="15662"/>
                              <a:pt x="5171" y="15534"/>
                            </a:cubicBezTo>
                            <a:cubicBezTo>
                              <a:pt x="4788" y="15462"/>
                              <a:pt x="4405" y="15426"/>
                              <a:pt x="4022" y="15426"/>
                            </a:cubicBezTo>
                            <a:cubicBezTo>
                              <a:pt x="3894" y="15426"/>
                              <a:pt x="3766" y="15430"/>
                              <a:pt x="3639" y="15438"/>
                            </a:cubicBezTo>
                            <a:cubicBezTo>
                              <a:pt x="3160" y="15470"/>
                              <a:pt x="2586" y="15502"/>
                              <a:pt x="2266" y="15853"/>
                            </a:cubicBezTo>
                            <a:cubicBezTo>
                              <a:pt x="1915" y="16172"/>
                              <a:pt x="2171" y="16715"/>
                              <a:pt x="2490" y="17034"/>
                            </a:cubicBezTo>
                            <a:cubicBezTo>
                              <a:pt x="2873" y="17385"/>
                              <a:pt x="3320" y="17704"/>
                              <a:pt x="3798" y="17928"/>
                            </a:cubicBezTo>
                            <a:cubicBezTo>
                              <a:pt x="4277" y="18151"/>
                              <a:pt x="4756" y="18343"/>
                              <a:pt x="5266" y="18502"/>
                            </a:cubicBezTo>
                            <a:lnTo>
                              <a:pt x="6990" y="19108"/>
                            </a:lnTo>
                            <a:lnTo>
                              <a:pt x="7851" y="19428"/>
                            </a:lnTo>
                            <a:cubicBezTo>
                              <a:pt x="8107" y="19491"/>
                              <a:pt x="8394" y="19587"/>
                              <a:pt x="8649" y="19683"/>
                            </a:cubicBezTo>
                            <a:cubicBezTo>
                              <a:pt x="8873" y="19811"/>
                              <a:pt x="8873" y="20130"/>
                              <a:pt x="8905" y="20321"/>
                            </a:cubicBezTo>
                            <a:lnTo>
                              <a:pt x="8905" y="20417"/>
                            </a:lnTo>
                            <a:cubicBezTo>
                              <a:pt x="8777" y="20321"/>
                              <a:pt x="8617" y="20225"/>
                              <a:pt x="8490" y="20130"/>
                            </a:cubicBezTo>
                            <a:cubicBezTo>
                              <a:pt x="8171" y="19906"/>
                              <a:pt x="7820" y="19683"/>
                              <a:pt x="7469" y="19523"/>
                            </a:cubicBezTo>
                            <a:cubicBezTo>
                              <a:pt x="7149" y="19364"/>
                              <a:pt x="6798" y="19268"/>
                              <a:pt x="6447" y="19204"/>
                            </a:cubicBezTo>
                            <a:cubicBezTo>
                              <a:pt x="6250" y="19165"/>
                              <a:pt x="6053" y="19137"/>
                              <a:pt x="5856" y="19137"/>
                            </a:cubicBezTo>
                            <a:cubicBezTo>
                              <a:pt x="5734" y="19137"/>
                              <a:pt x="5612" y="19148"/>
                              <a:pt x="5490" y="19172"/>
                            </a:cubicBezTo>
                            <a:cubicBezTo>
                              <a:pt x="5171" y="19236"/>
                              <a:pt x="5075" y="19619"/>
                              <a:pt x="5298" y="19842"/>
                            </a:cubicBezTo>
                            <a:cubicBezTo>
                              <a:pt x="5490" y="20098"/>
                              <a:pt x="5745" y="20321"/>
                              <a:pt x="6000" y="20545"/>
                            </a:cubicBezTo>
                            <a:cubicBezTo>
                              <a:pt x="7022" y="21438"/>
                              <a:pt x="8234" y="22108"/>
                              <a:pt x="9511" y="22491"/>
                            </a:cubicBezTo>
                            <a:cubicBezTo>
                              <a:pt x="9479" y="22970"/>
                              <a:pt x="9447" y="23449"/>
                              <a:pt x="9415" y="23928"/>
                            </a:cubicBezTo>
                            <a:cubicBezTo>
                              <a:pt x="9320" y="24981"/>
                              <a:pt x="9192" y="26066"/>
                              <a:pt x="9032" y="27119"/>
                            </a:cubicBezTo>
                            <a:cubicBezTo>
                              <a:pt x="8937" y="27630"/>
                              <a:pt x="8809" y="28172"/>
                              <a:pt x="8713" y="28715"/>
                            </a:cubicBezTo>
                            <a:cubicBezTo>
                              <a:pt x="8649" y="28970"/>
                              <a:pt x="8586" y="29225"/>
                              <a:pt x="8522" y="29513"/>
                            </a:cubicBezTo>
                            <a:cubicBezTo>
                              <a:pt x="8426" y="29768"/>
                              <a:pt x="8394" y="29927"/>
                              <a:pt x="8330" y="30151"/>
                            </a:cubicBezTo>
                            <a:lnTo>
                              <a:pt x="7692" y="30151"/>
                            </a:lnTo>
                            <a:cubicBezTo>
                              <a:pt x="7469" y="30151"/>
                              <a:pt x="7405" y="30406"/>
                              <a:pt x="7596" y="30470"/>
                            </a:cubicBezTo>
                            <a:cubicBezTo>
                              <a:pt x="7915" y="30598"/>
                              <a:pt x="8234" y="30630"/>
                              <a:pt x="8554" y="30661"/>
                            </a:cubicBezTo>
                            <a:cubicBezTo>
                              <a:pt x="8809" y="30693"/>
                              <a:pt x="9064" y="30789"/>
                              <a:pt x="9288" y="30917"/>
                            </a:cubicBezTo>
                            <a:cubicBezTo>
                              <a:pt x="9511" y="31076"/>
                              <a:pt x="9703" y="31236"/>
                              <a:pt x="9862" y="31459"/>
                            </a:cubicBezTo>
                            <a:cubicBezTo>
                              <a:pt x="9926" y="31555"/>
                              <a:pt x="9990" y="31651"/>
                              <a:pt x="10022" y="31747"/>
                            </a:cubicBezTo>
                            <a:cubicBezTo>
                              <a:pt x="10085" y="31906"/>
                              <a:pt x="10117" y="32066"/>
                              <a:pt x="10277" y="32130"/>
                            </a:cubicBezTo>
                            <a:cubicBezTo>
                              <a:pt x="10317" y="32143"/>
                              <a:pt x="10356" y="32151"/>
                              <a:pt x="10394" y="32151"/>
                            </a:cubicBezTo>
                            <a:cubicBezTo>
                              <a:pt x="10447" y="32151"/>
                              <a:pt x="10495" y="32135"/>
                              <a:pt x="10532" y="32098"/>
                            </a:cubicBezTo>
                            <a:cubicBezTo>
                              <a:pt x="10628" y="31874"/>
                              <a:pt x="10596" y="31651"/>
                              <a:pt x="10468" y="31491"/>
                            </a:cubicBezTo>
                            <a:cubicBezTo>
                              <a:pt x="10596" y="31459"/>
                              <a:pt x="10724" y="31396"/>
                              <a:pt x="10820" y="31364"/>
                            </a:cubicBezTo>
                            <a:cubicBezTo>
                              <a:pt x="11107" y="31300"/>
                              <a:pt x="11394" y="31204"/>
                              <a:pt x="11681" y="31140"/>
                            </a:cubicBezTo>
                            <a:cubicBezTo>
                              <a:pt x="11937" y="31108"/>
                              <a:pt x="12224" y="31044"/>
                              <a:pt x="12511" y="31044"/>
                            </a:cubicBezTo>
                            <a:cubicBezTo>
                              <a:pt x="12671" y="31044"/>
                              <a:pt x="12798" y="31044"/>
                              <a:pt x="12958" y="31076"/>
                            </a:cubicBezTo>
                            <a:cubicBezTo>
                              <a:pt x="13038" y="31092"/>
                              <a:pt x="13109" y="31100"/>
                              <a:pt x="13181" y="31100"/>
                            </a:cubicBezTo>
                            <a:cubicBezTo>
                              <a:pt x="13253" y="31100"/>
                              <a:pt x="13325" y="31092"/>
                              <a:pt x="13405" y="31076"/>
                            </a:cubicBezTo>
                            <a:cubicBezTo>
                              <a:pt x="13500" y="31044"/>
                              <a:pt x="13564" y="30917"/>
                              <a:pt x="13500" y="30789"/>
                            </a:cubicBezTo>
                            <a:cubicBezTo>
                              <a:pt x="13351" y="30615"/>
                              <a:pt x="13067" y="30596"/>
                              <a:pt x="12828" y="30596"/>
                            </a:cubicBezTo>
                            <a:cubicBezTo>
                              <a:pt x="12760" y="30596"/>
                              <a:pt x="12695" y="30598"/>
                              <a:pt x="12639" y="30598"/>
                            </a:cubicBezTo>
                            <a:cubicBezTo>
                              <a:pt x="12447" y="30598"/>
                              <a:pt x="12256" y="30598"/>
                              <a:pt x="12064" y="30630"/>
                            </a:cubicBezTo>
                            <a:cubicBezTo>
                              <a:pt x="12192" y="29896"/>
                              <a:pt x="12288" y="29162"/>
                              <a:pt x="12319" y="28396"/>
                            </a:cubicBezTo>
                            <a:cubicBezTo>
                              <a:pt x="12383" y="27087"/>
                              <a:pt x="12351" y="25779"/>
                              <a:pt x="12192" y="24470"/>
                            </a:cubicBezTo>
                            <a:cubicBezTo>
                              <a:pt x="12096" y="23800"/>
                              <a:pt x="12000" y="23162"/>
                              <a:pt x="11873" y="22523"/>
                            </a:cubicBezTo>
                            <a:cubicBezTo>
                              <a:pt x="11809" y="22204"/>
                              <a:pt x="11745" y="21885"/>
                              <a:pt x="11649" y="21566"/>
                            </a:cubicBezTo>
                            <a:cubicBezTo>
                              <a:pt x="11617" y="21342"/>
                              <a:pt x="11554" y="21055"/>
                              <a:pt x="11490" y="20800"/>
                            </a:cubicBezTo>
                            <a:cubicBezTo>
                              <a:pt x="11777" y="20545"/>
                              <a:pt x="12064" y="20257"/>
                              <a:pt x="12351" y="19970"/>
                            </a:cubicBezTo>
                            <a:cubicBezTo>
                              <a:pt x="12639" y="19683"/>
                              <a:pt x="12958" y="19300"/>
                              <a:pt x="13277" y="18981"/>
                            </a:cubicBezTo>
                            <a:cubicBezTo>
                              <a:pt x="13788" y="18374"/>
                              <a:pt x="14234" y="17672"/>
                              <a:pt x="14522" y="16938"/>
                            </a:cubicBezTo>
                            <a:cubicBezTo>
                              <a:pt x="14681" y="16555"/>
                              <a:pt x="14777" y="16172"/>
                              <a:pt x="14809" y="15757"/>
                            </a:cubicBezTo>
                            <a:cubicBezTo>
                              <a:pt x="14809" y="15478"/>
                              <a:pt x="14686" y="15198"/>
                              <a:pt x="14419" y="15198"/>
                            </a:cubicBezTo>
                            <a:cubicBezTo>
                              <a:pt x="14382" y="15198"/>
                              <a:pt x="14341" y="15203"/>
                              <a:pt x="14298" y="15215"/>
                            </a:cubicBezTo>
                            <a:cubicBezTo>
                              <a:pt x="13979" y="15311"/>
                              <a:pt x="13692" y="15534"/>
                              <a:pt x="13500" y="15789"/>
                            </a:cubicBezTo>
                            <a:cubicBezTo>
                              <a:pt x="13277" y="16109"/>
                              <a:pt x="13054" y="16460"/>
                              <a:pt x="12798" y="16779"/>
                            </a:cubicBezTo>
                            <a:lnTo>
                              <a:pt x="12032" y="17896"/>
                            </a:lnTo>
                            <a:cubicBezTo>
                              <a:pt x="11873" y="18151"/>
                              <a:pt x="11681" y="18374"/>
                              <a:pt x="11490" y="18662"/>
                            </a:cubicBezTo>
                            <a:cubicBezTo>
                              <a:pt x="11490" y="18566"/>
                              <a:pt x="11458" y="18502"/>
                              <a:pt x="11426" y="18438"/>
                            </a:cubicBezTo>
                            <a:cubicBezTo>
                              <a:pt x="11330" y="18247"/>
                              <a:pt x="11298" y="18023"/>
                              <a:pt x="11394" y="17832"/>
                            </a:cubicBezTo>
                            <a:cubicBezTo>
                              <a:pt x="11554" y="17577"/>
                              <a:pt x="11713" y="17385"/>
                              <a:pt x="11905" y="17162"/>
                            </a:cubicBezTo>
                            <a:cubicBezTo>
                              <a:pt x="12096" y="16938"/>
                              <a:pt x="12288" y="16715"/>
                              <a:pt x="12447" y="16491"/>
                            </a:cubicBezTo>
                            <a:cubicBezTo>
                              <a:pt x="13117" y="15662"/>
                              <a:pt x="13724" y="14800"/>
                              <a:pt x="14266" y="13875"/>
                            </a:cubicBezTo>
                            <a:cubicBezTo>
                              <a:pt x="14522" y="13460"/>
                              <a:pt x="14713" y="13013"/>
                              <a:pt x="14777" y="12534"/>
                            </a:cubicBezTo>
                            <a:cubicBezTo>
                              <a:pt x="14873" y="12119"/>
                              <a:pt x="14553" y="11736"/>
                              <a:pt x="14139" y="11736"/>
                            </a:cubicBezTo>
                            <a:cubicBezTo>
                              <a:pt x="13692" y="11768"/>
                              <a:pt x="13309" y="12023"/>
                              <a:pt x="13117" y="12406"/>
                            </a:cubicBezTo>
                            <a:cubicBezTo>
                              <a:pt x="12798" y="12853"/>
                              <a:pt x="12479" y="13268"/>
                              <a:pt x="12160" y="13715"/>
                            </a:cubicBezTo>
                            <a:cubicBezTo>
                              <a:pt x="11873" y="14130"/>
                              <a:pt x="11554" y="14609"/>
                              <a:pt x="11266" y="15055"/>
                            </a:cubicBezTo>
                            <a:cubicBezTo>
                              <a:pt x="11139" y="15279"/>
                              <a:pt x="10979" y="15502"/>
                              <a:pt x="10851" y="15726"/>
                            </a:cubicBezTo>
                            <a:cubicBezTo>
                              <a:pt x="10756" y="15885"/>
                              <a:pt x="10660" y="16013"/>
                              <a:pt x="10596" y="16204"/>
                            </a:cubicBezTo>
                            <a:cubicBezTo>
                              <a:pt x="10596" y="16077"/>
                              <a:pt x="10532" y="15949"/>
                              <a:pt x="10500" y="15821"/>
                            </a:cubicBezTo>
                            <a:cubicBezTo>
                              <a:pt x="10437" y="15534"/>
                              <a:pt x="10341" y="15247"/>
                              <a:pt x="10309" y="14960"/>
                            </a:cubicBezTo>
                            <a:cubicBezTo>
                              <a:pt x="10245" y="14640"/>
                              <a:pt x="10468" y="14449"/>
                              <a:pt x="10628" y="14257"/>
                            </a:cubicBezTo>
                            <a:cubicBezTo>
                              <a:pt x="10820" y="14034"/>
                              <a:pt x="11043" y="13779"/>
                              <a:pt x="11202" y="13555"/>
                            </a:cubicBezTo>
                            <a:cubicBezTo>
                              <a:pt x="11841" y="12789"/>
                              <a:pt x="12351" y="11928"/>
                              <a:pt x="12766" y="11034"/>
                            </a:cubicBezTo>
                            <a:cubicBezTo>
                              <a:pt x="12958" y="10587"/>
                              <a:pt x="13054" y="10141"/>
                              <a:pt x="13085" y="9662"/>
                            </a:cubicBezTo>
                            <a:cubicBezTo>
                              <a:pt x="13117" y="9470"/>
                              <a:pt x="13085" y="9247"/>
                              <a:pt x="13054" y="9024"/>
                            </a:cubicBezTo>
                            <a:cubicBezTo>
                              <a:pt x="13054" y="8800"/>
                              <a:pt x="12958" y="8609"/>
                              <a:pt x="12798" y="8481"/>
                            </a:cubicBezTo>
                            <a:cubicBezTo>
                              <a:pt x="12711" y="8416"/>
                              <a:pt x="12628" y="8388"/>
                              <a:pt x="12548" y="8388"/>
                            </a:cubicBezTo>
                            <a:cubicBezTo>
                              <a:pt x="12279" y="8388"/>
                              <a:pt x="12060" y="8706"/>
                              <a:pt x="11937" y="8928"/>
                            </a:cubicBezTo>
                            <a:cubicBezTo>
                              <a:pt x="11681" y="9406"/>
                              <a:pt x="11458" y="9917"/>
                              <a:pt x="11234" y="10396"/>
                            </a:cubicBezTo>
                            <a:cubicBezTo>
                              <a:pt x="10788" y="11321"/>
                              <a:pt x="10405" y="12247"/>
                              <a:pt x="9990" y="13204"/>
                            </a:cubicBezTo>
                            <a:cubicBezTo>
                              <a:pt x="9894" y="13013"/>
                              <a:pt x="9830" y="12789"/>
                              <a:pt x="9734" y="12630"/>
                            </a:cubicBezTo>
                            <a:cubicBezTo>
                              <a:pt x="9575" y="12375"/>
                              <a:pt x="9543" y="12055"/>
                              <a:pt x="9575" y="11768"/>
                            </a:cubicBezTo>
                            <a:cubicBezTo>
                              <a:pt x="9671" y="11513"/>
                              <a:pt x="9830" y="11226"/>
                              <a:pt x="9990" y="10970"/>
                            </a:cubicBezTo>
                            <a:cubicBezTo>
                              <a:pt x="10117" y="10715"/>
                              <a:pt x="10277" y="10428"/>
                              <a:pt x="10405" y="10141"/>
                            </a:cubicBezTo>
                            <a:cubicBezTo>
                              <a:pt x="10915" y="9151"/>
                              <a:pt x="11266" y="8098"/>
                              <a:pt x="11522" y="7045"/>
                            </a:cubicBezTo>
                            <a:cubicBezTo>
                              <a:pt x="11649" y="6566"/>
                              <a:pt x="11681" y="6055"/>
                              <a:pt x="11649" y="5577"/>
                            </a:cubicBezTo>
                            <a:cubicBezTo>
                              <a:pt x="11621" y="5264"/>
                              <a:pt x="11542" y="4621"/>
                              <a:pt x="11140" y="4621"/>
                            </a:cubicBezTo>
                            <a:cubicBezTo>
                              <a:pt x="11091" y="4621"/>
                              <a:pt x="11038" y="4630"/>
                              <a:pt x="10979" y="4651"/>
                            </a:cubicBezTo>
                            <a:cubicBezTo>
                              <a:pt x="10820" y="4715"/>
                              <a:pt x="10692" y="4843"/>
                              <a:pt x="10628" y="5002"/>
                            </a:cubicBezTo>
                            <a:cubicBezTo>
                              <a:pt x="10500" y="5258"/>
                              <a:pt x="10373" y="5545"/>
                              <a:pt x="10277" y="5800"/>
                            </a:cubicBezTo>
                            <a:cubicBezTo>
                              <a:pt x="10022" y="6311"/>
                              <a:pt x="9830" y="6853"/>
                              <a:pt x="9607" y="7396"/>
                            </a:cubicBezTo>
                            <a:cubicBezTo>
                              <a:pt x="9224" y="8385"/>
                              <a:pt x="8905" y="9343"/>
                              <a:pt x="8617" y="10332"/>
                            </a:cubicBezTo>
                            <a:cubicBezTo>
                              <a:pt x="8426" y="10045"/>
                              <a:pt x="8234" y="9726"/>
                              <a:pt x="8139" y="9406"/>
                            </a:cubicBezTo>
                            <a:cubicBezTo>
                              <a:pt x="7979" y="8864"/>
                              <a:pt x="8203" y="8385"/>
                              <a:pt x="8394" y="7907"/>
                            </a:cubicBezTo>
                            <a:cubicBezTo>
                              <a:pt x="8554" y="7428"/>
                              <a:pt x="8777" y="6917"/>
                              <a:pt x="8968" y="6438"/>
                            </a:cubicBezTo>
                            <a:cubicBezTo>
                              <a:pt x="9160" y="5960"/>
                              <a:pt x="9351" y="5481"/>
                              <a:pt x="9479" y="4970"/>
                            </a:cubicBezTo>
                            <a:cubicBezTo>
                              <a:pt x="9607" y="4555"/>
                              <a:pt x="9639" y="4109"/>
                              <a:pt x="9575" y="3662"/>
                            </a:cubicBezTo>
                            <a:cubicBezTo>
                              <a:pt x="9575" y="3438"/>
                              <a:pt x="9511" y="3247"/>
                              <a:pt x="9415" y="3056"/>
                            </a:cubicBezTo>
                            <a:cubicBezTo>
                              <a:pt x="9351" y="2864"/>
                              <a:pt x="9256" y="2704"/>
                              <a:pt x="9096" y="2545"/>
                            </a:cubicBezTo>
                            <a:cubicBezTo>
                              <a:pt x="9022" y="2502"/>
                              <a:pt x="8952" y="2484"/>
                              <a:pt x="8886" y="2484"/>
                            </a:cubicBezTo>
                            <a:cubicBezTo>
                              <a:pt x="8557" y="2484"/>
                              <a:pt x="8336" y="2949"/>
                              <a:pt x="8203" y="3215"/>
                            </a:cubicBezTo>
                            <a:cubicBezTo>
                              <a:pt x="8011" y="3662"/>
                              <a:pt x="7851" y="4141"/>
                              <a:pt x="7724" y="4651"/>
                            </a:cubicBezTo>
                            <a:cubicBezTo>
                              <a:pt x="7500" y="5481"/>
                              <a:pt x="7341" y="6343"/>
                              <a:pt x="7117" y="7172"/>
                            </a:cubicBezTo>
                            <a:cubicBezTo>
                              <a:pt x="6862" y="6726"/>
                              <a:pt x="6575" y="6279"/>
                              <a:pt x="6256" y="5864"/>
                            </a:cubicBezTo>
                            <a:cubicBezTo>
                              <a:pt x="6607" y="5258"/>
                              <a:pt x="6862" y="4587"/>
                              <a:pt x="6990" y="3885"/>
                            </a:cubicBezTo>
                            <a:cubicBezTo>
                              <a:pt x="7117" y="3343"/>
                              <a:pt x="7117" y="2768"/>
                              <a:pt x="6990" y="2226"/>
                            </a:cubicBezTo>
                            <a:cubicBezTo>
                              <a:pt x="6958" y="1939"/>
                              <a:pt x="6862" y="1683"/>
                              <a:pt x="6703" y="1460"/>
                            </a:cubicBezTo>
                            <a:cubicBezTo>
                              <a:pt x="6607" y="1364"/>
                              <a:pt x="6479" y="1316"/>
                              <a:pt x="6351" y="1316"/>
                            </a:cubicBezTo>
                            <a:cubicBezTo>
                              <a:pt x="6224" y="1316"/>
                              <a:pt x="6096" y="1364"/>
                              <a:pt x="6000" y="1460"/>
                            </a:cubicBezTo>
                            <a:cubicBezTo>
                              <a:pt x="5841" y="1683"/>
                              <a:pt x="5713" y="1970"/>
                              <a:pt x="5681" y="2290"/>
                            </a:cubicBezTo>
                            <a:cubicBezTo>
                              <a:pt x="5617" y="2609"/>
                              <a:pt x="5554" y="2928"/>
                              <a:pt x="5490" y="3215"/>
                            </a:cubicBezTo>
                            <a:cubicBezTo>
                              <a:pt x="5394" y="3758"/>
                              <a:pt x="5362" y="4300"/>
                              <a:pt x="5330" y="4811"/>
                            </a:cubicBezTo>
                            <a:cubicBezTo>
                              <a:pt x="5330" y="4843"/>
                              <a:pt x="5298" y="4843"/>
                              <a:pt x="5298" y="4843"/>
                            </a:cubicBezTo>
                            <a:lnTo>
                              <a:pt x="5234" y="4907"/>
                            </a:lnTo>
                            <a:cubicBezTo>
                              <a:pt x="5107" y="4428"/>
                              <a:pt x="4979" y="3949"/>
                              <a:pt x="4852" y="3470"/>
                            </a:cubicBezTo>
                            <a:cubicBezTo>
                              <a:pt x="4724" y="2960"/>
                              <a:pt x="4532" y="2481"/>
                              <a:pt x="4277" y="2034"/>
                            </a:cubicBezTo>
                            <a:cubicBezTo>
                              <a:pt x="4022" y="1651"/>
                              <a:pt x="3766" y="1268"/>
                              <a:pt x="3479" y="917"/>
                            </a:cubicBezTo>
                            <a:cubicBezTo>
                              <a:pt x="3192" y="534"/>
                              <a:pt x="2841" y="247"/>
                              <a:pt x="2394" y="87"/>
                            </a:cubicBezTo>
                            <a:cubicBezTo>
                              <a:pt x="2254" y="36"/>
                              <a:pt x="2088" y="1"/>
                              <a:pt x="1925" y="1"/>
                            </a:cubicBezTo>
                            <a:close/>
                          </a:path>
                        </a:pathLst>
                      </a:custGeom>
                      <a:solidFill>
                        <a:srgbClr val="42291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1940" name="Google Shape;1940;p60"/>
                  <p:cNvGrpSpPr/>
                  <p:nvPr/>
                </p:nvGrpSpPr>
                <p:grpSpPr>
                  <a:xfrm>
                    <a:off x="2053100" y="2155525"/>
                    <a:ext cx="474750" cy="827550"/>
                    <a:chOff x="2053100" y="2155525"/>
                    <a:chExt cx="474750" cy="827550"/>
                  </a:xfrm>
                </p:grpSpPr>
                <p:sp>
                  <p:nvSpPr>
                    <p:cNvPr id="1941" name="Google Shape;1941;p60"/>
                    <p:cNvSpPr/>
                    <p:nvPr/>
                  </p:nvSpPr>
                  <p:spPr>
                    <a:xfrm>
                      <a:off x="2065875" y="2166075"/>
                      <a:ext cx="420500" cy="790375"/>
                    </a:xfrm>
                    <a:custGeom>
                      <a:avLst/>
                      <a:gdLst/>
                      <a:ahLst/>
                      <a:cxnLst/>
                      <a:rect l="l" t="t" r="r" b="b"/>
                      <a:pathLst>
                        <a:path w="16820" h="31615" extrusionOk="0">
                          <a:moveTo>
                            <a:pt x="939" y="0"/>
                          </a:moveTo>
                          <a:cubicBezTo>
                            <a:pt x="817" y="0"/>
                            <a:pt x="696" y="22"/>
                            <a:pt x="575" y="83"/>
                          </a:cubicBezTo>
                          <a:cubicBezTo>
                            <a:pt x="543" y="83"/>
                            <a:pt x="511" y="115"/>
                            <a:pt x="511" y="147"/>
                          </a:cubicBezTo>
                          <a:cubicBezTo>
                            <a:pt x="447" y="274"/>
                            <a:pt x="415" y="466"/>
                            <a:pt x="447" y="626"/>
                          </a:cubicBezTo>
                          <a:cubicBezTo>
                            <a:pt x="479" y="817"/>
                            <a:pt x="543" y="1040"/>
                            <a:pt x="638" y="1232"/>
                          </a:cubicBezTo>
                          <a:cubicBezTo>
                            <a:pt x="990" y="1934"/>
                            <a:pt x="1468" y="2572"/>
                            <a:pt x="2075" y="3147"/>
                          </a:cubicBezTo>
                          <a:cubicBezTo>
                            <a:pt x="2585" y="3625"/>
                            <a:pt x="3160" y="4072"/>
                            <a:pt x="3798" y="4423"/>
                          </a:cubicBezTo>
                          <a:cubicBezTo>
                            <a:pt x="3835" y="4330"/>
                            <a:pt x="3927" y="4281"/>
                            <a:pt x="4015" y="4281"/>
                          </a:cubicBezTo>
                          <a:cubicBezTo>
                            <a:pt x="4079" y="4281"/>
                            <a:pt x="4141" y="4306"/>
                            <a:pt x="4181" y="4359"/>
                          </a:cubicBezTo>
                          <a:cubicBezTo>
                            <a:pt x="4500" y="4742"/>
                            <a:pt x="4660" y="5253"/>
                            <a:pt x="4628" y="5764"/>
                          </a:cubicBezTo>
                          <a:cubicBezTo>
                            <a:pt x="4628" y="5914"/>
                            <a:pt x="4510" y="5966"/>
                            <a:pt x="4397" y="5966"/>
                          </a:cubicBezTo>
                          <a:cubicBezTo>
                            <a:pt x="4367" y="5966"/>
                            <a:pt x="4336" y="5962"/>
                            <a:pt x="4309" y="5955"/>
                          </a:cubicBezTo>
                          <a:cubicBezTo>
                            <a:pt x="3543" y="5700"/>
                            <a:pt x="2777" y="5540"/>
                            <a:pt x="1979" y="5445"/>
                          </a:cubicBezTo>
                          <a:cubicBezTo>
                            <a:pt x="1564" y="5381"/>
                            <a:pt x="1181" y="5349"/>
                            <a:pt x="766" y="5317"/>
                          </a:cubicBezTo>
                          <a:cubicBezTo>
                            <a:pt x="687" y="5317"/>
                            <a:pt x="569" y="5305"/>
                            <a:pt x="448" y="5305"/>
                          </a:cubicBezTo>
                          <a:cubicBezTo>
                            <a:pt x="227" y="5305"/>
                            <a:pt x="0" y="5345"/>
                            <a:pt x="0" y="5572"/>
                          </a:cubicBezTo>
                          <a:cubicBezTo>
                            <a:pt x="64" y="5891"/>
                            <a:pt x="224" y="6147"/>
                            <a:pt x="447" y="6338"/>
                          </a:cubicBezTo>
                          <a:cubicBezTo>
                            <a:pt x="670" y="6530"/>
                            <a:pt x="894" y="6657"/>
                            <a:pt x="1181" y="6785"/>
                          </a:cubicBezTo>
                          <a:cubicBezTo>
                            <a:pt x="1724" y="7040"/>
                            <a:pt x="2330" y="7232"/>
                            <a:pt x="2936" y="7328"/>
                          </a:cubicBezTo>
                          <a:cubicBezTo>
                            <a:pt x="3133" y="7353"/>
                            <a:pt x="3336" y="7370"/>
                            <a:pt x="3539" y="7370"/>
                          </a:cubicBezTo>
                          <a:cubicBezTo>
                            <a:pt x="4094" y="7370"/>
                            <a:pt x="4645" y="7246"/>
                            <a:pt x="5043" y="6849"/>
                          </a:cubicBezTo>
                          <a:cubicBezTo>
                            <a:pt x="5091" y="6785"/>
                            <a:pt x="5154" y="6753"/>
                            <a:pt x="5218" y="6753"/>
                          </a:cubicBezTo>
                          <a:cubicBezTo>
                            <a:pt x="5282" y="6753"/>
                            <a:pt x="5346" y="6785"/>
                            <a:pt x="5394" y="6849"/>
                          </a:cubicBezTo>
                          <a:cubicBezTo>
                            <a:pt x="5681" y="7391"/>
                            <a:pt x="6000" y="7934"/>
                            <a:pt x="6287" y="8445"/>
                          </a:cubicBezTo>
                          <a:cubicBezTo>
                            <a:pt x="6575" y="8540"/>
                            <a:pt x="6830" y="8604"/>
                            <a:pt x="7085" y="8732"/>
                          </a:cubicBezTo>
                          <a:cubicBezTo>
                            <a:pt x="7299" y="8823"/>
                            <a:pt x="7220" y="9149"/>
                            <a:pt x="7018" y="9149"/>
                          </a:cubicBezTo>
                          <a:cubicBezTo>
                            <a:pt x="7008" y="9149"/>
                            <a:pt x="6999" y="9148"/>
                            <a:pt x="6989" y="9147"/>
                          </a:cubicBezTo>
                          <a:lnTo>
                            <a:pt x="6575" y="9019"/>
                          </a:lnTo>
                          <a:cubicBezTo>
                            <a:pt x="6540" y="9087"/>
                            <a:pt x="6479" y="9119"/>
                            <a:pt x="6419" y="9119"/>
                          </a:cubicBezTo>
                          <a:cubicBezTo>
                            <a:pt x="6367" y="9119"/>
                            <a:pt x="6317" y="9095"/>
                            <a:pt x="6287" y="9051"/>
                          </a:cubicBezTo>
                          <a:lnTo>
                            <a:pt x="6192" y="8891"/>
                          </a:lnTo>
                          <a:cubicBezTo>
                            <a:pt x="5936" y="8828"/>
                            <a:pt x="5681" y="8764"/>
                            <a:pt x="5394" y="8700"/>
                          </a:cubicBezTo>
                          <a:cubicBezTo>
                            <a:pt x="4851" y="8572"/>
                            <a:pt x="4277" y="8508"/>
                            <a:pt x="3702" y="8476"/>
                          </a:cubicBezTo>
                          <a:cubicBezTo>
                            <a:pt x="3431" y="8445"/>
                            <a:pt x="3152" y="8429"/>
                            <a:pt x="2872" y="8429"/>
                          </a:cubicBezTo>
                          <a:cubicBezTo>
                            <a:pt x="2593" y="8429"/>
                            <a:pt x="2314" y="8445"/>
                            <a:pt x="2043" y="8476"/>
                          </a:cubicBezTo>
                          <a:cubicBezTo>
                            <a:pt x="1755" y="8476"/>
                            <a:pt x="1468" y="8508"/>
                            <a:pt x="1213" y="8572"/>
                          </a:cubicBezTo>
                          <a:cubicBezTo>
                            <a:pt x="1053" y="8572"/>
                            <a:pt x="766" y="8636"/>
                            <a:pt x="798" y="8828"/>
                          </a:cubicBezTo>
                          <a:cubicBezTo>
                            <a:pt x="830" y="9051"/>
                            <a:pt x="1053" y="9274"/>
                            <a:pt x="1213" y="9402"/>
                          </a:cubicBezTo>
                          <a:cubicBezTo>
                            <a:pt x="1372" y="9562"/>
                            <a:pt x="1564" y="9689"/>
                            <a:pt x="1755" y="9817"/>
                          </a:cubicBezTo>
                          <a:cubicBezTo>
                            <a:pt x="2170" y="10072"/>
                            <a:pt x="2617" y="10232"/>
                            <a:pt x="3096" y="10359"/>
                          </a:cubicBezTo>
                          <a:cubicBezTo>
                            <a:pt x="4213" y="10583"/>
                            <a:pt x="5362" y="10519"/>
                            <a:pt x="6511" y="10583"/>
                          </a:cubicBezTo>
                          <a:cubicBezTo>
                            <a:pt x="6798" y="10583"/>
                            <a:pt x="7085" y="10647"/>
                            <a:pt x="7340" y="10774"/>
                          </a:cubicBezTo>
                          <a:cubicBezTo>
                            <a:pt x="7564" y="10966"/>
                            <a:pt x="7723" y="11221"/>
                            <a:pt x="7851" y="11476"/>
                          </a:cubicBezTo>
                          <a:cubicBezTo>
                            <a:pt x="8011" y="11796"/>
                            <a:pt x="8170" y="12083"/>
                            <a:pt x="8362" y="12370"/>
                          </a:cubicBezTo>
                          <a:cubicBezTo>
                            <a:pt x="8457" y="12530"/>
                            <a:pt x="8553" y="12689"/>
                            <a:pt x="8649" y="12881"/>
                          </a:cubicBezTo>
                          <a:cubicBezTo>
                            <a:pt x="8809" y="12976"/>
                            <a:pt x="8968" y="13072"/>
                            <a:pt x="9192" y="13264"/>
                          </a:cubicBezTo>
                          <a:cubicBezTo>
                            <a:pt x="9344" y="13416"/>
                            <a:pt x="9193" y="13670"/>
                            <a:pt x="9028" y="13670"/>
                          </a:cubicBezTo>
                          <a:cubicBezTo>
                            <a:pt x="8986" y="13670"/>
                            <a:pt x="8943" y="13654"/>
                            <a:pt x="8904" y="13615"/>
                          </a:cubicBezTo>
                          <a:cubicBezTo>
                            <a:pt x="8106" y="12944"/>
                            <a:pt x="7181" y="12434"/>
                            <a:pt x="6192" y="12179"/>
                          </a:cubicBezTo>
                          <a:cubicBezTo>
                            <a:pt x="5713" y="12051"/>
                            <a:pt x="5202" y="11987"/>
                            <a:pt x="4692" y="11955"/>
                          </a:cubicBezTo>
                          <a:cubicBezTo>
                            <a:pt x="4563" y="11938"/>
                            <a:pt x="4435" y="11930"/>
                            <a:pt x="4307" y="11930"/>
                          </a:cubicBezTo>
                          <a:cubicBezTo>
                            <a:pt x="3959" y="11930"/>
                            <a:pt x="3614" y="11989"/>
                            <a:pt x="3287" y="12083"/>
                          </a:cubicBezTo>
                          <a:cubicBezTo>
                            <a:pt x="3128" y="12147"/>
                            <a:pt x="2936" y="12274"/>
                            <a:pt x="2936" y="12466"/>
                          </a:cubicBezTo>
                          <a:cubicBezTo>
                            <a:pt x="2968" y="12689"/>
                            <a:pt x="3096" y="12913"/>
                            <a:pt x="3287" y="13040"/>
                          </a:cubicBezTo>
                          <a:cubicBezTo>
                            <a:pt x="3606" y="13423"/>
                            <a:pt x="4021" y="13710"/>
                            <a:pt x="4468" y="13934"/>
                          </a:cubicBezTo>
                          <a:cubicBezTo>
                            <a:pt x="5489" y="14413"/>
                            <a:pt x="6606" y="14540"/>
                            <a:pt x="7723" y="14668"/>
                          </a:cubicBezTo>
                          <a:cubicBezTo>
                            <a:pt x="8298" y="14764"/>
                            <a:pt x="9000" y="14764"/>
                            <a:pt x="9415" y="15242"/>
                          </a:cubicBezTo>
                          <a:cubicBezTo>
                            <a:pt x="9606" y="15466"/>
                            <a:pt x="9766" y="15753"/>
                            <a:pt x="9926" y="16040"/>
                          </a:cubicBezTo>
                          <a:cubicBezTo>
                            <a:pt x="10021" y="16200"/>
                            <a:pt x="10117" y="16391"/>
                            <a:pt x="10213" y="16583"/>
                          </a:cubicBezTo>
                          <a:lnTo>
                            <a:pt x="10372" y="16647"/>
                          </a:lnTo>
                          <a:cubicBezTo>
                            <a:pt x="10564" y="16742"/>
                            <a:pt x="10564" y="16998"/>
                            <a:pt x="10372" y="17093"/>
                          </a:cubicBezTo>
                          <a:cubicBezTo>
                            <a:pt x="10356" y="17125"/>
                            <a:pt x="10324" y="17141"/>
                            <a:pt x="10289" y="17141"/>
                          </a:cubicBezTo>
                          <a:cubicBezTo>
                            <a:pt x="10253" y="17141"/>
                            <a:pt x="10213" y="17125"/>
                            <a:pt x="10181" y="17093"/>
                          </a:cubicBezTo>
                          <a:lnTo>
                            <a:pt x="10181" y="17061"/>
                          </a:lnTo>
                          <a:cubicBezTo>
                            <a:pt x="9126" y="16473"/>
                            <a:pt x="7940" y="16186"/>
                            <a:pt x="6737" y="16186"/>
                          </a:cubicBezTo>
                          <a:cubicBezTo>
                            <a:pt x="6375" y="16186"/>
                            <a:pt x="6011" y="16212"/>
                            <a:pt x="5649" y="16264"/>
                          </a:cubicBezTo>
                          <a:cubicBezTo>
                            <a:pt x="5394" y="16327"/>
                            <a:pt x="5138" y="16359"/>
                            <a:pt x="4883" y="16455"/>
                          </a:cubicBezTo>
                          <a:cubicBezTo>
                            <a:pt x="4628" y="16487"/>
                            <a:pt x="4404" y="16583"/>
                            <a:pt x="4213" y="16710"/>
                          </a:cubicBezTo>
                          <a:cubicBezTo>
                            <a:pt x="4053" y="16870"/>
                            <a:pt x="3989" y="17030"/>
                            <a:pt x="4149" y="17189"/>
                          </a:cubicBezTo>
                          <a:cubicBezTo>
                            <a:pt x="4341" y="17381"/>
                            <a:pt x="4532" y="17508"/>
                            <a:pt x="4755" y="17636"/>
                          </a:cubicBezTo>
                          <a:cubicBezTo>
                            <a:pt x="5234" y="17891"/>
                            <a:pt x="5745" y="18083"/>
                            <a:pt x="6255" y="18210"/>
                          </a:cubicBezTo>
                          <a:cubicBezTo>
                            <a:pt x="7404" y="18498"/>
                            <a:pt x="8585" y="18657"/>
                            <a:pt x="9734" y="18849"/>
                          </a:cubicBezTo>
                          <a:lnTo>
                            <a:pt x="10723" y="19040"/>
                          </a:lnTo>
                          <a:cubicBezTo>
                            <a:pt x="11043" y="19072"/>
                            <a:pt x="11330" y="19136"/>
                            <a:pt x="11585" y="19295"/>
                          </a:cubicBezTo>
                          <a:cubicBezTo>
                            <a:pt x="11808" y="19487"/>
                            <a:pt x="11968" y="19742"/>
                            <a:pt x="12000" y="20029"/>
                          </a:cubicBezTo>
                          <a:cubicBezTo>
                            <a:pt x="12064" y="20253"/>
                            <a:pt x="12128" y="20444"/>
                            <a:pt x="12191" y="20636"/>
                          </a:cubicBezTo>
                          <a:cubicBezTo>
                            <a:pt x="12255" y="20700"/>
                            <a:pt x="12287" y="20732"/>
                            <a:pt x="12351" y="20763"/>
                          </a:cubicBezTo>
                          <a:cubicBezTo>
                            <a:pt x="12511" y="20859"/>
                            <a:pt x="12415" y="21115"/>
                            <a:pt x="12223" y="21146"/>
                          </a:cubicBezTo>
                          <a:cubicBezTo>
                            <a:pt x="12207" y="21178"/>
                            <a:pt x="12168" y="21194"/>
                            <a:pt x="12124" y="21194"/>
                          </a:cubicBezTo>
                          <a:cubicBezTo>
                            <a:pt x="12080" y="21194"/>
                            <a:pt x="12032" y="21178"/>
                            <a:pt x="12000" y="21146"/>
                          </a:cubicBezTo>
                          <a:lnTo>
                            <a:pt x="11936" y="21019"/>
                          </a:lnTo>
                          <a:cubicBezTo>
                            <a:pt x="11713" y="20891"/>
                            <a:pt x="11457" y="20763"/>
                            <a:pt x="11234" y="20636"/>
                          </a:cubicBezTo>
                          <a:cubicBezTo>
                            <a:pt x="10915" y="20476"/>
                            <a:pt x="10628" y="20317"/>
                            <a:pt x="10309" y="20189"/>
                          </a:cubicBezTo>
                          <a:cubicBezTo>
                            <a:pt x="9823" y="19985"/>
                            <a:pt x="9297" y="19883"/>
                            <a:pt x="8763" y="19883"/>
                          </a:cubicBezTo>
                          <a:cubicBezTo>
                            <a:pt x="8630" y="19883"/>
                            <a:pt x="8496" y="19889"/>
                            <a:pt x="8362" y="19902"/>
                          </a:cubicBezTo>
                          <a:cubicBezTo>
                            <a:pt x="8234" y="19902"/>
                            <a:pt x="8106" y="19934"/>
                            <a:pt x="7979" y="19998"/>
                          </a:cubicBezTo>
                          <a:lnTo>
                            <a:pt x="8011" y="20029"/>
                          </a:lnTo>
                          <a:cubicBezTo>
                            <a:pt x="8075" y="20061"/>
                            <a:pt x="8106" y="20125"/>
                            <a:pt x="8170" y="20157"/>
                          </a:cubicBezTo>
                          <a:cubicBezTo>
                            <a:pt x="8457" y="20349"/>
                            <a:pt x="8713" y="20540"/>
                            <a:pt x="9000" y="20700"/>
                          </a:cubicBezTo>
                          <a:cubicBezTo>
                            <a:pt x="9574" y="21019"/>
                            <a:pt x="10149" y="21306"/>
                            <a:pt x="10755" y="21529"/>
                          </a:cubicBezTo>
                          <a:cubicBezTo>
                            <a:pt x="11394" y="21753"/>
                            <a:pt x="12032" y="21912"/>
                            <a:pt x="12670" y="22072"/>
                          </a:cubicBezTo>
                          <a:cubicBezTo>
                            <a:pt x="12670" y="22040"/>
                            <a:pt x="12670" y="22040"/>
                            <a:pt x="12670" y="22008"/>
                          </a:cubicBezTo>
                          <a:cubicBezTo>
                            <a:pt x="12653" y="21925"/>
                            <a:pt x="12715" y="21876"/>
                            <a:pt x="12783" y="21876"/>
                          </a:cubicBezTo>
                          <a:cubicBezTo>
                            <a:pt x="12844" y="21876"/>
                            <a:pt x="12910" y="21917"/>
                            <a:pt x="12925" y="22008"/>
                          </a:cubicBezTo>
                          <a:lnTo>
                            <a:pt x="12957" y="22136"/>
                          </a:lnTo>
                          <a:cubicBezTo>
                            <a:pt x="13085" y="22168"/>
                            <a:pt x="13117" y="22327"/>
                            <a:pt x="12989" y="22423"/>
                          </a:cubicBezTo>
                          <a:cubicBezTo>
                            <a:pt x="13372" y="24593"/>
                            <a:pt x="13468" y="26795"/>
                            <a:pt x="13340" y="28997"/>
                          </a:cubicBezTo>
                          <a:cubicBezTo>
                            <a:pt x="13308" y="29317"/>
                            <a:pt x="13277" y="29636"/>
                            <a:pt x="13245" y="29987"/>
                          </a:cubicBezTo>
                          <a:cubicBezTo>
                            <a:pt x="13245" y="30274"/>
                            <a:pt x="13213" y="30561"/>
                            <a:pt x="13181" y="30817"/>
                          </a:cubicBezTo>
                          <a:lnTo>
                            <a:pt x="13245" y="30817"/>
                          </a:lnTo>
                          <a:cubicBezTo>
                            <a:pt x="13596" y="30848"/>
                            <a:pt x="13915" y="30912"/>
                            <a:pt x="14234" y="31072"/>
                          </a:cubicBezTo>
                          <a:cubicBezTo>
                            <a:pt x="14362" y="31136"/>
                            <a:pt x="14521" y="31231"/>
                            <a:pt x="14649" y="31327"/>
                          </a:cubicBezTo>
                          <a:cubicBezTo>
                            <a:pt x="14777" y="31391"/>
                            <a:pt x="14872" y="31487"/>
                            <a:pt x="14968" y="31614"/>
                          </a:cubicBezTo>
                          <a:cubicBezTo>
                            <a:pt x="15000" y="31582"/>
                            <a:pt x="15032" y="31582"/>
                            <a:pt x="15064" y="31551"/>
                          </a:cubicBezTo>
                          <a:cubicBezTo>
                            <a:pt x="15191" y="31487"/>
                            <a:pt x="15351" y="31391"/>
                            <a:pt x="15511" y="31295"/>
                          </a:cubicBezTo>
                          <a:cubicBezTo>
                            <a:pt x="15830" y="31136"/>
                            <a:pt x="16117" y="31008"/>
                            <a:pt x="16436" y="30880"/>
                          </a:cubicBezTo>
                          <a:lnTo>
                            <a:pt x="16596" y="30817"/>
                          </a:lnTo>
                          <a:lnTo>
                            <a:pt x="16596" y="30785"/>
                          </a:lnTo>
                          <a:cubicBezTo>
                            <a:pt x="16436" y="27944"/>
                            <a:pt x="15894" y="25136"/>
                            <a:pt x="14936" y="22455"/>
                          </a:cubicBezTo>
                          <a:cubicBezTo>
                            <a:pt x="14777" y="22104"/>
                            <a:pt x="14649" y="21721"/>
                            <a:pt x="14489" y="21338"/>
                          </a:cubicBezTo>
                          <a:cubicBezTo>
                            <a:pt x="14425" y="21178"/>
                            <a:pt x="14330" y="20987"/>
                            <a:pt x="14234" y="20795"/>
                          </a:cubicBezTo>
                          <a:cubicBezTo>
                            <a:pt x="14202" y="20700"/>
                            <a:pt x="14170" y="20604"/>
                            <a:pt x="14138" y="20508"/>
                          </a:cubicBezTo>
                          <a:cubicBezTo>
                            <a:pt x="14074" y="20476"/>
                            <a:pt x="14074" y="20444"/>
                            <a:pt x="14074" y="20381"/>
                          </a:cubicBezTo>
                          <a:cubicBezTo>
                            <a:pt x="14074" y="20349"/>
                            <a:pt x="14042" y="20285"/>
                            <a:pt x="14042" y="20253"/>
                          </a:cubicBezTo>
                          <a:cubicBezTo>
                            <a:pt x="14016" y="20120"/>
                            <a:pt x="14100" y="20053"/>
                            <a:pt x="14203" y="20053"/>
                          </a:cubicBezTo>
                          <a:cubicBezTo>
                            <a:pt x="14223" y="20053"/>
                            <a:pt x="14245" y="20056"/>
                            <a:pt x="14266" y="20061"/>
                          </a:cubicBezTo>
                          <a:cubicBezTo>
                            <a:pt x="14425" y="19806"/>
                            <a:pt x="14585" y="19583"/>
                            <a:pt x="14745" y="19359"/>
                          </a:cubicBezTo>
                          <a:cubicBezTo>
                            <a:pt x="15000" y="19040"/>
                            <a:pt x="15223" y="18689"/>
                            <a:pt x="15447" y="18370"/>
                          </a:cubicBezTo>
                          <a:cubicBezTo>
                            <a:pt x="15894" y="17732"/>
                            <a:pt x="16245" y="17030"/>
                            <a:pt x="16532" y="16295"/>
                          </a:cubicBezTo>
                          <a:cubicBezTo>
                            <a:pt x="16659" y="15913"/>
                            <a:pt x="16755" y="15498"/>
                            <a:pt x="16787" y="15115"/>
                          </a:cubicBezTo>
                          <a:cubicBezTo>
                            <a:pt x="16819" y="14923"/>
                            <a:pt x="16819" y="14732"/>
                            <a:pt x="16819" y="14572"/>
                          </a:cubicBezTo>
                          <a:cubicBezTo>
                            <a:pt x="16819" y="14476"/>
                            <a:pt x="16819" y="14221"/>
                            <a:pt x="16723" y="14189"/>
                          </a:cubicBezTo>
                          <a:cubicBezTo>
                            <a:pt x="16711" y="14183"/>
                            <a:pt x="16697" y="14180"/>
                            <a:pt x="16683" y="14180"/>
                          </a:cubicBezTo>
                          <a:cubicBezTo>
                            <a:pt x="16553" y="14180"/>
                            <a:pt x="16366" y="14419"/>
                            <a:pt x="16308" y="14476"/>
                          </a:cubicBezTo>
                          <a:cubicBezTo>
                            <a:pt x="16213" y="14604"/>
                            <a:pt x="16117" y="14732"/>
                            <a:pt x="16053" y="14859"/>
                          </a:cubicBezTo>
                          <a:cubicBezTo>
                            <a:pt x="15862" y="15242"/>
                            <a:pt x="15702" y="15593"/>
                            <a:pt x="15511" y="15944"/>
                          </a:cubicBezTo>
                          <a:lnTo>
                            <a:pt x="14904" y="17221"/>
                          </a:lnTo>
                          <a:cubicBezTo>
                            <a:pt x="14681" y="17668"/>
                            <a:pt x="14489" y="18115"/>
                            <a:pt x="14266" y="18529"/>
                          </a:cubicBezTo>
                          <a:cubicBezTo>
                            <a:pt x="14232" y="18581"/>
                            <a:pt x="14161" y="18614"/>
                            <a:pt x="14093" y="18614"/>
                          </a:cubicBezTo>
                          <a:cubicBezTo>
                            <a:pt x="14034" y="18614"/>
                            <a:pt x="13976" y="18589"/>
                            <a:pt x="13947" y="18529"/>
                          </a:cubicBezTo>
                          <a:cubicBezTo>
                            <a:pt x="13915" y="18529"/>
                            <a:pt x="13883" y="18466"/>
                            <a:pt x="13883" y="18434"/>
                          </a:cubicBezTo>
                          <a:cubicBezTo>
                            <a:pt x="13851" y="18051"/>
                            <a:pt x="13500" y="17795"/>
                            <a:pt x="13436" y="17412"/>
                          </a:cubicBezTo>
                          <a:cubicBezTo>
                            <a:pt x="13340" y="16934"/>
                            <a:pt x="13723" y="16519"/>
                            <a:pt x="13947" y="16136"/>
                          </a:cubicBezTo>
                          <a:cubicBezTo>
                            <a:pt x="14457" y="15210"/>
                            <a:pt x="14936" y="14285"/>
                            <a:pt x="15383" y="13327"/>
                          </a:cubicBezTo>
                          <a:cubicBezTo>
                            <a:pt x="15638" y="12849"/>
                            <a:pt x="15830" y="12338"/>
                            <a:pt x="15989" y="11827"/>
                          </a:cubicBezTo>
                          <a:cubicBezTo>
                            <a:pt x="16053" y="11572"/>
                            <a:pt x="16117" y="11349"/>
                            <a:pt x="16149" y="11125"/>
                          </a:cubicBezTo>
                          <a:cubicBezTo>
                            <a:pt x="16181" y="10934"/>
                            <a:pt x="16213" y="10679"/>
                            <a:pt x="16053" y="10583"/>
                          </a:cubicBezTo>
                          <a:cubicBezTo>
                            <a:pt x="15973" y="10535"/>
                            <a:pt x="15886" y="10511"/>
                            <a:pt x="15802" y="10511"/>
                          </a:cubicBezTo>
                          <a:cubicBezTo>
                            <a:pt x="15718" y="10511"/>
                            <a:pt x="15638" y="10535"/>
                            <a:pt x="15574" y="10583"/>
                          </a:cubicBezTo>
                          <a:cubicBezTo>
                            <a:pt x="15383" y="10742"/>
                            <a:pt x="15223" y="10934"/>
                            <a:pt x="15128" y="11157"/>
                          </a:cubicBezTo>
                          <a:cubicBezTo>
                            <a:pt x="14872" y="11636"/>
                            <a:pt x="14649" y="12115"/>
                            <a:pt x="14425" y="12593"/>
                          </a:cubicBezTo>
                          <a:cubicBezTo>
                            <a:pt x="14138" y="13136"/>
                            <a:pt x="13883" y="13678"/>
                            <a:pt x="13660" y="14221"/>
                          </a:cubicBezTo>
                          <a:cubicBezTo>
                            <a:pt x="13532" y="14508"/>
                            <a:pt x="13404" y="14795"/>
                            <a:pt x="13308" y="15083"/>
                          </a:cubicBezTo>
                          <a:cubicBezTo>
                            <a:pt x="13213" y="15370"/>
                            <a:pt x="13085" y="15657"/>
                            <a:pt x="12925" y="15913"/>
                          </a:cubicBezTo>
                          <a:cubicBezTo>
                            <a:pt x="12894" y="15944"/>
                            <a:pt x="12846" y="15960"/>
                            <a:pt x="12798" y="15960"/>
                          </a:cubicBezTo>
                          <a:cubicBezTo>
                            <a:pt x="12750" y="15960"/>
                            <a:pt x="12702" y="15944"/>
                            <a:pt x="12670" y="15913"/>
                          </a:cubicBezTo>
                          <a:lnTo>
                            <a:pt x="12638" y="15913"/>
                          </a:lnTo>
                          <a:cubicBezTo>
                            <a:pt x="12606" y="15913"/>
                            <a:pt x="12574" y="15881"/>
                            <a:pt x="12543" y="15881"/>
                          </a:cubicBezTo>
                          <a:lnTo>
                            <a:pt x="12511" y="15881"/>
                          </a:lnTo>
                          <a:cubicBezTo>
                            <a:pt x="12511" y="15849"/>
                            <a:pt x="12511" y="15849"/>
                            <a:pt x="12511" y="15849"/>
                          </a:cubicBezTo>
                          <a:cubicBezTo>
                            <a:pt x="12415" y="15721"/>
                            <a:pt x="12319" y="15593"/>
                            <a:pt x="12287" y="15434"/>
                          </a:cubicBezTo>
                          <a:lnTo>
                            <a:pt x="11936" y="14636"/>
                          </a:lnTo>
                          <a:cubicBezTo>
                            <a:pt x="11840" y="14444"/>
                            <a:pt x="11745" y="14253"/>
                            <a:pt x="11713" y="14061"/>
                          </a:cubicBezTo>
                          <a:cubicBezTo>
                            <a:pt x="11713" y="13806"/>
                            <a:pt x="11808" y="13551"/>
                            <a:pt x="11968" y="13327"/>
                          </a:cubicBezTo>
                          <a:cubicBezTo>
                            <a:pt x="12543" y="12434"/>
                            <a:pt x="13021" y="11476"/>
                            <a:pt x="13404" y="10519"/>
                          </a:cubicBezTo>
                          <a:cubicBezTo>
                            <a:pt x="13787" y="9689"/>
                            <a:pt x="13915" y="8764"/>
                            <a:pt x="13787" y="7838"/>
                          </a:cubicBezTo>
                          <a:cubicBezTo>
                            <a:pt x="13787" y="7742"/>
                            <a:pt x="13755" y="7615"/>
                            <a:pt x="13723" y="7519"/>
                          </a:cubicBezTo>
                          <a:cubicBezTo>
                            <a:pt x="13691" y="7455"/>
                            <a:pt x="13723" y="7328"/>
                            <a:pt x="13596" y="7264"/>
                          </a:cubicBezTo>
                          <a:cubicBezTo>
                            <a:pt x="13578" y="7250"/>
                            <a:pt x="13561" y="7244"/>
                            <a:pt x="13544" y="7244"/>
                          </a:cubicBezTo>
                          <a:cubicBezTo>
                            <a:pt x="13443" y="7244"/>
                            <a:pt x="13368" y="7469"/>
                            <a:pt x="13340" y="7551"/>
                          </a:cubicBezTo>
                          <a:cubicBezTo>
                            <a:pt x="13149" y="8062"/>
                            <a:pt x="12989" y="8572"/>
                            <a:pt x="12862" y="9115"/>
                          </a:cubicBezTo>
                          <a:cubicBezTo>
                            <a:pt x="12511" y="10296"/>
                            <a:pt x="12191" y="11540"/>
                            <a:pt x="11904" y="12721"/>
                          </a:cubicBezTo>
                          <a:cubicBezTo>
                            <a:pt x="11877" y="12804"/>
                            <a:pt x="11777" y="12887"/>
                            <a:pt x="11689" y="12887"/>
                          </a:cubicBezTo>
                          <a:cubicBezTo>
                            <a:pt x="11675" y="12887"/>
                            <a:pt x="11662" y="12885"/>
                            <a:pt x="11649" y="12881"/>
                          </a:cubicBezTo>
                          <a:cubicBezTo>
                            <a:pt x="11625" y="12905"/>
                            <a:pt x="11595" y="12915"/>
                            <a:pt x="11565" y="12915"/>
                          </a:cubicBezTo>
                          <a:cubicBezTo>
                            <a:pt x="11517" y="12915"/>
                            <a:pt x="11465" y="12888"/>
                            <a:pt x="11426" y="12849"/>
                          </a:cubicBezTo>
                          <a:cubicBezTo>
                            <a:pt x="11266" y="12625"/>
                            <a:pt x="11106" y="12402"/>
                            <a:pt x="10947" y="12147"/>
                          </a:cubicBezTo>
                          <a:cubicBezTo>
                            <a:pt x="10787" y="11923"/>
                            <a:pt x="10660" y="11700"/>
                            <a:pt x="10564" y="11476"/>
                          </a:cubicBezTo>
                          <a:cubicBezTo>
                            <a:pt x="10340" y="10966"/>
                            <a:pt x="10596" y="10455"/>
                            <a:pt x="10755" y="9976"/>
                          </a:cubicBezTo>
                          <a:cubicBezTo>
                            <a:pt x="11170" y="8891"/>
                            <a:pt x="11457" y="7774"/>
                            <a:pt x="11649" y="6625"/>
                          </a:cubicBezTo>
                          <a:cubicBezTo>
                            <a:pt x="11777" y="5636"/>
                            <a:pt x="11904" y="4551"/>
                            <a:pt x="11521" y="3625"/>
                          </a:cubicBezTo>
                          <a:cubicBezTo>
                            <a:pt x="11489" y="3562"/>
                            <a:pt x="11457" y="3402"/>
                            <a:pt x="11394" y="3402"/>
                          </a:cubicBezTo>
                          <a:cubicBezTo>
                            <a:pt x="11330" y="3402"/>
                            <a:pt x="11234" y="3562"/>
                            <a:pt x="11234" y="3594"/>
                          </a:cubicBezTo>
                          <a:cubicBezTo>
                            <a:pt x="11138" y="3849"/>
                            <a:pt x="11074" y="4136"/>
                            <a:pt x="11011" y="4391"/>
                          </a:cubicBezTo>
                          <a:cubicBezTo>
                            <a:pt x="10883" y="4966"/>
                            <a:pt x="10755" y="5540"/>
                            <a:pt x="10628" y="6115"/>
                          </a:cubicBezTo>
                          <a:cubicBezTo>
                            <a:pt x="10340" y="7423"/>
                            <a:pt x="10149" y="8732"/>
                            <a:pt x="9989" y="10040"/>
                          </a:cubicBezTo>
                          <a:cubicBezTo>
                            <a:pt x="9989" y="10152"/>
                            <a:pt x="9910" y="10203"/>
                            <a:pt x="9823" y="10203"/>
                          </a:cubicBezTo>
                          <a:cubicBezTo>
                            <a:pt x="9711" y="10203"/>
                            <a:pt x="9588" y="10120"/>
                            <a:pt x="9606" y="9976"/>
                          </a:cubicBezTo>
                          <a:cubicBezTo>
                            <a:pt x="9000" y="9498"/>
                            <a:pt x="8394" y="8796"/>
                            <a:pt x="8394" y="7966"/>
                          </a:cubicBezTo>
                          <a:cubicBezTo>
                            <a:pt x="8426" y="7455"/>
                            <a:pt x="8521" y="6945"/>
                            <a:pt x="8649" y="6466"/>
                          </a:cubicBezTo>
                          <a:cubicBezTo>
                            <a:pt x="8745" y="5923"/>
                            <a:pt x="8872" y="5413"/>
                            <a:pt x="9000" y="4870"/>
                          </a:cubicBezTo>
                          <a:cubicBezTo>
                            <a:pt x="9192" y="3977"/>
                            <a:pt x="9415" y="2987"/>
                            <a:pt x="9032" y="2062"/>
                          </a:cubicBezTo>
                          <a:cubicBezTo>
                            <a:pt x="8936" y="1902"/>
                            <a:pt x="8840" y="1711"/>
                            <a:pt x="8713" y="1583"/>
                          </a:cubicBezTo>
                          <a:cubicBezTo>
                            <a:pt x="8673" y="1543"/>
                            <a:pt x="8649" y="1525"/>
                            <a:pt x="8631" y="1525"/>
                          </a:cubicBezTo>
                          <a:cubicBezTo>
                            <a:pt x="8606" y="1525"/>
                            <a:pt x="8590" y="1559"/>
                            <a:pt x="8553" y="1615"/>
                          </a:cubicBezTo>
                          <a:cubicBezTo>
                            <a:pt x="8489" y="1711"/>
                            <a:pt x="8457" y="1806"/>
                            <a:pt x="8426" y="1934"/>
                          </a:cubicBezTo>
                          <a:cubicBezTo>
                            <a:pt x="8266" y="2445"/>
                            <a:pt x="8170" y="2955"/>
                            <a:pt x="8138" y="3498"/>
                          </a:cubicBezTo>
                          <a:cubicBezTo>
                            <a:pt x="8011" y="4711"/>
                            <a:pt x="7947" y="5923"/>
                            <a:pt x="7851" y="7104"/>
                          </a:cubicBezTo>
                          <a:cubicBezTo>
                            <a:pt x="7851" y="7232"/>
                            <a:pt x="7769" y="7290"/>
                            <a:pt x="7680" y="7290"/>
                          </a:cubicBezTo>
                          <a:cubicBezTo>
                            <a:pt x="7570" y="7290"/>
                            <a:pt x="7450" y="7200"/>
                            <a:pt x="7468" y="7040"/>
                          </a:cubicBezTo>
                          <a:lnTo>
                            <a:pt x="7468" y="6913"/>
                          </a:lnTo>
                          <a:cubicBezTo>
                            <a:pt x="6989" y="6370"/>
                            <a:pt x="6511" y="5828"/>
                            <a:pt x="5968" y="5381"/>
                          </a:cubicBezTo>
                          <a:cubicBezTo>
                            <a:pt x="5904" y="5317"/>
                            <a:pt x="5872" y="5253"/>
                            <a:pt x="5872" y="5189"/>
                          </a:cubicBezTo>
                          <a:cubicBezTo>
                            <a:pt x="6064" y="4615"/>
                            <a:pt x="6223" y="4008"/>
                            <a:pt x="6319" y="3434"/>
                          </a:cubicBezTo>
                          <a:cubicBezTo>
                            <a:pt x="6383" y="2891"/>
                            <a:pt x="6351" y="2317"/>
                            <a:pt x="6255" y="1806"/>
                          </a:cubicBezTo>
                          <a:cubicBezTo>
                            <a:pt x="6192" y="1551"/>
                            <a:pt x="6096" y="1328"/>
                            <a:pt x="6000" y="1104"/>
                          </a:cubicBezTo>
                          <a:cubicBezTo>
                            <a:pt x="5936" y="977"/>
                            <a:pt x="5904" y="881"/>
                            <a:pt x="5840" y="785"/>
                          </a:cubicBezTo>
                          <a:cubicBezTo>
                            <a:pt x="5809" y="753"/>
                            <a:pt x="5777" y="689"/>
                            <a:pt x="5713" y="689"/>
                          </a:cubicBezTo>
                          <a:cubicBezTo>
                            <a:pt x="5649" y="689"/>
                            <a:pt x="5617" y="753"/>
                            <a:pt x="5585" y="785"/>
                          </a:cubicBezTo>
                          <a:cubicBezTo>
                            <a:pt x="5553" y="913"/>
                            <a:pt x="5521" y="1040"/>
                            <a:pt x="5521" y="1168"/>
                          </a:cubicBezTo>
                          <a:cubicBezTo>
                            <a:pt x="5489" y="1328"/>
                            <a:pt x="5489" y="1455"/>
                            <a:pt x="5489" y="1615"/>
                          </a:cubicBezTo>
                          <a:cubicBezTo>
                            <a:pt x="5458" y="1934"/>
                            <a:pt x="5458" y="2221"/>
                            <a:pt x="5458" y="2540"/>
                          </a:cubicBezTo>
                          <a:cubicBezTo>
                            <a:pt x="5458" y="3179"/>
                            <a:pt x="5521" y="3849"/>
                            <a:pt x="5617" y="4519"/>
                          </a:cubicBezTo>
                          <a:cubicBezTo>
                            <a:pt x="5617" y="4615"/>
                            <a:pt x="5585" y="4711"/>
                            <a:pt x="5489" y="4742"/>
                          </a:cubicBezTo>
                          <a:cubicBezTo>
                            <a:pt x="5450" y="4756"/>
                            <a:pt x="5405" y="4763"/>
                            <a:pt x="5359" y="4763"/>
                          </a:cubicBezTo>
                          <a:cubicBezTo>
                            <a:pt x="5293" y="4763"/>
                            <a:pt x="5226" y="4748"/>
                            <a:pt x="5170" y="4711"/>
                          </a:cubicBezTo>
                          <a:cubicBezTo>
                            <a:pt x="5138" y="4742"/>
                            <a:pt x="5075" y="4774"/>
                            <a:pt x="5011" y="4774"/>
                          </a:cubicBezTo>
                          <a:cubicBezTo>
                            <a:pt x="4947" y="4774"/>
                            <a:pt x="4883" y="4742"/>
                            <a:pt x="4851" y="4679"/>
                          </a:cubicBezTo>
                          <a:cubicBezTo>
                            <a:pt x="4787" y="4551"/>
                            <a:pt x="4755" y="4455"/>
                            <a:pt x="4692" y="4328"/>
                          </a:cubicBezTo>
                          <a:cubicBezTo>
                            <a:pt x="4500" y="4008"/>
                            <a:pt x="4341" y="3657"/>
                            <a:pt x="4181" y="3306"/>
                          </a:cubicBezTo>
                          <a:cubicBezTo>
                            <a:pt x="3989" y="2923"/>
                            <a:pt x="3798" y="2508"/>
                            <a:pt x="3575" y="2125"/>
                          </a:cubicBezTo>
                          <a:cubicBezTo>
                            <a:pt x="3319" y="1743"/>
                            <a:pt x="3032" y="1391"/>
                            <a:pt x="2713" y="1072"/>
                          </a:cubicBezTo>
                          <a:cubicBezTo>
                            <a:pt x="2394" y="753"/>
                            <a:pt x="2075" y="466"/>
                            <a:pt x="1692" y="243"/>
                          </a:cubicBezTo>
                          <a:cubicBezTo>
                            <a:pt x="1532" y="147"/>
                            <a:pt x="1341" y="51"/>
                            <a:pt x="1149" y="19"/>
                          </a:cubicBezTo>
                          <a:cubicBezTo>
                            <a:pt x="1079" y="7"/>
                            <a:pt x="1009" y="0"/>
                            <a:pt x="93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2" name="Google Shape;1942;p60"/>
                    <p:cNvSpPr/>
                    <p:nvPr/>
                  </p:nvSpPr>
                  <p:spPr>
                    <a:xfrm>
                      <a:off x="2053100" y="2155525"/>
                      <a:ext cx="474750" cy="827550"/>
                    </a:xfrm>
                    <a:custGeom>
                      <a:avLst/>
                      <a:gdLst/>
                      <a:ahLst/>
                      <a:cxnLst/>
                      <a:rect l="l" t="t" r="r" b="b"/>
                      <a:pathLst>
                        <a:path w="18990" h="33102" extrusionOk="0">
                          <a:moveTo>
                            <a:pt x="1450" y="422"/>
                          </a:moveTo>
                          <a:cubicBezTo>
                            <a:pt x="1520" y="422"/>
                            <a:pt x="1590" y="429"/>
                            <a:pt x="1660" y="441"/>
                          </a:cubicBezTo>
                          <a:cubicBezTo>
                            <a:pt x="1852" y="473"/>
                            <a:pt x="2043" y="569"/>
                            <a:pt x="2203" y="665"/>
                          </a:cubicBezTo>
                          <a:cubicBezTo>
                            <a:pt x="2586" y="888"/>
                            <a:pt x="2905" y="1175"/>
                            <a:pt x="3224" y="1494"/>
                          </a:cubicBezTo>
                          <a:cubicBezTo>
                            <a:pt x="3543" y="1813"/>
                            <a:pt x="3830" y="2165"/>
                            <a:pt x="4086" y="2547"/>
                          </a:cubicBezTo>
                          <a:cubicBezTo>
                            <a:pt x="4309" y="2930"/>
                            <a:pt x="4500" y="3345"/>
                            <a:pt x="4692" y="3728"/>
                          </a:cubicBezTo>
                          <a:cubicBezTo>
                            <a:pt x="4915" y="4207"/>
                            <a:pt x="5139" y="4654"/>
                            <a:pt x="5362" y="5101"/>
                          </a:cubicBezTo>
                          <a:cubicBezTo>
                            <a:pt x="5396" y="5169"/>
                            <a:pt x="5467" y="5201"/>
                            <a:pt x="5535" y="5201"/>
                          </a:cubicBezTo>
                          <a:cubicBezTo>
                            <a:pt x="5595" y="5201"/>
                            <a:pt x="5652" y="5177"/>
                            <a:pt x="5681" y="5133"/>
                          </a:cubicBezTo>
                          <a:cubicBezTo>
                            <a:pt x="5737" y="5170"/>
                            <a:pt x="5804" y="5185"/>
                            <a:pt x="5870" y="5185"/>
                          </a:cubicBezTo>
                          <a:cubicBezTo>
                            <a:pt x="5916" y="5185"/>
                            <a:pt x="5961" y="5178"/>
                            <a:pt x="6000" y="5164"/>
                          </a:cubicBezTo>
                          <a:cubicBezTo>
                            <a:pt x="6096" y="5133"/>
                            <a:pt x="6128" y="5037"/>
                            <a:pt x="6128" y="4941"/>
                          </a:cubicBezTo>
                          <a:cubicBezTo>
                            <a:pt x="6032" y="4271"/>
                            <a:pt x="5969" y="3633"/>
                            <a:pt x="5969" y="2962"/>
                          </a:cubicBezTo>
                          <a:cubicBezTo>
                            <a:pt x="5969" y="2643"/>
                            <a:pt x="5969" y="2356"/>
                            <a:pt x="6000" y="2037"/>
                          </a:cubicBezTo>
                          <a:cubicBezTo>
                            <a:pt x="6000" y="1909"/>
                            <a:pt x="6000" y="1750"/>
                            <a:pt x="6032" y="1590"/>
                          </a:cubicBezTo>
                          <a:cubicBezTo>
                            <a:pt x="6032" y="1462"/>
                            <a:pt x="6064" y="1335"/>
                            <a:pt x="6096" y="1207"/>
                          </a:cubicBezTo>
                          <a:cubicBezTo>
                            <a:pt x="6128" y="1175"/>
                            <a:pt x="6160" y="1111"/>
                            <a:pt x="6224" y="1111"/>
                          </a:cubicBezTo>
                          <a:cubicBezTo>
                            <a:pt x="6288" y="1111"/>
                            <a:pt x="6320" y="1175"/>
                            <a:pt x="6351" y="1207"/>
                          </a:cubicBezTo>
                          <a:cubicBezTo>
                            <a:pt x="6415" y="1303"/>
                            <a:pt x="6479" y="1430"/>
                            <a:pt x="6511" y="1526"/>
                          </a:cubicBezTo>
                          <a:cubicBezTo>
                            <a:pt x="6607" y="1750"/>
                            <a:pt x="6703" y="1973"/>
                            <a:pt x="6766" y="2228"/>
                          </a:cubicBezTo>
                          <a:cubicBezTo>
                            <a:pt x="6862" y="2771"/>
                            <a:pt x="6894" y="3313"/>
                            <a:pt x="6830" y="3856"/>
                          </a:cubicBezTo>
                          <a:cubicBezTo>
                            <a:pt x="6734" y="4430"/>
                            <a:pt x="6575" y="5037"/>
                            <a:pt x="6383" y="5611"/>
                          </a:cubicBezTo>
                          <a:cubicBezTo>
                            <a:pt x="6383" y="5675"/>
                            <a:pt x="6415" y="5739"/>
                            <a:pt x="6479" y="5803"/>
                          </a:cubicBezTo>
                          <a:cubicBezTo>
                            <a:pt x="7022" y="6281"/>
                            <a:pt x="7532" y="6792"/>
                            <a:pt x="7979" y="7367"/>
                          </a:cubicBezTo>
                          <a:lnTo>
                            <a:pt x="7979" y="7462"/>
                          </a:lnTo>
                          <a:cubicBezTo>
                            <a:pt x="7961" y="7622"/>
                            <a:pt x="8081" y="7712"/>
                            <a:pt x="8191" y="7712"/>
                          </a:cubicBezTo>
                          <a:cubicBezTo>
                            <a:pt x="8280" y="7712"/>
                            <a:pt x="8362" y="7654"/>
                            <a:pt x="8362" y="7526"/>
                          </a:cubicBezTo>
                          <a:cubicBezTo>
                            <a:pt x="8458" y="6345"/>
                            <a:pt x="8522" y="5133"/>
                            <a:pt x="8649" y="3920"/>
                          </a:cubicBezTo>
                          <a:cubicBezTo>
                            <a:pt x="8681" y="3409"/>
                            <a:pt x="8777" y="2867"/>
                            <a:pt x="8937" y="2356"/>
                          </a:cubicBezTo>
                          <a:cubicBezTo>
                            <a:pt x="8968" y="2260"/>
                            <a:pt x="9000" y="2133"/>
                            <a:pt x="9064" y="2037"/>
                          </a:cubicBezTo>
                          <a:cubicBezTo>
                            <a:pt x="9099" y="1984"/>
                            <a:pt x="9115" y="1960"/>
                            <a:pt x="9138" y="1960"/>
                          </a:cubicBezTo>
                          <a:cubicBezTo>
                            <a:pt x="9157" y="1960"/>
                            <a:pt x="9181" y="1976"/>
                            <a:pt x="9224" y="2005"/>
                          </a:cubicBezTo>
                          <a:cubicBezTo>
                            <a:pt x="9351" y="2165"/>
                            <a:pt x="9447" y="2324"/>
                            <a:pt x="9543" y="2516"/>
                          </a:cubicBezTo>
                          <a:cubicBezTo>
                            <a:pt x="9926" y="3409"/>
                            <a:pt x="9703" y="4399"/>
                            <a:pt x="9511" y="5292"/>
                          </a:cubicBezTo>
                          <a:cubicBezTo>
                            <a:pt x="9383" y="5835"/>
                            <a:pt x="9256" y="6345"/>
                            <a:pt x="9160" y="6888"/>
                          </a:cubicBezTo>
                          <a:cubicBezTo>
                            <a:pt x="9032" y="7398"/>
                            <a:pt x="8937" y="7877"/>
                            <a:pt x="8905" y="8420"/>
                          </a:cubicBezTo>
                          <a:cubicBezTo>
                            <a:pt x="8905" y="9218"/>
                            <a:pt x="9479" y="9920"/>
                            <a:pt x="10117" y="10398"/>
                          </a:cubicBezTo>
                          <a:cubicBezTo>
                            <a:pt x="10099" y="10542"/>
                            <a:pt x="10222" y="10625"/>
                            <a:pt x="10334" y="10625"/>
                          </a:cubicBezTo>
                          <a:cubicBezTo>
                            <a:pt x="10421" y="10625"/>
                            <a:pt x="10500" y="10574"/>
                            <a:pt x="10500" y="10462"/>
                          </a:cubicBezTo>
                          <a:cubicBezTo>
                            <a:pt x="10660" y="9154"/>
                            <a:pt x="10851" y="7845"/>
                            <a:pt x="11139" y="6537"/>
                          </a:cubicBezTo>
                          <a:cubicBezTo>
                            <a:pt x="11266" y="5962"/>
                            <a:pt x="11394" y="5388"/>
                            <a:pt x="11522" y="4813"/>
                          </a:cubicBezTo>
                          <a:cubicBezTo>
                            <a:pt x="11585" y="4558"/>
                            <a:pt x="11649" y="4271"/>
                            <a:pt x="11745" y="4016"/>
                          </a:cubicBezTo>
                          <a:cubicBezTo>
                            <a:pt x="11745" y="3984"/>
                            <a:pt x="11841" y="3824"/>
                            <a:pt x="11905" y="3824"/>
                          </a:cubicBezTo>
                          <a:cubicBezTo>
                            <a:pt x="11968" y="3824"/>
                            <a:pt x="12000" y="4016"/>
                            <a:pt x="12032" y="4047"/>
                          </a:cubicBezTo>
                          <a:cubicBezTo>
                            <a:pt x="12415" y="5005"/>
                            <a:pt x="12288" y="6058"/>
                            <a:pt x="12160" y="7047"/>
                          </a:cubicBezTo>
                          <a:cubicBezTo>
                            <a:pt x="11968" y="8196"/>
                            <a:pt x="11681" y="9313"/>
                            <a:pt x="11266" y="10398"/>
                          </a:cubicBezTo>
                          <a:cubicBezTo>
                            <a:pt x="11107" y="10877"/>
                            <a:pt x="10851" y="11388"/>
                            <a:pt x="11075" y="11898"/>
                          </a:cubicBezTo>
                          <a:cubicBezTo>
                            <a:pt x="11171" y="12122"/>
                            <a:pt x="11298" y="12377"/>
                            <a:pt x="11458" y="12601"/>
                          </a:cubicBezTo>
                          <a:cubicBezTo>
                            <a:pt x="11617" y="12824"/>
                            <a:pt x="11777" y="13047"/>
                            <a:pt x="11937" y="13303"/>
                          </a:cubicBezTo>
                          <a:cubicBezTo>
                            <a:pt x="11982" y="13325"/>
                            <a:pt x="12043" y="13348"/>
                            <a:pt x="12097" y="13348"/>
                          </a:cubicBezTo>
                          <a:cubicBezTo>
                            <a:pt x="12120" y="13348"/>
                            <a:pt x="12141" y="13344"/>
                            <a:pt x="12160" y="13335"/>
                          </a:cubicBezTo>
                          <a:cubicBezTo>
                            <a:pt x="12256" y="13335"/>
                            <a:pt x="12383" y="13271"/>
                            <a:pt x="12383" y="13143"/>
                          </a:cubicBezTo>
                          <a:cubicBezTo>
                            <a:pt x="12702" y="11962"/>
                            <a:pt x="13022" y="10718"/>
                            <a:pt x="13373" y="9537"/>
                          </a:cubicBezTo>
                          <a:cubicBezTo>
                            <a:pt x="13500" y="8994"/>
                            <a:pt x="13660" y="8484"/>
                            <a:pt x="13851" y="7973"/>
                          </a:cubicBezTo>
                          <a:cubicBezTo>
                            <a:pt x="13879" y="7891"/>
                            <a:pt x="13954" y="7666"/>
                            <a:pt x="14055" y="7666"/>
                          </a:cubicBezTo>
                          <a:cubicBezTo>
                            <a:pt x="14072" y="7666"/>
                            <a:pt x="14089" y="7672"/>
                            <a:pt x="14107" y="7686"/>
                          </a:cubicBezTo>
                          <a:cubicBezTo>
                            <a:pt x="14234" y="7750"/>
                            <a:pt x="14202" y="7877"/>
                            <a:pt x="14234" y="7941"/>
                          </a:cubicBezTo>
                          <a:cubicBezTo>
                            <a:pt x="14266" y="8037"/>
                            <a:pt x="14298" y="8164"/>
                            <a:pt x="14298" y="8260"/>
                          </a:cubicBezTo>
                          <a:cubicBezTo>
                            <a:pt x="14426" y="9186"/>
                            <a:pt x="14298" y="10111"/>
                            <a:pt x="13915" y="10941"/>
                          </a:cubicBezTo>
                          <a:cubicBezTo>
                            <a:pt x="13532" y="11930"/>
                            <a:pt x="13054" y="12856"/>
                            <a:pt x="12479" y="13749"/>
                          </a:cubicBezTo>
                          <a:cubicBezTo>
                            <a:pt x="12319" y="13973"/>
                            <a:pt x="12224" y="14228"/>
                            <a:pt x="12224" y="14483"/>
                          </a:cubicBezTo>
                          <a:cubicBezTo>
                            <a:pt x="12256" y="14675"/>
                            <a:pt x="12351" y="14866"/>
                            <a:pt x="12447" y="15058"/>
                          </a:cubicBezTo>
                          <a:lnTo>
                            <a:pt x="12798" y="15856"/>
                          </a:lnTo>
                          <a:cubicBezTo>
                            <a:pt x="12830" y="16015"/>
                            <a:pt x="12926" y="16143"/>
                            <a:pt x="13022" y="16271"/>
                          </a:cubicBezTo>
                          <a:cubicBezTo>
                            <a:pt x="13022" y="16271"/>
                            <a:pt x="13022" y="16271"/>
                            <a:pt x="13022" y="16303"/>
                          </a:cubicBezTo>
                          <a:lnTo>
                            <a:pt x="13054" y="16303"/>
                          </a:lnTo>
                          <a:cubicBezTo>
                            <a:pt x="13085" y="16303"/>
                            <a:pt x="13117" y="16335"/>
                            <a:pt x="13149" y="16335"/>
                          </a:cubicBezTo>
                          <a:lnTo>
                            <a:pt x="13181" y="16335"/>
                          </a:lnTo>
                          <a:lnTo>
                            <a:pt x="13181" y="16303"/>
                          </a:lnTo>
                          <a:cubicBezTo>
                            <a:pt x="13213" y="16350"/>
                            <a:pt x="13261" y="16374"/>
                            <a:pt x="13309" y="16374"/>
                          </a:cubicBezTo>
                          <a:cubicBezTo>
                            <a:pt x="13357" y="16374"/>
                            <a:pt x="13405" y="16350"/>
                            <a:pt x="13436" y="16303"/>
                          </a:cubicBezTo>
                          <a:cubicBezTo>
                            <a:pt x="13596" y="16047"/>
                            <a:pt x="13724" y="15760"/>
                            <a:pt x="13819" y="15473"/>
                          </a:cubicBezTo>
                          <a:cubicBezTo>
                            <a:pt x="13915" y="15186"/>
                            <a:pt x="14043" y="14898"/>
                            <a:pt x="14171" y="14611"/>
                          </a:cubicBezTo>
                          <a:cubicBezTo>
                            <a:pt x="14394" y="14069"/>
                            <a:pt x="14649" y="13526"/>
                            <a:pt x="14905" y="12983"/>
                          </a:cubicBezTo>
                          <a:cubicBezTo>
                            <a:pt x="15160" y="12505"/>
                            <a:pt x="15383" y="12026"/>
                            <a:pt x="15639" y="11579"/>
                          </a:cubicBezTo>
                          <a:cubicBezTo>
                            <a:pt x="15734" y="11356"/>
                            <a:pt x="15894" y="11164"/>
                            <a:pt x="16085" y="11005"/>
                          </a:cubicBezTo>
                          <a:cubicBezTo>
                            <a:pt x="16160" y="10949"/>
                            <a:pt x="16255" y="10915"/>
                            <a:pt x="16354" y="10915"/>
                          </a:cubicBezTo>
                          <a:cubicBezTo>
                            <a:pt x="16425" y="10915"/>
                            <a:pt x="16497" y="10933"/>
                            <a:pt x="16564" y="10973"/>
                          </a:cubicBezTo>
                          <a:cubicBezTo>
                            <a:pt x="16724" y="11101"/>
                            <a:pt x="16692" y="11356"/>
                            <a:pt x="16660" y="11515"/>
                          </a:cubicBezTo>
                          <a:cubicBezTo>
                            <a:pt x="16628" y="11771"/>
                            <a:pt x="16564" y="11994"/>
                            <a:pt x="16500" y="12218"/>
                          </a:cubicBezTo>
                          <a:cubicBezTo>
                            <a:pt x="16341" y="12728"/>
                            <a:pt x="16149" y="13239"/>
                            <a:pt x="15894" y="13749"/>
                          </a:cubicBezTo>
                          <a:cubicBezTo>
                            <a:pt x="15447" y="14707"/>
                            <a:pt x="14968" y="15632"/>
                            <a:pt x="14458" y="16526"/>
                          </a:cubicBezTo>
                          <a:cubicBezTo>
                            <a:pt x="14234" y="16941"/>
                            <a:pt x="13851" y="17324"/>
                            <a:pt x="13947" y="17803"/>
                          </a:cubicBezTo>
                          <a:cubicBezTo>
                            <a:pt x="14011" y="18186"/>
                            <a:pt x="14362" y="18473"/>
                            <a:pt x="14394" y="18824"/>
                          </a:cubicBezTo>
                          <a:cubicBezTo>
                            <a:pt x="14394" y="18888"/>
                            <a:pt x="14426" y="18920"/>
                            <a:pt x="14458" y="18951"/>
                          </a:cubicBezTo>
                          <a:cubicBezTo>
                            <a:pt x="14487" y="18996"/>
                            <a:pt x="14544" y="19020"/>
                            <a:pt x="14604" y="19020"/>
                          </a:cubicBezTo>
                          <a:cubicBezTo>
                            <a:pt x="14672" y="19020"/>
                            <a:pt x="14743" y="18988"/>
                            <a:pt x="14777" y="18920"/>
                          </a:cubicBezTo>
                          <a:cubicBezTo>
                            <a:pt x="15000" y="18537"/>
                            <a:pt x="15192" y="18058"/>
                            <a:pt x="15415" y="17611"/>
                          </a:cubicBezTo>
                          <a:lnTo>
                            <a:pt x="16022" y="16366"/>
                          </a:lnTo>
                          <a:cubicBezTo>
                            <a:pt x="16213" y="15983"/>
                            <a:pt x="16373" y="15632"/>
                            <a:pt x="16564" y="15281"/>
                          </a:cubicBezTo>
                          <a:cubicBezTo>
                            <a:pt x="16628" y="15122"/>
                            <a:pt x="16724" y="14994"/>
                            <a:pt x="16819" y="14866"/>
                          </a:cubicBezTo>
                          <a:cubicBezTo>
                            <a:pt x="16880" y="14806"/>
                            <a:pt x="17081" y="14576"/>
                            <a:pt x="17211" y="14576"/>
                          </a:cubicBezTo>
                          <a:cubicBezTo>
                            <a:pt x="17219" y="14576"/>
                            <a:pt x="17227" y="14577"/>
                            <a:pt x="17234" y="14579"/>
                          </a:cubicBezTo>
                          <a:cubicBezTo>
                            <a:pt x="17330" y="14643"/>
                            <a:pt x="17298" y="14930"/>
                            <a:pt x="17298" y="14994"/>
                          </a:cubicBezTo>
                          <a:cubicBezTo>
                            <a:pt x="17298" y="15154"/>
                            <a:pt x="17298" y="15345"/>
                            <a:pt x="17266" y="15537"/>
                          </a:cubicBezTo>
                          <a:cubicBezTo>
                            <a:pt x="17234" y="15952"/>
                            <a:pt x="17139" y="16335"/>
                            <a:pt x="16979" y="16717"/>
                          </a:cubicBezTo>
                          <a:cubicBezTo>
                            <a:pt x="16724" y="17452"/>
                            <a:pt x="16341" y="18154"/>
                            <a:pt x="15894" y="18792"/>
                          </a:cubicBezTo>
                          <a:cubicBezTo>
                            <a:pt x="15702" y="19143"/>
                            <a:pt x="15447" y="19462"/>
                            <a:pt x="15224" y="19781"/>
                          </a:cubicBezTo>
                          <a:cubicBezTo>
                            <a:pt x="15064" y="20005"/>
                            <a:pt x="14905" y="20228"/>
                            <a:pt x="14745" y="20483"/>
                          </a:cubicBezTo>
                          <a:cubicBezTo>
                            <a:pt x="14724" y="20478"/>
                            <a:pt x="14702" y="20475"/>
                            <a:pt x="14682" y="20475"/>
                          </a:cubicBezTo>
                          <a:cubicBezTo>
                            <a:pt x="14579" y="20475"/>
                            <a:pt x="14495" y="20542"/>
                            <a:pt x="14522" y="20675"/>
                          </a:cubicBezTo>
                          <a:cubicBezTo>
                            <a:pt x="14522" y="20707"/>
                            <a:pt x="14522" y="20771"/>
                            <a:pt x="14553" y="20803"/>
                          </a:cubicBezTo>
                          <a:cubicBezTo>
                            <a:pt x="14522" y="20866"/>
                            <a:pt x="14553" y="20930"/>
                            <a:pt x="14585" y="20962"/>
                          </a:cubicBezTo>
                          <a:cubicBezTo>
                            <a:pt x="14649" y="21026"/>
                            <a:pt x="14681" y="21122"/>
                            <a:pt x="14713" y="21217"/>
                          </a:cubicBezTo>
                          <a:cubicBezTo>
                            <a:pt x="14809" y="21409"/>
                            <a:pt x="14873" y="21600"/>
                            <a:pt x="14968" y="21792"/>
                          </a:cubicBezTo>
                          <a:cubicBezTo>
                            <a:pt x="15128" y="22143"/>
                            <a:pt x="15256" y="22526"/>
                            <a:pt x="15383" y="22877"/>
                          </a:cubicBezTo>
                          <a:cubicBezTo>
                            <a:pt x="16341" y="25558"/>
                            <a:pt x="16915" y="28366"/>
                            <a:pt x="17075" y="31207"/>
                          </a:cubicBezTo>
                          <a:cubicBezTo>
                            <a:pt x="17075" y="31239"/>
                            <a:pt x="17075" y="31239"/>
                            <a:pt x="17075" y="31239"/>
                          </a:cubicBezTo>
                          <a:lnTo>
                            <a:pt x="16947" y="31302"/>
                          </a:lnTo>
                          <a:cubicBezTo>
                            <a:pt x="16660" y="31430"/>
                            <a:pt x="16341" y="31558"/>
                            <a:pt x="16053" y="31717"/>
                          </a:cubicBezTo>
                          <a:cubicBezTo>
                            <a:pt x="15894" y="31813"/>
                            <a:pt x="15734" y="31909"/>
                            <a:pt x="15575" y="31973"/>
                          </a:cubicBezTo>
                          <a:lnTo>
                            <a:pt x="15511" y="32036"/>
                          </a:lnTo>
                          <a:cubicBezTo>
                            <a:pt x="15288" y="31813"/>
                            <a:pt x="15032" y="31622"/>
                            <a:pt x="14745" y="31494"/>
                          </a:cubicBezTo>
                          <a:cubicBezTo>
                            <a:pt x="14649" y="31430"/>
                            <a:pt x="14522" y="31398"/>
                            <a:pt x="14426" y="31366"/>
                          </a:cubicBezTo>
                          <a:cubicBezTo>
                            <a:pt x="14490" y="30696"/>
                            <a:pt x="14522" y="30058"/>
                            <a:pt x="14522" y="29387"/>
                          </a:cubicBezTo>
                          <a:lnTo>
                            <a:pt x="14522" y="28302"/>
                          </a:lnTo>
                          <a:lnTo>
                            <a:pt x="14522" y="27760"/>
                          </a:lnTo>
                          <a:cubicBezTo>
                            <a:pt x="14522" y="27568"/>
                            <a:pt x="14490" y="27377"/>
                            <a:pt x="14426" y="27217"/>
                          </a:cubicBezTo>
                          <a:cubicBezTo>
                            <a:pt x="14394" y="27185"/>
                            <a:pt x="14354" y="27169"/>
                            <a:pt x="14314" y="27169"/>
                          </a:cubicBezTo>
                          <a:cubicBezTo>
                            <a:pt x="14274" y="27169"/>
                            <a:pt x="14234" y="27185"/>
                            <a:pt x="14202" y="27217"/>
                          </a:cubicBezTo>
                          <a:cubicBezTo>
                            <a:pt x="14139" y="27377"/>
                            <a:pt x="14107" y="27536"/>
                            <a:pt x="14139" y="27696"/>
                          </a:cubicBezTo>
                          <a:lnTo>
                            <a:pt x="14139" y="28302"/>
                          </a:lnTo>
                          <a:lnTo>
                            <a:pt x="14139" y="29387"/>
                          </a:lnTo>
                          <a:lnTo>
                            <a:pt x="14139" y="31270"/>
                          </a:lnTo>
                          <a:cubicBezTo>
                            <a:pt x="14011" y="31239"/>
                            <a:pt x="13883" y="31239"/>
                            <a:pt x="13756" y="31239"/>
                          </a:cubicBezTo>
                          <a:lnTo>
                            <a:pt x="13692" y="31239"/>
                          </a:lnTo>
                          <a:cubicBezTo>
                            <a:pt x="13724" y="30951"/>
                            <a:pt x="13756" y="30664"/>
                            <a:pt x="13788" y="30377"/>
                          </a:cubicBezTo>
                          <a:cubicBezTo>
                            <a:pt x="13819" y="30058"/>
                            <a:pt x="13819" y="29707"/>
                            <a:pt x="13851" y="29387"/>
                          </a:cubicBezTo>
                          <a:cubicBezTo>
                            <a:pt x="13979" y="27185"/>
                            <a:pt x="13883" y="24983"/>
                            <a:pt x="13532" y="22813"/>
                          </a:cubicBezTo>
                          <a:cubicBezTo>
                            <a:pt x="13628" y="22749"/>
                            <a:pt x="13596" y="22558"/>
                            <a:pt x="13468" y="22526"/>
                          </a:cubicBezTo>
                          <a:lnTo>
                            <a:pt x="13436" y="22398"/>
                          </a:lnTo>
                          <a:cubicBezTo>
                            <a:pt x="13421" y="22322"/>
                            <a:pt x="13355" y="22282"/>
                            <a:pt x="13294" y="22282"/>
                          </a:cubicBezTo>
                          <a:cubicBezTo>
                            <a:pt x="13226" y="22282"/>
                            <a:pt x="13164" y="22330"/>
                            <a:pt x="13181" y="22430"/>
                          </a:cubicBezTo>
                          <a:lnTo>
                            <a:pt x="13181" y="22462"/>
                          </a:lnTo>
                          <a:cubicBezTo>
                            <a:pt x="12543" y="22334"/>
                            <a:pt x="11905" y="22143"/>
                            <a:pt x="11266" y="21920"/>
                          </a:cubicBezTo>
                          <a:cubicBezTo>
                            <a:pt x="10660" y="21696"/>
                            <a:pt x="10085" y="21409"/>
                            <a:pt x="9511" y="21090"/>
                          </a:cubicBezTo>
                          <a:cubicBezTo>
                            <a:pt x="9256" y="20930"/>
                            <a:pt x="8968" y="20739"/>
                            <a:pt x="8713" y="20547"/>
                          </a:cubicBezTo>
                          <a:cubicBezTo>
                            <a:pt x="8649" y="20515"/>
                            <a:pt x="8586" y="20451"/>
                            <a:pt x="8522" y="20420"/>
                          </a:cubicBezTo>
                          <a:lnTo>
                            <a:pt x="8490" y="20388"/>
                          </a:lnTo>
                          <a:cubicBezTo>
                            <a:pt x="8617" y="20324"/>
                            <a:pt x="8745" y="20324"/>
                            <a:pt x="8873" y="20292"/>
                          </a:cubicBezTo>
                          <a:cubicBezTo>
                            <a:pt x="8955" y="20288"/>
                            <a:pt x="9038" y="20286"/>
                            <a:pt x="9120" y="20286"/>
                          </a:cubicBezTo>
                          <a:cubicBezTo>
                            <a:pt x="9707" y="20286"/>
                            <a:pt x="10288" y="20387"/>
                            <a:pt x="10820" y="20611"/>
                          </a:cubicBezTo>
                          <a:cubicBezTo>
                            <a:pt x="11139" y="20739"/>
                            <a:pt x="11458" y="20866"/>
                            <a:pt x="11745" y="21026"/>
                          </a:cubicBezTo>
                          <a:cubicBezTo>
                            <a:pt x="11968" y="21154"/>
                            <a:pt x="12224" y="21281"/>
                            <a:pt x="12447" y="21409"/>
                          </a:cubicBezTo>
                          <a:lnTo>
                            <a:pt x="12511" y="21537"/>
                          </a:lnTo>
                          <a:cubicBezTo>
                            <a:pt x="12543" y="21584"/>
                            <a:pt x="12591" y="21608"/>
                            <a:pt x="12639" y="21608"/>
                          </a:cubicBezTo>
                          <a:cubicBezTo>
                            <a:pt x="12686" y="21608"/>
                            <a:pt x="12734" y="21584"/>
                            <a:pt x="12766" y="21537"/>
                          </a:cubicBezTo>
                          <a:cubicBezTo>
                            <a:pt x="12958" y="21505"/>
                            <a:pt x="13022" y="21281"/>
                            <a:pt x="12862" y="21154"/>
                          </a:cubicBezTo>
                          <a:cubicBezTo>
                            <a:pt x="12798" y="21122"/>
                            <a:pt x="12766" y="21090"/>
                            <a:pt x="12702" y="21058"/>
                          </a:cubicBezTo>
                          <a:cubicBezTo>
                            <a:pt x="12639" y="20834"/>
                            <a:pt x="12575" y="20643"/>
                            <a:pt x="12511" y="20451"/>
                          </a:cubicBezTo>
                          <a:cubicBezTo>
                            <a:pt x="12479" y="20164"/>
                            <a:pt x="12319" y="19877"/>
                            <a:pt x="12128" y="19686"/>
                          </a:cubicBezTo>
                          <a:cubicBezTo>
                            <a:pt x="11841" y="19558"/>
                            <a:pt x="11554" y="19462"/>
                            <a:pt x="11266" y="19462"/>
                          </a:cubicBezTo>
                          <a:lnTo>
                            <a:pt x="10245" y="19271"/>
                          </a:lnTo>
                          <a:cubicBezTo>
                            <a:pt x="9096" y="19047"/>
                            <a:pt x="7915" y="18888"/>
                            <a:pt x="6766" y="18600"/>
                          </a:cubicBezTo>
                          <a:cubicBezTo>
                            <a:pt x="6256" y="18473"/>
                            <a:pt x="5745" y="18281"/>
                            <a:pt x="5298" y="18058"/>
                          </a:cubicBezTo>
                          <a:cubicBezTo>
                            <a:pt x="5075" y="17930"/>
                            <a:pt x="4852" y="17771"/>
                            <a:pt x="4660" y="17579"/>
                          </a:cubicBezTo>
                          <a:cubicBezTo>
                            <a:pt x="4500" y="17420"/>
                            <a:pt x="4564" y="17260"/>
                            <a:pt x="4724" y="17132"/>
                          </a:cubicBezTo>
                          <a:cubicBezTo>
                            <a:pt x="4947" y="17005"/>
                            <a:pt x="5171" y="16909"/>
                            <a:pt x="5394" y="16845"/>
                          </a:cubicBezTo>
                          <a:cubicBezTo>
                            <a:pt x="5649" y="16781"/>
                            <a:pt x="5905" y="16717"/>
                            <a:pt x="6160" y="16686"/>
                          </a:cubicBezTo>
                          <a:cubicBezTo>
                            <a:pt x="6543" y="16614"/>
                            <a:pt x="6944" y="16578"/>
                            <a:pt x="7336" y="16578"/>
                          </a:cubicBezTo>
                          <a:cubicBezTo>
                            <a:pt x="7467" y="16578"/>
                            <a:pt x="7596" y="16582"/>
                            <a:pt x="7724" y="16590"/>
                          </a:cubicBezTo>
                          <a:cubicBezTo>
                            <a:pt x="8777" y="16654"/>
                            <a:pt x="9766" y="16973"/>
                            <a:pt x="10692" y="17452"/>
                          </a:cubicBezTo>
                          <a:lnTo>
                            <a:pt x="10692" y="17483"/>
                          </a:lnTo>
                          <a:cubicBezTo>
                            <a:pt x="10724" y="17515"/>
                            <a:pt x="10764" y="17531"/>
                            <a:pt x="10800" y="17531"/>
                          </a:cubicBezTo>
                          <a:cubicBezTo>
                            <a:pt x="10835" y="17531"/>
                            <a:pt x="10867" y="17515"/>
                            <a:pt x="10883" y="17483"/>
                          </a:cubicBezTo>
                          <a:cubicBezTo>
                            <a:pt x="11075" y="17388"/>
                            <a:pt x="11075" y="17132"/>
                            <a:pt x="10883" y="17037"/>
                          </a:cubicBezTo>
                          <a:lnTo>
                            <a:pt x="10724" y="16941"/>
                          </a:lnTo>
                          <a:cubicBezTo>
                            <a:pt x="10628" y="16781"/>
                            <a:pt x="10532" y="16590"/>
                            <a:pt x="10437" y="16398"/>
                          </a:cubicBezTo>
                          <a:cubicBezTo>
                            <a:pt x="10277" y="16111"/>
                            <a:pt x="10117" y="15856"/>
                            <a:pt x="9926" y="15600"/>
                          </a:cubicBezTo>
                          <a:cubicBezTo>
                            <a:pt x="9543" y="15154"/>
                            <a:pt x="8809" y="15154"/>
                            <a:pt x="8234" y="15058"/>
                          </a:cubicBezTo>
                          <a:cubicBezTo>
                            <a:pt x="7117" y="14898"/>
                            <a:pt x="6000" y="14803"/>
                            <a:pt x="4979" y="14324"/>
                          </a:cubicBezTo>
                          <a:cubicBezTo>
                            <a:pt x="4532" y="14100"/>
                            <a:pt x="4117" y="13813"/>
                            <a:pt x="3798" y="13430"/>
                          </a:cubicBezTo>
                          <a:cubicBezTo>
                            <a:pt x="3607" y="13271"/>
                            <a:pt x="3511" y="13079"/>
                            <a:pt x="3447" y="12824"/>
                          </a:cubicBezTo>
                          <a:cubicBezTo>
                            <a:pt x="3479" y="12664"/>
                            <a:pt x="3607" y="12505"/>
                            <a:pt x="3798" y="12473"/>
                          </a:cubicBezTo>
                          <a:cubicBezTo>
                            <a:pt x="4104" y="12364"/>
                            <a:pt x="4424" y="12314"/>
                            <a:pt x="4749" y="12314"/>
                          </a:cubicBezTo>
                          <a:cubicBezTo>
                            <a:pt x="4899" y="12314"/>
                            <a:pt x="5051" y="12325"/>
                            <a:pt x="5203" y="12345"/>
                          </a:cubicBezTo>
                          <a:cubicBezTo>
                            <a:pt x="5713" y="12345"/>
                            <a:pt x="6224" y="12441"/>
                            <a:pt x="6703" y="12569"/>
                          </a:cubicBezTo>
                          <a:cubicBezTo>
                            <a:pt x="7692" y="12824"/>
                            <a:pt x="8617" y="13335"/>
                            <a:pt x="9415" y="14005"/>
                          </a:cubicBezTo>
                          <a:cubicBezTo>
                            <a:pt x="9461" y="14044"/>
                            <a:pt x="9509" y="14060"/>
                            <a:pt x="9555" y="14060"/>
                          </a:cubicBezTo>
                          <a:cubicBezTo>
                            <a:pt x="9734" y="14060"/>
                            <a:pt x="9881" y="13806"/>
                            <a:pt x="9703" y="13654"/>
                          </a:cubicBezTo>
                          <a:cubicBezTo>
                            <a:pt x="9479" y="13462"/>
                            <a:pt x="9351" y="13366"/>
                            <a:pt x="9160" y="13239"/>
                          </a:cubicBezTo>
                          <a:cubicBezTo>
                            <a:pt x="9064" y="13079"/>
                            <a:pt x="8968" y="12920"/>
                            <a:pt x="8873" y="12760"/>
                          </a:cubicBezTo>
                          <a:lnTo>
                            <a:pt x="8426" y="11866"/>
                          </a:lnTo>
                          <a:cubicBezTo>
                            <a:pt x="8298" y="11611"/>
                            <a:pt x="8139" y="11356"/>
                            <a:pt x="7915" y="11164"/>
                          </a:cubicBezTo>
                          <a:cubicBezTo>
                            <a:pt x="7694" y="11053"/>
                            <a:pt x="7448" y="10967"/>
                            <a:pt x="7199" y="10967"/>
                          </a:cubicBezTo>
                          <a:cubicBezTo>
                            <a:pt x="7161" y="10967"/>
                            <a:pt x="7123" y="10969"/>
                            <a:pt x="7086" y="10973"/>
                          </a:cubicBezTo>
                          <a:cubicBezTo>
                            <a:pt x="5937" y="10877"/>
                            <a:pt x="4788" y="10973"/>
                            <a:pt x="3671" y="10718"/>
                          </a:cubicBezTo>
                          <a:cubicBezTo>
                            <a:pt x="3192" y="10622"/>
                            <a:pt x="2745" y="10462"/>
                            <a:pt x="2330" y="10207"/>
                          </a:cubicBezTo>
                          <a:cubicBezTo>
                            <a:pt x="2139" y="10079"/>
                            <a:pt x="1947" y="9952"/>
                            <a:pt x="1788" y="9792"/>
                          </a:cubicBezTo>
                          <a:cubicBezTo>
                            <a:pt x="1596" y="9632"/>
                            <a:pt x="1469" y="9441"/>
                            <a:pt x="1373" y="9218"/>
                          </a:cubicBezTo>
                          <a:cubicBezTo>
                            <a:pt x="1373" y="9026"/>
                            <a:pt x="1628" y="8962"/>
                            <a:pt x="1788" y="8930"/>
                          </a:cubicBezTo>
                          <a:cubicBezTo>
                            <a:pt x="2075" y="8898"/>
                            <a:pt x="2330" y="8867"/>
                            <a:pt x="2618" y="8835"/>
                          </a:cubicBezTo>
                          <a:cubicBezTo>
                            <a:pt x="2889" y="8819"/>
                            <a:pt x="3168" y="8811"/>
                            <a:pt x="3447" y="8811"/>
                          </a:cubicBezTo>
                          <a:cubicBezTo>
                            <a:pt x="3727" y="8811"/>
                            <a:pt x="4006" y="8819"/>
                            <a:pt x="4277" y="8835"/>
                          </a:cubicBezTo>
                          <a:cubicBezTo>
                            <a:pt x="4852" y="8867"/>
                            <a:pt x="5426" y="8962"/>
                            <a:pt x="5969" y="9058"/>
                          </a:cubicBezTo>
                          <a:cubicBezTo>
                            <a:pt x="6256" y="9122"/>
                            <a:pt x="6511" y="9218"/>
                            <a:pt x="6766" y="9281"/>
                          </a:cubicBezTo>
                          <a:lnTo>
                            <a:pt x="6862" y="9441"/>
                          </a:lnTo>
                          <a:cubicBezTo>
                            <a:pt x="6902" y="9481"/>
                            <a:pt x="6948" y="9499"/>
                            <a:pt x="6992" y="9499"/>
                          </a:cubicBezTo>
                          <a:cubicBezTo>
                            <a:pt x="7054" y="9499"/>
                            <a:pt x="7112" y="9465"/>
                            <a:pt x="7149" y="9409"/>
                          </a:cubicBezTo>
                          <a:lnTo>
                            <a:pt x="7564" y="9505"/>
                          </a:lnTo>
                          <a:cubicBezTo>
                            <a:pt x="7583" y="9510"/>
                            <a:pt x="7600" y="9513"/>
                            <a:pt x="7617" y="9513"/>
                          </a:cubicBezTo>
                          <a:cubicBezTo>
                            <a:pt x="7801" y="9513"/>
                            <a:pt x="7868" y="9210"/>
                            <a:pt x="7692" y="9122"/>
                          </a:cubicBezTo>
                          <a:cubicBezTo>
                            <a:pt x="7437" y="8994"/>
                            <a:pt x="7149" y="8898"/>
                            <a:pt x="6894" y="8835"/>
                          </a:cubicBezTo>
                          <a:cubicBezTo>
                            <a:pt x="6575" y="8292"/>
                            <a:pt x="6256" y="7781"/>
                            <a:pt x="5969" y="7207"/>
                          </a:cubicBezTo>
                          <a:cubicBezTo>
                            <a:pt x="5921" y="7159"/>
                            <a:pt x="5857" y="7135"/>
                            <a:pt x="5797" y="7135"/>
                          </a:cubicBezTo>
                          <a:cubicBezTo>
                            <a:pt x="5737" y="7135"/>
                            <a:pt x="5681" y="7159"/>
                            <a:pt x="5649" y="7207"/>
                          </a:cubicBezTo>
                          <a:cubicBezTo>
                            <a:pt x="5226" y="7630"/>
                            <a:pt x="4664" y="7759"/>
                            <a:pt x="4103" y="7759"/>
                          </a:cubicBezTo>
                          <a:cubicBezTo>
                            <a:pt x="3904" y="7759"/>
                            <a:pt x="3704" y="7743"/>
                            <a:pt x="3511" y="7718"/>
                          </a:cubicBezTo>
                          <a:cubicBezTo>
                            <a:pt x="2873" y="7622"/>
                            <a:pt x="2266" y="7462"/>
                            <a:pt x="1692" y="7207"/>
                          </a:cubicBezTo>
                          <a:cubicBezTo>
                            <a:pt x="1405" y="7079"/>
                            <a:pt x="1181" y="6952"/>
                            <a:pt x="958" y="6760"/>
                          </a:cubicBezTo>
                          <a:cubicBezTo>
                            <a:pt x="735" y="6569"/>
                            <a:pt x="575" y="6313"/>
                            <a:pt x="511" y="5994"/>
                          </a:cubicBezTo>
                          <a:cubicBezTo>
                            <a:pt x="511" y="5767"/>
                            <a:pt x="738" y="5727"/>
                            <a:pt x="959" y="5727"/>
                          </a:cubicBezTo>
                          <a:cubicBezTo>
                            <a:pt x="1080" y="5727"/>
                            <a:pt x="1198" y="5739"/>
                            <a:pt x="1277" y="5739"/>
                          </a:cubicBezTo>
                          <a:cubicBezTo>
                            <a:pt x="1692" y="5739"/>
                            <a:pt x="2075" y="5803"/>
                            <a:pt x="2490" y="5867"/>
                          </a:cubicBezTo>
                          <a:cubicBezTo>
                            <a:pt x="3288" y="5962"/>
                            <a:pt x="4054" y="6122"/>
                            <a:pt x="4820" y="6377"/>
                          </a:cubicBezTo>
                          <a:cubicBezTo>
                            <a:pt x="4847" y="6384"/>
                            <a:pt x="4878" y="6388"/>
                            <a:pt x="4908" y="6388"/>
                          </a:cubicBezTo>
                          <a:cubicBezTo>
                            <a:pt x="5021" y="6388"/>
                            <a:pt x="5139" y="6336"/>
                            <a:pt x="5139" y="6186"/>
                          </a:cubicBezTo>
                          <a:cubicBezTo>
                            <a:pt x="5171" y="5675"/>
                            <a:pt x="5011" y="5164"/>
                            <a:pt x="4692" y="4781"/>
                          </a:cubicBezTo>
                          <a:cubicBezTo>
                            <a:pt x="4652" y="4728"/>
                            <a:pt x="4590" y="4703"/>
                            <a:pt x="4526" y="4703"/>
                          </a:cubicBezTo>
                          <a:cubicBezTo>
                            <a:pt x="4438" y="4703"/>
                            <a:pt x="4346" y="4752"/>
                            <a:pt x="4309" y="4845"/>
                          </a:cubicBezTo>
                          <a:cubicBezTo>
                            <a:pt x="3671" y="4494"/>
                            <a:pt x="3096" y="4047"/>
                            <a:pt x="2586" y="3569"/>
                          </a:cubicBezTo>
                          <a:cubicBezTo>
                            <a:pt x="1979" y="2994"/>
                            <a:pt x="1501" y="2356"/>
                            <a:pt x="1149" y="1654"/>
                          </a:cubicBezTo>
                          <a:cubicBezTo>
                            <a:pt x="1054" y="1462"/>
                            <a:pt x="990" y="1239"/>
                            <a:pt x="958" y="1048"/>
                          </a:cubicBezTo>
                          <a:cubicBezTo>
                            <a:pt x="958" y="888"/>
                            <a:pt x="926" y="601"/>
                            <a:pt x="1086" y="505"/>
                          </a:cubicBezTo>
                          <a:cubicBezTo>
                            <a:pt x="1207" y="444"/>
                            <a:pt x="1328" y="422"/>
                            <a:pt x="1450" y="422"/>
                          </a:cubicBezTo>
                          <a:close/>
                          <a:moveTo>
                            <a:pt x="1418" y="1"/>
                          </a:moveTo>
                          <a:cubicBezTo>
                            <a:pt x="1083" y="1"/>
                            <a:pt x="720" y="96"/>
                            <a:pt x="575" y="409"/>
                          </a:cubicBezTo>
                          <a:cubicBezTo>
                            <a:pt x="447" y="856"/>
                            <a:pt x="511" y="1335"/>
                            <a:pt x="703" y="1750"/>
                          </a:cubicBezTo>
                          <a:cubicBezTo>
                            <a:pt x="1118" y="2579"/>
                            <a:pt x="1660" y="3313"/>
                            <a:pt x="2330" y="3952"/>
                          </a:cubicBezTo>
                          <a:cubicBezTo>
                            <a:pt x="3000" y="4590"/>
                            <a:pt x="3766" y="5101"/>
                            <a:pt x="4596" y="5516"/>
                          </a:cubicBezTo>
                          <a:cubicBezTo>
                            <a:pt x="4628" y="5611"/>
                            <a:pt x="4660" y="5739"/>
                            <a:pt x="4660" y="5835"/>
                          </a:cubicBezTo>
                          <a:cubicBezTo>
                            <a:pt x="3735" y="5579"/>
                            <a:pt x="2777" y="5420"/>
                            <a:pt x="1820" y="5324"/>
                          </a:cubicBezTo>
                          <a:cubicBezTo>
                            <a:pt x="1564" y="5324"/>
                            <a:pt x="1341" y="5292"/>
                            <a:pt x="1086" y="5292"/>
                          </a:cubicBezTo>
                          <a:cubicBezTo>
                            <a:pt x="894" y="5292"/>
                            <a:pt x="735" y="5292"/>
                            <a:pt x="543" y="5324"/>
                          </a:cubicBezTo>
                          <a:cubicBezTo>
                            <a:pt x="192" y="5452"/>
                            <a:pt x="1" y="5835"/>
                            <a:pt x="128" y="6186"/>
                          </a:cubicBezTo>
                          <a:cubicBezTo>
                            <a:pt x="288" y="6888"/>
                            <a:pt x="958" y="7367"/>
                            <a:pt x="1564" y="7622"/>
                          </a:cubicBezTo>
                          <a:cubicBezTo>
                            <a:pt x="1883" y="7750"/>
                            <a:pt x="2235" y="7845"/>
                            <a:pt x="2586" y="7941"/>
                          </a:cubicBezTo>
                          <a:cubicBezTo>
                            <a:pt x="3000" y="8037"/>
                            <a:pt x="3447" y="8101"/>
                            <a:pt x="3894" y="8132"/>
                          </a:cubicBezTo>
                          <a:cubicBezTo>
                            <a:pt x="3989" y="8142"/>
                            <a:pt x="4084" y="8146"/>
                            <a:pt x="4178" y="8146"/>
                          </a:cubicBezTo>
                          <a:cubicBezTo>
                            <a:pt x="4752" y="8146"/>
                            <a:pt x="5316" y="7978"/>
                            <a:pt x="5809" y="7622"/>
                          </a:cubicBezTo>
                          <a:cubicBezTo>
                            <a:pt x="6000" y="7973"/>
                            <a:pt x="6224" y="8324"/>
                            <a:pt x="6447" y="8675"/>
                          </a:cubicBezTo>
                          <a:cubicBezTo>
                            <a:pt x="6192" y="8611"/>
                            <a:pt x="5969" y="8579"/>
                            <a:pt x="5745" y="8515"/>
                          </a:cubicBezTo>
                          <a:cubicBezTo>
                            <a:pt x="5075" y="8420"/>
                            <a:pt x="4405" y="8356"/>
                            <a:pt x="3735" y="8324"/>
                          </a:cubicBezTo>
                          <a:cubicBezTo>
                            <a:pt x="3128" y="8324"/>
                            <a:pt x="2554" y="8356"/>
                            <a:pt x="1947" y="8452"/>
                          </a:cubicBezTo>
                          <a:cubicBezTo>
                            <a:pt x="1501" y="8484"/>
                            <a:pt x="926" y="8675"/>
                            <a:pt x="958" y="9250"/>
                          </a:cubicBezTo>
                          <a:cubicBezTo>
                            <a:pt x="1022" y="9728"/>
                            <a:pt x="1501" y="10143"/>
                            <a:pt x="1883" y="10430"/>
                          </a:cubicBezTo>
                          <a:cubicBezTo>
                            <a:pt x="2298" y="10718"/>
                            <a:pt x="2745" y="10941"/>
                            <a:pt x="3224" y="11069"/>
                          </a:cubicBezTo>
                          <a:cubicBezTo>
                            <a:pt x="4405" y="11420"/>
                            <a:pt x="5617" y="11324"/>
                            <a:pt x="6830" y="11388"/>
                          </a:cubicBezTo>
                          <a:cubicBezTo>
                            <a:pt x="6898" y="11380"/>
                            <a:pt x="6966" y="11376"/>
                            <a:pt x="7034" y="11376"/>
                          </a:cubicBezTo>
                          <a:cubicBezTo>
                            <a:pt x="7253" y="11376"/>
                            <a:pt x="7472" y="11418"/>
                            <a:pt x="7692" y="11515"/>
                          </a:cubicBezTo>
                          <a:cubicBezTo>
                            <a:pt x="7883" y="11707"/>
                            <a:pt x="8075" y="11930"/>
                            <a:pt x="8171" y="12218"/>
                          </a:cubicBezTo>
                          <a:lnTo>
                            <a:pt x="8554" y="12824"/>
                          </a:lnTo>
                          <a:cubicBezTo>
                            <a:pt x="7883" y="12441"/>
                            <a:pt x="7181" y="12186"/>
                            <a:pt x="6447" y="12026"/>
                          </a:cubicBezTo>
                          <a:cubicBezTo>
                            <a:pt x="6001" y="11947"/>
                            <a:pt x="5554" y="11890"/>
                            <a:pt x="5108" y="11890"/>
                          </a:cubicBezTo>
                          <a:cubicBezTo>
                            <a:pt x="5012" y="11890"/>
                            <a:pt x="4916" y="11893"/>
                            <a:pt x="4820" y="11898"/>
                          </a:cubicBezTo>
                          <a:cubicBezTo>
                            <a:pt x="4757" y="11894"/>
                            <a:pt x="4694" y="11892"/>
                            <a:pt x="4633" y="11892"/>
                          </a:cubicBezTo>
                          <a:cubicBezTo>
                            <a:pt x="4192" y="11892"/>
                            <a:pt x="3779" y="11994"/>
                            <a:pt x="3415" y="12218"/>
                          </a:cubicBezTo>
                          <a:cubicBezTo>
                            <a:pt x="2426" y="13015"/>
                            <a:pt x="3926" y="14196"/>
                            <a:pt x="4564" y="14547"/>
                          </a:cubicBezTo>
                          <a:cubicBezTo>
                            <a:pt x="5617" y="15154"/>
                            <a:pt x="6798" y="15313"/>
                            <a:pt x="7979" y="15473"/>
                          </a:cubicBezTo>
                          <a:cubicBezTo>
                            <a:pt x="8298" y="15505"/>
                            <a:pt x="8617" y="15537"/>
                            <a:pt x="8937" y="15600"/>
                          </a:cubicBezTo>
                          <a:cubicBezTo>
                            <a:pt x="9224" y="15600"/>
                            <a:pt x="9479" y="15696"/>
                            <a:pt x="9703" y="15856"/>
                          </a:cubicBezTo>
                          <a:cubicBezTo>
                            <a:pt x="9894" y="16111"/>
                            <a:pt x="10085" y="16366"/>
                            <a:pt x="10213" y="16654"/>
                          </a:cubicBezTo>
                          <a:lnTo>
                            <a:pt x="10245" y="16686"/>
                          </a:lnTo>
                          <a:cubicBezTo>
                            <a:pt x="9320" y="16303"/>
                            <a:pt x="8330" y="16111"/>
                            <a:pt x="7309" y="16111"/>
                          </a:cubicBezTo>
                          <a:cubicBezTo>
                            <a:pt x="6766" y="16111"/>
                            <a:pt x="6192" y="16175"/>
                            <a:pt x="5649" y="16303"/>
                          </a:cubicBezTo>
                          <a:cubicBezTo>
                            <a:pt x="5203" y="16398"/>
                            <a:pt x="4564" y="16526"/>
                            <a:pt x="4277" y="16973"/>
                          </a:cubicBezTo>
                          <a:cubicBezTo>
                            <a:pt x="3926" y="17483"/>
                            <a:pt x="4341" y="17930"/>
                            <a:pt x="4724" y="18217"/>
                          </a:cubicBezTo>
                          <a:cubicBezTo>
                            <a:pt x="5203" y="18537"/>
                            <a:pt x="5745" y="18792"/>
                            <a:pt x="6288" y="18920"/>
                          </a:cubicBezTo>
                          <a:cubicBezTo>
                            <a:pt x="6830" y="19079"/>
                            <a:pt x="7373" y="19207"/>
                            <a:pt x="7947" y="19303"/>
                          </a:cubicBezTo>
                          <a:lnTo>
                            <a:pt x="9894" y="19654"/>
                          </a:lnTo>
                          <a:lnTo>
                            <a:pt x="10883" y="19845"/>
                          </a:lnTo>
                          <a:cubicBezTo>
                            <a:pt x="11202" y="19877"/>
                            <a:pt x="11490" y="19941"/>
                            <a:pt x="11777" y="20005"/>
                          </a:cubicBezTo>
                          <a:cubicBezTo>
                            <a:pt x="12064" y="20068"/>
                            <a:pt x="12096" y="20388"/>
                            <a:pt x="12192" y="20643"/>
                          </a:cubicBezTo>
                          <a:lnTo>
                            <a:pt x="12224" y="20739"/>
                          </a:lnTo>
                          <a:lnTo>
                            <a:pt x="11713" y="20483"/>
                          </a:lnTo>
                          <a:cubicBezTo>
                            <a:pt x="11330" y="20292"/>
                            <a:pt x="10915" y="20132"/>
                            <a:pt x="10500" y="20037"/>
                          </a:cubicBezTo>
                          <a:cubicBezTo>
                            <a:pt x="10149" y="19909"/>
                            <a:pt x="9766" y="19877"/>
                            <a:pt x="9383" y="19845"/>
                          </a:cubicBezTo>
                          <a:cubicBezTo>
                            <a:pt x="9323" y="19840"/>
                            <a:pt x="9263" y="19837"/>
                            <a:pt x="9203" y="19837"/>
                          </a:cubicBezTo>
                          <a:cubicBezTo>
                            <a:pt x="8912" y="19837"/>
                            <a:pt x="8621" y="19899"/>
                            <a:pt x="8330" y="20005"/>
                          </a:cubicBezTo>
                          <a:cubicBezTo>
                            <a:pt x="8011" y="20132"/>
                            <a:pt x="7979" y="20547"/>
                            <a:pt x="8234" y="20739"/>
                          </a:cubicBezTo>
                          <a:cubicBezTo>
                            <a:pt x="8522" y="20994"/>
                            <a:pt x="8809" y="21185"/>
                            <a:pt x="9128" y="21345"/>
                          </a:cubicBezTo>
                          <a:cubicBezTo>
                            <a:pt x="10373" y="22143"/>
                            <a:pt x="11777" y="22654"/>
                            <a:pt x="13245" y="22877"/>
                          </a:cubicBezTo>
                          <a:lnTo>
                            <a:pt x="13373" y="24409"/>
                          </a:lnTo>
                          <a:cubicBezTo>
                            <a:pt x="13468" y="25590"/>
                            <a:pt x="13532" y="26739"/>
                            <a:pt x="13500" y="27919"/>
                          </a:cubicBezTo>
                          <a:cubicBezTo>
                            <a:pt x="13500" y="28494"/>
                            <a:pt x="13468" y="29100"/>
                            <a:pt x="13436" y="29675"/>
                          </a:cubicBezTo>
                          <a:cubicBezTo>
                            <a:pt x="13436" y="29962"/>
                            <a:pt x="13405" y="30281"/>
                            <a:pt x="13373" y="30568"/>
                          </a:cubicBezTo>
                          <a:cubicBezTo>
                            <a:pt x="13341" y="30856"/>
                            <a:pt x="13309" y="31047"/>
                            <a:pt x="13309" y="31302"/>
                          </a:cubicBezTo>
                          <a:cubicBezTo>
                            <a:pt x="13054" y="31334"/>
                            <a:pt x="12830" y="31366"/>
                            <a:pt x="12607" y="31398"/>
                          </a:cubicBezTo>
                          <a:cubicBezTo>
                            <a:pt x="12351" y="31430"/>
                            <a:pt x="12319" y="31717"/>
                            <a:pt x="12543" y="31781"/>
                          </a:cubicBezTo>
                          <a:cubicBezTo>
                            <a:pt x="12746" y="31800"/>
                            <a:pt x="12959" y="31818"/>
                            <a:pt x="13171" y="31818"/>
                          </a:cubicBezTo>
                          <a:cubicBezTo>
                            <a:pt x="13326" y="31818"/>
                            <a:pt x="13480" y="31808"/>
                            <a:pt x="13628" y="31781"/>
                          </a:cubicBezTo>
                          <a:cubicBezTo>
                            <a:pt x="13915" y="31781"/>
                            <a:pt x="14171" y="31845"/>
                            <a:pt x="14458" y="31973"/>
                          </a:cubicBezTo>
                          <a:cubicBezTo>
                            <a:pt x="14713" y="32068"/>
                            <a:pt x="14936" y="32228"/>
                            <a:pt x="15128" y="32419"/>
                          </a:cubicBezTo>
                          <a:cubicBezTo>
                            <a:pt x="15224" y="32515"/>
                            <a:pt x="15319" y="32611"/>
                            <a:pt x="15383" y="32739"/>
                          </a:cubicBezTo>
                          <a:cubicBezTo>
                            <a:pt x="15479" y="32866"/>
                            <a:pt x="15543" y="33026"/>
                            <a:pt x="15702" y="33090"/>
                          </a:cubicBezTo>
                          <a:cubicBezTo>
                            <a:pt x="15734" y="33098"/>
                            <a:pt x="15764" y="33102"/>
                            <a:pt x="15792" y="33102"/>
                          </a:cubicBezTo>
                          <a:cubicBezTo>
                            <a:pt x="15874" y="33102"/>
                            <a:pt x="15934" y="33066"/>
                            <a:pt x="15958" y="32994"/>
                          </a:cubicBezTo>
                          <a:cubicBezTo>
                            <a:pt x="16053" y="32770"/>
                            <a:pt x="15990" y="32515"/>
                            <a:pt x="15798" y="32356"/>
                          </a:cubicBezTo>
                          <a:lnTo>
                            <a:pt x="16181" y="32164"/>
                          </a:lnTo>
                          <a:cubicBezTo>
                            <a:pt x="16468" y="32036"/>
                            <a:pt x="16756" y="31909"/>
                            <a:pt x="17043" y="31781"/>
                          </a:cubicBezTo>
                          <a:cubicBezTo>
                            <a:pt x="17330" y="31653"/>
                            <a:pt x="17617" y="31590"/>
                            <a:pt x="17936" y="31526"/>
                          </a:cubicBezTo>
                          <a:cubicBezTo>
                            <a:pt x="18096" y="31494"/>
                            <a:pt x="18256" y="31462"/>
                            <a:pt x="18415" y="31462"/>
                          </a:cubicBezTo>
                          <a:cubicBezTo>
                            <a:pt x="18458" y="31470"/>
                            <a:pt x="18501" y="31474"/>
                            <a:pt x="18543" y="31474"/>
                          </a:cubicBezTo>
                          <a:cubicBezTo>
                            <a:pt x="18658" y="31474"/>
                            <a:pt x="18768" y="31445"/>
                            <a:pt x="18862" y="31398"/>
                          </a:cubicBezTo>
                          <a:cubicBezTo>
                            <a:pt x="18958" y="31334"/>
                            <a:pt x="18990" y="31207"/>
                            <a:pt x="18894" y="31111"/>
                          </a:cubicBezTo>
                          <a:cubicBezTo>
                            <a:pt x="18790" y="31022"/>
                            <a:pt x="18637" y="30995"/>
                            <a:pt x="18475" y="30995"/>
                          </a:cubicBezTo>
                          <a:cubicBezTo>
                            <a:pt x="18289" y="30995"/>
                            <a:pt x="18090" y="31030"/>
                            <a:pt x="17936" y="31047"/>
                          </a:cubicBezTo>
                          <a:cubicBezTo>
                            <a:pt x="17745" y="31079"/>
                            <a:pt x="17553" y="31111"/>
                            <a:pt x="17362" y="31175"/>
                          </a:cubicBezTo>
                          <a:cubicBezTo>
                            <a:pt x="17362" y="30377"/>
                            <a:pt x="17330" y="29547"/>
                            <a:pt x="17234" y="28749"/>
                          </a:cubicBezTo>
                          <a:cubicBezTo>
                            <a:pt x="17075" y="27313"/>
                            <a:pt x="16787" y="25909"/>
                            <a:pt x="16405" y="24537"/>
                          </a:cubicBezTo>
                          <a:cubicBezTo>
                            <a:pt x="16213" y="23834"/>
                            <a:pt x="15990" y="23164"/>
                            <a:pt x="15734" y="22494"/>
                          </a:cubicBezTo>
                          <a:cubicBezTo>
                            <a:pt x="15607" y="22175"/>
                            <a:pt x="15479" y="21856"/>
                            <a:pt x="15351" y="21505"/>
                          </a:cubicBezTo>
                          <a:cubicBezTo>
                            <a:pt x="15224" y="21281"/>
                            <a:pt x="15128" y="20994"/>
                            <a:pt x="15000" y="20739"/>
                          </a:cubicBezTo>
                          <a:cubicBezTo>
                            <a:pt x="15288" y="20420"/>
                            <a:pt x="15543" y="20037"/>
                            <a:pt x="15798" y="19686"/>
                          </a:cubicBezTo>
                          <a:cubicBezTo>
                            <a:pt x="16085" y="19303"/>
                            <a:pt x="16373" y="18888"/>
                            <a:pt x="16596" y="18441"/>
                          </a:cubicBezTo>
                          <a:cubicBezTo>
                            <a:pt x="17075" y="17707"/>
                            <a:pt x="17394" y="16909"/>
                            <a:pt x="17617" y="16047"/>
                          </a:cubicBezTo>
                          <a:cubicBezTo>
                            <a:pt x="17713" y="15632"/>
                            <a:pt x="17745" y="15186"/>
                            <a:pt x="17713" y="14739"/>
                          </a:cubicBezTo>
                          <a:cubicBezTo>
                            <a:pt x="17687" y="14478"/>
                            <a:pt x="17512" y="14218"/>
                            <a:pt x="17258" y="14218"/>
                          </a:cubicBezTo>
                          <a:cubicBezTo>
                            <a:pt x="17200" y="14218"/>
                            <a:pt x="17139" y="14231"/>
                            <a:pt x="17075" y="14260"/>
                          </a:cubicBezTo>
                          <a:cubicBezTo>
                            <a:pt x="16724" y="14420"/>
                            <a:pt x="16468" y="14707"/>
                            <a:pt x="16309" y="15026"/>
                          </a:cubicBezTo>
                          <a:cubicBezTo>
                            <a:pt x="16117" y="15409"/>
                            <a:pt x="15926" y="15824"/>
                            <a:pt x="15734" y="16207"/>
                          </a:cubicBezTo>
                          <a:lnTo>
                            <a:pt x="15096" y="17483"/>
                          </a:lnTo>
                          <a:cubicBezTo>
                            <a:pt x="14968" y="17803"/>
                            <a:pt x="14777" y="18090"/>
                            <a:pt x="14649" y="18409"/>
                          </a:cubicBezTo>
                          <a:cubicBezTo>
                            <a:pt x="14617" y="18345"/>
                            <a:pt x="14585" y="18249"/>
                            <a:pt x="14553" y="18186"/>
                          </a:cubicBezTo>
                          <a:cubicBezTo>
                            <a:pt x="14394" y="17994"/>
                            <a:pt x="14330" y="17771"/>
                            <a:pt x="14394" y="17547"/>
                          </a:cubicBezTo>
                          <a:cubicBezTo>
                            <a:pt x="14522" y="17260"/>
                            <a:pt x="14649" y="17005"/>
                            <a:pt x="14841" y="16749"/>
                          </a:cubicBezTo>
                          <a:cubicBezTo>
                            <a:pt x="15000" y="16462"/>
                            <a:pt x="15160" y="16207"/>
                            <a:pt x="15319" y="15920"/>
                          </a:cubicBezTo>
                          <a:cubicBezTo>
                            <a:pt x="15894" y="14930"/>
                            <a:pt x="16373" y="13877"/>
                            <a:pt x="16787" y="12824"/>
                          </a:cubicBezTo>
                          <a:cubicBezTo>
                            <a:pt x="17011" y="12313"/>
                            <a:pt x="17107" y="11803"/>
                            <a:pt x="17139" y="11260"/>
                          </a:cubicBezTo>
                          <a:cubicBezTo>
                            <a:pt x="17139" y="10849"/>
                            <a:pt x="16787" y="10519"/>
                            <a:pt x="16407" y="10519"/>
                          </a:cubicBezTo>
                          <a:cubicBezTo>
                            <a:pt x="16375" y="10519"/>
                            <a:pt x="16342" y="10521"/>
                            <a:pt x="16309" y="10526"/>
                          </a:cubicBezTo>
                          <a:cubicBezTo>
                            <a:pt x="15798" y="10590"/>
                            <a:pt x="15543" y="11037"/>
                            <a:pt x="15319" y="11452"/>
                          </a:cubicBezTo>
                          <a:cubicBezTo>
                            <a:pt x="15032" y="11962"/>
                            <a:pt x="14777" y="12473"/>
                            <a:pt x="14522" y="12983"/>
                          </a:cubicBezTo>
                          <a:cubicBezTo>
                            <a:pt x="14234" y="13494"/>
                            <a:pt x="14011" y="14037"/>
                            <a:pt x="13788" y="14579"/>
                          </a:cubicBezTo>
                          <a:cubicBezTo>
                            <a:pt x="13660" y="14835"/>
                            <a:pt x="13564" y="15122"/>
                            <a:pt x="13436" y="15377"/>
                          </a:cubicBezTo>
                          <a:cubicBezTo>
                            <a:pt x="13373" y="15569"/>
                            <a:pt x="13277" y="15728"/>
                            <a:pt x="13245" y="15920"/>
                          </a:cubicBezTo>
                          <a:cubicBezTo>
                            <a:pt x="13181" y="15792"/>
                            <a:pt x="13117" y="15664"/>
                            <a:pt x="13085" y="15537"/>
                          </a:cubicBezTo>
                          <a:cubicBezTo>
                            <a:pt x="12958" y="15249"/>
                            <a:pt x="12830" y="14930"/>
                            <a:pt x="12702" y="14643"/>
                          </a:cubicBezTo>
                          <a:cubicBezTo>
                            <a:pt x="12607" y="14324"/>
                            <a:pt x="12798" y="14069"/>
                            <a:pt x="12958" y="13845"/>
                          </a:cubicBezTo>
                          <a:cubicBezTo>
                            <a:pt x="13117" y="13590"/>
                            <a:pt x="13309" y="13271"/>
                            <a:pt x="13468" y="12983"/>
                          </a:cubicBezTo>
                          <a:cubicBezTo>
                            <a:pt x="14011" y="12058"/>
                            <a:pt x="14394" y="11037"/>
                            <a:pt x="14681" y="9984"/>
                          </a:cubicBezTo>
                          <a:cubicBezTo>
                            <a:pt x="14809" y="9505"/>
                            <a:pt x="14841" y="8994"/>
                            <a:pt x="14809" y="8515"/>
                          </a:cubicBezTo>
                          <a:cubicBezTo>
                            <a:pt x="14777" y="8260"/>
                            <a:pt x="14713" y="8037"/>
                            <a:pt x="14649" y="7781"/>
                          </a:cubicBezTo>
                          <a:cubicBezTo>
                            <a:pt x="14585" y="7590"/>
                            <a:pt x="14458" y="7398"/>
                            <a:pt x="14298" y="7271"/>
                          </a:cubicBezTo>
                          <a:cubicBezTo>
                            <a:pt x="14217" y="7233"/>
                            <a:pt x="14142" y="7216"/>
                            <a:pt x="14073" y="7216"/>
                          </a:cubicBezTo>
                          <a:cubicBezTo>
                            <a:pt x="13736" y="7216"/>
                            <a:pt x="13542" y="7618"/>
                            <a:pt x="13436" y="7909"/>
                          </a:cubicBezTo>
                          <a:cubicBezTo>
                            <a:pt x="13245" y="8452"/>
                            <a:pt x="13085" y="9026"/>
                            <a:pt x="12926" y="9601"/>
                          </a:cubicBezTo>
                          <a:cubicBezTo>
                            <a:pt x="12607" y="10654"/>
                            <a:pt x="12351" y="11739"/>
                            <a:pt x="12064" y="12792"/>
                          </a:cubicBezTo>
                          <a:cubicBezTo>
                            <a:pt x="11937" y="12601"/>
                            <a:pt x="11841" y="12409"/>
                            <a:pt x="11713" y="12218"/>
                          </a:cubicBezTo>
                          <a:cubicBezTo>
                            <a:pt x="11490" y="11994"/>
                            <a:pt x="11394" y="11675"/>
                            <a:pt x="11394" y="11356"/>
                          </a:cubicBezTo>
                          <a:cubicBezTo>
                            <a:pt x="11458" y="11037"/>
                            <a:pt x="11554" y="10718"/>
                            <a:pt x="11713" y="10430"/>
                          </a:cubicBezTo>
                          <a:cubicBezTo>
                            <a:pt x="11809" y="10111"/>
                            <a:pt x="11937" y="9792"/>
                            <a:pt x="12032" y="9441"/>
                          </a:cubicBezTo>
                          <a:cubicBezTo>
                            <a:pt x="12383" y="8292"/>
                            <a:pt x="12607" y="7111"/>
                            <a:pt x="12671" y="5930"/>
                          </a:cubicBezTo>
                          <a:cubicBezTo>
                            <a:pt x="12734" y="5388"/>
                            <a:pt x="12671" y="4845"/>
                            <a:pt x="12543" y="4335"/>
                          </a:cubicBezTo>
                          <a:cubicBezTo>
                            <a:pt x="12462" y="4037"/>
                            <a:pt x="12289" y="3371"/>
                            <a:pt x="11907" y="3371"/>
                          </a:cubicBezTo>
                          <a:cubicBezTo>
                            <a:pt x="11838" y="3371"/>
                            <a:pt x="11763" y="3393"/>
                            <a:pt x="11681" y="3441"/>
                          </a:cubicBezTo>
                          <a:cubicBezTo>
                            <a:pt x="11522" y="3569"/>
                            <a:pt x="11394" y="3728"/>
                            <a:pt x="11362" y="3920"/>
                          </a:cubicBezTo>
                          <a:cubicBezTo>
                            <a:pt x="11266" y="4207"/>
                            <a:pt x="11202" y="4494"/>
                            <a:pt x="11107" y="4813"/>
                          </a:cubicBezTo>
                          <a:cubicBezTo>
                            <a:pt x="10979" y="5420"/>
                            <a:pt x="10820" y="6026"/>
                            <a:pt x="10692" y="6664"/>
                          </a:cubicBezTo>
                          <a:cubicBezTo>
                            <a:pt x="10468" y="7750"/>
                            <a:pt x="10277" y="8867"/>
                            <a:pt x="10149" y="9984"/>
                          </a:cubicBezTo>
                          <a:cubicBezTo>
                            <a:pt x="9862" y="9696"/>
                            <a:pt x="9639" y="9377"/>
                            <a:pt x="9447" y="9058"/>
                          </a:cubicBezTo>
                          <a:cubicBezTo>
                            <a:pt x="9224" y="8515"/>
                            <a:pt x="9351" y="7973"/>
                            <a:pt x="9447" y="7430"/>
                          </a:cubicBezTo>
                          <a:cubicBezTo>
                            <a:pt x="9543" y="6888"/>
                            <a:pt x="9671" y="6281"/>
                            <a:pt x="9798" y="5739"/>
                          </a:cubicBezTo>
                          <a:cubicBezTo>
                            <a:pt x="9958" y="5196"/>
                            <a:pt x="10054" y="4622"/>
                            <a:pt x="10117" y="4079"/>
                          </a:cubicBezTo>
                          <a:cubicBezTo>
                            <a:pt x="10181" y="3601"/>
                            <a:pt x="10117" y="3090"/>
                            <a:pt x="9990" y="2643"/>
                          </a:cubicBezTo>
                          <a:cubicBezTo>
                            <a:pt x="9926" y="2420"/>
                            <a:pt x="9830" y="2228"/>
                            <a:pt x="9734" y="2037"/>
                          </a:cubicBezTo>
                          <a:cubicBezTo>
                            <a:pt x="9607" y="1813"/>
                            <a:pt x="9447" y="1654"/>
                            <a:pt x="9256" y="1526"/>
                          </a:cubicBezTo>
                          <a:cubicBezTo>
                            <a:pt x="9190" y="1498"/>
                            <a:pt x="9130" y="1485"/>
                            <a:pt x="9075" y="1485"/>
                          </a:cubicBezTo>
                          <a:cubicBezTo>
                            <a:pt x="8698" y="1485"/>
                            <a:pt x="8541" y="2082"/>
                            <a:pt x="8458" y="2388"/>
                          </a:cubicBezTo>
                          <a:cubicBezTo>
                            <a:pt x="8298" y="2930"/>
                            <a:pt x="8203" y="3473"/>
                            <a:pt x="8171" y="4016"/>
                          </a:cubicBezTo>
                          <a:cubicBezTo>
                            <a:pt x="8075" y="4941"/>
                            <a:pt x="8043" y="5898"/>
                            <a:pt x="7979" y="6856"/>
                          </a:cubicBezTo>
                          <a:cubicBezTo>
                            <a:pt x="7628" y="6409"/>
                            <a:pt x="7245" y="5962"/>
                            <a:pt x="6862" y="5547"/>
                          </a:cubicBezTo>
                          <a:cubicBezTo>
                            <a:pt x="7149" y="4845"/>
                            <a:pt x="7277" y="4079"/>
                            <a:pt x="7309" y="3313"/>
                          </a:cubicBezTo>
                          <a:cubicBezTo>
                            <a:pt x="7341" y="2707"/>
                            <a:pt x="7245" y="2101"/>
                            <a:pt x="7022" y="1526"/>
                          </a:cubicBezTo>
                          <a:cubicBezTo>
                            <a:pt x="6926" y="1239"/>
                            <a:pt x="6766" y="984"/>
                            <a:pt x="6575" y="760"/>
                          </a:cubicBezTo>
                          <a:cubicBezTo>
                            <a:pt x="6472" y="696"/>
                            <a:pt x="6359" y="663"/>
                            <a:pt x="6250" y="663"/>
                          </a:cubicBezTo>
                          <a:cubicBezTo>
                            <a:pt x="6088" y="663"/>
                            <a:pt x="5936" y="736"/>
                            <a:pt x="5841" y="888"/>
                          </a:cubicBezTo>
                          <a:cubicBezTo>
                            <a:pt x="5681" y="1175"/>
                            <a:pt x="5586" y="1494"/>
                            <a:pt x="5617" y="1845"/>
                          </a:cubicBezTo>
                          <a:cubicBezTo>
                            <a:pt x="5586" y="2165"/>
                            <a:pt x="5586" y="2516"/>
                            <a:pt x="5586" y="2867"/>
                          </a:cubicBezTo>
                          <a:cubicBezTo>
                            <a:pt x="5586" y="3441"/>
                            <a:pt x="5617" y="4016"/>
                            <a:pt x="5681" y="4590"/>
                          </a:cubicBezTo>
                          <a:cubicBezTo>
                            <a:pt x="5649" y="4622"/>
                            <a:pt x="5649" y="4622"/>
                            <a:pt x="5649" y="4654"/>
                          </a:cubicBezTo>
                          <a:cubicBezTo>
                            <a:pt x="5617" y="4654"/>
                            <a:pt x="5617" y="4686"/>
                            <a:pt x="5586" y="4718"/>
                          </a:cubicBezTo>
                          <a:cubicBezTo>
                            <a:pt x="5394" y="4207"/>
                            <a:pt x="5171" y="3728"/>
                            <a:pt x="4915" y="3218"/>
                          </a:cubicBezTo>
                          <a:cubicBezTo>
                            <a:pt x="4692" y="2707"/>
                            <a:pt x="4405" y="2228"/>
                            <a:pt x="4054" y="1782"/>
                          </a:cubicBezTo>
                          <a:cubicBezTo>
                            <a:pt x="3735" y="1399"/>
                            <a:pt x="3383" y="1048"/>
                            <a:pt x="3000" y="728"/>
                          </a:cubicBezTo>
                          <a:cubicBezTo>
                            <a:pt x="2649" y="377"/>
                            <a:pt x="2203" y="122"/>
                            <a:pt x="1724" y="26"/>
                          </a:cubicBezTo>
                          <a:cubicBezTo>
                            <a:pt x="1630" y="11"/>
                            <a:pt x="1526" y="1"/>
                            <a:pt x="1418" y="1"/>
                          </a:cubicBezTo>
                          <a:close/>
                        </a:path>
                      </a:pathLst>
                    </a:custGeom>
                    <a:solidFill>
                      <a:srgbClr val="42291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grpSp>
      </p:grpSp>
      <p:grpSp>
        <p:nvGrpSpPr>
          <p:cNvPr id="1943" name="Google Shape;1943;p60"/>
          <p:cNvGrpSpPr/>
          <p:nvPr/>
        </p:nvGrpSpPr>
        <p:grpSpPr>
          <a:xfrm>
            <a:off x="3474783" y="2780074"/>
            <a:ext cx="2173262" cy="1649953"/>
            <a:chOff x="2962341" y="1940243"/>
            <a:chExt cx="2228758" cy="1692086"/>
          </a:xfrm>
        </p:grpSpPr>
        <p:sp>
          <p:nvSpPr>
            <p:cNvPr id="1944" name="Google Shape;1944;p60"/>
            <p:cNvSpPr/>
            <p:nvPr/>
          </p:nvSpPr>
          <p:spPr>
            <a:xfrm>
              <a:off x="3515117" y="2961658"/>
              <a:ext cx="508462" cy="603671"/>
            </a:xfrm>
            <a:custGeom>
              <a:avLst/>
              <a:gdLst/>
              <a:ahLst/>
              <a:cxnLst/>
              <a:rect l="l" t="t" r="r" b="b"/>
              <a:pathLst>
                <a:path w="41330" h="49069" extrusionOk="0">
                  <a:moveTo>
                    <a:pt x="0" y="0"/>
                  </a:moveTo>
                  <a:lnTo>
                    <a:pt x="701" y="534"/>
                  </a:lnTo>
                  <a:cubicBezTo>
                    <a:pt x="2535" y="1968"/>
                    <a:pt x="4303" y="3503"/>
                    <a:pt x="6038" y="5070"/>
                  </a:cubicBezTo>
                  <a:cubicBezTo>
                    <a:pt x="7772" y="6605"/>
                    <a:pt x="9474" y="8206"/>
                    <a:pt x="11108" y="9840"/>
                  </a:cubicBezTo>
                  <a:cubicBezTo>
                    <a:pt x="14410" y="13109"/>
                    <a:pt x="17513" y="16579"/>
                    <a:pt x="20448" y="20181"/>
                  </a:cubicBezTo>
                  <a:cubicBezTo>
                    <a:pt x="23384" y="23817"/>
                    <a:pt x="26152" y="27587"/>
                    <a:pt x="28687" y="31489"/>
                  </a:cubicBezTo>
                  <a:cubicBezTo>
                    <a:pt x="31222" y="35359"/>
                    <a:pt x="33557" y="39395"/>
                    <a:pt x="35692" y="43531"/>
                  </a:cubicBezTo>
                  <a:cubicBezTo>
                    <a:pt x="36626" y="45333"/>
                    <a:pt x="37494" y="47201"/>
                    <a:pt x="38361" y="49069"/>
                  </a:cubicBezTo>
                  <a:cubicBezTo>
                    <a:pt x="39262" y="48034"/>
                    <a:pt x="40029" y="46934"/>
                    <a:pt x="40596" y="45733"/>
                  </a:cubicBezTo>
                  <a:cubicBezTo>
                    <a:pt x="40629" y="45666"/>
                    <a:pt x="40663" y="45599"/>
                    <a:pt x="40696" y="45533"/>
                  </a:cubicBezTo>
                  <a:cubicBezTo>
                    <a:pt x="40996" y="44866"/>
                    <a:pt x="41196" y="44132"/>
                    <a:pt x="41263" y="43398"/>
                  </a:cubicBezTo>
                  <a:cubicBezTo>
                    <a:pt x="41330" y="42564"/>
                    <a:pt x="41263" y="41730"/>
                    <a:pt x="41029" y="40896"/>
                  </a:cubicBezTo>
                  <a:cubicBezTo>
                    <a:pt x="40562" y="39262"/>
                    <a:pt x="40029" y="37660"/>
                    <a:pt x="39362" y="36126"/>
                  </a:cubicBezTo>
                  <a:cubicBezTo>
                    <a:pt x="38728" y="34558"/>
                    <a:pt x="37994" y="33057"/>
                    <a:pt x="37193" y="31589"/>
                  </a:cubicBezTo>
                  <a:cubicBezTo>
                    <a:pt x="36826" y="30856"/>
                    <a:pt x="36393" y="30122"/>
                    <a:pt x="35959" y="29421"/>
                  </a:cubicBezTo>
                  <a:cubicBezTo>
                    <a:pt x="35659" y="28954"/>
                    <a:pt x="35359" y="28487"/>
                    <a:pt x="35092" y="28020"/>
                  </a:cubicBezTo>
                  <a:cubicBezTo>
                    <a:pt x="34792" y="28154"/>
                    <a:pt x="34525" y="28254"/>
                    <a:pt x="34258" y="28387"/>
                  </a:cubicBezTo>
                  <a:cubicBezTo>
                    <a:pt x="33958" y="28521"/>
                    <a:pt x="33724" y="28654"/>
                    <a:pt x="33424" y="28821"/>
                  </a:cubicBezTo>
                  <a:cubicBezTo>
                    <a:pt x="33124" y="28954"/>
                    <a:pt x="32757" y="29154"/>
                    <a:pt x="32523" y="29288"/>
                  </a:cubicBezTo>
                  <a:cubicBezTo>
                    <a:pt x="32257" y="29421"/>
                    <a:pt x="31990" y="29555"/>
                    <a:pt x="31723" y="29721"/>
                  </a:cubicBezTo>
                  <a:cubicBezTo>
                    <a:pt x="31700" y="29731"/>
                    <a:pt x="31677" y="29735"/>
                    <a:pt x="31656" y="29735"/>
                  </a:cubicBezTo>
                  <a:cubicBezTo>
                    <a:pt x="31524" y="29735"/>
                    <a:pt x="31441" y="29574"/>
                    <a:pt x="31556" y="29488"/>
                  </a:cubicBezTo>
                  <a:lnTo>
                    <a:pt x="32056" y="29154"/>
                  </a:lnTo>
                  <a:cubicBezTo>
                    <a:pt x="32457" y="28921"/>
                    <a:pt x="32824" y="28687"/>
                    <a:pt x="33224" y="28454"/>
                  </a:cubicBezTo>
                  <a:cubicBezTo>
                    <a:pt x="33491" y="28320"/>
                    <a:pt x="33758" y="28154"/>
                    <a:pt x="34058" y="28020"/>
                  </a:cubicBezTo>
                  <a:cubicBezTo>
                    <a:pt x="34291" y="27887"/>
                    <a:pt x="34558" y="27753"/>
                    <a:pt x="34825" y="27653"/>
                  </a:cubicBezTo>
                  <a:cubicBezTo>
                    <a:pt x="34825" y="27620"/>
                    <a:pt x="34825" y="27620"/>
                    <a:pt x="34825" y="27620"/>
                  </a:cubicBezTo>
                  <a:cubicBezTo>
                    <a:pt x="34592" y="27720"/>
                    <a:pt x="34325" y="27787"/>
                    <a:pt x="34058" y="27853"/>
                  </a:cubicBezTo>
                  <a:cubicBezTo>
                    <a:pt x="33724" y="27987"/>
                    <a:pt x="33357" y="28087"/>
                    <a:pt x="32990" y="28187"/>
                  </a:cubicBezTo>
                  <a:cubicBezTo>
                    <a:pt x="32257" y="28354"/>
                    <a:pt x="31523" y="28521"/>
                    <a:pt x="30755" y="28654"/>
                  </a:cubicBezTo>
                  <a:cubicBezTo>
                    <a:pt x="30745" y="28655"/>
                    <a:pt x="30736" y="28656"/>
                    <a:pt x="30726" y="28656"/>
                  </a:cubicBezTo>
                  <a:cubicBezTo>
                    <a:pt x="30511" y="28656"/>
                    <a:pt x="30399" y="28315"/>
                    <a:pt x="30622" y="28187"/>
                  </a:cubicBezTo>
                  <a:lnTo>
                    <a:pt x="32156" y="27186"/>
                  </a:lnTo>
                  <a:cubicBezTo>
                    <a:pt x="32557" y="26953"/>
                    <a:pt x="32924" y="26686"/>
                    <a:pt x="33357" y="26486"/>
                  </a:cubicBezTo>
                  <a:lnTo>
                    <a:pt x="33024" y="25819"/>
                  </a:lnTo>
                  <a:cubicBezTo>
                    <a:pt x="32623" y="26052"/>
                    <a:pt x="32223" y="26252"/>
                    <a:pt x="31790" y="26452"/>
                  </a:cubicBezTo>
                  <a:cubicBezTo>
                    <a:pt x="31289" y="26719"/>
                    <a:pt x="30755" y="26953"/>
                    <a:pt x="30188" y="27120"/>
                  </a:cubicBezTo>
                  <a:cubicBezTo>
                    <a:pt x="30171" y="27125"/>
                    <a:pt x="30154" y="27128"/>
                    <a:pt x="30137" y="27128"/>
                  </a:cubicBezTo>
                  <a:cubicBezTo>
                    <a:pt x="30057" y="27128"/>
                    <a:pt x="29988" y="27063"/>
                    <a:pt x="29988" y="26953"/>
                  </a:cubicBezTo>
                  <a:cubicBezTo>
                    <a:pt x="29988" y="26919"/>
                    <a:pt x="30022" y="26886"/>
                    <a:pt x="30055" y="26853"/>
                  </a:cubicBezTo>
                  <a:lnTo>
                    <a:pt x="30222" y="26753"/>
                  </a:lnTo>
                  <a:cubicBezTo>
                    <a:pt x="30689" y="26519"/>
                    <a:pt x="31189" y="26352"/>
                    <a:pt x="31589" y="26152"/>
                  </a:cubicBezTo>
                  <a:cubicBezTo>
                    <a:pt x="32023" y="25919"/>
                    <a:pt x="32423" y="25719"/>
                    <a:pt x="32857" y="25485"/>
                  </a:cubicBezTo>
                  <a:cubicBezTo>
                    <a:pt x="32824" y="25418"/>
                    <a:pt x="32757" y="25352"/>
                    <a:pt x="32724" y="25252"/>
                  </a:cubicBezTo>
                  <a:cubicBezTo>
                    <a:pt x="32490" y="24818"/>
                    <a:pt x="32257" y="24351"/>
                    <a:pt x="32023" y="23917"/>
                  </a:cubicBezTo>
                  <a:cubicBezTo>
                    <a:pt x="30422" y="21049"/>
                    <a:pt x="28487" y="18380"/>
                    <a:pt x="26319" y="15945"/>
                  </a:cubicBezTo>
                  <a:cubicBezTo>
                    <a:pt x="26052" y="16112"/>
                    <a:pt x="25752" y="16245"/>
                    <a:pt x="25452" y="16412"/>
                  </a:cubicBezTo>
                  <a:cubicBezTo>
                    <a:pt x="25151" y="16612"/>
                    <a:pt x="24851" y="16779"/>
                    <a:pt x="24551" y="16946"/>
                  </a:cubicBezTo>
                  <a:cubicBezTo>
                    <a:pt x="23984" y="17312"/>
                    <a:pt x="23384" y="17679"/>
                    <a:pt x="22816" y="18080"/>
                  </a:cubicBezTo>
                  <a:cubicBezTo>
                    <a:pt x="22798" y="18089"/>
                    <a:pt x="22779" y="18093"/>
                    <a:pt x="22761" y="18093"/>
                  </a:cubicBezTo>
                  <a:cubicBezTo>
                    <a:pt x="22651" y="18093"/>
                    <a:pt x="22568" y="17937"/>
                    <a:pt x="22683" y="17880"/>
                  </a:cubicBezTo>
                  <a:cubicBezTo>
                    <a:pt x="23250" y="17446"/>
                    <a:pt x="23817" y="17046"/>
                    <a:pt x="24384" y="16645"/>
                  </a:cubicBezTo>
                  <a:cubicBezTo>
                    <a:pt x="24684" y="16445"/>
                    <a:pt x="25051" y="16212"/>
                    <a:pt x="25318" y="16078"/>
                  </a:cubicBezTo>
                  <a:cubicBezTo>
                    <a:pt x="25552" y="15945"/>
                    <a:pt x="25785" y="15778"/>
                    <a:pt x="26052" y="15645"/>
                  </a:cubicBezTo>
                  <a:cubicBezTo>
                    <a:pt x="25819" y="15411"/>
                    <a:pt x="25618" y="15178"/>
                    <a:pt x="25418" y="14944"/>
                  </a:cubicBezTo>
                  <a:cubicBezTo>
                    <a:pt x="24551" y="15511"/>
                    <a:pt x="23717" y="16078"/>
                    <a:pt x="22883" y="16612"/>
                  </a:cubicBezTo>
                  <a:cubicBezTo>
                    <a:pt x="22845" y="16637"/>
                    <a:pt x="22806" y="16648"/>
                    <a:pt x="22767" y="16648"/>
                  </a:cubicBezTo>
                  <a:cubicBezTo>
                    <a:pt x="22606" y="16648"/>
                    <a:pt x="22469" y="16453"/>
                    <a:pt x="22550" y="16345"/>
                  </a:cubicBezTo>
                  <a:cubicBezTo>
                    <a:pt x="22650" y="16178"/>
                    <a:pt x="22716" y="16012"/>
                    <a:pt x="22816" y="15845"/>
                  </a:cubicBezTo>
                  <a:cubicBezTo>
                    <a:pt x="23117" y="15344"/>
                    <a:pt x="23384" y="14877"/>
                    <a:pt x="23717" y="14410"/>
                  </a:cubicBezTo>
                  <a:cubicBezTo>
                    <a:pt x="23484" y="14210"/>
                    <a:pt x="23317" y="13943"/>
                    <a:pt x="23183" y="13677"/>
                  </a:cubicBezTo>
                  <a:cubicBezTo>
                    <a:pt x="22983" y="13410"/>
                    <a:pt x="22816" y="13176"/>
                    <a:pt x="22616" y="12909"/>
                  </a:cubicBezTo>
                  <a:cubicBezTo>
                    <a:pt x="22249" y="12409"/>
                    <a:pt x="21849" y="11909"/>
                    <a:pt x="21415" y="11442"/>
                  </a:cubicBezTo>
                  <a:cubicBezTo>
                    <a:pt x="21015" y="10975"/>
                    <a:pt x="20582" y="10541"/>
                    <a:pt x="20115" y="10107"/>
                  </a:cubicBezTo>
                  <a:lnTo>
                    <a:pt x="19848" y="9874"/>
                  </a:lnTo>
                  <a:cubicBezTo>
                    <a:pt x="19481" y="10207"/>
                    <a:pt x="19147" y="10541"/>
                    <a:pt x="18780" y="10875"/>
                  </a:cubicBezTo>
                  <a:lnTo>
                    <a:pt x="18613" y="11008"/>
                  </a:lnTo>
                  <a:cubicBezTo>
                    <a:pt x="18380" y="11241"/>
                    <a:pt x="18180" y="11442"/>
                    <a:pt x="17946" y="11675"/>
                  </a:cubicBezTo>
                  <a:lnTo>
                    <a:pt x="17613" y="11975"/>
                  </a:lnTo>
                  <a:cubicBezTo>
                    <a:pt x="17579" y="12009"/>
                    <a:pt x="17513" y="12042"/>
                    <a:pt x="17446" y="12109"/>
                  </a:cubicBezTo>
                  <a:cubicBezTo>
                    <a:pt x="17413" y="12142"/>
                    <a:pt x="17346" y="12142"/>
                    <a:pt x="17279" y="12175"/>
                  </a:cubicBezTo>
                  <a:cubicBezTo>
                    <a:pt x="17246" y="12175"/>
                    <a:pt x="17212" y="12142"/>
                    <a:pt x="17212" y="12109"/>
                  </a:cubicBezTo>
                  <a:cubicBezTo>
                    <a:pt x="17212" y="12042"/>
                    <a:pt x="17246" y="11975"/>
                    <a:pt x="17279" y="11909"/>
                  </a:cubicBezTo>
                  <a:cubicBezTo>
                    <a:pt x="17313" y="11842"/>
                    <a:pt x="17346" y="11775"/>
                    <a:pt x="17413" y="11742"/>
                  </a:cubicBezTo>
                  <a:lnTo>
                    <a:pt x="17679" y="11408"/>
                  </a:lnTo>
                  <a:cubicBezTo>
                    <a:pt x="17880" y="11208"/>
                    <a:pt x="18046" y="11041"/>
                    <a:pt x="18213" y="10875"/>
                  </a:cubicBezTo>
                  <a:lnTo>
                    <a:pt x="18313" y="10774"/>
                  </a:lnTo>
                  <a:cubicBezTo>
                    <a:pt x="18714" y="10374"/>
                    <a:pt x="19080" y="9974"/>
                    <a:pt x="19514" y="9607"/>
                  </a:cubicBezTo>
                  <a:cubicBezTo>
                    <a:pt x="19214" y="9373"/>
                    <a:pt x="18947" y="9140"/>
                    <a:pt x="18680" y="8873"/>
                  </a:cubicBezTo>
                  <a:lnTo>
                    <a:pt x="18680" y="8873"/>
                  </a:lnTo>
                  <a:cubicBezTo>
                    <a:pt x="18714" y="8940"/>
                    <a:pt x="18680" y="9040"/>
                    <a:pt x="18647" y="9073"/>
                  </a:cubicBezTo>
                  <a:cubicBezTo>
                    <a:pt x="18513" y="9273"/>
                    <a:pt x="18380" y="9440"/>
                    <a:pt x="18213" y="9607"/>
                  </a:cubicBezTo>
                  <a:lnTo>
                    <a:pt x="17813" y="10074"/>
                  </a:lnTo>
                  <a:cubicBezTo>
                    <a:pt x="17579" y="10374"/>
                    <a:pt x="17313" y="10674"/>
                    <a:pt x="17046" y="10908"/>
                  </a:cubicBezTo>
                  <a:cubicBezTo>
                    <a:pt x="17046" y="10975"/>
                    <a:pt x="17012" y="11008"/>
                    <a:pt x="16979" y="11075"/>
                  </a:cubicBezTo>
                  <a:cubicBezTo>
                    <a:pt x="16947" y="11118"/>
                    <a:pt x="16900" y="11137"/>
                    <a:pt x="16853" y="11137"/>
                  </a:cubicBezTo>
                  <a:cubicBezTo>
                    <a:pt x="16752" y="11137"/>
                    <a:pt x="16645" y="11054"/>
                    <a:pt x="16645" y="10941"/>
                  </a:cubicBezTo>
                  <a:cubicBezTo>
                    <a:pt x="16645" y="10808"/>
                    <a:pt x="16679" y="10674"/>
                    <a:pt x="16712" y="10541"/>
                  </a:cubicBezTo>
                  <a:lnTo>
                    <a:pt x="16846" y="10107"/>
                  </a:lnTo>
                  <a:cubicBezTo>
                    <a:pt x="16912" y="9840"/>
                    <a:pt x="17012" y="9540"/>
                    <a:pt x="17112" y="9273"/>
                  </a:cubicBezTo>
                  <a:cubicBezTo>
                    <a:pt x="17179" y="9007"/>
                    <a:pt x="17279" y="8740"/>
                    <a:pt x="17346" y="8439"/>
                  </a:cubicBezTo>
                  <a:cubicBezTo>
                    <a:pt x="17379" y="8306"/>
                    <a:pt x="17446" y="8139"/>
                    <a:pt x="17479" y="7972"/>
                  </a:cubicBezTo>
                  <a:cubicBezTo>
                    <a:pt x="16679" y="7572"/>
                    <a:pt x="15878" y="7105"/>
                    <a:pt x="15144" y="6571"/>
                  </a:cubicBezTo>
                  <a:cubicBezTo>
                    <a:pt x="14744" y="6271"/>
                    <a:pt x="14377" y="5971"/>
                    <a:pt x="14010" y="5671"/>
                  </a:cubicBezTo>
                  <a:cubicBezTo>
                    <a:pt x="13843" y="5537"/>
                    <a:pt x="13677" y="5371"/>
                    <a:pt x="13476" y="5204"/>
                  </a:cubicBezTo>
                  <a:lnTo>
                    <a:pt x="13376" y="5104"/>
                  </a:lnTo>
                  <a:cubicBezTo>
                    <a:pt x="13376" y="5137"/>
                    <a:pt x="13343" y="5170"/>
                    <a:pt x="13343" y="5204"/>
                  </a:cubicBezTo>
                  <a:lnTo>
                    <a:pt x="13243" y="5704"/>
                  </a:lnTo>
                  <a:cubicBezTo>
                    <a:pt x="13176" y="6038"/>
                    <a:pt x="13076" y="6371"/>
                    <a:pt x="13009" y="6705"/>
                  </a:cubicBezTo>
                  <a:cubicBezTo>
                    <a:pt x="12976" y="6772"/>
                    <a:pt x="12976" y="6838"/>
                    <a:pt x="12943" y="6905"/>
                  </a:cubicBezTo>
                  <a:cubicBezTo>
                    <a:pt x="12809" y="7505"/>
                    <a:pt x="12676" y="8139"/>
                    <a:pt x="12542" y="8740"/>
                  </a:cubicBezTo>
                  <a:cubicBezTo>
                    <a:pt x="12508" y="8861"/>
                    <a:pt x="12410" y="8919"/>
                    <a:pt x="12315" y="8919"/>
                  </a:cubicBezTo>
                  <a:cubicBezTo>
                    <a:pt x="12227" y="8919"/>
                    <a:pt x="12141" y="8869"/>
                    <a:pt x="12109" y="8773"/>
                  </a:cubicBezTo>
                  <a:cubicBezTo>
                    <a:pt x="11875" y="8039"/>
                    <a:pt x="11675" y="7305"/>
                    <a:pt x="11475" y="6571"/>
                  </a:cubicBezTo>
                  <a:cubicBezTo>
                    <a:pt x="11275" y="5904"/>
                    <a:pt x="11075" y="5237"/>
                    <a:pt x="10941" y="4570"/>
                  </a:cubicBezTo>
                  <a:cubicBezTo>
                    <a:pt x="10541" y="4370"/>
                    <a:pt x="10207" y="4103"/>
                    <a:pt x="9807" y="3870"/>
                  </a:cubicBezTo>
                  <a:lnTo>
                    <a:pt x="9574" y="3703"/>
                  </a:lnTo>
                  <a:lnTo>
                    <a:pt x="9574" y="3703"/>
                  </a:lnTo>
                  <a:cubicBezTo>
                    <a:pt x="9574" y="3870"/>
                    <a:pt x="9607" y="4070"/>
                    <a:pt x="9607" y="4203"/>
                  </a:cubicBezTo>
                  <a:cubicBezTo>
                    <a:pt x="9640" y="4470"/>
                    <a:pt x="9640" y="4737"/>
                    <a:pt x="9674" y="5004"/>
                  </a:cubicBezTo>
                  <a:lnTo>
                    <a:pt x="9774" y="5838"/>
                  </a:lnTo>
                  <a:cubicBezTo>
                    <a:pt x="9841" y="6104"/>
                    <a:pt x="9841" y="6371"/>
                    <a:pt x="9807" y="6605"/>
                  </a:cubicBezTo>
                  <a:cubicBezTo>
                    <a:pt x="9807" y="6669"/>
                    <a:pt x="9752" y="6706"/>
                    <a:pt x="9703" y="6706"/>
                  </a:cubicBezTo>
                  <a:cubicBezTo>
                    <a:pt x="9677" y="6706"/>
                    <a:pt x="9652" y="6695"/>
                    <a:pt x="9640" y="6672"/>
                  </a:cubicBezTo>
                  <a:cubicBezTo>
                    <a:pt x="9507" y="6405"/>
                    <a:pt x="9440" y="6138"/>
                    <a:pt x="9407" y="5871"/>
                  </a:cubicBezTo>
                  <a:cubicBezTo>
                    <a:pt x="9374" y="5604"/>
                    <a:pt x="9340" y="5337"/>
                    <a:pt x="9307" y="5070"/>
                  </a:cubicBezTo>
                  <a:cubicBezTo>
                    <a:pt x="9273" y="4804"/>
                    <a:pt x="9273" y="4537"/>
                    <a:pt x="9240" y="4270"/>
                  </a:cubicBezTo>
                  <a:cubicBezTo>
                    <a:pt x="9207" y="4003"/>
                    <a:pt x="9207" y="3769"/>
                    <a:pt x="9240" y="3503"/>
                  </a:cubicBezTo>
                  <a:lnTo>
                    <a:pt x="8773" y="3236"/>
                  </a:lnTo>
                  <a:lnTo>
                    <a:pt x="8773" y="3236"/>
                  </a:lnTo>
                  <a:cubicBezTo>
                    <a:pt x="8773" y="3403"/>
                    <a:pt x="8806" y="3603"/>
                    <a:pt x="8806" y="3769"/>
                  </a:cubicBezTo>
                  <a:cubicBezTo>
                    <a:pt x="8840" y="3903"/>
                    <a:pt x="8873" y="4036"/>
                    <a:pt x="8873" y="4170"/>
                  </a:cubicBezTo>
                  <a:lnTo>
                    <a:pt x="8907" y="4337"/>
                  </a:lnTo>
                  <a:cubicBezTo>
                    <a:pt x="8907" y="4403"/>
                    <a:pt x="8907" y="4470"/>
                    <a:pt x="8907" y="4570"/>
                  </a:cubicBezTo>
                  <a:cubicBezTo>
                    <a:pt x="8884" y="4593"/>
                    <a:pt x="8829" y="4632"/>
                    <a:pt x="8775" y="4632"/>
                  </a:cubicBezTo>
                  <a:cubicBezTo>
                    <a:pt x="8751" y="4632"/>
                    <a:pt x="8727" y="4624"/>
                    <a:pt x="8706" y="4603"/>
                  </a:cubicBezTo>
                  <a:cubicBezTo>
                    <a:pt x="8640" y="4570"/>
                    <a:pt x="8606" y="4503"/>
                    <a:pt x="8606" y="4437"/>
                  </a:cubicBezTo>
                  <a:cubicBezTo>
                    <a:pt x="8573" y="4370"/>
                    <a:pt x="8540" y="4303"/>
                    <a:pt x="8540" y="4236"/>
                  </a:cubicBezTo>
                  <a:cubicBezTo>
                    <a:pt x="8506" y="4103"/>
                    <a:pt x="8506" y="3970"/>
                    <a:pt x="8473" y="3836"/>
                  </a:cubicBezTo>
                  <a:cubicBezTo>
                    <a:pt x="8473" y="3569"/>
                    <a:pt x="8473" y="3336"/>
                    <a:pt x="8506" y="3102"/>
                  </a:cubicBezTo>
                  <a:cubicBezTo>
                    <a:pt x="7072" y="2302"/>
                    <a:pt x="5604" y="1635"/>
                    <a:pt x="4070" y="1101"/>
                  </a:cubicBezTo>
                  <a:cubicBezTo>
                    <a:pt x="3269" y="834"/>
                    <a:pt x="2502" y="601"/>
                    <a:pt x="1668" y="367"/>
                  </a:cubicBezTo>
                  <a:cubicBezTo>
                    <a:pt x="1268" y="267"/>
                    <a:pt x="834" y="167"/>
                    <a:pt x="434" y="100"/>
                  </a:cubicBezTo>
                  <a:lnTo>
                    <a:pt x="0" y="0"/>
                  </a:lnTo>
                  <a:close/>
                </a:path>
              </a:pathLst>
            </a:custGeom>
            <a:solidFill>
              <a:srgbClr val="AEBA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945" name="Google Shape;1945;p60"/>
            <p:cNvGrpSpPr/>
            <p:nvPr/>
          </p:nvGrpSpPr>
          <p:grpSpPr>
            <a:xfrm>
              <a:off x="3269301" y="1990340"/>
              <a:ext cx="1641510" cy="1615896"/>
              <a:chOff x="2143375" y="1194475"/>
              <a:chExt cx="3335725" cy="3283675"/>
            </a:xfrm>
          </p:grpSpPr>
          <p:grpSp>
            <p:nvGrpSpPr>
              <p:cNvPr id="1946" name="Google Shape;1946;p60"/>
              <p:cNvGrpSpPr/>
              <p:nvPr/>
            </p:nvGrpSpPr>
            <p:grpSpPr>
              <a:xfrm>
                <a:off x="2148375" y="1194475"/>
                <a:ext cx="3330725" cy="3283675"/>
                <a:chOff x="2148375" y="1194475"/>
                <a:chExt cx="3330725" cy="3283675"/>
              </a:xfrm>
            </p:grpSpPr>
            <p:grpSp>
              <p:nvGrpSpPr>
                <p:cNvPr id="1947" name="Google Shape;1947;p60"/>
                <p:cNvGrpSpPr/>
                <p:nvPr/>
              </p:nvGrpSpPr>
              <p:grpSpPr>
                <a:xfrm>
                  <a:off x="2212575" y="1194475"/>
                  <a:ext cx="3247350" cy="2881400"/>
                  <a:chOff x="2212575" y="1194475"/>
                  <a:chExt cx="3247350" cy="2881400"/>
                </a:xfrm>
              </p:grpSpPr>
              <p:grpSp>
                <p:nvGrpSpPr>
                  <p:cNvPr id="1948" name="Google Shape;1948;p60"/>
                  <p:cNvGrpSpPr/>
                  <p:nvPr/>
                </p:nvGrpSpPr>
                <p:grpSpPr>
                  <a:xfrm>
                    <a:off x="2272625" y="1194475"/>
                    <a:ext cx="3147275" cy="2881400"/>
                    <a:chOff x="2272625" y="1194475"/>
                    <a:chExt cx="3147275" cy="2881400"/>
                  </a:xfrm>
                </p:grpSpPr>
                <p:sp>
                  <p:nvSpPr>
                    <p:cNvPr id="1949" name="Google Shape;1949;p60"/>
                    <p:cNvSpPr/>
                    <p:nvPr/>
                  </p:nvSpPr>
                  <p:spPr>
                    <a:xfrm>
                      <a:off x="2272625" y="1273025"/>
                      <a:ext cx="3147275" cy="2802850"/>
                    </a:xfrm>
                    <a:custGeom>
                      <a:avLst/>
                      <a:gdLst/>
                      <a:ahLst/>
                      <a:cxnLst/>
                      <a:rect l="l" t="t" r="r" b="b"/>
                      <a:pathLst>
                        <a:path w="125891" h="112114" extrusionOk="0">
                          <a:moveTo>
                            <a:pt x="62946" y="0"/>
                          </a:moveTo>
                          <a:cubicBezTo>
                            <a:pt x="28154" y="0"/>
                            <a:pt x="1" y="25118"/>
                            <a:pt x="1" y="56074"/>
                          </a:cubicBezTo>
                          <a:cubicBezTo>
                            <a:pt x="1" y="87029"/>
                            <a:pt x="28154" y="112114"/>
                            <a:pt x="62946" y="112114"/>
                          </a:cubicBezTo>
                          <a:cubicBezTo>
                            <a:pt x="97704" y="112114"/>
                            <a:pt x="125890" y="87029"/>
                            <a:pt x="125890" y="56074"/>
                          </a:cubicBezTo>
                          <a:cubicBezTo>
                            <a:pt x="125890" y="25118"/>
                            <a:pt x="97704" y="0"/>
                            <a:pt x="6294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0" name="Google Shape;1950;p60"/>
                    <p:cNvSpPr/>
                    <p:nvPr/>
                  </p:nvSpPr>
                  <p:spPr>
                    <a:xfrm>
                      <a:off x="3479175" y="1194475"/>
                      <a:ext cx="1071350" cy="493750"/>
                    </a:xfrm>
                    <a:custGeom>
                      <a:avLst/>
                      <a:gdLst/>
                      <a:ahLst/>
                      <a:cxnLst/>
                      <a:rect l="l" t="t" r="r" b="b"/>
                      <a:pathLst>
                        <a:path w="42854" h="19750" extrusionOk="0">
                          <a:moveTo>
                            <a:pt x="14359" y="0"/>
                          </a:moveTo>
                          <a:cubicBezTo>
                            <a:pt x="10792" y="0"/>
                            <a:pt x="6526" y="973"/>
                            <a:pt x="4243" y="3309"/>
                          </a:cubicBezTo>
                          <a:cubicBezTo>
                            <a:pt x="2136" y="5478"/>
                            <a:pt x="0" y="13070"/>
                            <a:pt x="4454" y="13070"/>
                          </a:cubicBezTo>
                          <a:cubicBezTo>
                            <a:pt x="4725" y="13070"/>
                            <a:pt x="5021" y="13042"/>
                            <a:pt x="5344" y="12983"/>
                          </a:cubicBezTo>
                          <a:cubicBezTo>
                            <a:pt x="6378" y="12716"/>
                            <a:pt x="7345" y="12316"/>
                            <a:pt x="8212" y="11748"/>
                          </a:cubicBezTo>
                          <a:lnTo>
                            <a:pt x="8212" y="11748"/>
                          </a:lnTo>
                          <a:cubicBezTo>
                            <a:pt x="7679" y="13283"/>
                            <a:pt x="7645" y="14951"/>
                            <a:pt x="8079" y="16519"/>
                          </a:cubicBezTo>
                          <a:cubicBezTo>
                            <a:pt x="8546" y="18053"/>
                            <a:pt x="9813" y="19421"/>
                            <a:pt x="11415" y="19687"/>
                          </a:cubicBezTo>
                          <a:cubicBezTo>
                            <a:pt x="11641" y="19729"/>
                            <a:pt x="11864" y="19749"/>
                            <a:pt x="12085" y="19749"/>
                          </a:cubicBezTo>
                          <a:cubicBezTo>
                            <a:pt x="14339" y="19749"/>
                            <a:pt x="16274" y="17675"/>
                            <a:pt x="17185" y="15518"/>
                          </a:cubicBezTo>
                          <a:cubicBezTo>
                            <a:pt x="17502" y="16889"/>
                            <a:pt x="18964" y="17738"/>
                            <a:pt x="20386" y="17738"/>
                          </a:cubicBezTo>
                          <a:cubicBezTo>
                            <a:pt x="20764" y="17738"/>
                            <a:pt x="21139" y="17679"/>
                            <a:pt x="21488" y="17553"/>
                          </a:cubicBezTo>
                          <a:cubicBezTo>
                            <a:pt x="23190" y="16952"/>
                            <a:pt x="24290" y="15218"/>
                            <a:pt x="24591" y="13450"/>
                          </a:cubicBezTo>
                          <a:cubicBezTo>
                            <a:pt x="24655" y="15356"/>
                            <a:pt x="26221" y="16823"/>
                            <a:pt x="28108" y="16823"/>
                          </a:cubicBezTo>
                          <a:cubicBezTo>
                            <a:pt x="28169" y="16823"/>
                            <a:pt x="28231" y="16822"/>
                            <a:pt x="28293" y="16819"/>
                          </a:cubicBezTo>
                          <a:cubicBezTo>
                            <a:pt x="30228" y="16719"/>
                            <a:pt x="31696" y="15017"/>
                            <a:pt x="31562" y="13049"/>
                          </a:cubicBezTo>
                          <a:lnTo>
                            <a:pt x="31562" y="13049"/>
                          </a:lnTo>
                          <a:cubicBezTo>
                            <a:pt x="32984" y="14272"/>
                            <a:pt x="34794" y="15204"/>
                            <a:pt x="36641" y="15204"/>
                          </a:cubicBezTo>
                          <a:cubicBezTo>
                            <a:pt x="36960" y="15204"/>
                            <a:pt x="37280" y="15177"/>
                            <a:pt x="37600" y="15118"/>
                          </a:cubicBezTo>
                          <a:cubicBezTo>
                            <a:pt x="39735" y="14717"/>
                            <a:pt x="41603" y="12482"/>
                            <a:pt x="41002" y="10381"/>
                          </a:cubicBezTo>
                          <a:lnTo>
                            <a:pt x="41002" y="10381"/>
                          </a:lnTo>
                          <a:cubicBezTo>
                            <a:pt x="41052" y="10387"/>
                            <a:pt x="41100" y="10390"/>
                            <a:pt x="41148" y="10390"/>
                          </a:cubicBezTo>
                          <a:cubicBezTo>
                            <a:pt x="42170" y="10390"/>
                            <a:pt x="42854" y="9068"/>
                            <a:pt x="42503" y="8113"/>
                          </a:cubicBezTo>
                          <a:cubicBezTo>
                            <a:pt x="42136" y="7078"/>
                            <a:pt x="41036" y="6478"/>
                            <a:pt x="40002" y="6211"/>
                          </a:cubicBezTo>
                          <a:cubicBezTo>
                            <a:pt x="38968" y="5944"/>
                            <a:pt x="37833" y="5911"/>
                            <a:pt x="36799" y="5511"/>
                          </a:cubicBezTo>
                          <a:cubicBezTo>
                            <a:pt x="35799" y="5110"/>
                            <a:pt x="34831" y="4310"/>
                            <a:pt x="33831" y="3709"/>
                          </a:cubicBezTo>
                          <a:cubicBezTo>
                            <a:pt x="32291" y="2799"/>
                            <a:pt x="30554" y="2325"/>
                            <a:pt x="28793" y="2325"/>
                          </a:cubicBezTo>
                          <a:cubicBezTo>
                            <a:pt x="27846" y="2325"/>
                            <a:pt x="26892" y="2462"/>
                            <a:pt x="25958" y="2742"/>
                          </a:cubicBezTo>
                          <a:cubicBezTo>
                            <a:pt x="25580" y="2917"/>
                            <a:pt x="25176" y="3015"/>
                            <a:pt x="24746" y="3015"/>
                          </a:cubicBezTo>
                          <a:cubicBezTo>
                            <a:pt x="24684" y="3015"/>
                            <a:pt x="24621" y="3013"/>
                            <a:pt x="24557" y="3009"/>
                          </a:cubicBezTo>
                          <a:cubicBezTo>
                            <a:pt x="24124" y="2942"/>
                            <a:pt x="23723" y="2742"/>
                            <a:pt x="23356" y="2475"/>
                          </a:cubicBezTo>
                          <a:cubicBezTo>
                            <a:pt x="21422" y="1308"/>
                            <a:pt x="19287" y="540"/>
                            <a:pt x="17052" y="207"/>
                          </a:cubicBezTo>
                          <a:cubicBezTo>
                            <a:pt x="16241" y="72"/>
                            <a:pt x="15326" y="0"/>
                            <a:pt x="1435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51" name="Google Shape;1951;p60"/>
                  <p:cNvGrpSpPr/>
                  <p:nvPr/>
                </p:nvGrpSpPr>
                <p:grpSpPr>
                  <a:xfrm>
                    <a:off x="2212575" y="1768675"/>
                    <a:ext cx="3247350" cy="1597500"/>
                    <a:chOff x="2212575" y="1768675"/>
                    <a:chExt cx="3247350" cy="1597500"/>
                  </a:xfrm>
                </p:grpSpPr>
                <p:sp>
                  <p:nvSpPr>
                    <p:cNvPr id="1952" name="Google Shape;1952;p60"/>
                    <p:cNvSpPr/>
                    <p:nvPr/>
                  </p:nvSpPr>
                  <p:spPr>
                    <a:xfrm>
                      <a:off x="2230100" y="1782175"/>
                      <a:ext cx="3204800" cy="1569650"/>
                    </a:xfrm>
                    <a:custGeom>
                      <a:avLst/>
                      <a:gdLst/>
                      <a:ahLst/>
                      <a:cxnLst/>
                      <a:rect l="l" t="t" r="r" b="b"/>
                      <a:pathLst>
                        <a:path w="128192" h="62786" extrusionOk="0">
                          <a:moveTo>
                            <a:pt x="86834" y="1"/>
                          </a:moveTo>
                          <a:cubicBezTo>
                            <a:pt x="82827" y="1"/>
                            <a:pt x="79007" y="1776"/>
                            <a:pt x="75488" y="3551"/>
                          </a:cubicBezTo>
                          <a:cubicBezTo>
                            <a:pt x="67649" y="7488"/>
                            <a:pt x="59843" y="11524"/>
                            <a:pt x="51971" y="15460"/>
                          </a:cubicBezTo>
                          <a:lnTo>
                            <a:pt x="52338" y="15760"/>
                          </a:lnTo>
                          <a:lnTo>
                            <a:pt x="64680" y="25601"/>
                          </a:lnTo>
                          <a:cubicBezTo>
                            <a:pt x="68349" y="24633"/>
                            <a:pt x="71985" y="23466"/>
                            <a:pt x="75688" y="22598"/>
                          </a:cubicBezTo>
                          <a:cubicBezTo>
                            <a:pt x="76355" y="22385"/>
                            <a:pt x="77043" y="22278"/>
                            <a:pt x="77736" y="22278"/>
                          </a:cubicBezTo>
                          <a:cubicBezTo>
                            <a:pt x="77909" y="22278"/>
                            <a:pt x="78083" y="22285"/>
                            <a:pt x="78256" y="22298"/>
                          </a:cubicBezTo>
                          <a:cubicBezTo>
                            <a:pt x="79257" y="22498"/>
                            <a:pt x="80224" y="22865"/>
                            <a:pt x="81058" y="23399"/>
                          </a:cubicBezTo>
                          <a:cubicBezTo>
                            <a:pt x="83827" y="24933"/>
                            <a:pt x="86629" y="26568"/>
                            <a:pt x="88530" y="29070"/>
                          </a:cubicBezTo>
                          <a:cubicBezTo>
                            <a:pt x="89664" y="30537"/>
                            <a:pt x="90332" y="32339"/>
                            <a:pt x="90432" y="34173"/>
                          </a:cubicBezTo>
                          <a:cubicBezTo>
                            <a:pt x="90532" y="35474"/>
                            <a:pt x="90198" y="36775"/>
                            <a:pt x="89531" y="37909"/>
                          </a:cubicBezTo>
                          <a:cubicBezTo>
                            <a:pt x="89097" y="38576"/>
                            <a:pt x="88530" y="39177"/>
                            <a:pt x="87896" y="39677"/>
                          </a:cubicBezTo>
                          <a:cubicBezTo>
                            <a:pt x="87229" y="40211"/>
                            <a:pt x="86495" y="40678"/>
                            <a:pt x="85728" y="41078"/>
                          </a:cubicBezTo>
                          <a:cubicBezTo>
                            <a:pt x="85395" y="41245"/>
                            <a:pt x="85061" y="41445"/>
                            <a:pt x="84728" y="41579"/>
                          </a:cubicBezTo>
                          <a:lnTo>
                            <a:pt x="87530" y="43847"/>
                          </a:lnTo>
                          <a:cubicBezTo>
                            <a:pt x="87789" y="44029"/>
                            <a:pt x="87584" y="44331"/>
                            <a:pt x="87339" y="44331"/>
                          </a:cubicBezTo>
                          <a:cubicBezTo>
                            <a:pt x="87269" y="44331"/>
                            <a:pt x="87196" y="44307"/>
                            <a:pt x="87129" y="44247"/>
                          </a:cubicBezTo>
                          <a:lnTo>
                            <a:pt x="84961" y="42546"/>
                          </a:lnTo>
                          <a:lnTo>
                            <a:pt x="84127" y="41879"/>
                          </a:lnTo>
                          <a:cubicBezTo>
                            <a:pt x="81192" y="43113"/>
                            <a:pt x="78123" y="44080"/>
                            <a:pt x="74987" y="44748"/>
                          </a:cubicBezTo>
                          <a:cubicBezTo>
                            <a:pt x="62202" y="47628"/>
                            <a:pt x="49070" y="48314"/>
                            <a:pt x="35940" y="48314"/>
                          </a:cubicBezTo>
                          <a:cubicBezTo>
                            <a:pt x="32798" y="48314"/>
                            <a:pt x="29656" y="48275"/>
                            <a:pt x="26519" y="48217"/>
                          </a:cubicBezTo>
                          <a:cubicBezTo>
                            <a:pt x="21349" y="48117"/>
                            <a:pt x="16112" y="47950"/>
                            <a:pt x="11242" y="46215"/>
                          </a:cubicBezTo>
                          <a:cubicBezTo>
                            <a:pt x="6672" y="44614"/>
                            <a:pt x="2402" y="41379"/>
                            <a:pt x="601" y="36909"/>
                          </a:cubicBezTo>
                          <a:cubicBezTo>
                            <a:pt x="401" y="37042"/>
                            <a:pt x="234" y="37276"/>
                            <a:pt x="134" y="37509"/>
                          </a:cubicBezTo>
                          <a:cubicBezTo>
                            <a:pt x="0" y="38009"/>
                            <a:pt x="34" y="38543"/>
                            <a:pt x="234" y="39043"/>
                          </a:cubicBezTo>
                          <a:cubicBezTo>
                            <a:pt x="501" y="39844"/>
                            <a:pt x="834" y="40611"/>
                            <a:pt x="1235" y="41345"/>
                          </a:cubicBezTo>
                          <a:cubicBezTo>
                            <a:pt x="4570" y="47450"/>
                            <a:pt x="11442" y="50685"/>
                            <a:pt x="17713" y="53020"/>
                          </a:cubicBezTo>
                          <a:cubicBezTo>
                            <a:pt x="25585" y="55989"/>
                            <a:pt x="33791" y="58024"/>
                            <a:pt x="42064" y="59491"/>
                          </a:cubicBezTo>
                          <a:cubicBezTo>
                            <a:pt x="50236" y="60926"/>
                            <a:pt x="58442" y="61893"/>
                            <a:pt x="66715" y="62427"/>
                          </a:cubicBezTo>
                          <a:cubicBezTo>
                            <a:pt x="70068" y="62665"/>
                            <a:pt x="73427" y="62786"/>
                            <a:pt x="76784" y="62786"/>
                          </a:cubicBezTo>
                          <a:cubicBezTo>
                            <a:pt x="81409" y="62786"/>
                            <a:pt x="86032" y="62557"/>
                            <a:pt x="90632" y="62093"/>
                          </a:cubicBezTo>
                          <a:cubicBezTo>
                            <a:pt x="98604" y="61293"/>
                            <a:pt x="106410" y="59425"/>
                            <a:pt x="113882" y="56589"/>
                          </a:cubicBezTo>
                          <a:cubicBezTo>
                            <a:pt x="118852" y="54621"/>
                            <a:pt x="125757" y="51653"/>
                            <a:pt x="127658" y="46149"/>
                          </a:cubicBezTo>
                          <a:cubicBezTo>
                            <a:pt x="127958" y="45248"/>
                            <a:pt x="128125" y="44281"/>
                            <a:pt x="128125" y="43313"/>
                          </a:cubicBezTo>
                          <a:cubicBezTo>
                            <a:pt x="128192" y="39477"/>
                            <a:pt x="125824" y="36141"/>
                            <a:pt x="123455" y="33339"/>
                          </a:cubicBezTo>
                          <a:cubicBezTo>
                            <a:pt x="120687" y="30104"/>
                            <a:pt x="117684" y="27002"/>
                            <a:pt x="114782" y="23833"/>
                          </a:cubicBezTo>
                          <a:lnTo>
                            <a:pt x="108878" y="17461"/>
                          </a:lnTo>
                          <a:lnTo>
                            <a:pt x="105709" y="14059"/>
                          </a:lnTo>
                          <a:cubicBezTo>
                            <a:pt x="102941" y="11023"/>
                            <a:pt x="100239" y="7855"/>
                            <a:pt x="97270" y="5019"/>
                          </a:cubicBezTo>
                          <a:cubicBezTo>
                            <a:pt x="94535" y="2451"/>
                            <a:pt x="91332" y="216"/>
                            <a:pt x="87463" y="16"/>
                          </a:cubicBezTo>
                          <a:cubicBezTo>
                            <a:pt x="87253" y="6"/>
                            <a:pt x="87043" y="1"/>
                            <a:pt x="868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3" name="Google Shape;1953;p60"/>
                    <p:cNvSpPr/>
                    <p:nvPr/>
                  </p:nvSpPr>
                  <p:spPr>
                    <a:xfrm>
                      <a:off x="2245100" y="1951850"/>
                      <a:ext cx="2088200" cy="1038175"/>
                    </a:xfrm>
                    <a:custGeom>
                      <a:avLst/>
                      <a:gdLst/>
                      <a:ahLst/>
                      <a:cxnLst/>
                      <a:rect l="l" t="t" r="r" b="b"/>
                      <a:pathLst>
                        <a:path w="83528" h="41527" extrusionOk="0">
                          <a:moveTo>
                            <a:pt x="37227" y="0"/>
                          </a:moveTo>
                          <a:cubicBezTo>
                            <a:pt x="35693" y="0"/>
                            <a:pt x="34225" y="434"/>
                            <a:pt x="32924" y="1268"/>
                          </a:cubicBezTo>
                          <a:cubicBezTo>
                            <a:pt x="31623" y="2102"/>
                            <a:pt x="30389" y="3069"/>
                            <a:pt x="29255" y="4136"/>
                          </a:cubicBezTo>
                          <a:lnTo>
                            <a:pt x="28421" y="4904"/>
                          </a:lnTo>
                          <a:lnTo>
                            <a:pt x="25185" y="7806"/>
                          </a:lnTo>
                          <a:lnTo>
                            <a:pt x="16980" y="15178"/>
                          </a:lnTo>
                          <a:lnTo>
                            <a:pt x="8774" y="22550"/>
                          </a:lnTo>
                          <a:cubicBezTo>
                            <a:pt x="6205" y="24851"/>
                            <a:pt x="3670" y="27220"/>
                            <a:pt x="1002" y="29454"/>
                          </a:cubicBezTo>
                          <a:cubicBezTo>
                            <a:pt x="1301" y="29604"/>
                            <a:pt x="1224" y="30075"/>
                            <a:pt x="941" y="30075"/>
                          </a:cubicBezTo>
                          <a:cubicBezTo>
                            <a:pt x="908" y="30075"/>
                            <a:pt x="873" y="30069"/>
                            <a:pt x="835" y="30055"/>
                          </a:cubicBezTo>
                          <a:cubicBezTo>
                            <a:pt x="723" y="29999"/>
                            <a:pt x="606" y="29973"/>
                            <a:pt x="488" y="29973"/>
                          </a:cubicBezTo>
                          <a:cubicBezTo>
                            <a:pt x="323" y="29973"/>
                            <a:pt x="156" y="30024"/>
                            <a:pt x="1" y="30122"/>
                          </a:cubicBezTo>
                          <a:cubicBezTo>
                            <a:pt x="1802" y="34592"/>
                            <a:pt x="6038" y="37827"/>
                            <a:pt x="10642" y="39428"/>
                          </a:cubicBezTo>
                          <a:cubicBezTo>
                            <a:pt x="15479" y="41163"/>
                            <a:pt x="20749" y="41330"/>
                            <a:pt x="25919" y="41430"/>
                          </a:cubicBezTo>
                          <a:cubicBezTo>
                            <a:pt x="29047" y="41488"/>
                            <a:pt x="32179" y="41527"/>
                            <a:pt x="35312" y="41527"/>
                          </a:cubicBezTo>
                          <a:cubicBezTo>
                            <a:pt x="48451" y="41527"/>
                            <a:pt x="61593" y="40836"/>
                            <a:pt x="74387" y="37927"/>
                          </a:cubicBezTo>
                          <a:cubicBezTo>
                            <a:pt x="77523" y="37293"/>
                            <a:pt x="80592" y="36326"/>
                            <a:pt x="83527" y="35059"/>
                          </a:cubicBezTo>
                          <a:cubicBezTo>
                            <a:pt x="78057" y="30722"/>
                            <a:pt x="72586" y="26352"/>
                            <a:pt x="67115" y="21982"/>
                          </a:cubicBezTo>
                          <a:lnTo>
                            <a:pt x="63379" y="18980"/>
                          </a:lnTo>
                          <a:cubicBezTo>
                            <a:pt x="58876" y="15378"/>
                            <a:pt x="54373" y="11775"/>
                            <a:pt x="49870" y="8173"/>
                          </a:cubicBezTo>
                          <a:lnTo>
                            <a:pt x="45567" y="4770"/>
                          </a:lnTo>
                          <a:cubicBezTo>
                            <a:pt x="44232" y="3703"/>
                            <a:pt x="42931" y="2569"/>
                            <a:pt x="41530" y="1635"/>
                          </a:cubicBezTo>
                          <a:cubicBezTo>
                            <a:pt x="40230" y="767"/>
                            <a:pt x="38795" y="67"/>
                            <a:pt x="3722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4" name="Google Shape;1954;p60"/>
                    <p:cNvSpPr/>
                    <p:nvPr/>
                  </p:nvSpPr>
                  <p:spPr>
                    <a:xfrm>
                      <a:off x="2212575" y="1768675"/>
                      <a:ext cx="3247350" cy="1597500"/>
                    </a:xfrm>
                    <a:custGeom>
                      <a:avLst/>
                      <a:gdLst/>
                      <a:ahLst/>
                      <a:cxnLst/>
                      <a:rect l="l" t="t" r="r" b="b"/>
                      <a:pathLst>
                        <a:path w="129894" h="63900" extrusionOk="0">
                          <a:moveTo>
                            <a:pt x="87535" y="507"/>
                          </a:moveTo>
                          <a:cubicBezTo>
                            <a:pt x="87744" y="507"/>
                            <a:pt x="87954" y="512"/>
                            <a:pt x="88164" y="522"/>
                          </a:cubicBezTo>
                          <a:cubicBezTo>
                            <a:pt x="92033" y="722"/>
                            <a:pt x="95269" y="2957"/>
                            <a:pt x="98004" y="5526"/>
                          </a:cubicBezTo>
                          <a:cubicBezTo>
                            <a:pt x="100973" y="8361"/>
                            <a:pt x="103675" y="11530"/>
                            <a:pt x="106444" y="14566"/>
                          </a:cubicBezTo>
                          <a:cubicBezTo>
                            <a:pt x="109446" y="17835"/>
                            <a:pt x="112448" y="21104"/>
                            <a:pt x="115450" y="24373"/>
                          </a:cubicBezTo>
                          <a:cubicBezTo>
                            <a:pt x="118385" y="27508"/>
                            <a:pt x="121354" y="30610"/>
                            <a:pt x="124156" y="33879"/>
                          </a:cubicBezTo>
                          <a:cubicBezTo>
                            <a:pt x="126525" y="36648"/>
                            <a:pt x="128893" y="40017"/>
                            <a:pt x="128826" y="43820"/>
                          </a:cubicBezTo>
                          <a:cubicBezTo>
                            <a:pt x="128759" y="51192"/>
                            <a:pt x="120320" y="54828"/>
                            <a:pt x="114549" y="57096"/>
                          </a:cubicBezTo>
                          <a:cubicBezTo>
                            <a:pt x="107111" y="59965"/>
                            <a:pt x="99305" y="61799"/>
                            <a:pt x="91333" y="62633"/>
                          </a:cubicBezTo>
                          <a:cubicBezTo>
                            <a:pt x="86733" y="63097"/>
                            <a:pt x="82110" y="63326"/>
                            <a:pt x="77485" y="63326"/>
                          </a:cubicBezTo>
                          <a:cubicBezTo>
                            <a:pt x="74128" y="63326"/>
                            <a:pt x="70769" y="63205"/>
                            <a:pt x="67416" y="62967"/>
                          </a:cubicBezTo>
                          <a:cubicBezTo>
                            <a:pt x="59143" y="62433"/>
                            <a:pt x="50937" y="61466"/>
                            <a:pt x="42765" y="60031"/>
                          </a:cubicBezTo>
                          <a:cubicBezTo>
                            <a:pt x="34492" y="58564"/>
                            <a:pt x="26286" y="56529"/>
                            <a:pt x="18414" y="53560"/>
                          </a:cubicBezTo>
                          <a:cubicBezTo>
                            <a:pt x="12143" y="51225"/>
                            <a:pt x="5271" y="47990"/>
                            <a:pt x="1936" y="41885"/>
                          </a:cubicBezTo>
                          <a:cubicBezTo>
                            <a:pt x="1535" y="41151"/>
                            <a:pt x="1168" y="40384"/>
                            <a:pt x="935" y="39583"/>
                          </a:cubicBezTo>
                          <a:cubicBezTo>
                            <a:pt x="735" y="39083"/>
                            <a:pt x="701" y="38549"/>
                            <a:pt x="835" y="38049"/>
                          </a:cubicBezTo>
                          <a:cubicBezTo>
                            <a:pt x="967" y="37601"/>
                            <a:pt x="1369" y="37320"/>
                            <a:pt x="1795" y="37320"/>
                          </a:cubicBezTo>
                          <a:cubicBezTo>
                            <a:pt x="1908" y="37320"/>
                            <a:pt x="2023" y="37340"/>
                            <a:pt x="2136" y="37382"/>
                          </a:cubicBezTo>
                          <a:cubicBezTo>
                            <a:pt x="2174" y="37396"/>
                            <a:pt x="2209" y="37402"/>
                            <a:pt x="2242" y="37402"/>
                          </a:cubicBezTo>
                          <a:cubicBezTo>
                            <a:pt x="2525" y="37402"/>
                            <a:pt x="2602" y="36931"/>
                            <a:pt x="2303" y="36781"/>
                          </a:cubicBezTo>
                          <a:cubicBezTo>
                            <a:pt x="4938" y="34580"/>
                            <a:pt x="7506" y="32178"/>
                            <a:pt x="10075" y="29877"/>
                          </a:cubicBezTo>
                          <a:lnTo>
                            <a:pt x="18281" y="22505"/>
                          </a:lnTo>
                          <a:lnTo>
                            <a:pt x="26486" y="15166"/>
                          </a:lnTo>
                          <a:lnTo>
                            <a:pt x="30556" y="11463"/>
                          </a:lnTo>
                          <a:cubicBezTo>
                            <a:pt x="31690" y="10396"/>
                            <a:pt x="32924" y="9429"/>
                            <a:pt x="34225" y="8595"/>
                          </a:cubicBezTo>
                          <a:cubicBezTo>
                            <a:pt x="35526" y="7761"/>
                            <a:pt x="36994" y="7327"/>
                            <a:pt x="38528" y="7327"/>
                          </a:cubicBezTo>
                          <a:cubicBezTo>
                            <a:pt x="40096" y="7360"/>
                            <a:pt x="41531" y="8094"/>
                            <a:pt x="42831" y="8962"/>
                          </a:cubicBezTo>
                          <a:cubicBezTo>
                            <a:pt x="44232" y="9896"/>
                            <a:pt x="45533" y="11030"/>
                            <a:pt x="46868" y="12064"/>
                          </a:cubicBezTo>
                          <a:cubicBezTo>
                            <a:pt x="48302" y="13231"/>
                            <a:pt x="49736" y="14365"/>
                            <a:pt x="51171" y="15533"/>
                          </a:cubicBezTo>
                          <a:lnTo>
                            <a:pt x="68416" y="29309"/>
                          </a:lnTo>
                          <a:cubicBezTo>
                            <a:pt x="74187" y="33913"/>
                            <a:pt x="79925" y="38483"/>
                            <a:pt x="85695" y="43053"/>
                          </a:cubicBezTo>
                          <a:lnTo>
                            <a:pt x="87830" y="44787"/>
                          </a:lnTo>
                          <a:cubicBezTo>
                            <a:pt x="87897" y="44834"/>
                            <a:pt x="87969" y="44854"/>
                            <a:pt x="88037" y="44854"/>
                          </a:cubicBezTo>
                          <a:cubicBezTo>
                            <a:pt x="88307" y="44854"/>
                            <a:pt x="88530" y="44540"/>
                            <a:pt x="88264" y="44354"/>
                          </a:cubicBezTo>
                          <a:lnTo>
                            <a:pt x="70651" y="30310"/>
                          </a:lnTo>
                          <a:lnTo>
                            <a:pt x="53072" y="16267"/>
                          </a:lnTo>
                          <a:lnTo>
                            <a:pt x="52705" y="15967"/>
                          </a:lnTo>
                          <a:cubicBezTo>
                            <a:pt x="60544" y="12030"/>
                            <a:pt x="68350" y="7994"/>
                            <a:pt x="76222" y="4058"/>
                          </a:cubicBezTo>
                          <a:cubicBezTo>
                            <a:pt x="79741" y="2283"/>
                            <a:pt x="83531" y="507"/>
                            <a:pt x="87535" y="507"/>
                          </a:cubicBezTo>
                          <a:close/>
                          <a:moveTo>
                            <a:pt x="87394" y="0"/>
                          </a:moveTo>
                          <a:cubicBezTo>
                            <a:pt x="85878" y="0"/>
                            <a:pt x="84344" y="240"/>
                            <a:pt x="82827" y="689"/>
                          </a:cubicBezTo>
                          <a:cubicBezTo>
                            <a:pt x="78590" y="1923"/>
                            <a:pt x="74654" y="4258"/>
                            <a:pt x="70751" y="6226"/>
                          </a:cubicBezTo>
                          <a:cubicBezTo>
                            <a:pt x="66582" y="8361"/>
                            <a:pt x="62379" y="10496"/>
                            <a:pt x="58209" y="12631"/>
                          </a:cubicBezTo>
                          <a:lnTo>
                            <a:pt x="52305" y="15666"/>
                          </a:lnTo>
                          <a:cubicBezTo>
                            <a:pt x="49703" y="13598"/>
                            <a:pt x="47101" y="11463"/>
                            <a:pt x="44433" y="9429"/>
                          </a:cubicBezTo>
                          <a:cubicBezTo>
                            <a:pt x="43265" y="8461"/>
                            <a:pt x="41964" y="7694"/>
                            <a:pt x="40563" y="7127"/>
                          </a:cubicBezTo>
                          <a:cubicBezTo>
                            <a:pt x="39831" y="6859"/>
                            <a:pt x="39050" y="6725"/>
                            <a:pt x="38268" y="6725"/>
                          </a:cubicBezTo>
                          <a:cubicBezTo>
                            <a:pt x="37590" y="6725"/>
                            <a:pt x="36911" y="6826"/>
                            <a:pt x="36260" y="7027"/>
                          </a:cubicBezTo>
                          <a:cubicBezTo>
                            <a:pt x="33191" y="7961"/>
                            <a:pt x="30823" y="10429"/>
                            <a:pt x="28521" y="12497"/>
                          </a:cubicBezTo>
                          <a:lnTo>
                            <a:pt x="20215" y="19969"/>
                          </a:lnTo>
                          <a:cubicBezTo>
                            <a:pt x="14645" y="24973"/>
                            <a:pt x="9107" y="29977"/>
                            <a:pt x="3537" y="35014"/>
                          </a:cubicBezTo>
                          <a:cubicBezTo>
                            <a:pt x="2936" y="35581"/>
                            <a:pt x="2303" y="36114"/>
                            <a:pt x="1735" y="36681"/>
                          </a:cubicBezTo>
                          <a:cubicBezTo>
                            <a:pt x="1268" y="36715"/>
                            <a:pt x="835" y="36915"/>
                            <a:pt x="535" y="37282"/>
                          </a:cubicBezTo>
                          <a:cubicBezTo>
                            <a:pt x="101" y="37916"/>
                            <a:pt x="1" y="38683"/>
                            <a:pt x="234" y="39417"/>
                          </a:cubicBezTo>
                          <a:cubicBezTo>
                            <a:pt x="701" y="41051"/>
                            <a:pt x="1469" y="42619"/>
                            <a:pt x="2536" y="43953"/>
                          </a:cubicBezTo>
                          <a:cubicBezTo>
                            <a:pt x="4537" y="46722"/>
                            <a:pt x="7306" y="48823"/>
                            <a:pt x="10242" y="50491"/>
                          </a:cubicBezTo>
                          <a:cubicBezTo>
                            <a:pt x="13544" y="52326"/>
                            <a:pt x="17013" y="53827"/>
                            <a:pt x="20616" y="55028"/>
                          </a:cubicBezTo>
                          <a:cubicBezTo>
                            <a:pt x="24785" y="56462"/>
                            <a:pt x="29055" y="57696"/>
                            <a:pt x="33358" y="58697"/>
                          </a:cubicBezTo>
                          <a:cubicBezTo>
                            <a:pt x="41864" y="60632"/>
                            <a:pt x="50470" y="62033"/>
                            <a:pt x="59143" y="62867"/>
                          </a:cubicBezTo>
                          <a:cubicBezTo>
                            <a:pt x="65312" y="63555"/>
                            <a:pt x="71518" y="63899"/>
                            <a:pt x="77733" y="63899"/>
                          </a:cubicBezTo>
                          <a:cubicBezTo>
                            <a:pt x="79953" y="63899"/>
                            <a:pt x="82174" y="63855"/>
                            <a:pt x="84394" y="63767"/>
                          </a:cubicBezTo>
                          <a:cubicBezTo>
                            <a:pt x="92634" y="63334"/>
                            <a:pt x="100906" y="62133"/>
                            <a:pt x="108812" y="59731"/>
                          </a:cubicBezTo>
                          <a:cubicBezTo>
                            <a:pt x="112681" y="58597"/>
                            <a:pt x="116417" y="57129"/>
                            <a:pt x="120020" y="55361"/>
                          </a:cubicBezTo>
                          <a:cubicBezTo>
                            <a:pt x="122955" y="53860"/>
                            <a:pt x="125891" y="51926"/>
                            <a:pt x="127759" y="49124"/>
                          </a:cubicBezTo>
                          <a:cubicBezTo>
                            <a:pt x="129727" y="46222"/>
                            <a:pt x="129894" y="42686"/>
                            <a:pt x="128559" y="39450"/>
                          </a:cubicBezTo>
                          <a:cubicBezTo>
                            <a:pt x="127025" y="35847"/>
                            <a:pt x="124223" y="32979"/>
                            <a:pt x="121621" y="30143"/>
                          </a:cubicBezTo>
                          <a:cubicBezTo>
                            <a:pt x="115250" y="23272"/>
                            <a:pt x="108912" y="16367"/>
                            <a:pt x="102541" y="9462"/>
                          </a:cubicBezTo>
                          <a:cubicBezTo>
                            <a:pt x="99972" y="6660"/>
                            <a:pt x="97404" y="3724"/>
                            <a:pt x="94101" y="1790"/>
                          </a:cubicBezTo>
                          <a:cubicBezTo>
                            <a:pt x="91985" y="560"/>
                            <a:pt x="89710" y="0"/>
                            <a:pt x="8739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5" name="Google Shape;1955;p60"/>
                    <p:cNvSpPr/>
                    <p:nvPr/>
                  </p:nvSpPr>
                  <p:spPr>
                    <a:xfrm>
                      <a:off x="2245100" y="2074425"/>
                      <a:ext cx="2265825" cy="916000"/>
                    </a:xfrm>
                    <a:custGeom>
                      <a:avLst/>
                      <a:gdLst/>
                      <a:ahLst/>
                      <a:cxnLst/>
                      <a:rect l="l" t="t" r="r" b="b"/>
                      <a:pathLst>
                        <a:path w="90633" h="36640" extrusionOk="0">
                          <a:moveTo>
                            <a:pt x="28388" y="1"/>
                          </a:moveTo>
                          <a:lnTo>
                            <a:pt x="25152" y="2936"/>
                          </a:lnTo>
                          <a:lnTo>
                            <a:pt x="18281" y="9107"/>
                          </a:lnTo>
                          <a:lnTo>
                            <a:pt x="16980" y="10275"/>
                          </a:lnTo>
                          <a:lnTo>
                            <a:pt x="8774" y="17647"/>
                          </a:lnTo>
                          <a:cubicBezTo>
                            <a:pt x="6205" y="19948"/>
                            <a:pt x="3670" y="22350"/>
                            <a:pt x="1002" y="24585"/>
                          </a:cubicBezTo>
                          <a:cubicBezTo>
                            <a:pt x="1299" y="24733"/>
                            <a:pt x="1225" y="25173"/>
                            <a:pt x="946" y="25173"/>
                          </a:cubicBezTo>
                          <a:cubicBezTo>
                            <a:pt x="912" y="25173"/>
                            <a:pt x="875" y="25166"/>
                            <a:pt x="835" y="25152"/>
                          </a:cubicBezTo>
                          <a:cubicBezTo>
                            <a:pt x="735" y="25114"/>
                            <a:pt x="630" y="25096"/>
                            <a:pt x="524" y="25096"/>
                          </a:cubicBezTo>
                          <a:cubicBezTo>
                            <a:pt x="347" y="25096"/>
                            <a:pt x="168" y="25148"/>
                            <a:pt x="1" y="25252"/>
                          </a:cubicBezTo>
                          <a:cubicBezTo>
                            <a:pt x="568" y="26586"/>
                            <a:pt x="1302" y="27820"/>
                            <a:pt x="2236" y="28921"/>
                          </a:cubicBezTo>
                          <a:cubicBezTo>
                            <a:pt x="4504" y="31523"/>
                            <a:pt x="7406" y="33458"/>
                            <a:pt x="10642" y="34559"/>
                          </a:cubicBezTo>
                          <a:cubicBezTo>
                            <a:pt x="15479" y="36260"/>
                            <a:pt x="20749" y="36427"/>
                            <a:pt x="25919" y="36527"/>
                          </a:cubicBezTo>
                          <a:cubicBezTo>
                            <a:pt x="29207" y="36594"/>
                            <a:pt x="32501" y="36640"/>
                            <a:pt x="35794" y="36640"/>
                          </a:cubicBezTo>
                          <a:cubicBezTo>
                            <a:pt x="48772" y="36640"/>
                            <a:pt x="61750" y="35931"/>
                            <a:pt x="74387" y="33058"/>
                          </a:cubicBezTo>
                          <a:cubicBezTo>
                            <a:pt x="77523" y="32424"/>
                            <a:pt x="80592" y="31456"/>
                            <a:pt x="83527" y="30189"/>
                          </a:cubicBezTo>
                          <a:lnTo>
                            <a:pt x="84161" y="29889"/>
                          </a:lnTo>
                          <a:cubicBezTo>
                            <a:pt x="84494" y="29722"/>
                            <a:pt x="84795" y="29555"/>
                            <a:pt x="85128" y="29388"/>
                          </a:cubicBezTo>
                          <a:cubicBezTo>
                            <a:pt x="86629" y="28588"/>
                            <a:pt x="88064" y="27620"/>
                            <a:pt x="88964" y="26219"/>
                          </a:cubicBezTo>
                          <a:cubicBezTo>
                            <a:pt x="90632" y="23517"/>
                            <a:pt x="89865" y="19848"/>
                            <a:pt x="87964" y="17346"/>
                          </a:cubicBezTo>
                          <a:cubicBezTo>
                            <a:pt x="86062" y="14845"/>
                            <a:pt x="83260" y="13210"/>
                            <a:pt x="80492" y="11676"/>
                          </a:cubicBezTo>
                          <a:cubicBezTo>
                            <a:pt x="79624" y="11142"/>
                            <a:pt x="78690" y="10775"/>
                            <a:pt x="77690" y="10575"/>
                          </a:cubicBezTo>
                          <a:cubicBezTo>
                            <a:pt x="77516" y="10561"/>
                            <a:pt x="77343" y="10555"/>
                            <a:pt x="77170" y="10555"/>
                          </a:cubicBezTo>
                          <a:cubicBezTo>
                            <a:pt x="76477" y="10555"/>
                            <a:pt x="75788" y="10662"/>
                            <a:pt x="75121" y="10875"/>
                          </a:cubicBezTo>
                          <a:cubicBezTo>
                            <a:pt x="71418" y="11742"/>
                            <a:pt x="67783" y="12910"/>
                            <a:pt x="64113" y="13877"/>
                          </a:cubicBezTo>
                          <a:cubicBezTo>
                            <a:pt x="63880" y="13944"/>
                            <a:pt x="63613" y="14011"/>
                            <a:pt x="63379" y="14077"/>
                          </a:cubicBezTo>
                          <a:cubicBezTo>
                            <a:pt x="62379" y="14311"/>
                            <a:pt x="61345" y="14578"/>
                            <a:pt x="60344" y="14778"/>
                          </a:cubicBezTo>
                          <a:cubicBezTo>
                            <a:pt x="57810" y="15301"/>
                            <a:pt x="55199" y="15637"/>
                            <a:pt x="52611" y="15637"/>
                          </a:cubicBezTo>
                          <a:cubicBezTo>
                            <a:pt x="50088" y="15637"/>
                            <a:pt x="47587" y="15318"/>
                            <a:pt x="45200" y="14544"/>
                          </a:cubicBezTo>
                          <a:cubicBezTo>
                            <a:pt x="43699" y="14044"/>
                            <a:pt x="42231" y="13377"/>
                            <a:pt x="40630" y="13110"/>
                          </a:cubicBezTo>
                          <a:cubicBezTo>
                            <a:pt x="40257" y="13047"/>
                            <a:pt x="39871" y="13013"/>
                            <a:pt x="39485" y="13013"/>
                          </a:cubicBezTo>
                          <a:cubicBezTo>
                            <a:pt x="38245" y="13013"/>
                            <a:pt x="36999" y="13356"/>
                            <a:pt x="36160" y="14144"/>
                          </a:cubicBezTo>
                          <a:cubicBezTo>
                            <a:pt x="35026" y="15211"/>
                            <a:pt x="34459" y="17046"/>
                            <a:pt x="32958" y="17380"/>
                          </a:cubicBezTo>
                          <a:cubicBezTo>
                            <a:pt x="32802" y="17415"/>
                            <a:pt x="32647" y="17430"/>
                            <a:pt x="32494" y="17430"/>
                          </a:cubicBezTo>
                          <a:cubicBezTo>
                            <a:pt x="30934" y="17430"/>
                            <a:pt x="29469" y="15795"/>
                            <a:pt x="27936" y="15795"/>
                          </a:cubicBezTo>
                          <a:cubicBezTo>
                            <a:pt x="27743" y="15795"/>
                            <a:pt x="27549" y="15820"/>
                            <a:pt x="27354" y="15879"/>
                          </a:cubicBezTo>
                          <a:cubicBezTo>
                            <a:pt x="26410" y="16175"/>
                            <a:pt x="25488" y="17169"/>
                            <a:pt x="24640" y="17169"/>
                          </a:cubicBezTo>
                          <a:cubicBezTo>
                            <a:pt x="24440" y="17169"/>
                            <a:pt x="24243" y="17114"/>
                            <a:pt x="24051" y="16979"/>
                          </a:cubicBezTo>
                          <a:cubicBezTo>
                            <a:pt x="23518" y="16579"/>
                            <a:pt x="23551" y="15779"/>
                            <a:pt x="23651" y="15111"/>
                          </a:cubicBezTo>
                          <a:cubicBezTo>
                            <a:pt x="24518" y="9908"/>
                            <a:pt x="27721" y="5138"/>
                            <a:pt x="28388" y="1"/>
                          </a:cubicBezTo>
                          <a:close/>
                        </a:path>
                      </a:pathLst>
                    </a:custGeom>
                    <a:solidFill>
                      <a:srgbClr val="000000">
                        <a:alpha val="140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1956" name="Google Shape;1956;p60"/>
                <p:cNvGrpSpPr/>
                <p:nvPr/>
              </p:nvGrpSpPr>
              <p:grpSpPr>
                <a:xfrm>
                  <a:off x="2148375" y="2471225"/>
                  <a:ext cx="3330725" cy="2006925"/>
                  <a:chOff x="2148375" y="2471225"/>
                  <a:chExt cx="3330725" cy="2006925"/>
                </a:xfrm>
              </p:grpSpPr>
              <p:sp>
                <p:nvSpPr>
                  <p:cNvPr id="1957" name="Google Shape;1957;p60"/>
                  <p:cNvSpPr/>
                  <p:nvPr/>
                </p:nvSpPr>
                <p:spPr>
                  <a:xfrm>
                    <a:off x="3936325" y="2513625"/>
                    <a:ext cx="1542775" cy="1964525"/>
                  </a:xfrm>
                  <a:custGeom>
                    <a:avLst/>
                    <a:gdLst/>
                    <a:ahLst/>
                    <a:cxnLst/>
                    <a:rect l="l" t="t" r="r" b="b"/>
                    <a:pathLst>
                      <a:path w="61711" h="78581" extrusionOk="0">
                        <a:moveTo>
                          <a:pt x="18074" y="516"/>
                        </a:moveTo>
                        <a:cubicBezTo>
                          <a:pt x="18302" y="516"/>
                          <a:pt x="18535" y="580"/>
                          <a:pt x="18747" y="712"/>
                        </a:cubicBezTo>
                        <a:cubicBezTo>
                          <a:pt x="19214" y="1046"/>
                          <a:pt x="19414" y="1680"/>
                          <a:pt x="19581" y="2213"/>
                        </a:cubicBezTo>
                        <a:cubicBezTo>
                          <a:pt x="19814" y="2947"/>
                          <a:pt x="19981" y="3714"/>
                          <a:pt x="20114" y="4482"/>
                        </a:cubicBezTo>
                        <a:cubicBezTo>
                          <a:pt x="20381" y="6216"/>
                          <a:pt x="20381" y="7984"/>
                          <a:pt x="20114" y="9719"/>
                        </a:cubicBezTo>
                        <a:cubicBezTo>
                          <a:pt x="20075" y="9918"/>
                          <a:pt x="20225" y="10045"/>
                          <a:pt x="20366" y="10045"/>
                        </a:cubicBezTo>
                        <a:cubicBezTo>
                          <a:pt x="20462" y="10045"/>
                          <a:pt x="20555" y="9987"/>
                          <a:pt x="20581" y="9852"/>
                        </a:cubicBezTo>
                        <a:lnTo>
                          <a:pt x="20615" y="9652"/>
                        </a:lnTo>
                        <a:cubicBezTo>
                          <a:pt x="21015" y="9218"/>
                          <a:pt x="21082" y="8585"/>
                          <a:pt x="21149" y="7984"/>
                        </a:cubicBezTo>
                        <a:cubicBezTo>
                          <a:pt x="21215" y="7417"/>
                          <a:pt x="21315" y="6783"/>
                          <a:pt x="21916" y="6583"/>
                        </a:cubicBezTo>
                        <a:cubicBezTo>
                          <a:pt x="21992" y="6559"/>
                          <a:pt x="22060" y="6549"/>
                          <a:pt x="22122" y="6549"/>
                        </a:cubicBezTo>
                        <a:cubicBezTo>
                          <a:pt x="22495" y="6549"/>
                          <a:pt x="22626" y="6945"/>
                          <a:pt x="22683" y="7317"/>
                        </a:cubicBezTo>
                        <a:cubicBezTo>
                          <a:pt x="22683" y="7784"/>
                          <a:pt x="22850" y="8218"/>
                          <a:pt x="23117" y="8618"/>
                        </a:cubicBezTo>
                        <a:cubicBezTo>
                          <a:pt x="23156" y="8667"/>
                          <a:pt x="23203" y="8687"/>
                          <a:pt x="23252" y="8687"/>
                        </a:cubicBezTo>
                        <a:cubicBezTo>
                          <a:pt x="23370" y="8687"/>
                          <a:pt x="23493" y="8569"/>
                          <a:pt x="23517" y="8451"/>
                        </a:cubicBezTo>
                        <a:cubicBezTo>
                          <a:pt x="23584" y="7851"/>
                          <a:pt x="23684" y="7250"/>
                          <a:pt x="23884" y="6683"/>
                        </a:cubicBezTo>
                        <a:cubicBezTo>
                          <a:pt x="23951" y="6383"/>
                          <a:pt x="24051" y="6116"/>
                          <a:pt x="24184" y="5816"/>
                        </a:cubicBezTo>
                        <a:cubicBezTo>
                          <a:pt x="24251" y="5649"/>
                          <a:pt x="24384" y="5349"/>
                          <a:pt x="24584" y="5282"/>
                        </a:cubicBezTo>
                        <a:cubicBezTo>
                          <a:pt x="24608" y="5274"/>
                          <a:pt x="24632" y="5270"/>
                          <a:pt x="24654" y="5270"/>
                        </a:cubicBezTo>
                        <a:cubicBezTo>
                          <a:pt x="25008" y="5270"/>
                          <a:pt x="25189" y="6197"/>
                          <a:pt x="25251" y="6416"/>
                        </a:cubicBezTo>
                        <a:cubicBezTo>
                          <a:pt x="25352" y="6950"/>
                          <a:pt x="25385" y="7484"/>
                          <a:pt x="25318" y="8018"/>
                        </a:cubicBezTo>
                        <a:lnTo>
                          <a:pt x="25318" y="8118"/>
                        </a:lnTo>
                        <a:cubicBezTo>
                          <a:pt x="25318" y="8151"/>
                          <a:pt x="25318" y="8184"/>
                          <a:pt x="25285" y="8251"/>
                        </a:cubicBezTo>
                        <a:lnTo>
                          <a:pt x="25285" y="8318"/>
                        </a:lnTo>
                        <a:cubicBezTo>
                          <a:pt x="25266" y="8468"/>
                          <a:pt x="25416" y="8554"/>
                          <a:pt x="25556" y="8554"/>
                        </a:cubicBezTo>
                        <a:cubicBezTo>
                          <a:pt x="25666" y="8554"/>
                          <a:pt x="25771" y="8501"/>
                          <a:pt x="25785" y="8384"/>
                        </a:cubicBezTo>
                        <a:lnTo>
                          <a:pt x="25785" y="8284"/>
                        </a:lnTo>
                        <a:cubicBezTo>
                          <a:pt x="25952" y="6950"/>
                          <a:pt x="26486" y="5683"/>
                          <a:pt x="27353" y="4648"/>
                        </a:cubicBezTo>
                        <a:cubicBezTo>
                          <a:pt x="27599" y="4358"/>
                          <a:pt x="27979" y="4038"/>
                          <a:pt x="28343" y="4038"/>
                        </a:cubicBezTo>
                        <a:cubicBezTo>
                          <a:pt x="28523" y="4038"/>
                          <a:pt x="28700" y="4116"/>
                          <a:pt x="28854" y="4315"/>
                        </a:cubicBezTo>
                        <a:cubicBezTo>
                          <a:pt x="29188" y="4882"/>
                          <a:pt x="29388" y="5516"/>
                          <a:pt x="29388" y="6150"/>
                        </a:cubicBezTo>
                        <a:cubicBezTo>
                          <a:pt x="29421" y="6717"/>
                          <a:pt x="29354" y="7250"/>
                          <a:pt x="29188" y="7784"/>
                        </a:cubicBezTo>
                        <a:cubicBezTo>
                          <a:pt x="29121" y="8018"/>
                          <a:pt x="29021" y="8251"/>
                          <a:pt x="28954" y="8485"/>
                        </a:cubicBezTo>
                        <a:cubicBezTo>
                          <a:pt x="28886" y="8644"/>
                          <a:pt x="29066" y="8804"/>
                          <a:pt x="29220" y="8804"/>
                        </a:cubicBezTo>
                        <a:cubicBezTo>
                          <a:pt x="29291" y="8804"/>
                          <a:pt x="29356" y="8769"/>
                          <a:pt x="29388" y="8685"/>
                        </a:cubicBezTo>
                        <a:cubicBezTo>
                          <a:pt x="29488" y="8451"/>
                          <a:pt x="29588" y="8251"/>
                          <a:pt x="29655" y="8018"/>
                        </a:cubicBezTo>
                        <a:cubicBezTo>
                          <a:pt x="29855" y="7484"/>
                          <a:pt x="30122" y="6983"/>
                          <a:pt x="30489" y="6550"/>
                        </a:cubicBezTo>
                        <a:cubicBezTo>
                          <a:pt x="30922" y="6016"/>
                          <a:pt x="31623" y="5683"/>
                          <a:pt x="32323" y="5683"/>
                        </a:cubicBezTo>
                        <a:cubicBezTo>
                          <a:pt x="32924" y="5749"/>
                          <a:pt x="33457" y="6150"/>
                          <a:pt x="33691" y="6717"/>
                        </a:cubicBezTo>
                        <a:cubicBezTo>
                          <a:pt x="33958" y="7284"/>
                          <a:pt x="33991" y="7951"/>
                          <a:pt x="33824" y="8551"/>
                        </a:cubicBezTo>
                        <a:cubicBezTo>
                          <a:pt x="33557" y="9419"/>
                          <a:pt x="33124" y="10219"/>
                          <a:pt x="32623" y="10920"/>
                        </a:cubicBezTo>
                        <a:cubicBezTo>
                          <a:pt x="32485" y="11127"/>
                          <a:pt x="32650" y="11303"/>
                          <a:pt x="32820" y="11303"/>
                        </a:cubicBezTo>
                        <a:cubicBezTo>
                          <a:pt x="32896" y="11303"/>
                          <a:pt x="32972" y="11269"/>
                          <a:pt x="33024" y="11186"/>
                        </a:cubicBezTo>
                        <a:cubicBezTo>
                          <a:pt x="33157" y="10986"/>
                          <a:pt x="33291" y="10786"/>
                          <a:pt x="33424" y="10586"/>
                        </a:cubicBezTo>
                        <a:cubicBezTo>
                          <a:pt x="33457" y="10553"/>
                          <a:pt x="33491" y="10519"/>
                          <a:pt x="33524" y="10486"/>
                        </a:cubicBezTo>
                        <a:cubicBezTo>
                          <a:pt x="33557" y="10386"/>
                          <a:pt x="33624" y="10286"/>
                          <a:pt x="33691" y="10152"/>
                        </a:cubicBezTo>
                        <a:cubicBezTo>
                          <a:pt x="33791" y="9952"/>
                          <a:pt x="33924" y="9752"/>
                          <a:pt x="34091" y="9552"/>
                        </a:cubicBezTo>
                        <a:cubicBezTo>
                          <a:pt x="34425" y="9185"/>
                          <a:pt x="34858" y="8952"/>
                          <a:pt x="35359" y="8918"/>
                        </a:cubicBezTo>
                        <a:cubicBezTo>
                          <a:pt x="35422" y="8908"/>
                          <a:pt x="35485" y="8904"/>
                          <a:pt x="35548" y="8904"/>
                        </a:cubicBezTo>
                        <a:cubicBezTo>
                          <a:pt x="35916" y="8904"/>
                          <a:pt x="36270" y="9067"/>
                          <a:pt x="36526" y="9352"/>
                        </a:cubicBezTo>
                        <a:cubicBezTo>
                          <a:pt x="36593" y="9452"/>
                          <a:pt x="36660" y="9552"/>
                          <a:pt x="36693" y="9652"/>
                        </a:cubicBezTo>
                        <a:cubicBezTo>
                          <a:pt x="36693" y="9952"/>
                          <a:pt x="36660" y="10286"/>
                          <a:pt x="36660" y="10586"/>
                        </a:cubicBezTo>
                        <a:cubicBezTo>
                          <a:pt x="36660" y="10734"/>
                          <a:pt x="36807" y="10842"/>
                          <a:pt x="36940" y="10842"/>
                        </a:cubicBezTo>
                        <a:cubicBezTo>
                          <a:pt x="37017" y="10842"/>
                          <a:pt x="37090" y="10805"/>
                          <a:pt x="37127" y="10719"/>
                        </a:cubicBezTo>
                        <a:cubicBezTo>
                          <a:pt x="37293" y="10386"/>
                          <a:pt x="37327" y="9986"/>
                          <a:pt x="37227" y="9619"/>
                        </a:cubicBezTo>
                        <a:cubicBezTo>
                          <a:pt x="37327" y="8118"/>
                          <a:pt x="37694" y="6617"/>
                          <a:pt x="38261" y="5216"/>
                        </a:cubicBezTo>
                        <a:cubicBezTo>
                          <a:pt x="38394" y="4815"/>
                          <a:pt x="38594" y="4415"/>
                          <a:pt x="38828" y="4015"/>
                        </a:cubicBezTo>
                        <a:cubicBezTo>
                          <a:pt x="38995" y="3648"/>
                          <a:pt x="39295" y="3348"/>
                          <a:pt x="39662" y="3181"/>
                        </a:cubicBezTo>
                        <a:cubicBezTo>
                          <a:pt x="39773" y="3125"/>
                          <a:pt x="39888" y="3099"/>
                          <a:pt x="40000" y="3099"/>
                        </a:cubicBezTo>
                        <a:cubicBezTo>
                          <a:pt x="40225" y="3099"/>
                          <a:pt x="40440" y="3203"/>
                          <a:pt x="40596" y="3381"/>
                        </a:cubicBezTo>
                        <a:cubicBezTo>
                          <a:pt x="40796" y="3714"/>
                          <a:pt x="40929" y="4115"/>
                          <a:pt x="40963" y="4482"/>
                        </a:cubicBezTo>
                        <a:cubicBezTo>
                          <a:pt x="41063" y="5049"/>
                          <a:pt x="41096" y="5582"/>
                          <a:pt x="41129" y="6150"/>
                        </a:cubicBezTo>
                        <a:cubicBezTo>
                          <a:pt x="41096" y="6717"/>
                          <a:pt x="41096" y="7250"/>
                          <a:pt x="41129" y="7784"/>
                        </a:cubicBezTo>
                        <a:cubicBezTo>
                          <a:pt x="41146" y="7934"/>
                          <a:pt x="41263" y="8009"/>
                          <a:pt x="41384" y="8009"/>
                        </a:cubicBezTo>
                        <a:cubicBezTo>
                          <a:pt x="41505" y="8009"/>
                          <a:pt x="41630" y="7934"/>
                          <a:pt x="41663" y="7784"/>
                        </a:cubicBezTo>
                        <a:cubicBezTo>
                          <a:pt x="41697" y="7250"/>
                          <a:pt x="41697" y="6717"/>
                          <a:pt x="41663" y="6183"/>
                        </a:cubicBezTo>
                        <a:cubicBezTo>
                          <a:pt x="41697" y="5683"/>
                          <a:pt x="41797" y="5182"/>
                          <a:pt x="41963" y="4682"/>
                        </a:cubicBezTo>
                        <a:cubicBezTo>
                          <a:pt x="42097" y="4181"/>
                          <a:pt x="42297" y="3714"/>
                          <a:pt x="42530" y="3247"/>
                        </a:cubicBezTo>
                        <a:cubicBezTo>
                          <a:pt x="42697" y="2914"/>
                          <a:pt x="42931" y="2414"/>
                          <a:pt x="43364" y="2380"/>
                        </a:cubicBezTo>
                        <a:cubicBezTo>
                          <a:pt x="43380" y="2379"/>
                          <a:pt x="43395" y="2378"/>
                          <a:pt x="43411" y="2378"/>
                        </a:cubicBezTo>
                        <a:cubicBezTo>
                          <a:pt x="43720" y="2378"/>
                          <a:pt x="43938" y="2693"/>
                          <a:pt x="44065" y="2947"/>
                        </a:cubicBezTo>
                        <a:cubicBezTo>
                          <a:pt x="44198" y="3381"/>
                          <a:pt x="44298" y="3848"/>
                          <a:pt x="44298" y="4315"/>
                        </a:cubicBezTo>
                        <a:cubicBezTo>
                          <a:pt x="44499" y="6483"/>
                          <a:pt x="44032" y="8651"/>
                          <a:pt x="42964" y="10519"/>
                        </a:cubicBezTo>
                        <a:cubicBezTo>
                          <a:pt x="42849" y="10727"/>
                          <a:pt x="43036" y="10918"/>
                          <a:pt x="43217" y="10918"/>
                        </a:cubicBezTo>
                        <a:cubicBezTo>
                          <a:pt x="43299" y="10918"/>
                          <a:pt x="43379" y="10879"/>
                          <a:pt x="43431" y="10786"/>
                        </a:cubicBezTo>
                        <a:cubicBezTo>
                          <a:pt x="43498" y="10686"/>
                          <a:pt x="43565" y="10553"/>
                          <a:pt x="43598" y="10453"/>
                        </a:cubicBezTo>
                        <a:cubicBezTo>
                          <a:pt x="43631" y="10486"/>
                          <a:pt x="43631" y="10519"/>
                          <a:pt x="43665" y="10553"/>
                        </a:cubicBezTo>
                        <a:cubicBezTo>
                          <a:pt x="43687" y="10586"/>
                          <a:pt x="43724" y="10601"/>
                          <a:pt x="43762" y="10601"/>
                        </a:cubicBezTo>
                        <a:cubicBezTo>
                          <a:pt x="43839" y="10601"/>
                          <a:pt x="43920" y="10542"/>
                          <a:pt x="43898" y="10453"/>
                        </a:cubicBezTo>
                        <a:cubicBezTo>
                          <a:pt x="43831" y="10052"/>
                          <a:pt x="43998" y="9652"/>
                          <a:pt x="44332" y="9385"/>
                        </a:cubicBezTo>
                        <a:cubicBezTo>
                          <a:pt x="44515" y="9285"/>
                          <a:pt x="44724" y="9235"/>
                          <a:pt x="44932" y="9235"/>
                        </a:cubicBezTo>
                        <a:cubicBezTo>
                          <a:pt x="45141" y="9235"/>
                          <a:pt x="45349" y="9285"/>
                          <a:pt x="45533" y="9385"/>
                        </a:cubicBezTo>
                        <a:cubicBezTo>
                          <a:pt x="46500" y="9919"/>
                          <a:pt x="46600" y="11086"/>
                          <a:pt x="46567" y="12054"/>
                        </a:cubicBezTo>
                        <a:cubicBezTo>
                          <a:pt x="46567" y="12221"/>
                          <a:pt x="46692" y="12304"/>
                          <a:pt x="46821" y="12304"/>
                        </a:cubicBezTo>
                        <a:cubicBezTo>
                          <a:pt x="46950" y="12304"/>
                          <a:pt x="47084" y="12221"/>
                          <a:pt x="47100" y="12054"/>
                        </a:cubicBezTo>
                        <a:cubicBezTo>
                          <a:pt x="47134" y="10753"/>
                          <a:pt x="47501" y="9485"/>
                          <a:pt x="48101" y="8318"/>
                        </a:cubicBezTo>
                        <a:cubicBezTo>
                          <a:pt x="48235" y="8018"/>
                          <a:pt x="48401" y="7784"/>
                          <a:pt x="48601" y="7551"/>
                        </a:cubicBezTo>
                        <a:cubicBezTo>
                          <a:pt x="48717" y="7377"/>
                          <a:pt x="48908" y="7204"/>
                          <a:pt x="49130" y="7204"/>
                        </a:cubicBezTo>
                        <a:cubicBezTo>
                          <a:pt x="49164" y="7204"/>
                          <a:pt x="49200" y="7208"/>
                          <a:pt x="49235" y="7217"/>
                        </a:cubicBezTo>
                        <a:cubicBezTo>
                          <a:pt x="49469" y="7250"/>
                          <a:pt x="49602" y="7584"/>
                          <a:pt x="49702" y="7817"/>
                        </a:cubicBezTo>
                        <a:cubicBezTo>
                          <a:pt x="49802" y="8118"/>
                          <a:pt x="49902" y="8418"/>
                          <a:pt x="49969" y="8751"/>
                        </a:cubicBezTo>
                        <a:cubicBezTo>
                          <a:pt x="50036" y="8952"/>
                          <a:pt x="50069" y="9185"/>
                          <a:pt x="50069" y="9385"/>
                        </a:cubicBezTo>
                        <a:cubicBezTo>
                          <a:pt x="49936" y="9952"/>
                          <a:pt x="49902" y="10519"/>
                          <a:pt x="49969" y="11086"/>
                        </a:cubicBezTo>
                        <a:cubicBezTo>
                          <a:pt x="49988" y="11258"/>
                          <a:pt x="50138" y="11375"/>
                          <a:pt x="50276" y="11375"/>
                        </a:cubicBezTo>
                        <a:cubicBezTo>
                          <a:pt x="50379" y="11375"/>
                          <a:pt x="50474" y="11310"/>
                          <a:pt x="50503" y="11153"/>
                        </a:cubicBezTo>
                        <a:cubicBezTo>
                          <a:pt x="50603" y="10586"/>
                          <a:pt x="50670" y="10019"/>
                          <a:pt x="50603" y="9452"/>
                        </a:cubicBezTo>
                        <a:cubicBezTo>
                          <a:pt x="50770" y="8685"/>
                          <a:pt x="51103" y="7984"/>
                          <a:pt x="51604" y="7350"/>
                        </a:cubicBezTo>
                        <a:cubicBezTo>
                          <a:pt x="51869" y="7032"/>
                          <a:pt x="52282" y="6629"/>
                          <a:pt x="52726" y="6629"/>
                        </a:cubicBezTo>
                        <a:cubicBezTo>
                          <a:pt x="52840" y="6629"/>
                          <a:pt x="52956" y="6655"/>
                          <a:pt x="53071" y="6717"/>
                        </a:cubicBezTo>
                        <a:cubicBezTo>
                          <a:pt x="53438" y="7017"/>
                          <a:pt x="53672" y="7484"/>
                          <a:pt x="53605" y="7984"/>
                        </a:cubicBezTo>
                        <a:cubicBezTo>
                          <a:pt x="53572" y="8384"/>
                          <a:pt x="53538" y="8751"/>
                          <a:pt x="53438" y="9118"/>
                        </a:cubicBezTo>
                        <a:cubicBezTo>
                          <a:pt x="53438" y="9185"/>
                          <a:pt x="53405" y="9252"/>
                          <a:pt x="53405" y="9318"/>
                        </a:cubicBezTo>
                        <a:cubicBezTo>
                          <a:pt x="53305" y="9685"/>
                          <a:pt x="53305" y="10052"/>
                          <a:pt x="53372" y="10419"/>
                        </a:cubicBezTo>
                        <a:cubicBezTo>
                          <a:pt x="53401" y="10535"/>
                          <a:pt x="53530" y="10626"/>
                          <a:pt x="53651" y="10626"/>
                        </a:cubicBezTo>
                        <a:cubicBezTo>
                          <a:pt x="53669" y="10626"/>
                          <a:pt x="53688" y="10624"/>
                          <a:pt x="53705" y="10619"/>
                        </a:cubicBezTo>
                        <a:cubicBezTo>
                          <a:pt x="53872" y="10553"/>
                          <a:pt x="53939" y="10419"/>
                          <a:pt x="53905" y="10286"/>
                        </a:cubicBezTo>
                        <a:cubicBezTo>
                          <a:pt x="53872" y="9986"/>
                          <a:pt x="53872" y="9685"/>
                          <a:pt x="53939" y="9419"/>
                        </a:cubicBezTo>
                        <a:cubicBezTo>
                          <a:pt x="54155" y="8488"/>
                          <a:pt x="54975" y="7922"/>
                          <a:pt x="55825" y="7922"/>
                        </a:cubicBezTo>
                        <a:cubicBezTo>
                          <a:pt x="56285" y="7922"/>
                          <a:pt x="56754" y="8088"/>
                          <a:pt x="57141" y="8451"/>
                        </a:cubicBezTo>
                        <a:cubicBezTo>
                          <a:pt x="57741" y="9085"/>
                          <a:pt x="57941" y="10019"/>
                          <a:pt x="57708" y="10853"/>
                        </a:cubicBezTo>
                        <a:cubicBezTo>
                          <a:pt x="57474" y="11687"/>
                          <a:pt x="57074" y="12487"/>
                          <a:pt x="56540" y="13155"/>
                        </a:cubicBezTo>
                        <a:cubicBezTo>
                          <a:pt x="56073" y="13488"/>
                          <a:pt x="55606" y="13888"/>
                          <a:pt x="55173" y="14289"/>
                        </a:cubicBezTo>
                        <a:cubicBezTo>
                          <a:pt x="54873" y="14556"/>
                          <a:pt x="54606" y="14856"/>
                          <a:pt x="54339" y="15156"/>
                        </a:cubicBezTo>
                        <a:lnTo>
                          <a:pt x="54172" y="15356"/>
                        </a:lnTo>
                        <a:lnTo>
                          <a:pt x="53939" y="15490"/>
                        </a:lnTo>
                        <a:cubicBezTo>
                          <a:pt x="53839" y="15556"/>
                          <a:pt x="53772" y="15690"/>
                          <a:pt x="53805" y="15790"/>
                        </a:cubicBezTo>
                        <a:cubicBezTo>
                          <a:pt x="53738" y="15923"/>
                          <a:pt x="53672" y="16023"/>
                          <a:pt x="53638" y="16157"/>
                        </a:cubicBezTo>
                        <a:cubicBezTo>
                          <a:pt x="53590" y="16254"/>
                          <a:pt x="53684" y="16316"/>
                          <a:pt x="53777" y="16316"/>
                        </a:cubicBezTo>
                        <a:cubicBezTo>
                          <a:pt x="53811" y="16316"/>
                          <a:pt x="53845" y="16308"/>
                          <a:pt x="53872" y="16290"/>
                        </a:cubicBezTo>
                        <a:cubicBezTo>
                          <a:pt x="53972" y="16190"/>
                          <a:pt x="54105" y="16090"/>
                          <a:pt x="54205" y="15957"/>
                        </a:cubicBezTo>
                        <a:cubicBezTo>
                          <a:pt x="55173" y="15390"/>
                          <a:pt x="56040" y="14656"/>
                          <a:pt x="56741" y="13788"/>
                        </a:cubicBezTo>
                        <a:cubicBezTo>
                          <a:pt x="56874" y="13655"/>
                          <a:pt x="56974" y="13488"/>
                          <a:pt x="57074" y="13355"/>
                        </a:cubicBezTo>
                        <a:cubicBezTo>
                          <a:pt x="57300" y="13211"/>
                          <a:pt x="57538" y="13093"/>
                          <a:pt x="57743" y="13093"/>
                        </a:cubicBezTo>
                        <a:cubicBezTo>
                          <a:pt x="57870" y="13093"/>
                          <a:pt x="57985" y="13139"/>
                          <a:pt x="58075" y="13255"/>
                        </a:cubicBezTo>
                        <a:cubicBezTo>
                          <a:pt x="58208" y="13522"/>
                          <a:pt x="58275" y="13788"/>
                          <a:pt x="58275" y="14055"/>
                        </a:cubicBezTo>
                        <a:cubicBezTo>
                          <a:pt x="58275" y="14389"/>
                          <a:pt x="58275" y="14722"/>
                          <a:pt x="58275" y="15023"/>
                        </a:cubicBezTo>
                        <a:cubicBezTo>
                          <a:pt x="58208" y="15790"/>
                          <a:pt x="58008" y="16524"/>
                          <a:pt x="57708" y="17191"/>
                        </a:cubicBezTo>
                        <a:cubicBezTo>
                          <a:pt x="57636" y="17382"/>
                          <a:pt x="57787" y="17539"/>
                          <a:pt x="57952" y="17539"/>
                        </a:cubicBezTo>
                        <a:cubicBezTo>
                          <a:pt x="58017" y="17539"/>
                          <a:pt x="58085" y="17514"/>
                          <a:pt x="58142" y="17458"/>
                        </a:cubicBezTo>
                        <a:cubicBezTo>
                          <a:pt x="58475" y="16924"/>
                          <a:pt x="58976" y="16290"/>
                          <a:pt x="59676" y="16257"/>
                        </a:cubicBezTo>
                        <a:cubicBezTo>
                          <a:pt x="60243" y="16257"/>
                          <a:pt x="60743" y="16657"/>
                          <a:pt x="60944" y="17191"/>
                        </a:cubicBezTo>
                        <a:cubicBezTo>
                          <a:pt x="61544" y="18492"/>
                          <a:pt x="60343" y="19793"/>
                          <a:pt x="59443" y="20660"/>
                        </a:cubicBezTo>
                        <a:cubicBezTo>
                          <a:pt x="58775" y="21227"/>
                          <a:pt x="58208" y="21861"/>
                          <a:pt x="57741" y="22561"/>
                        </a:cubicBezTo>
                        <a:cubicBezTo>
                          <a:pt x="57603" y="22768"/>
                          <a:pt x="57783" y="22960"/>
                          <a:pt x="57962" y="22960"/>
                        </a:cubicBezTo>
                        <a:cubicBezTo>
                          <a:pt x="58043" y="22960"/>
                          <a:pt x="58123" y="22921"/>
                          <a:pt x="58175" y="22828"/>
                        </a:cubicBezTo>
                        <a:cubicBezTo>
                          <a:pt x="58575" y="22261"/>
                          <a:pt x="59009" y="21727"/>
                          <a:pt x="59543" y="21260"/>
                        </a:cubicBezTo>
                        <a:lnTo>
                          <a:pt x="59543" y="21260"/>
                        </a:lnTo>
                        <a:cubicBezTo>
                          <a:pt x="59509" y="21294"/>
                          <a:pt x="59509" y="21327"/>
                          <a:pt x="59509" y="21360"/>
                        </a:cubicBezTo>
                        <a:cubicBezTo>
                          <a:pt x="57608" y="27331"/>
                          <a:pt x="54773" y="32935"/>
                          <a:pt x="51637" y="38339"/>
                        </a:cubicBezTo>
                        <a:cubicBezTo>
                          <a:pt x="50069" y="41041"/>
                          <a:pt x="48401" y="43710"/>
                          <a:pt x="46700" y="46345"/>
                        </a:cubicBezTo>
                        <a:cubicBezTo>
                          <a:pt x="45099" y="48847"/>
                          <a:pt x="43464" y="51382"/>
                          <a:pt x="41830" y="53884"/>
                        </a:cubicBezTo>
                        <a:cubicBezTo>
                          <a:pt x="38594" y="58754"/>
                          <a:pt x="35125" y="63491"/>
                          <a:pt x="30855" y="67493"/>
                        </a:cubicBezTo>
                        <a:cubicBezTo>
                          <a:pt x="28654" y="69595"/>
                          <a:pt x="26252" y="71430"/>
                          <a:pt x="23650" y="72997"/>
                        </a:cubicBezTo>
                        <a:cubicBezTo>
                          <a:pt x="22316" y="73831"/>
                          <a:pt x="20948" y="74565"/>
                          <a:pt x="19547" y="75266"/>
                        </a:cubicBezTo>
                        <a:cubicBezTo>
                          <a:pt x="18146" y="76033"/>
                          <a:pt x="16679" y="76667"/>
                          <a:pt x="15144" y="77234"/>
                        </a:cubicBezTo>
                        <a:cubicBezTo>
                          <a:pt x="13897" y="77666"/>
                          <a:pt x="12557" y="77944"/>
                          <a:pt x="11232" y="77944"/>
                        </a:cubicBezTo>
                        <a:cubicBezTo>
                          <a:pt x="9794" y="77944"/>
                          <a:pt x="8373" y="77616"/>
                          <a:pt x="7105" y="76800"/>
                        </a:cubicBezTo>
                        <a:cubicBezTo>
                          <a:pt x="6104" y="76133"/>
                          <a:pt x="5337" y="75166"/>
                          <a:pt x="4970" y="73998"/>
                        </a:cubicBezTo>
                        <a:cubicBezTo>
                          <a:pt x="4637" y="72897"/>
                          <a:pt x="4737" y="71730"/>
                          <a:pt x="5237" y="70696"/>
                        </a:cubicBezTo>
                        <a:cubicBezTo>
                          <a:pt x="5471" y="70229"/>
                          <a:pt x="5804" y="69795"/>
                          <a:pt x="6238" y="69462"/>
                        </a:cubicBezTo>
                        <a:cubicBezTo>
                          <a:pt x="6371" y="69328"/>
                          <a:pt x="6338" y="69128"/>
                          <a:pt x="6171" y="69028"/>
                        </a:cubicBezTo>
                        <a:cubicBezTo>
                          <a:pt x="3069" y="67060"/>
                          <a:pt x="3636" y="62390"/>
                          <a:pt x="7105" y="61222"/>
                        </a:cubicBezTo>
                        <a:cubicBezTo>
                          <a:pt x="7272" y="61189"/>
                          <a:pt x="7439" y="61122"/>
                          <a:pt x="7606" y="61056"/>
                        </a:cubicBezTo>
                        <a:cubicBezTo>
                          <a:pt x="7847" y="60905"/>
                          <a:pt x="7733" y="60508"/>
                          <a:pt x="7463" y="60508"/>
                        </a:cubicBezTo>
                        <a:cubicBezTo>
                          <a:pt x="7434" y="60508"/>
                          <a:pt x="7404" y="60512"/>
                          <a:pt x="7372" y="60522"/>
                        </a:cubicBezTo>
                        <a:cubicBezTo>
                          <a:pt x="7239" y="60555"/>
                          <a:pt x="7105" y="60589"/>
                          <a:pt x="6972" y="60622"/>
                        </a:cubicBezTo>
                        <a:cubicBezTo>
                          <a:pt x="6705" y="60622"/>
                          <a:pt x="6471" y="60522"/>
                          <a:pt x="6305" y="60322"/>
                        </a:cubicBezTo>
                        <a:cubicBezTo>
                          <a:pt x="6004" y="59955"/>
                          <a:pt x="5938" y="59454"/>
                          <a:pt x="6171" y="59054"/>
                        </a:cubicBezTo>
                        <a:cubicBezTo>
                          <a:pt x="6672" y="58053"/>
                          <a:pt x="7839" y="57820"/>
                          <a:pt x="8840" y="57586"/>
                        </a:cubicBezTo>
                        <a:cubicBezTo>
                          <a:pt x="9073" y="57520"/>
                          <a:pt x="9140" y="57219"/>
                          <a:pt x="8906" y="57086"/>
                        </a:cubicBezTo>
                        <a:cubicBezTo>
                          <a:pt x="7305" y="56019"/>
                          <a:pt x="6905" y="53817"/>
                          <a:pt x="8039" y="52216"/>
                        </a:cubicBezTo>
                        <a:cubicBezTo>
                          <a:pt x="8139" y="52116"/>
                          <a:pt x="8139" y="51916"/>
                          <a:pt x="7972" y="51816"/>
                        </a:cubicBezTo>
                        <a:cubicBezTo>
                          <a:pt x="7272" y="51282"/>
                          <a:pt x="6938" y="50381"/>
                          <a:pt x="7139" y="49514"/>
                        </a:cubicBezTo>
                        <a:cubicBezTo>
                          <a:pt x="7405" y="48680"/>
                          <a:pt x="8139" y="48046"/>
                          <a:pt x="9040" y="47946"/>
                        </a:cubicBezTo>
                        <a:cubicBezTo>
                          <a:pt x="9340" y="47913"/>
                          <a:pt x="9240" y="47446"/>
                          <a:pt x="8973" y="47446"/>
                        </a:cubicBezTo>
                        <a:cubicBezTo>
                          <a:pt x="8954" y="47447"/>
                          <a:pt x="8934" y="47448"/>
                          <a:pt x="8915" y="47448"/>
                        </a:cubicBezTo>
                        <a:cubicBezTo>
                          <a:pt x="8442" y="47448"/>
                          <a:pt x="8071" y="47059"/>
                          <a:pt x="8039" y="46579"/>
                        </a:cubicBezTo>
                        <a:cubicBezTo>
                          <a:pt x="8073" y="46078"/>
                          <a:pt x="8473" y="45678"/>
                          <a:pt x="8973" y="45678"/>
                        </a:cubicBezTo>
                        <a:cubicBezTo>
                          <a:pt x="9040" y="45678"/>
                          <a:pt x="9107" y="45645"/>
                          <a:pt x="9140" y="45578"/>
                        </a:cubicBezTo>
                        <a:lnTo>
                          <a:pt x="9173" y="45578"/>
                        </a:lnTo>
                        <a:cubicBezTo>
                          <a:pt x="9464" y="45546"/>
                          <a:pt x="9411" y="45076"/>
                          <a:pt x="9135" y="45076"/>
                        </a:cubicBezTo>
                        <a:cubicBezTo>
                          <a:pt x="9126" y="45076"/>
                          <a:pt x="9116" y="45076"/>
                          <a:pt x="9107" y="45077"/>
                        </a:cubicBezTo>
                        <a:cubicBezTo>
                          <a:pt x="8704" y="45112"/>
                          <a:pt x="8277" y="45150"/>
                          <a:pt x="7851" y="45150"/>
                        </a:cubicBezTo>
                        <a:cubicBezTo>
                          <a:pt x="7043" y="45150"/>
                          <a:pt x="6238" y="45012"/>
                          <a:pt x="5604" y="44444"/>
                        </a:cubicBezTo>
                        <a:cubicBezTo>
                          <a:pt x="5237" y="44143"/>
                          <a:pt x="5004" y="43710"/>
                          <a:pt x="4970" y="43209"/>
                        </a:cubicBezTo>
                        <a:cubicBezTo>
                          <a:pt x="4970" y="42742"/>
                          <a:pt x="5170" y="42309"/>
                          <a:pt x="5571" y="42042"/>
                        </a:cubicBezTo>
                        <a:cubicBezTo>
                          <a:pt x="5811" y="41892"/>
                          <a:pt x="5673" y="41527"/>
                          <a:pt x="5425" y="41527"/>
                        </a:cubicBezTo>
                        <a:cubicBezTo>
                          <a:pt x="5397" y="41527"/>
                          <a:pt x="5368" y="41531"/>
                          <a:pt x="5337" y="41542"/>
                        </a:cubicBezTo>
                        <a:cubicBezTo>
                          <a:pt x="5196" y="41581"/>
                          <a:pt x="5054" y="41599"/>
                          <a:pt x="4914" y="41599"/>
                        </a:cubicBezTo>
                        <a:cubicBezTo>
                          <a:pt x="4101" y="41599"/>
                          <a:pt x="3359" y="40976"/>
                          <a:pt x="3102" y="40207"/>
                        </a:cubicBezTo>
                        <a:cubicBezTo>
                          <a:pt x="2702" y="39040"/>
                          <a:pt x="3202" y="37806"/>
                          <a:pt x="3903" y="36838"/>
                        </a:cubicBezTo>
                        <a:cubicBezTo>
                          <a:pt x="4303" y="36304"/>
                          <a:pt x="4770" y="35771"/>
                          <a:pt x="5271" y="35270"/>
                        </a:cubicBezTo>
                        <a:cubicBezTo>
                          <a:pt x="5418" y="35123"/>
                          <a:pt x="5305" y="34820"/>
                          <a:pt x="5093" y="34820"/>
                        </a:cubicBezTo>
                        <a:cubicBezTo>
                          <a:pt x="5065" y="34820"/>
                          <a:pt x="5035" y="34825"/>
                          <a:pt x="5004" y="34837"/>
                        </a:cubicBezTo>
                        <a:cubicBezTo>
                          <a:pt x="4763" y="34917"/>
                          <a:pt x="4449" y="35034"/>
                          <a:pt x="4158" y="35034"/>
                        </a:cubicBezTo>
                        <a:cubicBezTo>
                          <a:pt x="3965" y="35034"/>
                          <a:pt x="3782" y="34983"/>
                          <a:pt x="3636" y="34837"/>
                        </a:cubicBezTo>
                        <a:cubicBezTo>
                          <a:pt x="3236" y="34470"/>
                          <a:pt x="3736" y="34103"/>
                          <a:pt x="4070" y="33936"/>
                        </a:cubicBezTo>
                        <a:cubicBezTo>
                          <a:pt x="4815" y="33537"/>
                          <a:pt x="5624" y="33329"/>
                          <a:pt x="6446" y="33329"/>
                        </a:cubicBezTo>
                        <a:cubicBezTo>
                          <a:pt x="6654" y="33329"/>
                          <a:pt x="6863" y="33342"/>
                          <a:pt x="7072" y="33369"/>
                        </a:cubicBezTo>
                        <a:cubicBezTo>
                          <a:pt x="7085" y="33374"/>
                          <a:pt x="7099" y="33376"/>
                          <a:pt x="7112" y="33376"/>
                        </a:cubicBezTo>
                        <a:cubicBezTo>
                          <a:pt x="7197" y="33376"/>
                          <a:pt x="7272" y="33289"/>
                          <a:pt x="7272" y="33202"/>
                        </a:cubicBezTo>
                        <a:lnTo>
                          <a:pt x="7572" y="33202"/>
                        </a:lnTo>
                        <a:cubicBezTo>
                          <a:pt x="7739" y="33202"/>
                          <a:pt x="7806" y="32902"/>
                          <a:pt x="7606" y="32869"/>
                        </a:cubicBezTo>
                        <a:cubicBezTo>
                          <a:pt x="6605" y="32669"/>
                          <a:pt x="5637" y="32402"/>
                          <a:pt x="4737" y="32001"/>
                        </a:cubicBezTo>
                        <a:cubicBezTo>
                          <a:pt x="3803" y="31568"/>
                          <a:pt x="3002" y="30967"/>
                          <a:pt x="2302" y="30233"/>
                        </a:cubicBezTo>
                        <a:cubicBezTo>
                          <a:pt x="1535" y="29500"/>
                          <a:pt x="1001" y="28566"/>
                          <a:pt x="701" y="27532"/>
                        </a:cubicBezTo>
                        <a:cubicBezTo>
                          <a:pt x="467" y="26564"/>
                          <a:pt x="734" y="25563"/>
                          <a:pt x="1434" y="24863"/>
                        </a:cubicBezTo>
                        <a:cubicBezTo>
                          <a:pt x="1767" y="24613"/>
                          <a:pt x="2146" y="24479"/>
                          <a:pt x="2551" y="24479"/>
                        </a:cubicBezTo>
                        <a:cubicBezTo>
                          <a:pt x="2634" y="24479"/>
                          <a:pt x="2718" y="24485"/>
                          <a:pt x="2802" y="24496"/>
                        </a:cubicBezTo>
                        <a:cubicBezTo>
                          <a:pt x="3136" y="24863"/>
                          <a:pt x="3569" y="25130"/>
                          <a:pt x="4036" y="25230"/>
                        </a:cubicBezTo>
                        <a:cubicBezTo>
                          <a:pt x="4064" y="25238"/>
                          <a:pt x="4091" y="25242"/>
                          <a:pt x="4116" y="25242"/>
                        </a:cubicBezTo>
                        <a:cubicBezTo>
                          <a:pt x="4305" y="25242"/>
                          <a:pt x="4421" y="25039"/>
                          <a:pt x="4303" y="24863"/>
                        </a:cubicBezTo>
                        <a:cubicBezTo>
                          <a:pt x="4036" y="24429"/>
                          <a:pt x="3603" y="24129"/>
                          <a:pt x="3069" y="23996"/>
                        </a:cubicBezTo>
                        <a:cubicBezTo>
                          <a:pt x="2735" y="23595"/>
                          <a:pt x="2669" y="23028"/>
                          <a:pt x="2936" y="22561"/>
                        </a:cubicBezTo>
                        <a:cubicBezTo>
                          <a:pt x="3083" y="22177"/>
                          <a:pt x="3441" y="21950"/>
                          <a:pt x="3846" y="21950"/>
                        </a:cubicBezTo>
                        <a:cubicBezTo>
                          <a:pt x="3898" y="21950"/>
                          <a:pt x="3950" y="21953"/>
                          <a:pt x="4003" y="21961"/>
                        </a:cubicBezTo>
                        <a:cubicBezTo>
                          <a:pt x="4437" y="22028"/>
                          <a:pt x="4770" y="22395"/>
                          <a:pt x="4837" y="22828"/>
                        </a:cubicBezTo>
                        <a:cubicBezTo>
                          <a:pt x="4837" y="22962"/>
                          <a:pt x="4937" y="23028"/>
                          <a:pt x="5033" y="23028"/>
                        </a:cubicBezTo>
                        <a:cubicBezTo>
                          <a:pt x="5129" y="23028"/>
                          <a:pt x="5221" y="22962"/>
                          <a:pt x="5204" y="22828"/>
                        </a:cubicBezTo>
                        <a:cubicBezTo>
                          <a:pt x="5237" y="22628"/>
                          <a:pt x="5204" y="22428"/>
                          <a:pt x="5104" y="22228"/>
                        </a:cubicBezTo>
                        <a:lnTo>
                          <a:pt x="5104" y="22228"/>
                        </a:lnTo>
                        <a:cubicBezTo>
                          <a:pt x="5170" y="22294"/>
                          <a:pt x="5237" y="22361"/>
                          <a:pt x="5304" y="22428"/>
                        </a:cubicBezTo>
                        <a:cubicBezTo>
                          <a:pt x="5348" y="22471"/>
                          <a:pt x="5398" y="22490"/>
                          <a:pt x="5446" y="22490"/>
                        </a:cubicBezTo>
                        <a:cubicBezTo>
                          <a:pt x="5583" y="22490"/>
                          <a:pt x="5703" y="22342"/>
                          <a:pt x="5604" y="22194"/>
                        </a:cubicBezTo>
                        <a:cubicBezTo>
                          <a:pt x="5237" y="21627"/>
                          <a:pt x="4804" y="21060"/>
                          <a:pt x="4437" y="20460"/>
                        </a:cubicBezTo>
                        <a:cubicBezTo>
                          <a:pt x="4103" y="19859"/>
                          <a:pt x="3803" y="19226"/>
                          <a:pt x="3569" y="18592"/>
                        </a:cubicBezTo>
                        <a:cubicBezTo>
                          <a:pt x="3069" y="17258"/>
                          <a:pt x="2835" y="15890"/>
                          <a:pt x="2869" y="14489"/>
                        </a:cubicBezTo>
                        <a:cubicBezTo>
                          <a:pt x="2869" y="13788"/>
                          <a:pt x="2936" y="13088"/>
                          <a:pt x="3102" y="12387"/>
                        </a:cubicBezTo>
                        <a:cubicBezTo>
                          <a:pt x="3202" y="11720"/>
                          <a:pt x="3436" y="11086"/>
                          <a:pt x="3803" y="10519"/>
                        </a:cubicBezTo>
                        <a:cubicBezTo>
                          <a:pt x="4236" y="9886"/>
                          <a:pt x="4862" y="9635"/>
                          <a:pt x="5521" y="9635"/>
                        </a:cubicBezTo>
                        <a:cubicBezTo>
                          <a:pt x="6180" y="9635"/>
                          <a:pt x="6872" y="9886"/>
                          <a:pt x="7439" y="10252"/>
                        </a:cubicBezTo>
                        <a:cubicBezTo>
                          <a:pt x="8239" y="10753"/>
                          <a:pt x="8873" y="11520"/>
                          <a:pt x="9273" y="12387"/>
                        </a:cubicBezTo>
                        <a:cubicBezTo>
                          <a:pt x="9307" y="12954"/>
                          <a:pt x="9440" y="13455"/>
                          <a:pt x="9674" y="13955"/>
                        </a:cubicBezTo>
                        <a:cubicBezTo>
                          <a:pt x="9705" y="14065"/>
                          <a:pt x="9817" y="14123"/>
                          <a:pt x="9923" y="14123"/>
                        </a:cubicBezTo>
                        <a:cubicBezTo>
                          <a:pt x="10044" y="14123"/>
                          <a:pt x="10158" y="14048"/>
                          <a:pt x="10141" y="13888"/>
                        </a:cubicBezTo>
                        <a:cubicBezTo>
                          <a:pt x="10107" y="13321"/>
                          <a:pt x="9974" y="12754"/>
                          <a:pt x="9740" y="12221"/>
                        </a:cubicBezTo>
                        <a:cubicBezTo>
                          <a:pt x="9707" y="11720"/>
                          <a:pt x="10041" y="11220"/>
                          <a:pt x="10574" y="11120"/>
                        </a:cubicBezTo>
                        <a:cubicBezTo>
                          <a:pt x="10610" y="11118"/>
                          <a:pt x="10645" y="11117"/>
                          <a:pt x="10681" y="11117"/>
                        </a:cubicBezTo>
                        <a:cubicBezTo>
                          <a:pt x="11212" y="11117"/>
                          <a:pt x="11729" y="11349"/>
                          <a:pt x="12042" y="11787"/>
                        </a:cubicBezTo>
                        <a:cubicBezTo>
                          <a:pt x="12276" y="12154"/>
                          <a:pt x="12476" y="12521"/>
                          <a:pt x="12609" y="12921"/>
                        </a:cubicBezTo>
                        <a:cubicBezTo>
                          <a:pt x="12642" y="13088"/>
                          <a:pt x="12676" y="13255"/>
                          <a:pt x="12743" y="13421"/>
                        </a:cubicBezTo>
                        <a:cubicBezTo>
                          <a:pt x="13009" y="14522"/>
                          <a:pt x="13476" y="15556"/>
                          <a:pt x="14144" y="16457"/>
                        </a:cubicBezTo>
                        <a:cubicBezTo>
                          <a:pt x="14173" y="16506"/>
                          <a:pt x="14219" y="16526"/>
                          <a:pt x="14267" y="16526"/>
                        </a:cubicBezTo>
                        <a:cubicBezTo>
                          <a:pt x="14382" y="16526"/>
                          <a:pt x="14505" y="16408"/>
                          <a:pt x="14410" y="16290"/>
                        </a:cubicBezTo>
                        <a:cubicBezTo>
                          <a:pt x="14310" y="16090"/>
                          <a:pt x="14244" y="15957"/>
                          <a:pt x="14177" y="15790"/>
                        </a:cubicBezTo>
                        <a:cubicBezTo>
                          <a:pt x="14177" y="15790"/>
                          <a:pt x="14177" y="15723"/>
                          <a:pt x="14177" y="15723"/>
                        </a:cubicBezTo>
                        <a:lnTo>
                          <a:pt x="14110" y="15723"/>
                        </a:lnTo>
                        <a:cubicBezTo>
                          <a:pt x="13410" y="14355"/>
                          <a:pt x="12976" y="12854"/>
                          <a:pt x="12876" y="11287"/>
                        </a:cubicBezTo>
                        <a:cubicBezTo>
                          <a:pt x="12776" y="10586"/>
                          <a:pt x="12909" y="9852"/>
                          <a:pt x="13210" y="9185"/>
                        </a:cubicBezTo>
                        <a:cubicBezTo>
                          <a:pt x="13437" y="8814"/>
                          <a:pt x="13817" y="8608"/>
                          <a:pt x="14208" y="8608"/>
                        </a:cubicBezTo>
                        <a:cubicBezTo>
                          <a:pt x="14449" y="8608"/>
                          <a:pt x="14695" y="8686"/>
                          <a:pt x="14911" y="8851"/>
                        </a:cubicBezTo>
                        <a:cubicBezTo>
                          <a:pt x="15378" y="9152"/>
                          <a:pt x="15711" y="9619"/>
                          <a:pt x="15878" y="10152"/>
                        </a:cubicBezTo>
                        <a:cubicBezTo>
                          <a:pt x="15945" y="10519"/>
                          <a:pt x="16045" y="10886"/>
                          <a:pt x="16145" y="11220"/>
                        </a:cubicBezTo>
                        <a:cubicBezTo>
                          <a:pt x="16186" y="11343"/>
                          <a:pt x="16283" y="11399"/>
                          <a:pt x="16379" y="11399"/>
                        </a:cubicBezTo>
                        <a:cubicBezTo>
                          <a:pt x="16517" y="11399"/>
                          <a:pt x="16651" y="11283"/>
                          <a:pt x="16612" y="11086"/>
                        </a:cubicBezTo>
                        <a:cubicBezTo>
                          <a:pt x="16545" y="10753"/>
                          <a:pt x="16445" y="10419"/>
                          <a:pt x="16345" y="10086"/>
                        </a:cubicBezTo>
                        <a:cubicBezTo>
                          <a:pt x="15711" y="7651"/>
                          <a:pt x="15211" y="5015"/>
                          <a:pt x="16078" y="2614"/>
                        </a:cubicBezTo>
                        <a:cubicBezTo>
                          <a:pt x="16278" y="1980"/>
                          <a:pt x="16645" y="1379"/>
                          <a:pt x="17146" y="946"/>
                        </a:cubicBezTo>
                        <a:cubicBezTo>
                          <a:pt x="17387" y="664"/>
                          <a:pt x="17726" y="516"/>
                          <a:pt x="18074" y="516"/>
                        </a:cubicBezTo>
                        <a:close/>
                        <a:moveTo>
                          <a:pt x="18060" y="0"/>
                        </a:moveTo>
                        <a:cubicBezTo>
                          <a:pt x="17856" y="0"/>
                          <a:pt x="17648" y="38"/>
                          <a:pt x="17446" y="112"/>
                        </a:cubicBezTo>
                        <a:cubicBezTo>
                          <a:pt x="16812" y="412"/>
                          <a:pt x="16278" y="912"/>
                          <a:pt x="15945" y="1546"/>
                        </a:cubicBezTo>
                        <a:cubicBezTo>
                          <a:pt x="15278" y="2914"/>
                          <a:pt x="14977" y="4448"/>
                          <a:pt x="15078" y="5983"/>
                        </a:cubicBezTo>
                        <a:cubicBezTo>
                          <a:pt x="15144" y="6883"/>
                          <a:pt x="15278" y="7784"/>
                          <a:pt x="15478" y="8685"/>
                        </a:cubicBezTo>
                        <a:lnTo>
                          <a:pt x="15378" y="8618"/>
                        </a:lnTo>
                        <a:cubicBezTo>
                          <a:pt x="15044" y="8303"/>
                          <a:pt x="14606" y="8142"/>
                          <a:pt x="14169" y="8142"/>
                        </a:cubicBezTo>
                        <a:cubicBezTo>
                          <a:pt x="13821" y="8142"/>
                          <a:pt x="13472" y="8244"/>
                          <a:pt x="13176" y="8451"/>
                        </a:cubicBezTo>
                        <a:cubicBezTo>
                          <a:pt x="12542" y="8918"/>
                          <a:pt x="12376" y="9785"/>
                          <a:pt x="12342" y="10519"/>
                        </a:cubicBezTo>
                        <a:cubicBezTo>
                          <a:pt x="12342" y="10853"/>
                          <a:pt x="12342" y="11220"/>
                          <a:pt x="12376" y="11587"/>
                        </a:cubicBezTo>
                        <a:cubicBezTo>
                          <a:pt x="12109" y="11186"/>
                          <a:pt x="11742" y="10920"/>
                          <a:pt x="11308" y="10753"/>
                        </a:cubicBezTo>
                        <a:cubicBezTo>
                          <a:pt x="11131" y="10682"/>
                          <a:pt x="10945" y="10649"/>
                          <a:pt x="10760" y="10649"/>
                        </a:cubicBezTo>
                        <a:cubicBezTo>
                          <a:pt x="10423" y="10649"/>
                          <a:pt x="10087" y="10759"/>
                          <a:pt x="9807" y="10953"/>
                        </a:cubicBezTo>
                        <a:cubicBezTo>
                          <a:pt x="9607" y="11120"/>
                          <a:pt x="9474" y="11320"/>
                          <a:pt x="9373" y="11553"/>
                        </a:cubicBezTo>
                        <a:cubicBezTo>
                          <a:pt x="9073" y="11020"/>
                          <a:pt x="8640" y="10553"/>
                          <a:pt x="8173" y="10186"/>
                        </a:cubicBezTo>
                        <a:cubicBezTo>
                          <a:pt x="7448" y="9593"/>
                          <a:pt x="6449" y="9116"/>
                          <a:pt x="5479" y="9116"/>
                        </a:cubicBezTo>
                        <a:cubicBezTo>
                          <a:pt x="4976" y="9116"/>
                          <a:pt x="4481" y="9244"/>
                          <a:pt x="4036" y="9552"/>
                        </a:cubicBezTo>
                        <a:cubicBezTo>
                          <a:pt x="3436" y="9986"/>
                          <a:pt x="3036" y="10619"/>
                          <a:pt x="2835" y="11320"/>
                        </a:cubicBezTo>
                        <a:cubicBezTo>
                          <a:pt x="2602" y="12054"/>
                          <a:pt x="2435" y="12788"/>
                          <a:pt x="2368" y="13555"/>
                        </a:cubicBezTo>
                        <a:cubicBezTo>
                          <a:pt x="2235" y="15056"/>
                          <a:pt x="2368" y="16557"/>
                          <a:pt x="2802" y="18025"/>
                        </a:cubicBezTo>
                        <a:cubicBezTo>
                          <a:pt x="3036" y="18825"/>
                          <a:pt x="3336" y="19626"/>
                          <a:pt x="3736" y="20360"/>
                        </a:cubicBezTo>
                        <a:cubicBezTo>
                          <a:pt x="4003" y="20860"/>
                          <a:pt x="4303" y="21327"/>
                          <a:pt x="4670" y="21794"/>
                        </a:cubicBezTo>
                        <a:cubicBezTo>
                          <a:pt x="4409" y="21593"/>
                          <a:pt x="4087" y="21489"/>
                          <a:pt x="3771" y="21489"/>
                        </a:cubicBezTo>
                        <a:cubicBezTo>
                          <a:pt x="3562" y="21489"/>
                          <a:pt x="3355" y="21534"/>
                          <a:pt x="3169" y="21627"/>
                        </a:cubicBezTo>
                        <a:cubicBezTo>
                          <a:pt x="2335" y="22094"/>
                          <a:pt x="2035" y="23095"/>
                          <a:pt x="2435" y="23962"/>
                        </a:cubicBezTo>
                        <a:cubicBezTo>
                          <a:pt x="2168" y="23962"/>
                          <a:pt x="1935" y="24029"/>
                          <a:pt x="1735" y="24096"/>
                        </a:cubicBezTo>
                        <a:cubicBezTo>
                          <a:pt x="734" y="24563"/>
                          <a:pt x="100" y="25530"/>
                          <a:pt x="67" y="26598"/>
                        </a:cubicBezTo>
                        <a:cubicBezTo>
                          <a:pt x="0" y="27865"/>
                          <a:pt x="634" y="29033"/>
                          <a:pt x="1368" y="29967"/>
                        </a:cubicBezTo>
                        <a:cubicBezTo>
                          <a:pt x="2035" y="30867"/>
                          <a:pt x="2902" y="31601"/>
                          <a:pt x="3903" y="32168"/>
                        </a:cubicBezTo>
                        <a:cubicBezTo>
                          <a:pt x="4403" y="32468"/>
                          <a:pt x="4970" y="32702"/>
                          <a:pt x="5537" y="32902"/>
                        </a:cubicBezTo>
                        <a:cubicBezTo>
                          <a:pt x="5404" y="32902"/>
                          <a:pt x="5271" y="32935"/>
                          <a:pt x="5137" y="32969"/>
                        </a:cubicBezTo>
                        <a:cubicBezTo>
                          <a:pt x="4470" y="33102"/>
                          <a:pt x="3870" y="33369"/>
                          <a:pt x="3336" y="33769"/>
                        </a:cubicBezTo>
                        <a:cubicBezTo>
                          <a:pt x="2835" y="34103"/>
                          <a:pt x="2802" y="34837"/>
                          <a:pt x="3269" y="35237"/>
                        </a:cubicBezTo>
                        <a:cubicBezTo>
                          <a:pt x="3489" y="35430"/>
                          <a:pt x="3778" y="35554"/>
                          <a:pt x="4079" y="35554"/>
                        </a:cubicBezTo>
                        <a:cubicBezTo>
                          <a:pt x="4142" y="35554"/>
                          <a:pt x="4206" y="35549"/>
                          <a:pt x="4270" y="35537"/>
                        </a:cubicBezTo>
                        <a:lnTo>
                          <a:pt x="4270" y="35537"/>
                        </a:lnTo>
                        <a:cubicBezTo>
                          <a:pt x="3469" y="36338"/>
                          <a:pt x="2869" y="37272"/>
                          <a:pt x="2502" y="38339"/>
                        </a:cubicBezTo>
                        <a:cubicBezTo>
                          <a:pt x="2168" y="39573"/>
                          <a:pt x="2469" y="41008"/>
                          <a:pt x="3603" y="41742"/>
                        </a:cubicBezTo>
                        <a:cubicBezTo>
                          <a:pt x="3936" y="41975"/>
                          <a:pt x="4303" y="42109"/>
                          <a:pt x="4670" y="42142"/>
                        </a:cubicBezTo>
                        <a:cubicBezTo>
                          <a:pt x="4370" y="42709"/>
                          <a:pt x="4303" y="43410"/>
                          <a:pt x="4570" y="44010"/>
                        </a:cubicBezTo>
                        <a:cubicBezTo>
                          <a:pt x="5004" y="44977"/>
                          <a:pt x="6038" y="45511"/>
                          <a:pt x="7038" y="45678"/>
                        </a:cubicBezTo>
                        <a:cubicBezTo>
                          <a:pt x="7339" y="45711"/>
                          <a:pt x="7639" y="45745"/>
                          <a:pt x="7939" y="45745"/>
                        </a:cubicBezTo>
                        <a:cubicBezTo>
                          <a:pt x="7706" y="45978"/>
                          <a:pt x="7572" y="46278"/>
                          <a:pt x="7572" y="46612"/>
                        </a:cubicBezTo>
                        <a:cubicBezTo>
                          <a:pt x="7572" y="47046"/>
                          <a:pt x="7772" y="47446"/>
                          <a:pt x="8106" y="47679"/>
                        </a:cubicBezTo>
                        <a:cubicBezTo>
                          <a:pt x="6305" y="48447"/>
                          <a:pt x="5938" y="50882"/>
                          <a:pt x="7472" y="52116"/>
                        </a:cubicBezTo>
                        <a:cubicBezTo>
                          <a:pt x="6438" y="53750"/>
                          <a:pt x="6705" y="55885"/>
                          <a:pt x="8106" y="57219"/>
                        </a:cubicBezTo>
                        <a:cubicBezTo>
                          <a:pt x="6938" y="57520"/>
                          <a:pt x="5704" y="58053"/>
                          <a:pt x="5471" y="59354"/>
                        </a:cubicBezTo>
                        <a:cubicBezTo>
                          <a:pt x="5337" y="59921"/>
                          <a:pt x="5571" y="60522"/>
                          <a:pt x="6038" y="60922"/>
                        </a:cubicBezTo>
                        <a:lnTo>
                          <a:pt x="6171" y="61022"/>
                        </a:lnTo>
                        <a:cubicBezTo>
                          <a:pt x="5237" y="61523"/>
                          <a:pt x="4470" y="62356"/>
                          <a:pt x="4003" y="63324"/>
                        </a:cubicBezTo>
                        <a:cubicBezTo>
                          <a:pt x="3369" y="64725"/>
                          <a:pt x="3436" y="66326"/>
                          <a:pt x="4136" y="67660"/>
                        </a:cubicBezTo>
                        <a:cubicBezTo>
                          <a:pt x="4470" y="68327"/>
                          <a:pt x="4970" y="68894"/>
                          <a:pt x="5537" y="69328"/>
                        </a:cubicBezTo>
                        <a:cubicBezTo>
                          <a:pt x="3903" y="70863"/>
                          <a:pt x="3836" y="73564"/>
                          <a:pt x="4937" y="75432"/>
                        </a:cubicBezTo>
                        <a:cubicBezTo>
                          <a:pt x="6220" y="77623"/>
                          <a:pt x="8853" y="78580"/>
                          <a:pt x="11295" y="78580"/>
                        </a:cubicBezTo>
                        <a:cubicBezTo>
                          <a:pt x="11456" y="78580"/>
                          <a:pt x="11616" y="78576"/>
                          <a:pt x="11775" y="78568"/>
                        </a:cubicBezTo>
                        <a:cubicBezTo>
                          <a:pt x="14944" y="78401"/>
                          <a:pt x="17913" y="76833"/>
                          <a:pt x="20648" y="75399"/>
                        </a:cubicBezTo>
                        <a:cubicBezTo>
                          <a:pt x="23517" y="73931"/>
                          <a:pt x="26219" y="72163"/>
                          <a:pt x="28754" y="70162"/>
                        </a:cubicBezTo>
                        <a:cubicBezTo>
                          <a:pt x="33391" y="66426"/>
                          <a:pt x="37160" y="61689"/>
                          <a:pt x="40562" y="56786"/>
                        </a:cubicBezTo>
                        <a:cubicBezTo>
                          <a:pt x="42297" y="54284"/>
                          <a:pt x="43931" y="51749"/>
                          <a:pt x="45566" y="49214"/>
                        </a:cubicBezTo>
                        <a:cubicBezTo>
                          <a:pt x="47334" y="46478"/>
                          <a:pt x="49068" y="43743"/>
                          <a:pt x="50770" y="40974"/>
                        </a:cubicBezTo>
                        <a:cubicBezTo>
                          <a:pt x="54105" y="35504"/>
                          <a:pt x="57108" y="29833"/>
                          <a:pt x="59276" y="23796"/>
                        </a:cubicBezTo>
                        <a:cubicBezTo>
                          <a:pt x="59576" y="23062"/>
                          <a:pt x="59809" y="22294"/>
                          <a:pt x="60043" y="21561"/>
                        </a:cubicBezTo>
                        <a:cubicBezTo>
                          <a:pt x="60121" y="21327"/>
                          <a:pt x="59936" y="21194"/>
                          <a:pt x="59756" y="21194"/>
                        </a:cubicBezTo>
                        <a:cubicBezTo>
                          <a:pt x="59704" y="21194"/>
                          <a:pt x="59654" y="21205"/>
                          <a:pt x="59609" y="21227"/>
                        </a:cubicBezTo>
                        <a:cubicBezTo>
                          <a:pt x="60343" y="20627"/>
                          <a:pt x="60944" y="19859"/>
                          <a:pt x="61377" y="18992"/>
                        </a:cubicBezTo>
                        <a:cubicBezTo>
                          <a:pt x="61711" y="18292"/>
                          <a:pt x="61711" y="17458"/>
                          <a:pt x="61377" y="16757"/>
                        </a:cubicBezTo>
                        <a:cubicBezTo>
                          <a:pt x="61086" y="16070"/>
                          <a:pt x="60417" y="15682"/>
                          <a:pt x="59737" y="15682"/>
                        </a:cubicBezTo>
                        <a:cubicBezTo>
                          <a:pt x="59328" y="15682"/>
                          <a:pt x="58914" y="15823"/>
                          <a:pt x="58575" y="16123"/>
                        </a:cubicBezTo>
                        <a:cubicBezTo>
                          <a:pt x="58642" y="15823"/>
                          <a:pt x="58709" y="15490"/>
                          <a:pt x="58742" y="15189"/>
                        </a:cubicBezTo>
                        <a:cubicBezTo>
                          <a:pt x="58775" y="14822"/>
                          <a:pt x="58775" y="14422"/>
                          <a:pt x="58742" y="14055"/>
                        </a:cubicBezTo>
                        <a:cubicBezTo>
                          <a:pt x="58742" y="13722"/>
                          <a:pt x="58675" y="13388"/>
                          <a:pt x="58542" y="13055"/>
                        </a:cubicBezTo>
                        <a:cubicBezTo>
                          <a:pt x="58408" y="12754"/>
                          <a:pt x="58142" y="12554"/>
                          <a:pt x="57808" y="12521"/>
                        </a:cubicBezTo>
                        <a:lnTo>
                          <a:pt x="57541" y="12521"/>
                        </a:lnTo>
                        <a:cubicBezTo>
                          <a:pt x="57841" y="11987"/>
                          <a:pt x="58075" y="11420"/>
                          <a:pt x="58208" y="10820"/>
                        </a:cubicBezTo>
                        <a:cubicBezTo>
                          <a:pt x="58408" y="9819"/>
                          <a:pt x="58275" y="8685"/>
                          <a:pt x="57474" y="7951"/>
                        </a:cubicBezTo>
                        <a:cubicBezTo>
                          <a:pt x="56993" y="7532"/>
                          <a:pt x="56394" y="7311"/>
                          <a:pt x="55783" y="7311"/>
                        </a:cubicBezTo>
                        <a:cubicBezTo>
                          <a:pt x="55421" y="7311"/>
                          <a:pt x="55054" y="7389"/>
                          <a:pt x="54706" y="7551"/>
                        </a:cubicBezTo>
                        <a:cubicBezTo>
                          <a:pt x="54506" y="7651"/>
                          <a:pt x="54306" y="7784"/>
                          <a:pt x="54139" y="7951"/>
                        </a:cubicBezTo>
                        <a:lnTo>
                          <a:pt x="54139" y="7817"/>
                        </a:lnTo>
                        <a:cubicBezTo>
                          <a:pt x="54139" y="7184"/>
                          <a:pt x="53839" y="6583"/>
                          <a:pt x="53372" y="6216"/>
                        </a:cubicBezTo>
                        <a:cubicBezTo>
                          <a:pt x="53165" y="6086"/>
                          <a:pt x="52944" y="6030"/>
                          <a:pt x="52723" y="6030"/>
                        </a:cubicBezTo>
                        <a:cubicBezTo>
                          <a:pt x="52266" y="6030"/>
                          <a:pt x="51807" y="6269"/>
                          <a:pt x="51470" y="6583"/>
                        </a:cubicBezTo>
                        <a:cubicBezTo>
                          <a:pt x="51003" y="7050"/>
                          <a:pt x="50636" y="7584"/>
                          <a:pt x="50403" y="8218"/>
                        </a:cubicBezTo>
                        <a:cubicBezTo>
                          <a:pt x="50336" y="7984"/>
                          <a:pt x="50269" y="7784"/>
                          <a:pt x="50203" y="7584"/>
                        </a:cubicBezTo>
                        <a:cubicBezTo>
                          <a:pt x="50103" y="7250"/>
                          <a:pt x="49902" y="6983"/>
                          <a:pt x="49669" y="6750"/>
                        </a:cubicBezTo>
                        <a:cubicBezTo>
                          <a:pt x="49498" y="6624"/>
                          <a:pt x="49322" y="6571"/>
                          <a:pt x="49149" y="6571"/>
                        </a:cubicBezTo>
                        <a:cubicBezTo>
                          <a:pt x="48682" y="6571"/>
                          <a:pt x="48236" y="6961"/>
                          <a:pt x="47968" y="7350"/>
                        </a:cubicBezTo>
                        <a:cubicBezTo>
                          <a:pt x="47534" y="7984"/>
                          <a:pt x="47200" y="8685"/>
                          <a:pt x="47000" y="9419"/>
                        </a:cubicBezTo>
                        <a:cubicBezTo>
                          <a:pt x="46900" y="9652"/>
                          <a:pt x="46834" y="9886"/>
                          <a:pt x="46800" y="10152"/>
                        </a:cubicBezTo>
                        <a:cubicBezTo>
                          <a:pt x="46567" y="9519"/>
                          <a:pt x="46100" y="9018"/>
                          <a:pt x="45466" y="8818"/>
                        </a:cubicBezTo>
                        <a:cubicBezTo>
                          <a:pt x="45293" y="8746"/>
                          <a:pt x="45114" y="8711"/>
                          <a:pt x="44934" y="8711"/>
                        </a:cubicBezTo>
                        <a:cubicBezTo>
                          <a:pt x="44697" y="8711"/>
                          <a:pt x="44459" y="8771"/>
                          <a:pt x="44232" y="8885"/>
                        </a:cubicBezTo>
                        <a:cubicBezTo>
                          <a:pt x="44765" y="7384"/>
                          <a:pt x="44966" y="5749"/>
                          <a:pt x="44799" y="4181"/>
                        </a:cubicBezTo>
                        <a:cubicBezTo>
                          <a:pt x="44699" y="3381"/>
                          <a:pt x="44565" y="2013"/>
                          <a:pt x="43598" y="1846"/>
                        </a:cubicBezTo>
                        <a:cubicBezTo>
                          <a:pt x="43517" y="1829"/>
                          <a:pt x="43438" y="1821"/>
                          <a:pt x="43363" y="1821"/>
                        </a:cubicBezTo>
                        <a:cubicBezTo>
                          <a:pt x="42415" y="1821"/>
                          <a:pt x="41908" y="3106"/>
                          <a:pt x="41630" y="3848"/>
                        </a:cubicBezTo>
                        <a:cubicBezTo>
                          <a:pt x="41563" y="4048"/>
                          <a:pt x="41496" y="4248"/>
                          <a:pt x="41430" y="4448"/>
                        </a:cubicBezTo>
                        <a:cubicBezTo>
                          <a:pt x="41296" y="3614"/>
                          <a:pt x="41029" y="2580"/>
                          <a:pt x="39995" y="2547"/>
                        </a:cubicBezTo>
                        <a:cubicBezTo>
                          <a:pt x="38961" y="2547"/>
                          <a:pt x="38461" y="3414"/>
                          <a:pt x="38094" y="4215"/>
                        </a:cubicBezTo>
                        <a:cubicBezTo>
                          <a:pt x="37627" y="5115"/>
                          <a:pt x="37293" y="6083"/>
                          <a:pt x="37060" y="7084"/>
                        </a:cubicBezTo>
                        <a:cubicBezTo>
                          <a:pt x="36893" y="7651"/>
                          <a:pt x="36793" y="8251"/>
                          <a:pt x="36726" y="8851"/>
                        </a:cubicBezTo>
                        <a:cubicBezTo>
                          <a:pt x="36393" y="8551"/>
                          <a:pt x="35959" y="8384"/>
                          <a:pt x="35525" y="8384"/>
                        </a:cubicBezTo>
                        <a:cubicBezTo>
                          <a:pt x="35058" y="8384"/>
                          <a:pt x="34591" y="8518"/>
                          <a:pt x="34191" y="8785"/>
                        </a:cubicBezTo>
                        <a:cubicBezTo>
                          <a:pt x="34458" y="8051"/>
                          <a:pt x="34425" y="7250"/>
                          <a:pt x="34124" y="6516"/>
                        </a:cubicBezTo>
                        <a:cubicBezTo>
                          <a:pt x="33858" y="5849"/>
                          <a:pt x="33257" y="5349"/>
                          <a:pt x="32557" y="5182"/>
                        </a:cubicBezTo>
                        <a:cubicBezTo>
                          <a:pt x="32420" y="5159"/>
                          <a:pt x="32283" y="5148"/>
                          <a:pt x="32146" y="5148"/>
                        </a:cubicBezTo>
                        <a:cubicBezTo>
                          <a:pt x="31479" y="5148"/>
                          <a:pt x="30820" y="5412"/>
                          <a:pt x="30322" y="5883"/>
                        </a:cubicBezTo>
                        <a:cubicBezTo>
                          <a:pt x="30155" y="6049"/>
                          <a:pt x="29988" y="6250"/>
                          <a:pt x="29855" y="6450"/>
                        </a:cubicBezTo>
                        <a:lnTo>
                          <a:pt x="29855" y="6283"/>
                        </a:lnTo>
                        <a:cubicBezTo>
                          <a:pt x="29855" y="5516"/>
                          <a:pt x="29655" y="4749"/>
                          <a:pt x="29254" y="4081"/>
                        </a:cubicBezTo>
                        <a:cubicBezTo>
                          <a:pt x="29054" y="3748"/>
                          <a:pt x="28754" y="3548"/>
                          <a:pt x="28387" y="3514"/>
                        </a:cubicBezTo>
                        <a:cubicBezTo>
                          <a:pt x="28350" y="3511"/>
                          <a:pt x="28312" y="3509"/>
                          <a:pt x="28275" y="3509"/>
                        </a:cubicBezTo>
                        <a:cubicBezTo>
                          <a:pt x="27946" y="3509"/>
                          <a:pt x="27626" y="3638"/>
                          <a:pt x="27386" y="3848"/>
                        </a:cubicBezTo>
                        <a:cubicBezTo>
                          <a:pt x="26786" y="4348"/>
                          <a:pt x="26319" y="4982"/>
                          <a:pt x="25985" y="5716"/>
                        </a:cubicBezTo>
                        <a:cubicBezTo>
                          <a:pt x="25885" y="5916"/>
                          <a:pt x="25785" y="6150"/>
                          <a:pt x="25685" y="6350"/>
                        </a:cubicBezTo>
                        <a:cubicBezTo>
                          <a:pt x="25685" y="6283"/>
                          <a:pt x="25652" y="6183"/>
                          <a:pt x="25652" y="6083"/>
                        </a:cubicBezTo>
                        <a:cubicBezTo>
                          <a:pt x="25523" y="5569"/>
                          <a:pt x="25271" y="4745"/>
                          <a:pt x="24626" y="4745"/>
                        </a:cubicBezTo>
                        <a:cubicBezTo>
                          <a:pt x="24602" y="4745"/>
                          <a:pt x="24577" y="4746"/>
                          <a:pt x="24551" y="4749"/>
                        </a:cubicBezTo>
                        <a:cubicBezTo>
                          <a:pt x="23884" y="4782"/>
                          <a:pt x="23650" y="5649"/>
                          <a:pt x="23450" y="6183"/>
                        </a:cubicBezTo>
                        <a:cubicBezTo>
                          <a:pt x="23317" y="6583"/>
                          <a:pt x="23217" y="7017"/>
                          <a:pt x="23150" y="7417"/>
                        </a:cubicBezTo>
                        <a:cubicBezTo>
                          <a:pt x="23117" y="7217"/>
                          <a:pt x="23083" y="7017"/>
                          <a:pt x="23050" y="6817"/>
                        </a:cubicBezTo>
                        <a:cubicBezTo>
                          <a:pt x="22936" y="6363"/>
                          <a:pt x="22533" y="6053"/>
                          <a:pt x="22087" y="6053"/>
                        </a:cubicBezTo>
                        <a:cubicBezTo>
                          <a:pt x="22008" y="6053"/>
                          <a:pt x="21929" y="6063"/>
                          <a:pt x="21849" y="6083"/>
                        </a:cubicBezTo>
                        <a:cubicBezTo>
                          <a:pt x="21249" y="6283"/>
                          <a:pt x="20815" y="6783"/>
                          <a:pt x="20748" y="7417"/>
                        </a:cubicBezTo>
                        <a:cubicBezTo>
                          <a:pt x="20782" y="6550"/>
                          <a:pt x="20715" y="5683"/>
                          <a:pt x="20615" y="4782"/>
                        </a:cubicBezTo>
                        <a:cubicBezTo>
                          <a:pt x="20481" y="3981"/>
                          <a:pt x="20315" y="3147"/>
                          <a:pt x="20081" y="2347"/>
                        </a:cubicBezTo>
                        <a:cubicBezTo>
                          <a:pt x="19948" y="1680"/>
                          <a:pt x="19647" y="1046"/>
                          <a:pt x="19214" y="512"/>
                        </a:cubicBezTo>
                        <a:cubicBezTo>
                          <a:pt x="18918" y="171"/>
                          <a:pt x="18498" y="0"/>
                          <a:pt x="1806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8" name="Google Shape;1958;p60"/>
                  <p:cNvSpPr/>
                  <p:nvPr/>
                </p:nvSpPr>
                <p:spPr>
                  <a:xfrm>
                    <a:off x="4746900" y="2899400"/>
                    <a:ext cx="25025" cy="42500"/>
                  </a:xfrm>
                  <a:custGeom>
                    <a:avLst/>
                    <a:gdLst/>
                    <a:ahLst/>
                    <a:cxnLst/>
                    <a:rect l="l" t="t" r="r" b="b"/>
                    <a:pathLst>
                      <a:path w="1001" h="1700" extrusionOk="0">
                        <a:moveTo>
                          <a:pt x="517" y="0"/>
                        </a:moveTo>
                        <a:cubicBezTo>
                          <a:pt x="434" y="0"/>
                          <a:pt x="351" y="42"/>
                          <a:pt x="300" y="125"/>
                        </a:cubicBezTo>
                        <a:cubicBezTo>
                          <a:pt x="100" y="359"/>
                          <a:pt x="34" y="692"/>
                          <a:pt x="0" y="993"/>
                        </a:cubicBezTo>
                        <a:cubicBezTo>
                          <a:pt x="0" y="1159"/>
                          <a:pt x="34" y="1326"/>
                          <a:pt x="100" y="1493"/>
                        </a:cubicBezTo>
                        <a:cubicBezTo>
                          <a:pt x="173" y="1614"/>
                          <a:pt x="333" y="1700"/>
                          <a:pt x="492" y="1700"/>
                        </a:cubicBezTo>
                        <a:cubicBezTo>
                          <a:pt x="552" y="1700"/>
                          <a:pt x="612" y="1687"/>
                          <a:pt x="667" y="1660"/>
                        </a:cubicBezTo>
                        <a:cubicBezTo>
                          <a:pt x="801" y="1560"/>
                          <a:pt x="868" y="1393"/>
                          <a:pt x="901" y="1226"/>
                        </a:cubicBezTo>
                        <a:cubicBezTo>
                          <a:pt x="968" y="1059"/>
                          <a:pt x="968" y="893"/>
                          <a:pt x="968" y="726"/>
                        </a:cubicBezTo>
                        <a:cubicBezTo>
                          <a:pt x="1001" y="492"/>
                          <a:pt x="1001" y="259"/>
                          <a:pt x="801" y="125"/>
                        </a:cubicBezTo>
                        <a:lnTo>
                          <a:pt x="734" y="125"/>
                        </a:lnTo>
                        <a:cubicBezTo>
                          <a:pt x="684" y="42"/>
                          <a:pt x="601" y="0"/>
                          <a:pt x="517" y="0"/>
                        </a:cubicBezTo>
                        <a:close/>
                      </a:path>
                    </a:pathLst>
                  </a:custGeom>
                  <a:solidFill>
                    <a:srgbClr val="BAB86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9" name="Google Shape;1959;p60"/>
                  <p:cNvSpPr/>
                  <p:nvPr/>
                </p:nvSpPr>
                <p:spPr>
                  <a:xfrm>
                    <a:off x="2148375" y="2471225"/>
                    <a:ext cx="1524450" cy="1936100"/>
                  </a:xfrm>
                  <a:custGeom>
                    <a:avLst/>
                    <a:gdLst/>
                    <a:ahLst/>
                    <a:cxnLst/>
                    <a:rect l="l" t="t" r="r" b="b"/>
                    <a:pathLst>
                      <a:path w="60978" h="77444" extrusionOk="0">
                        <a:moveTo>
                          <a:pt x="43431" y="1"/>
                        </a:moveTo>
                        <a:cubicBezTo>
                          <a:pt x="43210" y="1"/>
                          <a:pt x="42991" y="57"/>
                          <a:pt x="42798" y="173"/>
                        </a:cubicBezTo>
                        <a:cubicBezTo>
                          <a:pt x="42297" y="507"/>
                          <a:pt x="42097" y="1141"/>
                          <a:pt x="41964" y="1674"/>
                        </a:cubicBezTo>
                        <a:cubicBezTo>
                          <a:pt x="41196" y="4110"/>
                          <a:pt x="41030" y="6678"/>
                          <a:pt x="41430" y="9180"/>
                        </a:cubicBezTo>
                        <a:cubicBezTo>
                          <a:pt x="41450" y="9362"/>
                          <a:pt x="41287" y="9483"/>
                          <a:pt x="41147" y="9483"/>
                        </a:cubicBezTo>
                        <a:cubicBezTo>
                          <a:pt x="41057" y="9483"/>
                          <a:pt x="40976" y="9432"/>
                          <a:pt x="40963" y="9313"/>
                        </a:cubicBezTo>
                        <a:cubicBezTo>
                          <a:pt x="40963" y="9247"/>
                          <a:pt x="40963" y="9180"/>
                          <a:pt x="40930" y="9113"/>
                        </a:cubicBezTo>
                        <a:cubicBezTo>
                          <a:pt x="40496" y="8646"/>
                          <a:pt x="40429" y="8046"/>
                          <a:pt x="40363" y="7445"/>
                        </a:cubicBezTo>
                        <a:cubicBezTo>
                          <a:pt x="40329" y="6912"/>
                          <a:pt x="40196" y="6244"/>
                          <a:pt x="39629" y="6044"/>
                        </a:cubicBezTo>
                        <a:cubicBezTo>
                          <a:pt x="39552" y="6020"/>
                          <a:pt x="39484" y="6010"/>
                          <a:pt x="39422" y="6010"/>
                        </a:cubicBezTo>
                        <a:cubicBezTo>
                          <a:pt x="39049" y="6010"/>
                          <a:pt x="38919" y="6402"/>
                          <a:pt x="38861" y="6745"/>
                        </a:cubicBezTo>
                        <a:cubicBezTo>
                          <a:pt x="38828" y="7212"/>
                          <a:pt x="38695" y="7679"/>
                          <a:pt x="38428" y="8079"/>
                        </a:cubicBezTo>
                        <a:cubicBezTo>
                          <a:pt x="38389" y="8128"/>
                          <a:pt x="38341" y="8148"/>
                          <a:pt x="38292" y="8148"/>
                        </a:cubicBezTo>
                        <a:cubicBezTo>
                          <a:pt x="38175" y="8148"/>
                          <a:pt x="38051" y="8030"/>
                          <a:pt x="38028" y="7912"/>
                        </a:cubicBezTo>
                        <a:cubicBezTo>
                          <a:pt x="37961" y="7312"/>
                          <a:pt x="37827" y="6711"/>
                          <a:pt x="37661" y="6144"/>
                        </a:cubicBezTo>
                        <a:cubicBezTo>
                          <a:pt x="37561" y="5844"/>
                          <a:pt x="37460" y="5544"/>
                          <a:pt x="37360" y="5277"/>
                        </a:cubicBezTo>
                        <a:cubicBezTo>
                          <a:pt x="37294" y="5077"/>
                          <a:pt x="37160" y="4777"/>
                          <a:pt x="36960" y="4743"/>
                        </a:cubicBezTo>
                        <a:cubicBezTo>
                          <a:pt x="36936" y="4735"/>
                          <a:pt x="36913" y="4732"/>
                          <a:pt x="36890" y="4732"/>
                        </a:cubicBezTo>
                        <a:cubicBezTo>
                          <a:pt x="36536" y="4732"/>
                          <a:pt x="36356" y="5658"/>
                          <a:pt x="36293" y="5877"/>
                        </a:cubicBezTo>
                        <a:cubicBezTo>
                          <a:pt x="36193" y="6411"/>
                          <a:pt x="36160" y="6945"/>
                          <a:pt x="36226" y="7479"/>
                        </a:cubicBezTo>
                        <a:lnTo>
                          <a:pt x="36226" y="7545"/>
                        </a:lnTo>
                        <a:cubicBezTo>
                          <a:pt x="36226" y="7612"/>
                          <a:pt x="36226" y="7645"/>
                          <a:pt x="36260" y="7712"/>
                        </a:cubicBezTo>
                        <a:cubicBezTo>
                          <a:pt x="36260" y="7712"/>
                          <a:pt x="36260" y="7745"/>
                          <a:pt x="36260" y="7745"/>
                        </a:cubicBezTo>
                        <a:cubicBezTo>
                          <a:pt x="36278" y="7912"/>
                          <a:pt x="36132" y="8007"/>
                          <a:pt x="35993" y="8007"/>
                        </a:cubicBezTo>
                        <a:cubicBezTo>
                          <a:pt x="35881" y="8007"/>
                          <a:pt x="35774" y="7946"/>
                          <a:pt x="35759" y="7812"/>
                        </a:cubicBezTo>
                        <a:lnTo>
                          <a:pt x="35759" y="7712"/>
                        </a:lnTo>
                        <a:cubicBezTo>
                          <a:pt x="35592" y="6378"/>
                          <a:pt x="35059" y="5144"/>
                          <a:pt x="34191" y="4110"/>
                        </a:cubicBezTo>
                        <a:cubicBezTo>
                          <a:pt x="33946" y="3819"/>
                          <a:pt x="33566" y="3499"/>
                          <a:pt x="33201" y="3499"/>
                        </a:cubicBezTo>
                        <a:cubicBezTo>
                          <a:pt x="33021" y="3499"/>
                          <a:pt x="32845" y="3577"/>
                          <a:pt x="32690" y="3776"/>
                        </a:cubicBezTo>
                        <a:cubicBezTo>
                          <a:pt x="32357" y="4343"/>
                          <a:pt x="32157" y="4977"/>
                          <a:pt x="32157" y="5611"/>
                        </a:cubicBezTo>
                        <a:cubicBezTo>
                          <a:pt x="32123" y="6178"/>
                          <a:pt x="32190" y="6711"/>
                          <a:pt x="32323" y="7245"/>
                        </a:cubicBezTo>
                        <a:cubicBezTo>
                          <a:pt x="32424" y="7479"/>
                          <a:pt x="32524" y="7712"/>
                          <a:pt x="32590" y="7946"/>
                        </a:cubicBezTo>
                        <a:cubicBezTo>
                          <a:pt x="32659" y="8105"/>
                          <a:pt x="32478" y="8265"/>
                          <a:pt x="32314" y="8265"/>
                        </a:cubicBezTo>
                        <a:cubicBezTo>
                          <a:pt x="32238" y="8265"/>
                          <a:pt x="32166" y="8230"/>
                          <a:pt x="32123" y="8146"/>
                        </a:cubicBezTo>
                        <a:cubicBezTo>
                          <a:pt x="32023" y="7912"/>
                          <a:pt x="31957" y="7679"/>
                          <a:pt x="31890" y="7445"/>
                        </a:cubicBezTo>
                        <a:cubicBezTo>
                          <a:pt x="31690" y="6945"/>
                          <a:pt x="31389" y="6445"/>
                          <a:pt x="31056" y="6011"/>
                        </a:cubicBezTo>
                        <a:cubicBezTo>
                          <a:pt x="30589" y="5444"/>
                          <a:pt x="29922" y="5144"/>
                          <a:pt x="29188" y="5144"/>
                        </a:cubicBezTo>
                        <a:cubicBezTo>
                          <a:pt x="28587" y="5210"/>
                          <a:pt x="28087" y="5611"/>
                          <a:pt x="27854" y="6178"/>
                        </a:cubicBezTo>
                        <a:cubicBezTo>
                          <a:pt x="27587" y="6745"/>
                          <a:pt x="27553" y="7412"/>
                          <a:pt x="27720" y="8012"/>
                        </a:cubicBezTo>
                        <a:cubicBezTo>
                          <a:pt x="27987" y="8846"/>
                          <a:pt x="28387" y="9647"/>
                          <a:pt x="28921" y="10381"/>
                        </a:cubicBezTo>
                        <a:cubicBezTo>
                          <a:pt x="28921" y="10414"/>
                          <a:pt x="28954" y="10414"/>
                          <a:pt x="28954" y="10447"/>
                        </a:cubicBezTo>
                        <a:cubicBezTo>
                          <a:pt x="29011" y="10617"/>
                          <a:pt x="28852" y="10763"/>
                          <a:pt x="28701" y="10763"/>
                        </a:cubicBezTo>
                        <a:cubicBezTo>
                          <a:pt x="28673" y="10763"/>
                          <a:pt x="28646" y="10758"/>
                          <a:pt x="28621" y="10748"/>
                        </a:cubicBezTo>
                        <a:cubicBezTo>
                          <a:pt x="28554" y="10714"/>
                          <a:pt x="28521" y="10681"/>
                          <a:pt x="28487" y="10648"/>
                        </a:cubicBezTo>
                        <a:cubicBezTo>
                          <a:pt x="28354" y="10447"/>
                          <a:pt x="28221" y="10247"/>
                          <a:pt x="28087" y="10047"/>
                        </a:cubicBezTo>
                        <a:cubicBezTo>
                          <a:pt x="28054" y="10014"/>
                          <a:pt x="28020" y="9980"/>
                          <a:pt x="27987" y="9947"/>
                        </a:cubicBezTo>
                        <a:cubicBezTo>
                          <a:pt x="27954" y="9847"/>
                          <a:pt x="27887" y="9714"/>
                          <a:pt x="27820" y="9613"/>
                        </a:cubicBezTo>
                        <a:cubicBezTo>
                          <a:pt x="27720" y="9380"/>
                          <a:pt x="27587" y="9180"/>
                          <a:pt x="27420" y="9013"/>
                        </a:cubicBezTo>
                        <a:cubicBezTo>
                          <a:pt x="27086" y="8646"/>
                          <a:pt x="26653" y="8413"/>
                          <a:pt x="26152" y="8346"/>
                        </a:cubicBezTo>
                        <a:cubicBezTo>
                          <a:pt x="26090" y="8336"/>
                          <a:pt x="26027" y="8332"/>
                          <a:pt x="25965" y="8332"/>
                        </a:cubicBezTo>
                        <a:cubicBezTo>
                          <a:pt x="25596" y="8332"/>
                          <a:pt x="25242" y="8499"/>
                          <a:pt x="24985" y="8813"/>
                        </a:cubicBezTo>
                        <a:cubicBezTo>
                          <a:pt x="24918" y="8880"/>
                          <a:pt x="24851" y="8980"/>
                          <a:pt x="24818" y="9113"/>
                        </a:cubicBezTo>
                        <a:cubicBezTo>
                          <a:pt x="24818" y="9413"/>
                          <a:pt x="24851" y="9714"/>
                          <a:pt x="24851" y="10047"/>
                        </a:cubicBezTo>
                        <a:cubicBezTo>
                          <a:pt x="24851" y="10188"/>
                          <a:pt x="24718" y="10280"/>
                          <a:pt x="24590" y="10280"/>
                        </a:cubicBezTo>
                        <a:cubicBezTo>
                          <a:pt x="24506" y="10280"/>
                          <a:pt x="24424" y="10240"/>
                          <a:pt x="24384" y="10147"/>
                        </a:cubicBezTo>
                        <a:cubicBezTo>
                          <a:pt x="24218" y="9814"/>
                          <a:pt x="24184" y="9447"/>
                          <a:pt x="24284" y="9080"/>
                        </a:cubicBezTo>
                        <a:cubicBezTo>
                          <a:pt x="24184" y="7579"/>
                          <a:pt x="23817" y="6078"/>
                          <a:pt x="23250" y="4677"/>
                        </a:cubicBezTo>
                        <a:cubicBezTo>
                          <a:pt x="23084" y="4243"/>
                          <a:pt x="22917" y="3843"/>
                          <a:pt x="22683" y="3476"/>
                        </a:cubicBezTo>
                        <a:cubicBezTo>
                          <a:pt x="22516" y="3109"/>
                          <a:pt x="22216" y="2809"/>
                          <a:pt x="21849" y="2642"/>
                        </a:cubicBezTo>
                        <a:cubicBezTo>
                          <a:pt x="21742" y="2582"/>
                          <a:pt x="21622" y="2552"/>
                          <a:pt x="21502" y="2552"/>
                        </a:cubicBezTo>
                        <a:cubicBezTo>
                          <a:pt x="21284" y="2552"/>
                          <a:pt x="21065" y="2649"/>
                          <a:pt x="20915" y="2842"/>
                        </a:cubicBezTo>
                        <a:cubicBezTo>
                          <a:pt x="20715" y="3176"/>
                          <a:pt x="20582" y="3542"/>
                          <a:pt x="20548" y="3943"/>
                        </a:cubicBezTo>
                        <a:cubicBezTo>
                          <a:pt x="20482" y="4476"/>
                          <a:pt x="20415" y="5044"/>
                          <a:pt x="20382" y="5611"/>
                        </a:cubicBezTo>
                        <a:cubicBezTo>
                          <a:pt x="20415" y="6144"/>
                          <a:pt x="20415" y="6678"/>
                          <a:pt x="20382" y="7245"/>
                        </a:cubicBezTo>
                        <a:cubicBezTo>
                          <a:pt x="20382" y="7412"/>
                          <a:pt x="20248" y="7495"/>
                          <a:pt x="20115" y="7495"/>
                        </a:cubicBezTo>
                        <a:cubicBezTo>
                          <a:pt x="19981" y="7495"/>
                          <a:pt x="19848" y="7412"/>
                          <a:pt x="19848" y="7245"/>
                        </a:cubicBezTo>
                        <a:cubicBezTo>
                          <a:pt x="19815" y="6711"/>
                          <a:pt x="19815" y="6178"/>
                          <a:pt x="19848" y="5644"/>
                        </a:cubicBezTo>
                        <a:cubicBezTo>
                          <a:pt x="19815" y="5144"/>
                          <a:pt x="19714" y="4610"/>
                          <a:pt x="19548" y="4143"/>
                        </a:cubicBezTo>
                        <a:cubicBezTo>
                          <a:pt x="19414" y="3643"/>
                          <a:pt x="19214" y="3142"/>
                          <a:pt x="18981" y="2709"/>
                        </a:cubicBezTo>
                        <a:cubicBezTo>
                          <a:pt x="18814" y="2375"/>
                          <a:pt x="18580" y="1875"/>
                          <a:pt x="18147" y="1808"/>
                        </a:cubicBezTo>
                        <a:cubicBezTo>
                          <a:pt x="18131" y="1806"/>
                          <a:pt x="18116" y="1806"/>
                          <a:pt x="18101" y="1806"/>
                        </a:cubicBezTo>
                        <a:cubicBezTo>
                          <a:pt x="17792" y="1806"/>
                          <a:pt x="17573" y="2122"/>
                          <a:pt x="17446" y="2408"/>
                        </a:cubicBezTo>
                        <a:cubicBezTo>
                          <a:pt x="17313" y="2842"/>
                          <a:pt x="17213" y="3276"/>
                          <a:pt x="17213" y="3743"/>
                        </a:cubicBezTo>
                        <a:cubicBezTo>
                          <a:pt x="17013" y="5911"/>
                          <a:pt x="17480" y="8079"/>
                          <a:pt x="18547" y="9980"/>
                        </a:cubicBezTo>
                        <a:cubicBezTo>
                          <a:pt x="18642" y="10170"/>
                          <a:pt x="18467" y="10343"/>
                          <a:pt x="18286" y="10343"/>
                        </a:cubicBezTo>
                        <a:cubicBezTo>
                          <a:pt x="18212" y="10343"/>
                          <a:pt x="18138" y="10315"/>
                          <a:pt x="18080" y="10247"/>
                        </a:cubicBezTo>
                        <a:cubicBezTo>
                          <a:pt x="18013" y="10114"/>
                          <a:pt x="17947" y="10014"/>
                          <a:pt x="17913" y="9914"/>
                        </a:cubicBezTo>
                        <a:cubicBezTo>
                          <a:pt x="17880" y="9914"/>
                          <a:pt x="17880" y="9947"/>
                          <a:pt x="17846" y="9980"/>
                        </a:cubicBezTo>
                        <a:cubicBezTo>
                          <a:pt x="17824" y="10025"/>
                          <a:pt x="17791" y="10043"/>
                          <a:pt x="17756" y="10043"/>
                        </a:cubicBezTo>
                        <a:cubicBezTo>
                          <a:pt x="17687" y="10043"/>
                          <a:pt x="17613" y="9969"/>
                          <a:pt x="17613" y="9880"/>
                        </a:cubicBezTo>
                        <a:cubicBezTo>
                          <a:pt x="17680" y="9480"/>
                          <a:pt x="17513" y="9080"/>
                          <a:pt x="17179" y="8846"/>
                        </a:cubicBezTo>
                        <a:cubicBezTo>
                          <a:pt x="16996" y="8730"/>
                          <a:pt x="16787" y="8671"/>
                          <a:pt x="16575" y="8671"/>
                        </a:cubicBezTo>
                        <a:cubicBezTo>
                          <a:pt x="16362" y="8671"/>
                          <a:pt x="16145" y="8730"/>
                          <a:pt x="15945" y="8846"/>
                        </a:cubicBezTo>
                        <a:cubicBezTo>
                          <a:pt x="15211" y="9247"/>
                          <a:pt x="14978" y="10080"/>
                          <a:pt x="14944" y="10881"/>
                        </a:cubicBezTo>
                        <a:lnTo>
                          <a:pt x="14944" y="11515"/>
                        </a:lnTo>
                        <a:cubicBezTo>
                          <a:pt x="14944" y="11682"/>
                          <a:pt x="14819" y="11765"/>
                          <a:pt x="14690" y="11765"/>
                        </a:cubicBezTo>
                        <a:cubicBezTo>
                          <a:pt x="14561" y="11765"/>
                          <a:pt x="14427" y="11682"/>
                          <a:pt x="14411" y="11515"/>
                        </a:cubicBezTo>
                        <a:cubicBezTo>
                          <a:pt x="14411" y="11248"/>
                          <a:pt x="14377" y="11014"/>
                          <a:pt x="14344" y="10748"/>
                        </a:cubicBezTo>
                        <a:cubicBezTo>
                          <a:pt x="14211" y="9714"/>
                          <a:pt x="13910" y="8679"/>
                          <a:pt x="13410" y="7745"/>
                        </a:cubicBezTo>
                        <a:cubicBezTo>
                          <a:pt x="13277" y="7479"/>
                          <a:pt x="13110" y="7212"/>
                          <a:pt x="12910" y="6978"/>
                        </a:cubicBezTo>
                        <a:cubicBezTo>
                          <a:pt x="12792" y="6831"/>
                          <a:pt x="12597" y="6633"/>
                          <a:pt x="12370" y="6633"/>
                        </a:cubicBezTo>
                        <a:cubicBezTo>
                          <a:pt x="12339" y="6633"/>
                          <a:pt x="12308" y="6637"/>
                          <a:pt x="12276" y="6645"/>
                        </a:cubicBezTo>
                        <a:cubicBezTo>
                          <a:pt x="12042" y="6711"/>
                          <a:pt x="11909" y="7012"/>
                          <a:pt x="11809" y="7245"/>
                        </a:cubicBezTo>
                        <a:cubicBezTo>
                          <a:pt x="11675" y="7545"/>
                          <a:pt x="11609" y="7846"/>
                          <a:pt x="11542" y="8179"/>
                        </a:cubicBezTo>
                        <a:cubicBezTo>
                          <a:pt x="11475" y="8379"/>
                          <a:pt x="11442" y="8613"/>
                          <a:pt x="11442" y="8813"/>
                        </a:cubicBezTo>
                        <a:cubicBezTo>
                          <a:pt x="11575" y="9380"/>
                          <a:pt x="11609" y="9947"/>
                          <a:pt x="11542" y="10514"/>
                        </a:cubicBezTo>
                        <a:cubicBezTo>
                          <a:pt x="11523" y="10684"/>
                          <a:pt x="11377" y="10789"/>
                          <a:pt x="11241" y="10789"/>
                        </a:cubicBezTo>
                        <a:cubicBezTo>
                          <a:pt x="11136" y="10789"/>
                          <a:pt x="11037" y="10726"/>
                          <a:pt x="11008" y="10581"/>
                        </a:cubicBezTo>
                        <a:cubicBezTo>
                          <a:pt x="10908" y="10014"/>
                          <a:pt x="10841" y="9447"/>
                          <a:pt x="10875" y="8880"/>
                        </a:cubicBezTo>
                        <a:cubicBezTo>
                          <a:pt x="10741" y="8112"/>
                          <a:pt x="10374" y="7412"/>
                          <a:pt x="9907" y="6811"/>
                        </a:cubicBezTo>
                        <a:cubicBezTo>
                          <a:pt x="9642" y="6466"/>
                          <a:pt x="9228" y="6057"/>
                          <a:pt x="8783" y="6057"/>
                        </a:cubicBezTo>
                        <a:cubicBezTo>
                          <a:pt x="8670" y="6057"/>
                          <a:pt x="8555" y="6083"/>
                          <a:pt x="8440" y="6144"/>
                        </a:cubicBezTo>
                        <a:cubicBezTo>
                          <a:pt x="8073" y="6445"/>
                          <a:pt x="7873" y="6912"/>
                          <a:pt x="7906" y="7412"/>
                        </a:cubicBezTo>
                        <a:cubicBezTo>
                          <a:pt x="7939" y="7779"/>
                          <a:pt x="7973" y="8179"/>
                          <a:pt x="8073" y="8546"/>
                        </a:cubicBezTo>
                        <a:cubicBezTo>
                          <a:pt x="8073" y="8613"/>
                          <a:pt x="8073" y="8679"/>
                          <a:pt x="8106" y="8713"/>
                        </a:cubicBezTo>
                        <a:cubicBezTo>
                          <a:pt x="8206" y="9080"/>
                          <a:pt x="8206" y="9480"/>
                          <a:pt x="8140" y="9847"/>
                        </a:cubicBezTo>
                        <a:cubicBezTo>
                          <a:pt x="8113" y="9951"/>
                          <a:pt x="8006" y="10035"/>
                          <a:pt x="7897" y="10035"/>
                        </a:cubicBezTo>
                        <a:cubicBezTo>
                          <a:pt x="7866" y="10035"/>
                          <a:pt x="7835" y="10028"/>
                          <a:pt x="7806" y="10014"/>
                        </a:cubicBezTo>
                        <a:cubicBezTo>
                          <a:pt x="7639" y="9980"/>
                          <a:pt x="7572" y="9847"/>
                          <a:pt x="7606" y="9680"/>
                        </a:cubicBezTo>
                        <a:cubicBezTo>
                          <a:pt x="7639" y="9413"/>
                          <a:pt x="7639" y="9113"/>
                          <a:pt x="7572" y="8846"/>
                        </a:cubicBezTo>
                        <a:cubicBezTo>
                          <a:pt x="7356" y="7916"/>
                          <a:pt x="6523" y="7365"/>
                          <a:pt x="5673" y="7365"/>
                        </a:cubicBezTo>
                        <a:cubicBezTo>
                          <a:pt x="5212" y="7365"/>
                          <a:pt x="4745" y="7527"/>
                          <a:pt x="4370" y="7879"/>
                        </a:cubicBezTo>
                        <a:cubicBezTo>
                          <a:pt x="3770" y="8546"/>
                          <a:pt x="3570" y="9447"/>
                          <a:pt x="3803" y="10281"/>
                        </a:cubicBezTo>
                        <a:cubicBezTo>
                          <a:pt x="4037" y="11115"/>
                          <a:pt x="4437" y="11915"/>
                          <a:pt x="4971" y="12582"/>
                        </a:cubicBezTo>
                        <a:cubicBezTo>
                          <a:pt x="5438" y="12916"/>
                          <a:pt x="5905" y="13316"/>
                          <a:pt x="6338" y="13716"/>
                        </a:cubicBezTo>
                        <a:cubicBezTo>
                          <a:pt x="6472" y="13850"/>
                          <a:pt x="6605" y="13950"/>
                          <a:pt x="6705" y="14083"/>
                        </a:cubicBezTo>
                        <a:cubicBezTo>
                          <a:pt x="6839" y="14217"/>
                          <a:pt x="7039" y="14417"/>
                          <a:pt x="7172" y="14584"/>
                        </a:cubicBezTo>
                        <a:lnTo>
                          <a:pt x="7339" y="14784"/>
                        </a:lnTo>
                        <a:cubicBezTo>
                          <a:pt x="7406" y="14851"/>
                          <a:pt x="7506" y="14884"/>
                          <a:pt x="7572" y="14917"/>
                        </a:cubicBezTo>
                        <a:cubicBezTo>
                          <a:pt x="7673" y="14984"/>
                          <a:pt x="7739" y="15117"/>
                          <a:pt x="7673" y="15251"/>
                        </a:cubicBezTo>
                        <a:cubicBezTo>
                          <a:pt x="7773" y="15351"/>
                          <a:pt x="7806" y="15484"/>
                          <a:pt x="7873" y="15584"/>
                        </a:cubicBezTo>
                        <a:cubicBezTo>
                          <a:pt x="7918" y="15698"/>
                          <a:pt x="7839" y="15750"/>
                          <a:pt x="7753" y="15750"/>
                        </a:cubicBezTo>
                        <a:cubicBezTo>
                          <a:pt x="7713" y="15750"/>
                          <a:pt x="7671" y="15739"/>
                          <a:pt x="7639" y="15718"/>
                        </a:cubicBezTo>
                        <a:cubicBezTo>
                          <a:pt x="7539" y="15618"/>
                          <a:pt x="7406" y="15518"/>
                          <a:pt x="7306" y="15418"/>
                        </a:cubicBezTo>
                        <a:cubicBezTo>
                          <a:pt x="7005" y="15218"/>
                          <a:pt x="6705" y="15017"/>
                          <a:pt x="6405" y="14817"/>
                        </a:cubicBezTo>
                        <a:cubicBezTo>
                          <a:pt x="5805" y="14350"/>
                          <a:pt x="5237" y="13817"/>
                          <a:pt x="4737" y="13216"/>
                        </a:cubicBezTo>
                        <a:cubicBezTo>
                          <a:pt x="4637" y="13083"/>
                          <a:pt x="4537" y="12949"/>
                          <a:pt x="4437" y="12782"/>
                        </a:cubicBezTo>
                        <a:cubicBezTo>
                          <a:pt x="4211" y="12639"/>
                          <a:pt x="3960" y="12520"/>
                          <a:pt x="3754" y="12520"/>
                        </a:cubicBezTo>
                        <a:cubicBezTo>
                          <a:pt x="3625" y="12520"/>
                          <a:pt x="3513" y="12567"/>
                          <a:pt x="3436" y="12682"/>
                        </a:cubicBezTo>
                        <a:cubicBezTo>
                          <a:pt x="3303" y="12949"/>
                          <a:pt x="3236" y="13216"/>
                          <a:pt x="3236" y="13483"/>
                        </a:cubicBezTo>
                        <a:cubicBezTo>
                          <a:pt x="3203" y="13817"/>
                          <a:pt x="3203" y="14150"/>
                          <a:pt x="3236" y="14484"/>
                        </a:cubicBezTo>
                        <a:cubicBezTo>
                          <a:pt x="3303" y="15218"/>
                          <a:pt x="3470" y="15951"/>
                          <a:pt x="3803" y="16652"/>
                        </a:cubicBezTo>
                        <a:cubicBezTo>
                          <a:pt x="3851" y="16818"/>
                          <a:pt x="3712" y="16967"/>
                          <a:pt x="3556" y="16967"/>
                        </a:cubicBezTo>
                        <a:cubicBezTo>
                          <a:pt x="3493" y="16967"/>
                          <a:pt x="3427" y="16943"/>
                          <a:pt x="3369" y="16885"/>
                        </a:cubicBezTo>
                        <a:cubicBezTo>
                          <a:pt x="3036" y="16352"/>
                          <a:pt x="2536" y="15751"/>
                          <a:pt x="1835" y="15685"/>
                        </a:cubicBezTo>
                        <a:cubicBezTo>
                          <a:pt x="1268" y="15718"/>
                          <a:pt x="734" y="16085"/>
                          <a:pt x="567" y="16619"/>
                        </a:cubicBezTo>
                        <a:cubicBezTo>
                          <a:pt x="0" y="17919"/>
                          <a:pt x="1001" y="19120"/>
                          <a:pt x="1902" y="19988"/>
                        </a:cubicBezTo>
                        <a:lnTo>
                          <a:pt x="2069" y="20154"/>
                        </a:lnTo>
                        <a:cubicBezTo>
                          <a:pt x="2736" y="20721"/>
                          <a:pt x="3303" y="21355"/>
                          <a:pt x="3770" y="22089"/>
                        </a:cubicBezTo>
                        <a:cubicBezTo>
                          <a:pt x="3885" y="22297"/>
                          <a:pt x="3713" y="22473"/>
                          <a:pt x="3541" y="22473"/>
                        </a:cubicBezTo>
                        <a:cubicBezTo>
                          <a:pt x="3464" y="22473"/>
                          <a:pt x="3387" y="22438"/>
                          <a:pt x="3336" y="22356"/>
                        </a:cubicBezTo>
                        <a:cubicBezTo>
                          <a:pt x="2936" y="21756"/>
                          <a:pt x="2502" y="21222"/>
                          <a:pt x="1968" y="20755"/>
                        </a:cubicBezTo>
                        <a:lnTo>
                          <a:pt x="1968" y="20755"/>
                        </a:lnTo>
                        <a:cubicBezTo>
                          <a:pt x="2002" y="20788"/>
                          <a:pt x="2002" y="20822"/>
                          <a:pt x="2002" y="20822"/>
                        </a:cubicBezTo>
                        <a:cubicBezTo>
                          <a:pt x="2836" y="23390"/>
                          <a:pt x="3803" y="25925"/>
                          <a:pt x="4937" y="28360"/>
                        </a:cubicBezTo>
                        <a:cubicBezTo>
                          <a:pt x="6405" y="31596"/>
                          <a:pt x="8073" y="34765"/>
                          <a:pt x="9874" y="37867"/>
                        </a:cubicBezTo>
                        <a:cubicBezTo>
                          <a:pt x="11442" y="40569"/>
                          <a:pt x="13110" y="43204"/>
                          <a:pt x="14811" y="45873"/>
                        </a:cubicBezTo>
                        <a:cubicBezTo>
                          <a:pt x="16412" y="48375"/>
                          <a:pt x="18047" y="50910"/>
                          <a:pt x="19714" y="53412"/>
                        </a:cubicBezTo>
                        <a:cubicBezTo>
                          <a:pt x="22917" y="58248"/>
                          <a:pt x="26419" y="63018"/>
                          <a:pt x="30656" y="67021"/>
                        </a:cubicBezTo>
                        <a:cubicBezTo>
                          <a:pt x="32857" y="69089"/>
                          <a:pt x="35292" y="70924"/>
                          <a:pt x="37861" y="72525"/>
                        </a:cubicBezTo>
                        <a:cubicBezTo>
                          <a:pt x="39195" y="73359"/>
                          <a:pt x="40563" y="74093"/>
                          <a:pt x="41964" y="74793"/>
                        </a:cubicBezTo>
                        <a:cubicBezTo>
                          <a:pt x="43398" y="75561"/>
                          <a:pt x="44832" y="76194"/>
                          <a:pt x="46367" y="76762"/>
                        </a:cubicBezTo>
                        <a:cubicBezTo>
                          <a:pt x="47605" y="77174"/>
                          <a:pt x="48933" y="77443"/>
                          <a:pt x="50248" y="77443"/>
                        </a:cubicBezTo>
                        <a:cubicBezTo>
                          <a:pt x="51697" y="77443"/>
                          <a:pt x="53129" y="77116"/>
                          <a:pt x="54406" y="76295"/>
                        </a:cubicBezTo>
                        <a:cubicBezTo>
                          <a:pt x="55407" y="75661"/>
                          <a:pt x="56174" y="74693"/>
                          <a:pt x="56541" y="73526"/>
                        </a:cubicBezTo>
                        <a:cubicBezTo>
                          <a:pt x="56874" y="72425"/>
                          <a:pt x="56774" y="71258"/>
                          <a:pt x="56274" y="70224"/>
                        </a:cubicBezTo>
                        <a:cubicBezTo>
                          <a:pt x="56040" y="69723"/>
                          <a:pt x="55707" y="69323"/>
                          <a:pt x="55273" y="68989"/>
                        </a:cubicBezTo>
                        <a:cubicBezTo>
                          <a:pt x="55140" y="68856"/>
                          <a:pt x="55173" y="68622"/>
                          <a:pt x="55340" y="68556"/>
                        </a:cubicBezTo>
                        <a:cubicBezTo>
                          <a:pt x="58442" y="66588"/>
                          <a:pt x="57875" y="61918"/>
                          <a:pt x="54406" y="60717"/>
                        </a:cubicBezTo>
                        <a:cubicBezTo>
                          <a:pt x="54239" y="60717"/>
                          <a:pt x="54072" y="60650"/>
                          <a:pt x="53906" y="60583"/>
                        </a:cubicBezTo>
                        <a:cubicBezTo>
                          <a:pt x="53666" y="60403"/>
                          <a:pt x="53803" y="60035"/>
                          <a:pt x="54051" y="60035"/>
                        </a:cubicBezTo>
                        <a:cubicBezTo>
                          <a:pt x="54079" y="60035"/>
                          <a:pt x="54109" y="60039"/>
                          <a:pt x="54139" y="60050"/>
                        </a:cubicBezTo>
                        <a:cubicBezTo>
                          <a:pt x="54272" y="60083"/>
                          <a:pt x="54406" y="60116"/>
                          <a:pt x="54539" y="60150"/>
                        </a:cubicBezTo>
                        <a:cubicBezTo>
                          <a:pt x="54806" y="60150"/>
                          <a:pt x="55040" y="60050"/>
                          <a:pt x="55206" y="59849"/>
                        </a:cubicBezTo>
                        <a:cubicBezTo>
                          <a:pt x="55507" y="59483"/>
                          <a:pt x="55573" y="58982"/>
                          <a:pt x="55340" y="58582"/>
                        </a:cubicBezTo>
                        <a:cubicBezTo>
                          <a:pt x="54840" y="57581"/>
                          <a:pt x="53672" y="57348"/>
                          <a:pt x="52671" y="57114"/>
                        </a:cubicBezTo>
                        <a:cubicBezTo>
                          <a:pt x="52438" y="57047"/>
                          <a:pt x="52371" y="56714"/>
                          <a:pt x="52605" y="56614"/>
                        </a:cubicBezTo>
                        <a:cubicBezTo>
                          <a:pt x="54206" y="55513"/>
                          <a:pt x="54606" y="53311"/>
                          <a:pt x="53472" y="51744"/>
                        </a:cubicBezTo>
                        <a:cubicBezTo>
                          <a:pt x="53372" y="51610"/>
                          <a:pt x="53372" y="51443"/>
                          <a:pt x="53539" y="51343"/>
                        </a:cubicBezTo>
                        <a:cubicBezTo>
                          <a:pt x="54239" y="50810"/>
                          <a:pt x="54573" y="49909"/>
                          <a:pt x="54373" y="49042"/>
                        </a:cubicBezTo>
                        <a:cubicBezTo>
                          <a:pt x="54106" y="48174"/>
                          <a:pt x="53372" y="47541"/>
                          <a:pt x="52505" y="47441"/>
                        </a:cubicBezTo>
                        <a:cubicBezTo>
                          <a:pt x="52204" y="47407"/>
                          <a:pt x="52271" y="46940"/>
                          <a:pt x="52571" y="46940"/>
                        </a:cubicBezTo>
                        <a:cubicBezTo>
                          <a:pt x="53038" y="46940"/>
                          <a:pt x="53439" y="46540"/>
                          <a:pt x="53472" y="46073"/>
                        </a:cubicBezTo>
                        <a:cubicBezTo>
                          <a:pt x="53472" y="45539"/>
                          <a:pt x="53038" y="45172"/>
                          <a:pt x="52538" y="45172"/>
                        </a:cubicBezTo>
                        <a:cubicBezTo>
                          <a:pt x="52471" y="45172"/>
                          <a:pt x="52404" y="45139"/>
                          <a:pt x="52371" y="45072"/>
                        </a:cubicBezTo>
                        <a:lnTo>
                          <a:pt x="52338" y="45072"/>
                        </a:lnTo>
                        <a:cubicBezTo>
                          <a:pt x="52071" y="44972"/>
                          <a:pt x="52138" y="44572"/>
                          <a:pt x="52438" y="44572"/>
                        </a:cubicBezTo>
                        <a:cubicBezTo>
                          <a:pt x="52819" y="44594"/>
                          <a:pt x="53218" y="44623"/>
                          <a:pt x="53616" y="44623"/>
                        </a:cubicBezTo>
                        <a:cubicBezTo>
                          <a:pt x="54438" y="44623"/>
                          <a:pt x="55256" y="44500"/>
                          <a:pt x="55907" y="43938"/>
                        </a:cubicBezTo>
                        <a:cubicBezTo>
                          <a:pt x="56274" y="43638"/>
                          <a:pt x="56507" y="43171"/>
                          <a:pt x="56541" y="42670"/>
                        </a:cubicBezTo>
                        <a:cubicBezTo>
                          <a:pt x="56574" y="42203"/>
                          <a:pt x="56341" y="41770"/>
                          <a:pt x="55974" y="41503"/>
                        </a:cubicBezTo>
                        <a:cubicBezTo>
                          <a:pt x="55727" y="41349"/>
                          <a:pt x="55851" y="40995"/>
                          <a:pt x="56108" y="40995"/>
                        </a:cubicBezTo>
                        <a:cubicBezTo>
                          <a:pt x="56129" y="40995"/>
                          <a:pt x="56151" y="40998"/>
                          <a:pt x="56174" y="41003"/>
                        </a:cubicBezTo>
                        <a:cubicBezTo>
                          <a:pt x="56324" y="41049"/>
                          <a:pt x="56476" y="41071"/>
                          <a:pt x="56625" y="41071"/>
                        </a:cubicBezTo>
                        <a:cubicBezTo>
                          <a:pt x="57436" y="41071"/>
                          <a:pt x="58189" y="40434"/>
                          <a:pt x="58442" y="39702"/>
                        </a:cubicBezTo>
                        <a:cubicBezTo>
                          <a:pt x="58842" y="38501"/>
                          <a:pt x="58342" y="37267"/>
                          <a:pt x="57642" y="36333"/>
                        </a:cubicBezTo>
                        <a:cubicBezTo>
                          <a:pt x="57208" y="35766"/>
                          <a:pt x="56741" y="35232"/>
                          <a:pt x="56241" y="34765"/>
                        </a:cubicBezTo>
                        <a:cubicBezTo>
                          <a:pt x="56058" y="34582"/>
                          <a:pt x="56208" y="34289"/>
                          <a:pt x="56438" y="34289"/>
                        </a:cubicBezTo>
                        <a:cubicBezTo>
                          <a:pt x="56461" y="34289"/>
                          <a:pt x="56484" y="34292"/>
                          <a:pt x="56507" y="34298"/>
                        </a:cubicBezTo>
                        <a:cubicBezTo>
                          <a:pt x="56761" y="34395"/>
                          <a:pt x="57072" y="34505"/>
                          <a:pt x="57360" y="34505"/>
                        </a:cubicBezTo>
                        <a:cubicBezTo>
                          <a:pt x="57564" y="34505"/>
                          <a:pt x="57756" y="34450"/>
                          <a:pt x="57908" y="34298"/>
                        </a:cubicBezTo>
                        <a:cubicBezTo>
                          <a:pt x="58275" y="33931"/>
                          <a:pt x="57775" y="33597"/>
                          <a:pt x="57441" y="33397"/>
                        </a:cubicBezTo>
                        <a:cubicBezTo>
                          <a:pt x="56738" y="33007"/>
                          <a:pt x="55934" y="32819"/>
                          <a:pt x="55139" y="32819"/>
                        </a:cubicBezTo>
                        <a:cubicBezTo>
                          <a:pt x="54915" y="32819"/>
                          <a:pt x="54692" y="32834"/>
                          <a:pt x="54473" y="32863"/>
                        </a:cubicBezTo>
                        <a:cubicBezTo>
                          <a:pt x="54339" y="32863"/>
                          <a:pt x="54239" y="32763"/>
                          <a:pt x="54239" y="32663"/>
                        </a:cubicBezTo>
                        <a:lnTo>
                          <a:pt x="53972" y="32663"/>
                        </a:lnTo>
                        <a:cubicBezTo>
                          <a:pt x="53772" y="32663"/>
                          <a:pt x="53705" y="32363"/>
                          <a:pt x="53906" y="32330"/>
                        </a:cubicBezTo>
                        <a:cubicBezTo>
                          <a:pt x="54906" y="32163"/>
                          <a:pt x="55874" y="31863"/>
                          <a:pt x="56808" y="31462"/>
                        </a:cubicBezTo>
                        <a:cubicBezTo>
                          <a:pt x="57708" y="31029"/>
                          <a:pt x="58542" y="30462"/>
                          <a:pt x="59243" y="29728"/>
                        </a:cubicBezTo>
                        <a:cubicBezTo>
                          <a:pt x="59977" y="28961"/>
                          <a:pt x="60544" y="28027"/>
                          <a:pt x="60810" y="26993"/>
                        </a:cubicBezTo>
                        <a:cubicBezTo>
                          <a:pt x="60977" y="26292"/>
                          <a:pt x="60911" y="25558"/>
                          <a:pt x="60544" y="24924"/>
                        </a:cubicBezTo>
                        <a:cubicBezTo>
                          <a:pt x="60444" y="24691"/>
                          <a:pt x="60277" y="24491"/>
                          <a:pt x="60077" y="24357"/>
                        </a:cubicBezTo>
                        <a:cubicBezTo>
                          <a:pt x="59771" y="24079"/>
                          <a:pt x="59372" y="23940"/>
                          <a:pt x="58978" y="23940"/>
                        </a:cubicBezTo>
                        <a:cubicBezTo>
                          <a:pt x="58899" y="23940"/>
                          <a:pt x="58820" y="23946"/>
                          <a:pt x="58742" y="23957"/>
                        </a:cubicBezTo>
                        <a:cubicBezTo>
                          <a:pt x="58409" y="24324"/>
                          <a:pt x="57975" y="24591"/>
                          <a:pt x="57508" y="24724"/>
                        </a:cubicBezTo>
                        <a:cubicBezTo>
                          <a:pt x="57493" y="24726"/>
                          <a:pt x="57478" y="24728"/>
                          <a:pt x="57463" y="24728"/>
                        </a:cubicBezTo>
                        <a:cubicBezTo>
                          <a:pt x="57254" y="24728"/>
                          <a:pt x="57114" y="24513"/>
                          <a:pt x="57208" y="24357"/>
                        </a:cubicBezTo>
                        <a:cubicBezTo>
                          <a:pt x="57508" y="23890"/>
                          <a:pt x="57942" y="23590"/>
                          <a:pt x="58475" y="23490"/>
                        </a:cubicBezTo>
                        <a:cubicBezTo>
                          <a:pt x="58776" y="23056"/>
                          <a:pt x="58842" y="22489"/>
                          <a:pt x="58609" y="22022"/>
                        </a:cubicBezTo>
                        <a:cubicBezTo>
                          <a:pt x="58429" y="21663"/>
                          <a:pt x="58062" y="21412"/>
                          <a:pt x="57675" y="21412"/>
                        </a:cubicBezTo>
                        <a:cubicBezTo>
                          <a:pt x="57631" y="21412"/>
                          <a:pt x="57586" y="21415"/>
                          <a:pt x="57541" y="21422"/>
                        </a:cubicBezTo>
                        <a:cubicBezTo>
                          <a:pt x="57074" y="21489"/>
                          <a:pt x="56741" y="21856"/>
                          <a:pt x="56708" y="22289"/>
                        </a:cubicBezTo>
                        <a:cubicBezTo>
                          <a:pt x="56708" y="22423"/>
                          <a:pt x="56607" y="22489"/>
                          <a:pt x="56507" y="22489"/>
                        </a:cubicBezTo>
                        <a:cubicBezTo>
                          <a:pt x="56407" y="22489"/>
                          <a:pt x="56307" y="22423"/>
                          <a:pt x="56307" y="22289"/>
                        </a:cubicBezTo>
                        <a:cubicBezTo>
                          <a:pt x="56307" y="22089"/>
                          <a:pt x="56341" y="21889"/>
                          <a:pt x="56441" y="21722"/>
                        </a:cubicBezTo>
                        <a:lnTo>
                          <a:pt x="56441" y="21722"/>
                        </a:lnTo>
                        <a:cubicBezTo>
                          <a:pt x="56374" y="21789"/>
                          <a:pt x="56307" y="21856"/>
                          <a:pt x="56241" y="21922"/>
                        </a:cubicBezTo>
                        <a:cubicBezTo>
                          <a:pt x="56203" y="21952"/>
                          <a:pt x="56159" y="21966"/>
                          <a:pt x="56114" y="21966"/>
                        </a:cubicBezTo>
                        <a:cubicBezTo>
                          <a:pt x="55960" y="21966"/>
                          <a:pt x="55804" y="21810"/>
                          <a:pt x="55907" y="21655"/>
                        </a:cubicBezTo>
                        <a:cubicBezTo>
                          <a:pt x="56140" y="21322"/>
                          <a:pt x="56407" y="20955"/>
                          <a:pt x="56641" y="20588"/>
                        </a:cubicBezTo>
                        <a:cubicBezTo>
                          <a:pt x="56808" y="20388"/>
                          <a:pt x="56941" y="20154"/>
                          <a:pt x="57074" y="19921"/>
                        </a:cubicBezTo>
                        <a:cubicBezTo>
                          <a:pt x="58142" y="18120"/>
                          <a:pt x="58676" y="16051"/>
                          <a:pt x="58642" y="13950"/>
                        </a:cubicBezTo>
                        <a:cubicBezTo>
                          <a:pt x="58642" y="13249"/>
                          <a:pt x="58576" y="12549"/>
                          <a:pt x="58409" y="11848"/>
                        </a:cubicBezTo>
                        <a:cubicBezTo>
                          <a:pt x="58309" y="11181"/>
                          <a:pt x="58075" y="10547"/>
                          <a:pt x="57708" y="9980"/>
                        </a:cubicBezTo>
                        <a:cubicBezTo>
                          <a:pt x="57275" y="9347"/>
                          <a:pt x="56649" y="9096"/>
                          <a:pt x="55990" y="9096"/>
                        </a:cubicBezTo>
                        <a:cubicBezTo>
                          <a:pt x="55332" y="9096"/>
                          <a:pt x="54639" y="9347"/>
                          <a:pt x="54072" y="9714"/>
                        </a:cubicBezTo>
                        <a:cubicBezTo>
                          <a:pt x="53272" y="10214"/>
                          <a:pt x="52638" y="10981"/>
                          <a:pt x="52238" y="11882"/>
                        </a:cubicBezTo>
                        <a:cubicBezTo>
                          <a:pt x="52204" y="12415"/>
                          <a:pt x="52071" y="12949"/>
                          <a:pt x="51837" y="13416"/>
                        </a:cubicBezTo>
                        <a:cubicBezTo>
                          <a:pt x="51805" y="13530"/>
                          <a:pt x="51686" y="13596"/>
                          <a:pt x="51576" y="13596"/>
                        </a:cubicBezTo>
                        <a:cubicBezTo>
                          <a:pt x="51460" y="13596"/>
                          <a:pt x="51353" y="13521"/>
                          <a:pt x="51370" y="13349"/>
                        </a:cubicBezTo>
                        <a:cubicBezTo>
                          <a:pt x="51404" y="12782"/>
                          <a:pt x="51571" y="12215"/>
                          <a:pt x="51771" y="11682"/>
                        </a:cubicBezTo>
                        <a:cubicBezTo>
                          <a:pt x="51804" y="11181"/>
                          <a:pt x="51470" y="10714"/>
                          <a:pt x="50937" y="10581"/>
                        </a:cubicBezTo>
                        <a:cubicBezTo>
                          <a:pt x="50901" y="10579"/>
                          <a:pt x="50866" y="10578"/>
                          <a:pt x="50830" y="10578"/>
                        </a:cubicBezTo>
                        <a:cubicBezTo>
                          <a:pt x="50300" y="10578"/>
                          <a:pt x="49782" y="10812"/>
                          <a:pt x="49469" y="11281"/>
                        </a:cubicBezTo>
                        <a:cubicBezTo>
                          <a:pt x="49236" y="11615"/>
                          <a:pt x="49035" y="11982"/>
                          <a:pt x="48902" y="12382"/>
                        </a:cubicBezTo>
                        <a:cubicBezTo>
                          <a:pt x="48869" y="12549"/>
                          <a:pt x="48835" y="12749"/>
                          <a:pt x="48769" y="12916"/>
                        </a:cubicBezTo>
                        <a:cubicBezTo>
                          <a:pt x="48635" y="13416"/>
                          <a:pt x="48468" y="13917"/>
                          <a:pt x="48235" y="14417"/>
                        </a:cubicBezTo>
                        <a:cubicBezTo>
                          <a:pt x="48001" y="14951"/>
                          <a:pt x="47734" y="15451"/>
                          <a:pt x="47368" y="15918"/>
                        </a:cubicBezTo>
                        <a:cubicBezTo>
                          <a:pt x="47336" y="15971"/>
                          <a:pt x="47284" y="15994"/>
                          <a:pt x="47232" y="15994"/>
                        </a:cubicBezTo>
                        <a:cubicBezTo>
                          <a:pt x="47121" y="15994"/>
                          <a:pt x="47010" y="15888"/>
                          <a:pt x="47101" y="15751"/>
                        </a:cubicBezTo>
                        <a:cubicBezTo>
                          <a:pt x="47201" y="15551"/>
                          <a:pt x="47267" y="15418"/>
                          <a:pt x="47334" y="15284"/>
                        </a:cubicBezTo>
                        <a:cubicBezTo>
                          <a:pt x="47301" y="15284"/>
                          <a:pt x="47301" y="15218"/>
                          <a:pt x="47334" y="15184"/>
                        </a:cubicBezTo>
                        <a:lnTo>
                          <a:pt x="47368" y="15184"/>
                        </a:lnTo>
                        <a:cubicBezTo>
                          <a:pt x="47668" y="14650"/>
                          <a:pt x="47901" y="14083"/>
                          <a:pt x="48101" y="13483"/>
                        </a:cubicBezTo>
                        <a:cubicBezTo>
                          <a:pt x="48402" y="12582"/>
                          <a:pt x="48602" y="11682"/>
                          <a:pt x="48635" y="10748"/>
                        </a:cubicBezTo>
                        <a:cubicBezTo>
                          <a:pt x="48735" y="10047"/>
                          <a:pt x="48635" y="9313"/>
                          <a:pt x="48302" y="8646"/>
                        </a:cubicBezTo>
                        <a:cubicBezTo>
                          <a:pt x="48095" y="8275"/>
                          <a:pt x="47710" y="8069"/>
                          <a:pt x="47312" y="8069"/>
                        </a:cubicBezTo>
                        <a:cubicBezTo>
                          <a:pt x="47067" y="8069"/>
                          <a:pt x="46817" y="8147"/>
                          <a:pt x="46600" y="8313"/>
                        </a:cubicBezTo>
                        <a:cubicBezTo>
                          <a:pt x="46133" y="8613"/>
                          <a:pt x="45800" y="9080"/>
                          <a:pt x="45666" y="9647"/>
                        </a:cubicBezTo>
                        <a:cubicBezTo>
                          <a:pt x="45566" y="9980"/>
                          <a:pt x="45466" y="10347"/>
                          <a:pt x="45366" y="10681"/>
                        </a:cubicBezTo>
                        <a:cubicBezTo>
                          <a:pt x="45325" y="10790"/>
                          <a:pt x="45234" y="10838"/>
                          <a:pt x="45143" y="10838"/>
                        </a:cubicBezTo>
                        <a:cubicBezTo>
                          <a:pt x="45011" y="10838"/>
                          <a:pt x="44879" y="10738"/>
                          <a:pt x="44899" y="10581"/>
                        </a:cubicBezTo>
                        <a:cubicBezTo>
                          <a:pt x="44999" y="10247"/>
                          <a:pt x="45066" y="9880"/>
                          <a:pt x="45199" y="9547"/>
                        </a:cubicBezTo>
                        <a:cubicBezTo>
                          <a:pt x="45800" y="7112"/>
                          <a:pt x="46300" y="4510"/>
                          <a:pt x="45433" y="2108"/>
                        </a:cubicBezTo>
                        <a:cubicBezTo>
                          <a:pt x="45233" y="1441"/>
                          <a:pt x="44866" y="874"/>
                          <a:pt x="44399" y="407"/>
                        </a:cubicBezTo>
                        <a:cubicBezTo>
                          <a:pt x="44133" y="141"/>
                          <a:pt x="43780" y="1"/>
                          <a:pt x="4343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0" name="Google Shape;1960;p60"/>
                  <p:cNvSpPr/>
                  <p:nvPr/>
                </p:nvSpPr>
                <p:spPr>
                  <a:xfrm>
                    <a:off x="2271800" y="3020075"/>
                    <a:ext cx="1401025" cy="1387950"/>
                  </a:xfrm>
                  <a:custGeom>
                    <a:avLst/>
                    <a:gdLst/>
                    <a:ahLst/>
                    <a:cxnLst/>
                    <a:rect l="l" t="t" r="r" b="b"/>
                    <a:pathLst>
                      <a:path w="56041" h="55518" extrusionOk="0">
                        <a:moveTo>
                          <a:pt x="19205" y="0"/>
                        </a:moveTo>
                        <a:cubicBezTo>
                          <a:pt x="19019" y="0"/>
                          <a:pt x="18832" y="22"/>
                          <a:pt x="18647" y="68"/>
                        </a:cubicBezTo>
                        <a:cubicBezTo>
                          <a:pt x="17546" y="369"/>
                          <a:pt x="16779" y="1436"/>
                          <a:pt x="16545" y="2537"/>
                        </a:cubicBezTo>
                        <a:cubicBezTo>
                          <a:pt x="16379" y="3437"/>
                          <a:pt x="16379" y="4338"/>
                          <a:pt x="16545" y="5205"/>
                        </a:cubicBezTo>
                        <a:cubicBezTo>
                          <a:pt x="16241" y="4644"/>
                          <a:pt x="15674" y="4328"/>
                          <a:pt x="15075" y="4328"/>
                        </a:cubicBezTo>
                        <a:cubicBezTo>
                          <a:pt x="14820" y="4328"/>
                          <a:pt x="14559" y="4385"/>
                          <a:pt x="14310" y="4505"/>
                        </a:cubicBezTo>
                        <a:cubicBezTo>
                          <a:pt x="13643" y="4939"/>
                          <a:pt x="13310" y="5806"/>
                          <a:pt x="13510" y="6573"/>
                        </a:cubicBezTo>
                        <a:cubicBezTo>
                          <a:pt x="12766" y="5456"/>
                          <a:pt x="11505" y="4782"/>
                          <a:pt x="10172" y="4782"/>
                        </a:cubicBezTo>
                        <a:cubicBezTo>
                          <a:pt x="9951" y="4782"/>
                          <a:pt x="9729" y="4801"/>
                          <a:pt x="9507" y="4838"/>
                        </a:cubicBezTo>
                        <a:cubicBezTo>
                          <a:pt x="9407" y="5672"/>
                          <a:pt x="9574" y="6540"/>
                          <a:pt x="9941" y="7340"/>
                        </a:cubicBezTo>
                        <a:cubicBezTo>
                          <a:pt x="8807" y="5806"/>
                          <a:pt x="7105" y="4805"/>
                          <a:pt x="5237" y="4538"/>
                        </a:cubicBezTo>
                        <a:cubicBezTo>
                          <a:pt x="5112" y="4511"/>
                          <a:pt x="4987" y="4499"/>
                          <a:pt x="4863" y="4499"/>
                        </a:cubicBezTo>
                        <a:cubicBezTo>
                          <a:pt x="4522" y="4499"/>
                          <a:pt x="4187" y="4592"/>
                          <a:pt x="3870" y="4738"/>
                        </a:cubicBezTo>
                        <a:cubicBezTo>
                          <a:pt x="2802" y="5472"/>
                          <a:pt x="3536" y="7140"/>
                          <a:pt x="4370" y="8141"/>
                        </a:cubicBezTo>
                        <a:cubicBezTo>
                          <a:pt x="3036" y="7307"/>
                          <a:pt x="1535" y="6573"/>
                          <a:pt x="0" y="6440"/>
                        </a:cubicBezTo>
                        <a:lnTo>
                          <a:pt x="0" y="6440"/>
                        </a:lnTo>
                        <a:cubicBezTo>
                          <a:pt x="1468" y="9675"/>
                          <a:pt x="3136" y="12811"/>
                          <a:pt x="4937" y="15913"/>
                        </a:cubicBezTo>
                        <a:cubicBezTo>
                          <a:pt x="5104" y="16180"/>
                          <a:pt x="5271" y="16447"/>
                          <a:pt x="5404" y="16747"/>
                        </a:cubicBezTo>
                        <a:cubicBezTo>
                          <a:pt x="6838" y="19149"/>
                          <a:pt x="8340" y="21550"/>
                          <a:pt x="9874" y="23919"/>
                        </a:cubicBezTo>
                        <a:cubicBezTo>
                          <a:pt x="11475" y="26421"/>
                          <a:pt x="13110" y="28989"/>
                          <a:pt x="14777" y="31458"/>
                        </a:cubicBezTo>
                        <a:cubicBezTo>
                          <a:pt x="17980" y="36328"/>
                          <a:pt x="21482" y="41064"/>
                          <a:pt x="25719" y="45101"/>
                        </a:cubicBezTo>
                        <a:cubicBezTo>
                          <a:pt x="27920" y="47169"/>
                          <a:pt x="30355" y="49003"/>
                          <a:pt x="32924" y="50571"/>
                        </a:cubicBezTo>
                        <a:cubicBezTo>
                          <a:pt x="34258" y="51405"/>
                          <a:pt x="35626" y="52139"/>
                          <a:pt x="37027" y="52873"/>
                        </a:cubicBezTo>
                        <a:cubicBezTo>
                          <a:pt x="38461" y="53607"/>
                          <a:pt x="39895" y="54274"/>
                          <a:pt x="41430" y="54808"/>
                        </a:cubicBezTo>
                        <a:cubicBezTo>
                          <a:pt x="42678" y="55239"/>
                          <a:pt x="44017" y="55518"/>
                          <a:pt x="45342" y="55518"/>
                        </a:cubicBezTo>
                        <a:cubicBezTo>
                          <a:pt x="46781" y="55518"/>
                          <a:pt x="48202" y="55190"/>
                          <a:pt x="49469" y="54374"/>
                        </a:cubicBezTo>
                        <a:cubicBezTo>
                          <a:pt x="50470" y="53740"/>
                          <a:pt x="51237" y="52739"/>
                          <a:pt x="51604" y="51605"/>
                        </a:cubicBezTo>
                        <a:cubicBezTo>
                          <a:pt x="51937" y="50504"/>
                          <a:pt x="51837" y="49304"/>
                          <a:pt x="51337" y="48270"/>
                        </a:cubicBezTo>
                        <a:cubicBezTo>
                          <a:pt x="51103" y="47803"/>
                          <a:pt x="50770" y="47402"/>
                          <a:pt x="50336" y="47069"/>
                        </a:cubicBezTo>
                        <a:cubicBezTo>
                          <a:pt x="50203" y="46935"/>
                          <a:pt x="50236" y="46702"/>
                          <a:pt x="50403" y="46602"/>
                        </a:cubicBezTo>
                        <a:cubicBezTo>
                          <a:pt x="53505" y="44667"/>
                          <a:pt x="52938" y="39964"/>
                          <a:pt x="49469" y="38796"/>
                        </a:cubicBezTo>
                        <a:cubicBezTo>
                          <a:pt x="49302" y="38763"/>
                          <a:pt x="49135" y="38729"/>
                          <a:pt x="48969" y="38629"/>
                        </a:cubicBezTo>
                        <a:cubicBezTo>
                          <a:pt x="48720" y="38474"/>
                          <a:pt x="48876" y="38089"/>
                          <a:pt x="49140" y="38089"/>
                        </a:cubicBezTo>
                        <a:cubicBezTo>
                          <a:pt x="49160" y="38089"/>
                          <a:pt x="49181" y="38091"/>
                          <a:pt x="49202" y="38096"/>
                        </a:cubicBezTo>
                        <a:cubicBezTo>
                          <a:pt x="49335" y="38129"/>
                          <a:pt x="49469" y="38196"/>
                          <a:pt x="49602" y="38229"/>
                        </a:cubicBezTo>
                        <a:cubicBezTo>
                          <a:pt x="49869" y="38229"/>
                          <a:pt x="50103" y="38096"/>
                          <a:pt x="50269" y="37895"/>
                        </a:cubicBezTo>
                        <a:cubicBezTo>
                          <a:pt x="50570" y="37562"/>
                          <a:pt x="50636" y="37062"/>
                          <a:pt x="50403" y="36661"/>
                        </a:cubicBezTo>
                        <a:cubicBezTo>
                          <a:pt x="49903" y="35661"/>
                          <a:pt x="48735" y="35394"/>
                          <a:pt x="47734" y="35194"/>
                        </a:cubicBezTo>
                        <a:cubicBezTo>
                          <a:pt x="47501" y="35093"/>
                          <a:pt x="47434" y="34793"/>
                          <a:pt x="47668" y="34660"/>
                        </a:cubicBezTo>
                        <a:cubicBezTo>
                          <a:pt x="49269" y="33592"/>
                          <a:pt x="49669" y="31391"/>
                          <a:pt x="48535" y="29823"/>
                        </a:cubicBezTo>
                        <a:cubicBezTo>
                          <a:pt x="48435" y="29690"/>
                          <a:pt x="48435" y="29489"/>
                          <a:pt x="48602" y="29389"/>
                        </a:cubicBezTo>
                        <a:cubicBezTo>
                          <a:pt x="49302" y="28889"/>
                          <a:pt x="49636" y="27955"/>
                          <a:pt x="49436" y="27121"/>
                        </a:cubicBezTo>
                        <a:cubicBezTo>
                          <a:pt x="49202" y="26220"/>
                          <a:pt x="48435" y="25587"/>
                          <a:pt x="47568" y="25487"/>
                        </a:cubicBezTo>
                        <a:cubicBezTo>
                          <a:pt x="47434" y="25487"/>
                          <a:pt x="47367" y="25387"/>
                          <a:pt x="47367" y="25286"/>
                        </a:cubicBezTo>
                        <a:cubicBezTo>
                          <a:pt x="47367" y="25120"/>
                          <a:pt x="47467" y="24986"/>
                          <a:pt x="47634" y="24986"/>
                        </a:cubicBezTo>
                        <a:cubicBezTo>
                          <a:pt x="48101" y="24986"/>
                          <a:pt x="48502" y="24586"/>
                          <a:pt x="48535" y="24119"/>
                        </a:cubicBezTo>
                        <a:cubicBezTo>
                          <a:pt x="48535" y="23585"/>
                          <a:pt x="48101" y="23218"/>
                          <a:pt x="47601" y="23218"/>
                        </a:cubicBezTo>
                        <a:cubicBezTo>
                          <a:pt x="47534" y="23218"/>
                          <a:pt x="47467" y="23185"/>
                          <a:pt x="47434" y="23118"/>
                        </a:cubicBezTo>
                        <a:lnTo>
                          <a:pt x="47401" y="23118"/>
                        </a:lnTo>
                        <a:cubicBezTo>
                          <a:pt x="47134" y="23018"/>
                          <a:pt x="47201" y="22618"/>
                          <a:pt x="47501" y="22618"/>
                        </a:cubicBezTo>
                        <a:cubicBezTo>
                          <a:pt x="47882" y="22640"/>
                          <a:pt x="48281" y="22669"/>
                          <a:pt x="48679" y="22669"/>
                        </a:cubicBezTo>
                        <a:cubicBezTo>
                          <a:pt x="49501" y="22669"/>
                          <a:pt x="50319" y="22546"/>
                          <a:pt x="50970" y="21984"/>
                        </a:cubicBezTo>
                        <a:cubicBezTo>
                          <a:pt x="51337" y="21684"/>
                          <a:pt x="51570" y="21217"/>
                          <a:pt x="51604" y="20716"/>
                        </a:cubicBezTo>
                        <a:cubicBezTo>
                          <a:pt x="51637" y="20249"/>
                          <a:pt x="51404" y="19816"/>
                          <a:pt x="51037" y="19549"/>
                        </a:cubicBezTo>
                        <a:cubicBezTo>
                          <a:pt x="50790" y="19395"/>
                          <a:pt x="50914" y="19041"/>
                          <a:pt x="51171" y="19041"/>
                        </a:cubicBezTo>
                        <a:cubicBezTo>
                          <a:pt x="51192" y="19041"/>
                          <a:pt x="51214" y="19044"/>
                          <a:pt x="51237" y="19049"/>
                        </a:cubicBezTo>
                        <a:cubicBezTo>
                          <a:pt x="51387" y="19095"/>
                          <a:pt x="51539" y="19117"/>
                          <a:pt x="51688" y="19117"/>
                        </a:cubicBezTo>
                        <a:cubicBezTo>
                          <a:pt x="52499" y="19117"/>
                          <a:pt x="53252" y="18480"/>
                          <a:pt x="53505" y="17748"/>
                        </a:cubicBezTo>
                        <a:cubicBezTo>
                          <a:pt x="53905" y="16547"/>
                          <a:pt x="53405" y="15313"/>
                          <a:pt x="52705" y="14379"/>
                        </a:cubicBezTo>
                        <a:cubicBezTo>
                          <a:pt x="52271" y="13812"/>
                          <a:pt x="51804" y="13278"/>
                          <a:pt x="51304" y="12811"/>
                        </a:cubicBezTo>
                        <a:cubicBezTo>
                          <a:pt x="51121" y="12628"/>
                          <a:pt x="51271" y="12335"/>
                          <a:pt x="51501" y="12335"/>
                        </a:cubicBezTo>
                        <a:cubicBezTo>
                          <a:pt x="51524" y="12335"/>
                          <a:pt x="51547" y="12338"/>
                          <a:pt x="51570" y="12344"/>
                        </a:cubicBezTo>
                        <a:cubicBezTo>
                          <a:pt x="51824" y="12441"/>
                          <a:pt x="52135" y="12551"/>
                          <a:pt x="52423" y="12551"/>
                        </a:cubicBezTo>
                        <a:cubicBezTo>
                          <a:pt x="52627" y="12551"/>
                          <a:pt x="52819" y="12496"/>
                          <a:pt x="52971" y="12344"/>
                        </a:cubicBezTo>
                        <a:cubicBezTo>
                          <a:pt x="53338" y="11977"/>
                          <a:pt x="52838" y="11643"/>
                          <a:pt x="52504" y="11443"/>
                        </a:cubicBezTo>
                        <a:cubicBezTo>
                          <a:pt x="51801" y="11053"/>
                          <a:pt x="50997" y="10865"/>
                          <a:pt x="50202" y="10865"/>
                        </a:cubicBezTo>
                        <a:cubicBezTo>
                          <a:pt x="49978" y="10865"/>
                          <a:pt x="49755" y="10880"/>
                          <a:pt x="49536" y="10909"/>
                        </a:cubicBezTo>
                        <a:cubicBezTo>
                          <a:pt x="49402" y="10909"/>
                          <a:pt x="49302" y="10809"/>
                          <a:pt x="49302" y="10709"/>
                        </a:cubicBezTo>
                        <a:lnTo>
                          <a:pt x="49035" y="10709"/>
                        </a:lnTo>
                        <a:cubicBezTo>
                          <a:pt x="48835" y="10709"/>
                          <a:pt x="48768" y="10409"/>
                          <a:pt x="48969" y="10376"/>
                        </a:cubicBezTo>
                        <a:cubicBezTo>
                          <a:pt x="49969" y="10209"/>
                          <a:pt x="50937" y="9909"/>
                          <a:pt x="51871" y="9508"/>
                        </a:cubicBezTo>
                        <a:cubicBezTo>
                          <a:pt x="52771" y="9075"/>
                          <a:pt x="53605" y="8508"/>
                          <a:pt x="54306" y="7774"/>
                        </a:cubicBezTo>
                        <a:cubicBezTo>
                          <a:pt x="55040" y="7007"/>
                          <a:pt x="55607" y="6073"/>
                          <a:pt x="55873" y="5039"/>
                        </a:cubicBezTo>
                        <a:cubicBezTo>
                          <a:pt x="56040" y="4338"/>
                          <a:pt x="55974" y="3604"/>
                          <a:pt x="55607" y="2970"/>
                        </a:cubicBezTo>
                        <a:cubicBezTo>
                          <a:pt x="55496" y="2964"/>
                          <a:pt x="55386" y="2961"/>
                          <a:pt x="55276" y="2961"/>
                        </a:cubicBezTo>
                        <a:cubicBezTo>
                          <a:pt x="53131" y="2961"/>
                          <a:pt x="51116" y="4171"/>
                          <a:pt x="49402" y="5472"/>
                        </a:cubicBezTo>
                        <a:cubicBezTo>
                          <a:pt x="47234" y="7107"/>
                          <a:pt x="45266" y="8975"/>
                          <a:pt x="43531" y="11010"/>
                        </a:cubicBezTo>
                        <a:cubicBezTo>
                          <a:pt x="43264" y="10109"/>
                          <a:pt x="43765" y="9075"/>
                          <a:pt x="43331" y="8241"/>
                        </a:cubicBezTo>
                        <a:cubicBezTo>
                          <a:pt x="43074" y="7758"/>
                          <a:pt x="42553" y="7539"/>
                          <a:pt x="41996" y="7539"/>
                        </a:cubicBezTo>
                        <a:cubicBezTo>
                          <a:pt x="41398" y="7539"/>
                          <a:pt x="40760" y="7792"/>
                          <a:pt x="40362" y="8241"/>
                        </a:cubicBezTo>
                        <a:cubicBezTo>
                          <a:pt x="39595" y="9142"/>
                          <a:pt x="39462" y="10376"/>
                          <a:pt x="39395" y="11510"/>
                        </a:cubicBezTo>
                        <a:cubicBezTo>
                          <a:pt x="39295" y="10609"/>
                          <a:pt x="39595" y="9742"/>
                          <a:pt x="39662" y="8841"/>
                        </a:cubicBezTo>
                        <a:cubicBezTo>
                          <a:pt x="39762" y="7941"/>
                          <a:pt x="39528" y="6907"/>
                          <a:pt x="38761" y="6440"/>
                        </a:cubicBezTo>
                        <a:cubicBezTo>
                          <a:pt x="38518" y="6292"/>
                          <a:pt x="38252" y="6226"/>
                          <a:pt x="37982" y="6226"/>
                        </a:cubicBezTo>
                        <a:cubicBezTo>
                          <a:pt x="37216" y="6226"/>
                          <a:pt x="36421" y="6758"/>
                          <a:pt x="36026" y="7474"/>
                        </a:cubicBezTo>
                        <a:cubicBezTo>
                          <a:pt x="35492" y="8441"/>
                          <a:pt x="35526" y="9575"/>
                          <a:pt x="35559" y="10676"/>
                        </a:cubicBezTo>
                        <a:cubicBezTo>
                          <a:pt x="35192" y="8208"/>
                          <a:pt x="33824" y="6006"/>
                          <a:pt x="31756" y="4638"/>
                        </a:cubicBezTo>
                        <a:cubicBezTo>
                          <a:pt x="31289" y="4271"/>
                          <a:pt x="30722" y="4105"/>
                          <a:pt x="30155" y="4105"/>
                        </a:cubicBezTo>
                        <a:cubicBezTo>
                          <a:pt x="28721" y="4305"/>
                          <a:pt x="28454" y="6239"/>
                          <a:pt x="28587" y="7707"/>
                        </a:cubicBezTo>
                        <a:cubicBezTo>
                          <a:pt x="28054" y="6873"/>
                          <a:pt x="27853" y="5906"/>
                          <a:pt x="27453" y="5039"/>
                        </a:cubicBezTo>
                        <a:cubicBezTo>
                          <a:pt x="27028" y="4188"/>
                          <a:pt x="26282" y="3370"/>
                          <a:pt x="25341" y="3370"/>
                        </a:cubicBezTo>
                        <a:cubicBezTo>
                          <a:pt x="25322" y="3370"/>
                          <a:pt x="25304" y="3370"/>
                          <a:pt x="25285" y="3371"/>
                        </a:cubicBezTo>
                        <a:cubicBezTo>
                          <a:pt x="24051" y="3371"/>
                          <a:pt x="23284" y="4738"/>
                          <a:pt x="22783" y="5939"/>
                        </a:cubicBezTo>
                        <a:cubicBezTo>
                          <a:pt x="22750" y="4538"/>
                          <a:pt x="22650" y="3104"/>
                          <a:pt x="22016" y="1903"/>
                        </a:cubicBezTo>
                        <a:cubicBezTo>
                          <a:pt x="21470" y="840"/>
                          <a:pt x="20356" y="0"/>
                          <a:pt x="19205" y="0"/>
                        </a:cubicBezTo>
                        <a:close/>
                      </a:path>
                    </a:pathLst>
                  </a:custGeom>
                  <a:solidFill>
                    <a:srgbClr val="000000">
                      <a:alpha val="140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1" name="Google Shape;1961;p60"/>
                  <p:cNvSpPr/>
                  <p:nvPr/>
                </p:nvSpPr>
                <p:spPr>
                  <a:xfrm>
                    <a:off x="2406900" y="3384850"/>
                    <a:ext cx="1202550" cy="1022350"/>
                  </a:xfrm>
                  <a:custGeom>
                    <a:avLst/>
                    <a:gdLst/>
                    <a:ahLst/>
                    <a:cxnLst/>
                    <a:rect l="l" t="t" r="r" b="b"/>
                    <a:pathLst>
                      <a:path w="48102" h="40894" extrusionOk="0">
                        <a:moveTo>
                          <a:pt x="2153" y="0"/>
                        </a:moveTo>
                        <a:cubicBezTo>
                          <a:pt x="1670" y="0"/>
                          <a:pt x="1202" y="141"/>
                          <a:pt x="834" y="455"/>
                        </a:cubicBezTo>
                        <a:cubicBezTo>
                          <a:pt x="334" y="855"/>
                          <a:pt x="33" y="1455"/>
                          <a:pt x="0" y="2089"/>
                        </a:cubicBezTo>
                        <a:cubicBezTo>
                          <a:pt x="1434" y="4524"/>
                          <a:pt x="2936" y="6926"/>
                          <a:pt x="4470" y="9294"/>
                        </a:cubicBezTo>
                        <a:cubicBezTo>
                          <a:pt x="6071" y="11796"/>
                          <a:pt x="7706" y="14331"/>
                          <a:pt x="9373" y="16833"/>
                        </a:cubicBezTo>
                        <a:cubicBezTo>
                          <a:pt x="12576" y="21703"/>
                          <a:pt x="16078" y="26440"/>
                          <a:pt x="20315" y="30476"/>
                        </a:cubicBezTo>
                        <a:cubicBezTo>
                          <a:pt x="22516" y="32544"/>
                          <a:pt x="24951" y="34379"/>
                          <a:pt x="27520" y="35947"/>
                        </a:cubicBezTo>
                        <a:cubicBezTo>
                          <a:pt x="28854" y="36781"/>
                          <a:pt x="30222" y="37515"/>
                          <a:pt x="31623" y="38248"/>
                        </a:cubicBezTo>
                        <a:cubicBezTo>
                          <a:pt x="33057" y="38982"/>
                          <a:pt x="34491" y="39649"/>
                          <a:pt x="36026" y="40183"/>
                        </a:cubicBezTo>
                        <a:cubicBezTo>
                          <a:pt x="37274" y="40615"/>
                          <a:pt x="38613" y="40894"/>
                          <a:pt x="39938" y="40894"/>
                        </a:cubicBezTo>
                        <a:cubicBezTo>
                          <a:pt x="41377" y="40894"/>
                          <a:pt x="42798" y="40566"/>
                          <a:pt x="44065" y="39750"/>
                        </a:cubicBezTo>
                        <a:cubicBezTo>
                          <a:pt x="45066" y="39116"/>
                          <a:pt x="45833" y="38115"/>
                          <a:pt x="46200" y="36981"/>
                        </a:cubicBezTo>
                        <a:cubicBezTo>
                          <a:pt x="46533" y="35880"/>
                          <a:pt x="46433" y="34679"/>
                          <a:pt x="45933" y="33645"/>
                        </a:cubicBezTo>
                        <a:cubicBezTo>
                          <a:pt x="45699" y="33178"/>
                          <a:pt x="45366" y="32745"/>
                          <a:pt x="44932" y="32444"/>
                        </a:cubicBezTo>
                        <a:cubicBezTo>
                          <a:pt x="44799" y="32311"/>
                          <a:pt x="44832" y="32077"/>
                          <a:pt x="44999" y="31977"/>
                        </a:cubicBezTo>
                        <a:cubicBezTo>
                          <a:pt x="48101" y="30009"/>
                          <a:pt x="47534" y="25339"/>
                          <a:pt x="44065" y="24172"/>
                        </a:cubicBezTo>
                        <a:cubicBezTo>
                          <a:pt x="43898" y="24138"/>
                          <a:pt x="43731" y="24105"/>
                          <a:pt x="43565" y="24005"/>
                        </a:cubicBezTo>
                        <a:cubicBezTo>
                          <a:pt x="43316" y="23850"/>
                          <a:pt x="43472" y="23464"/>
                          <a:pt x="43736" y="23464"/>
                        </a:cubicBezTo>
                        <a:cubicBezTo>
                          <a:pt x="43756" y="23464"/>
                          <a:pt x="43777" y="23467"/>
                          <a:pt x="43798" y="23471"/>
                        </a:cubicBezTo>
                        <a:cubicBezTo>
                          <a:pt x="43931" y="23505"/>
                          <a:pt x="44065" y="23538"/>
                          <a:pt x="44198" y="23605"/>
                        </a:cubicBezTo>
                        <a:cubicBezTo>
                          <a:pt x="44465" y="23571"/>
                          <a:pt x="44699" y="23471"/>
                          <a:pt x="44865" y="23271"/>
                        </a:cubicBezTo>
                        <a:cubicBezTo>
                          <a:pt x="45166" y="22938"/>
                          <a:pt x="45232" y="22437"/>
                          <a:pt x="44999" y="22037"/>
                        </a:cubicBezTo>
                        <a:cubicBezTo>
                          <a:pt x="44499" y="21036"/>
                          <a:pt x="43331" y="20769"/>
                          <a:pt x="42330" y="20536"/>
                        </a:cubicBezTo>
                        <a:cubicBezTo>
                          <a:pt x="42097" y="20469"/>
                          <a:pt x="42030" y="20169"/>
                          <a:pt x="42264" y="20035"/>
                        </a:cubicBezTo>
                        <a:cubicBezTo>
                          <a:pt x="43865" y="18968"/>
                          <a:pt x="44265" y="16766"/>
                          <a:pt x="43131" y="15199"/>
                        </a:cubicBezTo>
                        <a:cubicBezTo>
                          <a:pt x="43031" y="15065"/>
                          <a:pt x="43031" y="14865"/>
                          <a:pt x="43198" y="14765"/>
                        </a:cubicBezTo>
                        <a:cubicBezTo>
                          <a:pt x="43898" y="14265"/>
                          <a:pt x="44232" y="13331"/>
                          <a:pt x="44032" y="12463"/>
                        </a:cubicBezTo>
                        <a:cubicBezTo>
                          <a:pt x="43765" y="11629"/>
                          <a:pt x="43031" y="10996"/>
                          <a:pt x="42164" y="10896"/>
                        </a:cubicBezTo>
                        <a:cubicBezTo>
                          <a:pt x="42030" y="10896"/>
                          <a:pt x="41963" y="10796"/>
                          <a:pt x="41963" y="10695"/>
                        </a:cubicBezTo>
                        <a:lnTo>
                          <a:pt x="41863" y="10762"/>
                        </a:lnTo>
                        <a:cubicBezTo>
                          <a:pt x="41029" y="11463"/>
                          <a:pt x="40329" y="12330"/>
                          <a:pt x="39795" y="13297"/>
                        </a:cubicBezTo>
                        <a:cubicBezTo>
                          <a:pt x="40129" y="11629"/>
                          <a:pt x="39995" y="9528"/>
                          <a:pt x="38494" y="8727"/>
                        </a:cubicBezTo>
                        <a:cubicBezTo>
                          <a:pt x="38150" y="8543"/>
                          <a:pt x="37781" y="8459"/>
                          <a:pt x="37408" y="8459"/>
                        </a:cubicBezTo>
                        <a:cubicBezTo>
                          <a:pt x="36298" y="8459"/>
                          <a:pt x="35157" y="9196"/>
                          <a:pt x="34558" y="10195"/>
                        </a:cubicBezTo>
                        <a:cubicBezTo>
                          <a:pt x="33758" y="11529"/>
                          <a:pt x="33657" y="13097"/>
                          <a:pt x="33591" y="14665"/>
                        </a:cubicBezTo>
                        <a:cubicBezTo>
                          <a:pt x="33224" y="13231"/>
                          <a:pt x="32657" y="11863"/>
                          <a:pt x="31890" y="10595"/>
                        </a:cubicBezTo>
                        <a:cubicBezTo>
                          <a:pt x="31756" y="10295"/>
                          <a:pt x="31523" y="10062"/>
                          <a:pt x="31289" y="9861"/>
                        </a:cubicBezTo>
                        <a:cubicBezTo>
                          <a:pt x="31105" y="9755"/>
                          <a:pt x="30905" y="9708"/>
                          <a:pt x="30702" y="9708"/>
                        </a:cubicBezTo>
                        <a:cubicBezTo>
                          <a:pt x="30205" y="9708"/>
                          <a:pt x="29696" y="9993"/>
                          <a:pt x="29388" y="10395"/>
                        </a:cubicBezTo>
                        <a:cubicBezTo>
                          <a:pt x="29116" y="10830"/>
                          <a:pt x="28933" y="11288"/>
                          <a:pt x="28838" y="11785"/>
                        </a:cubicBezTo>
                        <a:lnTo>
                          <a:pt x="28838" y="11785"/>
                        </a:lnTo>
                        <a:cubicBezTo>
                          <a:pt x="28949" y="10794"/>
                          <a:pt x="28772" y="9791"/>
                          <a:pt x="28354" y="8894"/>
                        </a:cubicBezTo>
                        <a:cubicBezTo>
                          <a:pt x="27828" y="7874"/>
                          <a:pt x="26816" y="7112"/>
                          <a:pt x="25714" y="7112"/>
                        </a:cubicBezTo>
                        <a:cubicBezTo>
                          <a:pt x="25627" y="7112"/>
                          <a:pt x="25540" y="7116"/>
                          <a:pt x="25452" y="7126"/>
                        </a:cubicBezTo>
                        <a:cubicBezTo>
                          <a:pt x="24518" y="7226"/>
                          <a:pt x="23784" y="7860"/>
                          <a:pt x="23517" y="8727"/>
                        </a:cubicBezTo>
                        <a:cubicBezTo>
                          <a:pt x="23517" y="7993"/>
                          <a:pt x="23383" y="7226"/>
                          <a:pt x="23117" y="6526"/>
                        </a:cubicBezTo>
                        <a:cubicBezTo>
                          <a:pt x="22707" y="5707"/>
                          <a:pt x="21861" y="5016"/>
                          <a:pt x="20962" y="5016"/>
                        </a:cubicBezTo>
                        <a:cubicBezTo>
                          <a:pt x="20836" y="5016"/>
                          <a:pt x="20709" y="5029"/>
                          <a:pt x="20581" y="5058"/>
                        </a:cubicBezTo>
                        <a:cubicBezTo>
                          <a:pt x="18947" y="5425"/>
                          <a:pt x="18747" y="7593"/>
                          <a:pt x="18880" y="9261"/>
                        </a:cubicBezTo>
                        <a:cubicBezTo>
                          <a:pt x="18180" y="8394"/>
                          <a:pt x="17446" y="7460"/>
                          <a:pt x="16378" y="7059"/>
                        </a:cubicBezTo>
                        <a:cubicBezTo>
                          <a:pt x="16053" y="6927"/>
                          <a:pt x="15699" y="6860"/>
                          <a:pt x="15352" y="6860"/>
                        </a:cubicBezTo>
                        <a:cubicBezTo>
                          <a:pt x="14560" y="6860"/>
                          <a:pt x="13801" y="7208"/>
                          <a:pt x="13476" y="7927"/>
                        </a:cubicBezTo>
                        <a:cubicBezTo>
                          <a:pt x="13777" y="6559"/>
                          <a:pt x="13576" y="4891"/>
                          <a:pt x="12409" y="4091"/>
                        </a:cubicBezTo>
                        <a:cubicBezTo>
                          <a:pt x="12100" y="3870"/>
                          <a:pt x="11721" y="3769"/>
                          <a:pt x="11339" y="3769"/>
                        </a:cubicBezTo>
                        <a:cubicBezTo>
                          <a:pt x="10568" y="3769"/>
                          <a:pt x="9786" y="4178"/>
                          <a:pt x="9540" y="4825"/>
                        </a:cubicBezTo>
                        <a:cubicBezTo>
                          <a:pt x="9607" y="3590"/>
                          <a:pt x="9273" y="2356"/>
                          <a:pt x="8606" y="1322"/>
                        </a:cubicBezTo>
                        <a:cubicBezTo>
                          <a:pt x="8406" y="955"/>
                          <a:pt x="8106" y="688"/>
                          <a:pt x="7772" y="488"/>
                        </a:cubicBezTo>
                        <a:cubicBezTo>
                          <a:pt x="7601" y="410"/>
                          <a:pt x="7423" y="374"/>
                          <a:pt x="7244" y="374"/>
                        </a:cubicBezTo>
                        <a:cubicBezTo>
                          <a:pt x="6584" y="374"/>
                          <a:pt x="5919" y="859"/>
                          <a:pt x="5604" y="1489"/>
                        </a:cubicBezTo>
                        <a:cubicBezTo>
                          <a:pt x="5361" y="2083"/>
                          <a:pt x="5249" y="2721"/>
                          <a:pt x="5268" y="3367"/>
                        </a:cubicBezTo>
                        <a:lnTo>
                          <a:pt x="5268" y="3367"/>
                        </a:lnTo>
                        <a:cubicBezTo>
                          <a:pt x="5147" y="2405"/>
                          <a:pt x="4733" y="1509"/>
                          <a:pt x="4070" y="788"/>
                        </a:cubicBezTo>
                        <a:cubicBezTo>
                          <a:pt x="3577" y="295"/>
                          <a:pt x="2850" y="0"/>
                          <a:pt x="2153" y="0"/>
                        </a:cubicBezTo>
                        <a:close/>
                      </a:path>
                    </a:pathLst>
                  </a:custGeom>
                  <a:solidFill>
                    <a:srgbClr val="000000">
                      <a:alpha val="140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2" name="Google Shape;1962;p60"/>
                  <p:cNvSpPr/>
                  <p:nvPr/>
                </p:nvSpPr>
                <p:spPr>
                  <a:xfrm>
                    <a:off x="2237600" y="2622300"/>
                    <a:ext cx="269375" cy="201025"/>
                  </a:xfrm>
                  <a:custGeom>
                    <a:avLst/>
                    <a:gdLst/>
                    <a:ahLst/>
                    <a:cxnLst/>
                    <a:rect l="l" t="t" r="r" b="b"/>
                    <a:pathLst>
                      <a:path w="10775" h="8041" extrusionOk="0">
                        <a:moveTo>
                          <a:pt x="5229" y="0"/>
                        </a:moveTo>
                        <a:cubicBezTo>
                          <a:pt x="5111" y="0"/>
                          <a:pt x="4991" y="31"/>
                          <a:pt x="4871" y="101"/>
                        </a:cubicBezTo>
                        <a:cubicBezTo>
                          <a:pt x="4504" y="402"/>
                          <a:pt x="4304" y="869"/>
                          <a:pt x="4337" y="1336"/>
                        </a:cubicBezTo>
                        <a:cubicBezTo>
                          <a:pt x="4370" y="1736"/>
                          <a:pt x="4437" y="2136"/>
                          <a:pt x="4504" y="2503"/>
                        </a:cubicBezTo>
                        <a:cubicBezTo>
                          <a:pt x="4504" y="2570"/>
                          <a:pt x="4504" y="2603"/>
                          <a:pt x="4537" y="2670"/>
                        </a:cubicBezTo>
                        <a:cubicBezTo>
                          <a:pt x="4637" y="3037"/>
                          <a:pt x="4637" y="3404"/>
                          <a:pt x="4571" y="3771"/>
                        </a:cubicBezTo>
                        <a:cubicBezTo>
                          <a:pt x="4543" y="3910"/>
                          <a:pt x="4422" y="3979"/>
                          <a:pt x="4306" y="3979"/>
                        </a:cubicBezTo>
                        <a:cubicBezTo>
                          <a:pt x="4282" y="3979"/>
                          <a:pt x="4259" y="3976"/>
                          <a:pt x="4237" y="3971"/>
                        </a:cubicBezTo>
                        <a:cubicBezTo>
                          <a:pt x="4104" y="3937"/>
                          <a:pt x="4003" y="3771"/>
                          <a:pt x="4037" y="3637"/>
                        </a:cubicBezTo>
                        <a:cubicBezTo>
                          <a:pt x="4070" y="3370"/>
                          <a:pt x="4070" y="3070"/>
                          <a:pt x="4003" y="2803"/>
                        </a:cubicBezTo>
                        <a:cubicBezTo>
                          <a:pt x="3788" y="1857"/>
                          <a:pt x="2977" y="1299"/>
                          <a:pt x="2133" y="1299"/>
                        </a:cubicBezTo>
                        <a:cubicBezTo>
                          <a:pt x="1668" y="1299"/>
                          <a:pt x="1192" y="1469"/>
                          <a:pt x="801" y="1836"/>
                        </a:cubicBezTo>
                        <a:cubicBezTo>
                          <a:pt x="234" y="2470"/>
                          <a:pt x="1" y="3370"/>
                          <a:pt x="267" y="4238"/>
                        </a:cubicBezTo>
                        <a:cubicBezTo>
                          <a:pt x="468" y="5072"/>
                          <a:pt x="868" y="5839"/>
                          <a:pt x="1402" y="6539"/>
                        </a:cubicBezTo>
                        <a:cubicBezTo>
                          <a:pt x="1902" y="6873"/>
                          <a:pt x="2369" y="7273"/>
                          <a:pt x="2803" y="7673"/>
                        </a:cubicBezTo>
                        <a:cubicBezTo>
                          <a:pt x="2903" y="7807"/>
                          <a:pt x="3036" y="7907"/>
                          <a:pt x="3170" y="8040"/>
                        </a:cubicBezTo>
                        <a:cubicBezTo>
                          <a:pt x="3603" y="6940"/>
                          <a:pt x="4003" y="5772"/>
                          <a:pt x="4337" y="4638"/>
                        </a:cubicBezTo>
                        <a:cubicBezTo>
                          <a:pt x="4513" y="4600"/>
                          <a:pt x="4693" y="4581"/>
                          <a:pt x="4873" y="4581"/>
                        </a:cubicBezTo>
                        <a:cubicBezTo>
                          <a:pt x="5475" y="4581"/>
                          <a:pt x="6076" y="4794"/>
                          <a:pt x="6539" y="5205"/>
                        </a:cubicBezTo>
                        <a:cubicBezTo>
                          <a:pt x="6839" y="5539"/>
                          <a:pt x="7139" y="5805"/>
                          <a:pt x="7473" y="6106"/>
                        </a:cubicBezTo>
                        <a:cubicBezTo>
                          <a:pt x="7639" y="6239"/>
                          <a:pt x="7848" y="6306"/>
                          <a:pt x="8056" y="6306"/>
                        </a:cubicBezTo>
                        <a:cubicBezTo>
                          <a:pt x="8265" y="6306"/>
                          <a:pt x="8473" y="6239"/>
                          <a:pt x="8640" y="6106"/>
                        </a:cubicBezTo>
                        <a:cubicBezTo>
                          <a:pt x="8774" y="5905"/>
                          <a:pt x="8874" y="5672"/>
                          <a:pt x="8940" y="5438"/>
                        </a:cubicBezTo>
                        <a:cubicBezTo>
                          <a:pt x="9211" y="4870"/>
                          <a:pt x="9745" y="4675"/>
                          <a:pt x="10346" y="4675"/>
                        </a:cubicBezTo>
                        <a:cubicBezTo>
                          <a:pt x="10486" y="4675"/>
                          <a:pt x="10630" y="4686"/>
                          <a:pt x="10775" y="4705"/>
                        </a:cubicBezTo>
                        <a:cubicBezTo>
                          <a:pt x="10675" y="3637"/>
                          <a:pt x="10341" y="2636"/>
                          <a:pt x="9841" y="1702"/>
                        </a:cubicBezTo>
                        <a:cubicBezTo>
                          <a:pt x="9708" y="1402"/>
                          <a:pt x="9541" y="1169"/>
                          <a:pt x="9341" y="902"/>
                        </a:cubicBezTo>
                        <a:cubicBezTo>
                          <a:pt x="9223" y="755"/>
                          <a:pt x="9028" y="557"/>
                          <a:pt x="8801" y="557"/>
                        </a:cubicBezTo>
                        <a:cubicBezTo>
                          <a:pt x="8770" y="557"/>
                          <a:pt x="8739" y="560"/>
                          <a:pt x="8707" y="568"/>
                        </a:cubicBezTo>
                        <a:cubicBezTo>
                          <a:pt x="8473" y="635"/>
                          <a:pt x="8340" y="969"/>
                          <a:pt x="8240" y="1169"/>
                        </a:cubicBezTo>
                        <a:cubicBezTo>
                          <a:pt x="8140" y="1502"/>
                          <a:pt x="8040" y="1803"/>
                          <a:pt x="7973" y="2136"/>
                        </a:cubicBezTo>
                        <a:cubicBezTo>
                          <a:pt x="7940" y="2336"/>
                          <a:pt x="7906" y="2536"/>
                          <a:pt x="7873" y="2770"/>
                        </a:cubicBezTo>
                        <a:cubicBezTo>
                          <a:pt x="8006" y="3337"/>
                          <a:pt x="8040" y="3904"/>
                          <a:pt x="8006" y="4471"/>
                        </a:cubicBezTo>
                        <a:cubicBezTo>
                          <a:pt x="7987" y="4626"/>
                          <a:pt x="7822" y="4736"/>
                          <a:pt x="7673" y="4736"/>
                        </a:cubicBezTo>
                        <a:cubicBezTo>
                          <a:pt x="7566" y="4736"/>
                          <a:pt x="7467" y="4678"/>
                          <a:pt x="7439" y="4538"/>
                        </a:cubicBezTo>
                        <a:cubicBezTo>
                          <a:pt x="7339" y="3971"/>
                          <a:pt x="7306" y="3404"/>
                          <a:pt x="7339" y="2837"/>
                        </a:cubicBezTo>
                        <a:cubicBezTo>
                          <a:pt x="7172" y="2069"/>
                          <a:pt x="6839" y="1336"/>
                          <a:pt x="6338" y="735"/>
                        </a:cubicBezTo>
                        <a:cubicBezTo>
                          <a:pt x="6076" y="420"/>
                          <a:pt x="5667" y="0"/>
                          <a:pt x="5229" y="0"/>
                        </a:cubicBezTo>
                        <a:close/>
                      </a:path>
                    </a:pathLst>
                  </a:custGeom>
                  <a:solidFill>
                    <a:srgbClr val="BAB86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1963" name="Google Shape;1963;p60"/>
              <p:cNvGrpSpPr/>
              <p:nvPr/>
            </p:nvGrpSpPr>
            <p:grpSpPr>
              <a:xfrm>
                <a:off x="2143375" y="2458175"/>
                <a:ext cx="3330725" cy="2004075"/>
                <a:chOff x="2143375" y="2458175"/>
                <a:chExt cx="3330725" cy="2004075"/>
              </a:xfrm>
            </p:grpSpPr>
            <p:sp>
              <p:nvSpPr>
                <p:cNvPr id="1964" name="Google Shape;1964;p60"/>
                <p:cNvSpPr/>
                <p:nvPr/>
              </p:nvSpPr>
              <p:spPr>
                <a:xfrm>
                  <a:off x="3948825" y="2526450"/>
                  <a:ext cx="1525275" cy="1935800"/>
                </a:xfrm>
                <a:custGeom>
                  <a:avLst/>
                  <a:gdLst/>
                  <a:ahLst/>
                  <a:cxnLst/>
                  <a:rect l="l" t="t" r="r" b="b"/>
                  <a:pathLst>
                    <a:path w="61011" h="77432" extrusionOk="0">
                      <a:moveTo>
                        <a:pt x="17553" y="1"/>
                      </a:moveTo>
                      <a:cubicBezTo>
                        <a:pt x="17213" y="1"/>
                        <a:pt x="16871" y="141"/>
                        <a:pt x="16612" y="399"/>
                      </a:cubicBezTo>
                      <a:cubicBezTo>
                        <a:pt x="16112" y="866"/>
                        <a:pt x="15745" y="1467"/>
                        <a:pt x="15578" y="2101"/>
                      </a:cubicBezTo>
                      <a:cubicBezTo>
                        <a:pt x="14711" y="4502"/>
                        <a:pt x="15211" y="7138"/>
                        <a:pt x="15812" y="9539"/>
                      </a:cubicBezTo>
                      <a:cubicBezTo>
                        <a:pt x="15945" y="9906"/>
                        <a:pt x="16012" y="10240"/>
                        <a:pt x="16112" y="10573"/>
                      </a:cubicBezTo>
                      <a:cubicBezTo>
                        <a:pt x="16152" y="10755"/>
                        <a:pt x="15997" y="10876"/>
                        <a:pt x="15853" y="10876"/>
                      </a:cubicBezTo>
                      <a:cubicBezTo>
                        <a:pt x="15760" y="10876"/>
                        <a:pt x="15671" y="10825"/>
                        <a:pt x="15645" y="10707"/>
                      </a:cubicBezTo>
                      <a:cubicBezTo>
                        <a:pt x="15545" y="10340"/>
                        <a:pt x="15445" y="10006"/>
                        <a:pt x="15345" y="9639"/>
                      </a:cubicBezTo>
                      <a:cubicBezTo>
                        <a:pt x="15211" y="9106"/>
                        <a:pt x="14878" y="8639"/>
                        <a:pt x="14411" y="8305"/>
                      </a:cubicBezTo>
                      <a:cubicBezTo>
                        <a:pt x="14202" y="8157"/>
                        <a:pt x="13961" y="8087"/>
                        <a:pt x="13723" y="8087"/>
                      </a:cubicBezTo>
                      <a:cubicBezTo>
                        <a:pt x="13317" y="8087"/>
                        <a:pt x="12920" y="8293"/>
                        <a:pt x="12710" y="8672"/>
                      </a:cubicBezTo>
                      <a:cubicBezTo>
                        <a:pt x="12376" y="9306"/>
                        <a:pt x="12276" y="10040"/>
                        <a:pt x="12376" y="10774"/>
                      </a:cubicBezTo>
                      <a:cubicBezTo>
                        <a:pt x="12409" y="11708"/>
                        <a:pt x="12576" y="12608"/>
                        <a:pt x="12876" y="13476"/>
                      </a:cubicBezTo>
                      <a:cubicBezTo>
                        <a:pt x="13076" y="14076"/>
                        <a:pt x="13343" y="14643"/>
                        <a:pt x="13610" y="15210"/>
                      </a:cubicBezTo>
                      <a:lnTo>
                        <a:pt x="13644" y="15210"/>
                      </a:lnTo>
                      <a:cubicBezTo>
                        <a:pt x="13677" y="15210"/>
                        <a:pt x="13677" y="15277"/>
                        <a:pt x="13644" y="15277"/>
                      </a:cubicBezTo>
                      <a:lnTo>
                        <a:pt x="13910" y="15777"/>
                      </a:lnTo>
                      <a:cubicBezTo>
                        <a:pt x="14005" y="15895"/>
                        <a:pt x="13882" y="16013"/>
                        <a:pt x="13755" y="16013"/>
                      </a:cubicBezTo>
                      <a:cubicBezTo>
                        <a:pt x="13703" y="16013"/>
                        <a:pt x="13649" y="15993"/>
                        <a:pt x="13610" y="15944"/>
                      </a:cubicBezTo>
                      <a:cubicBezTo>
                        <a:pt x="13277" y="15444"/>
                        <a:pt x="12976" y="14943"/>
                        <a:pt x="12743" y="14410"/>
                      </a:cubicBezTo>
                      <a:cubicBezTo>
                        <a:pt x="12543" y="13943"/>
                        <a:pt x="12343" y="13442"/>
                        <a:pt x="12209" y="12908"/>
                      </a:cubicBezTo>
                      <a:cubicBezTo>
                        <a:pt x="12176" y="12742"/>
                        <a:pt x="12142" y="12575"/>
                        <a:pt x="12109" y="12408"/>
                      </a:cubicBezTo>
                      <a:cubicBezTo>
                        <a:pt x="11976" y="12008"/>
                        <a:pt x="11776" y="11608"/>
                        <a:pt x="11542" y="11274"/>
                      </a:cubicBezTo>
                      <a:cubicBezTo>
                        <a:pt x="11213" y="10855"/>
                        <a:pt x="10749" y="10597"/>
                        <a:pt x="10223" y="10597"/>
                      </a:cubicBezTo>
                      <a:cubicBezTo>
                        <a:pt x="10163" y="10597"/>
                        <a:pt x="10102" y="10600"/>
                        <a:pt x="10041" y="10607"/>
                      </a:cubicBezTo>
                      <a:cubicBezTo>
                        <a:pt x="9541" y="10707"/>
                        <a:pt x="9174" y="11174"/>
                        <a:pt x="9207" y="11708"/>
                      </a:cubicBezTo>
                      <a:cubicBezTo>
                        <a:pt x="9441" y="12241"/>
                        <a:pt x="9574" y="12808"/>
                        <a:pt x="9641" y="13375"/>
                      </a:cubicBezTo>
                      <a:cubicBezTo>
                        <a:pt x="9658" y="13535"/>
                        <a:pt x="9544" y="13610"/>
                        <a:pt x="9418" y="13610"/>
                      </a:cubicBezTo>
                      <a:cubicBezTo>
                        <a:pt x="9307" y="13610"/>
                        <a:pt x="9187" y="13552"/>
                        <a:pt x="9140" y="13442"/>
                      </a:cubicBezTo>
                      <a:cubicBezTo>
                        <a:pt x="8940" y="12942"/>
                        <a:pt x="8807" y="12408"/>
                        <a:pt x="8773" y="11874"/>
                      </a:cubicBezTo>
                      <a:cubicBezTo>
                        <a:pt x="8373" y="11007"/>
                        <a:pt x="7739" y="10240"/>
                        <a:pt x="6939" y="9706"/>
                      </a:cubicBezTo>
                      <a:cubicBezTo>
                        <a:pt x="6377" y="9359"/>
                        <a:pt x="5691" y="9118"/>
                        <a:pt x="5038" y="9118"/>
                      </a:cubicBezTo>
                      <a:cubicBezTo>
                        <a:pt x="4373" y="9118"/>
                        <a:pt x="3740" y="9367"/>
                        <a:pt x="3303" y="10006"/>
                      </a:cubicBezTo>
                      <a:cubicBezTo>
                        <a:pt x="2936" y="10573"/>
                        <a:pt x="2702" y="11207"/>
                        <a:pt x="2569" y="11874"/>
                      </a:cubicBezTo>
                      <a:cubicBezTo>
                        <a:pt x="2436" y="12575"/>
                        <a:pt x="2369" y="13242"/>
                        <a:pt x="2369" y="13976"/>
                      </a:cubicBezTo>
                      <a:cubicBezTo>
                        <a:pt x="2335" y="15344"/>
                        <a:pt x="2569" y="16745"/>
                        <a:pt x="3036" y="18079"/>
                      </a:cubicBezTo>
                      <a:cubicBezTo>
                        <a:pt x="3269" y="18713"/>
                        <a:pt x="3570" y="19346"/>
                        <a:pt x="3937" y="19947"/>
                      </a:cubicBezTo>
                      <a:cubicBezTo>
                        <a:pt x="4070" y="20180"/>
                        <a:pt x="4203" y="20414"/>
                        <a:pt x="4337" y="20614"/>
                      </a:cubicBezTo>
                      <a:cubicBezTo>
                        <a:pt x="4604" y="20981"/>
                        <a:pt x="4871" y="21314"/>
                        <a:pt x="5104" y="21681"/>
                      </a:cubicBezTo>
                      <a:cubicBezTo>
                        <a:pt x="5204" y="21831"/>
                        <a:pt x="5060" y="21963"/>
                        <a:pt x="4912" y="21963"/>
                      </a:cubicBezTo>
                      <a:cubicBezTo>
                        <a:pt x="4862" y="21963"/>
                        <a:pt x="4812" y="21948"/>
                        <a:pt x="4771" y="21915"/>
                      </a:cubicBezTo>
                      <a:cubicBezTo>
                        <a:pt x="4704" y="21848"/>
                        <a:pt x="4637" y="21781"/>
                        <a:pt x="4570" y="21715"/>
                      </a:cubicBezTo>
                      <a:lnTo>
                        <a:pt x="4570" y="21715"/>
                      </a:lnTo>
                      <a:cubicBezTo>
                        <a:pt x="4670" y="21915"/>
                        <a:pt x="4704" y="22115"/>
                        <a:pt x="4704" y="22315"/>
                      </a:cubicBezTo>
                      <a:cubicBezTo>
                        <a:pt x="4704" y="22449"/>
                        <a:pt x="4604" y="22515"/>
                        <a:pt x="4504" y="22515"/>
                      </a:cubicBezTo>
                      <a:cubicBezTo>
                        <a:pt x="4404" y="22515"/>
                        <a:pt x="4304" y="22449"/>
                        <a:pt x="4304" y="22315"/>
                      </a:cubicBezTo>
                      <a:cubicBezTo>
                        <a:pt x="4270" y="21882"/>
                        <a:pt x="3903" y="21515"/>
                        <a:pt x="3470" y="21448"/>
                      </a:cubicBezTo>
                      <a:cubicBezTo>
                        <a:pt x="3420" y="21440"/>
                        <a:pt x="3371" y="21437"/>
                        <a:pt x="3322" y="21437"/>
                      </a:cubicBezTo>
                      <a:cubicBezTo>
                        <a:pt x="2940" y="21437"/>
                        <a:pt x="2580" y="21660"/>
                        <a:pt x="2402" y="22015"/>
                      </a:cubicBezTo>
                      <a:cubicBezTo>
                        <a:pt x="2169" y="22515"/>
                        <a:pt x="2202" y="23082"/>
                        <a:pt x="2536" y="23483"/>
                      </a:cubicBezTo>
                      <a:cubicBezTo>
                        <a:pt x="3069" y="23583"/>
                        <a:pt x="3503" y="23916"/>
                        <a:pt x="3803" y="24350"/>
                      </a:cubicBezTo>
                      <a:cubicBezTo>
                        <a:pt x="3891" y="24526"/>
                        <a:pt x="3772" y="24729"/>
                        <a:pt x="3606" y="24729"/>
                      </a:cubicBezTo>
                      <a:cubicBezTo>
                        <a:pt x="3583" y="24729"/>
                        <a:pt x="3560" y="24725"/>
                        <a:pt x="3536" y="24717"/>
                      </a:cubicBezTo>
                      <a:cubicBezTo>
                        <a:pt x="3036" y="24583"/>
                        <a:pt x="2602" y="24350"/>
                        <a:pt x="2269" y="23950"/>
                      </a:cubicBezTo>
                      <a:cubicBezTo>
                        <a:pt x="2222" y="23946"/>
                        <a:pt x="2175" y="23945"/>
                        <a:pt x="2128" y="23945"/>
                      </a:cubicBezTo>
                      <a:cubicBezTo>
                        <a:pt x="1703" y="23945"/>
                        <a:pt x="1265" y="24080"/>
                        <a:pt x="934" y="24350"/>
                      </a:cubicBezTo>
                      <a:cubicBezTo>
                        <a:pt x="734" y="24517"/>
                        <a:pt x="568" y="24717"/>
                        <a:pt x="467" y="24950"/>
                      </a:cubicBezTo>
                      <a:cubicBezTo>
                        <a:pt x="101" y="25584"/>
                        <a:pt x="0" y="26318"/>
                        <a:pt x="201" y="27019"/>
                      </a:cubicBezTo>
                      <a:cubicBezTo>
                        <a:pt x="467" y="28053"/>
                        <a:pt x="1001" y="28987"/>
                        <a:pt x="1768" y="29720"/>
                      </a:cubicBezTo>
                      <a:cubicBezTo>
                        <a:pt x="2469" y="30454"/>
                        <a:pt x="3303" y="31055"/>
                        <a:pt x="4203" y="31488"/>
                      </a:cubicBezTo>
                      <a:cubicBezTo>
                        <a:pt x="5137" y="31889"/>
                        <a:pt x="6105" y="32156"/>
                        <a:pt x="7072" y="32356"/>
                      </a:cubicBezTo>
                      <a:cubicBezTo>
                        <a:pt x="7272" y="32389"/>
                        <a:pt x="7206" y="32689"/>
                        <a:pt x="7039" y="32689"/>
                      </a:cubicBezTo>
                      <a:lnTo>
                        <a:pt x="6772" y="32689"/>
                      </a:lnTo>
                      <a:cubicBezTo>
                        <a:pt x="6772" y="32776"/>
                        <a:pt x="6697" y="32863"/>
                        <a:pt x="6590" y="32863"/>
                      </a:cubicBezTo>
                      <a:cubicBezTo>
                        <a:pt x="6574" y="32863"/>
                        <a:pt x="6556" y="32861"/>
                        <a:pt x="6538" y="32856"/>
                      </a:cubicBezTo>
                      <a:cubicBezTo>
                        <a:pt x="6330" y="32829"/>
                        <a:pt x="6121" y="32816"/>
                        <a:pt x="5913" y="32816"/>
                      </a:cubicBezTo>
                      <a:cubicBezTo>
                        <a:pt x="5092" y="32816"/>
                        <a:pt x="4288" y="33024"/>
                        <a:pt x="3570" y="33423"/>
                      </a:cubicBezTo>
                      <a:cubicBezTo>
                        <a:pt x="3236" y="33590"/>
                        <a:pt x="2736" y="33957"/>
                        <a:pt x="3103" y="34324"/>
                      </a:cubicBezTo>
                      <a:cubicBezTo>
                        <a:pt x="3249" y="34470"/>
                        <a:pt x="3432" y="34521"/>
                        <a:pt x="3626" y="34521"/>
                      </a:cubicBezTo>
                      <a:cubicBezTo>
                        <a:pt x="3921" y="34521"/>
                        <a:pt x="4243" y="34404"/>
                        <a:pt x="4504" y="34324"/>
                      </a:cubicBezTo>
                      <a:cubicBezTo>
                        <a:pt x="4535" y="34312"/>
                        <a:pt x="4565" y="34307"/>
                        <a:pt x="4593" y="34307"/>
                      </a:cubicBezTo>
                      <a:cubicBezTo>
                        <a:pt x="4805" y="34307"/>
                        <a:pt x="4918" y="34610"/>
                        <a:pt x="4771" y="34757"/>
                      </a:cubicBezTo>
                      <a:cubicBezTo>
                        <a:pt x="4270" y="35258"/>
                        <a:pt x="3803" y="35791"/>
                        <a:pt x="3370" y="36325"/>
                      </a:cubicBezTo>
                      <a:cubicBezTo>
                        <a:pt x="2669" y="37293"/>
                        <a:pt x="2169" y="38527"/>
                        <a:pt x="2569" y="39694"/>
                      </a:cubicBezTo>
                      <a:cubicBezTo>
                        <a:pt x="2825" y="40463"/>
                        <a:pt x="3592" y="41086"/>
                        <a:pt x="4412" y="41086"/>
                      </a:cubicBezTo>
                      <a:cubicBezTo>
                        <a:pt x="4553" y="41086"/>
                        <a:pt x="4696" y="41068"/>
                        <a:pt x="4837" y="41029"/>
                      </a:cubicBezTo>
                      <a:cubicBezTo>
                        <a:pt x="4868" y="41018"/>
                        <a:pt x="4897" y="41014"/>
                        <a:pt x="4924" y="41014"/>
                      </a:cubicBezTo>
                      <a:cubicBezTo>
                        <a:pt x="5167" y="41014"/>
                        <a:pt x="5277" y="41379"/>
                        <a:pt x="5037" y="41529"/>
                      </a:cubicBezTo>
                      <a:cubicBezTo>
                        <a:pt x="4670" y="41796"/>
                        <a:pt x="4437" y="42229"/>
                        <a:pt x="4470" y="42696"/>
                      </a:cubicBezTo>
                      <a:cubicBezTo>
                        <a:pt x="4504" y="43163"/>
                        <a:pt x="4704" y="43630"/>
                        <a:pt x="5104" y="43931"/>
                      </a:cubicBezTo>
                      <a:cubicBezTo>
                        <a:pt x="5738" y="44499"/>
                        <a:pt x="6529" y="44637"/>
                        <a:pt x="7327" y="44637"/>
                      </a:cubicBezTo>
                      <a:cubicBezTo>
                        <a:pt x="7748" y="44637"/>
                        <a:pt x="8170" y="44599"/>
                        <a:pt x="8573" y="44564"/>
                      </a:cubicBezTo>
                      <a:cubicBezTo>
                        <a:pt x="8583" y="44563"/>
                        <a:pt x="8592" y="44563"/>
                        <a:pt x="8602" y="44563"/>
                      </a:cubicBezTo>
                      <a:cubicBezTo>
                        <a:pt x="8877" y="44563"/>
                        <a:pt x="8932" y="45033"/>
                        <a:pt x="8673" y="45065"/>
                      </a:cubicBezTo>
                      <a:lnTo>
                        <a:pt x="8640" y="45065"/>
                      </a:lnTo>
                      <a:cubicBezTo>
                        <a:pt x="8607" y="45132"/>
                        <a:pt x="8540" y="45165"/>
                        <a:pt x="8473" y="45165"/>
                      </a:cubicBezTo>
                      <a:cubicBezTo>
                        <a:pt x="7973" y="45165"/>
                        <a:pt x="7539" y="45565"/>
                        <a:pt x="7539" y="46066"/>
                      </a:cubicBezTo>
                      <a:cubicBezTo>
                        <a:pt x="7539" y="46566"/>
                        <a:pt x="7973" y="46933"/>
                        <a:pt x="8440" y="46933"/>
                      </a:cubicBezTo>
                      <a:cubicBezTo>
                        <a:pt x="8740" y="46933"/>
                        <a:pt x="8807" y="47400"/>
                        <a:pt x="8507" y="47433"/>
                      </a:cubicBezTo>
                      <a:cubicBezTo>
                        <a:pt x="7639" y="47533"/>
                        <a:pt x="6905" y="48167"/>
                        <a:pt x="6639" y="49001"/>
                      </a:cubicBezTo>
                      <a:cubicBezTo>
                        <a:pt x="6405" y="49868"/>
                        <a:pt x="6739" y="50769"/>
                        <a:pt x="7472" y="51303"/>
                      </a:cubicBezTo>
                      <a:cubicBezTo>
                        <a:pt x="7606" y="51403"/>
                        <a:pt x="7639" y="51603"/>
                        <a:pt x="7539" y="51736"/>
                      </a:cubicBezTo>
                      <a:cubicBezTo>
                        <a:pt x="6372" y="53304"/>
                        <a:pt x="6772" y="55506"/>
                        <a:pt x="8406" y="56573"/>
                      </a:cubicBezTo>
                      <a:cubicBezTo>
                        <a:pt x="8607" y="56706"/>
                        <a:pt x="8573" y="57007"/>
                        <a:pt x="8340" y="57073"/>
                      </a:cubicBezTo>
                      <a:cubicBezTo>
                        <a:pt x="7339" y="57307"/>
                        <a:pt x="6138" y="57540"/>
                        <a:pt x="5671" y="58541"/>
                      </a:cubicBezTo>
                      <a:cubicBezTo>
                        <a:pt x="5438" y="58941"/>
                        <a:pt x="5471" y="59442"/>
                        <a:pt x="5771" y="59809"/>
                      </a:cubicBezTo>
                      <a:cubicBezTo>
                        <a:pt x="5938" y="60009"/>
                        <a:pt x="6205" y="60109"/>
                        <a:pt x="6472" y="60109"/>
                      </a:cubicBezTo>
                      <a:cubicBezTo>
                        <a:pt x="6605" y="60076"/>
                        <a:pt x="6739" y="60042"/>
                        <a:pt x="6872" y="60009"/>
                      </a:cubicBezTo>
                      <a:cubicBezTo>
                        <a:pt x="6895" y="60004"/>
                        <a:pt x="6917" y="60001"/>
                        <a:pt x="6938" y="60001"/>
                      </a:cubicBezTo>
                      <a:cubicBezTo>
                        <a:pt x="7195" y="60001"/>
                        <a:pt x="7319" y="60358"/>
                        <a:pt x="7072" y="60543"/>
                      </a:cubicBezTo>
                      <a:cubicBezTo>
                        <a:pt x="6905" y="60609"/>
                        <a:pt x="6739" y="60676"/>
                        <a:pt x="6572" y="60709"/>
                      </a:cubicBezTo>
                      <a:cubicBezTo>
                        <a:pt x="3103" y="61877"/>
                        <a:pt x="2569" y="66547"/>
                        <a:pt x="5671" y="68515"/>
                      </a:cubicBezTo>
                      <a:cubicBezTo>
                        <a:pt x="5838" y="68615"/>
                        <a:pt x="5838" y="68815"/>
                        <a:pt x="5705" y="68949"/>
                      </a:cubicBezTo>
                      <a:cubicBezTo>
                        <a:pt x="5304" y="69282"/>
                        <a:pt x="4937" y="69716"/>
                        <a:pt x="4704" y="70183"/>
                      </a:cubicBezTo>
                      <a:cubicBezTo>
                        <a:pt x="4237" y="71217"/>
                        <a:pt x="4137" y="72384"/>
                        <a:pt x="4470" y="73485"/>
                      </a:cubicBezTo>
                      <a:cubicBezTo>
                        <a:pt x="4804" y="74653"/>
                        <a:pt x="5571" y="75620"/>
                        <a:pt x="6605" y="76287"/>
                      </a:cubicBezTo>
                      <a:cubicBezTo>
                        <a:pt x="7855" y="77103"/>
                        <a:pt x="9277" y="77431"/>
                        <a:pt x="10720" y="77431"/>
                      </a:cubicBezTo>
                      <a:cubicBezTo>
                        <a:pt x="12049" y="77431"/>
                        <a:pt x="13397" y="77153"/>
                        <a:pt x="14644" y="76721"/>
                      </a:cubicBezTo>
                      <a:cubicBezTo>
                        <a:pt x="16145" y="76154"/>
                        <a:pt x="17613" y="75520"/>
                        <a:pt x="19014" y="74753"/>
                      </a:cubicBezTo>
                      <a:cubicBezTo>
                        <a:pt x="20415" y="74052"/>
                        <a:pt x="21783" y="73285"/>
                        <a:pt x="23150" y="72484"/>
                      </a:cubicBezTo>
                      <a:cubicBezTo>
                        <a:pt x="25719" y="70917"/>
                        <a:pt x="28121" y="69082"/>
                        <a:pt x="30322" y="66980"/>
                      </a:cubicBezTo>
                      <a:cubicBezTo>
                        <a:pt x="34592" y="62944"/>
                        <a:pt x="38061" y="58241"/>
                        <a:pt x="41297" y="53371"/>
                      </a:cubicBezTo>
                      <a:cubicBezTo>
                        <a:pt x="42964" y="50869"/>
                        <a:pt x="44566" y="48334"/>
                        <a:pt x="46200" y="45832"/>
                      </a:cubicBezTo>
                      <a:cubicBezTo>
                        <a:pt x="47868" y="43197"/>
                        <a:pt x="49536" y="40528"/>
                        <a:pt x="51137" y="37826"/>
                      </a:cubicBezTo>
                      <a:cubicBezTo>
                        <a:pt x="52938" y="34757"/>
                        <a:pt x="54573" y="31588"/>
                        <a:pt x="56074" y="28353"/>
                      </a:cubicBezTo>
                      <a:cubicBezTo>
                        <a:pt x="57175" y="25918"/>
                        <a:pt x="58175" y="23416"/>
                        <a:pt x="58976" y="20847"/>
                      </a:cubicBezTo>
                      <a:cubicBezTo>
                        <a:pt x="59009" y="20814"/>
                        <a:pt x="59009" y="20781"/>
                        <a:pt x="59043" y="20747"/>
                      </a:cubicBezTo>
                      <a:lnTo>
                        <a:pt x="59043" y="20747"/>
                      </a:lnTo>
                      <a:cubicBezTo>
                        <a:pt x="58509" y="21214"/>
                        <a:pt x="58042" y="21748"/>
                        <a:pt x="57675" y="22315"/>
                      </a:cubicBezTo>
                      <a:cubicBezTo>
                        <a:pt x="57623" y="22408"/>
                        <a:pt x="57543" y="22447"/>
                        <a:pt x="57461" y="22447"/>
                      </a:cubicBezTo>
                      <a:cubicBezTo>
                        <a:pt x="57280" y="22447"/>
                        <a:pt x="57093" y="22255"/>
                        <a:pt x="57208" y="22048"/>
                      </a:cubicBezTo>
                      <a:cubicBezTo>
                        <a:pt x="57708" y="21348"/>
                        <a:pt x="58275" y="20714"/>
                        <a:pt x="58943" y="20147"/>
                      </a:cubicBezTo>
                      <a:lnTo>
                        <a:pt x="59109" y="19947"/>
                      </a:lnTo>
                      <a:cubicBezTo>
                        <a:pt x="60010" y="19113"/>
                        <a:pt x="61011" y="17879"/>
                        <a:pt x="60477" y="16678"/>
                      </a:cubicBezTo>
                      <a:cubicBezTo>
                        <a:pt x="60277" y="16111"/>
                        <a:pt x="59776" y="15744"/>
                        <a:pt x="59176" y="15744"/>
                      </a:cubicBezTo>
                      <a:cubicBezTo>
                        <a:pt x="58476" y="15777"/>
                        <a:pt x="58009" y="16411"/>
                        <a:pt x="57642" y="16945"/>
                      </a:cubicBezTo>
                      <a:cubicBezTo>
                        <a:pt x="57590" y="16988"/>
                        <a:pt x="57532" y="17006"/>
                        <a:pt x="57476" y="17006"/>
                      </a:cubicBezTo>
                      <a:cubicBezTo>
                        <a:pt x="57313" y="17006"/>
                        <a:pt x="57167" y="16851"/>
                        <a:pt x="57241" y="16678"/>
                      </a:cubicBezTo>
                      <a:cubicBezTo>
                        <a:pt x="57542" y="16011"/>
                        <a:pt x="57742" y="15277"/>
                        <a:pt x="57775" y="14510"/>
                      </a:cubicBezTo>
                      <a:cubicBezTo>
                        <a:pt x="57808" y="14176"/>
                        <a:pt x="57808" y="13876"/>
                        <a:pt x="57775" y="13542"/>
                      </a:cubicBezTo>
                      <a:cubicBezTo>
                        <a:pt x="57775" y="13242"/>
                        <a:pt x="57708" y="12975"/>
                        <a:pt x="57608" y="12742"/>
                      </a:cubicBezTo>
                      <a:cubicBezTo>
                        <a:pt x="57519" y="12615"/>
                        <a:pt x="57402" y="12565"/>
                        <a:pt x="57270" y="12565"/>
                      </a:cubicBezTo>
                      <a:cubicBezTo>
                        <a:pt x="57055" y="12565"/>
                        <a:pt x="56802" y="12697"/>
                        <a:pt x="56574" y="12842"/>
                      </a:cubicBezTo>
                      <a:lnTo>
                        <a:pt x="56274" y="13242"/>
                      </a:lnTo>
                      <a:cubicBezTo>
                        <a:pt x="55774" y="13842"/>
                        <a:pt x="55240" y="14376"/>
                        <a:pt x="54606" y="14843"/>
                      </a:cubicBezTo>
                      <a:cubicBezTo>
                        <a:pt x="54306" y="15077"/>
                        <a:pt x="54006" y="15277"/>
                        <a:pt x="53705" y="15444"/>
                      </a:cubicBezTo>
                      <a:cubicBezTo>
                        <a:pt x="53605" y="15577"/>
                        <a:pt x="53505" y="15677"/>
                        <a:pt x="53372" y="15777"/>
                      </a:cubicBezTo>
                      <a:cubicBezTo>
                        <a:pt x="53345" y="15795"/>
                        <a:pt x="53314" y="15803"/>
                        <a:pt x="53282" y="15803"/>
                      </a:cubicBezTo>
                      <a:cubicBezTo>
                        <a:pt x="53197" y="15803"/>
                        <a:pt x="53114" y="15741"/>
                        <a:pt x="53138" y="15644"/>
                      </a:cubicBezTo>
                      <a:cubicBezTo>
                        <a:pt x="53205" y="15510"/>
                        <a:pt x="53272" y="15377"/>
                        <a:pt x="53339" y="15277"/>
                      </a:cubicBezTo>
                      <a:cubicBezTo>
                        <a:pt x="53272" y="15177"/>
                        <a:pt x="53339" y="15043"/>
                        <a:pt x="53439" y="14977"/>
                      </a:cubicBezTo>
                      <a:lnTo>
                        <a:pt x="53672" y="14843"/>
                      </a:lnTo>
                      <a:lnTo>
                        <a:pt x="53839" y="14643"/>
                      </a:lnTo>
                      <a:cubicBezTo>
                        <a:pt x="54006" y="14476"/>
                        <a:pt x="54172" y="14243"/>
                        <a:pt x="54306" y="14143"/>
                      </a:cubicBezTo>
                      <a:cubicBezTo>
                        <a:pt x="54439" y="14009"/>
                        <a:pt x="54539" y="13876"/>
                        <a:pt x="54673" y="13776"/>
                      </a:cubicBezTo>
                      <a:cubicBezTo>
                        <a:pt x="55106" y="13342"/>
                        <a:pt x="55573" y="12975"/>
                        <a:pt x="56074" y="12642"/>
                      </a:cubicBezTo>
                      <a:cubicBezTo>
                        <a:pt x="56608" y="11941"/>
                        <a:pt x="57008" y="11174"/>
                        <a:pt x="57208" y="10340"/>
                      </a:cubicBezTo>
                      <a:cubicBezTo>
                        <a:pt x="57441" y="9473"/>
                        <a:pt x="57241" y="8572"/>
                        <a:pt x="56641" y="7938"/>
                      </a:cubicBezTo>
                      <a:cubicBezTo>
                        <a:pt x="56262" y="7571"/>
                        <a:pt x="55790" y="7401"/>
                        <a:pt x="55324" y="7401"/>
                      </a:cubicBezTo>
                      <a:cubicBezTo>
                        <a:pt x="54479" y="7401"/>
                        <a:pt x="53654" y="7959"/>
                        <a:pt x="53439" y="8906"/>
                      </a:cubicBezTo>
                      <a:cubicBezTo>
                        <a:pt x="53405" y="9172"/>
                        <a:pt x="53372" y="9473"/>
                        <a:pt x="53405" y="9739"/>
                      </a:cubicBezTo>
                      <a:cubicBezTo>
                        <a:pt x="53439" y="9906"/>
                        <a:pt x="53372" y="10040"/>
                        <a:pt x="53238" y="10073"/>
                      </a:cubicBezTo>
                      <a:cubicBezTo>
                        <a:pt x="53202" y="10088"/>
                        <a:pt x="53167" y="10094"/>
                        <a:pt x="53134" y="10094"/>
                      </a:cubicBezTo>
                      <a:cubicBezTo>
                        <a:pt x="53018" y="10094"/>
                        <a:pt x="52931" y="10010"/>
                        <a:pt x="52905" y="9906"/>
                      </a:cubicBezTo>
                      <a:cubicBezTo>
                        <a:pt x="52805" y="9539"/>
                        <a:pt x="52838" y="9139"/>
                        <a:pt x="52905" y="8805"/>
                      </a:cubicBezTo>
                      <a:cubicBezTo>
                        <a:pt x="52938" y="8739"/>
                        <a:pt x="52938" y="8672"/>
                        <a:pt x="52938" y="8605"/>
                      </a:cubicBezTo>
                      <a:cubicBezTo>
                        <a:pt x="53038" y="8238"/>
                        <a:pt x="53105" y="7838"/>
                        <a:pt x="53138" y="7471"/>
                      </a:cubicBezTo>
                      <a:cubicBezTo>
                        <a:pt x="53172" y="6971"/>
                        <a:pt x="52972" y="6504"/>
                        <a:pt x="52571" y="6204"/>
                      </a:cubicBezTo>
                      <a:cubicBezTo>
                        <a:pt x="52447" y="6131"/>
                        <a:pt x="52323" y="6099"/>
                        <a:pt x="52201" y="6099"/>
                      </a:cubicBezTo>
                      <a:cubicBezTo>
                        <a:pt x="51767" y="6099"/>
                        <a:pt x="51364" y="6499"/>
                        <a:pt x="51104" y="6837"/>
                      </a:cubicBezTo>
                      <a:cubicBezTo>
                        <a:pt x="50637" y="7438"/>
                        <a:pt x="50303" y="8172"/>
                        <a:pt x="50136" y="8906"/>
                      </a:cubicBezTo>
                      <a:cubicBezTo>
                        <a:pt x="50170" y="9506"/>
                        <a:pt x="50136" y="10073"/>
                        <a:pt x="50003" y="10640"/>
                      </a:cubicBezTo>
                      <a:cubicBezTo>
                        <a:pt x="49975" y="10780"/>
                        <a:pt x="49882" y="10838"/>
                        <a:pt x="49781" y="10838"/>
                      </a:cubicBezTo>
                      <a:cubicBezTo>
                        <a:pt x="49642" y="10838"/>
                        <a:pt x="49488" y="10728"/>
                        <a:pt x="49469" y="10573"/>
                      </a:cubicBezTo>
                      <a:cubicBezTo>
                        <a:pt x="49436" y="9973"/>
                        <a:pt x="49469" y="9406"/>
                        <a:pt x="49569" y="8872"/>
                      </a:cubicBezTo>
                      <a:cubicBezTo>
                        <a:pt x="49569" y="8639"/>
                        <a:pt x="49536" y="8439"/>
                        <a:pt x="49502" y="8238"/>
                      </a:cubicBezTo>
                      <a:cubicBezTo>
                        <a:pt x="49436" y="7905"/>
                        <a:pt x="49336" y="7571"/>
                        <a:pt x="49202" y="7271"/>
                      </a:cubicBezTo>
                      <a:cubicBezTo>
                        <a:pt x="49136" y="7071"/>
                        <a:pt x="49002" y="6737"/>
                        <a:pt x="48735" y="6671"/>
                      </a:cubicBezTo>
                      <a:cubicBezTo>
                        <a:pt x="48707" y="6663"/>
                        <a:pt x="48679" y="6659"/>
                        <a:pt x="48651" y="6659"/>
                      </a:cubicBezTo>
                      <a:cubicBezTo>
                        <a:pt x="48447" y="6659"/>
                        <a:pt x="48248" y="6857"/>
                        <a:pt x="48101" y="7004"/>
                      </a:cubicBezTo>
                      <a:cubicBezTo>
                        <a:pt x="47901" y="7238"/>
                        <a:pt x="47735" y="7505"/>
                        <a:pt x="47634" y="7771"/>
                      </a:cubicBezTo>
                      <a:cubicBezTo>
                        <a:pt x="47134" y="8705"/>
                        <a:pt x="46801" y="9739"/>
                        <a:pt x="46667" y="10774"/>
                      </a:cubicBezTo>
                      <a:cubicBezTo>
                        <a:pt x="46634" y="11040"/>
                        <a:pt x="46600" y="11274"/>
                        <a:pt x="46600" y="11541"/>
                      </a:cubicBezTo>
                      <a:cubicBezTo>
                        <a:pt x="46600" y="11708"/>
                        <a:pt x="46467" y="11791"/>
                        <a:pt x="46334" y="11791"/>
                      </a:cubicBezTo>
                      <a:cubicBezTo>
                        <a:pt x="46200" y="11791"/>
                        <a:pt x="46067" y="11708"/>
                        <a:pt x="46067" y="11541"/>
                      </a:cubicBezTo>
                      <a:cubicBezTo>
                        <a:pt x="46100" y="11341"/>
                        <a:pt x="46100" y="11107"/>
                        <a:pt x="46067" y="10907"/>
                      </a:cubicBezTo>
                      <a:cubicBezTo>
                        <a:pt x="46033" y="10106"/>
                        <a:pt x="45800" y="9306"/>
                        <a:pt x="45066" y="8872"/>
                      </a:cubicBezTo>
                      <a:cubicBezTo>
                        <a:pt x="44883" y="8755"/>
                        <a:pt x="44674" y="8697"/>
                        <a:pt x="44466" y="8697"/>
                      </a:cubicBezTo>
                      <a:cubicBezTo>
                        <a:pt x="44257" y="8697"/>
                        <a:pt x="44049" y="8755"/>
                        <a:pt x="43865" y="8872"/>
                      </a:cubicBezTo>
                      <a:cubicBezTo>
                        <a:pt x="43532" y="9106"/>
                        <a:pt x="43331" y="9506"/>
                        <a:pt x="43398" y="9940"/>
                      </a:cubicBezTo>
                      <a:cubicBezTo>
                        <a:pt x="43420" y="10029"/>
                        <a:pt x="43339" y="10088"/>
                        <a:pt x="43262" y="10088"/>
                      </a:cubicBezTo>
                      <a:cubicBezTo>
                        <a:pt x="43224" y="10088"/>
                        <a:pt x="43187" y="10073"/>
                        <a:pt x="43165" y="10040"/>
                      </a:cubicBezTo>
                      <a:cubicBezTo>
                        <a:pt x="43165" y="10006"/>
                        <a:pt x="43131" y="9973"/>
                        <a:pt x="43131" y="9940"/>
                      </a:cubicBezTo>
                      <a:cubicBezTo>
                        <a:pt x="43065" y="10040"/>
                        <a:pt x="42998" y="10173"/>
                        <a:pt x="42931" y="10273"/>
                      </a:cubicBezTo>
                      <a:cubicBezTo>
                        <a:pt x="42873" y="10341"/>
                        <a:pt x="42802" y="10369"/>
                        <a:pt x="42732" y="10369"/>
                      </a:cubicBezTo>
                      <a:cubicBezTo>
                        <a:pt x="42561" y="10369"/>
                        <a:pt x="42403" y="10196"/>
                        <a:pt x="42497" y="10006"/>
                      </a:cubicBezTo>
                      <a:cubicBezTo>
                        <a:pt x="43565" y="8105"/>
                        <a:pt x="44032" y="5937"/>
                        <a:pt x="43832" y="3802"/>
                      </a:cubicBezTo>
                      <a:cubicBezTo>
                        <a:pt x="43798" y="3335"/>
                        <a:pt x="43698" y="2868"/>
                        <a:pt x="43565" y="2434"/>
                      </a:cubicBezTo>
                      <a:cubicBezTo>
                        <a:pt x="43442" y="2189"/>
                        <a:pt x="43263" y="1859"/>
                        <a:pt x="42950" y="1859"/>
                      </a:cubicBezTo>
                      <a:cubicBezTo>
                        <a:pt x="42923" y="1859"/>
                        <a:pt x="42894" y="1862"/>
                        <a:pt x="42864" y="1867"/>
                      </a:cubicBezTo>
                      <a:cubicBezTo>
                        <a:pt x="42464" y="1901"/>
                        <a:pt x="42197" y="2401"/>
                        <a:pt x="42030" y="2734"/>
                      </a:cubicBezTo>
                      <a:cubicBezTo>
                        <a:pt x="41797" y="3201"/>
                        <a:pt x="41597" y="3668"/>
                        <a:pt x="41463" y="4169"/>
                      </a:cubicBezTo>
                      <a:cubicBezTo>
                        <a:pt x="41330" y="4669"/>
                        <a:pt x="41230" y="5170"/>
                        <a:pt x="41163" y="5670"/>
                      </a:cubicBezTo>
                      <a:cubicBezTo>
                        <a:pt x="41197" y="6204"/>
                        <a:pt x="41197" y="6737"/>
                        <a:pt x="41163" y="7271"/>
                      </a:cubicBezTo>
                      <a:cubicBezTo>
                        <a:pt x="41163" y="7438"/>
                        <a:pt x="41038" y="7521"/>
                        <a:pt x="40913" y="7521"/>
                      </a:cubicBezTo>
                      <a:cubicBezTo>
                        <a:pt x="40788" y="7521"/>
                        <a:pt x="40663" y="7438"/>
                        <a:pt x="40663" y="7271"/>
                      </a:cubicBezTo>
                      <a:cubicBezTo>
                        <a:pt x="40596" y="6737"/>
                        <a:pt x="40596" y="6170"/>
                        <a:pt x="40663" y="5637"/>
                      </a:cubicBezTo>
                      <a:cubicBezTo>
                        <a:pt x="40629" y="5069"/>
                        <a:pt x="40563" y="4536"/>
                        <a:pt x="40463" y="3969"/>
                      </a:cubicBezTo>
                      <a:cubicBezTo>
                        <a:pt x="40429" y="3568"/>
                        <a:pt x="40296" y="3201"/>
                        <a:pt x="40096" y="2868"/>
                      </a:cubicBezTo>
                      <a:cubicBezTo>
                        <a:pt x="39940" y="2690"/>
                        <a:pt x="39725" y="2586"/>
                        <a:pt x="39500" y="2586"/>
                      </a:cubicBezTo>
                      <a:cubicBezTo>
                        <a:pt x="39388" y="2586"/>
                        <a:pt x="39273" y="2612"/>
                        <a:pt x="39162" y="2668"/>
                      </a:cubicBezTo>
                      <a:cubicBezTo>
                        <a:pt x="38795" y="2835"/>
                        <a:pt x="38495" y="3135"/>
                        <a:pt x="38328" y="3502"/>
                      </a:cubicBezTo>
                      <a:cubicBezTo>
                        <a:pt x="38094" y="3869"/>
                        <a:pt x="37928" y="4302"/>
                        <a:pt x="37761" y="4703"/>
                      </a:cubicBezTo>
                      <a:cubicBezTo>
                        <a:pt x="37194" y="6104"/>
                        <a:pt x="36827" y="7605"/>
                        <a:pt x="36727" y="9106"/>
                      </a:cubicBezTo>
                      <a:cubicBezTo>
                        <a:pt x="36827" y="9473"/>
                        <a:pt x="36793" y="9840"/>
                        <a:pt x="36660" y="10206"/>
                      </a:cubicBezTo>
                      <a:cubicBezTo>
                        <a:pt x="36611" y="10292"/>
                        <a:pt x="36535" y="10329"/>
                        <a:pt x="36458" y="10329"/>
                      </a:cubicBezTo>
                      <a:cubicBezTo>
                        <a:pt x="36327" y="10329"/>
                        <a:pt x="36193" y="10221"/>
                        <a:pt x="36193" y="10073"/>
                      </a:cubicBezTo>
                      <a:cubicBezTo>
                        <a:pt x="36193" y="9739"/>
                        <a:pt x="36226" y="9439"/>
                        <a:pt x="36226" y="9139"/>
                      </a:cubicBezTo>
                      <a:cubicBezTo>
                        <a:pt x="36160" y="9006"/>
                        <a:pt x="36093" y="8906"/>
                        <a:pt x="36026" y="8839"/>
                      </a:cubicBezTo>
                      <a:cubicBezTo>
                        <a:pt x="35769" y="8525"/>
                        <a:pt x="35415" y="8357"/>
                        <a:pt x="35046" y="8357"/>
                      </a:cubicBezTo>
                      <a:cubicBezTo>
                        <a:pt x="34984" y="8357"/>
                        <a:pt x="34921" y="8362"/>
                        <a:pt x="34859" y="8372"/>
                      </a:cubicBezTo>
                      <a:cubicBezTo>
                        <a:pt x="34358" y="8439"/>
                        <a:pt x="33925" y="8672"/>
                        <a:pt x="33591" y="9039"/>
                      </a:cubicBezTo>
                      <a:cubicBezTo>
                        <a:pt x="33424" y="9206"/>
                        <a:pt x="33291" y="9439"/>
                        <a:pt x="33191" y="9639"/>
                      </a:cubicBezTo>
                      <a:cubicBezTo>
                        <a:pt x="33124" y="9773"/>
                        <a:pt x="33057" y="9873"/>
                        <a:pt x="33024" y="9973"/>
                      </a:cubicBezTo>
                      <a:cubicBezTo>
                        <a:pt x="32991" y="10006"/>
                        <a:pt x="32957" y="10040"/>
                        <a:pt x="32924" y="10073"/>
                      </a:cubicBezTo>
                      <a:cubicBezTo>
                        <a:pt x="32791" y="10273"/>
                        <a:pt x="32657" y="10473"/>
                        <a:pt x="32524" y="10673"/>
                      </a:cubicBezTo>
                      <a:cubicBezTo>
                        <a:pt x="32490" y="10707"/>
                        <a:pt x="32457" y="10740"/>
                        <a:pt x="32390" y="10774"/>
                      </a:cubicBezTo>
                      <a:cubicBezTo>
                        <a:pt x="32365" y="10784"/>
                        <a:pt x="32338" y="10789"/>
                        <a:pt x="32310" y="10789"/>
                      </a:cubicBezTo>
                      <a:cubicBezTo>
                        <a:pt x="32159" y="10789"/>
                        <a:pt x="32000" y="10643"/>
                        <a:pt x="32057" y="10473"/>
                      </a:cubicBezTo>
                      <a:lnTo>
                        <a:pt x="32090" y="10407"/>
                      </a:lnTo>
                      <a:cubicBezTo>
                        <a:pt x="32624" y="9706"/>
                        <a:pt x="33024" y="8906"/>
                        <a:pt x="33291" y="8038"/>
                      </a:cubicBezTo>
                      <a:cubicBezTo>
                        <a:pt x="33458" y="7438"/>
                        <a:pt x="33424" y="6771"/>
                        <a:pt x="33157" y="6204"/>
                      </a:cubicBezTo>
                      <a:cubicBezTo>
                        <a:pt x="32924" y="5637"/>
                        <a:pt x="32424" y="5236"/>
                        <a:pt x="31823" y="5170"/>
                      </a:cubicBezTo>
                      <a:cubicBezTo>
                        <a:pt x="31089" y="5170"/>
                        <a:pt x="30422" y="5470"/>
                        <a:pt x="29989" y="6037"/>
                      </a:cubicBezTo>
                      <a:cubicBezTo>
                        <a:pt x="29622" y="6470"/>
                        <a:pt x="29321" y="6971"/>
                        <a:pt x="29155" y="7505"/>
                      </a:cubicBezTo>
                      <a:cubicBezTo>
                        <a:pt x="29088" y="7705"/>
                        <a:pt x="28988" y="7938"/>
                        <a:pt x="28888" y="8172"/>
                      </a:cubicBezTo>
                      <a:cubicBezTo>
                        <a:pt x="28845" y="8256"/>
                        <a:pt x="28776" y="8291"/>
                        <a:pt x="28704" y="8291"/>
                      </a:cubicBezTo>
                      <a:cubicBezTo>
                        <a:pt x="28548" y="8291"/>
                        <a:pt x="28375" y="8131"/>
                        <a:pt x="28421" y="7972"/>
                      </a:cubicBezTo>
                      <a:cubicBezTo>
                        <a:pt x="28521" y="7738"/>
                        <a:pt x="28588" y="7505"/>
                        <a:pt x="28688" y="7271"/>
                      </a:cubicBezTo>
                      <a:cubicBezTo>
                        <a:pt x="28821" y="6737"/>
                        <a:pt x="28888" y="6204"/>
                        <a:pt x="28854" y="5637"/>
                      </a:cubicBezTo>
                      <a:cubicBezTo>
                        <a:pt x="28854" y="5003"/>
                        <a:pt x="28654" y="4369"/>
                        <a:pt x="28321" y="3802"/>
                      </a:cubicBezTo>
                      <a:cubicBezTo>
                        <a:pt x="28166" y="3603"/>
                        <a:pt x="27990" y="3525"/>
                        <a:pt x="27810" y="3525"/>
                      </a:cubicBezTo>
                      <a:cubicBezTo>
                        <a:pt x="27445" y="3525"/>
                        <a:pt x="27065" y="3845"/>
                        <a:pt x="26820" y="4135"/>
                      </a:cubicBezTo>
                      <a:cubicBezTo>
                        <a:pt x="25952" y="5170"/>
                        <a:pt x="25419" y="6404"/>
                        <a:pt x="25252" y="7738"/>
                      </a:cubicBezTo>
                      <a:lnTo>
                        <a:pt x="25252" y="7871"/>
                      </a:lnTo>
                      <a:cubicBezTo>
                        <a:pt x="25237" y="7988"/>
                        <a:pt x="25139" y="8041"/>
                        <a:pt x="25037" y="8041"/>
                      </a:cubicBezTo>
                      <a:cubicBezTo>
                        <a:pt x="24905" y="8041"/>
                        <a:pt x="24766" y="7955"/>
                        <a:pt x="24785" y="7805"/>
                      </a:cubicBezTo>
                      <a:lnTo>
                        <a:pt x="24785" y="7738"/>
                      </a:lnTo>
                      <a:cubicBezTo>
                        <a:pt x="24785" y="7671"/>
                        <a:pt x="24785" y="7638"/>
                        <a:pt x="24785" y="7571"/>
                      </a:cubicBezTo>
                      <a:lnTo>
                        <a:pt x="24785" y="7505"/>
                      </a:lnTo>
                      <a:cubicBezTo>
                        <a:pt x="24852" y="6971"/>
                        <a:pt x="24818" y="6437"/>
                        <a:pt x="24718" y="5903"/>
                      </a:cubicBezTo>
                      <a:cubicBezTo>
                        <a:pt x="24687" y="5684"/>
                        <a:pt x="24508" y="4757"/>
                        <a:pt x="24127" y="4757"/>
                      </a:cubicBezTo>
                      <a:cubicBezTo>
                        <a:pt x="24102" y="4757"/>
                        <a:pt x="24077" y="4761"/>
                        <a:pt x="24051" y="4769"/>
                      </a:cubicBezTo>
                      <a:cubicBezTo>
                        <a:pt x="23851" y="4803"/>
                        <a:pt x="23751" y="5136"/>
                        <a:pt x="23684" y="5303"/>
                      </a:cubicBezTo>
                      <a:cubicBezTo>
                        <a:pt x="23551" y="5570"/>
                        <a:pt x="23451" y="5870"/>
                        <a:pt x="23350" y="6170"/>
                      </a:cubicBezTo>
                      <a:cubicBezTo>
                        <a:pt x="23184" y="6737"/>
                        <a:pt x="23050" y="7338"/>
                        <a:pt x="23017" y="7938"/>
                      </a:cubicBezTo>
                      <a:cubicBezTo>
                        <a:pt x="22993" y="8056"/>
                        <a:pt x="22870" y="8174"/>
                        <a:pt x="22740" y="8174"/>
                      </a:cubicBezTo>
                      <a:cubicBezTo>
                        <a:pt x="22687" y="8174"/>
                        <a:pt x="22632" y="8154"/>
                        <a:pt x="22583" y="8105"/>
                      </a:cubicBezTo>
                      <a:cubicBezTo>
                        <a:pt x="22316" y="7705"/>
                        <a:pt x="22183" y="7271"/>
                        <a:pt x="22183" y="6804"/>
                      </a:cubicBezTo>
                      <a:cubicBezTo>
                        <a:pt x="22126" y="6432"/>
                        <a:pt x="21970" y="6036"/>
                        <a:pt x="21612" y="6036"/>
                      </a:cubicBezTo>
                      <a:cubicBezTo>
                        <a:pt x="21552" y="6036"/>
                        <a:pt x="21487" y="6046"/>
                        <a:pt x="21416" y="6070"/>
                      </a:cubicBezTo>
                      <a:cubicBezTo>
                        <a:pt x="20815" y="6270"/>
                        <a:pt x="20715" y="6904"/>
                        <a:pt x="20649" y="7471"/>
                      </a:cubicBezTo>
                      <a:cubicBezTo>
                        <a:pt x="20582" y="8072"/>
                        <a:pt x="20515" y="8705"/>
                        <a:pt x="20081" y="9139"/>
                      </a:cubicBezTo>
                      <a:lnTo>
                        <a:pt x="20081" y="9339"/>
                      </a:lnTo>
                      <a:cubicBezTo>
                        <a:pt x="20055" y="9474"/>
                        <a:pt x="19962" y="9532"/>
                        <a:pt x="19864" y="9532"/>
                      </a:cubicBezTo>
                      <a:cubicBezTo>
                        <a:pt x="19719" y="9532"/>
                        <a:pt x="19561" y="9405"/>
                        <a:pt x="19581" y="9206"/>
                      </a:cubicBezTo>
                      <a:cubicBezTo>
                        <a:pt x="19848" y="7471"/>
                        <a:pt x="19848" y="5703"/>
                        <a:pt x="19581" y="3969"/>
                      </a:cubicBezTo>
                      <a:cubicBezTo>
                        <a:pt x="19448" y="3201"/>
                        <a:pt x="19281" y="2434"/>
                        <a:pt x="19047" y="1700"/>
                      </a:cubicBezTo>
                      <a:cubicBezTo>
                        <a:pt x="18947" y="1100"/>
                        <a:pt x="18647" y="566"/>
                        <a:pt x="18213" y="199"/>
                      </a:cubicBezTo>
                      <a:cubicBezTo>
                        <a:pt x="18012" y="65"/>
                        <a:pt x="17783" y="1"/>
                        <a:pt x="1755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5" name="Google Shape;1965;p60"/>
                <p:cNvSpPr/>
                <p:nvPr/>
              </p:nvSpPr>
              <p:spPr>
                <a:xfrm>
                  <a:off x="2143375" y="2458175"/>
                  <a:ext cx="1543625" cy="1964100"/>
                </a:xfrm>
                <a:custGeom>
                  <a:avLst/>
                  <a:gdLst/>
                  <a:ahLst/>
                  <a:cxnLst/>
                  <a:rect l="l" t="t" r="r" b="b"/>
                  <a:pathLst>
                    <a:path w="61745" h="78564" extrusionOk="0">
                      <a:moveTo>
                        <a:pt x="43646" y="489"/>
                      </a:moveTo>
                      <a:cubicBezTo>
                        <a:pt x="43992" y="489"/>
                        <a:pt x="44333" y="630"/>
                        <a:pt x="44599" y="896"/>
                      </a:cubicBezTo>
                      <a:cubicBezTo>
                        <a:pt x="45099" y="1363"/>
                        <a:pt x="45466" y="1963"/>
                        <a:pt x="45666" y="2597"/>
                      </a:cubicBezTo>
                      <a:cubicBezTo>
                        <a:pt x="46500" y="4998"/>
                        <a:pt x="46033" y="7600"/>
                        <a:pt x="45399" y="10035"/>
                      </a:cubicBezTo>
                      <a:cubicBezTo>
                        <a:pt x="45299" y="10369"/>
                        <a:pt x="45199" y="10736"/>
                        <a:pt x="45132" y="11069"/>
                      </a:cubicBezTo>
                      <a:cubicBezTo>
                        <a:pt x="45112" y="11234"/>
                        <a:pt x="45244" y="11348"/>
                        <a:pt x="45380" y="11348"/>
                      </a:cubicBezTo>
                      <a:cubicBezTo>
                        <a:pt x="45463" y="11348"/>
                        <a:pt x="45548" y="11305"/>
                        <a:pt x="45599" y="11203"/>
                      </a:cubicBezTo>
                      <a:cubicBezTo>
                        <a:pt x="45666" y="10836"/>
                        <a:pt x="45766" y="10502"/>
                        <a:pt x="45866" y="10135"/>
                      </a:cubicBezTo>
                      <a:cubicBezTo>
                        <a:pt x="46000" y="9602"/>
                        <a:pt x="46333" y="9135"/>
                        <a:pt x="46800" y="8801"/>
                      </a:cubicBezTo>
                      <a:cubicBezTo>
                        <a:pt x="47012" y="8652"/>
                        <a:pt x="47256" y="8581"/>
                        <a:pt x="47499" y="8581"/>
                      </a:cubicBezTo>
                      <a:cubicBezTo>
                        <a:pt x="47905" y="8581"/>
                        <a:pt x="48305" y="8779"/>
                        <a:pt x="48535" y="9135"/>
                      </a:cubicBezTo>
                      <a:cubicBezTo>
                        <a:pt x="48835" y="9802"/>
                        <a:pt x="48969" y="10536"/>
                        <a:pt x="48868" y="11270"/>
                      </a:cubicBezTo>
                      <a:cubicBezTo>
                        <a:pt x="48768" y="12804"/>
                        <a:pt x="48335" y="14339"/>
                        <a:pt x="47601" y="15706"/>
                      </a:cubicBezTo>
                      <a:lnTo>
                        <a:pt x="47568" y="15706"/>
                      </a:lnTo>
                      <a:cubicBezTo>
                        <a:pt x="47534" y="15706"/>
                        <a:pt x="47534" y="15773"/>
                        <a:pt x="47568" y="15773"/>
                      </a:cubicBezTo>
                      <a:cubicBezTo>
                        <a:pt x="47501" y="15940"/>
                        <a:pt x="47401" y="16106"/>
                        <a:pt x="47301" y="16240"/>
                      </a:cubicBezTo>
                      <a:cubicBezTo>
                        <a:pt x="47254" y="16357"/>
                        <a:pt x="47355" y="16490"/>
                        <a:pt x="47465" y="16490"/>
                      </a:cubicBezTo>
                      <a:cubicBezTo>
                        <a:pt x="47512" y="16490"/>
                        <a:pt x="47561" y="16466"/>
                        <a:pt x="47601" y="16407"/>
                      </a:cubicBezTo>
                      <a:cubicBezTo>
                        <a:pt x="48268" y="15506"/>
                        <a:pt x="48735" y="14472"/>
                        <a:pt x="49002" y="13404"/>
                      </a:cubicBezTo>
                      <a:cubicBezTo>
                        <a:pt x="49069" y="13238"/>
                        <a:pt x="49102" y="13071"/>
                        <a:pt x="49135" y="12904"/>
                      </a:cubicBezTo>
                      <a:cubicBezTo>
                        <a:pt x="49269" y="12504"/>
                        <a:pt x="49469" y="12104"/>
                        <a:pt x="49702" y="11770"/>
                      </a:cubicBezTo>
                      <a:cubicBezTo>
                        <a:pt x="50002" y="11351"/>
                        <a:pt x="50490" y="11093"/>
                        <a:pt x="50997" y="11093"/>
                      </a:cubicBezTo>
                      <a:cubicBezTo>
                        <a:pt x="51054" y="11093"/>
                        <a:pt x="51112" y="11096"/>
                        <a:pt x="51170" y="11103"/>
                      </a:cubicBezTo>
                      <a:cubicBezTo>
                        <a:pt x="51704" y="11203"/>
                        <a:pt x="52037" y="11670"/>
                        <a:pt x="52004" y="12204"/>
                      </a:cubicBezTo>
                      <a:cubicBezTo>
                        <a:pt x="51771" y="12737"/>
                        <a:pt x="51637" y="13304"/>
                        <a:pt x="51604" y="13871"/>
                      </a:cubicBezTo>
                      <a:cubicBezTo>
                        <a:pt x="51604" y="14043"/>
                        <a:pt x="51701" y="14118"/>
                        <a:pt x="51809" y="14118"/>
                      </a:cubicBezTo>
                      <a:cubicBezTo>
                        <a:pt x="51911" y="14118"/>
                        <a:pt x="52022" y="14052"/>
                        <a:pt x="52071" y="13938"/>
                      </a:cubicBezTo>
                      <a:cubicBezTo>
                        <a:pt x="52304" y="13471"/>
                        <a:pt x="52438" y="12937"/>
                        <a:pt x="52471" y="12404"/>
                      </a:cubicBezTo>
                      <a:cubicBezTo>
                        <a:pt x="52871" y="11503"/>
                        <a:pt x="53505" y="10736"/>
                        <a:pt x="54306" y="10236"/>
                      </a:cubicBezTo>
                      <a:cubicBezTo>
                        <a:pt x="54868" y="9872"/>
                        <a:pt x="55553" y="9631"/>
                        <a:pt x="56207" y="9631"/>
                      </a:cubicBezTo>
                      <a:cubicBezTo>
                        <a:pt x="56872" y="9631"/>
                        <a:pt x="57504" y="9880"/>
                        <a:pt x="57942" y="10502"/>
                      </a:cubicBezTo>
                      <a:cubicBezTo>
                        <a:pt x="58309" y="11069"/>
                        <a:pt x="58542" y="11703"/>
                        <a:pt x="58642" y="12370"/>
                      </a:cubicBezTo>
                      <a:cubicBezTo>
                        <a:pt x="58809" y="13071"/>
                        <a:pt x="58876" y="13771"/>
                        <a:pt x="58876" y="14472"/>
                      </a:cubicBezTo>
                      <a:cubicBezTo>
                        <a:pt x="58909" y="15873"/>
                        <a:pt x="58675" y="17241"/>
                        <a:pt x="58175" y="18575"/>
                      </a:cubicBezTo>
                      <a:cubicBezTo>
                        <a:pt x="57942" y="19242"/>
                        <a:pt x="57641" y="19842"/>
                        <a:pt x="57308" y="20443"/>
                      </a:cubicBezTo>
                      <a:cubicBezTo>
                        <a:pt x="56941" y="21077"/>
                        <a:pt x="56507" y="21610"/>
                        <a:pt x="56140" y="22177"/>
                      </a:cubicBezTo>
                      <a:cubicBezTo>
                        <a:pt x="56037" y="22332"/>
                        <a:pt x="56174" y="22488"/>
                        <a:pt x="56318" y="22488"/>
                      </a:cubicBezTo>
                      <a:cubicBezTo>
                        <a:pt x="56360" y="22488"/>
                        <a:pt x="56403" y="22474"/>
                        <a:pt x="56441" y="22444"/>
                      </a:cubicBezTo>
                      <a:cubicBezTo>
                        <a:pt x="56507" y="22378"/>
                        <a:pt x="56574" y="22311"/>
                        <a:pt x="56641" y="22244"/>
                      </a:cubicBezTo>
                      <a:lnTo>
                        <a:pt x="56641" y="22244"/>
                      </a:lnTo>
                      <a:cubicBezTo>
                        <a:pt x="56541" y="22411"/>
                        <a:pt x="56507" y="22611"/>
                        <a:pt x="56541" y="22811"/>
                      </a:cubicBezTo>
                      <a:cubicBezTo>
                        <a:pt x="56541" y="22945"/>
                        <a:pt x="56632" y="23011"/>
                        <a:pt x="56724" y="23011"/>
                      </a:cubicBezTo>
                      <a:cubicBezTo>
                        <a:pt x="56816" y="23011"/>
                        <a:pt x="56908" y="22945"/>
                        <a:pt x="56908" y="22811"/>
                      </a:cubicBezTo>
                      <a:cubicBezTo>
                        <a:pt x="56974" y="22378"/>
                        <a:pt x="57308" y="22011"/>
                        <a:pt x="57741" y="21944"/>
                      </a:cubicBezTo>
                      <a:cubicBezTo>
                        <a:pt x="57790" y="21937"/>
                        <a:pt x="57837" y="21934"/>
                        <a:pt x="57885" y="21934"/>
                      </a:cubicBezTo>
                      <a:cubicBezTo>
                        <a:pt x="58295" y="21934"/>
                        <a:pt x="58659" y="22185"/>
                        <a:pt x="58809" y="22544"/>
                      </a:cubicBezTo>
                      <a:cubicBezTo>
                        <a:pt x="59076" y="23011"/>
                        <a:pt x="59009" y="23578"/>
                        <a:pt x="58675" y="24012"/>
                      </a:cubicBezTo>
                      <a:cubicBezTo>
                        <a:pt x="58175" y="24112"/>
                        <a:pt x="57708" y="24412"/>
                        <a:pt x="57441" y="24879"/>
                      </a:cubicBezTo>
                      <a:cubicBezTo>
                        <a:pt x="57317" y="25035"/>
                        <a:pt x="57483" y="25250"/>
                        <a:pt x="57669" y="25250"/>
                      </a:cubicBezTo>
                      <a:cubicBezTo>
                        <a:pt x="57682" y="25250"/>
                        <a:pt x="57695" y="25248"/>
                        <a:pt x="57708" y="25246"/>
                      </a:cubicBezTo>
                      <a:cubicBezTo>
                        <a:pt x="58175" y="25113"/>
                        <a:pt x="58609" y="24846"/>
                        <a:pt x="58942" y="24479"/>
                      </a:cubicBezTo>
                      <a:cubicBezTo>
                        <a:pt x="59021" y="24468"/>
                        <a:pt x="59101" y="24462"/>
                        <a:pt x="59181" y="24462"/>
                      </a:cubicBezTo>
                      <a:cubicBezTo>
                        <a:pt x="59575" y="24462"/>
                        <a:pt x="59972" y="24597"/>
                        <a:pt x="60277" y="24846"/>
                      </a:cubicBezTo>
                      <a:cubicBezTo>
                        <a:pt x="61010" y="25547"/>
                        <a:pt x="61277" y="26581"/>
                        <a:pt x="61010" y="27515"/>
                      </a:cubicBezTo>
                      <a:cubicBezTo>
                        <a:pt x="60744" y="28549"/>
                        <a:pt x="60210" y="29483"/>
                        <a:pt x="59443" y="30217"/>
                      </a:cubicBezTo>
                      <a:cubicBezTo>
                        <a:pt x="58742" y="30950"/>
                        <a:pt x="57908" y="31551"/>
                        <a:pt x="57008" y="31984"/>
                      </a:cubicBezTo>
                      <a:cubicBezTo>
                        <a:pt x="56074" y="32385"/>
                        <a:pt x="55106" y="32652"/>
                        <a:pt x="54139" y="32852"/>
                      </a:cubicBezTo>
                      <a:cubicBezTo>
                        <a:pt x="53939" y="32885"/>
                        <a:pt x="54005" y="33152"/>
                        <a:pt x="54172" y="33185"/>
                      </a:cubicBezTo>
                      <a:lnTo>
                        <a:pt x="54439" y="33185"/>
                      </a:lnTo>
                      <a:cubicBezTo>
                        <a:pt x="54439" y="33272"/>
                        <a:pt x="54514" y="33359"/>
                        <a:pt x="54621" y="33359"/>
                      </a:cubicBezTo>
                      <a:cubicBezTo>
                        <a:pt x="54637" y="33359"/>
                        <a:pt x="54655" y="33357"/>
                        <a:pt x="54673" y="33352"/>
                      </a:cubicBezTo>
                      <a:cubicBezTo>
                        <a:pt x="54882" y="33325"/>
                        <a:pt x="55090" y="33312"/>
                        <a:pt x="55299" y="33312"/>
                      </a:cubicBezTo>
                      <a:cubicBezTo>
                        <a:pt x="56120" y="33312"/>
                        <a:pt x="56929" y="33520"/>
                        <a:pt x="57675" y="33919"/>
                      </a:cubicBezTo>
                      <a:cubicBezTo>
                        <a:pt x="57975" y="34086"/>
                        <a:pt x="58509" y="34453"/>
                        <a:pt x="58108" y="34820"/>
                      </a:cubicBezTo>
                      <a:cubicBezTo>
                        <a:pt x="57959" y="34983"/>
                        <a:pt x="57770" y="35041"/>
                        <a:pt x="57570" y="35041"/>
                      </a:cubicBezTo>
                      <a:cubicBezTo>
                        <a:pt x="57280" y="35041"/>
                        <a:pt x="56964" y="34919"/>
                        <a:pt x="56707" y="34820"/>
                      </a:cubicBezTo>
                      <a:cubicBezTo>
                        <a:pt x="56684" y="34814"/>
                        <a:pt x="56661" y="34811"/>
                        <a:pt x="56639" y="34811"/>
                      </a:cubicBezTo>
                      <a:cubicBezTo>
                        <a:pt x="56414" y="34811"/>
                        <a:pt x="56289" y="35104"/>
                        <a:pt x="56441" y="35287"/>
                      </a:cubicBezTo>
                      <a:cubicBezTo>
                        <a:pt x="56941" y="35754"/>
                        <a:pt x="57408" y="36288"/>
                        <a:pt x="57842" y="36855"/>
                      </a:cubicBezTo>
                      <a:cubicBezTo>
                        <a:pt x="58542" y="37789"/>
                        <a:pt x="59042" y="39023"/>
                        <a:pt x="58642" y="40190"/>
                      </a:cubicBezTo>
                      <a:cubicBezTo>
                        <a:pt x="58389" y="40951"/>
                        <a:pt x="57635" y="41593"/>
                        <a:pt x="56824" y="41593"/>
                      </a:cubicBezTo>
                      <a:cubicBezTo>
                        <a:pt x="56675" y="41593"/>
                        <a:pt x="56524" y="41571"/>
                        <a:pt x="56374" y="41525"/>
                      </a:cubicBezTo>
                      <a:cubicBezTo>
                        <a:pt x="56343" y="41514"/>
                        <a:pt x="56314" y="41510"/>
                        <a:pt x="56287" y="41510"/>
                      </a:cubicBezTo>
                      <a:cubicBezTo>
                        <a:pt x="56044" y="41510"/>
                        <a:pt x="55934" y="41875"/>
                        <a:pt x="56174" y="42025"/>
                      </a:cubicBezTo>
                      <a:cubicBezTo>
                        <a:pt x="56541" y="42292"/>
                        <a:pt x="56774" y="42725"/>
                        <a:pt x="56741" y="43192"/>
                      </a:cubicBezTo>
                      <a:cubicBezTo>
                        <a:pt x="56707" y="43693"/>
                        <a:pt x="56507" y="44126"/>
                        <a:pt x="56107" y="44460"/>
                      </a:cubicBezTo>
                      <a:cubicBezTo>
                        <a:pt x="55501" y="45001"/>
                        <a:pt x="54713" y="45135"/>
                        <a:pt x="53915" y="45135"/>
                      </a:cubicBezTo>
                      <a:cubicBezTo>
                        <a:pt x="53483" y="45135"/>
                        <a:pt x="53048" y="45096"/>
                        <a:pt x="52638" y="45060"/>
                      </a:cubicBezTo>
                      <a:cubicBezTo>
                        <a:pt x="52338" y="45060"/>
                        <a:pt x="52271" y="45527"/>
                        <a:pt x="52571" y="45594"/>
                      </a:cubicBezTo>
                      <a:cubicBezTo>
                        <a:pt x="52604" y="45628"/>
                        <a:pt x="52671" y="45661"/>
                        <a:pt x="52738" y="45661"/>
                      </a:cubicBezTo>
                      <a:cubicBezTo>
                        <a:pt x="53238" y="45661"/>
                        <a:pt x="53672" y="46061"/>
                        <a:pt x="53672" y="46562"/>
                      </a:cubicBezTo>
                      <a:cubicBezTo>
                        <a:pt x="53672" y="47062"/>
                        <a:pt x="53238" y="47462"/>
                        <a:pt x="52771" y="47462"/>
                      </a:cubicBezTo>
                      <a:cubicBezTo>
                        <a:pt x="52471" y="47462"/>
                        <a:pt x="52404" y="47896"/>
                        <a:pt x="52705" y="47963"/>
                      </a:cubicBezTo>
                      <a:cubicBezTo>
                        <a:pt x="53572" y="48029"/>
                        <a:pt x="54306" y="48663"/>
                        <a:pt x="54573" y="49497"/>
                      </a:cubicBezTo>
                      <a:cubicBezTo>
                        <a:pt x="54806" y="50364"/>
                        <a:pt x="54472" y="51298"/>
                        <a:pt x="53739" y="51799"/>
                      </a:cubicBezTo>
                      <a:cubicBezTo>
                        <a:pt x="53605" y="51899"/>
                        <a:pt x="53572" y="52099"/>
                        <a:pt x="53705" y="52232"/>
                      </a:cubicBezTo>
                      <a:cubicBezTo>
                        <a:pt x="54839" y="53800"/>
                        <a:pt x="54439" y="56002"/>
                        <a:pt x="52805" y="57069"/>
                      </a:cubicBezTo>
                      <a:cubicBezTo>
                        <a:pt x="52604" y="57203"/>
                        <a:pt x="52638" y="57503"/>
                        <a:pt x="52871" y="57569"/>
                      </a:cubicBezTo>
                      <a:cubicBezTo>
                        <a:pt x="53872" y="57803"/>
                        <a:pt x="55073" y="58070"/>
                        <a:pt x="55540" y="59071"/>
                      </a:cubicBezTo>
                      <a:cubicBezTo>
                        <a:pt x="55773" y="59471"/>
                        <a:pt x="55740" y="59971"/>
                        <a:pt x="55440" y="60305"/>
                      </a:cubicBezTo>
                      <a:cubicBezTo>
                        <a:pt x="55273" y="60505"/>
                        <a:pt x="55006" y="60605"/>
                        <a:pt x="54773" y="60638"/>
                      </a:cubicBezTo>
                      <a:cubicBezTo>
                        <a:pt x="54639" y="60572"/>
                        <a:pt x="54506" y="60538"/>
                        <a:pt x="54372" y="60505"/>
                      </a:cubicBezTo>
                      <a:cubicBezTo>
                        <a:pt x="54349" y="60500"/>
                        <a:pt x="54326" y="60498"/>
                        <a:pt x="54304" y="60498"/>
                      </a:cubicBezTo>
                      <a:cubicBezTo>
                        <a:pt x="54017" y="60498"/>
                        <a:pt x="53891" y="60884"/>
                        <a:pt x="54139" y="61039"/>
                      </a:cubicBezTo>
                      <a:cubicBezTo>
                        <a:pt x="54272" y="61139"/>
                        <a:pt x="54472" y="61172"/>
                        <a:pt x="54639" y="61205"/>
                      </a:cubicBezTo>
                      <a:cubicBezTo>
                        <a:pt x="58108" y="62373"/>
                        <a:pt x="58642" y="67043"/>
                        <a:pt x="55540" y="69011"/>
                      </a:cubicBezTo>
                      <a:cubicBezTo>
                        <a:pt x="55406" y="69111"/>
                        <a:pt x="55373" y="69345"/>
                        <a:pt x="55507" y="69478"/>
                      </a:cubicBezTo>
                      <a:cubicBezTo>
                        <a:pt x="55907" y="69778"/>
                        <a:pt x="56274" y="70212"/>
                        <a:pt x="56507" y="70679"/>
                      </a:cubicBezTo>
                      <a:cubicBezTo>
                        <a:pt x="57008" y="71713"/>
                        <a:pt x="57074" y="72914"/>
                        <a:pt x="56741" y="74015"/>
                      </a:cubicBezTo>
                      <a:cubicBezTo>
                        <a:pt x="56407" y="75149"/>
                        <a:pt x="55640" y="76149"/>
                        <a:pt x="54606" y="76783"/>
                      </a:cubicBezTo>
                      <a:cubicBezTo>
                        <a:pt x="53356" y="77599"/>
                        <a:pt x="51943" y="77927"/>
                        <a:pt x="50504" y="77927"/>
                      </a:cubicBezTo>
                      <a:cubicBezTo>
                        <a:pt x="49179" y="77927"/>
                        <a:pt x="47831" y="77649"/>
                        <a:pt x="46567" y="77217"/>
                      </a:cubicBezTo>
                      <a:cubicBezTo>
                        <a:pt x="45066" y="76683"/>
                        <a:pt x="43598" y="76016"/>
                        <a:pt x="42197" y="75282"/>
                      </a:cubicBezTo>
                      <a:cubicBezTo>
                        <a:pt x="40796" y="74548"/>
                        <a:pt x="39428" y="73814"/>
                        <a:pt x="38094" y="72980"/>
                      </a:cubicBezTo>
                      <a:cubicBezTo>
                        <a:pt x="35492" y="71413"/>
                        <a:pt x="33091" y="69578"/>
                        <a:pt x="30889" y="67510"/>
                      </a:cubicBezTo>
                      <a:cubicBezTo>
                        <a:pt x="26619" y="63474"/>
                        <a:pt x="23150" y="58737"/>
                        <a:pt x="19914" y="53867"/>
                      </a:cubicBezTo>
                      <a:cubicBezTo>
                        <a:pt x="18247" y="51365"/>
                        <a:pt x="16645" y="48863"/>
                        <a:pt x="15044" y="46328"/>
                      </a:cubicBezTo>
                      <a:cubicBezTo>
                        <a:pt x="13376" y="43693"/>
                        <a:pt x="11709" y="41024"/>
                        <a:pt x="10107" y="38322"/>
                      </a:cubicBezTo>
                      <a:cubicBezTo>
                        <a:pt x="6905" y="32952"/>
                        <a:pt x="4103" y="27348"/>
                        <a:pt x="2202" y="21377"/>
                      </a:cubicBezTo>
                      <a:cubicBezTo>
                        <a:pt x="2202" y="21362"/>
                        <a:pt x="2202" y="21347"/>
                        <a:pt x="2199" y="21335"/>
                      </a:cubicBezTo>
                      <a:lnTo>
                        <a:pt x="2199" y="21335"/>
                      </a:lnTo>
                      <a:cubicBezTo>
                        <a:pt x="2719" y="21764"/>
                        <a:pt x="3143" y="22289"/>
                        <a:pt x="3536" y="22878"/>
                      </a:cubicBezTo>
                      <a:cubicBezTo>
                        <a:pt x="3584" y="22945"/>
                        <a:pt x="3652" y="22974"/>
                        <a:pt x="3720" y="22974"/>
                      </a:cubicBezTo>
                      <a:cubicBezTo>
                        <a:pt x="3890" y="22974"/>
                        <a:pt x="4065" y="22801"/>
                        <a:pt x="3970" y="22611"/>
                      </a:cubicBezTo>
                      <a:cubicBezTo>
                        <a:pt x="3503" y="21877"/>
                        <a:pt x="2936" y="21243"/>
                        <a:pt x="2269" y="20676"/>
                      </a:cubicBezTo>
                      <a:cubicBezTo>
                        <a:pt x="1368" y="19809"/>
                        <a:pt x="167" y="18508"/>
                        <a:pt x="734" y="17141"/>
                      </a:cubicBezTo>
                      <a:cubicBezTo>
                        <a:pt x="901" y="16607"/>
                        <a:pt x="1435" y="16240"/>
                        <a:pt x="2002" y="16207"/>
                      </a:cubicBezTo>
                      <a:cubicBezTo>
                        <a:pt x="2702" y="16273"/>
                        <a:pt x="3203" y="16874"/>
                        <a:pt x="3536" y="17407"/>
                      </a:cubicBezTo>
                      <a:cubicBezTo>
                        <a:pt x="3592" y="17454"/>
                        <a:pt x="3657" y="17475"/>
                        <a:pt x="3719" y="17475"/>
                      </a:cubicBezTo>
                      <a:cubicBezTo>
                        <a:pt x="3876" y="17475"/>
                        <a:pt x="4018" y="17342"/>
                        <a:pt x="3970" y="17174"/>
                      </a:cubicBezTo>
                      <a:cubicBezTo>
                        <a:pt x="3636" y="16473"/>
                        <a:pt x="3469" y="15740"/>
                        <a:pt x="3403" y="15006"/>
                      </a:cubicBezTo>
                      <a:cubicBezTo>
                        <a:pt x="3369" y="14672"/>
                        <a:pt x="3369" y="14339"/>
                        <a:pt x="3403" y="14005"/>
                      </a:cubicBezTo>
                      <a:cubicBezTo>
                        <a:pt x="3403" y="13738"/>
                        <a:pt x="3469" y="13471"/>
                        <a:pt x="3603" y="13204"/>
                      </a:cubicBezTo>
                      <a:cubicBezTo>
                        <a:pt x="3679" y="13078"/>
                        <a:pt x="3789" y="13028"/>
                        <a:pt x="3916" y="13028"/>
                      </a:cubicBezTo>
                      <a:cubicBezTo>
                        <a:pt x="4123" y="13028"/>
                        <a:pt x="4376" y="13160"/>
                        <a:pt x="4604" y="13304"/>
                      </a:cubicBezTo>
                      <a:cubicBezTo>
                        <a:pt x="4704" y="13438"/>
                        <a:pt x="4804" y="13605"/>
                        <a:pt x="4937" y="13738"/>
                      </a:cubicBezTo>
                      <a:cubicBezTo>
                        <a:pt x="5638" y="14605"/>
                        <a:pt x="6505" y="15339"/>
                        <a:pt x="7472" y="15940"/>
                      </a:cubicBezTo>
                      <a:cubicBezTo>
                        <a:pt x="7572" y="16040"/>
                        <a:pt x="7706" y="16140"/>
                        <a:pt x="7806" y="16240"/>
                      </a:cubicBezTo>
                      <a:cubicBezTo>
                        <a:pt x="7834" y="16268"/>
                        <a:pt x="7871" y="16281"/>
                        <a:pt x="7907" y="16281"/>
                      </a:cubicBezTo>
                      <a:cubicBezTo>
                        <a:pt x="7998" y="16281"/>
                        <a:pt x="8087" y="16202"/>
                        <a:pt x="8039" y="16106"/>
                      </a:cubicBezTo>
                      <a:cubicBezTo>
                        <a:pt x="8006" y="16006"/>
                        <a:pt x="7939" y="15873"/>
                        <a:pt x="7873" y="15773"/>
                      </a:cubicBezTo>
                      <a:cubicBezTo>
                        <a:pt x="7906" y="15639"/>
                        <a:pt x="7839" y="15506"/>
                        <a:pt x="7739" y="15473"/>
                      </a:cubicBezTo>
                      <a:lnTo>
                        <a:pt x="7506" y="15306"/>
                      </a:lnTo>
                      <a:lnTo>
                        <a:pt x="7339" y="15106"/>
                      </a:lnTo>
                      <a:cubicBezTo>
                        <a:pt x="7072" y="14806"/>
                        <a:pt x="6805" y="14539"/>
                        <a:pt x="6505" y="14238"/>
                      </a:cubicBezTo>
                      <a:cubicBezTo>
                        <a:pt x="6071" y="13838"/>
                        <a:pt x="5604" y="13471"/>
                        <a:pt x="5137" y="13104"/>
                      </a:cubicBezTo>
                      <a:cubicBezTo>
                        <a:pt x="4570" y="12437"/>
                        <a:pt x="4203" y="11637"/>
                        <a:pt x="4003" y="10803"/>
                      </a:cubicBezTo>
                      <a:cubicBezTo>
                        <a:pt x="3736" y="9969"/>
                        <a:pt x="3936" y="9068"/>
                        <a:pt x="4537" y="8434"/>
                      </a:cubicBezTo>
                      <a:cubicBezTo>
                        <a:pt x="4924" y="8088"/>
                        <a:pt x="5411" y="7903"/>
                        <a:pt x="5898" y="7903"/>
                      </a:cubicBezTo>
                      <a:cubicBezTo>
                        <a:pt x="6209" y="7903"/>
                        <a:pt x="6519" y="7978"/>
                        <a:pt x="6805" y="8134"/>
                      </a:cubicBezTo>
                      <a:cubicBezTo>
                        <a:pt x="7272" y="8401"/>
                        <a:pt x="7606" y="8868"/>
                        <a:pt x="7739" y="9368"/>
                      </a:cubicBezTo>
                      <a:cubicBezTo>
                        <a:pt x="7806" y="9668"/>
                        <a:pt x="7806" y="9935"/>
                        <a:pt x="7772" y="10202"/>
                      </a:cubicBezTo>
                      <a:cubicBezTo>
                        <a:pt x="7739" y="10369"/>
                        <a:pt x="7806" y="10502"/>
                        <a:pt x="7973" y="10569"/>
                      </a:cubicBezTo>
                      <a:cubicBezTo>
                        <a:pt x="7990" y="10574"/>
                        <a:pt x="8008" y="10576"/>
                        <a:pt x="8027" y="10576"/>
                      </a:cubicBezTo>
                      <a:cubicBezTo>
                        <a:pt x="8148" y="10576"/>
                        <a:pt x="8277" y="10485"/>
                        <a:pt x="8306" y="10369"/>
                      </a:cubicBezTo>
                      <a:cubicBezTo>
                        <a:pt x="8373" y="10002"/>
                        <a:pt x="8373" y="9635"/>
                        <a:pt x="8273" y="9268"/>
                      </a:cubicBezTo>
                      <a:cubicBezTo>
                        <a:pt x="8273" y="9201"/>
                        <a:pt x="8273" y="9135"/>
                        <a:pt x="8239" y="9068"/>
                      </a:cubicBezTo>
                      <a:cubicBezTo>
                        <a:pt x="8139" y="8701"/>
                        <a:pt x="8106" y="8301"/>
                        <a:pt x="8073" y="7934"/>
                      </a:cubicBezTo>
                      <a:cubicBezTo>
                        <a:pt x="8039" y="7434"/>
                        <a:pt x="8239" y="6967"/>
                        <a:pt x="8606" y="6666"/>
                      </a:cubicBezTo>
                      <a:cubicBezTo>
                        <a:pt x="8718" y="6608"/>
                        <a:pt x="8829" y="6582"/>
                        <a:pt x="8938" y="6582"/>
                      </a:cubicBezTo>
                      <a:cubicBezTo>
                        <a:pt x="9387" y="6582"/>
                        <a:pt x="9806" y="7012"/>
                        <a:pt x="10074" y="7333"/>
                      </a:cubicBezTo>
                      <a:cubicBezTo>
                        <a:pt x="10541" y="7934"/>
                        <a:pt x="10908" y="8634"/>
                        <a:pt x="11075" y="9402"/>
                      </a:cubicBezTo>
                      <a:cubicBezTo>
                        <a:pt x="11008" y="9969"/>
                        <a:pt x="11075" y="10569"/>
                        <a:pt x="11175" y="11136"/>
                      </a:cubicBezTo>
                      <a:cubicBezTo>
                        <a:pt x="11203" y="11262"/>
                        <a:pt x="11301" y="11317"/>
                        <a:pt x="11406" y="11317"/>
                      </a:cubicBezTo>
                      <a:cubicBezTo>
                        <a:pt x="11551" y="11317"/>
                        <a:pt x="11709" y="11211"/>
                        <a:pt x="11709" y="11036"/>
                      </a:cubicBezTo>
                      <a:cubicBezTo>
                        <a:pt x="11775" y="10469"/>
                        <a:pt x="11742" y="9902"/>
                        <a:pt x="11609" y="9335"/>
                      </a:cubicBezTo>
                      <a:cubicBezTo>
                        <a:pt x="11609" y="9135"/>
                        <a:pt x="11642" y="8935"/>
                        <a:pt x="11709" y="8701"/>
                      </a:cubicBezTo>
                      <a:cubicBezTo>
                        <a:pt x="11775" y="8401"/>
                        <a:pt x="11842" y="8067"/>
                        <a:pt x="11975" y="7767"/>
                      </a:cubicBezTo>
                      <a:cubicBezTo>
                        <a:pt x="12076" y="7534"/>
                        <a:pt x="12176" y="7233"/>
                        <a:pt x="12442" y="7167"/>
                      </a:cubicBezTo>
                      <a:cubicBezTo>
                        <a:pt x="12474" y="7159"/>
                        <a:pt x="12506" y="7155"/>
                        <a:pt x="12537" y="7155"/>
                      </a:cubicBezTo>
                      <a:cubicBezTo>
                        <a:pt x="12764" y="7155"/>
                        <a:pt x="12959" y="7353"/>
                        <a:pt x="13076" y="7500"/>
                      </a:cubicBezTo>
                      <a:cubicBezTo>
                        <a:pt x="13276" y="7734"/>
                        <a:pt x="13443" y="8001"/>
                        <a:pt x="13577" y="8267"/>
                      </a:cubicBezTo>
                      <a:cubicBezTo>
                        <a:pt x="14177" y="9435"/>
                        <a:pt x="14544" y="10703"/>
                        <a:pt x="14577" y="12037"/>
                      </a:cubicBezTo>
                      <a:cubicBezTo>
                        <a:pt x="14577" y="12204"/>
                        <a:pt x="14711" y="12287"/>
                        <a:pt x="14844" y="12287"/>
                      </a:cubicBezTo>
                      <a:cubicBezTo>
                        <a:pt x="14978" y="12287"/>
                        <a:pt x="15111" y="12204"/>
                        <a:pt x="15111" y="12037"/>
                      </a:cubicBezTo>
                      <a:cubicBezTo>
                        <a:pt x="15078" y="11069"/>
                        <a:pt x="15178" y="9902"/>
                        <a:pt x="16145" y="9368"/>
                      </a:cubicBezTo>
                      <a:cubicBezTo>
                        <a:pt x="16329" y="9252"/>
                        <a:pt x="16537" y="9193"/>
                        <a:pt x="16746" y="9193"/>
                      </a:cubicBezTo>
                      <a:cubicBezTo>
                        <a:pt x="16954" y="9193"/>
                        <a:pt x="17162" y="9252"/>
                        <a:pt x="17346" y="9368"/>
                      </a:cubicBezTo>
                      <a:cubicBezTo>
                        <a:pt x="17680" y="9602"/>
                        <a:pt x="17846" y="10002"/>
                        <a:pt x="17780" y="10402"/>
                      </a:cubicBezTo>
                      <a:cubicBezTo>
                        <a:pt x="17780" y="10491"/>
                        <a:pt x="17854" y="10565"/>
                        <a:pt x="17923" y="10565"/>
                      </a:cubicBezTo>
                      <a:cubicBezTo>
                        <a:pt x="17957" y="10565"/>
                        <a:pt x="17991" y="10547"/>
                        <a:pt x="18013" y="10502"/>
                      </a:cubicBezTo>
                      <a:cubicBezTo>
                        <a:pt x="18046" y="10469"/>
                        <a:pt x="18046" y="10436"/>
                        <a:pt x="18080" y="10436"/>
                      </a:cubicBezTo>
                      <a:cubicBezTo>
                        <a:pt x="18113" y="10536"/>
                        <a:pt x="18180" y="10636"/>
                        <a:pt x="18247" y="10769"/>
                      </a:cubicBezTo>
                      <a:cubicBezTo>
                        <a:pt x="18304" y="10837"/>
                        <a:pt x="18379" y="10865"/>
                        <a:pt x="18452" y="10865"/>
                      </a:cubicBezTo>
                      <a:cubicBezTo>
                        <a:pt x="18633" y="10865"/>
                        <a:pt x="18809" y="10692"/>
                        <a:pt x="18714" y="10502"/>
                      </a:cubicBezTo>
                      <a:cubicBezTo>
                        <a:pt x="17613" y="8601"/>
                        <a:pt x="17146" y="6433"/>
                        <a:pt x="17379" y="4265"/>
                      </a:cubicBezTo>
                      <a:cubicBezTo>
                        <a:pt x="17379" y="3798"/>
                        <a:pt x="17479" y="3364"/>
                        <a:pt x="17646" y="2930"/>
                      </a:cubicBezTo>
                      <a:cubicBezTo>
                        <a:pt x="17742" y="2644"/>
                        <a:pt x="17958" y="2328"/>
                        <a:pt x="18267" y="2328"/>
                      </a:cubicBezTo>
                      <a:cubicBezTo>
                        <a:pt x="18282" y="2328"/>
                        <a:pt x="18298" y="2328"/>
                        <a:pt x="18313" y="2330"/>
                      </a:cubicBezTo>
                      <a:cubicBezTo>
                        <a:pt x="18747" y="2397"/>
                        <a:pt x="18980" y="2897"/>
                        <a:pt x="19147" y="3231"/>
                      </a:cubicBezTo>
                      <a:cubicBezTo>
                        <a:pt x="19381" y="3664"/>
                        <a:pt x="19581" y="4165"/>
                        <a:pt x="19714" y="4665"/>
                      </a:cubicBezTo>
                      <a:cubicBezTo>
                        <a:pt x="19881" y="5132"/>
                        <a:pt x="19981" y="5666"/>
                        <a:pt x="20015" y="6166"/>
                      </a:cubicBezTo>
                      <a:cubicBezTo>
                        <a:pt x="19981" y="6700"/>
                        <a:pt x="19981" y="7233"/>
                        <a:pt x="20015" y="7767"/>
                      </a:cubicBezTo>
                      <a:cubicBezTo>
                        <a:pt x="20015" y="7934"/>
                        <a:pt x="20148" y="8017"/>
                        <a:pt x="20281" y="8017"/>
                      </a:cubicBezTo>
                      <a:cubicBezTo>
                        <a:pt x="20415" y="8017"/>
                        <a:pt x="20548" y="7934"/>
                        <a:pt x="20548" y="7767"/>
                      </a:cubicBezTo>
                      <a:cubicBezTo>
                        <a:pt x="20582" y="7200"/>
                        <a:pt x="20582" y="6666"/>
                        <a:pt x="20548" y="6133"/>
                      </a:cubicBezTo>
                      <a:cubicBezTo>
                        <a:pt x="20582" y="5566"/>
                        <a:pt x="20648" y="4998"/>
                        <a:pt x="20748" y="4465"/>
                      </a:cubicBezTo>
                      <a:cubicBezTo>
                        <a:pt x="20748" y="4064"/>
                        <a:pt x="20882" y="3698"/>
                        <a:pt x="21082" y="3364"/>
                      </a:cubicBezTo>
                      <a:cubicBezTo>
                        <a:pt x="21232" y="3171"/>
                        <a:pt x="21451" y="3074"/>
                        <a:pt x="21668" y="3074"/>
                      </a:cubicBezTo>
                      <a:cubicBezTo>
                        <a:pt x="21789" y="3074"/>
                        <a:pt x="21909" y="3104"/>
                        <a:pt x="22016" y="3164"/>
                      </a:cubicBezTo>
                      <a:cubicBezTo>
                        <a:pt x="22383" y="3331"/>
                        <a:pt x="22683" y="3631"/>
                        <a:pt x="22850" y="3998"/>
                      </a:cubicBezTo>
                      <a:cubicBezTo>
                        <a:pt x="23083" y="4365"/>
                        <a:pt x="23250" y="4798"/>
                        <a:pt x="23417" y="5199"/>
                      </a:cubicBezTo>
                      <a:cubicBezTo>
                        <a:pt x="24017" y="6600"/>
                        <a:pt x="24384" y="8101"/>
                        <a:pt x="24518" y="9602"/>
                      </a:cubicBezTo>
                      <a:cubicBezTo>
                        <a:pt x="24418" y="9969"/>
                        <a:pt x="24418" y="10336"/>
                        <a:pt x="24584" y="10669"/>
                      </a:cubicBezTo>
                      <a:cubicBezTo>
                        <a:pt x="24624" y="10762"/>
                        <a:pt x="24706" y="10802"/>
                        <a:pt x="24790" y="10802"/>
                      </a:cubicBezTo>
                      <a:cubicBezTo>
                        <a:pt x="24918" y="10802"/>
                        <a:pt x="25051" y="10710"/>
                        <a:pt x="25051" y="10569"/>
                      </a:cubicBezTo>
                      <a:cubicBezTo>
                        <a:pt x="25051" y="10236"/>
                        <a:pt x="25051" y="9935"/>
                        <a:pt x="25018" y="9635"/>
                      </a:cubicBezTo>
                      <a:cubicBezTo>
                        <a:pt x="25051" y="9502"/>
                        <a:pt x="25118" y="9402"/>
                        <a:pt x="25185" y="9335"/>
                      </a:cubicBezTo>
                      <a:cubicBezTo>
                        <a:pt x="25442" y="9021"/>
                        <a:pt x="25821" y="8854"/>
                        <a:pt x="26196" y="8854"/>
                      </a:cubicBezTo>
                      <a:cubicBezTo>
                        <a:pt x="26260" y="8854"/>
                        <a:pt x="26323" y="8858"/>
                        <a:pt x="26386" y="8868"/>
                      </a:cubicBezTo>
                      <a:cubicBezTo>
                        <a:pt x="26853" y="8935"/>
                        <a:pt x="27320" y="9168"/>
                        <a:pt x="27620" y="9535"/>
                      </a:cubicBezTo>
                      <a:cubicBezTo>
                        <a:pt x="27787" y="9702"/>
                        <a:pt x="27920" y="9902"/>
                        <a:pt x="28054" y="10135"/>
                      </a:cubicBezTo>
                      <a:cubicBezTo>
                        <a:pt x="28087" y="10236"/>
                        <a:pt x="28154" y="10336"/>
                        <a:pt x="28220" y="10469"/>
                      </a:cubicBezTo>
                      <a:cubicBezTo>
                        <a:pt x="28254" y="10502"/>
                        <a:pt x="28287" y="10536"/>
                        <a:pt x="28320" y="10569"/>
                      </a:cubicBezTo>
                      <a:cubicBezTo>
                        <a:pt x="28454" y="10769"/>
                        <a:pt x="28587" y="10969"/>
                        <a:pt x="28687" y="11136"/>
                      </a:cubicBezTo>
                      <a:cubicBezTo>
                        <a:pt x="28747" y="11226"/>
                        <a:pt x="28828" y="11262"/>
                        <a:pt x="28907" y="11262"/>
                      </a:cubicBezTo>
                      <a:cubicBezTo>
                        <a:pt x="29091" y="11262"/>
                        <a:pt x="29261" y="11066"/>
                        <a:pt x="29121" y="10903"/>
                      </a:cubicBezTo>
                      <a:cubicBezTo>
                        <a:pt x="28587" y="10169"/>
                        <a:pt x="28187" y="9368"/>
                        <a:pt x="27920" y="8534"/>
                      </a:cubicBezTo>
                      <a:cubicBezTo>
                        <a:pt x="27753" y="7901"/>
                        <a:pt x="27787" y="7267"/>
                        <a:pt x="28054" y="6666"/>
                      </a:cubicBezTo>
                      <a:cubicBezTo>
                        <a:pt x="28287" y="6099"/>
                        <a:pt x="28821" y="5699"/>
                        <a:pt x="29421" y="5632"/>
                      </a:cubicBezTo>
                      <a:cubicBezTo>
                        <a:pt x="30122" y="5632"/>
                        <a:pt x="30822" y="5966"/>
                        <a:pt x="31256" y="6500"/>
                      </a:cubicBezTo>
                      <a:cubicBezTo>
                        <a:pt x="31623" y="6933"/>
                        <a:pt x="31890" y="7434"/>
                        <a:pt x="32090" y="7967"/>
                      </a:cubicBezTo>
                      <a:cubicBezTo>
                        <a:pt x="32157" y="8201"/>
                        <a:pt x="32257" y="8401"/>
                        <a:pt x="32357" y="8634"/>
                      </a:cubicBezTo>
                      <a:cubicBezTo>
                        <a:pt x="32390" y="8723"/>
                        <a:pt x="32464" y="8760"/>
                        <a:pt x="32544" y="8760"/>
                      </a:cubicBezTo>
                      <a:cubicBezTo>
                        <a:pt x="32705" y="8760"/>
                        <a:pt x="32890" y="8612"/>
                        <a:pt x="32824" y="8434"/>
                      </a:cubicBezTo>
                      <a:cubicBezTo>
                        <a:pt x="32724" y="8167"/>
                        <a:pt x="32657" y="7967"/>
                        <a:pt x="32557" y="7734"/>
                      </a:cubicBezTo>
                      <a:cubicBezTo>
                        <a:pt x="32390" y="7233"/>
                        <a:pt x="32323" y="6666"/>
                        <a:pt x="32357" y="6133"/>
                      </a:cubicBezTo>
                      <a:cubicBezTo>
                        <a:pt x="32390" y="5465"/>
                        <a:pt x="32557" y="4832"/>
                        <a:pt x="32924" y="4265"/>
                      </a:cubicBezTo>
                      <a:cubicBezTo>
                        <a:pt x="33067" y="4066"/>
                        <a:pt x="33240" y="3988"/>
                        <a:pt x="33420" y="3988"/>
                      </a:cubicBezTo>
                      <a:cubicBezTo>
                        <a:pt x="33784" y="3988"/>
                        <a:pt x="34179" y="4308"/>
                        <a:pt x="34425" y="4598"/>
                      </a:cubicBezTo>
                      <a:cubicBezTo>
                        <a:pt x="35259" y="5632"/>
                        <a:pt x="35792" y="6900"/>
                        <a:pt x="35959" y="8234"/>
                      </a:cubicBezTo>
                      <a:cubicBezTo>
                        <a:pt x="35959" y="8267"/>
                        <a:pt x="35959" y="8301"/>
                        <a:pt x="35959" y="8334"/>
                      </a:cubicBezTo>
                      <a:cubicBezTo>
                        <a:pt x="35988" y="8451"/>
                        <a:pt x="36095" y="8504"/>
                        <a:pt x="36202" y="8504"/>
                      </a:cubicBezTo>
                      <a:cubicBezTo>
                        <a:pt x="36339" y="8504"/>
                        <a:pt x="36478" y="8417"/>
                        <a:pt x="36460" y="8267"/>
                      </a:cubicBezTo>
                      <a:cubicBezTo>
                        <a:pt x="36460" y="8234"/>
                        <a:pt x="36460" y="8201"/>
                        <a:pt x="36460" y="8201"/>
                      </a:cubicBezTo>
                      <a:cubicBezTo>
                        <a:pt x="36460" y="8167"/>
                        <a:pt x="36460" y="8101"/>
                        <a:pt x="36426" y="8067"/>
                      </a:cubicBezTo>
                      <a:lnTo>
                        <a:pt x="36426" y="7967"/>
                      </a:lnTo>
                      <a:cubicBezTo>
                        <a:pt x="36360" y="7434"/>
                        <a:pt x="36393" y="6900"/>
                        <a:pt x="36526" y="6366"/>
                      </a:cubicBezTo>
                      <a:cubicBezTo>
                        <a:pt x="36558" y="6147"/>
                        <a:pt x="36736" y="5220"/>
                        <a:pt x="37090" y="5220"/>
                      </a:cubicBezTo>
                      <a:cubicBezTo>
                        <a:pt x="37113" y="5220"/>
                        <a:pt x="37136" y="5224"/>
                        <a:pt x="37160" y="5232"/>
                      </a:cubicBezTo>
                      <a:cubicBezTo>
                        <a:pt x="37394" y="5299"/>
                        <a:pt x="37494" y="5599"/>
                        <a:pt x="37560" y="5766"/>
                      </a:cubicBezTo>
                      <a:cubicBezTo>
                        <a:pt x="37694" y="6033"/>
                        <a:pt x="37794" y="6333"/>
                        <a:pt x="37894" y="6633"/>
                      </a:cubicBezTo>
                      <a:cubicBezTo>
                        <a:pt x="38061" y="7233"/>
                        <a:pt x="38161" y="7800"/>
                        <a:pt x="38228" y="8401"/>
                      </a:cubicBezTo>
                      <a:cubicBezTo>
                        <a:pt x="38228" y="8538"/>
                        <a:pt x="38352" y="8643"/>
                        <a:pt x="38484" y="8643"/>
                      </a:cubicBezTo>
                      <a:cubicBezTo>
                        <a:pt x="38545" y="8643"/>
                        <a:pt x="38608" y="8621"/>
                        <a:pt x="38661" y="8568"/>
                      </a:cubicBezTo>
                      <a:cubicBezTo>
                        <a:pt x="38895" y="8167"/>
                        <a:pt x="39061" y="7734"/>
                        <a:pt x="39061" y="7267"/>
                      </a:cubicBezTo>
                      <a:cubicBezTo>
                        <a:pt x="39119" y="6895"/>
                        <a:pt x="39274" y="6498"/>
                        <a:pt x="39633" y="6498"/>
                      </a:cubicBezTo>
                      <a:cubicBezTo>
                        <a:pt x="39692" y="6498"/>
                        <a:pt x="39758" y="6509"/>
                        <a:pt x="39829" y="6533"/>
                      </a:cubicBezTo>
                      <a:cubicBezTo>
                        <a:pt x="40429" y="6733"/>
                        <a:pt x="40529" y="7434"/>
                        <a:pt x="40596" y="7967"/>
                      </a:cubicBezTo>
                      <a:cubicBezTo>
                        <a:pt x="40663" y="8534"/>
                        <a:pt x="40696" y="9168"/>
                        <a:pt x="41130" y="9635"/>
                      </a:cubicBezTo>
                      <a:cubicBezTo>
                        <a:pt x="41130" y="9668"/>
                        <a:pt x="41130" y="9735"/>
                        <a:pt x="41163" y="9802"/>
                      </a:cubicBezTo>
                      <a:cubicBezTo>
                        <a:pt x="41176" y="9937"/>
                        <a:pt x="41266" y="9995"/>
                        <a:pt x="41364" y="9995"/>
                      </a:cubicBezTo>
                      <a:cubicBezTo>
                        <a:pt x="41508" y="9995"/>
                        <a:pt x="41670" y="9867"/>
                        <a:pt x="41630" y="9668"/>
                      </a:cubicBezTo>
                      <a:cubicBezTo>
                        <a:pt x="41230" y="7167"/>
                        <a:pt x="41430" y="4598"/>
                        <a:pt x="42164" y="2163"/>
                      </a:cubicBezTo>
                      <a:cubicBezTo>
                        <a:pt x="42330" y="1629"/>
                        <a:pt x="42531" y="996"/>
                        <a:pt x="42998" y="662"/>
                      </a:cubicBezTo>
                      <a:cubicBezTo>
                        <a:pt x="43204" y="546"/>
                        <a:pt x="43426" y="489"/>
                        <a:pt x="43646" y="489"/>
                      </a:cubicBezTo>
                      <a:close/>
                      <a:moveTo>
                        <a:pt x="43673" y="1"/>
                      </a:moveTo>
                      <a:cubicBezTo>
                        <a:pt x="43239" y="1"/>
                        <a:pt x="42824" y="179"/>
                        <a:pt x="42531" y="495"/>
                      </a:cubicBezTo>
                      <a:cubicBezTo>
                        <a:pt x="42097" y="1029"/>
                        <a:pt x="41797" y="1663"/>
                        <a:pt x="41663" y="2330"/>
                      </a:cubicBezTo>
                      <a:cubicBezTo>
                        <a:pt x="41196" y="3998"/>
                        <a:pt x="40963" y="5699"/>
                        <a:pt x="40996" y="7434"/>
                      </a:cubicBezTo>
                      <a:cubicBezTo>
                        <a:pt x="40929" y="6800"/>
                        <a:pt x="40496" y="6266"/>
                        <a:pt x="39929" y="6066"/>
                      </a:cubicBezTo>
                      <a:cubicBezTo>
                        <a:pt x="39861" y="6054"/>
                        <a:pt x="39794" y="6048"/>
                        <a:pt x="39728" y="6048"/>
                      </a:cubicBezTo>
                      <a:cubicBezTo>
                        <a:pt x="39241" y="6048"/>
                        <a:pt x="38816" y="6363"/>
                        <a:pt x="38728" y="6833"/>
                      </a:cubicBezTo>
                      <a:cubicBezTo>
                        <a:pt x="38661" y="7033"/>
                        <a:pt x="38628" y="7233"/>
                        <a:pt x="38628" y="7434"/>
                      </a:cubicBezTo>
                      <a:cubicBezTo>
                        <a:pt x="38528" y="7000"/>
                        <a:pt x="38428" y="6600"/>
                        <a:pt x="38294" y="6166"/>
                      </a:cubicBezTo>
                      <a:cubicBezTo>
                        <a:pt x="38127" y="5666"/>
                        <a:pt x="37861" y="4765"/>
                        <a:pt x="37193" y="4732"/>
                      </a:cubicBezTo>
                      <a:cubicBezTo>
                        <a:pt x="37180" y="4731"/>
                        <a:pt x="37167" y="4731"/>
                        <a:pt x="37155" y="4731"/>
                      </a:cubicBezTo>
                      <a:cubicBezTo>
                        <a:pt x="36484" y="4731"/>
                        <a:pt x="36257" y="5575"/>
                        <a:pt x="36126" y="6066"/>
                      </a:cubicBezTo>
                      <a:cubicBezTo>
                        <a:pt x="36093" y="6166"/>
                        <a:pt x="36059" y="6266"/>
                        <a:pt x="36059" y="6366"/>
                      </a:cubicBezTo>
                      <a:cubicBezTo>
                        <a:pt x="35959" y="6133"/>
                        <a:pt x="35859" y="5932"/>
                        <a:pt x="35759" y="5699"/>
                      </a:cubicBezTo>
                      <a:cubicBezTo>
                        <a:pt x="35459" y="4998"/>
                        <a:pt x="34959" y="4365"/>
                        <a:pt x="34391" y="3831"/>
                      </a:cubicBezTo>
                      <a:cubicBezTo>
                        <a:pt x="34122" y="3621"/>
                        <a:pt x="33799" y="3492"/>
                        <a:pt x="33470" y="3492"/>
                      </a:cubicBezTo>
                      <a:cubicBezTo>
                        <a:pt x="33432" y="3492"/>
                        <a:pt x="33395" y="3494"/>
                        <a:pt x="33357" y="3497"/>
                      </a:cubicBezTo>
                      <a:cubicBezTo>
                        <a:pt x="32990" y="3564"/>
                        <a:pt x="32690" y="3764"/>
                        <a:pt x="32490" y="4064"/>
                      </a:cubicBezTo>
                      <a:cubicBezTo>
                        <a:pt x="32090" y="4765"/>
                        <a:pt x="31890" y="5532"/>
                        <a:pt x="31923" y="6299"/>
                      </a:cubicBezTo>
                      <a:lnTo>
                        <a:pt x="31923" y="6433"/>
                      </a:lnTo>
                      <a:cubicBezTo>
                        <a:pt x="31756" y="6233"/>
                        <a:pt x="31589" y="6066"/>
                        <a:pt x="31423" y="5899"/>
                      </a:cubicBezTo>
                      <a:cubicBezTo>
                        <a:pt x="30905" y="5410"/>
                        <a:pt x="30214" y="5145"/>
                        <a:pt x="29521" y="5145"/>
                      </a:cubicBezTo>
                      <a:cubicBezTo>
                        <a:pt x="29409" y="5145"/>
                        <a:pt x="29298" y="5151"/>
                        <a:pt x="29188" y="5165"/>
                      </a:cubicBezTo>
                      <a:cubicBezTo>
                        <a:pt x="28487" y="5365"/>
                        <a:pt x="27920" y="5832"/>
                        <a:pt x="27653" y="6500"/>
                      </a:cubicBezTo>
                      <a:cubicBezTo>
                        <a:pt x="27353" y="7233"/>
                        <a:pt x="27320" y="8034"/>
                        <a:pt x="27553" y="8801"/>
                      </a:cubicBezTo>
                      <a:cubicBezTo>
                        <a:pt x="27153" y="8534"/>
                        <a:pt x="26719" y="8368"/>
                        <a:pt x="26252" y="8368"/>
                      </a:cubicBezTo>
                      <a:cubicBezTo>
                        <a:pt x="25785" y="8368"/>
                        <a:pt x="25352" y="8534"/>
                        <a:pt x="25018" y="8868"/>
                      </a:cubicBezTo>
                      <a:cubicBezTo>
                        <a:pt x="24818" y="7233"/>
                        <a:pt x="24351" y="5666"/>
                        <a:pt x="23617" y="4198"/>
                      </a:cubicBezTo>
                      <a:cubicBezTo>
                        <a:pt x="23257" y="3412"/>
                        <a:pt x="22672" y="2562"/>
                        <a:pt x="21736" y="2562"/>
                      </a:cubicBezTo>
                      <a:cubicBezTo>
                        <a:pt x="21718" y="2562"/>
                        <a:pt x="21700" y="2563"/>
                        <a:pt x="21682" y="2563"/>
                      </a:cubicBezTo>
                      <a:cubicBezTo>
                        <a:pt x="20715" y="2597"/>
                        <a:pt x="20415" y="3597"/>
                        <a:pt x="20248" y="4431"/>
                      </a:cubicBezTo>
                      <a:cubicBezTo>
                        <a:pt x="20215" y="4231"/>
                        <a:pt x="20148" y="4031"/>
                        <a:pt x="20081" y="3831"/>
                      </a:cubicBezTo>
                      <a:cubicBezTo>
                        <a:pt x="19772" y="3119"/>
                        <a:pt x="19290" y="1805"/>
                        <a:pt x="18343" y="1805"/>
                      </a:cubicBezTo>
                      <a:cubicBezTo>
                        <a:pt x="18269" y="1805"/>
                        <a:pt x="18193" y="1813"/>
                        <a:pt x="18113" y="1830"/>
                      </a:cubicBezTo>
                      <a:cubicBezTo>
                        <a:pt x="17112" y="1996"/>
                        <a:pt x="16979" y="3364"/>
                        <a:pt x="16912" y="4165"/>
                      </a:cubicBezTo>
                      <a:cubicBezTo>
                        <a:pt x="16746" y="5732"/>
                        <a:pt x="16912" y="7367"/>
                        <a:pt x="17446" y="8868"/>
                      </a:cubicBezTo>
                      <a:cubicBezTo>
                        <a:pt x="17238" y="8754"/>
                        <a:pt x="16997" y="8694"/>
                        <a:pt x="16755" y="8694"/>
                      </a:cubicBezTo>
                      <a:cubicBezTo>
                        <a:pt x="16570" y="8694"/>
                        <a:pt x="16385" y="8729"/>
                        <a:pt x="16212" y="8801"/>
                      </a:cubicBezTo>
                      <a:cubicBezTo>
                        <a:pt x="15611" y="9001"/>
                        <a:pt x="15111" y="9502"/>
                        <a:pt x="14911" y="10135"/>
                      </a:cubicBezTo>
                      <a:cubicBezTo>
                        <a:pt x="14844" y="9902"/>
                        <a:pt x="14777" y="9635"/>
                        <a:pt x="14711" y="9402"/>
                      </a:cubicBezTo>
                      <a:cubicBezTo>
                        <a:pt x="14477" y="8668"/>
                        <a:pt x="14144" y="8001"/>
                        <a:pt x="13710" y="7367"/>
                      </a:cubicBezTo>
                      <a:cubicBezTo>
                        <a:pt x="13442" y="6977"/>
                        <a:pt x="13014" y="6587"/>
                        <a:pt x="12556" y="6587"/>
                      </a:cubicBezTo>
                      <a:cubicBezTo>
                        <a:pt x="12386" y="6587"/>
                        <a:pt x="12213" y="6640"/>
                        <a:pt x="12042" y="6766"/>
                      </a:cubicBezTo>
                      <a:cubicBezTo>
                        <a:pt x="11775" y="6967"/>
                        <a:pt x="11575" y="7267"/>
                        <a:pt x="11475" y="7600"/>
                      </a:cubicBezTo>
                      <a:cubicBezTo>
                        <a:pt x="11408" y="7800"/>
                        <a:pt x="11342" y="8001"/>
                        <a:pt x="11275" y="8201"/>
                      </a:cubicBezTo>
                      <a:cubicBezTo>
                        <a:pt x="11041" y="7600"/>
                        <a:pt x="10675" y="7067"/>
                        <a:pt x="10208" y="6600"/>
                      </a:cubicBezTo>
                      <a:cubicBezTo>
                        <a:pt x="9871" y="6285"/>
                        <a:pt x="9428" y="6031"/>
                        <a:pt x="8971" y="6031"/>
                      </a:cubicBezTo>
                      <a:cubicBezTo>
                        <a:pt x="8749" y="6031"/>
                        <a:pt x="8524" y="6091"/>
                        <a:pt x="8306" y="6233"/>
                      </a:cubicBezTo>
                      <a:cubicBezTo>
                        <a:pt x="7839" y="6600"/>
                        <a:pt x="7539" y="7200"/>
                        <a:pt x="7572" y="7800"/>
                      </a:cubicBezTo>
                      <a:lnTo>
                        <a:pt x="7572" y="7967"/>
                      </a:lnTo>
                      <a:cubicBezTo>
                        <a:pt x="7406" y="7800"/>
                        <a:pt x="7205" y="7667"/>
                        <a:pt x="6972" y="7567"/>
                      </a:cubicBezTo>
                      <a:cubicBezTo>
                        <a:pt x="6624" y="7405"/>
                        <a:pt x="6257" y="7327"/>
                        <a:pt x="5894" y="7327"/>
                      </a:cubicBezTo>
                      <a:cubicBezTo>
                        <a:pt x="5284" y="7327"/>
                        <a:pt x="4685" y="7549"/>
                        <a:pt x="4203" y="7967"/>
                      </a:cubicBezTo>
                      <a:cubicBezTo>
                        <a:pt x="3436" y="8701"/>
                        <a:pt x="3269" y="9835"/>
                        <a:pt x="3469" y="10836"/>
                      </a:cubicBezTo>
                      <a:cubicBezTo>
                        <a:pt x="3603" y="11436"/>
                        <a:pt x="3836" y="12003"/>
                        <a:pt x="4170" y="12537"/>
                      </a:cubicBezTo>
                      <a:lnTo>
                        <a:pt x="3870" y="12537"/>
                      </a:lnTo>
                      <a:cubicBezTo>
                        <a:pt x="3569" y="12571"/>
                        <a:pt x="3269" y="12771"/>
                        <a:pt x="3169" y="13071"/>
                      </a:cubicBezTo>
                      <a:cubicBezTo>
                        <a:pt x="3036" y="13404"/>
                        <a:pt x="2969" y="13738"/>
                        <a:pt x="2969" y="14105"/>
                      </a:cubicBezTo>
                      <a:cubicBezTo>
                        <a:pt x="2936" y="14472"/>
                        <a:pt x="2936" y="14839"/>
                        <a:pt x="2969" y="15206"/>
                      </a:cubicBezTo>
                      <a:cubicBezTo>
                        <a:pt x="3002" y="15506"/>
                        <a:pt x="3036" y="15840"/>
                        <a:pt x="3102" y="16140"/>
                      </a:cubicBezTo>
                      <a:cubicBezTo>
                        <a:pt x="2766" y="15841"/>
                        <a:pt x="2355" y="15700"/>
                        <a:pt x="1950" y="15700"/>
                      </a:cubicBezTo>
                      <a:cubicBezTo>
                        <a:pt x="1270" y="15700"/>
                        <a:pt x="606" y="16096"/>
                        <a:pt x="334" y="16807"/>
                      </a:cubicBezTo>
                      <a:cubicBezTo>
                        <a:pt x="0" y="17474"/>
                        <a:pt x="0" y="18275"/>
                        <a:pt x="300" y="18975"/>
                      </a:cubicBezTo>
                      <a:cubicBezTo>
                        <a:pt x="734" y="19842"/>
                        <a:pt x="1335" y="20610"/>
                        <a:pt x="2102" y="21210"/>
                      </a:cubicBezTo>
                      <a:cubicBezTo>
                        <a:pt x="2051" y="21181"/>
                        <a:pt x="1996" y="21168"/>
                        <a:pt x="1943" y="21168"/>
                      </a:cubicBezTo>
                      <a:cubicBezTo>
                        <a:pt x="1754" y="21168"/>
                        <a:pt x="1583" y="21335"/>
                        <a:pt x="1635" y="21544"/>
                      </a:cubicBezTo>
                      <a:cubicBezTo>
                        <a:pt x="1902" y="22278"/>
                        <a:pt x="2135" y="23045"/>
                        <a:pt x="2402" y="23779"/>
                      </a:cubicBezTo>
                      <a:cubicBezTo>
                        <a:pt x="4570" y="29816"/>
                        <a:pt x="7639" y="35487"/>
                        <a:pt x="10941" y="40958"/>
                      </a:cubicBezTo>
                      <a:cubicBezTo>
                        <a:pt x="12609" y="43726"/>
                        <a:pt x="14377" y="46461"/>
                        <a:pt x="16112" y="49163"/>
                      </a:cubicBezTo>
                      <a:cubicBezTo>
                        <a:pt x="17746" y="51732"/>
                        <a:pt x="19381" y="54267"/>
                        <a:pt x="21115" y="56769"/>
                      </a:cubicBezTo>
                      <a:cubicBezTo>
                        <a:pt x="24518" y="61672"/>
                        <a:pt x="28287" y="66376"/>
                        <a:pt x="32957" y="70145"/>
                      </a:cubicBezTo>
                      <a:cubicBezTo>
                        <a:pt x="35459" y="72147"/>
                        <a:pt x="38194" y="73914"/>
                        <a:pt x="41030" y="75382"/>
                      </a:cubicBezTo>
                      <a:cubicBezTo>
                        <a:pt x="43798" y="76817"/>
                        <a:pt x="46767" y="78384"/>
                        <a:pt x="49936" y="78551"/>
                      </a:cubicBezTo>
                      <a:cubicBezTo>
                        <a:pt x="50089" y="78559"/>
                        <a:pt x="50243" y="78563"/>
                        <a:pt x="50398" y="78563"/>
                      </a:cubicBezTo>
                      <a:cubicBezTo>
                        <a:pt x="52819" y="78563"/>
                        <a:pt x="55489" y="77579"/>
                        <a:pt x="56774" y="75416"/>
                      </a:cubicBezTo>
                      <a:cubicBezTo>
                        <a:pt x="57875" y="73548"/>
                        <a:pt x="57775" y="70846"/>
                        <a:pt x="56140" y="69311"/>
                      </a:cubicBezTo>
                      <a:cubicBezTo>
                        <a:pt x="56741" y="68878"/>
                        <a:pt x="57208" y="68310"/>
                        <a:pt x="57541" y="67643"/>
                      </a:cubicBezTo>
                      <a:cubicBezTo>
                        <a:pt x="58275" y="66309"/>
                        <a:pt x="58309" y="64708"/>
                        <a:pt x="57708" y="63307"/>
                      </a:cubicBezTo>
                      <a:cubicBezTo>
                        <a:pt x="57241" y="62306"/>
                        <a:pt x="56474" y="61506"/>
                        <a:pt x="55507" y="61005"/>
                      </a:cubicBezTo>
                      <a:cubicBezTo>
                        <a:pt x="55573" y="60972"/>
                        <a:pt x="55640" y="60939"/>
                        <a:pt x="55707" y="60905"/>
                      </a:cubicBezTo>
                      <a:cubicBezTo>
                        <a:pt x="56140" y="60505"/>
                        <a:pt x="56374" y="59904"/>
                        <a:pt x="56240" y="59337"/>
                      </a:cubicBezTo>
                      <a:cubicBezTo>
                        <a:pt x="56007" y="58036"/>
                        <a:pt x="54773" y="57503"/>
                        <a:pt x="53605" y="57203"/>
                      </a:cubicBezTo>
                      <a:cubicBezTo>
                        <a:pt x="55006" y="55868"/>
                        <a:pt x="55306" y="53733"/>
                        <a:pt x="54239" y="52099"/>
                      </a:cubicBezTo>
                      <a:cubicBezTo>
                        <a:pt x="55006" y="51432"/>
                        <a:pt x="55340" y="50398"/>
                        <a:pt x="55106" y="49430"/>
                      </a:cubicBezTo>
                      <a:cubicBezTo>
                        <a:pt x="54906" y="48630"/>
                        <a:pt x="54339" y="47996"/>
                        <a:pt x="53605" y="47662"/>
                      </a:cubicBezTo>
                      <a:cubicBezTo>
                        <a:pt x="54272" y="47229"/>
                        <a:pt x="54339" y="46295"/>
                        <a:pt x="53805" y="45694"/>
                      </a:cubicBezTo>
                      <a:lnTo>
                        <a:pt x="53805" y="45694"/>
                      </a:lnTo>
                      <a:cubicBezTo>
                        <a:pt x="53883" y="45704"/>
                        <a:pt x="53965" y="45708"/>
                        <a:pt x="54048" y="45708"/>
                      </a:cubicBezTo>
                      <a:cubicBezTo>
                        <a:pt x="54248" y="45708"/>
                        <a:pt x="54460" y="45685"/>
                        <a:pt x="54673" y="45661"/>
                      </a:cubicBezTo>
                      <a:cubicBezTo>
                        <a:pt x="55673" y="45527"/>
                        <a:pt x="56741" y="44994"/>
                        <a:pt x="57141" y="43993"/>
                      </a:cubicBezTo>
                      <a:cubicBezTo>
                        <a:pt x="57408" y="43393"/>
                        <a:pt x="57375" y="42692"/>
                        <a:pt x="57041" y="42125"/>
                      </a:cubicBezTo>
                      <a:cubicBezTo>
                        <a:pt x="57441" y="42092"/>
                        <a:pt x="57808" y="41958"/>
                        <a:pt x="58142" y="41725"/>
                      </a:cubicBezTo>
                      <a:cubicBezTo>
                        <a:pt x="59276" y="40991"/>
                        <a:pt x="59543" y="39557"/>
                        <a:pt x="59209" y="38322"/>
                      </a:cubicBezTo>
                      <a:cubicBezTo>
                        <a:pt x="58876" y="37255"/>
                        <a:pt x="58275" y="36288"/>
                        <a:pt x="57475" y="35520"/>
                      </a:cubicBezTo>
                      <a:lnTo>
                        <a:pt x="57475" y="35520"/>
                      </a:lnTo>
                      <a:cubicBezTo>
                        <a:pt x="57539" y="35532"/>
                        <a:pt x="57601" y="35538"/>
                        <a:pt x="57663" y="35538"/>
                      </a:cubicBezTo>
                      <a:cubicBezTo>
                        <a:pt x="57957" y="35538"/>
                        <a:pt x="58227" y="35413"/>
                        <a:pt x="58475" y="35220"/>
                      </a:cubicBezTo>
                      <a:cubicBezTo>
                        <a:pt x="58909" y="34820"/>
                        <a:pt x="58876" y="34086"/>
                        <a:pt x="58375" y="33752"/>
                      </a:cubicBezTo>
                      <a:cubicBezTo>
                        <a:pt x="57842" y="33352"/>
                        <a:pt x="57241" y="33085"/>
                        <a:pt x="56607" y="32952"/>
                      </a:cubicBezTo>
                      <a:cubicBezTo>
                        <a:pt x="56474" y="32918"/>
                        <a:pt x="56307" y="32885"/>
                        <a:pt x="56174" y="32885"/>
                      </a:cubicBezTo>
                      <a:cubicBezTo>
                        <a:pt x="56774" y="32685"/>
                        <a:pt x="57308" y="32451"/>
                        <a:pt x="57842" y="32151"/>
                      </a:cubicBezTo>
                      <a:cubicBezTo>
                        <a:pt x="58842" y="31584"/>
                        <a:pt x="59676" y="30850"/>
                        <a:pt x="60377" y="29950"/>
                      </a:cubicBezTo>
                      <a:cubicBezTo>
                        <a:pt x="61144" y="29016"/>
                        <a:pt x="61744" y="27815"/>
                        <a:pt x="61678" y="26581"/>
                      </a:cubicBezTo>
                      <a:cubicBezTo>
                        <a:pt x="61644" y="25513"/>
                        <a:pt x="61010" y="24546"/>
                        <a:pt x="60010" y="24079"/>
                      </a:cubicBezTo>
                      <a:cubicBezTo>
                        <a:pt x="59810" y="23979"/>
                        <a:pt x="59576" y="23945"/>
                        <a:pt x="59343" y="23945"/>
                      </a:cubicBezTo>
                      <a:cubicBezTo>
                        <a:pt x="59710" y="23078"/>
                        <a:pt x="59409" y="22077"/>
                        <a:pt x="58575" y="21610"/>
                      </a:cubicBezTo>
                      <a:cubicBezTo>
                        <a:pt x="58385" y="21515"/>
                        <a:pt x="58173" y="21470"/>
                        <a:pt x="57959" y="21470"/>
                      </a:cubicBezTo>
                      <a:cubicBezTo>
                        <a:pt x="57647" y="21470"/>
                        <a:pt x="57331" y="21566"/>
                        <a:pt x="57074" y="21744"/>
                      </a:cubicBezTo>
                      <a:cubicBezTo>
                        <a:pt x="57441" y="21310"/>
                        <a:pt x="57741" y="20843"/>
                        <a:pt x="58008" y="20343"/>
                      </a:cubicBezTo>
                      <a:cubicBezTo>
                        <a:pt x="59109" y="18241"/>
                        <a:pt x="59609" y="15873"/>
                        <a:pt x="59376" y="13538"/>
                      </a:cubicBezTo>
                      <a:cubicBezTo>
                        <a:pt x="59309" y="12771"/>
                        <a:pt x="59176" y="12037"/>
                        <a:pt x="58942" y="11303"/>
                      </a:cubicBezTo>
                      <a:cubicBezTo>
                        <a:pt x="58742" y="10602"/>
                        <a:pt x="58309" y="9969"/>
                        <a:pt x="57708" y="9535"/>
                      </a:cubicBezTo>
                      <a:cubicBezTo>
                        <a:pt x="57261" y="9226"/>
                        <a:pt x="56763" y="9097"/>
                        <a:pt x="56257" y="9097"/>
                      </a:cubicBezTo>
                      <a:cubicBezTo>
                        <a:pt x="55290" y="9097"/>
                        <a:pt x="54294" y="9566"/>
                        <a:pt x="53572" y="10135"/>
                      </a:cubicBezTo>
                      <a:cubicBezTo>
                        <a:pt x="53105" y="10536"/>
                        <a:pt x="52705" y="11003"/>
                        <a:pt x="52371" y="11536"/>
                      </a:cubicBezTo>
                      <a:cubicBezTo>
                        <a:pt x="52304" y="11303"/>
                        <a:pt x="52137" y="11103"/>
                        <a:pt x="51971" y="10936"/>
                      </a:cubicBezTo>
                      <a:cubicBezTo>
                        <a:pt x="51691" y="10742"/>
                        <a:pt x="51355" y="10632"/>
                        <a:pt x="51018" y="10632"/>
                      </a:cubicBezTo>
                      <a:cubicBezTo>
                        <a:pt x="50832" y="10632"/>
                        <a:pt x="50647" y="10665"/>
                        <a:pt x="50470" y="10736"/>
                      </a:cubicBezTo>
                      <a:cubicBezTo>
                        <a:pt x="50003" y="10903"/>
                        <a:pt x="49636" y="11203"/>
                        <a:pt x="49369" y="11570"/>
                      </a:cubicBezTo>
                      <a:cubicBezTo>
                        <a:pt x="49402" y="11203"/>
                        <a:pt x="49402" y="10869"/>
                        <a:pt x="49402" y="10502"/>
                      </a:cubicBezTo>
                      <a:cubicBezTo>
                        <a:pt x="49369" y="9769"/>
                        <a:pt x="49202" y="8935"/>
                        <a:pt x="48602" y="8434"/>
                      </a:cubicBezTo>
                      <a:cubicBezTo>
                        <a:pt x="48291" y="8227"/>
                        <a:pt x="47934" y="8125"/>
                        <a:pt x="47581" y="8125"/>
                      </a:cubicBezTo>
                      <a:cubicBezTo>
                        <a:pt x="47138" y="8125"/>
                        <a:pt x="46701" y="8286"/>
                        <a:pt x="46367" y="8601"/>
                      </a:cubicBezTo>
                      <a:lnTo>
                        <a:pt x="46267" y="8701"/>
                      </a:lnTo>
                      <a:cubicBezTo>
                        <a:pt x="46467" y="7800"/>
                        <a:pt x="46600" y="6900"/>
                        <a:pt x="46667" y="5966"/>
                      </a:cubicBezTo>
                      <a:cubicBezTo>
                        <a:pt x="46767" y="4465"/>
                        <a:pt x="46500" y="2930"/>
                        <a:pt x="45800" y="1563"/>
                      </a:cubicBezTo>
                      <a:cubicBezTo>
                        <a:pt x="45466" y="929"/>
                        <a:pt x="44932" y="395"/>
                        <a:pt x="44299" y="128"/>
                      </a:cubicBezTo>
                      <a:cubicBezTo>
                        <a:pt x="44093" y="42"/>
                        <a:pt x="43881" y="1"/>
                        <a:pt x="4367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1966" name="Google Shape;1966;p60"/>
            <p:cNvGrpSpPr/>
            <p:nvPr/>
          </p:nvGrpSpPr>
          <p:grpSpPr>
            <a:xfrm>
              <a:off x="3677465" y="2343244"/>
              <a:ext cx="826101" cy="1276889"/>
              <a:chOff x="2968125" y="1799225"/>
              <a:chExt cx="1678725" cy="2594775"/>
            </a:xfrm>
          </p:grpSpPr>
          <p:grpSp>
            <p:nvGrpSpPr>
              <p:cNvPr id="1967" name="Google Shape;1967;p60"/>
              <p:cNvGrpSpPr/>
              <p:nvPr/>
            </p:nvGrpSpPr>
            <p:grpSpPr>
              <a:xfrm>
                <a:off x="3761200" y="2124475"/>
                <a:ext cx="576250" cy="906500"/>
                <a:chOff x="3761200" y="2124475"/>
                <a:chExt cx="576250" cy="906500"/>
              </a:xfrm>
            </p:grpSpPr>
            <p:grpSp>
              <p:nvGrpSpPr>
                <p:cNvPr id="1968" name="Google Shape;1968;p60"/>
                <p:cNvGrpSpPr/>
                <p:nvPr/>
              </p:nvGrpSpPr>
              <p:grpSpPr>
                <a:xfrm>
                  <a:off x="3761200" y="2124475"/>
                  <a:ext cx="576250" cy="906500"/>
                  <a:chOff x="3761200" y="2124475"/>
                  <a:chExt cx="576250" cy="906500"/>
                </a:xfrm>
              </p:grpSpPr>
              <p:grpSp>
                <p:nvGrpSpPr>
                  <p:cNvPr id="1969" name="Google Shape;1969;p60"/>
                  <p:cNvGrpSpPr/>
                  <p:nvPr/>
                </p:nvGrpSpPr>
                <p:grpSpPr>
                  <a:xfrm>
                    <a:off x="3761200" y="2124475"/>
                    <a:ext cx="576250" cy="906500"/>
                    <a:chOff x="3761200" y="2124475"/>
                    <a:chExt cx="576250" cy="906500"/>
                  </a:xfrm>
                </p:grpSpPr>
                <p:sp>
                  <p:nvSpPr>
                    <p:cNvPr id="1970" name="Google Shape;1970;p60"/>
                    <p:cNvSpPr/>
                    <p:nvPr/>
                  </p:nvSpPr>
                  <p:spPr>
                    <a:xfrm>
                      <a:off x="3761200" y="2124475"/>
                      <a:ext cx="576250" cy="724850"/>
                    </a:xfrm>
                    <a:custGeom>
                      <a:avLst/>
                      <a:gdLst/>
                      <a:ahLst/>
                      <a:cxnLst/>
                      <a:rect l="l" t="t" r="r" b="b"/>
                      <a:pathLst>
                        <a:path w="23050" h="28994" extrusionOk="0">
                          <a:moveTo>
                            <a:pt x="16779" y="0"/>
                          </a:moveTo>
                          <a:cubicBezTo>
                            <a:pt x="16679" y="167"/>
                            <a:pt x="16545" y="267"/>
                            <a:pt x="16378" y="334"/>
                          </a:cubicBezTo>
                          <a:cubicBezTo>
                            <a:pt x="16282" y="366"/>
                            <a:pt x="16186" y="381"/>
                            <a:pt x="16092" y="381"/>
                          </a:cubicBezTo>
                          <a:cubicBezTo>
                            <a:pt x="15893" y="381"/>
                            <a:pt x="15703" y="313"/>
                            <a:pt x="15545" y="200"/>
                          </a:cubicBezTo>
                          <a:cubicBezTo>
                            <a:pt x="15344" y="734"/>
                            <a:pt x="14977" y="1134"/>
                            <a:pt x="14510" y="1401"/>
                          </a:cubicBezTo>
                          <a:cubicBezTo>
                            <a:pt x="14277" y="1534"/>
                            <a:pt x="14018" y="1601"/>
                            <a:pt x="13760" y="1601"/>
                          </a:cubicBezTo>
                          <a:cubicBezTo>
                            <a:pt x="13501" y="1601"/>
                            <a:pt x="13243" y="1534"/>
                            <a:pt x="13009" y="1401"/>
                          </a:cubicBezTo>
                          <a:cubicBezTo>
                            <a:pt x="12876" y="1334"/>
                            <a:pt x="12743" y="1201"/>
                            <a:pt x="12642" y="1101"/>
                          </a:cubicBezTo>
                          <a:cubicBezTo>
                            <a:pt x="12483" y="1260"/>
                            <a:pt x="12271" y="1343"/>
                            <a:pt x="12060" y="1343"/>
                          </a:cubicBezTo>
                          <a:cubicBezTo>
                            <a:pt x="11828" y="1343"/>
                            <a:pt x="11599" y="1243"/>
                            <a:pt x="11442" y="1034"/>
                          </a:cubicBezTo>
                          <a:cubicBezTo>
                            <a:pt x="11342" y="1201"/>
                            <a:pt x="11241" y="1401"/>
                            <a:pt x="11075" y="1568"/>
                          </a:cubicBezTo>
                          <a:cubicBezTo>
                            <a:pt x="10708" y="2035"/>
                            <a:pt x="10174" y="2302"/>
                            <a:pt x="9574" y="2335"/>
                          </a:cubicBezTo>
                          <a:cubicBezTo>
                            <a:pt x="9307" y="2302"/>
                            <a:pt x="9107" y="2202"/>
                            <a:pt x="8940" y="2035"/>
                          </a:cubicBezTo>
                          <a:cubicBezTo>
                            <a:pt x="8840" y="2102"/>
                            <a:pt x="8773" y="2168"/>
                            <a:pt x="8673" y="2202"/>
                          </a:cubicBezTo>
                          <a:cubicBezTo>
                            <a:pt x="8606" y="2224"/>
                            <a:pt x="8536" y="2235"/>
                            <a:pt x="8465" y="2235"/>
                          </a:cubicBezTo>
                          <a:cubicBezTo>
                            <a:pt x="8325" y="2235"/>
                            <a:pt x="8184" y="2190"/>
                            <a:pt x="8073" y="2102"/>
                          </a:cubicBezTo>
                          <a:cubicBezTo>
                            <a:pt x="7939" y="2735"/>
                            <a:pt x="7639" y="3336"/>
                            <a:pt x="7239" y="3836"/>
                          </a:cubicBezTo>
                          <a:cubicBezTo>
                            <a:pt x="7072" y="4036"/>
                            <a:pt x="6872" y="4236"/>
                            <a:pt x="6672" y="4437"/>
                          </a:cubicBezTo>
                          <a:cubicBezTo>
                            <a:pt x="6471" y="4637"/>
                            <a:pt x="6271" y="4770"/>
                            <a:pt x="6038" y="4870"/>
                          </a:cubicBezTo>
                          <a:lnTo>
                            <a:pt x="5738" y="4870"/>
                          </a:lnTo>
                          <a:cubicBezTo>
                            <a:pt x="5637" y="5204"/>
                            <a:pt x="5371" y="5471"/>
                            <a:pt x="5037" y="5537"/>
                          </a:cubicBezTo>
                          <a:lnTo>
                            <a:pt x="5037" y="5571"/>
                          </a:lnTo>
                          <a:cubicBezTo>
                            <a:pt x="6171" y="6805"/>
                            <a:pt x="5304" y="8773"/>
                            <a:pt x="3636" y="8840"/>
                          </a:cubicBezTo>
                          <a:cubicBezTo>
                            <a:pt x="3703" y="9273"/>
                            <a:pt x="3503" y="9707"/>
                            <a:pt x="3169" y="10007"/>
                          </a:cubicBezTo>
                          <a:cubicBezTo>
                            <a:pt x="3970" y="10374"/>
                            <a:pt x="4270" y="11308"/>
                            <a:pt x="3836" y="12075"/>
                          </a:cubicBezTo>
                          <a:cubicBezTo>
                            <a:pt x="3669" y="12409"/>
                            <a:pt x="3336" y="12676"/>
                            <a:pt x="2969" y="12809"/>
                          </a:cubicBezTo>
                          <a:cubicBezTo>
                            <a:pt x="3069" y="13009"/>
                            <a:pt x="3036" y="13209"/>
                            <a:pt x="2969" y="13410"/>
                          </a:cubicBezTo>
                          <a:lnTo>
                            <a:pt x="2969" y="13443"/>
                          </a:lnTo>
                          <a:cubicBezTo>
                            <a:pt x="2835" y="13676"/>
                            <a:pt x="2602" y="13810"/>
                            <a:pt x="2335" y="13843"/>
                          </a:cubicBezTo>
                          <a:cubicBezTo>
                            <a:pt x="2335" y="13910"/>
                            <a:pt x="2302" y="13943"/>
                            <a:pt x="2235" y="13943"/>
                          </a:cubicBezTo>
                          <a:cubicBezTo>
                            <a:pt x="2002" y="13910"/>
                            <a:pt x="1768" y="13877"/>
                            <a:pt x="1568" y="13810"/>
                          </a:cubicBezTo>
                          <a:lnTo>
                            <a:pt x="1468" y="13810"/>
                          </a:lnTo>
                          <a:cubicBezTo>
                            <a:pt x="1234" y="13843"/>
                            <a:pt x="1034" y="13877"/>
                            <a:pt x="834" y="13943"/>
                          </a:cubicBezTo>
                          <a:cubicBezTo>
                            <a:pt x="634" y="14043"/>
                            <a:pt x="467" y="14177"/>
                            <a:pt x="367" y="14344"/>
                          </a:cubicBezTo>
                          <a:cubicBezTo>
                            <a:pt x="67" y="14711"/>
                            <a:pt x="0" y="15178"/>
                            <a:pt x="134" y="15645"/>
                          </a:cubicBezTo>
                          <a:cubicBezTo>
                            <a:pt x="234" y="16112"/>
                            <a:pt x="500" y="16512"/>
                            <a:pt x="901" y="16845"/>
                          </a:cubicBezTo>
                          <a:cubicBezTo>
                            <a:pt x="1068" y="17012"/>
                            <a:pt x="1268" y="17146"/>
                            <a:pt x="1501" y="17279"/>
                          </a:cubicBezTo>
                          <a:cubicBezTo>
                            <a:pt x="1601" y="17312"/>
                            <a:pt x="1701" y="17379"/>
                            <a:pt x="1801" y="17412"/>
                          </a:cubicBezTo>
                          <a:cubicBezTo>
                            <a:pt x="1835" y="16745"/>
                            <a:pt x="1901" y="16045"/>
                            <a:pt x="1968" y="15344"/>
                          </a:cubicBezTo>
                          <a:cubicBezTo>
                            <a:pt x="1968" y="15261"/>
                            <a:pt x="2027" y="15219"/>
                            <a:pt x="2085" y="15219"/>
                          </a:cubicBezTo>
                          <a:cubicBezTo>
                            <a:pt x="2143" y="15219"/>
                            <a:pt x="2202" y="15261"/>
                            <a:pt x="2202" y="15344"/>
                          </a:cubicBezTo>
                          <a:lnTo>
                            <a:pt x="2202" y="17779"/>
                          </a:lnTo>
                          <a:cubicBezTo>
                            <a:pt x="2302" y="17879"/>
                            <a:pt x="2368" y="18013"/>
                            <a:pt x="2435" y="18180"/>
                          </a:cubicBezTo>
                          <a:cubicBezTo>
                            <a:pt x="2469" y="18213"/>
                            <a:pt x="2469" y="18246"/>
                            <a:pt x="2469" y="18313"/>
                          </a:cubicBezTo>
                          <a:cubicBezTo>
                            <a:pt x="2469" y="18313"/>
                            <a:pt x="2469" y="18346"/>
                            <a:pt x="2469" y="18346"/>
                          </a:cubicBezTo>
                          <a:cubicBezTo>
                            <a:pt x="2535" y="18647"/>
                            <a:pt x="2469" y="18947"/>
                            <a:pt x="2302" y="19180"/>
                          </a:cubicBezTo>
                          <a:cubicBezTo>
                            <a:pt x="2268" y="19214"/>
                            <a:pt x="2268" y="19247"/>
                            <a:pt x="2268" y="19280"/>
                          </a:cubicBezTo>
                          <a:cubicBezTo>
                            <a:pt x="2302" y="19848"/>
                            <a:pt x="2368" y="20448"/>
                            <a:pt x="2502" y="21048"/>
                          </a:cubicBezTo>
                          <a:cubicBezTo>
                            <a:pt x="2769" y="22516"/>
                            <a:pt x="3403" y="23917"/>
                            <a:pt x="4403" y="25085"/>
                          </a:cubicBezTo>
                          <a:cubicBezTo>
                            <a:pt x="5471" y="26219"/>
                            <a:pt x="6772" y="27119"/>
                            <a:pt x="8206" y="27753"/>
                          </a:cubicBezTo>
                          <a:cubicBezTo>
                            <a:pt x="9707" y="28354"/>
                            <a:pt x="11308" y="28721"/>
                            <a:pt x="12943" y="28887"/>
                          </a:cubicBezTo>
                          <a:cubicBezTo>
                            <a:pt x="13411" y="28938"/>
                            <a:pt x="13919" y="28994"/>
                            <a:pt x="14422" y="28994"/>
                          </a:cubicBezTo>
                          <a:cubicBezTo>
                            <a:pt x="15245" y="28994"/>
                            <a:pt x="16058" y="28846"/>
                            <a:pt x="16679" y="28287"/>
                          </a:cubicBezTo>
                          <a:cubicBezTo>
                            <a:pt x="16712" y="28220"/>
                            <a:pt x="16779" y="28187"/>
                            <a:pt x="16845" y="28187"/>
                          </a:cubicBezTo>
                          <a:cubicBezTo>
                            <a:pt x="17813" y="27486"/>
                            <a:pt x="18680" y="26619"/>
                            <a:pt x="19414" y="25685"/>
                          </a:cubicBezTo>
                          <a:cubicBezTo>
                            <a:pt x="20915" y="23584"/>
                            <a:pt x="21916" y="21215"/>
                            <a:pt x="22383" y="18713"/>
                          </a:cubicBezTo>
                          <a:cubicBezTo>
                            <a:pt x="22683" y="17246"/>
                            <a:pt x="22883" y="15745"/>
                            <a:pt x="22950" y="14210"/>
                          </a:cubicBezTo>
                          <a:cubicBezTo>
                            <a:pt x="22983" y="13476"/>
                            <a:pt x="23017" y="12742"/>
                            <a:pt x="23017" y="11975"/>
                          </a:cubicBezTo>
                          <a:cubicBezTo>
                            <a:pt x="23017" y="11308"/>
                            <a:pt x="22983" y="10641"/>
                            <a:pt x="23050" y="9940"/>
                          </a:cubicBezTo>
                          <a:cubicBezTo>
                            <a:pt x="22583" y="9574"/>
                            <a:pt x="22249" y="9040"/>
                            <a:pt x="22149" y="8439"/>
                          </a:cubicBezTo>
                          <a:cubicBezTo>
                            <a:pt x="22116" y="8072"/>
                            <a:pt x="22149" y="7706"/>
                            <a:pt x="22283" y="7339"/>
                          </a:cubicBezTo>
                          <a:cubicBezTo>
                            <a:pt x="22349" y="7205"/>
                            <a:pt x="22449" y="7072"/>
                            <a:pt x="22550" y="6972"/>
                          </a:cubicBezTo>
                          <a:lnTo>
                            <a:pt x="22449" y="6905"/>
                          </a:lnTo>
                          <a:cubicBezTo>
                            <a:pt x="22016" y="6538"/>
                            <a:pt x="21816" y="5971"/>
                            <a:pt x="21916" y="5404"/>
                          </a:cubicBezTo>
                          <a:cubicBezTo>
                            <a:pt x="21949" y="5237"/>
                            <a:pt x="21982" y="5070"/>
                            <a:pt x="22083" y="4937"/>
                          </a:cubicBezTo>
                          <a:cubicBezTo>
                            <a:pt x="21949" y="4670"/>
                            <a:pt x="21982" y="4370"/>
                            <a:pt x="22149" y="4136"/>
                          </a:cubicBezTo>
                          <a:cubicBezTo>
                            <a:pt x="22016" y="4103"/>
                            <a:pt x="21882" y="4036"/>
                            <a:pt x="21749" y="3970"/>
                          </a:cubicBezTo>
                          <a:cubicBezTo>
                            <a:pt x="21315" y="3703"/>
                            <a:pt x="20948" y="3369"/>
                            <a:pt x="20648" y="3002"/>
                          </a:cubicBezTo>
                          <a:cubicBezTo>
                            <a:pt x="20348" y="2602"/>
                            <a:pt x="20215" y="2135"/>
                            <a:pt x="20248" y="1668"/>
                          </a:cubicBezTo>
                          <a:cubicBezTo>
                            <a:pt x="20114" y="1635"/>
                            <a:pt x="19981" y="1601"/>
                            <a:pt x="19881" y="1534"/>
                          </a:cubicBezTo>
                          <a:cubicBezTo>
                            <a:pt x="19514" y="1334"/>
                            <a:pt x="19281" y="934"/>
                            <a:pt x="19281" y="534"/>
                          </a:cubicBezTo>
                          <a:lnTo>
                            <a:pt x="19214" y="567"/>
                          </a:lnTo>
                          <a:cubicBezTo>
                            <a:pt x="18939" y="683"/>
                            <a:pt x="18654" y="739"/>
                            <a:pt x="18375" y="739"/>
                          </a:cubicBezTo>
                          <a:cubicBezTo>
                            <a:pt x="17771" y="739"/>
                            <a:pt x="17189" y="479"/>
                            <a:pt x="16779" y="0"/>
                          </a:cubicBezTo>
                          <a:close/>
                        </a:path>
                      </a:pathLst>
                    </a:custGeom>
                    <a:solidFill>
                      <a:srgbClr val="C8875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1" name="Google Shape;1971;p60"/>
                    <p:cNvSpPr/>
                    <p:nvPr/>
                  </p:nvSpPr>
                  <p:spPr>
                    <a:xfrm>
                      <a:off x="3822075" y="2755750"/>
                      <a:ext cx="305225" cy="275225"/>
                    </a:xfrm>
                    <a:custGeom>
                      <a:avLst/>
                      <a:gdLst/>
                      <a:ahLst/>
                      <a:cxnLst/>
                      <a:rect l="l" t="t" r="r" b="b"/>
                      <a:pathLst>
                        <a:path w="12209" h="11009" extrusionOk="0">
                          <a:moveTo>
                            <a:pt x="1501" y="0"/>
                          </a:moveTo>
                          <a:cubicBezTo>
                            <a:pt x="1501" y="134"/>
                            <a:pt x="1501" y="267"/>
                            <a:pt x="1501" y="434"/>
                          </a:cubicBezTo>
                          <a:cubicBezTo>
                            <a:pt x="1535" y="768"/>
                            <a:pt x="1501" y="1101"/>
                            <a:pt x="1468" y="1468"/>
                          </a:cubicBezTo>
                          <a:cubicBezTo>
                            <a:pt x="1435" y="1802"/>
                            <a:pt x="1368" y="2169"/>
                            <a:pt x="1301" y="2502"/>
                          </a:cubicBezTo>
                          <a:cubicBezTo>
                            <a:pt x="1268" y="2602"/>
                            <a:pt x="1234" y="2669"/>
                            <a:pt x="1234" y="2769"/>
                          </a:cubicBezTo>
                          <a:cubicBezTo>
                            <a:pt x="1234" y="2802"/>
                            <a:pt x="1234" y="2836"/>
                            <a:pt x="1234" y="2869"/>
                          </a:cubicBezTo>
                          <a:cubicBezTo>
                            <a:pt x="1034" y="3403"/>
                            <a:pt x="834" y="3970"/>
                            <a:pt x="601" y="4537"/>
                          </a:cubicBezTo>
                          <a:lnTo>
                            <a:pt x="334" y="5238"/>
                          </a:lnTo>
                          <a:cubicBezTo>
                            <a:pt x="267" y="5438"/>
                            <a:pt x="234" y="5738"/>
                            <a:pt x="0" y="5838"/>
                          </a:cubicBezTo>
                          <a:cubicBezTo>
                            <a:pt x="200" y="6071"/>
                            <a:pt x="400" y="6305"/>
                            <a:pt x="601" y="6505"/>
                          </a:cubicBezTo>
                          <a:cubicBezTo>
                            <a:pt x="1501" y="7472"/>
                            <a:pt x="2502" y="8340"/>
                            <a:pt x="3636" y="9040"/>
                          </a:cubicBezTo>
                          <a:cubicBezTo>
                            <a:pt x="4103" y="9307"/>
                            <a:pt x="4603" y="9607"/>
                            <a:pt x="5070" y="9874"/>
                          </a:cubicBezTo>
                          <a:cubicBezTo>
                            <a:pt x="5771" y="10241"/>
                            <a:pt x="6471" y="10608"/>
                            <a:pt x="7139" y="11008"/>
                          </a:cubicBezTo>
                          <a:cubicBezTo>
                            <a:pt x="7739" y="10541"/>
                            <a:pt x="8406" y="10141"/>
                            <a:pt x="9073" y="9707"/>
                          </a:cubicBezTo>
                          <a:cubicBezTo>
                            <a:pt x="10174" y="8974"/>
                            <a:pt x="11208" y="8173"/>
                            <a:pt x="12142" y="7239"/>
                          </a:cubicBezTo>
                          <a:cubicBezTo>
                            <a:pt x="12142" y="7206"/>
                            <a:pt x="12142" y="7172"/>
                            <a:pt x="12142" y="7172"/>
                          </a:cubicBezTo>
                          <a:lnTo>
                            <a:pt x="12209" y="7106"/>
                          </a:lnTo>
                          <a:cubicBezTo>
                            <a:pt x="12109" y="7106"/>
                            <a:pt x="12075" y="7072"/>
                            <a:pt x="12042" y="7005"/>
                          </a:cubicBezTo>
                          <a:cubicBezTo>
                            <a:pt x="12009" y="6739"/>
                            <a:pt x="11975" y="6505"/>
                            <a:pt x="12009" y="6272"/>
                          </a:cubicBezTo>
                          <a:cubicBezTo>
                            <a:pt x="12009" y="6038"/>
                            <a:pt x="12042" y="5805"/>
                            <a:pt x="12042" y="5538"/>
                          </a:cubicBezTo>
                          <a:lnTo>
                            <a:pt x="12042" y="5037"/>
                          </a:lnTo>
                          <a:lnTo>
                            <a:pt x="12042" y="4804"/>
                          </a:lnTo>
                          <a:cubicBezTo>
                            <a:pt x="12042" y="4637"/>
                            <a:pt x="12042" y="4470"/>
                            <a:pt x="12075" y="4304"/>
                          </a:cubicBezTo>
                          <a:cubicBezTo>
                            <a:pt x="11408" y="4270"/>
                            <a:pt x="10708" y="4203"/>
                            <a:pt x="10041" y="4103"/>
                          </a:cubicBezTo>
                          <a:cubicBezTo>
                            <a:pt x="8373" y="3937"/>
                            <a:pt x="6705" y="3503"/>
                            <a:pt x="5137" y="2802"/>
                          </a:cubicBezTo>
                          <a:cubicBezTo>
                            <a:pt x="3736" y="2135"/>
                            <a:pt x="2502" y="1168"/>
                            <a:pt x="1501" y="0"/>
                          </a:cubicBezTo>
                          <a:close/>
                        </a:path>
                      </a:pathLst>
                    </a:custGeom>
                    <a:solidFill>
                      <a:srgbClr val="C8875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972" name="Google Shape;1972;p60"/>
                  <p:cNvSpPr/>
                  <p:nvPr/>
                </p:nvSpPr>
                <p:spPr>
                  <a:xfrm>
                    <a:off x="4024075" y="2623250"/>
                    <a:ext cx="186625" cy="75825"/>
                  </a:xfrm>
                  <a:custGeom>
                    <a:avLst/>
                    <a:gdLst/>
                    <a:ahLst/>
                    <a:cxnLst/>
                    <a:rect l="l" t="t" r="r" b="b"/>
                    <a:pathLst>
                      <a:path w="7465" h="3033" extrusionOk="0">
                        <a:moveTo>
                          <a:pt x="394" y="0"/>
                        </a:moveTo>
                        <a:cubicBezTo>
                          <a:pt x="1" y="0"/>
                          <a:pt x="151" y="476"/>
                          <a:pt x="326" y="797"/>
                        </a:cubicBezTo>
                        <a:cubicBezTo>
                          <a:pt x="593" y="1264"/>
                          <a:pt x="927" y="1698"/>
                          <a:pt x="1327" y="2065"/>
                        </a:cubicBezTo>
                        <a:cubicBezTo>
                          <a:pt x="1527" y="2298"/>
                          <a:pt x="1794" y="2532"/>
                          <a:pt x="2061" y="2699"/>
                        </a:cubicBezTo>
                        <a:cubicBezTo>
                          <a:pt x="2261" y="2765"/>
                          <a:pt x="2494" y="2832"/>
                          <a:pt x="2728" y="2899"/>
                        </a:cubicBezTo>
                        <a:cubicBezTo>
                          <a:pt x="3017" y="2988"/>
                          <a:pt x="3336" y="3032"/>
                          <a:pt x="3654" y="3032"/>
                        </a:cubicBezTo>
                        <a:cubicBezTo>
                          <a:pt x="3814" y="3032"/>
                          <a:pt x="3973" y="3021"/>
                          <a:pt x="4129" y="2999"/>
                        </a:cubicBezTo>
                        <a:cubicBezTo>
                          <a:pt x="4629" y="2832"/>
                          <a:pt x="5096" y="2598"/>
                          <a:pt x="5463" y="2232"/>
                        </a:cubicBezTo>
                        <a:cubicBezTo>
                          <a:pt x="6197" y="1698"/>
                          <a:pt x="6864" y="1097"/>
                          <a:pt x="7465" y="430"/>
                        </a:cubicBezTo>
                        <a:cubicBezTo>
                          <a:pt x="6998" y="430"/>
                          <a:pt x="6531" y="497"/>
                          <a:pt x="6097" y="564"/>
                        </a:cubicBezTo>
                        <a:cubicBezTo>
                          <a:pt x="5697" y="630"/>
                          <a:pt x="5330" y="730"/>
                          <a:pt x="4929" y="764"/>
                        </a:cubicBezTo>
                        <a:cubicBezTo>
                          <a:pt x="4832" y="774"/>
                          <a:pt x="4734" y="778"/>
                          <a:pt x="4636" y="778"/>
                        </a:cubicBezTo>
                        <a:cubicBezTo>
                          <a:pt x="4401" y="778"/>
                          <a:pt x="4165" y="754"/>
                          <a:pt x="3929" y="730"/>
                        </a:cubicBezTo>
                        <a:cubicBezTo>
                          <a:pt x="2795" y="597"/>
                          <a:pt x="1694" y="364"/>
                          <a:pt x="593" y="30"/>
                        </a:cubicBezTo>
                        <a:cubicBezTo>
                          <a:pt x="515" y="9"/>
                          <a:pt x="449" y="0"/>
                          <a:pt x="39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973" name="Google Shape;1973;p60"/>
                <p:cNvSpPr/>
                <p:nvPr/>
              </p:nvSpPr>
              <p:spPr>
                <a:xfrm>
                  <a:off x="4045550" y="2487700"/>
                  <a:ext cx="166825" cy="47075"/>
                </a:xfrm>
                <a:custGeom>
                  <a:avLst/>
                  <a:gdLst/>
                  <a:ahLst/>
                  <a:cxnLst/>
                  <a:rect l="l" t="t" r="r" b="b"/>
                  <a:pathLst>
                    <a:path w="6673" h="1883" extrusionOk="0">
                      <a:moveTo>
                        <a:pt x="2764" y="0"/>
                      </a:moveTo>
                      <a:cubicBezTo>
                        <a:pt x="2320" y="0"/>
                        <a:pt x="1885" y="48"/>
                        <a:pt x="1469" y="182"/>
                      </a:cubicBezTo>
                      <a:cubicBezTo>
                        <a:pt x="1168" y="282"/>
                        <a:pt x="1" y="849"/>
                        <a:pt x="601" y="1149"/>
                      </a:cubicBezTo>
                      <a:cubicBezTo>
                        <a:pt x="652" y="1174"/>
                        <a:pt x="719" y="1185"/>
                        <a:pt x="797" y="1185"/>
                      </a:cubicBezTo>
                      <a:cubicBezTo>
                        <a:pt x="1242" y="1185"/>
                        <a:pt x="2068" y="844"/>
                        <a:pt x="2436" y="815"/>
                      </a:cubicBezTo>
                      <a:cubicBezTo>
                        <a:pt x="2542" y="810"/>
                        <a:pt x="2648" y="807"/>
                        <a:pt x="2754" y="807"/>
                      </a:cubicBezTo>
                      <a:cubicBezTo>
                        <a:pt x="3914" y="807"/>
                        <a:pt x="5063" y="1141"/>
                        <a:pt x="6072" y="1783"/>
                      </a:cubicBezTo>
                      <a:cubicBezTo>
                        <a:pt x="6139" y="1849"/>
                        <a:pt x="6239" y="1883"/>
                        <a:pt x="6339" y="1883"/>
                      </a:cubicBezTo>
                      <a:cubicBezTo>
                        <a:pt x="6439" y="1849"/>
                        <a:pt x="6506" y="1816"/>
                        <a:pt x="6539" y="1749"/>
                      </a:cubicBezTo>
                      <a:cubicBezTo>
                        <a:pt x="6672" y="1349"/>
                        <a:pt x="6539" y="915"/>
                        <a:pt x="6172" y="715"/>
                      </a:cubicBezTo>
                      <a:cubicBezTo>
                        <a:pt x="5638" y="382"/>
                        <a:pt x="5038" y="215"/>
                        <a:pt x="4437" y="148"/>
                      </a:cubicBezTo>
                      <a:cubicBezTo>
                        <a:pt x="3882" y="74"/>
                        <a:pt x="3317" y="0"/>
                        <a:pt x="2764" y="0"/>
                      </a:cubicBezTo>
                      <a:close/>
                    </a:path>
                  </a:pathLst>
                </a:custGeom>
                <a:solidFill>
                  <a:srgbClr val="000000">
                    <a:alpha val="140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974" name="Google Shape;1974;p60"/>
                <p:cNvGrpSpPr/>
                <p:nvPr/>
              </p:nvGrpSpPr>
              <p:grpSpPr>
                <a:xfrm>
                  <a:off x="3907950" y="2334950"/>
                  <a:ext cx="404500" cy="398525"/>
                  <a:chOff x="3907950" y="2334950"/>
                  <a:chExt cx="404500" cy="398525"/>
                </a:xfrm>
              </p:grpSpPr>
              <p:sp>
                <p:nvSpPr>
                  <p:cNvPr id="1975" name="Google Shape;1975;p60"/>
                  <p:cNvSpPr/>
                  <p:nvPr/>
                </p:nvSpPr>
                <p:spPr>
                  <a:xfrm>
                    <a:off x="4073925" y="2517875"/>
                    <a:ext cx="99250" cy="36700"/>
                  </a:xfrm>
                  <a:custGeom>
                    <a:avLst/>
                    <a:gdLst/>
                    <a:ahLst/>
                    <a:cxnLst/>
                    <a:rect l="l" t="t" r="r" b="b"/>
                    <a:pathLst>
                      <a:path w="3970" h="1468" extrusionOk="0">
                        <a:moveTo>
                          <a:pt x="1013" y="0"/>
                        </a:moveTo>
                        <a:cubicBezTo>
                          <a:pt x="765" y="0"/>
                          <a:pt x="521" y="65"/>
                          <a:pt x="300" y="175"/>
                        </a:cubicBezTo>
                        <a:cubicBezTo>
                          <a:pt x="100" y="342"/>
                          <a:pt x="0" y="576"/>
                          <a:pt x="33" y="843"/>
                        </a:cubicBezTo>
                        <a:cubicBezTo>
                          <a:pt x="84" y="995"/>
                          <a:pt x="251" y="1166"/>
                          <a:pt x="430" y="1166"/>
                        </a:cubicBezTo>
                        <a:cubicBezTo>
                          <a:pt x="487" y="1166"/>
                          <a:pt x="545" y="1149"/>
                          <a:pt x="600" y="1109"/>
                        </a:cubicBezTo>
                        <a:cubicBezTo>
                          <a:pt x="701" y="1076"/>
                          <a:pt x="701" y="943"/>
                          <a:pt x="600" y="876"/>
                        </a:cubicBezTo>
                        <a:cubicBezTo>
                          <a:pt x="500" y="809"/>
                          <a:pt x="367" y="742"/>
                          <a:pt x="467" y="609"/>
                        </a:cubicBezTo>
                        <a:cubicBezTo>
                          <a:pt x="534" y="476"/>
                          <a:pt x="767" y="442"/>
                          <a:pt x="934" y="442"/>
                        </a:cubicBezTo>
                        <a:cubicBezTo>
                          <a:pt x="1301" y="442"/>
                          <a:pt x="1701" y="442"/>
                          <a:pt x="2068" y="476"/>
                        </a:cubicBezTo>
                        <a:cubicBezTo>
                          <a:pt x="2435" y="509"/>
                          <a:pt x="2802" y="576"/>
                          <a:pt x="3169" y="676"/>
                        </a:cubicBezTo>
                        <a:cubicBezTo>
                          <a:pt x="3269" y="709"/>
                          <a:pt x="3469" y="809"/>
                          <a:pt x="3503" y="976"/>
                        </a:cubicBezTo>
                        <a:cubicBezTo>
                          <a:pt x="3503" y="1109"/>
                          <a:pt x="3369" y="1109"/>
                          <a:pt x="3269" y="1109"/>
                        </a:cubicBezTo>
                        <a:cubicBezTo>
                          <a:pt x="3169" y="1143"/>
                          <a:pt x="3136" y="1276"/>
                          <a:pt x="3169" y="1343"/>
                        </a:cubicBezTo>
                        <a:cubicBezTo>
                          <a:pt x="3252" y="1426"/>
                          <a:pt x="3361" y="1468"/>
                          <a:pt x="3469" y="1468"/>
                        </a:cubicBezTo>
                        <a:cubicBezTo>
                          <a:pt x="3578" y="1468"/>
                          <a:pt x="3686" y="1426"/>
                          <a:pt x="3769" y="1343"/>
                        </a:cubicBezTo>
                        <a:cubicBezTo>
                          <a:pt x="3936" y="1176"/>
                          <a:pt x="3970" y="876"/>
                          <a:pt x="3836" y="642"/>
                        </a:cubicBezTo>
                        <a:cubicBezTo>
                          <a:pt x="3669" y="442"/>
                          <a:pt x="3436" y="275"/>
                          <a:pt x="3169" y="242"/>
                        </a:cubicBezTo>
                        <a:cubicBezTo>
                          <a:pt x="2835" y="142"/>
                          <a:pt x="2502" y="109"/>
                          <a:pt x="2168" y="75"/>
                        </a:cubicBezTo>
                        <a:cubicBezTo>
                          <a:pt x="1835" y="42"/>
                          <a:pt x="1501" y="9"/>
                          <a:pt x="1168" y="9"/>
                        </a:cubicBezTo>
                        <a:cubicBezTo>
                          <a:pt x="1116" y="3"/>
                          <a:pt x="1065" y="0"/>
                          <a:pt x="101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6" name="Google Shape;1976;p60"/>
                  <p:cNvSpPr/>
                  <p:nvPr/>
                </p:nvSpPr>
                <p:spPr>
                  <a:xfrm>
                    <a:off x="4004875" y="2607175"/>
                    <a:ext cx="221675" cy="98125"/>
                  </a:xfrm>
                  <a:custGeom>
                    <a:avLst/>
                    <a:gdLst/>
                    <a:ahLst/>
                    <a:cxnLst/>
                    <a:rect l="l" t="t" r="r" b="b"/>
                    <a:pathLst>
                      <a:path w="8867" h="3925" extrusionOk="0">
                        <a:moveTo>
                          <a:pt x="927" y="706"/>
                        </a:moveTo>
                        <a:cubicBezTo>
                          <a:pt x="1128" y="806"/>
                          <a:pt x="1328" y="906"/>
                          <a:pt x="1595" y="973"/>
                        </a:cubicBezTo>
                        <a:cubicBezTo>
                          <a:pt x="2162" y="1207"/>
                          <a:pt x="2729" y="1373"/>
                          <a:pt x="3329" y="1474"/>
                        </a:cubicBezTo>
                        <a:cubicBezTo>
                          <a:pt x="3930" y="1590"/>
                          <a:pt x="4538" y="1649"/>
                          <a:pt x="5147" y="1649"/>
                        </a:cubicBezTo>
                        <a:cubicBezTo>
                          <a:pt x="5756" y="1649"/>
                          <a:pt x="6365" y="1590"/>
                          <a:pt x="6965" y="1474"/>
                        </a:cubicBezTo>
                        <a:cubicBezTo>
                          <a:pt x="7165" y="1440"/>
                          <a:pt x="7365" y="1407"/>
                          <a:pt x="7599" y="1340"/>
                        </a:cubicBezTo>
                        <a:lnTo>
                          <a:pt x="7599" y="1340"/>
                        </a:lnTo>
                        <a:cubicBezTo>
                          <a:pt x="6932" y="2141"/>
                          <a:pt x="6164" y="2941"/>
                          <a:pt x="5130" y="3308"/>
                        </a:cubicBezTo>
                        <a:cubicBezTo>
                          <a:pt x="4808" y="3422"/>
                          <a:pt x="4476" y="3482"/>
                          <a:pt x="4138" y="3482"/>
                        </a:cubicBezTo>
                        <a:cubicBezTo>
                          <a:pt x="3882" y="3482"/>
                          <a:pt x="3622" y="3447"/>
                          <a:pt x="3362" y="3375"/>
                        </a:cubicBezTo>
                        <a:cubicBezTo>
                          <a:pt x="2829" y="3141"/>
                          <a:pt x="2328" y="2808"/>
                          <a:pt x="1961" y="2341"/>
                        </a:cubicBezTo>
                        <a:cubicBezTo>
                          <a:pt x="1561" y="1840"/>
                          <a:pt x="1194" y="1273"/>
                          <a:pt x="927" y="706"/>
                        </a:cubicBezTo>
                        <a:close/>
                        <a:moveTo>
                          <a:pt x="105" y="1"/>
                        </a:moveTo>
                        <a:cubicBezTo>
                          <a:pt x="47" y="1"/>
                          <a:pt x="1" y="113"/>
                          <a:pt x="60" y="173"/>
                        </a:cubicBezTo>
                        <a:cubicBezTo>
                          <a:pt x="194" y="306"/>
                          <a:pt x="360" y="439"/>
                          <a:pt x="560" y="506"/>
                        </a:cubicBezTo>
                        <a:cubicBezTo>
                          <a:pt x="560" y="506"/>
                          <a:pt x="560" y="540"/>
                          <a:pt x="560" y="540"/>
                        </a:cubicBezTo>
                        <a:cubicBezTo>
                          <a:pt x="1061" y="1774"/>
                          <a:pt x="1695" y="3108"/>
                          <a:pt x="2962" y="3675"/>
                        </a:cubicBezTo>
                        <a:cubicBezTo>
                          <a:pt x="3358" y="3848"/>
                          <a:pt x="3759" y="3924"/>
                          <a:pt x="4155" y="3924"/>
                        </a:cubicBezTo>
                        <a:cubicBezTo>
                          <a:pt x="5061" y="3924"/>
                          <a:pt x="5935" y="3522"/>
                          <a:pt x="6631" y="2941"/>
                        </a:cubicBezTo>
                        <a:cubicBezTo>
                          <a:pt x="7265" y="2408"/>
                          <a:pt x="7799" y="1840"/>
                          <a:pt x="8299" y="1207"/>
                        </a:cubicBezTo>
                        <a:cubicBezTo>
                          <a:pt x="8299" y="1207"/>
                          <a:pt x="8333" y="1173"/>
                          <a:pt x="8333" y="1140"/>
                        </a:cubicBezTo>
                        <a:cubicBezTo>
                          <a:pt x="8533" y="1107"/>
                          <a:pt x="8700" y="973"/>
                          <a:pt x="8833" y="840"/>
                        </a:cubicBezTo>
                        <a:cubicBezTo>
                          <a:pt x="8866" y="740"/>
                          <a:pt x="8833" y="606"/>
                          <a:pt x="8733" y="606"/>
                        </a:cubicBezTo>
                        <a:cubicBezTo>
                          <a:pt x="8690" y="595"/>
                          <a:pt x="8646" y="591"/>
                          <a:pt x="8602" y="591"/>
                        </a:cubicBezTo>
                        <a:cubicBezTo>
                          <a:pt x="8371" y="591"/>
                          <a:pt x="8128" y="717"/>
                          <a:pt x="7932" y="773"/>
                        </a:cubicBezTo>
                        <a:cubicBezTo>
                          <a:pt x="7699" y="873"/>
                          <a:pt x="7365" y="940"/>
                          <a:pt x="7098" y="1007"/>
                        </a:cubicBezTo>
                        <a:cubicBezTo>
                          <a:pt x="6531" y="1140"/>
                          <a:pt x="5931" y="1207"/>
                          <a:pt x="5364" y="1207"/>
                        </a:cubicBezTo>
                        <a:cubicBezTo>
                          <a:pt x="5266" y="1209"/>
                          <a:pt x="5168" y="1211"/>
                          <a:pt x="5071" y="1211"/>
                        </a:cubicBezTo>
                        <a:cubicBezTo>
                          <a:pt x="4006" y="1211"/>
                          <a:pt x="2970" y="1045"/>
                          <a:pt x="1961" y="740"/>
                        </a:cubicBezTo>
                        <a:cubicBezTo>
                          <a:pt x="1628" y="640"/>
                          <a:pt x="1328" y="506"/>
                          <a:pt x="1027" y="373"/>
                        </a:cubicBezTo>
                        <a:cubicBezTo>
                          <a:pt x="727" y="239"/>
                          <a:pt x="460" y="106"/>
                          <a:pt x="127" y="6"/>
                        </a:cubicBezTo>
                        <a:cubicBezTo>
                          <a:pt x="120" y="2"/>
                          <a:pt x="112" y="1"/>
                          <a:pt x="1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7" name="Google Shape;1977;p60"/>
                  <p:cNvSpPr/>
                  <p:nvPr/>
                </p:nvSpPr>
                <p:spPr>
                  <a:xfrm>
                    <a:off x="3971625" y="2409175"/>
                    <a:ext cx="84025" cy="37600"/>
                  </a:xfrm>
                  <a:custGeom>
                    <a:avLst/>
                    <a:gdLst/>
                    <a:ahLst/>
                    <a:cxnLst/>
                    <a:rect l="l" t="t" r="r" b="b"/>
                    <a:pathLst>
                      <a:path w="3361" h="1504" extrusionOk="0">
                        <a:moveTo>
                          <a:pt x="1804" y="0"/>
                        </a:moveTo>
                        <a:cubicBezTo>
                          <a:pt x="1657" y="0"/>
                          <a:pt x="1507" y="18"/>
                          <a:pt x="1357" y="54"/>
                        </a:cubicBezTo>
                        <a:cubicBezTo>
                          <a:pt x="723" y="187"/>
                          <a:pt x="223" y="654"/>
                          <a:pt x="22" y="1254"/>
                        </a:cubicBezTo>
                        <a:cubicBezTo>
                          <a:pt x="1" y="1408"/>
                          <a:pt x="109" y="1504"/>
                          <a:pt x="214" y="1504"/>
                        </a:cubicBezTo>
                        <a:cubicBezTo>
                          <a:pt x="268" y="1504"/>
                          <a:pt x="322" y="1478"/>
                          <a:pt x="356" y="1421"/>
                        </a:cubicBezTo>
                        <a:cubicBezTo>
                          <a:pt x="623" y="988"/>
                          <a:pt x="1023" y="687"/>
                          <a:pt x="1490" y="587"/>
                        </a:cubicBezTo>
                        <a:cubicBezTo>
                          <a:pt x="1579" y="562"/>
                          <a:pt x="1669" y="551"/>
                          <a:pt x="1758" y="551"/>
                        </a:cubicBezTo>
                        <a:cubicBezTo>
                          <a:pt x="1902" y="551"/>
                          <a:pt x="2046" y="579"/>
                          <a:pt x="2191" y="621"/>
                        </a:cubicBezTo>
                        <a:cubicBezTo>
                          <a:pt x="2424" y="721"/>
                          <a:pt x="2658" y="821"/>
                          <a:pt x="2858" y="988"/>
                        </a:cubicBezTo>
                        <a:cubicBezTo>
                          <a:pt x="2902" y="1013"/>
                          <a:pt x="2948" y="1023"/>
                          <a:pt x="2992" y="1023"/>
                        </a:cubicBezTo>
                        <a:cubicBezTo>
                          <a:pt x="3187" y="1023"/>
                          <a:pt x="3360" y="817"/>
                          <a:pt x="3225" y="654"/>
                        </a:cubicBezTo>
                        <a:cubicBezTo>
                          <a:pt x="2858" y="235"/>
                          <a:pt x="2346" y="0"/>
                          <a:pt x="180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8" name="Google Shape;1978;p60"/>
                  <p:cNvSpPr/>
                  <p:nvPr/>
                </p:nvSpPr>
                <p:spPr>
                  <a:xfrm>
                    <a:off x="4217350" y="2445950"/>
                    <a:ext cx="60075" cy="44425"/>
                  </a:xfrm>
                  <a:custGeom>
                    <a:avLst/>
                    <a:gdLst/>
                    <a:ahLst/>
                    <a:cxnLst/>
                    <a:rect l="l" t="t" r="r" b="b"/>
                    <a:pathLst>
                      <a:path w="2403" h="1777" extrusionOk="0">
                        <a:moveTo>
                          <a:pt x="901" y="0"/>
                        </a:moveTo>
                        <a:cubicBezTo>
                          <a:pt x="609" y="0"/>
                          <a:pt x="317" y="84"/>
                          <a:pt x="67" y="250"/>
                        </a:cubicBezTo>
                        <a:cubicBezTo>
                          <a:pt x="0" y="317"/>
                          <a:pt x="0" y="417"/>
                          <a:pt x="34" y="517"/>
                        </a:cubicBezTo>
                        <a:cubicBezTo>
                          <a:pt x="83" y="566"/>
                          <a:pt x="149" y="597"/>
                          <a:pt x="221" y="597"/>
                        </a:cubicBezTo>
                        <a:cubicBezTo>
                          <a:pt x="247" y="597"/>
                          <a:pt x="274" y="593"/>
                          <a:pt x="301" y="584"/>
                        </a:cubicBezTo>
                        <a:cubicBezTo>
                          <a:pt x="501" y="551"/>
                          <a:pt x="701" y="517"/>
                          <a:pt x="934" y="517"/>
                        </a:cubicBezTo>
                        <a:cubicBezTo>
                          <a:pt x="1135" y="551"/>
                          <a:pt x="1335" y="617"/>
                          <a:pt x="1502" y="751"/>
                        </a:cubicBezTo>
                        <a:lnTo>
                          <a:pt x="1535" y="751"/>
                        </a:lnTo>
                        <a:lnTo>
                          <a:pt x="1602" y="817"/>
                        </a:lnTo>
                        <a:cubicBezTo>
                          <a:pt x="1635" y="851"/>
                          <a:pt x="1668" y="884"/>
                          <a:pt x="1702" y="951"/>
                        </a:cubicBezTo>
                        <a:cubicBezTo>
                          <a:pt x="1702" y="984"/>
                          <a:pt x="1735" y="1018"/>
                          <a:pt x="1768" y="1051"/>
                        </a:cubicBezTo>
                        <a:cubicBezTo>
                          <a:pt x="1768" y="1084"/>
                          <a:pt x="1802" y="1151"/>
                          <a:pt x="1835" y="1184"/>
                        </a:cubicBezTo>
                        <a:cubicBezTo>
                          <a:pt x="1835" y="1218"/>
                          <a:pt x="1868" y="1251"/>
                          <a:pt x="1868" y="1284"/>
                        </a:cubicBezTo>
                        <a:cubicBezTo>
                          <a:pt x="1902" y="1351"/>
                          <a:pt x="1902" y="1385"/>
                          <a:pt x="1935" y="1418"/>
                        </a:cubicBezTo>
                        <a:cubicBezTo>
                          <a:pt x="1935" y="1451"/>
                          <a:pt x="1969" y="1451"/>
                          <a:pt x="1969" y="1485"/>
                        </a:cubicBezTo>
                        <a:cubicBezTo>
                          <a:pt x="1969" y="1485"/>
                          <a:pt x="1969" y="1518"/>
                          <a:pt x="1969" y="1518"/>
                        </a:cubicBezTo>
                        <a:cubicBezTo>
                          <a:pt x="1969" y="1551"/>
                          <a:pt x="2002" y="1585"/>
                          <a:pt x="2002" y="1618"/>
                        </a:cubicBezTo>
                        <a:cubicBezTo>
                          <a:pt x="2035" y="1685"/>
                          <a:pt x="2069" y="1718"/>
                          <a:pt x="2102" y="1751"/>
                        </a:cubicBezTo>
                        <a:cubicBezTo>
                          <a:pt x="2135" y="1768"/>
                          <a:pt x="2160" y="1776"/>
                          <a:pt x="2181" y="1776"/>
                        </a:cubicBezTo>
                        <a:cubicBezTo>
                          <a:pt x="2202" y="1776"/>
                          <a:pt x="2219" y="1768"/>
                          <a:pt x="2235" y="1751"/>
                        </a:cubicBezTo>
                        <a:cubicBezTo>
                          <a:pt x="2369" y="1685"/>
                          <a:pt x="2369" y="1518"/>
                          <a:pt x="2369" y="1418"/>
                        </a:cubicBezTo>
                        <a:cubicBezTo>
                          <a:pt x="2402" y="1351"/>
                          <a:pt x="2402" y="1284"/>
                          <a:pt x="2369" y="1218"/>
                        </a:cubicBezTo>
                        <a:cubicBezTo>
                          <a:pt x="2369" y="1184"/>
                          <a:pt x="2369" y="1151"/>
                          <a:pt x="2369" y="1118"/>
                        </a:cubicBezTo>
                        <a:cubicBezTo>
                          <a:pt x="2369" y="1084"/>
                          <a:pt x="2335" y="1018"/>
                          <a:pt x="2302" y="951"/>
                        </a:cubicBezTo>
                        <a:cubicBezTo>
                          <a:pt x="2169" y="684"/>
                          <a:pt x="2002" y="451"/>
                          <a:pt x="1735" y="250"/>
                        </a:cubicBezTo>
                        <a:cubicBezTo>
                          <a:pt x="1485" y="84"/>
                          <a:pt x="1193" y="0"/>
                          <a:pt x="90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9" name="Google Shape;1979;p60"/>
                  <p:cNvSpPr/>
                  <p:nvPr/>
                </p:nvSpPr>
                <p:spPr>
                  <a:xfrm>
                    <a:off x="3942975" y="2334950"/>
                    <a:ext cx="80925" cy="39425"/>
                  </a:xfrm>
                  <a:custGeom>
                    <a:avLst/>
                    <a:gdLst/>
                    <a:ahLst/>
                    <a:cxnLst/>
                    <a:rect l="l" t="t" r="r" b="b"/>
                    <a:pathLst>
                      <a:path w="3237" h="1577" extrusionOk="0">
                        <a:moveTo>
                          <a:pt x="2193" y="0"/>
                        </a:moveTo>
                        <a:cubicBezTo>
                          <a:pt x="1787" y="0"/>
                          <a:pt x="1373" y="101"/>
                          <a:pt x="1002" y="287"/>
                        </a:cubicBezTo>
                        <a:cubicBezTo>
                          <a:pt x="768" y="387"/>
                          <a:pt x="568" y="554"/>
                          <a:pt x="368" y="721"/>
                        </a:cubicBezTo>
                        <a:cubicBezTo>
                          <a:pt x="168" y="921"/>
                          <a:pt x="34" y="1155"/>
                          <a:pt x="1" y="1421"/>
                        </a:cubicBezTo>
                        <a:cubicBezTo>
                          <a:pt x="1" y="1499"/>
                          <a:pt x="81" y="1576"/>
                          <a:pt x="164" y="1576"/>
                        </a:cubicBezTo>
                        <a:cubicBezTo>
                          <a:pt x="188" y="1576"/>
                          <a:pt x="212" y="1570"/>
                          <a:pt x="234" y="1555"/>
                        </a:cubicBezTo>
                        <a:cubicBezTo>
                          <a:pt x="301" y="1488"/>
                          <a:pt x="401" y="1421"/>
                          <a:pt x="468" y="1321"/>
                        </a:cubicBezTo>
                        <a:lnTo>
                          <a:pt x="701" y="1088"/>
                        </a:lnTo>
                        <a:cubicBezTo>
                          <a:pt x="1111" y="704"/>
                          <a:pt x="1639" y="496"/>
                          <a:pt x="2179" y="496"/>
                        </a:cubicBezTo>
                        <a:cubicBezTo>
                          <a:pt x="2342" y="496"/>
                          <a:pt x="2507" y="515"/>
                          <a:pt x="2670" y="554"/>
                        </a:cubicBezTo>
                        <a:lnTo>
                          <a:pt x="2703" y="554"/>
                        </a:lnTo>
                        <a:cubicBezTo>
                          <a:pt x="2797" y="578"/>
                          <a:pt x="2892" y="601"/>
                          <a:pt x="2974" y="601"/>
                        </a:cubicBezTo>
                        <a:cubicBezTo>
                          <a:pt x="3008" y="601"/>
                          <a:pt x="3041" y="597"/>
                          <a:pt x="3070" y="587"/>
                        </a:cubicBezTo>
                        <a:cubicBezTo>
                          <a:pt x="3170" y="587"/>
                          <a:pt x="3237" y="454"/>
                          <a:pt x="3203" y="354"/>
                        </a:cubicBezTo>
                        <a:cubicBezTo>
                          <a:pt x="3170" y="221"/>
                          <a:pt x="3036" y="187"/>
                          <a:pt x="2936" y="154"/>
                        </a:cubicBezTo>
                        <a:cubicBezTo>
                          <a:pt x="2803" y="87"/>
                          <a:pt x="2670" y="54"/>
                          <a:pt x="2503" y="20"/>
                        </a:cubicBezTo>
                        <a:cubicBezTo>
                          <a:pt x="2401" y="7"/>
                          <a:pt x="2297" y="0"/>
                          <a:pt x="219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0" name="Google Shape;1980;p60"/>
                  <p:cNvSpPr/>
                  <p:nvPr/>
                </p:nvSpPr>
                <p:spPr>
                  <a:xfrm>
                    <a:off x="4265725" y="2391825"/>
                    <a:ext cx="46725" cy="31525"/>
                  </a:xfrm>
                  <a:custGeom>
                    <a:avLst/>
                    <a:gdLst/>
                    <a:ahLst/>
                    <a:cxnLst/>
                    <a:rect l="l" t="t" r="r" b="b"/>
                    <a:pathLst>
                      <a:path w="1869" h="1261" extrusionOk="0">
                        <a:moveTo>
                          <a:pt x="595" y="0"/>
                        </a:moveTo>
                        <a:cubicBezTo>
                          <a:pt x="438" y="0"/>
                          <a:pt x="280" y="27"/>
                          <a:pt x="134" y="80"/>
                        </a:cubicBezTo>
                        <a:cubicBezTo>
                          <a:pt x="67" y="114"/>
                          <a:pt x="0" y="214"/>
                          <a:pt x="34" y="281"/>
                        </a:cubicBezTo>
                        <a:cubicBezTo>
                          <a:pt x="34" y="353"/>
                          <a:pt x="103" y="407"/>
                          <a:pt x="179" y="407"/>
                        </a:cubicBezTo>
                        <a:cubicBezTo>
                          <a:pt x="209" y="407"/>
                          <a:pt x="239" y="399"/>
                          <a:pt x="267" y="381"/>
                        </a:cubicBezTo>
                        <a:cubicBezTo>
                          <a:pt x="336" y="363"/>
                          <a:pt x="407" y="355"/>
                          <a:pt x="479" y="355"/>
                        </a:cubicBezTo>
                        <a:cubicBezTo>
                          <a:pt x="687" y="355"/>
                          <a:pt x="903" y="424"/>
                          <a:pt x="1101" y="547"/>
                        </a:cubicBezTo>
                        <a:cubicBezTo>
                          <a:pt x="1101" y="547"/>
                          <a:pt x="1134" y="581"/>
                          <a:pt x="1168" y="614"/>
                        </a:cubicBezTo>
                        <a:lnTo>
                          <a:pt x="1234" y="681"/>
                        </a:lnTo>
                        <a:cubicBezTo>
                          <a:pt x="1268" y="714"/>
                          <a:pt x="1334" y="781"/>
                          <a:pt x="1334" y="848"/>
                        </a:cubicBezTo>
                        <a:cubicBezTo>
                          <a:pt x="1401" y="914"/>
                          <a:pt x="1435" y="981"/>
                          <a:pt x="1468" y="1048"/>
                        </a:cubicBezTo>
                        <a:cubicBezTo>
                          <a:pt x="1468" y="1081"/>
                          <a:pt x="1501" y="1181"/>
                          <a:pt x="1601" y="1248"/>
                        </a:cubicBezTo>
                        <a:cubicBezTo>
                          <a:pt x="1619" y="1257"/>
                          <a:pt x="1639" y="1261"/>
                          <a:pt x="1660" y="1261"/>
                        </a:cubicBezTo>
                        <a:cubicBezTo>
                          <a:pt x="1717" y="1261"/>
                          <a:pt x="1777" y="1230"/>
                          <a:pt x="1801" y="1181"/>
                        </a:cubicBezTo>
                        <a:cubicBezTo>
                          <a:pt x="1868" y="1081"/>
                          <a:pt x="1868" y="948"/>
                          <a:pt x="1801" y="848"/>
                        </a:cubicBezTo>
                        <a:cubicBezTo>
                          <a:pt x="1768" y="781"/>
                          <a:pt x="1735" y="681"/>
                          <a:pt x="1701" y="614"/>
                        </a:cubicBezTo>
                        <a:cubicBezTo>
                          <a:pt x="1601" y="447"/>
                          <a:pt x="1435" y="314"/>
                          <a:pt x="1268" y="180"/>
                        </a:cubicBezTo>
                        <a:cubicBezTo>
                          <a:pt x="1068" y="60"/>
                          <a:pt x="831" y="0"/>
                          <a:pt x="59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1" name="Google Shape;1981;p60"/>
                  <p:cNvSpPr/>
                  <p:nvPr/>
                </p:nvSpPr>
                <p:spPr>
                  <a:xfrm>
                    <a:off x="4054300" y="2711175"/>
                    <a:ext cx="70500" cy="22300"/>
                  </a:xfrm>
                  <a:custGeom>
                    <a:avLst/>
                    <a:gdLst/>
                    <a:ahLst/>
                    <a:cxnLst/>
                    <a:rect l="l" t="t" r="r" b="b"/>
                    <a:pathLst>
                      <a:path w="2820" h="892" extrusionOk="0">
                        <a:moveTo>
                          <a:pt x="169" y="0"/>
                        </a:moveTo>
                        <a:cubicBezTo>
                          <a:pt x="81" y="0"/>
                          <a:pt x="0" y="131"/>
                          <a:pt x="85" y="216"/>
                        </a:cubicBezTo>
                        <a:cubicBezTo>
                          <a:pt x="385" y="449"/>
                          <a:pt x="718" y="649"/>
                          <a:pt x="1052" y="749"/>
                        </a:cubicBezTo>
                        <a:cubicBezTo>
                          <a:pt x="1354" y="832"/>
                          <a:pt x="1678" y="891"/>
                          <a:pt x="1988" y="891"/>
                        </a:cubicBezTo>
                        <a:cubicBezTo>
                          <a:pt x="2055" y="891"/>
                          <a:pt x="2121" y="889"/>
                          <a:pt x="2186" y="883"/>
                        </a:cubicBezTo>
                        <a:cubicBezTo>
                          <a:pt x="2386" y="883"/>
                          <a:pt x="2586" y="849"/>
                          <a:pt x="2753" y="749"/>
                        </a:cubicBezTo>
                        <a:cubicBezTo>
                          <a:pt x="2786" y="716"/>
                          <a:pt x="2820" y="616"/>
                          <a:pt x="2786" y="549"/>
                        </a:cubicBezTo>
                        <a:cubicBezTo>
                          <a:pt x="2753" y="449"/>
                          <a:pt x="2620" y="449"/>
                          <a:pt x="2553" y="449"/>
                        </a:cubicBezTo>
                        <a:cubicBezTo>
                          <a:pt x="2370" y="466"/>
                          <a:pt x="2178" y="474"/>
                          <a:pt x="1986" y="474"/>
                        </a:cubicBezTo>
                        <a:cubicBezTo>
                          <a:pt x="1794" y="474"/>
                          <a:pt x="1602" y="466"/>
                          <a:pt x="1419" y="449"/>
                        </a:cubicBezTo>
                        <a:cubicBezTo>
                          <a:pt x="1019" y="382"/>
                          <a:pt x="585" y="249"/>
                          <a:pt x="218" y="15"/>
                        </a:cubicBezTo>
                        <a:cubicBezTo>
                          <a:pt x="202" y="5"/>
                          <a:pt x="185" y="0"/>
                          <a:pt x="16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2" name="Google Shape;1982;p60"/>
                  <p:cNvSpPr/>
                  <p:nvPr/>
                </p:nvSpPr>
                <p:spPr>
                  <a:xfrm>
                    <a:off x="3907950" y="2559550"/>
                    <a:ext cx="11700" cy="31725"/>
                  </a:xfrm>
                  <a:custGeom>
                    <a:avLst/>
                    <a:gdLst/>
                    <a:ahLst/>
                    <a:cxnLst/>
                    <a:rect l="l" t="t" r="r" b="b"/>
                    <a:pathLst>
                      <a:path w="468" h="1269" extrusionOk="0">
                        <a:moveTo>
                          <a:pt x="330" y="1"/>
                        </a:moveTo>
                        <a:cubicBezTo>
                          <a:pt x="268" y="1"/>
                          <a:pt x="195" y="61"/>
                          <a:pt x="168" y="143"/>
                        </a:cubicBezTo>
                        <a:cubicBezTo>
                          <a:pt x="101" y="310"/>
                          <a:pt x="34" y="476"/>
                          <a:pt x="34" y="643"/>
                        </a:cubicBezTo>
                        <a:cubicBezTo>
                          <a:pt x="1" y="743"/>
                          <a:pt x="1" y="843"/>
                          <a:pt x="1" y="943"/>
                        </a:cubicBezTo>
                        <a:cubicBezTo>
                          <a:pt x="1" y="977"/>
                          <a:pt x="1" y="1044"/>
                          <a:pt x="1" y="1110"/>
                        </a:cubicBezTo>
                        <a:cubicBezTo>
                          <a:pt x="1" y="1144"/>
                          <a:pt x="68" y="1210"/>
                          <a:pt x="101" y="1244"/>
                        </a:cubicBezTo>
                        <a:cubicBezTo>
                          <a:pt x="118" y="1260"/>
                          <a:pt x="143" y="1269"/>
                          <a:pt x="168" y="1269"/>
                        </a:cubicBezTo>
                        <a:cubicBezTo>
                          <a:pt x="193" y="1269"/>
                          <a:pt x="218" y="1260"/>
                          <a:pt x="234" y="1244"/>
                        </a:cubicBezTo>
                        <a:cubicBezTo>
                          <a:pt x="301" y="1210"/>
                          <a:pt x="335" y="1177"/>
                          <a:pt x="335" y="1110"/>
                        </a:cubicBezTo>
                        <a:cubicBezTo>
                          <a:pt x="368" y="1044"/>
                          <a:pt x="368" y="977"/>
                          <a:pt x="335" y="943"/>
                        </a:cubicBezTo>
                        <a:lnTo>
                          <a:pt x="368" y="710"/>
                        </a:lnTo>
                        <a:lnTo>
                          <a:pt x="368" y="677"/>
                        </a:lnTo>
                        <a:cubicBezTo>
                          <a:pt x="368" y="643"/>
                          <a:pt x="368" y="610"/>
                          <a:pt x="368" y="610"/>
                        </a:cubicBezTo>
                        <a:cubicBezTo>
                          <a:pt x="368" y="577"/>
                          <a:pt x="368" y="510"/>
                          <a:pt x="401" y="476"/>
                        </a:cubicBezTo>
                        <a:cubicBezTo>
                          <a:pt x="401" y="376"/>
                          <a:pt x="435" y="310"/>
                          <a:pt x="468" y="210"/>
                        </a:cubicBezTo>
                        <a:cubicBezTo>
                          <a:pt x="468" y="143"/>
                          <a:pt x="468" y="43"/>
                          <a:pt x="368" y="9"/>
                        </a:cubicBezTo>
                        <a:cubicBezTo>
                          <a:pt x="356" y="4"/>
                          <a:pt x="343" y="1"/>
                          <a:pt x="33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3" name="Google Shape;1983;p60"/>
                  <p:cNvSpPr/>
                  <p:nvPr/>
                </p:nvSpPr>
                <p:spPr>
                  <a:xfrm>
                    <a:off x="4271550" y="2614825"/>
                    <a:ext cx="8375" cy="19550"/>
                  </a:xfrm>
                  <a:custGeom>
                    <a:avLst/>
                    <a:gdLst/>
                    <a:ahLst/>
                    <a:cxnLst/>
                    <a:rect l="l" t="t" r="r" b="b"/>
                    <a:pathLst>
                      <a:path w="335" h="782" extrusionOk="0">
                        <a:moveTo>
                          <a:pt x="167" y="0"/>
                        </a:moveTo>
                        <a:cubicBezTo>
                          <a:pt x="67" y="0"/>
                          <a:pt x="1" y="67"/>
                          <a:pt x="1" y="167"/>
                        </a:cubicBezTo>
                        <a:lnTo>
                          <a:pt x="1" y="300"/>
                        </a:lnTo>
                        <a:cubicBezTo>
                          <a:pt x="1" y="367"/>
                          <a:pt x="1" y="434"/>
                          <a:pt x="34" y="500"/>
                        </a:cubicBezTo>
                        <a:cubicBezTo>
                          <a:pt x="34" y="500"/>
                          <a:pt x="34" y="534"/>
                          <a:pt x="34" y="534"/>
                        </a:cubicBezTo>
                        <a:cubicBezTo>
                          <a:pt x="34" y="567"/>
                          <a:pt x="34" y="567"/>
                          <a:pt x="34" y="600"/>
                        </a:cubicBezTo>
                        <a:cubicBezTo>
                          <a:pt x="34" y="634"/>
                          <a:pt x="67" y="701"/>
                          <a:pt x="67" y="734"/>
                        </a:cubicBezTo>
                        <a:cubicBezTo>
                          <a:pt x="91" y="758"/>
                          <a:pt x="115" y="781"/>
                          <a:pt x="138" y="781"/>
                        </a:cubicBezTo>
                        <a:cubicBezTo>
                          <a:pt x="148" y="781"/>
                          <a:pt x="158" y="777"/>
                          <a:pt x="167" y="767"/>
                        </a:cubicBezTo>
                        <a:cubicBezTo>
                          <a:pt x="201" y="767"/>
                          <a:pt x="234" y="734"/>
                          <a:pt x="268" y="701"/>
                        </a:cubicBezTo>
                        <a:cubicBezTo>
                          <a:pt x="268" y="667"/>
                          <a:pt x="268" y="634"/>
                          <a:pt x="268" y="600"/>
                        </a:cubicBezTo>
                        <a:cubicBezTo>
                          <a:pt x="301" y="567"/>
                          <a:pt x="301" y="534"/>
                          <a:pt x="268" y="500"/>
                        </a:cubicBezTo>
                        <a:cubicBezTo>
                          <a:pt x="301" y="467"/>
                          <a:pt x="301" y="434"/>
                          <a:pt x="301" y="400"/>
                        </a:cubicBezTo>
                        <a:cubicBezTo>
                          <a:pt x="301" y="367"/>
                          <a:pt x="301" y="334"/>
                          <a:pt x="301" y="334"/>
                        </a:cubicBezTo>
                        <a:cubicBezTo>
                          <a:pt x="334" y="267"/>
                          <a:pt x="334" y="234"/>
                          <a:pt x="334" y="167"/>
                        </a:cubicBezTo>
                        <a:cubicBezTo>
                          <a:pt x="301" y="133"/>
                          <a:pt x="301" y="67"/>
                          <a:pt x="268" y="33"/>
                        </a:cubicBezTo>
                        <a:cubicBezTo>
                          <a:pt x="234" y="33"/>
                          <a:pt x="201" y="0"/>
                          <a:pt x="16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1984" name="Google Shape;1984;p60"/>
              <p:cNvGrpSpPr/>
              <p:nvPr/>
            </p:nvGrpSpPr>
            <p:grpSpPr>
              <a:xfrm>
                <a:off x="2968125" y="1799225"/>
                <a:ext cx="1678725" cy="2594775"/>
                <a:chOff x="2968125" y="1799225"/>
                <a:chExt cx="1678725" cy="2594775"/>
              </a:xfrm>
            </p:grpSpPr>
            <p:grpSp>
              <p:nvGrpSpPr>
                <p:cNvPr id="1985" name="Google Shape;1985;p60"/>
                <p:cNvGrpSpPr/>
                <p:nvPr/>
              </p:nvGrpSpPr>
              <p:grpSpPr>
                <a:xfrm>
                  <a:off x="3196625" y="2574775"/>
                  <a:ext cx="1322625" cy="1177550"/>
                  <a:chOff x="3196625" y="2574775"/>
                  <a:chExt cx="1322625" cy="1177550"/>
                </a:xfrm>
              </p:grpSpPr>
              <p:sp>
                <p:nvSpPr>
                  <p:cNvPr id="1986" name="Google Shape;1986;p60"/>
                  <p:cNvSpPr/>
                  <p:nvPr/>
                </p:nvSpPr>
                <p:spPr>
                  <a:xfrm>
                    <a:off x="4229025" y="3524625"/>
                    <a:ext cx="100925" cy="30800"/>
                  </a:xfrm>
                  <a:custGeom>
                    <a:avLst/>
                    <a:gdLst/>
                    <a:ahLst/>
                    <a:cxnLst/>
                    <a:rect l="l" t="t" r="r" b="b"/>
                    <a:pathLst>
                      <a:path w="4037" h="1232" extrusionOk="0">
                        <a:moveTo>
                          <a:pt x="4037" y="1"/>
                        </a:moveTo>
                        <a:cubicBezTo>
                          <a:pt x="3837" y="101"/>
                          <a:pt x="3636" y="168"/>
                          <a:pt x="3470" y="234"/>
                        </a:cubicBezTo>
                        <a:cubicBezTo>
                          <a:pt x="3069" y="368"/>
                          <a:pt x="2669" y="501"/>
                          <a:pt x="2235" y="568"/>
                        </a:cubicBezTo>
                        <a:cubicBezTo>
                          <a:pt x="1835" y="635"/>
                          <a:pt x="1401" y="668"/>
                          <a:pt x="968" y="668"/>
                        </a:cubicBezTo>
                        <a:cubicBezTo>
                          <a:pt x="734" y="668"/>
                          <a:pt x="534" y="635"/>
                          <a:pt x="334" y="601"/>
                        </a:cubicBezTo>
                        <a:lnTo>
                          <a:pt x="134" y="601"/>
                        </a:lnTo>
                        <a:cubicBezTo>
                          <a:pt x="101" y="768"/>
                          <a:pt x="34" y="968"/>
                          <a:pt x="0" y="1135"/>
                        </a:cubicBezTo>
                        <a:cubicBezTo>
                          <a:pt x="347" y="1198"/>
                          <a:pt x="693" y="1231"/>
                          <a:pt x="1040" y="1231"/>
                        </a:cubicBezTo>
                        <a:cubicBezTo>
                          <a:pt x="1427" y="1231"/>
                          <a:pt x="1815" y="1190"/>
                          <a:pt x="2202" y="1102"/>
                        </a:cubicBezTo>
                        <a:cubicBezTo>
                          <a:pt x="2602" y="1001"/>
                          <a:pt x="2969" y="868"/>
                          <a:pt x="3336" y="701"/>
                        </a:cubicBezTo>
                        <a:cubicBezTo>
                          <a:pt x="3503" y="601"/>
                          <a:pt x="3670" y="501"/>
                          <a:pt x="3837" y="401"/>
                        </a:cubicBezTo>
                        <a:lnTo>
                          <a:pt x="3903" y="334"/>
                        </a:lnTo>
                        <a:lnTo>
                          <a:pt x="4037"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7" name="Google Shape;1987;p60"/>
                  <p:cNvSpPr/>
                  <p:nvPr/>
                </p:nvSpPr>
                <p:spPr>
                  <a:xfrm>
                    <a:off x="4162300" y="3548825"/>
                    <a:ext cx="159325" cy="203500"/>
                  </a:xfrm>
                  <a:custGeom>
                    <a:avLst/>
                    <a:gdLst/>
                    <a:ahLst/>
                    <a:cxnLst/>
                    <a:rect l="l" t="t" r="r" b="b"/>
                    <a:pathLst>
                      <a:path w="6373" h="8140" extrusionOk="0">
                        <a:moveTo>
                          <a:pt x="6372" y="0"/>
                        </a:moveTo>
                        <a:lnTo>
                          <a:pt x="6139" y="134"/>
                        </a:lnTo>
                        <a:cubicBezTo>
                          <a:pt x="5772" y="300"/>
                          <a:pt x="5371" y="434"/>
                          <a:pt x="4938" y="534"/>
                        </a:cubicBezTo>
                        <a:cubicBezTo>
                          <a:pt x="4586" y="626"/>
                          <a:pt x="4227" y="668"/>
                          <a:pt x="3864" y="668"/>
                        </a:cubicBezTo>
                        <a:cubicBezTo>
                          <a:pt x="3436" y="668"/>
                          <a:pt x="3003" y="609"/>
                          <a:pt x="2569" y="500"/>
                        </a:cubicBezTo>
                        <a:cubicBezTo>
                          <a:pt x="2503" y="801"/>
                          <a:pt x="2436" y="1134"/>
                          <a:pt x="2336" y="1434"/>
                        </a:cubicBezTo>
                        <a:cubicBezTo>
                          <a:pt x="2036" y="2502"/>
                          <a:pt x="1702" y="3569"/>
                          <a:pt x="1369" y="4637"/>
                        </a:cubicBezTo>
                        <a:cubicBezTo>
                          <a:pt x="1135" y="5304"/>
                          <a:pt x="902" y="5971"/>
                          <a:pt x="668" y="6638"/>
                        </a:cubicBezTo>
                        <a:cubicBezTo>
                          <a:pt x="635" y="6772"/>
                          <a:pt x="601" y="6905"/>
                          <a:pt x="535" y="7072"/>
                        </a:cubicBezTo>
                        <a:cubicBezTo>
                          <a:pt x="501" y="7239"/>
                          <a:pt x="401" y="7405"/>
                          <a:pt x="334" y="7572"/>
                        </a:cubicBezTo>
                        <a:cubicBezTo>
                          <a:pt x="234" y="7772"/>
                          <a:pt x="134" y="7939"/>
                          <a:pt x="1" y="8139"/>
                        </a:cubicBezTo>
                        <a:lnTo>
                          <a:pt x="334" y="8139"/>
                        </a:lnTo>
                        <a:lnTo>
                          <a:pt x="568" y="8106"/>
                        </a:lnTo>
                        <a:cubicBezTo>
                          <a:pt x="608" y="8025"/>
                          <a:pt x="685" y="7981"/>
                          <a:pt x="762" y="7981"/>
                        </a:cubicBezTo>
                        <a:cubicBezTo>
                          <a:pt x="812" y="7981"/>
                          <a:pt x="862" y="8000"/>
                          <a:pt x="902" y="8039"/>
                        </a:cubicBezTo>
                        <a:cubicBezTo>
                          <a:pt x="1869" y="7806"/>
                          <a:pt x="2770" y="7239"/>
                          <a:pt x="3403" y="6405"/>
                        </a:cubicBezTo>
                        <a:cubicBezTo>
                          <a:pt x="4171" y="5371"/>
                          <a:pt x="4804" y="4203"/>
                          <a:pt x="5238" y="2969"/>
                        </a:cubicBezTo>
                        <a:cubicBezTo>
                          <a:pt x="5638" y="2002"/>
                          <a:pt x="6039" y="1001"/>
                          <a:pt x="637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988" name="Google Shape;1988;p60"/>
                  <p:cNvGrpSpPr/>
                  <p:nvPr/>
                </p:nvGrpSpPr>
                <p:grpSpPr>
                  <a:xfrm>
                    <a:off x="3196625" y="2574775"/>
                    <a:ext cx="1322625" cy="1101400"/>
                    <a:chOff x="3196625" y="2574775"/>
                    <a:chExt cx="1322625" cy="1101400"/>
                  </a:xfrm>
                </p:grpSpPr>
                <p:sp>
                  <p:nvSpPr>
                    <p:cNvPr id="1989" name="Google Shape;1989;p60"/>
                    <p:cNvSpPr/>
                    <p:nvPr/>
                  </p:nvSpPr>
                  <p:spPr>
                    <a:xfrm>
                      <a:off x="4294075" y="2720725"/>
                      <a:ext cx="225175" cy="144300"/>
                    </a:xfrm>
                    <a:custGeom>
                      <a:avLst/>
                      <a:gdLst/>
                      <a:ahLst/>
                      <a:cxnLst/>
                      <a:rect l="l" t="t" r="r" b="b"/>
                      <a:pathLst>
                        <a:path w="9007" h="5772" extrusionOk="0">
                          <a:moveTo>
                            <a:pt x="1" y="1894"/>
                          </a:moveTo>
                          <a:cubicBezTo>
                            <a:pt x="1" y="1896"/>
                            <a:pt x="0" y="1899"/>
                            <a:pt x="0" y="1902"/>
                          </a:cubicBezTo>
                          <a:cubicBezTo>
                            <a:pt x="1" y="1899"/>
                            <a:pt x="1" y="1896"/>
                            <a:pt x="1" y="1894"/>
                          </a:cubicBezTo>
                          <a:close/>
                          <a:moveTo>
                            <a:pt x="1601" y="0"/>
                          </a:moveTo>
                          <a:cubicBezTo>
                            <a:pt x="1435" y="534"/>
                            <a:pt x="934" y="868"/>
                            <a:pt x="401" y="901"/>
                          </a:cubicBezTo>
                          <a:cubicBezTo>
                            <a:pt x="267" y="901"/>
                            <a:pt x="167" y="868"/>
                            <a:pt x="67" y="834"/>
                          </a:cubicBezTo>
                          <a:cubicBezTo>
                            <a:pt x="67" y="1165"/>
                            <a:pt x="34" y="1529"/>
                            <a:pt x="1" y="1894"/>
                          </a:cubicBezTo>
                          <a:lnTo>
                            <a:pt x="1" y="1894"/>
                          </a:lnTo>
                          <a:cubicBezTo>
                            <a:pt x="6" y="1868"/>
                            <a:pt x="34" y="1868"/>
                            <a:pt x="34" y="1868"/>
                          </a:cubicBezTo>
                          <a:cubicBezTo>
                            <a:pt x="67" y="1802"/>
                            <a:pt x="100" y="1768"/>
                            <a:pt x="167" y="1768"/>
                          </a:cubicBezTo>
                          <a:cubicBezTo>
                            <a:pt x="355" y="1750"/>
                            <a:pt x="542" y="1740"/>
                            <a:pt x="729" y="1740"/>
                          </a:cubicBezTo>
                          <a:cubicBezTo>
                            <a:pt x="1540" y="1740"/>
                            <a:pt x="2337" y="1916"/>
                            <a:pt x="3069" y="2269"/>
                          </a:cubicBezTo>
                          <a:cubicBezTo>
                            <a:pt x="3536" y="2435"/>
                            <a:pt x="3970" y="2702"/>
                            <a:pt x="4370" y="3003"/>
                          </a:cubicBezTo>
                          <a:cubicBezTo>
                            <a:pt x="4570" y="3103"/>
                            <a:pt x="4737" y="3269"/>
                            <a:pt x="4904" y="3403"/>
                          </a:cubicBezTo>
                          <a:lnTo>
                            <a:pt x="5571" y="3403"/>
                          </a:lnTo>
                          <a:cubicBezTo>
                            <a:pt x="5738" y="3403"/>
                            <a:pt x="5838" y="3536"/>
                            <a:pt x="5838" y="3670"/>
                          </a:cubicBezTo>
                          <a:cubicBezTo>
                            <a:pt x="5804" y="3903"/>
                            <a:pt x="5804" y="4137"/>
                            <a:pt x="5804" y="4370"/>
                          </a:cubicBezTo>
                          <a:cubicBezTo>
                            <a:pt x="6105" y="4470"/>
                            <a:pt x="6405" y="4570"/>
                            <a:pt x="6672" y="4670"/>
                          </a:cubicBezTo>
                          <a:cubicBezTo>
                            <a:pt x="7472" y="4971"/>
                            <a:pt x="8240" y="5338"/>
                            <a:pt x="9007" y="5771"/>
                          </a:cubicBezTo>
                          <a:cubicBezTo>
                            <a:pt x="8740" y="5171"/>
                            <a:pt x="8406" y="4604"/>
                            <a:pt x="8073" y="4037"/>
                          </a:cubicBezTo>
                          <a:cubicBezTo>
                            <a:pt x="6638" y="1868"/>
                            <a:pt x="4337" y="401"/>
                            <a:pt x="1735" y="34"/>
                          </a:cubicBezTo>
                          <a:cubicBezTo>
                            <a:pt x="1702" y="34"/>
                            <a:pt x="1668" y="34"/>
                            <a:pt x="1601"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0" name="Google Shape;1990;p60"/>
                    <p:cNvSpPr/>
                    <p:nvPr/>
                  </p:nvSpPr>
                  <p:spPr>
                    <a:xfrm>
                      <a:off x="4234850" y="2773250"/>
                      <a:ext cx="191000" cy="756725"/>
                    </a:xfrm>
                    <a:custGeom>
                      <a:avLst/>
                      <a:gdLst/>
                      <a:ahLst/>
                      <a:cxnLst/>
                      <a:rect l="l" t="t" r="r" b="b"/>
                      <a:pathLst>
                        <a:path w="7640" h="30269" extrusionOk="0">
                          <a:moveTo>
                            <a:pt x="7640" y="2136"/>
                          </a:moveTo>
                          <a:lnTo>
                            <a:pt x="7640" y="2136"/>
                          </a:lnTo>
                          <a:cubicBezTo>
                            <a:pt x="7640" y="2136"/>
                            <a:pt x="7640" y="2137"/>
                            <a:pt x="7640" y="2138"/>
                          </a:cubicBezTo>
                          <a:lnTo>
                            <a:pt x="7640" y="2138"/>
                          </a:lnTo>
                          <a:cubicBezTo>
                            <a:pt x="7640" y="2137"/>
                            <a:pt x="7640" y="2136"/>
                            <a:pt x="7640" y="2136"/>
                          </a:cubicBezTo>
                          <a:close/>
                          <a:moveTo>
                            <a:pt x="2369" y="1"/>
                          </a:moveTo>
                          <a:cubicBezTo>
                            <a:pt x="2269" y="1068"/>
                            <a:pt x="2069" y="2169"/>
                            <a:pt x="1769" y="3203"/>
                          </a:cubicBezTo>
                          <a:cubicBezTo>
                            <a:pt x="1769" y="3537"/>
                            <a:pt x="1702" y="3870"/>
                            <a:pt x="1635" y="4204"/>
                          </a:cubicBezTo>
                          <a:cubicBezTo>
                            <a:pt x="1602" y="4504"/>
                            <a:pt x="1502" y="4838"/>
                            <a:pt x="1435" y="5171"/>
                          </a:cubicBezTo>
                          <a:cubicBezTo>
                            <a:pt x="1402" y="5305"/>
                            <a:pt x="1369" y="5438"/>
                            <a:pt x="1302" y="5605"/>
                          </a:cubicBezTo>
                          <a:cubicBezTo>
                            <a:pt x="1502" y="6806"/>
                            <a:pt x="1635" y="8073"/>
                            <a:pt x="1736" y="9241"/>
                          </a:cubicBezTo>
                          <a:cubicBezTo>
                            <a:pt x="1836" y="10442"/>
                            <a:pt x="1869" y="11643"/>
                            <a:pt x="1902" y="12843"/>
                          </a:cubicBezTo>
                          <a:cubicBezTo>
                            <a:pt x="2002" y="17247"/>
                            <a:pt x="1669" y="21683"/>
                            <a:pt x="902" y="26020"/>
                          </a:cubicBezTo>
                          <a:cubicBezTo>
                            <a:pt x="635" y="27421"/>
                            <a:pt x="335" y="28855"/>
                            <a:pt x="1" y="30256"/>
                          </a:cubicBezTo>
                          <a:lnTo>
                            <a:pt x="802" y="30256"/>
                          </a:lnTo>
                          <a:cubicBezTo>
                            <a:pt x="893" y="30264"/>
                            <a:pt x="987" y="30268"/>
                            <a:pt x="1082" y="30268"/>
                          </a:cubicBezTo>
                          <a:cubicBezTo>
                            <a:pt x="1369" y="30268"/>
                            <a:pt x="1669" y="30231"/>
                            <a:pt x="1969" y="30156"/>
                          </a:cubicBezTo>
                          <a:cubicBezTo>
                            <a:pt x="2336" y="30089"/>
                            <a:pt x="2736" y="29989"/>
                            <a:pt x="3103" y="29856"/>
                          </a:cubicBezTo>
                          <a:cubicBezTo>
                            <a:pt x="3403" y="29722"/>
                            <a:pt x="3704" y="29589"/>
                            <a:pt x="3970" y="29422"/>
                          </a:cubicBezTo>
                          <a:cubicBezTo>
                            <a:pt x="4304" y="28355"/>
                            <a:pt x="4604" y="27287"/>
                            <a:pt x="4871" y="26186"/>
                          </a:cubicBezTo>
                          <a:cubicBezTo>
                            <a:pt x="5338" y="24385"/>
                            <a:pt x="5705" y="22517"/>
                            <a:pt x="6005" y="20682"/>
                          </a:cubicBezTo>
                          <a:cubicBezTo>
                            <a:pt x="6139" y="19815"/>
                            <a:pt x="6272" y="18948"/>
                            <a:pt x="6406" y="18081"/>
                          </a:cubicBezTo>
                          <a:cubicBezTo>
                            <a:pt x="6772" y="15345"/>
                            <a:pt x="7039" y="12610"/>
                            <a:pt x="7206" y="9841"/>
                          </a:cubicBezTo>
                          <a:cubicBezTo>
                            <a:pt x="7406" y="7273"/>
                            <a:pt x="7540" y="4706"/>
                            <a:pt x="7640" y="2138"/>
                          </a:cubicBezTo>
                          <a:lnTo>
                            <a:pt x="7640" y="2138"/>
                          </a:lnTo>
                          <a:cubicBezTo>
                            <a:pt x="7637" y="2169"/>
                            <a:pt x="7572" y="2169"/>
                            <a:pt x="7540" y="2169"/>
                          </a:cubicBezTo>
                          <a:cubicBezTo>
                            <a:pt x="7406" y="2102"/>
                            <a:pt x="7239" y="2002"/>
                            <a:pt x="7139" y="1869"/>
                          </a:cubicBezTo>
                          <a:cubicBezTo>
                            <a:pt x="7073" y="1869"/>
                            <a:pt x="7039" y="1836"/>
                            <a:pt x="7039" y="1769"/>
                          </a:cubicBezTo>
                          <a:lnTo>
                            <a:pt x="7006" y="1736"/>
                          </a:lnTo>
                          <a:cubicBezTo>
                            <a:pt x="6839" y="1602"/>
                            <a:pt x="6672" y="1469"/>
                            <a:pt x="6472" y="1335"/>
                          </a:cubicBezTo>
                          <a:cubicBezTo>
                            <a:pt x="6105" y="1068"/>
                            <a:pt x="5705" y="835"/>
                            <a:pt x="5305" y="635"/>
                          </a:cubicBezTo>
                          <a:cubicBezTo>
                            <a:pt x="4871" y="468"/>
                            <a:pt x="4437" y="301"/>
                            <a:pt x="3970" y="234"/>
                          </a:cubicBezTo>
                          <a:cubicBezTo>
                            <a:pt x="3503" y="168"/>
                            <a:pt x="3036" y="101"/>
                            <a:pt x="2569" y="101"/>
                          </a:cubicBezTo>
                          <a:cubicBezTo>
                            <a:pt x="2536" y="101"/>
                            <a:pt x="2469" y="68"/>
                            <a:pt x="2436" y="34"/>
                          </a:cubicBezTo>
                          <a:cubicBezTo>
                            <a:pt x="2403" y="34"/>
                            <a:pt x="2403" y="1"/>
                            <a:pt x="2369"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1" name="Google Shape;1991;p60"/>
                    <p:cNvSpPr/>
                    <p:nvPr/>
                  </p:nvSpPr>
                  <p:spPr>
                    <a:xfrm>
                      <a:off x="3471825" y="2701550"/>
                      <a:ext cx="241025" cy="974625"/>
                    </a:xfrm>
                    <a:custGeom>
                      <a:avLst/>
                      <a:gdLst/>
                      <a:ahLst/>
                      <a:cxnLst/>
                      <a:rect l="l" t="t" r="r" b="b"/>
                      <a:pathLst>
                        <a:path w="9641" h="38985" extrusionOk="0">
                          <a:moveTo>
                            <a:pt x="4370" y="0"/>
                          </a:moveTo>
                          <a:cubicBezTo>
                            <a:pt x="3836" y="100"/>
                            <a:pt x="3303" y="267"/>
                            <a:pt x="2836" y="534"/>
                          </a:cubicBezTo>
                          <a:cubicBezTo>
                            <a:pt x="2235" y="801"/>
                            <a:pt x="1668" y="1201"/>
                            <a:pt x="1201" y="1668"/>
                          </a:cubicBezTo>
                          <a:cubicBezTo>
                            <a:pt x="1435" y="1935"/>
                            <a:pt x="1601" y="2202"/>
                            <a:pt x="1701" y="2502"/>
                          </a:cubicBezTo>
                          <a:cubicBezTo>
                            <a:pt x="1868" y="2802"/>
                            <a:pt x="2002" y="3102"/>
                            <a:pt x="2135" y="3403"/>
                          </a:cubicBezTo>
                          <a:cubicBezTo>
                            <a:pt x="2268" y="3736"/>
                            <a:pt x="2369" y="4036"/>
                            <a:pt x="2469" y="4370"/>
                          </a:cubicBezTo>
                          <a:cubicBezTo>
                            <a:pt x="2569" y="4704"/>
                            <a:pt x="2635" y="5037"/>
                            <a:pt x="2635" y="5371"/>
                          </a:cubicBezTo>
                          <a:cubicBezTo>
                            <a:pt x="2635" y="5413"/>
                            <a:pt x="2595" y="5455"/>
                            <a:pt x="2558" y="5455"/>
                          </a:cubicBezTo>
                          <a:cubicBezTo>
                            <a:pt x="2536" y="5455"/>
                            <a:pt x="2514" y="5441"/>
                            <a:pt x="2502" y="5404"/>
                          </a:cubicBezTo>
                          <a:cubicBezTo>
                            <a:pt x="2369" y="5104"/>
                            <a:pt x="2268" y="4804"/>
                            <a:pt x="2168" y="4503"/>
                          </a:cubicBezTo>
                          <a:cubicBezTo>
                            <a:pt x="2035" y="4170"/>
                            <a:pt x="1935" y="3903"/>
                            <a:pt x="1801" y="3569"/>
                          </a:cubicBezTo>
                          <a:cubicBezTo>
                            <a:pt x="1701" y="3236"/>
                            <a:pt x="1535" y="2936"/>
                            <a:pt x="1401" y="2635"/>
                          </a:cubicBezTo>
                          <a:cubicBezTo>
                            <a:pt x="1301" y="2435"/>
                            <a:pt x="1201" y="2268"/>
                            <a:pt x="1101" y="2068"/>
                          </a:cubicBezTo>
                          <a:cubicBezTo>
                            <a:pt x="1101" y="2135"/>
                            <a:pt x="1068" y="2202"/>
                            <a:pt x="1001" y="2235"/>
                          </a:cubicBezTo>
                          <a:cubicBezTo>
                            <a:pt x="934" y="2268"/>
                            <a:pt x="834" y="2335"/>
                            <a:pt x="734" y="2369"/>
                          </a:cubicBezTo>
                          <a:cubicBezTo>
                            <a:pt x="867" y="2602"/>
                            <a:pt x="1034" y="2869"/>
                            <a:pt x="1168" y="3136"/>
                          </a:cubicBezTo>
                          <a:cubicBezTo>
                            <a:pt x="2235" y="5371"/>
                            <a:pt x="3102" y="7706"/>
                            <a:pt x="3703" y="10107"/>
                          </a:cubicBezTo>
                          <a:cubicBezTo>
                            <a:pt x="4904" y="14978"/>
                            <a:pt x="5171" y="20015"/>
                            <a:pt x="4437" y="24951"/>
                          </a:cubicBezTo>
                          <a:cubicBezTo>
                            <a:pt x="4270" y="26286"/>
                            <a:pt x="4003" y="27587"/>
                            <a:pt x="3669" y="28888"/>
                          </a:cubicBezTo>
                          <a:cubicBezTo>
                            <a:pt x="3469" y="29788"/>
                            <a:pt x="3202" y="30655"/>
                            <a:pt x="2902" y="31523"/>
                          </a:cubicBezTo>
                          <a:cubicBezTo>
                            <a:pt x="2869" y="31823"/>
                            <a:pt x="2836" y="32123"/>
                            <a:pt x="2702" y="32423"/>
                          </a:cubicBezTo>
                          <a:cubicBezTo>
                            <a:pt x="2602" y="32790"/>
                            <a:pt x="2502" y="33157"/>
                            <a:pt x="2402" y="33524"/>
                          </a:cubicBezTo>
                          <a:cubicBezTo>
                            <a:pt x="2369" y="33624"/>
                            <a:pt x="2335" y="33691"/>
                            <a:pt x="2302" y="33791"/>
                          </a:cubicBezTo>
                          <a:cubicBezTo>
                            <a:pt x="2335" y="33824"/>
                            <a:pt x="2335" y="33858"/>
                            <a:pt x="2302" y="33891"/>
                          </a:cubicBezTo>
                          <a:cubicBezTo>
                            <a:pt x="2235" y="34125"/>
                            <a:pt x="2135" y="34358"/>
                            <a:pt x="2035" y="34592"/>
                          </a:cubicBezTo>
                          <a:cubicBezTo>
                            <a:pt x="1968" y="34758"/>
                            <a:pt x="1902" y="34925"/>
                            <a:pt x="1835" y="35059"/>
                          </a:cubicBezTo>
                          <a:cubicBezTo>
                            <a:pt x="1868" y="35092"/>
                            <a:pt x="1902" y="35125"/>
                            <a:pt x="1902" y="35192"/>
                          </a:cubicBezTo>
                          <a:cubicBezTo>
                            <a:pt x="1801" y="35559"/>
                            <a:pt x="1701" y="35926"/>
                            <a:pt x="1501" y="36259"/>
                          </a:cubicBezTo>
                          <a:cubicBezTo>
                            <a:pt x="1368" y="36593"/>
                            <a:pt x="1201" y="36893"/>
                            <a:pt x="1001" y="37227"/>
                          </a:cubicBezTo>
                          <a:cubicBezTo>
                            <a:pt x="834" y="37560"/>
                            <a:pt x="634" y="37861"/>
                            <a:pt x="434" y="38194"/>
                          </a:cubicBezTo>
                          <a:cubicBezTo>
                            <a:pt x="300" y="38394"/>
                            <a:pt x="167" y="38595"/>
                            <a:pt x="0" y="38761"/>
                          </a:cubicBezTo>
                          <a:cubicBezTo>
                            <a:pt x="385" y="38908"/>
                            <a:pt x="791" y="38984"/>
                            <a:pt x="1194" y="38984"/>
                          </a:cubicBezTo>
                          <a:cubicBezTo>
                            <a:pt x="1524" y="38984"/>
                            <a:pt x="1853" y="38933"/>
                            <a:pt x="2168" y="38828"/>
                          </a:cubicBezTo>
                          <a:cubicBezTo>
                            <a:pt x="3102" y="38528"/>
                            <a:pt x="3903" y="37961"/>
                            <a:pt x="4470" y="37160"/>
                          </a:cubicBezTo>
                          <a:cubicBezTo>
                            <a:pt x="5004" y="36393"/>
                            <a:pt x="5437" y="35559"/>
                            <a:pt x="5738" y="34658"/>
                          </a:cubicBezTo>
                          <a:cubicBezTo>
                            <a:pt x="6071" y="33658"/>
                            <a:pt x="6371" y="32657"/>
                            <a:pt x="6672" y="31656"/>
                          </a:cubicBezTo>
                          <a:cubicBezTo>
                            <a:pt x="7339" y="29488"/>
                            <a:pt x="7906" y="27320"/>
                            <a:pt x="8406" y="25118"/>
                          </a:cubicBezTo>
                          <a:cubicBezTo>
                            <a:pt x="9240" y="21416"/>
                            <a:pt x="9640" y="17680"/>
                            <a:pt x="9640" y="13910"/>
                          </a:cubicBezTo>
                          <a:cubicBezTo>
                            <a:pt x="9640" y="13276"/>
                            <a:pt x="9574" y="12676"/>
                            <a:pt x="9507" y="12042"/>
                          </a:cubicBezTo>
                          <a:cubicBezTo>
                            <a:pt x="9507" y="12009"/>
                            <a:pt x="9507" y="12009"/>
                            <a:pt x="9507" y="11975"/>
                          </a:cubicBezTo>
                          <a:cubicBezTo>
                            <a:pt x="9507" y="11942"/>
                            <a:pt x="9507" y="11909"/>
                            <a:pt x="9507" y="11875"/>
                          </a:cubicBezTo>
                          <a:lnTo>
                            <a:pt x="9507" y="11742"/>
                          </a:lnTo>
                          <a:cubicBezTo>
                            <a:pt x="9507" y="11642"/>
                            <a:pt x="9507" y="11575"/>
                            <a:pt x="9507" y="11475"/>
                          </a:cubicBezTo>
                          <a:cubicBezTo>
                            <a:pt x="9507" y="11408"/>
                            <a:pt x="9540" y="11342"/>
                            <a:pt x="9607" y="11308"/>
                          </a:cubicBezTo>
                          <a:lnTo>
                            <a:pt x="9607" y="10908"/>
                          </a:lnTo>
                          <a:cubicBezTo>
                            <a:pt x="8273" y="9741"/>
                            <a:pt x="7105" y="8406"/>
                            <a:pt x="6105" y="6939"/>
                          </a:cubicBezTo>
                          <a:cubicBezTo>
                            <a:pt x="5638" y="6238"/>
                            <a:pt x="5237" y="5471"/>
                            <a:pt x="4870" y="4670"/>
                          </a:cubicBezTo>
                          <a:cubicBezTo>
                            <a:pt x="4470" y="3903"/>
                            <a:pt x="4170" y="3036"/>
                            <a:pt x="4003" y="2168"/>
                          </a:cubicBezTo>
                          <a:cubicBezTo>
                            <a:pt x="3803" y="1435"/>
                            <a:pt x="3936" y="634"/>
                            <a:pt x="4370"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2" name="Google Shape;1992;p60"/>
                    <p:cNvSpPr/>
                    <p:nvPr/>
                  </p:nvSpPr>
                  <p:spPr>
                    <a:xfrm>
                      <a:off x="3279175" y="2574775"/>
                      <a:ext cx="351950" cy="136800"/>
                    </a:xfrm>
                    <a:custGeom>
                      <a:avLst/>
                      <a:gdLst/>
                      <a:ahLst/>
                      <a:cxnLst/>
                      <a:rect l="l" t="t" r="r" b="b"/>
                      <a:pathLst>
                        <a:path w="14078" h="5472" extrusionOk="0">
                          <a:moveTo>
                            <a:pt x="14077" y="1"/>
                          </a:moveTo>
                          <a:lnTo>
                            <a:pt x="14077" y="1"/>
                          </a:lnTo>
                          <a:cubicBezTo>
                            <a:pt x="13110" y="168"/>
                            <a:pt x="12143" y="334"/>
                            <a:pt x="11142" y="535"/>
                          </a:cubicBezTo>
                          <a:cubicBezTo>
                            <a:pt x="8874" y="935"/>
                            <a:pt x="6639" y="1502"/>
                            <a:pt x="4471" y="2236"/>
                          </a:cubicBezTo>
                          <a:cubicBezTo>
                            <a:pt x="2836" y="2803"/>
                            <a:pt x="568" y="3603"/>
                            <a:pt x="1" y="5471"/>
                          </a:cubicBezTo>
                          <a:cubicBezTo>
                            <a:pt x="2603" y="3904"/>
                            <a:pt x="5438" y="2770"/>
                            <a:pt x="8373" y="2102"/>
                          </a:cubicBezTo>
                          <a:cubicBezTo>
                            <a:pt x="9174" y="1902"/>
                            <a:pt x="9941" y="1769"/>
                            <a:pt x="10742" y="1669"/>
                          </a:cubicBezTo>
                          <a:cubicBezTo>
                            <a:pt x="11576" y="1535"/>
                            <a:pt x="12410" y="1469"/>
                            <a:pt x="13210" y="1469"/>
                          </a:cubicBezTo>
                          <a:lnTo>
                            <a:pt x="13277" y="1469"/>
                          </a:lnTo>
                          <a:cubicBezTo>
                            <a:pt x="13410" y="1002"/>
                            <a:pt x="13644" y="568"/>
                            <a:pt x="13944" y="168"/>
                          </a:cubicBezTo>
                          <a:lnTo>
                            <a:pt x="14077"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3" name="Google Shape;1993;p60"/>
                    <p:cNvSpPr/>
                    <p:nvPr/>
                  </p:nvSpPr>
                  <p:spPr>
                    <a:xfrm>
                      <a:off x="3196625" y="2618975"/>
                      <a:ext cx="419475" cy="298575"/>
                    </a:xfrm>
                    <a:custGeom>
                      <a:avLst/>
                      <a:gdLst/>
                      <a:ahLst/>
                      <a:cxnLst/>
                      <a:rect l="l" t="t" r="r" b="b"/>
                      <a:pathLst>
                        <a:path w="16779" h="11943" extrusionOk="0">
                          <a:moveTo>
                            <a:pt x="16512" y="1"/>
                          </a:moveTo>
                          <a:lnTo>
                            <a:pt x="15445" y="134"/>
                          </a:lnTo>
                          <a:cubicBezTo>
                            <a:pt x="14944" y="201"/>
                            <a:pt x="14444" y="268"/>
                            <a:pt x="13944" y="334"/>
                          </a:cubicBezTo>
                          <a:cubicBezTo>
                            <a:pt x="13076" y="501"/>
                            <a:pt x="12176" y="668"/>
                            <a:pt x="11342" y="868"/>
                          </a:cubicBezTo>
                          <a:cubicBezTo>
                            <a:pt x="8473" y="1602"/>
                            <a:pt x="5738" y="2736"/>
                            <a:pt x="3203" y="4304"/>
                          </a:cubicBezTo>
                          <a:cubicBezTo>
                            <a:pt x="3203" y="4404"/>
                            <a:pt x="3103" y="4437"/>
                            <a:pt x="3036" y="4437"/>
                          </a:cubicBezTo>
                          <a:lnTo>
                            <a:pt x="2736" y="4637"/>
                          </a:lnTo>
                          <a:cubicBezTo>
                            <a:pt x="2135" y="5004"/>
                            <a:pt x="1568" y="5505"/>
                            <a:pt x="1101" y="6038"/>
                          </a:cubicBezTo>
                          <a:cubicBezTo>
                            <a:pt x="934" y="6239"/>
                            <a:pt x="801" y="6439"/>
                            <a:pt x="667" y="6639"/>
                          </a:cubicBezTo>
                          <a:cubicBezTo>
                            <a:pt x="434" y="7073"/>
                            <a:pt x="267" y="7540"/>
                            <a:pt x="167" y="8007"/>
                          </a:cubicBezTo>
                          <a:cubicBezTo>
                            <a:pt x="0" y="9341"/>
                            <a:pt x="134" y="10675"/>
                            <a:pt x="634" y="11943"/>
                          </a:cubicBezTo>
                          <a:cubicBezTo>
                            <a:pt x="901" y="11676"/>
                            <a:pt x="1168" y="11409"/>
                            <a:pt x="1401" y="11176"/>
                          </a:cubicBezTo>
                          <a:cubicBezTo>
                            <a:pt x="2902" y="9808"/>
                            <a:pt x="4537" y="8574"/>
                            <a:pt x="6271" y="7540"/>
                          </a:cubicBezTo>
                          <a:cubicBezTo>
                            <a:pt x="7172" y="7039"/>
                            <a:pt x="8073" y="6572"/>
                            <a:pt x="9007" y="6139"/>
                          </a:cubicBezTo>
                          <a:cubicBezTo>
                            <a:pt x="9474" y="5938"/>
                            <a:pt x="9941" y="5738"/>
                            <a:pt x="10441" y="5571"/>
                          </a:cubicBezTo>
                          <a:cubicBezTo>
                            <a:pt x="10741" y="5438"/>
                            <a:pt x="11075" y="5305"/>
                            <a:pt x="11375" y="5205"/>
                          </a:cubicBezTo>
                          <a:cubicBezTo>
                            <a:pt x="11976" y="4437"/>
                            <a:pt x="12743" y="3804"/>
                            <a:pt x="13610" y="3370"/>
                          </a:cubicBezTo>
                          <a:cubicBezTo>
                            <a:pt x="14477" y="2970"/>
                            <a:pt x="15411" y="2736"/>
                            <a:pt x="16379" y="2703"/>
                          </a:cubicBezTo>
                          <a:cubicBezTo>
                            <a:pt x="16512" y="2669"/>
                            <a:pt x="16646" y="2636"/>
                            <a:pt x="16779" y="2636"/>
                          </a:cubicBezTo>
                          <a:cubicBezTo>
                            <a:pt x="16612" y="2269"/>
                            <a:pt x="16512" y="1902"/>
                            <a:pt x="16445" y="1502"/>
                          </a:cubicBezTo>
                          <a:cubicBezTo>
                            <a:pt x="16379" y="1002"/>
                            <a:pt x="16412" y="468"/>
                            <a:pt x="1651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1994" name="Google Shape;1994;p60"/>
                <p:cNvGrpSpPr/>
                <p:nvPr/>
              </p:nvGrpSpPr>
              <p:grpSpPr>
                <a:xfrm>
                  <a:off x="3579400" y="1811300"/>
                  <a:ext cx="1013775" cy="919300"/>
                  <a:chOff x="3579400" y="1811300"/>
                  <a:chExt cx="1013775" cy="919300"/>
                </a:xfrm>
              </p:grpSpPr>
              <p:sp>
                <p:nvSpPr>
                  <p:cNvPr id="1995" name="Google Shape;1995;p60"/>
                  <p:cNvSpPr/>
                  <p:nvPr/>
                </p:nvSpPr>
                <p:spPr>
                  <a:xfrm>
                    <a:off x="3580225" y="1811300"/>
                    <a:ext cx="1012950" cy="919300"/>
                  </a:xfrm>
                  <a:custGeom>
                    <a:avLst/>
                    <a:gdLst/>
                    <a:ahLst/>
                    <a:cxnLst/>
                    <a:rect l="l" t="t" r="r" b="b"/>
                    <a:pathLst>
                      <a:path w="40518" h="36772" extrusionOk="0">
                        <a:moveTo>
                          <a:pt x="20329" y="0"/>
                        </a:moveTo>
                        <a:cubicBezTo>
                          <a:pt x="19740" y="0"/>
                          <a:pt x="19148" y="417"/>
                          <a:pt x="19148" y="1186"/>
                        </a:cubicBezTo>
                        <a:cubicBezTo>
                          <a:pt x="19148" y="1313"/>
                          <a:pt x="19012" y="1420"/>
                          <a:pt x="18874" y="1420"/>
                        </a:cubicBezTo>
                        <a:cubicBezTo>
                          <a:pt x="18831" y="1420"/>
                          <a:pt x="18787" y="1410"/>
                          <a:pt x="18747" y="1386"/>
                        </a:cubicBezTo>
                        <a:cubicBezTo>
                          <a:pt x="18305" y="1155"/>
                          <a:pt x="17834" y="1047"/>
                          <a:pt x="17373" y="1047"/>
                        </a:cubicBezTo>
                        <a:cubicBezTo>
                          <a:pt x="16166" y="1047"/>
                          <a:pt x="15021" y="1789"/>
                          <a:pt x="14611" y="3020"/>
                        </a:cubicBezTo>
                        <a:cubicBezTo>
                          <a:pt x="14511" y="3287"/>
                          <a:pt x="14478" y="3521"/>
                          <a:pt x="14444" y="3787"/>
                        </a:cubicBezTo>
                        <a:cubicBezTo>
                          <a:pt x="14411" y="4088"/>
                          <a:pt x="14444" y="4388"/>
                          <a:pt x="14444" y="4655"/>
                        </a:cubicBezTo>
                        <a:cubicBezTo>
                          <a:pt x="14444" y="4778"/>
                          <a:pt x="14342" y="4864"/>
                          <a:pt x="14241" y="4864"/>
                        </a:cubicBezTo>
                        <a:cubicBezTo>
                          <a:pt x="14178" y="4864"/>
                          <a:pt x="14116" y="4831"/>
                          <a:pt x="14077" y="4755"/>
                        </a:cubicBezTo>
                        <a:cubicBezTo>
                          <a:pt x="13877" y="4254"/>
                          <a:pt x="13844" y="3721"/>
                          <a:pt x="14011" y="3220"/>
                        </a:cubicBezTo>
                        <a:cubicBezTo>
                          <a:pt x="13877" y="3176"/>
                          <a:pt x="13744" y="3154"/>
                          <a:pt x="13614" y="3154"/>
                        </a:cubicBezTo>
                        <a:cubicBezTo>
                          <a:pt x="13355" y="3154"/>
                          <a:pt x="13110" y="3243"/>
                          <a:pt x="12910" y="3420"/>
                        </a:cubicBezTo>
                        <a:cubicBezTo>
                          <a:pt x="12543" y="3754"/>
                          <a:pt x="12443" y="4288"/>
                          <a:pt x="12710" y="4721"/>
                        </a:cubicBezTo>
                        <a:cubicBezTo>
                          <a:pt x="12779" y="4930"/>
                          <a:pt x="12623" y="5090"/>
                          <a:pt x="12454" y="5090"/>
                        </a:cubicBezTo>
                        <a:cubicBezTo>
                          <a:pt x="12380" y="5090"/>
                          <a:pt x="12304" y="5060"/>
                          <a:pt x="12243" y="4988"/>
                        </a:cubicBezTo>
                        <a:cubicBezTo>
                          <a:pt x="11984" y="4575"/>
                          <a:pt x="11546" y="4321"/>
                          <a:pt x="11066" y="4321"/>
                        </a:cubicBezTo>
                        <a:cubicBezTo>
                          <a:pt x="10927" y="4321"/>
                          <a:pt x="10784" y="4343"/>
                          <a:pt x="10642" y="4388"/>
                        </a:cubicBezTo>
                        <a:cubicBezTo>
                          <a:pt x="10041" y="4588"/>
                          <a:pt x="9674" y="5188"/>
                          <a:pt x="9741" y="5856"/>
                        </a:cubicBezTo>
                        <a:cubicBezTo>
                          <a:pt x="9793" y="6037"/>
                          <a:pt x="9643" y="6199"/>
                          <a:pt x="9480" y="6199"/>
                        </a:cubicBezTo>
                        <a:cubicBezTo>
                          <a:pt x="9433" y="6199"/>
                          <a:pt x="9385" y="6185"/>
                          <a:pt x="9341" y="6156"/>
                        </a:cubicBezTo>
                        <a:cubicBezTo>
                          <a:pt x="8989" y="5934"/>
                          <a:pt x="8617" y="5835"/>
                          <a:pt x="8257" y="5835"/>
                        </a:cubicBezTo>
                        <a:cubicBezTo>
                          <a:pt x="7041" y="5835"/>
                          <a:pt x="5955" y="6961"/>
                          <a:pt x="6238" y="8324"/>
                        </a:cubicBezTo>
                        <a:cubicBezTo>
                          <a:pt x="6286" y="8515"/>
                          <a:pt x="6128" y="8672"/>
                          <a:pt x="5962" y="8672"/>
                        </a:cubicBezTo>
                        <a:cubicBezTo>
                          <a:pt x="5896" y="8672"/>
                          <a:pt x="5828" y="8648"/>
                          <a:pt x="5771" y="8591"/>
                        </a:cubicBezTo>
                        <a:cubicBezTo>
                          <a:pt x="5531" y="8369"/>
                          <a:pt x="5219" y="8250"/>
                          <a:pt x="4909" y="8250"/>
                        </a:cubicBezTo>
                        <a:cubicBezTo>
                          <a:pt x="4660" y="8250"/>
                          <a:pt x="4412" y="8327"/>
                          <a:pt x="4204" y="8491"/>
                        </a:cubicBezTo>
                        <a:cubicBezTo>
                          <a:pt x="3837" y="8824"/>
                          <a:pt x="3737" y="9391"/>
                          <a:pt x="3937" y="9858"/>
                        </a:cubicBezTo>
                        <a:cubicBezTo>
                          <a:pt x="4037" y="9925"/>
                          <a:pt x="4070" y="10025"/>
                          <a:pt x="4104" y="10159"/>
                        </a:cubicBezTo>
                        <a:cubicBezTo>
                          <a:pt x="4174" y="10347"/>
                          <a:pt x="4012" y="10536"/>
                          <a:pt x="3839" y="10536"/>
                        </a:cubicBezTo>
                        <a:cubicBezTo>
                          <a:pt x="3768" y="10536"/>
                          <a:pt x="3695" y="10504"/>
                          <a:pt x="3637" y="10426"/>
                        </a:cubicBezTo>
                        <a:cubicBezTo>
                          <a:pt x="3603" y="10392"/>
                          <a:pt x="3536" y="10325"/>
                          <a:pt x="3503" y="10259"/>
                        </a:cubicBezTo>
                        <a:lnTo>
                          <a:pt x="3436" y="10259"/>
                        </a:lnTo>
                        <a:cubicBezTo>
                          <a:pt x="3336" y="10259"/>
                          <a:pt x="3236" y="10292"/>
                          <a:pt x="3170" y="10359"/>
                        </a:cubicBezTo>
                        <a:cubicBezTo>
                          <a:pt x="3069" y="10526"/>
                          <a:pt x="3036" y="10759"/>
                          <a:pt x="3136" y="10959"/>
                        </a:cubicBezTo>
                        <a:cubicBezTo>
                          <a:pt x="3503" y="11126"/>
                          <a:pt x="3737" y="11526"/>
                          <a:pt x="3737" y="11927"/>
                        </a:cubicBezTo>
                        <a:cubicBezTo>
                          <a:pt x="3703" y="12060"/>
                          <a:pt x="3587" y="12127"/>
                          <a:pt x="3474" y="12127"/>
                        </a:cubicBezTo>
                        <a:cubicBezTo>
                          <a:pt x="3361" y="12127"/>
                          <a:pt x="3253" y="12060"/>
                          <a:pt x="3236" y="11927"/>
                        </a:cubicBezTo>
                        <a:cubicBezTo>
                          <a:pt x="3236" y="11860"/>
                          <a:pt x="3236" y="11793"/>
                          <a:pt x="3203" y="11760"/>
                        </a:cubicBezTo>
                        <a:cubicBezTo>
                          <a:pt x="3153" y="11797"/>
                          <a:pt x="3093" y="11816"/>
                          <a:pt x="3033" y="11816"/>
                        </a:cubicBezTo>
                        <a:cubicBezTo>
                          <a:pt x="2933" y="11816"/>
                          <a:pt x="2832" y="11764"/>
                          <a:pt x="2769" y="11660"/>
                        </a:cubicBezTo>
                        <a:cubicBezTo>
                          <a:pt x="2736" y="11560"/>
                          <a:pt x="2669" y="11426"/>
                          <a:pt x="2636" y="11326"/>
                        </a:cubicBezTo>
                        <a:cubicBezTo>
                          <a:pt x="2569" y="11293"/>
                          <a:pt x="2502" y="11293"/>
                          <a:pt x="2402" y="11293"/>
                        </a:cubicBezTo>
                        <a:cubicBezTo>
                          <a:pt x="1969" y="11326"/>
                          <a:pt x="1568" y="11560"/>
                          <a:pt x="1335" y="11927"/>
                        </a:cubicBezTo>
                        <a:cubicBezTo>
                          <a:pt x="1068" y="12327"/>
                          <a:pt x="935" y="12827"/>
                          <a:pt x="1001" y="13328"/>
                        </a:cubicBezTo>
                        <a:cubicBezTo>
                          <a:pt x="1101" y="13861"/>
                          <a:pt x="1335" y="14362"/>
                          <a:pt x="1635" y="14829"/>
                        </a:cubicBezTo>
                        <a:cubicBezTo>
                          <a:pt x="1749" y="14999"/>
                          <a:pt x="1621" y="15217"/>
                          <a:pt x="1436" y="15217"/>
                        </a:cubicBezTo>
                        <a:cubicBezTo>
                          <a:pt x="1404" y="15217"/>
                          <a:pt x="1370" y="15211"/>
                          <a:pt x="1335" y="15196"/>
                        </a:cubicBezTo>
                        <a:cubicBezTo>
                          <a:pt x="1292" y="15178"/>
                          <a:pt x="1246" y="15170"/>
                          <a:pt x="1201" y="15170"/>
                        </a:cubicBezTo>
                        <a:cubicBezTo>
                          <a:pt x="1071" y="15170"/>
                          <a:pt x="942" y="15239"/>
                          <a:pt x="868" y="15362"/>
                        </a:cubicBezTo>
                        <a:cubicBezTo>
                          <a:pt x="734" y="15529"/>
                          <a:pt x="701" y="15763"/>
                          <a:pt x="768" y="15963"/>
                        </a:cubicBezTo>
                        <a:cubicBezTo>
                          <a:pt x="935" y="16463"/>
                          <a:pt x="1402" y="16730"/>
                          <a:pt x="1802" y="17030"/>
                        </a:cubicBezTo>
                        <a:cubicBezTo>
                          <a:pt x="1869" y="17064"/>
                          <a:pt x="1902" y="17130"/>
                          <a:pt x="1869" y="17197"/>
                        </a:cubicBezTo>
                        <a:cubicBezTo>
                          <a:pt x="2169" y="17397"/>
                          <a:pt x="2236" y="17797"/>
                          <a:pt x="2102" y="18098"/>
                        </a:cubicBezTo>
                        <a:cubicBezTo>
                          <a:pt x="2058" y="18156"/>
                          <a:pt x="1995" y="18183"/>
                          <a:pt x="1935" y="18183"/>
                        </a:cubicBezTo>
                        <a:cubicBezTo>
                          <a:pt x="1859" y="18183"/>
                          <a:pt x="1787" y="18139"/>
                          <a:pt x="1769" y="18064"/>
                        </a:cubicBezTo>
                        <a:cubicBezTo>
                          <a:pt x="1702" y="17831"/>
                          <a:pt x="1602" y="17664"/>
                          <a:pt x="1435" y="17531"/>
                        </a:cubicBezTo>
                        <a:cubicBezTo>
                          <a:pt x="1342" y="17484"/>
                          <a:pt x="1242" y="17459"/>
                          <a:pt x="1145" y="17459"/>
                        </a:cubicBezTo>
                        <a:cubicBezTo>
                          <a:pt x="1032" y="17459"/>
                          <a:pt x="924" y="17492"/>
                          <a:pt x="835" y="17564"/>
                        </a:cubicBezTo>
                        <a:cubicBezTo>
                          <a:pt x="434" y="17831"/>
                          <a:pt x="201" y="18331"/>
                          <a:pt x="267" y="18798"/>
                        </a:cubicBezTo>
                        <a:cubicBezTo>
                          <a:pt x="234" y="19232"/>
                          <a:pt x="334" y="19632"/>
                          <a:pt x="534" y="19999"/>
                        </a:cubicBezTo>
                        <a:cubicBezTo>
                          <a:pt x="668" y="20266"/>
                          <a:pt x="835" y="20499"/>
                          <a:pt x="1035" y="20700"/>
                        </a:cubicBezTo>
                        <a:cubicBezTo>
                          <a:pt x="1335" y="20800"/>
                          <a:pt x="1568" y="21000"/>
                          <a:pt x="1702" y="21267"/>
                        </a:cubicBezTo>
                        <a:cubicBezTo>
                          <a:pt x="1811" y="21457"/>
                          <a:pt x="1654" y="21669"/>
                          <a:pt x="1465" y="21669"/>
                        </a:cubicBezTo>
                        <a:cubicBezTo>
                          <a:pt x="1423" y="21669"/>
                          <a:pt x="1378" y="21658"/>
                          <a:pt x="1335" y="21634"/>
                        </a:cubicBezTo>
                        <a:cubicBezTo>
                          <a:pt x="1135" y="21533"/>
                          <a:pt x="935" y="21367"/>
                          <a:pt x="768" y="21233"/>
                        </a:cubicBezTo>
                        <a:cubicBezTo>
                          <a:pt x="739" y="21223"/>
                          <a:pt x="706" y="21219"/>
                          <a:pt x="674" y="21219"/>
                        </a:cubicBezTo>
                        <a:cubicBezTo>
                          <a:pt x="595" y="21219"/>
                          <a:pt x="515" y="21243"/>
                          <a:pt x="468" y="21267"/>
                        </a:cubicBezTo>
                        <a:cubicBezTo>
                          <a:pt x="167" y="21433"/>
                          <a:pt x="1" y="21767"/>
                          <a:pt x="67" y="22101"/>
                        </a:cubicBezTo>
                        <a:cubicBezTo>
                          <a:pt x="134" y="22434"/>
                          <a:pt x="401" y="22734"/>
                          <a:pt x="768" y="22868"/>
                        </a:cubicBezTo>
                        <a:cubicBezTo>
                          <a:pt x="930" y="22905"/>
                          <a:pt x="1098" y="22924"/>
                          <a:pt x="1264" y="22924"/>
                        </a:cubicBezTo>
                        <a:cubicBezTo>
                          <a:pt x="1542" y="22924"/>
                          <a:pt x="1819" y="22872"/>
                          <a:pt x="2069" y="22768"/>
                        </a:cubicBezTo>
                        <a:lnTo>
                          <a:pt x="2169" y="22768"/>
                        </a:lnTo>
                        <a:cubicBezTo>
                          <a:pt x="2336" y="22467"/>
                          <a:pt x="2636" y="22301"/>
                          <a:pt x="2936" y="22234"/>
                        </a:cubicBezTo>
                        <a:cubicBezTo>
                          <a:pt x="2956" y="22232"/>
                          <a:pt x="2977" y="22231"/>
                          <a:pt x="2998" y="22231"/>
                        </a:cubicBezTo>
                        <a:cubicBezTo>
                          <a:pt x="3398" y="22231"/>
                          <a:pt x="3962" y="22526"/>
                          <a:pt x="3803" y="23001"/>
                        </a:cubicBezTo>
                        <a:cubicBezTo>
                          <a:pt x="3781" y="23067"/>
                          <a:pt x="3688" y="23132"/>
                          <a:pt x="3598" y="23132"/>
                        </a:cubicBezTo>
                        <a:cubicBezTo>
                          <a:pt x="3551" y="23132"/>
                          <a:pt x="3504" y="23114"/>
                          <a:pt x="3470" y="23068"/>
                        </a:cubicBezTo>
                        <a:cubicBezTo>
                          <a:pt x="3325" y="22884"/>
                          <a:pt x="3186" y="22807"/>
                          <a:pt x="3055" y="22807"/>
                        </a:cubicBezTo>
                        <a:cubicBezTo>
                          <a:pt x="2521" y="22807"/>
                          <a:pt x="2129" y="24080"/>
                          <a:pt x="2102" y="24536"/>
                        </a:cubicBezTo>
                        <a:cubicBezTo>
                          <a:pt x="2035" y="25436"/>
                          <a:pt x="2536" y="26504"/>
                          <a:pt x="3536" y="26637"/>
                        </a:cubicBezTo>
                        <a:cubicBezTo>
                          <a:pt x="3670" y="26637"/>
                          <a:pt x="3803" y="26737"/>
                          <a:pt x="3803" y="26871"/>
                        </a:cubicBezTo>
                        <a:cubicBezTo>
                          <a:pt x="3837" y="27004"/>
                          <a:pt x="3737" y="27137"/>
                          <a:pt x="3603" y="27171"/>
                        </a:cubicBezTo>
                        <a:cubicBezTo>
                          <a:pt x="3303" y="27271"/>
                          <a:pt x="3103" y="27538"/>
                          <a:pt x="3170" y="27871"/>
                        </a:cubicBezTo>
                        <a:cubicBezTo>
                          <a:pt x="3236" y="28205"/>
                          <a:pt x="3436" y="28505"/>
                          <a:pt x="3703" y="28705"/>
                        </a:cubicBezTo>
                        <a:cubicBezTo>
                          <a:pt x="4022" y="28939"/>
                          <a:pt x="4408" y="29064"/>
                          <a:pt x="4793" y="29064"/>
                        </a:cubicBezTo>
                        <a:cubicBezTo>
                          <a:pt x="5013" y="29064"/>
                          <a:pt x="5232" y="29024"/>
                          <a:pt x="5438" y="28939"/>
                        </a:cubicBezTo>
                        <a:cubicBezTo>
                          <a:pt x="5466" y="28932"/>
                          <a:pt x="5494" y="28928"/>
                          <a:pt x="5520" y="28928"/>
                        </a:cubicBezTo>
                        <a:cubicBezTo>
                          <a:pt x="5743" y="28928"/>
                          <a:pt x="5887" y="29164"/>
                          <a:pt x="5738" y="29372"/>
                        </a:cubicBezTo>
                        <a:cubicBezTo>
                          <a:pt x="5505" y="29673"/>
                          <a:pt x="5771" y="30106"/>
                          <a:pt x="6105" y="30240"/>
                        </a:cubicBezTo>
                        <a:cubicBezTo>
                          <a:pt x="6240" y="30307"/>
                          <a:pt x="6381" y="30334"/>
                          <a:pt x="6525" y="30334"/>
                        </a:cubicBezTo>
                        <a:cubicBezTo>
                          <a:pt x="6950" y="30334"/>
                          <a:pt x="7399" y="30098"/>
                          <a:pt x="7773" y="29973"/>
                        </a:cubicBezTo>
                        <a:cubicBezTo>
                          <a:pt x="7791" y="29964"/>
                          <a:pt x="7811" y="29960"/>
                          <a:pt x="7832" y="29960"/>
                        </a:cubicBezTo>
                        <a:cubicBezTo>
                          <a:pt x="7891" y="29960"/>
                          <a:pt x="7957" y="29991"/>
                          <a:pt x="8006" y="30040"/>
                        </a:cubicBezTo>
                        <a:cubicBezTo>
                          <a:pt x="8073" y="30006"/>
                          <a:pt x="8140" y="29973"/>
                          <a:pt x="8206" y="29939"/>
                        </a:cubicBezTo>
                        <a:cubicBezTo>
                          <a:pt x="8040" y="29839"/>
                          <a:pt x="7873" y="29706"/>
                          <a:pt x="7739" y="29573"/>
                        </a:cubicBezTo>
                        <a:cubicBezTo>
                          <a:pt x="7306" y="29139"/>
                          <a:pt x="7039" y="28605"/>
                          <a:pt x="6939" y="28005"/>
                        </a:cubicBezTo>
                        <a:cubicBezTo>
                          <a:pt x="6872" y="27471"/>
                          <a:pt x="7039" y="26904"/>
                          <a:pt x="7406" y="26470"/>
                        </a:cubicBezTo>
                        <a:cubicBezTo>
                          <a:pt x="7573" y="26304"/>
                          <a:pt x="7773" y="26170"/>
                          <a:pt x="8006" y="26070"/>
                        </a:cubicBezTo>
                        <a:lnTo>
                          <a:pt x="8006" y="26037"/>
                        </a:lnTo>
                        <a:cubicBezTo>
                          <a:pt x="8006" y="25937"/>
                          <a:pt x="8073" y="25870"/>
                          <a:pt x="8173" y="25837"/>
                        </a:cubicBezTo>
                        <a:cubicBezTo>
                          <a:pt x="8240" y="25820"/>
                          <a:pt x="8307" y="25812"/>
                          <a:pt x="8373" y="25812"/>
                        </a:cubicBezTo>
                        <a:cubicBezTo>
                          <a:pt x="8440" y="25812"/>
                          <a:pt x="8507" y="25820"/>
                          <a:pt x="8573" y="25837"/>
                        </a:cubicBezTo>
                        <a:cubicBezTo>
                          <a:pt x="8673" y="25870"/>
                          <a:pt x="8807" y="25870"/>
                          <a:pt x="8907" y="25903"/>
                        </a:cubicBezTo>
                        <a:cubicBezTo>
                          <a:pt x="9040" y="25937"/>
                          <a:pt x="9140" y="25970"/>
                          <a:pt x="9274" y="26037"/>
                        </a:cubicBezTo>
                        <a:cubicBezTo>
                          <a:pt x="9307" y="25970"/>
                          <a:pt x="9374" y="25937"/>
                          <a:pt x="9441" y="25937"/>
                        </a:cubicBezTo>
                        <a:cubicBezTo>
                          <a:pt x="9607" y="25937"/>
                          <a:pt x="9774" y="25903"/>
                          <a:pt x="9841" y="25736"/>
                        </a:cubicBezTo>
                        <a:cubicBezTo>
                          <a:pt x="9908" y="25570"/>
                          <a:pt x="9841" y="25403"/>
                          <a:pt x="9708" y="25303"/>
                        </a:cubicBezTo>
                        <a:cubicBezTo>
                          <a:pt x="9574" y="25203"/>
                          <a:pt x="9641" y="24969"/>
                          <a:pt x="9808" y="24936"/>
                        </a:cubicBezTo>
                        <a:cubicBezTo>
                          <a:pt x="10175" y="24903"/>
                          <a:pt x="10508" y="24702"/>
                          <a:pt x="10708" y="24369"/>
                        </a:cubicBezTo>
                        <a:cubicBezTo>
                          <a:pt x="10875" y="24069"/>
                          <a:pt x="10842" y="23702"/>
                          <a:pt x="10675" y="23368"/>
                        </a:cubicBezTo>
                        <a:cubicBezTo>
                          <a:pt x="10508" y="23068"/>
                          <a:pt x="10175" y="22868"/>
                          <a:pt x="9808" y="22868"/>
                        </a:cubicBezTo>
                        <a:cubicBezTo>
                          <a:pt x="9474" y="22901"/>
                          <a:pt x="9140" y="23035"/>
                          <a:pt x="8874" y="23235"/>
                        </a:cubicBezTo>
                        <a:cubicBezTo>
                          <a:pt x="8844" y="23249"/>
                          <a:pt x="8817" y="23256"/>
                          <a:pt x="8792" y="23256"/>
                        </a:cubicBezTo>
                        <a:cubicBezTo>
                          <a:pt x="8703" y="23256"/>
                          <a:pt x="8647" y="23172"/>
                          <a:pt x="8673" y="23068"/>
                        </a:cubicBezTo>
                        <a:cubicBezTo>
                          <a:pt x="8862" y="22627"/>
                          <a:pt x="9289" y="22365"/>
                          <a:pt x="9785" y="22365"/>
                        </a:cubicBezTo>
                        <a:cubicBezTo>
                          <a:pt x="9815" y="22365"/>
                          <a:pt x="9844" y="22366"/>
                          <a:pt x="9874" y="22367"/>
                        </a:cubicBezTo>
                        <a:lnTo>
                          <a:pt x="10008" y="22367"/>
                        </a:lnTo>
                        <a:cubicBezTo>
                          <a:pt x="10441" y="22134"/>
                          <a:pt x="10608" y="21634"/>
                          <a:pt x="10441" y="21167"/>
                        </a:cubicBezTo>
                        <a:cubicBezTo>
                          <a:pt x="10408" y="21033"/>
                          <a:pt x="10508" y="20900"/>
                          <a:pt x="10642" y="20900"/>
                        </a:cubicBezTo>
                        <a:cubicBezTo>
                          <a:pt x="10713" y="20910"/>
                          <a:pt x="10784" y="20915"/>
                          <a:pt x="10854" y="20915"/>
                        </a:cubicBezTo>
                        <a:cubicBezTo>
                          <a:pt x="11698" y="20915"/>
                          <a:pt x="12407" y="20194"/>
                          <a:pt x="12376" y="19332"/>
                        </a:cubicBezTo>
                        <a:cubicBezTo>
                          <a:pt x="12343" y="18932"/>
                          <a:pt x="12176" y="18565"/>
                          <a:pt x="11876" y="18298"/>
                        </a:cubicBezTo>
                        <a:cubicBezTo>
                          <a:pt x="11742" y="18164"/>
                          <a:pt x="11576" y="18064"/>
                          <a:pt x="11409" y="17998"/>
                        </a:cubicBezTo>
                        <a:cubicBezTo>
                          <a:pt x="11342" y="17964"/>
                          <a:pt x="11242" y="17931"/>
                          <a:pt x="11142" y="17898"/>
                        </a:cubicBezTo>
                        <a:cubicBezTo>
                          <a:pt x="11042" y="17898"/>
                          <a:pt x="10975" y="17864"/>
                          <a:pt x="10875" y="17831"/>
                        </a:cubicBezTo>
                        <a:cubicBezTo>
                          <a:pt x="10742" y="17764"/>
                          <a:pt x="10742" y="17564"/>
                          <a:pt x="10875" y="17464"/>
                        </a:cubicBezTo>
                        <a:cubicBezTo>
                          <a:pt x="10944" y="17450"/>
                          <a:pt x="11019" y="17442"/>
                          <a:pt x="11095" y="17442"/>
                        </a:cubicBezTo>
                        <a:cubicBezTo>
                          <a:pt x="11202" y="17442"/>
                          <a:pt x="11311" y="17458"/>
                          <a:pt x="11409" y="17497"/>
                        </a:cubicBezTo>
                        <a:cubicBezTo>
                          <a:pt x="11609" y="17564"/>
                          <a:pt x="11809" y="17664"/>
                          <a:pt x="11976" y="17764"/>
                        </a:cubicBezTo>
                        <a:cubicBezTo>
                          <a:pt x="12009" y="17764"/>
                          <a:pt x="12009" y="17731"/>
                          <a:pt x="12043" y="17731"/>
                        </a:cubicBezTo>
                        <a:cubicBezTo>
                          <a:pt x="12343" y="17731"/>
                          <a:pt x="12576" y="17497"/>
                          <a:pt x="12643" y="17197"/>
                        </a:cubicBezTo>
                        <a:cubicBezTo>
                          <a:pt x="12476" y="17064"/>
                          <a:pt x="12409" y="16830"/>
                          <a:pt x="12476" y="16630"/>
                        </a:cubicBezTo>
                        <a:cubicBezTo>
                          <a:pt x="12514" y="16516"/>
                          <a:pt x="12616" y="16456"/>
                          <a:pt x="12716" y="16456"/>
                        </a:cubicBezTo>
                        <a:cubicBezTo>
                          <a:pt x="12792" y="16456"/>
                          <a:pt x="12867" y="16491"/>
                          <a:pt x="12910" y="16563"/>
                        </a:cubicBezTo>
                        <a:cubicBezTo>
                          <a:pt x="12977" y="16697"/>
                          <a:pt x="13043" y="16797"/>
                          <a:pt x="13043" y="16930"/>
                        </a:cubicBezTo>
                        <a:cubicBezTo>
                          <a:pt x="13070" y="16939"/>
                          <a:pt x="13099" y="16943"/>
                          <a:pt x="13129" y="16943"/>
                        </a:cubicBezTo>
                        <a:cubicBezTo>
                          <a:pt x="13210" y="16943"/>
                          <a:pt x="13295" y="16912"/>
                          <a:pt x="13343" y="16863"/>
                        </a:cubicBezTo>
                        <a:cubicBezTo>
                          <a:pt x="13544" y="16763"/>
                          <a:pt x="13710" y="16597"/>
                          <a:pt x="13877" y="16430"/>
                        </a:cubicBezTo>
                        <a:cubicBezTo>
                          <a:pt x="14211" y="16063"/>
                          <a:pt x="14511" y="15663"/>
                          <a:pt x="14711" y="15229"/>
                        </a:cubicBezTo>
                        <a:cubicBezTo>
                          <a:pt x="14945" y="14829"/>
                          <a:pt x="14978" y="14328"/>
                          <a:pt x="14845" y="13895"/>
                        </a:cubicBezTo>
                        <a:cubicBezTo>
                          <a:pt x="14670" y="13575"/>
                          <a:pt x="14318" y="13382"/>
                          <a:pt x="13965" y="13382"/>
                        </a:cubicBezTo>
                        <a:cubicBezTo>
                          <a:pt x="13914" y="13382"/>
                          <a:pt x="13862" y="13386"/>
                          <a:pt x="13810" y="13394"/>
                        </a:cubicBezTo>
                        <a:cubicBezTo>
                          <a:pt x="13677" y="13394"/>
                          <a:pt x="13610" y="13228"/>
                          <a:pt x="13710" y="13161"/>
                        </a:cubicBezTo>
                        <a:cubicBezTo>
                          <a:pt x="13860" y="13034"/>
                          <a:pt x="14034" y="12979"/>
                          <a:pt x="14209" y="12979"/>
                        </a:cubicBezTo>
                        <a:cubicBezTo>
                          <a:pt x="14542" y="12979"/>
                          <a:pt x="14881" y="13177"/>
                          <a:pt x="15078" y="13461"/>
                        </a:cubicBezTo>
                        <a:cubicBezTo>
                          <a:pt x="15211" y="13594"/>
                          <a:pt x="15278" y="13761"/>
                          <a:pt x="15345" y="13961"/>
                        </a:cubicBezTo>
                        <a:cubicBezTo>
                          <a:pt x="15345" y="13995"/>
                          <a:pt x="15378" y="13995"/>
                          <a:pt x="15378" y="14028"/>
                        </a:cubicBezTo>
                        <a:cubicBezTo>
                          <a:pt x="15437" y="14203"/>
                          <a:pt x="15596" y="14301"/>
                          <a:pt x="15769" y="14301"/>
                        </a:cubicBezTo>
                        <a:cubicBezTo>
                          <a:pt x="15794" y="14301"/>
                          <a:pt x="15820" y="14299"/>
                          <a:pt x="15845" y="14295"/>
                        </a:cubicBezTo>
                        <a:cubicBezTo>
                          <a:pt x="15912" y="14262"/>
                          <a:pt x="15979" y="14228"/>
                          <a:pt x="16012" y="14162"/>
                        </a:cubicBezTo>
                        <a:cubicBezTo>
                          <a:pt x="15945" y="13995"/>
                          <a:pt x="15945" y="13861"/>
                          <a:pt x="16012" y="13728"/>
                        </a:cubicBezTo>
                        <a:cubicBezTo>
                          <a:pt x="16045" y="13611"/>
                          <a:pt x="16137" y="13553"/>
                          <a:pt x="16229" y="13553"/>
                        </a:cubicBezTo>
                        <a:cubicBezTo>
                          <a:pt x="16321" y="13553"/>
                          <a:pt x="16412" y="13611"/>
                          <a:pt x="16446" y="13728"/>
                        </a:cubicBezTo>
                        <a:cubicBezTo>
                          <a:pt x="16479" y="13861"/>
                          <a:pt x="16479" y="13995"/>
                          <a:pt x="16446" y="14128"/>
                        </a:cubicBezTo>
                        <a:cubicBezTo>
                          <a:pt x="16562" y="14303"/>
                          <a:pt x="16755" y="14401"/>
                          <a:pt x="16957" y="14401"/>
                        </a:cubicBezTo>
                        <a:cubicBezTo>
                          <a:pt x="16987" y="14401"/>
                          <a:pt x="17016" y="14399"/>
                          <a:pt x="17046" y="14395"/>
                        </a:cubicBezTo>
                        <a:cubicBezTo>
                          <a:pt x="17413" y="14262"/>
                          <a:pt x="17780" y="14061"/>
                          <a:pt x="18013" y="13728"/>
                        </a:cubicBezTo>
                        <a:cubicBezTo>
                          <a:pt x="18314" y="13461"/>
                          <a:pt x="18480" y="13061"/>
                          <a:pt x="18447" y="12694"/>
                        </a:cubicBezTo>
                        <a:cubicBezTo>
                          <a:pt x="18414" y="12494"/>
                          <a:pt x="18314" y="12360"/>
                          <a:pt x="18147" y="12260"/>
                        </a:cubicBezTo>
                        <a:cubicBezTo>
                          <a:pt x="18013" y="12193"/>
                          <a:pt x="17847" y="12160"/>
                          <a:pt x="17713" y="12160"/>
                        </a:cubicBezTo>
                        <a:cubicBezTo>
                          <a:pt x="17580" y="12127"/>
                          <a:pt x="17513" y="11960"/>
                          <a:pt x="17613" y="11860"/>
                        </a:cubicBezTo>
                        <a:cubicBezTo>
                          <a:pt x="17736" y="11772"/>
                          <a:pt x="17869" y="11730"/>
                          <a:pt x="18001" y="11730"/>
                        </a:cubicBezTo>
                        <a:cubicBezTo>
                          <a:pt x="18119" y="11730"/>
                          <a:pt x="18237" y="11764"/>
                          <a:pt x="18347" y="11827"/>
                        </a:cubicBezTo>
                        <a:cubicBezTo>
                          <a:pt x="18614" y="11960"/>
                          <a:pt x="18781" y="12160"/>
                          <a:pt x="18881" y="12427"/>
                        </a:cubicBezTo>
                        <a:cubicBezTo>
                          <a:pt x="18914" y="12560"/>
                          <a:pt x="18947" y="12660"/>
                          <a:pt x="18947" y="12794"/>
                        </a:cubicBezTo>
                        <a:cubicBezTo>
                          <a:pt x="18981" y="12827"/>
                          <a:pt x="18981" y="12894"/>
                          <a:pt x="18981" y="12927"/>
                        </a:cubicBezTo>
                        <a:cubicBezTo>
                          <a:pt x="18952" y="13158"/>
                          <a:pt x="19123" y="13414"/>
                          <a:pt x="19364" y="13414"/>
                        </a:cubicBezTo>
                        <a:cubicBezTo>
                          <a:pt x="19401" y="13414"/>
                          <a:pt x="19441" y="13408"/>
                          <a:pt x="19481" y="13394"/>
                        </a:cubicBezTo>
                        <a:cubicBezTo>
                          <a:pt x="19581" y="13328"/>
                          <a:pt x="19648" y="13261"/>
                          <a:pt x="19681" y="13127"/>
                        </a:cubicBezTo>
                        <a:cubicBezTo>
                          <a:pt x="19648" y="12994"/>
                          <a:pt x="19615" y="12827"/>
                          <a:pt x="19648" y="12660"/>
                        </a:cubicBezTo>
                        <a:cubicBezTo>
                          <a:pt x="19648" y="12536"/>
                          <a:pt x="19778" y="12437"/>
                          <a:pt x="19900" y="12437"/>
                        </a:cubicBezTo>
                        <a:cubicBezTo>
                          <a:pt x="19973" y="12437"/>
                          <a:pt x="20044" y="12473"/>
                          <a:pt x="20082" y="12560"/>
                        </a:cubicBezTo>
                        <a:cubicBezTo>
                          <a:pt x="20148" y="12694"/>
                          <a:pt x="20182" y="12894"/>
                          <a:pt x="20182" y="13061"/>
                        </a:cubicBezTo>
                        <a:cubicBezTo>
                          <a:pt x="20282" y="13361"/>
                          <a:pt x="20549" y="13561"/>
                          <a:pt x="20882" y="13628"/>
                        </a:cubicBezTo>
                        <a:cubicBezTo>
                          <a:pt x="20912" y="13630"/>
                          <a:pt x="20942" y="13631"/>
                          <a:pt x="20971" y="13631"/>
                        </a:cubicBezTo>
                        <a:cubicBezTo>
                          <a:pt x="21408" y="13631"/>
                          <a:pt x="21833" y="13404"/>
                          <a:pt x="22083" y="13061"/>
                        </a:cubicBezTo>
                        <a:cubicBezTo>
                          <a:pt x="22417" y="12660"/>
                          <a:pt x="22517" y="12127"/>
                          <a:pt x="22383" y="11660"/>
                        </a:cubicBezTo>
                        <a:cubicBezTo>
                          <a:pt x="22234" y="11271"/>
                          <a:pt x="21869" y="11016"/>
                          <a:pt x="21482" y="11016"/>
                        </a:cubicBezTo>
                        <a:cubicBezTo>
                          <a:pt x="21438" y="11016"/>
                          <a:pt x="21394" y="11019"/>
                          <a:pt x="21349" y="11026"/>
                        </a:cubicBezTo>
                        <a:cubicBezTo>
                          <a:pt x="21328" y="11031"/>
                          <a:pt x="21308" y="11033"/>
                          <a:pt x="21288" y="11033"/>
                        </a:cubicBezTo>
                        <a:cubicBezTo>
                          <a:pt x="21037" y="11033"/>
                          <a:pt x="20968" y="10654"/>
                          <a:pt x="21216" y="10592"/>
                        </a:cubicBezTo>
                        <a:cubicBezTo>
                          <a:pt x="21322" y="10567"/>
                          <a:pt x="21429" y="10555"/>
                          <a:pt x="21534" y="10555"/>
                        </a:cubicBezTo>
                        <a:cubicBezTo>
                          <a:pt x="21996" y="10555"/>
                          <a:pt x="22439" y="10786"/>
                          <a:pt x="22683" y="11193"/>
                        </a:cubicBezTo>
                        <a:cubicBezTo>
                          <a:pt x="22917" y="11493"/>
                          <a:pt x="22984" y="11893"/>
                          <a:pt x="22950" y="12260"/>
                        </a:cubicBezTo>
                        <a:cubicBezTo>
                          <a:pt x="23087" y="12369"/>
                          <a:pt x="23200" y="12478"/>
                          <a:pt x="23365" y="12478"/>
                        </a:cubicBezTo>
                        <a:cubicBezTo>
                          <a:pt x="23402" y="12478"/>
                          <a:pt x="23441" y="12473"/>
                          <a:pt x="23484" y="12460"/>
                        </a:cubicBezTo>
                        <a:cubicBezTo>
                          <a:pt x="23718" y="12360"/>
                          <a:pt x="23818" y="12127"/>
                          <a:pt x="23751" y="11927"/>
                        </a:cubicBezTo>
                        <a:cubicBezTo>
                          <a:pt x="23691" y="11746"/>
                          <a:pt x="23823" y="11638"/>
                          <a:pt x="23960" y="11638"/>
                        </a:cubicBezTo>
                        <a:cubicBezTo>
                          <a:pt x="24051" y="11638"/>
                          <a:pt x="24145" y="11686"/>
                          <a:pt x="24185" y="11793"/>
                        </a:cubicBezTo>
                        <a:cubicBezTo>
                          <a:pt x="24433" y="12400"/>
                          <a:pt x="25023" y="12779"/>
                          <a:pt x="25653" y="12779"/>
                        </a:cubicBezTo>
                        <a:cubicBezTo>
                          <a:pt x="25786" y="12779"/>
                          <a:pt x="25920" y="12762"/>
                          <a:pt x="26053" y="12727"/>
                        </a:cubicBezTo>
                        <a:cubicBezTo>
                          <a:pt x="26453" y="12594"/>
                          <a:pt x="26786" y="12360"/>
                          <a:pt x="26987" y="11993"/>
                        </a:cubicBezTo>
                        <a:cubicBezTo>
                          <a:pt x="27187" y="11660"/>
                          <a:pt x="27020" y="11226"/>
                          <a:pt x="26620" y="11126"/>
                        </a:cubicBezTo>
                        <a:cubicBezTo>
                          <a:pt x="26520" y="11093"/>
                          <a:pt x="26486" y="10926"/>
                          <a:pt x="26586" y="10859"/>
                        </a:cubicBezTo>
                        <a:cubicBezTo>
                          <a:pt x="26676" y="10817"/>
                          <a:pt x="26762" y="10798"/>
                          <a:pt x="26845" y="10798"/>
                        </a:cubicBezTo>
                        <a:cubicBezTo>
                          <a:pt x="27287" y="10798"/>
                          <a:pt x="27610" y="11338"/>
                          <a:pt x="27554" y="11760"/>
                        </a:cubicBezTo>
                        <a:cubicBezTo>
                          <a:pt x="27520" y="12127"/>
                          <a:pt x="27320" y="12427"/>
                          <a:pt x="27087" y="12694"/>
                        </a:cubicBezTo>
                        <a:cubicBezTo>
                          <a:pt x="26953" y="13027"/>
                          <a:pt x="27053" y="13428"/>
                          <a:pt x="27353" y="13661"/>
                        </a:cubicBezTo>
                        <a:cubicBezTo>
                          <a:pt x="27487" y="13695"/>
                          <a:pt x="27587" y="13728"/>
                          <a:pt x="27720" y="13728"/>
                        </a:cubicBezTo>
                        <a:cubicBezTo>
                          <a:pt x="27887" y="13428"/>
                          <a:pt x="28187" y="13261"/>
                          <a:pt x="28521" y="13228"/>
                        </a:cubicBezTo>
                        <a:cubicBezTo>
                          <a:pt x="28688" y="13228"/>
                          <a:pt x="28821" y="13428"/>
                          <a:pt x="28721" y="13594"/>
                        </a:cubicBezTo>
                        <a:cubicBezTo>
                          <a:pt x="28588" y="13828"/>
                          <a:pt x="28354" y="14028"/>
                          <a:pt x="28054" y="14128"/>
                        </a:cubicBezTo>
                        <a:cubicBezTo>
                          <a:pt x="28021" y="14228"/>
                          <a:pt x="28021" y="14328"/>
                          <a:pt x="28021" y="14462"/>
                        </a:cubicBezTo>
                        <a:cubicBezTo>
                          <a:pt x="28087" y="14829"/>
                          <a:pt x="28254" y="15196"/>
                          <a:pt x="28554" y="15462"/>
                        </a:cubicBezTo>
                        <a:cubicBezTo>
                          <a:pt x="28821" y="15729"/>
                          <a:pt x="29121" y="15929"/>
                          <a:pt x="29455" y="16130"/>
                        </a:cubicBezTo>
                        <a:cubicBezTo>
                          <a:pt x="29622" y="16196"/>
                          <a:pt x="29789" y="16263"/>
                          <a:pt x="29989" y="16330"/>
                        </a:cubicBezTo>
                        <a:cubicBezTo>
                          <a:pt x="30155" y="16330"/>
                          <a:pt x="30322" y="16430"/>
                          <a:pt x="30456" y="16530"/>
                        </a:cubicBezTo>
                        <a:cubicBezTo>
                          <a:pt x="30522" y="16597"/>
                          <a:pt x="30489" y="16730"/>
                          <a:pt x="30422" y="16797"/>
                        </a:cubicBezTo>
                        <a:cubicBezTo>
                          <a:pt x="30344" y="16836"/>
                          <a:pt x="30255" y="16852"/>
                          <a:pt x="30167" y="16852"/>
                        </a:cubicBezTo>
                        <a:cubicBezTo>
                          <a:pt x="30105" y="16852"/>
                          <a:pt x="30044" y="16844"/>
                          <a:pt x="29989" y="16830"/>
                        </a:cubicBezTo>
                        <a:cubicBezTo>
                          <a:pt x="29955" y="16863"/>
                          <a:pt x="29922" y="16863"/>
                          <a:pt x="29889" y="16897"/>
                        </a:cubicBezTo>
                        <a:cubicBezTo>
                          <a:pt x="29822" y="16897"/>
                          <a:pt x="29755" y="16897"/>
                          <a:pt x="29722" y="16964"/>
                        </a:cubicBezTo>
                        <a:cubicBezTo>
                          <a:pt x="29688" y="16997"/>
                          <a:pt x="29655" y="17064"/>
                          <a:pt x="29688" y="17130"/>
                        </a:cubicBezTo>
                        <a:cubicBezTo>
                          <a:pt x="29749" y="17100"/>
                          <a:pt x="29815" y="17085"/>
                          <a:pt x="29881" y="17085"/>
                        </a:cubicBezTo>
                        <a:cubicBezTo>
                          <a:pt x="30037" y="17085"/>
                          <a:pt x="30196" y="17167"/>
                          <a:pt x="30289" y="17330"/>
                        </a:cubicBezTo>
                        <a:cubicBezTo>
                          <a:pt x="30489" y="17564"/>
                          <a:pt x="30322" y="17898"/>
                          <a:pt x="30022" y="17964"/>
                        </a:cubicBezTo>
                        <a:cubicBezTo>
                          <a:pt x="29986" y="17973"/>
                          <a:pt x="29951" y="17977"/>
                          <a:pt x="29915" y="17977"/>
                        </a:cubicBezTo>
                        <a:cubicBezTo>
                          <a:pt x="29820" y="17977"/>
                          <a:pt x="29728" y="17946"/>
                          <a:pt x="29655" y="17898"/>
                        </a:cubicBezTo>
                        <a:lnTo>
                          <a:pt x="29655" y="17898"/>
                        </a:lnTo>
                        <a:cubicBezTo>
                          <a:pt x="29588" y="18131"/>
                          <a:pt x="29588" y="18398"/>
                          <a:pt x="29688" y="18631"/>
                        </a:cubicBezTo>
                        <a:cubicBezTo>
                          <a:pt x="29822" y="18932"/>
                          <a:pt x="30055" y="19165"/>
                          <a:pt x="30356" y="19265"/>
                        </a:cubicBezTo>
                        <a:cubicBezTo>
                          <a:pt x="30522" y="19299"/>
                          <a:pt x="30656" y="19332"/>
                          <a:pt x="30823" y="19332"/>
                        </a:cubicBezTo>
                        <a:cubicBezTo>
                          <a:pt x="30989" y="19332"/>
                          <a:pt x="31156" y="19265"/>
                          <a:pt x="31323" y="19265"/>
                        </a:cubicBezTo>
                        <a:cubicBezTo>
                          <a:pt x="31423" y="19299"/>
                          <a:pt x="31490" y="19432"/>
                          <a:pt x="31423" y="19532"/>
                        </a:cubicBezTo>
                        <a:cubicBezTo>
                          <a:pt x="31238" y="19690"/>
                          <a:pt x="30991" y="19786"/>
                          <a:pt x="30747" y="19786"/>
                        </a:cubicBezTo>
                        <a:cubicBezTo>
                          <a:pt x="30683" y="19786"/>
                          <a:pt x="30618" y="19779"/>
                          <a:pt x="30556" y="19766"/>
                        </a:cubicBezTo>
                        <a:cubicBezTo>
                          <a:pt x="30422" y="19766"/>
                          <a:pt x="30289" y="19732"/>
                          <a:pt x="30189" y="19699"/>
                        </a:cubicBezTo>
                        <a:cubicBezTo>
                          <a:pt x="30155" y="19732"/>
                          <a:pt x="30122" y="19766"/>
                          <a:pt x="30089" y="19799"/>
                        </a:cubicBezTo>
                        <a:cubicBezTo>
                          <a:pt x="29989" y="19899"/>
                          <a:pt x="29922" y="20032"/>
                          <a:pt x="29889" y="20166"/>
                        </a:cubicBezTo>
                        <a:cubicBezTo>
                          <a:pt x="29822" y="20433"/>
                          <a:pt x="29822" y="20700"/>
                          <a:pt x="29889" y="20966"/>
                        </a:cubicBezTo>
                        <a:cubicBezTo>
                          <a:pt x="30022" y="21533"/>
                          <a:pt x="30389" y="22000"/>
                          <a:pt x="30889" y="22234"/>
                        </a:cubicBezTo>
                        <a:cubicBezTo>
                          <a:pt x="30956" y="22267"/>
                          <a:pt x="30989" y="22334"/>
                          <a:pt x="31023" y="22401"/>
                        </a:cubicBezTo>
                        <a:cubicBezTo>
                          <a:pt x="31051" y="22570"/>
                          <a:pt x="30888" y="22716"/>
                          <a:pt x="30736" y="22716"/>
                        </a:cubicBezTo>
                        <a:cubicBezTo>
                          <a:pt x="30708" y="22716"/>
                          <a:pt x="30681" y="22711"/>
                          <a:pt x="30656" y="22701"/>
                        </a:cubicBezTo>
                        <a:lnTo>
                          <a:pt x="30622" y="22668"/>
                        </a:lnTo>
                        <a:lnTo>
                          <a:pt x="30622" y="22734"/>
                        </a:lnTo>
                        <a:cubicBezTo>
                          <a:pt x="30656" y="23435"/>
                          <a:pt x="30622" y="24102"/>
                          <a:pt x="30622" y="24802"/>
                        </a:cubicBezTo>
                        <a:cubicBezTo>
                          <a:pt x="30622" y="25636"/>
                          <a:pt x="30622" y="26504"/>
                          <a:pt x="30556" y="27371"/>
                        </a:cubicBezTo>
                        <a:cubicBezTo>
                          <a:pt x="30389" y="30240"/>
                          <a:pt x="29922" y="33075"/>
                          <a:pt x="28721" y="35677"/>
                        </a:cubicBezTo>
                        <a:lnTo>
                          <a:pt x="28554" y="36044"/>
                        </a:lnTo>
                        <a:cubicBezTo>
                          <a:pt x="28588" y="36077"/>
                          <a:pt x="28588" y="36144"/>
                          <a:pt x="28554" y="36177"/>
                        </a:cubicBezTo>
                        <a:cubicBezTo>
                          <a:pt x="28521" y="36344"/>
                          <a:pt x="28554" y="36511"/>
                          <a:pt x="28688" y="36644"/>
                        </a:cubicBezTo>
                        <a:cubicBezTo>
                          <a:pt x="28760" y="36716"/>
                          <a:pt x="28884" y="36771"/>
                          <a:pt x="29010" y="36771"/>
                        </a:cubicBezTo>
                        <a:cubicBezTo>
                          <a:pt x="29059" y="36771"/>
                          <a:pt x="29108" y="36763"/>
                          <a:pt x="29155" y="36744"/>
                        </a:cubicBezTo>
                        <a:cubicBezTo>
                          <a:pt x="29555" y="36611"/>
                          <a:pt x="29822" y="36277"/>
                          <a:pt x="29855" y="35877"/>
                        </a:cubicBezTo>
                        <a:cubicBezTo>
                          <a:pt x="29889" y="35744"/>
                          <a:pt x="29989" y="35677"/>
                          <a:pt x="30089" y="35677"/>
                        </a:cubicBezTo>
                        <a:cubicBezTo>
                          <a:pt x="30456" y="35677"/>
                          <a:pt x="30756" y="35443"/>
                          <a:pt x="30823" y="35110"/>
                        </a:cubicBezTo>
                        <a:cubicBezTo>
                          <a:pt x="30860" y="34980"/>
                          <a:pt x="30970" y="34912"/>
                          <a:pt x="31077" y="34912"/>
                        </a:cubicBezTo>
                        <a:cubicBezTo>
                          <a:pt x="31162" y="34912"/>
                          <a:pt x="31245" y="34955"/>
                          <a:pt x="31290" y="35043"/>
                        </a:cubicBezTo>
                        <a:cubicBezTo>
                          <a:pt x="31395" y="35212"/>
                          <a:pt x="31581" y="35301"/>
                          <a:pt x="31771" y="35301"/>
                        </a:cubicBezTo>
                        <a:cubicBezTo>
                          <a:pt x="31881" y="35301"/>
                          <a:pt x="31992" y="35271"/>
                          <a:pt x="32090" y="35210"/>
                        </a:cubicBezTo>
                        <a:cubicBezTo>
                          <a:pt x="32224" y="35076"/>
                          <a:pt x="32290" y="34910"/>
                          <a:pt x="32257" y="34710"/>
                        </a:cubicBezTo>
                        <a:cubicBezTo>
                          <a:pt x="32190" y="34609"/>
                          <a:pt x="32157" y="34476"/>
                          <a:pt x="32124" y="34343"/>
                        </a:cubicBezTo>
                        <a:cubicBezTo>
                          <a:pt x="32059" y="34148"/>
                          <a:pt x="32219" y="34009"/>
                          <a:pt x="32376" y="34009"/>
                        </a:cubicBezTo>
                        <a:cubicBezTo>
                          <a:pt x="32460" y="34009"/>
                          <a:pt x="32544" y="34049"/>
                          <a:pt x="32591" y="34142"/>
                        </a:cubicBezTo>
                        <a:cubicBezTo>
                          <a:pt x="32691" y="34276"/>
                          <a:pt x="32757" y="34409"/>
                          <a:pt x="32791" y="34543"/>
                        </a:cubicBezTo>
                        <a:cubicBezTo>
                          <a:pt x="32970" y="34834"/>
                          <a:pt x="33300" y="35005"/>
                          <a:pt x="33638" y="35005"/>
                        </a:cubicBezTo>
                        <a:cubicBezTo>
                          <a:pt x="33804" y="35005"/>
                          <a:pt x="33972" y="34964"/>
                          <a:pt x="34125" y="34876"/>
                        </a:cubicBezTo>
                        <a:cubicBezTo>
                          <a:pt x="34392" y="34710"/>
                          <a:pt x="34559" y="34443"/>
                          <a:pt x="34559" y="34109"/>
                        </a:cubicBezTo>
                        <a:cubicBezTo>
                          <a:pt x="34592" y="33809"/>
                          <a:pt x="34492" y="33542"/>
                          <a:pt x="34292" y="33275"/>
                        </a:cubicBezTo>
                        <a:cubicBezTo>
                          <a:pt x="34181" y="33137"/>
                          <a:pt x="34345" y="32908"/>
                          <a:pt x="34518" y="32908"/>
                        </a:cubicBezTo>
                        <a:cubicBezTo>
                          <a:pt x="34554" y="32908"/>
                          <a:pt x="34591" y="32918"/>
                          <a:pt x="34625" y="32942"/>
                        </a:cubicBezTo>
                        <a:cubicBezTo>
                          <a:pt x="34759" y="33042"/>
                          <a:pt x="34859" y="33175"/>
                          <a:pt x="34959" y="33309"/>
                        </a:cubicBezTo>
                        <a:cubicBezTo>
                          <a:pt x="35048" y="33398"/>
                          <a:pt x="35166" y="33472"/>
                          <a:pt x="35295" y="33472"/>
                        </a:cubicBezTo>
                        <a:cubicBezTo>
                          <a:pt x="35359" y="33472"/>
                          <a:pt x="35426" y="33453"/>
                          <a:pt x="35493" y="33409"/>
                        </a:cubicBezTo>
                        <a:cubicBezTo>
                          <a:pt x="35659" y="33242"/>
                          <a:pt x="35593" y="32942"/>
                          <a:pt x="35359" y="32875"/>
                        </a:cubicBezTo>
                        <a:cubicBezTo>
                          <a:pt x="35092" y="32808"/>
                          <a:pt x="35126" y="32375"/>
                          <a:pt x="35426" y="32375"/>
                        </a:cubicBezTo>
                        <a:cubicBezTo>
                          <a:pt x="35450" y="32376"/>
                          <a:pt x="35474" y="32376"/>
                          <a:pt x="35498" y="32376"/>
                        </a:cubicBezTo>
                        <a:cubicBezTo>
                          <a:pt x="36134" y="32376"/>
                          <a:pt x="36669" y="31953"/>
                          <a:pt x="36894" y="31374"/>
                        </a:cubicBezTo>
                        <a:cubicBezTo>
                          <a:pt x="36960" y="31174"/>
                          <a:pt x="36994" y="30940"/>
                          <a:pt x="36994" y="30740"/>
                        </a:cubicBezTo>
                        <a:cubicBezTo>
                          <a:pt x="36960" y="30306"/>
                          <a:pt x="36727" y="29939"/>
                          <a:pt x="36393" y="29739"/>
                        </a:cubicBezTo>
                        <a:cubicBezTo>
                          <a:pt x="36218" y="29660"/>
                          <a:pt x="36035" y="29618"/>
                          <a:pt x="35856" y="29618"/>
                        </a:cubicBezTo>
                        <a:cubicBezTo>
                          <a:pt x="35659" y="29618"/>
                          <a:pt x="35467" y="29668"/>
                          <a:pt x="35292" y="29773"/>
                        </a:cubicBezTo>
                        <a:cubicBezTo>
                          <a:pt x="35266" y="29783"/>
                          <a:pt x="35243" y="29788"/>
                          <a:pt x="35221" y="29788"/>
                        </a:cubicBezTo>
                        <a:cubicBezTo>
                          <a:pt x="35107" y="29788"/>
                          <a:pt x="35064" y="29652"/>
                          <a:pt x="35092" y="29539"/>
                        </a:cubicBezTo>
                        <a:cubicBezTo>
                          <a:pt x="35231" y="29221"/>
                          <a:pt x="35572" y="29104"/>
                          <a:pt x="35916" y="29104"/>
                        </a:cubicBezTo>
                        <a:cubicBezTo>
                          <a:pt x="36150" y="29104"/>
                          <a:pt x="36385" y="29158"/>
                          <a:pt x="36560" y="29239"/>
                        </a:cubicBezTo>
                        <a:cubicBezTo>
                          <a:pt x="36627" y="29306"/>
                          <a:pt x="36693" y="29339"/>
                          <a:pt x="36760" y="29372"/>
                        </a:cubicBezTo>
                        <a:cubicBezTo>
                          <a:pt x="36838" y="29406"/>
                          <a:pt x="36920" y="29424"/>
                          <a:pt x="36996" y="29424"/>
                        </a:cubicBezTo>
                        <a:cubicBezTo>
                          <a:pt x="37149" y="29424"/>
                          <a:pt x="37283" y="29350"/>
                          <a:pt x="37327" y="29172"/>
                        </a:cubicBezTo>
                        <a:cubicBezTo>
                          <a:pt x="37327" y="29005"/>
                          <a:pt x="37327" y="28872"/>
                          <a:pt x="37261" y="28739"/>
                        </a:cubicBezTo>
                        <a:cubicBezTo>
                          <a:pt x="37227" y="28605"/>
                          <a:pt x="37261" y="28472"/>
                          <a:pt x="37327" y="28338"/>
                        </a:cubicBezTo>
                        <a:cubicBezTo>
                          <a:pt x="37461" y="28105"/>
                          <a:pt x="37728" y="28038"/>
                          <a:pt x="37928" y="27905"/>
                        </a:cubicBezTo>
                        <a:cubicBezTo>
                          <a:pt x="38094" y="27771"/>
                          <a:pt x="38228" y="27604"/>
                          <a:pt x="38328" y="27371"/>
                        </a:cubicBezTo>
                        <a:cubicBezTo>
                          <a:pt x="38528" y="26971"/>
                          <a:pt x="38495" y="26504"/>
                          <a:pt x="38228" y="26137"/>
                        </a:cubicBezTo>
                        <a:cubicBezTo>
                          <a:pt x="38128" y="25970"/>
                          <a:pt x="37961" y="25803"/>
                          <a:pt x="37761" y="25703"/>
                        </a:cubicBezTo>
                        <a:cubicBezTo>
                          <a:pt x="37561" y="25636"/>
                          <a:pt x="37361" y="25570"/>
                          <a:pt x="37127" y="25536"/>
                        </a:cubicBezTo>
                        <a:cubicBezTo>
                          <a:pt x="36927" y="25503"/>
                          <a:pt x="36860" y="25236"/>
                          <a:pt x="37094" y="25136"/>
                        </a:cubicBezTo>
                        <a:cubicBezTo>
                          <a:pt x="37167" y="25124"/>
                          <a:pt x="37240" y="25116"/>
                          <a:pt x="37314" y="25116"/>
                        </a:cubicBezTo>
                        <a:cubicBezTo>
                          <a:pt x="37440" y="25116"/>
                          <a:pt x="37567" y="25139"/>
                          <a:pt x="37694" y="25203"/>
                        </a:cubicBezTo>
                        <a:cubicBezTo>
                          <a:pt x="37761" y="25036"/>
                          <a:pt x="37861" y="24903"/>
                          <a:pt x="37894" y="24736"/>
                        </a:cubicBezTo>
                        <a:cubicBezTo>
                          <a:pt x="37994" y="24536"/>
                          <a:pt x="37994" y="24302"/>
                          <a:pt x="37928" y="24069"/>
                        </a:cubicBezTo>
                        <a:cubicBezTo>
                          <a:pt x="37928" y="23969"/>
                          <a:pt x="37994" y="23802"/>
                          <a:pt x="38161" y="23802"/>
                        </a:cubicBezTo>
                        <a:cubicBezTo>
                          <a:pt x="38213" y="23810"/>
                          <a:pt x="38266" y="23815"/>
                          <a:pt x="38319" y="23815"/>
                        </a:cubicBezTo>
                        <a:cubicBezTo>
                          <a:pt x="38671" y="23815"/>
                          <a:pt x="39026" y="23629"/>
                          <a:pt x="39229" y="23368"/>
                        </a:cubicBezTo>
                        <a:cubicBezTo>
                          <a:pt x="39495" y="22968"/>
                          <a:pt x="39495" y="22501"/>
                          <a:pt x="39262" y="22101"/>
                        </a:cubicBezTo>
                        <a:cubicBezTo>
                          <a:pt x="39195" y="22000"/>
                          <a:pt x="39229" y="21834"/>
                          <a:pt x="39362" y="21767"/>
                        </a:cubicBezTo>
                        <a:cubicBezTo>
                          <a:pt x="39929" y="21467"/>
                          <a:pt x="40196" y="20733"/>
                          <a:pt x="39929" y="20099"/>
                        </a:cubicBezTo>
                        <a:cubicBezTo>
                          <a:pt x="39796" y="19799"/>
                          <a:pt x="39529" y="19599"/>
                          <a:pt x="39195" y="19499"/>
                        </a:cubicBezTo>
                        <a:cubicBezTo>
                          <a:pt x="39012" y="19444"/>
                          <a:pt x="38828" y="19419"/>
                          <a:pt x="38650" y="19419"/>
                        </a:cubicBezTo>
                        <a:cubicBezTo>
                          <a:pt x="38505" y="19419"/>
                          <a:pt x="38363" y="19435"/>
                          <a:pt x="38228" y="19465"/>
                        </a:cubicBezTo>
                        <a:cubicBezTo>
                          <a:pt x="38061" y="19465"/>
                          <a:pt x="37994" y="19299"/>
                          <a:pt x="38094" y="19198"/>
                        </a:cubicBezTo>
                        <a:cubicBezTo>
                          <a:pt x="38295" y="19032"/>
                          <a:pt x="38561" y="18932"/>
                          <a:pt x="38795" y="18932"/>
                        </a:cubicBezTo>
                        <a:cubicBezTo>
                          <a:pt x="38795" y="18932"/>
                          <a:pt x="38828" y="18898"/>
                          <a:pt x="38828" y="18898"/>
                        </a:cubicBezTo>
                        <a:cubicBezTo>
                          <a:pt x="39028" y="18665"/>
                          <a:pt x="39329" y="18498"/>
                          <a:pt x="39462" y="18198"/>
                        </a:cubicBezTo>
                        <a:cubicBezTo>
                          <a:pt x="39596" y="17898"/>
                          <a:pt x="39596" y="17564"/>
                          <a:pt x="39462" y="17264"/>
                        </a:cubicBezTo>
                        <a:cubicBezTo>
                          <a:pt x="39429" y="17164"/>
                          <a:pt x="39462" y="17064"/>
                          <a:pt x="39562" y="16997"/>
                        </a:cubicBezTo>
                        <a:cubicBezTo>
                          <a:pt x="39962" y="16797"/>
                          <a:pt x="40296" y="16463"/>
                          <a:pt x="40429" y="16063"/>
                        </a:cubicBezTo>
                        <a:cubicBezTo>
                          <a:pt x="40518" y="15740"/>
                          <a:pt x="40347" y="15339"/>
                          <a:pt x="40032" y="15339"/>
                        </a:cubicBezTo>
                        <a:cubicBezTo>
                          <a:pt x="39989" y="15339"/>
                          <a:pt x="39944" y="15346"/>
                          <a:pt x="39896" y="15362"/>
                        </a:cubicBezTo>
                        <a:cubicBezTo>
                          <a:pt x="39875" y="15368"/>
                          <a:pt x="39854" y="15371"/>
                          <a:pt x="39834" y="15371"/>
                        </a:cubicBezTo>
                        <a:cubicBezTo>
                          <a:pt x="39630" y="15371"/>
                          <a:pt x="39480" y="15084"/>
                          <a:pt x="39662" y="14962"/>
                        </a:cubicBezTo>
                        <a:cubicBezTo>
                          <a:pt x="40296" y="14428"/>
                          <a:pt x="40063" y="13494"/>
                          <a:pt x="39462" y="13061"/>
                        </a:cubicBezTo>
                        <a:cubicBezTo>
                          <a:pt x="39095" y="12827"/>
                          <a:pt x="38695" y="12727"/>
                          <a:pt x="38261" y="12727"/>
                        </a:cubicBezTo>
                        <a:cubicBezTo>
                          <a:pt x="37761" y="12727"/>
                          <a:pt x="37294" y="12894"/>
                          <a:pt x="36794" y="12927"/>
                        </a:cubicBezTo>
                        <a:cubicBezTo>
                          <a:pt x="36783" y="12929"/>
                          <a:pt x="36772" y="12931"/>
                          <a:pt x="36762" y="12931"/>
                        </a:cubicBezTo>
                        <a:cubicBezTo>
                          <a:pt x="36623" y="12931"/>
                          <a:pt x="36602" y="12721"/>
                          <a:pt x="36727" y="12627"/>
                        </a:cubicBezTo>
                        <a:cubicBezTo>
                          <a:pt x="37027" y="12427"/>
                          <a:pt x="37394" y="12294"/>
                          <a:pt x="37761" y="12260"/>
                        </a:cubicBezTo>
                        <a:cubicBezTo>
                          <a:pt x="37794" y="12060"/>
                          <a:pt x="37828" y="11860"/>
                          <a:pt x="37794" y="11660"/>
                        </a:cubicBezTo>
                        <a:cubicBezTo>
                          <a:pt x="37794" y="11526"/>
                          <a:pt x="37761" y="11360"/>
                          <a:pt x="37694" y="11226"/>
                        </a:cubicBezTo>
                        <a:cubicBezTo>
                          <a:pt x="37661" y="11093"/>
                          <a:pt x="37694" y="11026"/>
                          <a:pt x="37794" y="10893"/>
                        </a:cubicBezTo>
                        <a:cubicBezTo>
                          <a:pt x="38028" y="10559"/>
                          <a:pt x="38094" y="10125"/>
                          <a:pt x="37961" y="9725"/>
                        </a:cubicBezTo>
                        <a:cubicBezTo>
                          <a:pt x="37828" y="9358"/>
                          <a:pt x="37494" y="9058"/>
                          <a:pt x="37094" y="8991"/>
                        </a:cubicBezTo>
                        <a:cubicBezTo>
                          <a:pt x="36994" y="8974"/>
                          <a:pt x="36892" y="8966"/>
                          <a:pt x="36789" y="8966"/>
                        </a:cubicBezTo>
                        <a:cubicBezTo>
                          <a:pt x="36481" y="8966"/>
                          <a:pt x="36168" y="9041"/>
                          <a:pt x="35893" y="9191"/>
                        </a:cubicBezTo>
                        <a:cubicBezTo>
                          <a:pt x="35882" y="9195"/>
                          <a:pt x="35872" y="9197"/>
                          <a:pt x="35862" y="9197"/>
                        </a:cubicBezTo>
                        <a:cubicBezTo>
                          <a:pt x="35780" y="9197"/>
                          <a:pt x="35730" y="9084"/>
                          <a:pt x="35759" y="9025"/>
                        </a:cubicBezTo>
                        <a:cubicBezTo>
                          <a:pt x="35759" y="8991"/>
                          <a:pt x="35793" y="8958"/>
                          <a:pt x="35793" y="8924"/>
                        </a:cubicBezTo>
                        <a:cubicBezTo>
                          <a:pt x="35726" y="8891"/>
                          <a:pt x="35659" y="8791"/>
                          <a:pt x="35693" y="8724"/>
                        </a:cubicBezTo>
                        <a:cubicBezTo>
                          <a:pt x="35793" y="8491"/>
                          <a:pt x="35826" y="8224"/>
                          <a:pt x="35793" y="7990"/>
                        </a:cubicBezTo>
                        <a:cubicBezTo>
                          <a:pt x="35759" y="7857"/>
                          <a:pt x="35726" y="7757"/>
                          <a:pt x="35659" y="7624"/>
                        </a:cubicBezTo>
                        <a:cubicBezTo>
                          <a:pt x="35626" y="7624"/>
                          <a:pt x="35626" y="7590"/>
                          <a:pt x="35626" y="7590"/>
                        </a:cubicBezTo>
                        <a:cubicBezTo>
                          <a:pt x="35577" y="7688"/>
                          <a:pt x="35475" y="7750"/>
                          <a:pt x="35371" y="7750"/>
                        </a:cubicBezTo>
                        <a:cubicBezTo>
                          <a:pt x="35333" y="7750"/>
                          <a:pt x="35295" y="7741"/>
                          <a:pt x="35259" y="7724"/>
                        </a:cubicBezTo>
                        <a:cubicBezTo>
                          <a:pt x="35126" y="7624"/>
                          <a:pt x="35059" y="7457"/>
                          <a:pt x="35092" y="7290"/>
                        </a:cubicBezTo>
                        <a:cubicBezTo>
                          <a:pt x="34959" y="6856"/>
                          <a:pt x="34592" y="6556"/>
                          <a:pt x="34158" y="6456"/>
                        </a:cubicBezTo>
                        <a:cubicBezTo>
                          <a:pt x="34114" y="6450"/>
                          <a:pt x="34068" y="6448"/>
                          <a:pt x="34023" y="6448"/>
                        </a:cubicBezTo>
                        <a:cubicBezTo>
                          <a:pt x="33793" y="6448"/>
                          <a:pt x="33552" y="6517"/>
                          <a:pt x="33358" y="6656"/>
                        </a:cubicBezTo>
                        <a:cubicBezTo>
                          <a:pt x="33258" y="6890"/>
                          <a:pt x="33058" y="7123"/>
                          <a:pt x="32791" y="7223"/>
                        </a:cubicBezTo>
                        <a:cubicBezTo>
                          <a:pt x="32750" y="7250"/>
                          <a:pt x="32708" y="7262"/>
                          <a:pt x="32668" y="7262"/>
                        </a:cubicBezTo>
                        <a:cubicBezTo>
                          <a:pt x="32510" y="7262"/>
                          <a:pt x="32377" y="7076"/>
                          <a:pt x="32457" y="6890"/>
                        </a:cubicBezTo>
                        <a:cubicBezTo>
                          <a:pt x="32591" y="6690"/>
                          <a:pt x="32757" y="6489"/>
                          <a:pt x="32924" y="6323"/>
                        </a:cubicBezTo>
                        <a:cubicBezTo>
                          <a:pt x="32957" y="6223"/>
                          <a:pt x="32957" y="6122"/>
                          <a:pt x="32957" y="6022"/>
                        </a:cubicBezTo>
                        <a:cubicBezTo>
                          <a:pt x="32924" y="5622"/>
                          <a:pt x="32691" y="5322"/>
                          <a:pt x="32324" y="5122"/>
                        </a:cubicBezTo>
                        <a:cubicBezTo>
                          <a:pt x="31923" y="4888"/>
                          <a:pt x="31490" y="4755"/>
                          <a:pt x="31023" y="4721"/>
                        </a:cubicBezTo>
                        <a:cubicBezTo>
                          <a:pt x="30968" y="4714"/>
                          <a:pt x="30913" y="4709"/>
                          <a:pt x="30858" y="4709"/>
                        </a:cubicBezTo>
                        <a:cubicBezTo>
                          <a:pt x="30681" y="4709"/>
                          <a:pt x="30509" y="4753"/>
                          <a:pt x="30356" y="4855"/>
                        </a:cubicBezTo>
                        <a:cubicBezTo>
                          <a:pt x="30222" y="5022"/>
                          <a:pt x="30122" y="5188"/>
                          <a:pt x="30055" y="5389"/>
                        </a:cubicBezTo>
                        <a:cubicBezTo>
                          <a:pt x="30036" y="5447"/>
                          <a:pt x="29972" y="5482"/>
                          <a:pt x="29908" y="5482"/>
                        </a:cubicBezTo>
                        <a:cubicBezTo>
                          <a:pt x="29862" y="5482"/>
                          <a:pt x="29816" y="5464"/>
                          <a:pt x="29789" y="5422"/>
                        </a:cubicBezTo>
                        <a:cubicBezTo>
                          <a:pt x="29655" y="5155"/>
                          <a:pt x="29688" y="4821"/>
                          <a:pt x="29922" y="4621"/>
                        </a:cubicBezTo>
                        <a:cubicBezTo>
                          <a:pt x="30022" y="4455"/>
                          <a:pt x="30189" y="4321"/>
                          <a:pt x="30389" y="4254"/>
                        </a:cubicBezTo>
                        <a:cubicBezTo>
                          <a:pt x="30556" y="4054"/>
                          <a:pt x="30622" y="3787"/>
                          <a:pt x="30622" y="3554"/>
                        </a:cubicBezTo>
                        <a:cubicBezTo>
                          <a:pt x="30589" y="3287"/>
                          <a:pt x="30422" y="3087"/>
                          <a:pt x="30189" y="2987"/>
                        </a:cubicBezTo>
                        <a:cubicBezTo>
                          <a:pt x="30055" y="2953"/>
                          <a:pt x="29955" y="2820"/>
                          <a:pt x="29989" y="2687"/>
                        </a:cubicBezTo>
                        <a:cubicBezTo>
                          <a:pt x="30189" y="1819"/>
                          <a:pt x="29655" y="952"/>
                          <a:pt x="28788" y="752"/>
                        </a:cubicBezTo>
                        <a:cubicBezTo>
                          <a:pt x="28690" y="732"/>
                          <a:pt x="28591" y="723"/>
                          <a:pt x="28493" y="723"/>
                        </a:cubicBezTo>
                        <a:cubicBezTo>
                          <a:pt x="27923" y="723"/>
                          <a:pt x="27371" y="1045"/>
                          <a:pt x="27087" y="1586"/>
                        </a:cubicBezTo>
                        <a:cubicBezTo>
                          <a:pt x="27120" y="1819"/>
                          <a:pt x="27020" y="2053"/>
                          <a:pt x="26853" y="2220"/>
                        </a:cubicBezTo>
                        <a:cubicBezTo>
                          <a:pt x="26798" y="2266"/>
                          <a:pt x="26735" y="2286"/>
                          <a:pt x="26673" y="2286"/>
                        </a:cubicBezTo>
                        <a:cubicBezTo>
                          <a:pt x="26512" y="2286"/>
                          <a:pt x="26362" y="2146"/>
                          <a:pt x="26386" y="1953"/>
                        </a:cubicBezTo>
                        <a:cubicBezTo>
                          <a:pt x="26419" y="1786"/>
                          <a:pt x="26486" y="1619"/>
                          <a:pt x="26553" y="1486"/>
                        </a:cubicBezTo>
                        <a:cubicBezTo>
                          <a:pt x="26486" y="1319"/>
                          <a:pt x="26353" y="1186"/>
                          <a:pt x="26186" y="1119"/>
                        </a:cubicBezTo>
                        <a:cubicBezTo>
                          <a:pt x="25989" y="1047"/>
                          <a:pt x="25793" y="1014"/>
                          <a:pt x="25596" y="1014"/>
                        </a:cubicBezTo>
                        <a:cubicBezTo>
                          <a:pt x="25426" y="1014"/>
                          <a:pt x="25255" y="1039"/>
                          <a:pt x="25085" y="1085"/>
                        </a:cubicBezTo>
                        <a:cubicBezTo>
                          <a:pt x="24685" y="1219"/>
                          <a:pt x="24351" y="1419"/>
                          <a:pt x="24118" y="1753"/>
                        </a:cubicBezTo>
                        <a:cubicBezTo>
                          <a:pt x="23884" y="2086"/>
                          <a:pt x="23718" y="2420"/>
                          <a:pt x="23617" y="2787"/>
                        </a:cubicBezTo>
                        <a:cubicBezTo>
                          <a:pt x="23600" y="2874"/>
                          <a:pt x="23528" y="2925"/>
                          <a:pt x="23458" y="2925"/>
                        </a:cubicBezTo>
                        <a:cubicBezTo>
                          <a:pt x="23395" y="2925"/>
                          <a:pt x="23333" y="2882"/>
                          <a:pt x="23317" y="2787"/>
                        </a:cubicBezTo>
                        <a:cubicBezTo>
                          <a:pt x="23251" y="2520"/>
                          <a:pt x="23284" y="2220"/>
                          <a:pt x="23384" y="1953"/>
                        </a:cubicBezTo>
                        <a:cubicBezTo>
                          <a:pt x="23451" y="1819"/>
                          <a:pt x="23517" y="1686"/>
                          <a:pt x="23617" y="1552"/>
                        </a:cubicBezTo>
                        <a:cubicBezTo>
                          <a:pt x="23384" y="1152"/>
                          <a:pt x="23117" y="652"/>
                          <a:pt x="22650" y="518"/>
                        </a:cubicBezTo>
                        <a:cubicBezTo>
                          <a:pt x="22583" y="485"/>
                          <a:pt x="22513" y="470"/>
                          <a:pt x="22443" y="470"/>
                        </a:cubicBezTo>
                        <a:cubicBezTo>
                          <a:pt x="22302" y="470"/>
                          <a:pt x="22161" y="530"/>
                          <a:pt x="22050" y="618"/>
                        </a:cubicBezTo>
                        <a:cubicBezTo>
                          <a:pt x="22016" y="685"/>
                          <a:pt x="21950" y="752"/>
                          <a:pt x="21950" y="852"/>
                        </a:cubicBezTo>
                        <a:cubicBezTo>
                          <a:pt x="21950" y="952"/>
                          <a:pt x="21983" y="1052"/>
                          <a:pt x="21983" y="1186"/>
                        </a:cubicBezTo>
                        <a:cubicBezTo>
                          <a:pt x="21983" y="1345"/>
                          <a:pt x="21879" y="1420"/>
                          <a:pt x="21767" y="1420"/>
                        </a:cubicBezTo>
                        <a:cubicBezTo>
                          <a:pt x="21668" y="1420"/>
                          <a:pt x="21563" y="1362"/>
                          <a:pt x="21516" y="1252"/>
                        </a:cubicBezTo>
                        <a:cubicBezTo>
                          <a:pt x="21449" y="1119"/>
                          <a:pt x="21449" y="1019"/>
                          <a:pt x="21449" y="885"/>
                        </a:cubicBezTo>
                        <a:cubicBezTo>
                          <a:pt x="21299" y="283"/>
                          <a:pt x="20815" y="0"/>
                          <a:pt x="2032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6" name="Google Shape;1996;p60"/>
                  <p:cNvSpPr/>
                  <p:nvPr/>
                </p:nvSpPr>
                <p:spPr>
                  <a:xfrm>
                    <a:off x="3579400" y="2024725"/>
                    <a:ext cx="833950" cy="545425"/>
                  </a:xfrm>
                  <a:custGeom>
                    <a:avLst/>
                    <a:gdLst/>
                    <a:ahLst/>
                    <a:cxnLst/>
                    <a:rect l="l" t="t" r="r" b="b"/>
                    <a:pathLst>
                      <a:path w="33358" h="21817" extrusionOk="0">
                        <a:moveTo>
                          <a:pt x="23156" y="1"/>
                        </a:moveTo>
                        <a:cubicBezTo>
                          <a:pt x="22413" y="1"/>
                          <a:pt x="21667" y="563"/>
                          <a:pt x="21782" y="1522"/>
                        </a:cubicBezTo>
                        <a:cubicBezTo>
                          <a:pt x="21514" y="1182"/>
                          <a:pt x="21125" y="1023"/>
                          <a:pt x="20739" y="1023"/>
                        </a:cubicBezTo>
                        <a:cubicBezTo>
                          <a:pt x="20213" y="1023"/>
                          <a:pt x="19692" y="1317"/>
                          <a:pt x="19481" y="1855"/>
                        </a:cubicBezTo>
                        <a:cubicBezTo>
                          <a:pt x="19541" y="1282"/>
                          <a:pt x="18919" y="736"/>
                          <a:pt x="18281" y="736"/>
                        </a:cubicBezTo>
                        <a:cubicBezTo>
                          <a:pt x="18214" y="736"/>
                          <a:pt x="18147" y="742"/>
                          <a:pt x="18080" y="754"/>
                        </a:cubicBezTo>
                        <a:cubicBezTo>
                          <a:pt x="17313" y="921"/>
                          <a:pt x="16779" y="1622"/>
                          <a:pt x="16412" y="2322"/>
                        </a:cubicBezTo>
                        <a:cubicBezTo>
                          <a:pt x="16627" y="1704"/>
                          <a:pt x="15955" y="1151"/>
                          <a:pt x="15319" y="1151"/>
                        </a:cubicBezTo>
                        <a:cubicBezTo>
                          <a:pt x="15165" y="1151"/>
                          <a:pt x="15014" y="1183"/>
                          <a:pt x="14878" y="1255"/>
                        </a:cubicBezTo>
                        <a:cubicBezTo>
                          <a:pt x="14177" y="1588"/>
                          <a:pt x="13910" y="2456"/>
                          <a:pt x="13944" y="3256"/>
                        </a:cubicBezTo>
                        <a:cubicBezTo>
                          <a:pt x="13832" y="2726"/>
                          <a:pt x="13393" y="2382"/>
                          <a:pt x="12881" y="2382"/>
                        </a:cubicBezTo>
                        <a:cubicBezTo>
                          <a:pt x="12781" y="2382"/>
                          <a:pt x="12679" y="2395"/>
                          <a:pt x="12576" y="2422"/>
                        </a:cubicBezTo>
                        <a:cubicBezTo>
                          <a:pt x="11975" y="2656"/>
                          <a:pt x="11542" y="3189"/>
                          <a:pt x="11475" y="3823"/>
                        </a:cubicBezTo>
                        <a:cubicBezTo>
                          <a:pt x="11375" y="4390"/>
                          <a:pt x="11408" y="4957"/>
                          <a:pt x="11542" y="5524"/>
                        </a:cubicBezTo>
                        <a:cubicBezTo>
                          <a:pt x="11432" y="5371"/>
                          <a:pt x="11265" y="5290"/>
                          <a:pt x="11097" y="5290"/>
                        </a:cubicBezTo>
                        <a:cubicBezTo>
                          <a:pt x="11009" y="5290"/>
                          <a:pt x="10921" y="5312"/>
                          <a:pt x="10841" y="5358"/>
                        </a:cubicBezTo>
                        <a:cubicBezTo>
                          <a:pt x="10608" y="5558"/>
                          <a:pt x="10441" y="5858"/>
                          <a:pt x="10441" y="6192"/>
                        </a:cubicBezTo>
                        <a:cubicBezTo>
                          <a:pt x="10341" y="6825"/>
                          <a:pt x="10341" y="7459"/>
                          <a:pt x="10474" y="8093"/>
                        </a:cubicBezTo>
                        <a:cubicBezTo>
                          <a:pt x="10356" y="7915"/>
                          <a:pt x="10167" y="7819"/>
                          <a:pt x="9970" y="7819"/>
                        </a:cubicBezTo>
                        <a:cubicBezTo>
                          <a:pt x="9835" y="7819"/>
                          <a:pt x="9696" y="7864"/>
                          <a:pt x="9574" y="7960"/>
                        </a:cubicBezTo>
                        <a:cubicBezTo>
                          <a:pt x="9307" y="8260"/>
                          <a:pt x="9207" y="8693"/>
                          <a:pt x="9340" y="9094"/>
                        </a:cubicBezTo>
                        <a:cubicBezTo>
                          <a:pt x="9440" y="9461"/>
                          <a:pt x="9507" y="9861"/>
                          <a:pt x="9540" y="10261"/>
                        </a:cubicBezTo>
                        <a:cubicBezTo>
                          <a:pt x="9397" y="10159"/>
                          <a:pt x="9229" y="10113"/>
                          <a:pt x="9056" y="10113"/>
                        </a:cubicBezTo>
                        <a:cubicBezTo>
                          <a:pt x="8664" y="10113"/>
                          <a:pt x="8248" y="10348"/>
                          <a:pt x="8039" y="10695"/>
                        </a:cubicBezTo>
                        <a:cubicBezTo>
                          <a:pt x="7772" y="11195"/>
                          <a:pt x="7639" y="11796"/>
                          <a:pt x="7672" y="12396"/>
                        </a:cubicBezTo>
                        <a:cubicBezTo>
                          <a:pt x="7536" y="12026"/>
                          <a:pt x="7162" y="11838"/>
                          <a:pt x="6774" y="11838"/>
                        </a:cubicBezTo>
                        <a:cubicBezTo>
                          <a:pt x="6497" y="11838"/>
                          <a:pt x="6213" y="11934"/>
                          <a:pt x="6005" y="12129"/>
                        </a:cubicBezTo>
                        <a:cubicBezTo>
                          <a:pt x="5624" y="12573"/>
                          <a:pt x="5515" y="13197"/>
                          <a:pt x="5705" y="13744"/>
                        </a:cubicBezTo>
                        <a:lnTo>
                          <a:pt x="5705" y="13744"/>
                        </a:lnTo>
                        <a:cubicBezTo>
                          <a:pt x="5490" y="13213"/>
                          <a:pt x="5040" y="12753"/>
                          <a:pt x="4470" y="12563"/>
                        </a:cubicBezTo>
                        <a:cubicBezTo>
                          <a:pt x="4364" y="12529"/>
                          <a:pt x="4254" y="12514"/>
                          <a:pt x="4144" y="12514"/>
                        </a:cubicBezTo>
                        <a:cubicBezTo>
                          <a:pt x="3591" y="12514"/>
                          <a:pt x="3030" y="12908"/>
                          <a:pt x="3002" y="13463"/>
                        </a:cubicBezTo>
                        <a:cubicBezTo>
                          <a:pt x="2769" y="12730"/>
                          <a:pt x="2535" y="11929"/>
                          <a:pt x="1902" y="11495"/>
                        </a:cubicBezTo>
                        <a:cubicBezTo>
                          <a:pt x="1695" y="11358"/>
                          <a:pt x="1452" y="11291"/>
                          <a:pt x="1206" y="11291"/>
                        </a:cubicBezTo>
                        <a:cubicBezTo>
                          <a:pt x="977" y="11291"/>
                          <a:pt x="744" y="11349"/>
                          <a:pt x="534" y="11462"/>
                        </a:cubicBezTo>
                        <a:cubicBezTo>
                          <a:pt x="667" y="11729"/>
                          <a:pt x="834" y="11962"/>
                          <a:pt x="1034" y="12196"/>
                        </a:cubicBezTo>
                        <a:cubicBezTo>
                          <a:pt x="1335" y="12263"/>
                          <a:pt x="1568" y="12463"/>
                          <a:pt x="1701" y="12730"/>
                        </a:cubicBezTo>
                        <a:cubicBezTo>
                          <a:pt x="1813" y="12953"/>
                          <a:pt x="1644" y="13154"/>
                          <a:pt x="1449" y="13154"/>
                        </a:cubicBezTo>
                        <a:cubicBezTo>
                          <a:pt x="1411" y="13154"/>
                          <a:pt x="1372" y="13146"/>
                          <a:pt x="1335" y="13130"/>
                        </a:cubicBezTo>
                        <a:cubicBezTo>
                          <a:pt x="1134" y="12996"/>
                          <a:pt x="934" y="12863"/>
                          <a:pt x="767" y="12696"/>
                        </a:cubicBezTo>
                        <a:cubicBezTo>
                          <a:pt x="667" y="12696"/>
                          <a:pt x="567" y="12696"/>
                          <a:pt x="467" y="12730"/>
                        </a:cubicBezTo>
                        <a:cubicBezTo>
                          <a:pt x="167" y="12896"/>
                          <a:pt x="0" y="13230"/>
                          <a:pt x="67" y="13564"/>
                        </a:cubicBezTo>
                        <a:cubicBezTo>
                          <a:pt x="134" y="13930"/>
                          <a:pt x="401" y="14231"/>
                          <a:pt x="767" y="14331"/>
                        </a:cubicBezTo>
                        <a:cubicBezTo>
                          <a:pt x="941" y="14384"/>
                          <a:pt x="1120" y="14411"/>
                          <a:pt x="1297" y="14411"/>
                        </a:cubicBezTo>
                        <a:cubicBezTo>
                          <a:pt x="1564" y="14411"/>
                          <a:pt x="1828" y="14351"/>
                          <a:pt x="2068" y="14231"/>
                        </a:cubicBezTo>
                        <a:lnTo>
                          <a:pt x="2168" y="14231"/>
                        </a:lnTo>
                        <a:cubicBezTo>
                          <a:pt x="2335" y="13964"/>
                          <a:pt x="2635" y="13764"/>
                          <a:pt x="2936" y="13730"/>
                        </a:cubicBezTo>
                        <a:cubicBezTo>
                          <a:pt x="2958" y="13728"/>
                          <a:pt x="2981" y="13728"/>
                          <a:pt x="3005" y="13728"/>
                        </a:cubicBezTo>
                        <a:cubicBezTo>
                          <a:pt x="3404" y="13728"/>
                          <a:pt x="3960" y="13992"/>
                          <a:pt x="3803" y="14464"/>
                        </a:cubicBezTo>
                        <a:cubicBezTo>
                          <a:pt x="3781" y="14553"/>
                          <a:pt x="3684" y="14612"/>
                          <a:pt x="3593" y="14612"/>
                        </a:cubicBezTo>
                        <a:cubicBezTo>
                          <a:pt x="3547" y="14612"/>
                          <a:pt x="3503" y="14598"/>
                          <a:pt x="3469" y="14564"/>
                        </a:cubicBezTo>
                        <a:cubicBezTo>
                          <a:pt x="3323" y="14371"/>
                          <a:pt x="3182" y="14291"/>
                          <a:pt x="3049" y="14291"/>
                        </a:cubicBezTo>
                        <a:cubicBezTo>
                          <a:pt x="2518" y="14291"/>
                          <a:pt x="2128" y="15578"/>
                          <a:pt x="2102" y="16032"/>
                        </a:cubicBezTo>
                        <a:cubicBezTo>
                          <a:pt x="2035" y="16933"/>
                          <a:pt x="2535" y="18000"/>
                          <a:pt x="3536" y="18100"/>
                        </a:cubicBezTo>
                        <a:cubicBezTo>
                          <a:pt x="3670" y="18100"/>
                          <a:pt x="3803" y="18200"/>
                          <a:pt x="3803" y="18367"/>
                        </a:cubicBezTo>
                        <a:cubicBezTo>
                          <a:pt x="3836" y="18500"/>
                          <a:pt x="3736" y="18634"/>
                          <a:pt x="3603" y="18667"/>
                        </a:cubicBezTo>
                        <a:cubicBezTo>
                          <a:pt x="3303" y="18734"/>
                          <a:pt x="3136" y="19034"/>
                          <a:pt x="3169" y="19334"/>
                        </a:cubicBezTo>
                        <a:cubicBezTo>
                          <a:pt x="3236" y="19668"/>
                          <a:pt x="3436" y="19968"/>
                          <a:pt x="3703" y="20168"/>
                        </a:cubicBezTo>
                        <a:cubicBezTo>
                          <a:pt x="4025" y="20426"/>
                          <a:pt x="4416" y="20559"/>
                          <a:pt x="4805" y="20559"/>
                        </a:cubicBezTo>
                        <a:cubicBezTo>
                          <a:pt x="5021" y="20559"/>
                          <a:pt x="5235" y="20518"/>
                          <a:pt x="5437" y="20435"/>
                        </a:cubicBezTo>
                        <a:cubicBezTo>
                          <a:pt x="5466" y="20428"/>
                          <a:pt x="5494" y="20425"/>
                          <a:pt x="5520" y="20425"/>
                        </a:cubicBezTo>
                        <a:cubicBezTo>
                          <a:pt x="5743" y="20425"/>
                          <a:pt x="5887" y="20657"/>
                          <a:pt x="5738" y="20835"/>
                        </a:cubicBezTo>
                        <a:cubicBezTo>
                          <a:pt x="5504" y="21169"/>
                          <a:pt x="5771" y="21569"/>
                          <a:pt x="6105" y="21736"/>
                        </a:cubicBezTo>
                        <a:cubicBezTo>
                          <a:pt x="6235" y="21793"/>
                          <a:pt x="6372" y="21816"/>
                          <a:pt x="6511" y="21816"/>
                        </a:cubicBezTo>
                        <a:cubicBezTo>
                          <a:pt x="6940" y="21816"/>
                          <a:pt x="7394" y="21595"/>
                          <a:pt x="7772" y="21469"/>
                        </a:cubicBezTo>
                        <a:cubicBezTo>
                          <a:pt x="7790" y="21460"/>
                          <a:pt x="7811" y="21456"/>
                          <a:pt x="7832" y="21456"/>
                        </a:cubicBezTo>
                        <a:cubicBezTo>
                          <a:pt x="7890" y="21456"/>
                          <a:pt x="7957" y="21487"/>
                          <a:pt x="8006" y="21536"/>
                        </a:cubicBezTo>
                        <a:cubicBezTo>
                          <a:pt x="8073" y="21503"/>
                          <a:pt x="8139" y="21469"/>
                          <a:pt x="8206" y="21436"/>
                        </a:cubicBezTo>
                        <a:cubicBezTo>
                          <a:pt x="8039" y="21302"/>
                          <a:pt x="7873" y="21169"/>
                          <a:pt x="7739" y="21036"/>
                        </a:cubicBezTo>
                        <a:cubicBezTo>
                          <a:pt x="7305" y="20635"/>
                          <a:pt x="7039" y="20068"/>
                          <a:pt x="6939" y="19501"/>
                        </a:cubicBezTo>
                        <a:cubicBezTo>
                          <a:pt x="6872" y="18934"/>
                          <a:pt x="7039" y="18367"/>
                          <a:pt x="7406" y="17967"/>
                        </a:cubicBezTo>
                        <a:cubicBezTo>
                          <a:pt x="7572" y="17800"/>
                          <a:pt x="7772" y="17633"/>
                          <a:pt x="8006" y="17533"/>
                        </a:cubicBezTo>
                        <a:cubicBezTo>
                          <a:pt x="8006" y="17433"/>
                          <a:pt x="8073" y="17333"/>
                          <a:pt x="8173" y="17300"/>
                        </a:cubicBezTo>
                        <a:lnTo>
                          <a:pt x="8573" y="17300"/>
                        </a:lnTo>
                        <a:cubicBezTo>
                          <a:pt x="8673" y="17333"/>
                          <a:pt x="8807" y="17366"/>
                          <a:pt x="8907" y="17400"/>
                        </a:cubicBezTo>
                        <a:cubicBezTo>
                          <a:pt x="9040" y="17433"/>
                          <a:pt x="9140" y="17466"/>
                          <a:pt x="9274" y="17500"/>
                        </a:cubicBezTo>
                        <a:cubicBezTo>
                          <a:pt x="9307" y="17466"/>
                          <a:pt x="9374" y="17433"/>
                          <a:pt x="9440" y="17433"/>
                        </a:cubicBezTo>
                        <a:cubicBezTo>
                          <a:pt x="9607" y="17400"/>
                          <a:pt x="9774" y="17400"/>
                          <a:pt x="9841" y="17199"/>
                        </a:cubicBezTo>
                        <a:cubicBezTo>
                          <a:pt x="9907" y="17066"/>
                          <a:pt x="9841" y="16899"/>
                          <a:pt x="9707" y="16799"/>
                        </a:cubicBezTo>
                        <a:cubicBezTo>
                          <a:pt x="9574" y="16666"/>
                          <a:pt x="9640" y="16466"/>
                          <a:pt x="9807" y="16432"/>
                        </a:cubicBezTo>
                        <a:cubicBezTo>
                          <a:pt x="10174" y="16366"/>
                          <a:pt x="10508" y="16165"/>
                          <a:pt x="10708" y="15865"/>
                        </a:cubicBezTo>
                        <a:cubicBezTo>
                          <a:pt x="10875" y="15532"/>
                          <a:pt x="10875" y="15165"/>
                          <a:pt x="10675" y="14864"/>
                        </a:cubicBezTo>
                        <a:cubicBezTo>
                          <a:pt x="10508" y="14564"/>
                          <a:pt x="10174" y="14364"/>
                          <a:pt x="9807" y="14364"/>
                        </a:cubicBezTo>
                        <a:cubicBezTo>
                          <a:pt x="9474" y="14397"/>
                          <a:pt x="9140" y="14531"/>
                          <a:pt x="8873" y="14731"/>
                        </a:cubicBezTo>
                        <a:cubicBezTo>
                          <a:pt x="8856" y="14737"/>
                          <a:pt x="8838" y="14740"/>
                          <a:pt x="8820" y="14740"/>
                        </a:cubicBezTo>
                        <a:cubicBezTo>
                          <a:pt x="8732" y="14740"/>
                          <a:pt x="8645" y="14675"/>
                          <a:pt x="8673" y="14564"/>
                        </a:cubicBezTo>
                        <a:cubicBezTo>
                          <a:pt x="8855" y="14141"/>
                          <a:pt x="9255" y="13854"/>
                          <a:pt x="9727" y="13854"/>
                        </a:cubicBezTo>
                        <a:cubicBezTo>
                          <a:pt x="9775" y="13854"/>
                          <a:pt x="9824" y="13858"/>
                          <a:pt x="9874" y="13864"/>
                        </a:cubicBezTo>
                        <a:lnTo>
                          <a:pt x="10007" y="13864"/>
                        </a:lnTo>
                        <a:cubicBezTo>
                          <a:pt x="10441" y="13630"/>
                          <a:pt x="10608" y="13097"/>
                          <a:pt x="10441" y="12663"/>
                        </a:cubicBezTo>
                        <a:cubicBezTo>
                          <a:pt x="10408" y="12529"/>
                          <a:pt x="10508" y="12396"/>
                          <a:pt x="10641" y="12396"/>
                        </a:cubicBezTo>
                        <a:cubicBezTo>
                          <a:pt x="10698" y="12402"/>
                          <a:pt x="10755" y="12405"/>
                          <a:pt x="10812" y="12405"/>
                        </a:cubicBezTo>
                        <a:cubicBezTo>
                          <a:pt x="11674" y="12405"/>
                          <a:pt x="12407" y="11703"/>
                          <a:pt x="12376" y="10795"/>
                        </a:cubicBezTo>
                        <a:cubicBezTo>
                          <a:pt x="12342" y="10395"/>
                          <a:pt x="12176" y="10028"/>
                          <a:pt x="11875" y="9761"/>
                        </a:cubicBezTo>
                        <a:cubicBezTo>
                          <a:pt x="11742" y="9661"/>
                          <a:pt x="11609" y="9561"/>
                          <a:pt x="11408" y="9461"/>
                        </a:cubicBezTo>
                        <a:cubicBezTo>
                          <a:pt x="11342" y="9427"/>
                          <a:pt x="11242" y="9427"/>
                          <a:pt x="11142" y="9394"/>
                        </a:cubicBezTo>
                        <a:cubicBezTo>
                          <a:pt x="11041" y="9394"/>
                          <a:pt x="10975" y="9361"/>
                          <a:pt x="10875" y="9327"/>
                        </a:cubicBezTo>
                        <a:cubicBezTo>
                          <a:pt x="10741" y="9227"/>
                          <a:pt x="10741" y="9027"/>
                          <a:pt x="10875" y="8960"/>
                        </a:cubicBezTo>
                        <a:cubicBezTo>
                          <a:pt x="10938" y="8935"/>
                          <a:pt x="11007" y="8924"/>
                          <a:pt x="11077" y="8924"/>
                        </a:cubicBezTo>
                        <a:cubicBezTo>
                          <a:pt x="11190" y="8924"/>
                          <a:pt x="11305" y="8952"/>
                          <a:pt x="11408" y="8994"/>
                        </a:cubicBezTo>
                        <a:cubicBezTo>
                          <a:pt x="11609" y="9027"/>
                          <a:pt x="11809" y="9127"/>
                          <a:pt x="11975" y="9260"/>
                        </a:cubicBezTo>
                        <a:cubicBezTo>
                          <a:pt x="12009" y="9227"/>
                          <a:pt x="12009" y="9227"/>
                          <a:pt x="12042" y="9227"/>
                        </a:cubicBezTo>
                        <a:cubicBezTo>
                          <a:pt x="12342" y="9194"/>
                          <a:pt x="12609" y="8994"/>
                          <a:pt x="12643" y="8693"/>
                        </a:cubicBezTo>
                        <a:cubicBezTo>
                          <a:pt x="12476" y="8527"/>
                          <a:pt x="12409" y="8326"/>
                          <a:pt x="12509" y="8126"/>
                        </a:cubicBezTo>
                        <a:cubicBezTo>
                          <a:pt x="12528" y="8013"/>
                          <a:pt x="12622" y="7953"/>
                          <a:pt x="12719" y="7953"/>
                        </a:cubicBezTo>
                        <a:cubicBezTo>
                          <a:pt x="12792" y="7953"/>
                          <a:pt x="12866" y="7988"/>
                          <a:pt x="12909" y="8060"/>
                        </a:cubicBezTo>
                        <a:cubicBezTo>
                          <a:pt x="12976" y="8160"/>
                          <a:pt x="13043" y="8293"/>
                          <a:pt x="13076" y="8427"/>
                        </a:cubicBezTo>
                        <a:cubicBezTo>
                          <a:pt x="13176" y="8427"/>
                          <a:pt x="13276" y="8427"/>
                          <a:pt x="13343" y="8360"/>
                        </a:cubicBezTo>
                        <a:cubicBezTo>
                          <a:pt x="13543" y="8226"/>
                          <a:pt x="13710" y="8093"/>
                          <a:pt x="13877" y="7893"/>
                        </a:cubicBezTo>
                        <a:cubicBezTo>
                          <a:pt x="14210" y="7559"/>
                          <a:pt x="14511" y="7159"/>
                          <a:pt x="14744" y="6725"/>
                        </a:cubicBezTo>
                        <a:cubicBezTo>
                          <a:pt x="14944" y="6292"/>
                          <a:pt x="14978" y="5825"/>
                          <a:pt x="14844" y="5391"/>
                        </a:cubicBezTo>
                        <a:cubicBezTo>
                          <a:pt x="14669" y="5042"/>
                          <a:pt x="14317" y="4845"/>
                          <a:pt x="13964" y="4845"/>
                        </a:cubicBezTo>
                        <a:cubicBezTo>
                          <a:pt x="13912" y="4845"/>
                          <a:pt x="13861" y="4849"/>
                          <a:pt x="13810" y="4857"/>
                        </a:cubicBezTo>
                        <a:cubicBezTo>
                          <a:pt x="13677" y="4857"/>
                          <a:pt x="13610" y="4724"/>
                          <a:pt x="13710" y="4624"/>
                        </a:cubicBezTo>
                        <a:cubicBezTo>
                          <a:pt x="13855" y="4513"/>
                          <a:pt x="14021" y="4464"/>
                          <a:pt x="14191" y="4464"/>
                        </a:cubicBezTo>
                        <a:cubicBezTo>
                          <a:pt x="14529" y="4464"/>
                          <a:pt x="14878" y="4657"/>
                          <a:pt x="15078" y="4924"/>
                        </a:cubicBezTo>
                        <a:cubicBezTo>
                          <a:pt x="15211" y="5091"/>
                          <a:pt x="15278" y="5258"/>
                          <a:pt x="15345" y="5424"/>
                        </a:cubicBezTo>
                        <a:cubicBezTo>
                          <a:pt x="15345" y="5458"/>
                          <a:pt x="15378" y="5491"/>
                          <a:pt x="15378" y="5524"/>
                        </a:cubicBezTo>
                        <a:cubicBezTo>
                          <a:pt x="15433" y="5661"/>
                          <a:pt x="15577" y="5775"/>
                          <a:pt x="15737" y="5775"/>
                        </a:cubicBezTo>
                        <a:cubicBezTo>
                          <a:pt x="15773" y="5775"/>
                          <a:pt x="15809" y="5770"/>
                          <a:pt x="15845" y="5758"/>
                        </a:cubicBezTo>
                        <a:cubicBezTo>
                          <a:pt x="15912" y="5725"/>
                          <a:pt x="15978" y="5691"/>
                          <a:pt x="16012" y="5625"/>
                        </a:cubicBezTo>
                        <a:cubicBezTo>
                          <a:pt x="15945" y="5491"/>
                          <a:pt x="15945" y="5324"/>
                          <a:pt x="16012" y="5191"/>
                        </a:cubicBezTo>
                        <a:cubicBezTo>
                          <a:pt x="16045" y="5074"/>
                          <a:pt x="16137" y="5016"/>
                          <a:pt x="16229" y="5016"/>
                        </a:cubicBezTo>
                        <a:cubicBezTo>
                          <a:pt x="16320" y="5016"/>
                          <a:pt x="16412" y="5074"/>
                          <a:pt x="16445" y="5191"/>
                        </a:cubicBezTo>
                        <a:cubicBezTo>
                          <a:pt x="16512" y="5324"/>
                          <a:pt x="16512" y="5458"/>
                          <a:pt x="16445" y="5625"/>
                        </a:cubicBezTo>
                        <a:cubicBezTo>
                          <a:pt x="16562" y="5770"/>
                          <a:pt x="16754" y="5864"/>
                          <a:pt x="16955" y="5864"/>
                        </a:cubicBezTo>
                        <a:cubicBezTo>
                          <a:pt x="16985" y="5864"/>
                          <a:pt x="17016" y="5862"/>
                          <a:pt x="17046" y="5858"/>
                        </a:cubicBezTo>
                        <a:cubicBezTo>
                          <a:pt x="17413" y="5758"/>
                          <a:pt x="17780" y="5524"/>
                          <a:pt x="18013" y="5224"/>
                        </a:cubicBezTo>
                        <a:cubicBezTo>
                          <a:pt x="18313" y="4957"/>
                          <a:pt x="18480" y="4557"/>
                          <a:pt x="18447" y="4157"/>
                        </a:cubicBezTo>
                        <a:cubicBezTo>
                          <a:pt x="18413" y="3990"/>
                          <a:pt x="18313" y="3823"/>
                          <a:pt x="18147" y="3757"/>
                        </a:cubicBezTo>
                        <a:cubicBezTo>
                          <a:pt x="18013" y="3690"/>
                          <a:pt x="17846" y="3656"/>
                          <a:pt x="17713" y="3623"/>
                        </a:cubicBezTo>
                        <a:cubicBezTo>
                          <a:pt x="17579" y="3590"/>
                          <a:pt x="17513" y="3423"/>
                          <a:pt x="17613" y="3323"/>
                        </a:cubicBezTo>
                        <a:cubicBezTo>
                          <a:pt x="17744" y="3248"/>
                          <a:pt x="17886" y="3205"/>
                          <a:pt x="18026" y="3205"/>
                        </a:cubicBezTo>
                        <a:cubicBezTo>
                          <a:pt x="18136" y="3205"/>
                          <a:pt x="18244" y="3231"/>
                          <a:pt x="18347" y="3290"/>
                        </a:cubicBezTo>
                        <a:cubicBezTo>
                          <a:pt x="18614" y="3423"/>
                          <a:pt x="18780" y="3656"/>
                          <a:pt x="18880" y="3923"/>
                        </a:cubicBezTo>
                        <a:cubicBezTo>
                          <a:pt x="18914" y="4023"/>
                          <a:pt x="18947" y="4157"/>
                          <a:pt x="18947" y="4290"/>
                        </a:cubicBezTo>
                        <a:cubicBezTo>
                          <a:pt x="18980" y="4324"/>
                          <a:pt x="18980" y="4357"/>
                          <a:pt x="18980" y="4424"/>
                        </a:cubicBezTo>
                        <a:cubicBezTo>
                          <a:pt x="18952" y="4620"/>
                          <a:pt x="19113" y="4888"/>
                          <a:pt x="19344" y="4888"/>
                        </a:cubicBezTo>
                        <a:cubicBezTo>
                          <a:pt x="19388" y="4888"/>
                          <a:pt x="19433" y="4878"/>
                          <a:pt x="19481" y="4857"/>
                        </a:cubicBezTo>
                        <a:cubicBezTo>
                          <a:pt x="19581" y="4824"/>
                          <a:pt x="19648" y="4724"/>
                          <a:pt x="19681" y="4624"/>
                        </a:cubicBezTo>
                        <a:cubicBezTo>
                          <a:pt x="19648" y="4457"/>
                          <a:pt x="19614" y="4290"/>
                          <a:pt x="19648" y="4157"/>
                        </a:cubicBezTo>
                        <a:cubicBezTo>
                          <a:pt x="19648" y="4026"/>
                          <a:pt x="19790" y="3910"/>
                          <a:pt x="19917" y="3910"/>
                        </a:cubicBezTo>
                        <a:cubicBezTo>
                          <a:pt x="19984" y="3910"/>
                          <a:pt x="20047" y="3942"/>
                          <a:pt x="20081" y="4023"/>
                        </a:cubicBezTo>
                        <a:cubicBezTo>
                          <a:pt x="20148" y="4190"/>
                          <a:pt x="20181" y="4357"/>
                          <a:pt x="20181" y="4557"/>
                        </a:cubicBezTo>
                        <a:cubicBezTo>
                          <a:pt x="20281" y="4824"/>
                          <a:pt x="20548" y="5057"/>
                          <a:pt x="20882" y="5091"/>
                        </a:cubicBezTo>
                        <a:cubicBezTo>
                          <a:pt x="20915" y="5093"/>
                          <a:pt x="20949" y="5094"/>
                          <a:pt x="20982" y="5094"/>
                        </a:cubicBezTo>
                        <a:cubicBezTo>
                          <a:pt x="21415" y="5094"/>
                          <a:pt x="21835" y="4895"/>
                          <a:pt x="22083" y="4524"/>
                        </a:cubicBezTo>
                        <a:cubicBezTo>
                          <a:pt x="22416" y="4157"/>
                          <a:pt x="22550" y="3623"/>
                          <a:pt x="22383" y="3123"/>
                        </a:cubicBezTo>
                        <a:cubicBezTo>
                          <a:pt x="22227" y="2716"/>
                          <a:pt x="21836" y="2486"/>
                          <a:pt x="21431" y="2486"/>
                        </a:cubicBezTo>
                        <a:cubicBezTo>
                          <a:pt x="21403" y="2486"/>
                          <a:pt x="21376" y="2487"/>
                          <a:pt x="21349" y="2489"/>
                        </a:cubicBezTo>
                        <a:cubicBezTo>
                          <a:pt x="21326" y="2494"/>
                          <a:pt x="21304" y="2496"/>
                          <a:pt x="21284" y="2496"/>
                        </a:cubicBezTo>
                        <a:cubicBezTo>
                          <a:pt x="21035" y="2496"/>
                          <a:pt x="20969" y="2150"/>
                          <a:pt x="21215" y="2089"/>
                        </a:cubicBezTo>
                        <a:cubicBezTo>
                          <a:pt x="21338" y="2053"/>
                          <a:pt x="21462" y="2035"/>
                          <a:pt x="21584" y="2035"/>
                        </a:cubicBezTo>
                        <a:cubicBezTo>
                          <a:pt x="22028" y="2035"/>
                          <a:pt x="22448" y="2264"/>
                          <a:pt x="22683" y="2656"/>
                        </a:cubicBezTo>
                        <a:cubicBezTo>
                          <a:pt x="22917" y="2989"/>
                          <a:pt x="22983" y="3356"/>
                          <a:pt x="22950" y="3757"/>
                        </a:cubicBezTo>
                        <a:cubicBezTo>
                          <a:pt x="23086" y="3838"/>
                          <a:pt x="23199" y="3941"/>
                          <a:pt x="23362" y="3941"/>
                        </a:cubicBezTo>
                        <a:cubicBezTo>
                          <a:pt x="23400" y="3941"/>
                          <a:pt x="23440" y="3936"/>
                          <a:pt x="23484" y="3923"/>
                        </a:cubicBezTo>
                        <a:cubicBezTo>
                          <a:pt x="23717" y="3857"/>
                          <a:pt x="23817" y="3623"/>
                          <a:pt x="23751" y="3390"/>
                        </a:cubicBezTo>
                        <a:cubicBezTo>
                          <a:pt x="23691" y="3212"/>
                          <a:pt x="23819" y="3116"/>
                          <a:pt x="23954" y="3116"/>
                        </a:cubicBezTo>
                        <a:cubicBezTo>
                          <a:pt x="24047" y="3116"/>
                          <a:pt x="24143" y="3161"/>
                          <a:pt x="24184" y="3256"/>
                        </a:cubicBezTo>
                        <a:cubicBezTo>
                          <a:pt x="24432" y="3863"/>
                          <a:pt x="25022" y="4242"/>
                          <a:pt x="25653" y="4242"/>
                        </a:cubicBezTo>
                        <a:cubicBezTo>
                          <a:pt x="25785" y="4242"/>
                          <a:pt x="25919" y="4225"/>
                          <a:pt x="26052" y="4190"/>
                        </a:cubicBezTo>
                        <a:cubicBezTo>
                          <a:pt x="26452" y="4090"/>
                          <a:pt x="26786" y="3823"/>
                          <a:pt x="26986" y="3490"/>
                        </a:cubicBezTo>
                        <a:cubicBezTo>
                          <a:pt x="27186" y="3156"/>
                          <a:pt x="27020" y="2722"/>
                          <a:pt x="26619" y="2622"/>
                        </a:cubicBezTo>
                        <a:cubicBezTo>
                          <a:pt x="26519" y="2589"/>
                          <a:pt x="26486" y="2422"/>
                          <a:pt x="26586" y="2356"/>
                        </a:cubicBezTo>
                        <a:cubicBezTo>
                          <a:pt x="26680" y="2305"/>
                          <a:pt x="26772" y="2283"/>
                          <a:pt x="26859" y="2283"/>
                        </a:cubicBezTo>
                        <a:cubicBezTo>
                          <a:pt x="27294" y="2283"/>
                          <a:pt x="27609" y="2839"/>
                          <a:pt x="27553" y="3256"/>
                        </a:cubicBezTo>
                        <a:cubicBezTo>
                          <a:pt x="27520" y="3590"/>
                          <a:pt x="27353" y="3923"/>
                          <a:pt x="27086" y="4157"/>
                        </a:cubicBezTo>
                        <a:cubicBezTo>
                          <a:pt x="26953" y="4524"/>
                          <a:pt x="27053" y="4891"/>
                          <a:pt x="27353" y="5124"/>
                        </a:cubicBezTo>
                        <a:cubicBezTo>
                          <a:pt x="27451" y="5173"/>
                          <a:pt x="27531" y="5204"/>
                          <a:pt x="27619" y="5204"/>
                        </a:cubicBezTo>
                        <a:cubicBezTo>
                          <a:pt x="27651" y="5204"/>
                          <a:pt x="27684" y="5200"/>
                          <a:pt x="27720" y="5191"/>
                        </a:cubicBezTo>
                        <a:cubicBezTo>
                          <a:pt x="27887" y="4924"/>
                          <a:pt x="28187" y="4757"/>
                          <a:pt x="28521" y="4724"/>
                        </a:cubicBezTo>
                        <a:cubicBezTo>
                          <a:pt x="28721" y="4724"/>
                          <a:pt x="28821" y="4924"/>
                          <a:pt x="28721" y="5057"/>
                        </a:cubicBezTo>
                        <a:cubicBezTo>
                          <a:pt x="28587" y="5324"/>
                          <a:pt x="28354" y="5491"/>
                          <a:pt x="28054" y="5591"/>
                        </a:cubicBezTo>
                        <a:cubicBezTo>
                          <a:pt x="28020" y="5691"/>
                          <a:pt x="28020" y="5825"/>
                          <a:pt x="28020" y="5925"/>
                        </a:cubicBezTo>
                        <a:cubicBezTo>
                          <a:pt x="28087" y="6325"/>
                          <a:pt x="28254" y="6659"/>
                          <a:pt x="28554" y="6925"/>
                        </a:cubicBezTo>
                        <a:cubicBezTo>
                          <a:pt x="28821" y="7192"/>
                          <a:pt x="29121" y="7426"/>
                          <a:pt x="29455" y="7593"/>
                        </a:cubicBezTo>
                        <a:cubicBezTo>
                          <a:pt x="29621" y="7659"/>
                          <a:pt x="29788" y="7759"/>
                          <a:pt x="29988" y="7793"/>
                        </a:cubicBezTo>
                        <a:cubicBezTo>
                          <a:pt x="30155" y="7826"/>
                          <a:pt x="30322" y="7893"/>
                          <a:pt x="30455" y="7993"/>
                        </a:cubicBezTo>
                        <a:cubicBezTo>
                          <a:pt x="30522" y="8093"/>
                          <a:pt x="30489" y="8226"/>
                          <a:pt x="30422" y="8260"/>
                        </a:cubicBezTo>
                        <a:cubicBezTo>
                          <a:pt x="30324" y="8309"/>
                          <a:pt x="30209" y="8340"/>
                          <a:pt x="30101" y="8340"/>
                        </a:cubicBezTo>
                        <a:cubicBezTo>
                          <a:pt x="30062" y="8340"/>
                          <a:pt x="30024" y="8335"/>
                          <a:pt x="29988" y="8326"/>
                        </a:cubicBezTo>
                        <a:cubicBezTo>
                          <a:pt x="29955" y="8326"/>
                          <a:pt x="29955" y="8360"/>
                          <a:pt x="29888" y="8360"/>
                        </a:cubicBezTo>
                        <a:cubicBezTo>
                          <a:pt x="29822" y="8360"/>
                          <a:pt x="29755" y="8360"/>
                          <a:pt x="29721" y="8427"/>
                        </a:cubicBezTo>
                        <a:cubicBezTo>
                          <a:pt x="29688" y="8493"/>
                          <a:pt x="29655" y="8560"/>
                          <a:pt x="29688" y="8627"/>
                        </a:cubicBezTo>
                        <a:cubicBezTo>
                          <a:pt x="29750" y="8596"/>
                          <a:pt x="29818" y="8581"/>
                          <a:pt x="29888" y="8581"/>
                        </a:cubicBezTo>
                        <a:cubicBezTo>
                          <a:pt x="30044" y="8581"/>
                          <a:pt x="30207" y="8655"/>
                          <a:pt x="30322" y="8793"/>
                        </a:cubicBezTo>
                        <a:cubicBezTo>
                          <a:pt x="30489" y="9027"/>
                          <a:pt x="30322" y="9394"/>
                          <a:pt x="30022" y="9427"/>
                        </a:cubicBezTo>
                        <a:cubicBezTo>
                          <a:pt x="29985" y="9439"/>
                          <a:pt x="29939" y="9447"/>
                          <a:pt x="29892" y="9447"/>
                        </a:cubicBezTo>
                        <a:cubicBezTo>
                          <a:pt x="29808" y="9447"/>
                          <a:pt x="29718" y="9424"/>
                          <a:pt x="29655" y="9361"/>
                        </a:cubicBezTo>
                        <a:lnTo>
                          <a:pt x="29655" y="9361"/>
                        </a:lnTo>
                        <a:cubicBezTo>
                          <a:pt x="29588" y="9627"/>
                          <a:pt x="29588" y="9894"/>
                          <a:pt x="29688" y="10128"/>
                        </a:cubicBezTo>
                        <a:cubicBezTo>
                          <a:pt x="29822" y="10428"/>
                          <a:pt x="30055" y="10628"/>
                          <a:pt x="30355" y="10728"/>
                        </a:cubicBezTo>
                        <a:cubicBezTo>
                          <a:pt x="30522" y="10795"/>
                          <a:pt x="30655" y="10795"/>
                          <a:pt x="30822" y="10795"/>
                        </a:cubicBezTo>
                        <a:cubicBezTo>
                          <a:pt x="30989" y="10795"/>
                          <a:pt x="31156" y="10762"/>
                          <a:pt x="31323" y="10762"/>
                        </a:cubicBezTo>
                        <a:cubicBezTo>
                          <a:pt x="31423" y="10762"/>
                          <a:pt x="31489" y="10928"/>
                          <a:pt x="31423" y="10995"/>
                        </a:cubicBezTo>
                        <a:cubicBezTo>
                          <a:pt x="31237" y="11181"/>
                          <a:pt x="30988" y="11282"/>
                          <a:pt x="30742" y="11282"/>
                        </a:cubicBezTo>
                        <a:cubicBezTo>
                          <a:pt x="30679" y="11282"/>
                          <a:pt x="30617" y="11276"/>
                          <a:pt x="30555" y="11262"/>
                        </a:cubicBezTo>
                        <a:cubicBezTo>
                          <a:pt x="30422" y="11229"/>
                          <a:pt x="30289" y="11229"/>
                          <a:pt x="30188" y="11162"/>
                        </a:cubicBezTo>
                        <a:cubicBezTo>
                          <a:pt x="30155" y="11195"/>
                          <a:pt x="30122" y="11229"/>
                          <a:pt x="30088" y="11262"/>
                        </a:cubicBezTo>
                        <a:cubicBezTo>
                          <a:pt x="29988" y="11395"/>
                          <a:pt x="29922" y="11529"/>
                          <a:pt x="29888" y="11662"/>
                        </a:cubicBezTo>
                        <a:cubicBezTo>
                          <a:pt x="29822" y="11929"/>
                          <a:pt x="29822" y="12196"/>
                          <a:pt x="29888" y="12463"/>
                        </a:cubicBezTo>
                        <a:cubicBezTo>
                          <a:pt x="30022" y="13030"/>
                          <a:pt x="30389" y="13497"/>
                          <a:pt x="30889" y="13730"/>
                        </a:cubicBezTo>
                        <a:cubicBezTo>
                          <a:pt x="31150" y="13846"/>
                          <a:pt x="30982" y="14189"/>
                          <a:pt x="30759" y="14189"/>
                        </a:cubicBezTo>
                        <a:cubicBezTo>
                          <a:pt x="30725" y="14189"/>
                          <a:pt x="30690" y="14181"/>
                          <a:pt x="30655" y="14164"/>
                        </a:cubicBezTo>
                        <a:lnTo>
                          <a:pt x="30622" y="14164"/>
                        </a:lnTo>
                        <a:lnTo>
                          <a:pt x="30622" y="14231"/>
                        </a:lnTo>
                        <a:cubicBezTo>
                          <a:pt x="30889" y="14231"/>
                          <a:pt x="31156" y="14197"/>
                          <a:pt x="31423" y="14164"/>
                        </a:cubicBezTo>
                        <a:cubicBezTo>
                          <a:pt x="31723" y="14164"/>
                          <a:pt x="32023" y="14064"/>
                          <a:pt x="32290" y="13897"/>
                        </a:cubicBezTo>
                        <a:cubicBezTo>
                          <a:pt x="32490" y="13664"/>
                          <a:pt x="32657" y="13363"/>
                          <a:pt x="32724" y="13063"/>
                        </a:cubicBezTo>
                        <a:lnTo>
                          <a:pt x="33057" y="11929"/>
                        </a:lnTo>
                        <a:cubicBezTo>
                          <a:pt x="33291" y="11362"/>
                          <a:pt x="33357" y="10762"/>
                          <a:pt x="33257" y="10161"/>
                        </a:cubicBezTo>
                        <a:cubicBezTo>
                          <a:pt x="33097" y="9707"/>
                          <a:pt x="32658" y="9317"/>
                          <a:pt x="32216" y="9317"/>
                        </a:cubicBezTo>
                        <a:cubicBezTo>
                          <a:pt x="32106" y="9317"/>
                          <a:pt x="31996" y="9341"/>
                          <a:pt x="31890" y="9394"/>
                        </a:cubicBezTo>
                        <a:cubicBezTo>
                          <a:pt x="32123" y="8793"/>
                          <a:pt x="32157" y="8126"/>
                          <a:pt x="32056" y="7526"/>
                        </a:cubicBezTo>
                        <a:cubicBezTo>
                          <a:pt x="31896" y="7044"/>
                          <a:pt x="31392" y="6648"/>
                          <a:pt x="30923" y="6648"/>
                        </a:cubicBezTo>
                        <a:cubicBezTo>
                          <a:pt x="30808" y="6648"/>
                          <a:pt x="30694" y="6673"/>
                          <a:pt x="30589" y="6725"/>
                        </a:cubicBezTo>
                        <a:cubicBezTo>
                          <a:pt x="31056" y="6025"/>
                          <a:pt x="30756" y="5057"/>
                          <a:pt x="30455" y="4224"/>
                        </a:cubicBezTo>
                        <a:cubicBezTo>
                          <a:pt x="30355" y="3823"/>
                          <a:pt x="30155" y="3456"/>
                          <a:pt x="29855" y="3156"/>
                        </a:cubicBezTo>
                        <a:cubicBezTo>
                          <a:pt x="29699" y="3020"/>
                          <a:pt x="29498" y="2952"/>
                          <a:pt x="29291" y="2952"/>
                        </a:cubicBezTo>
                        <a:cubicBezTo>
                          <a:pt x="29144" y="2952"/>
                          <a:pt x="28993" y="2987"/>
                          <a:pt x="28854" y="3056"/>
                        </a:cubicBezTo>
                        <a:cubicBezTo>
                          <a:pt x="29738" y="2076"/>
                          <a:pt x="28825" y="942"/>
                          <a:pt x="27880" y="942"/>
                        </a:cubicBezTo>
                        <a:cubicBezTo>
                          <a:pt x="27506" y="942"/>
                          <a:pt x="27127" y="1120"/>
                          <a:pt x="26853" y="1555"/>
                        </a:cubicBezTo>
                        <a:cubicBezTo>
                          <a:pt x="26953" y="988"/>
                          <a:pt x="26653" y="421"/>
                          <a:pt x="26152" y="154"/>
                        </a:cubicBezTo>
                        <a:cubicBezTo>
                          <a:pt x="26003" y="97"/>
                          <a:pt x="25850" y="71"/>
                          <a:pt x="25699" y="71"/>
                        </a:cubicBezTo>
                        <a:cubicBezTo>
                          <a:pt x="25139" y="71"/>
                          <a:pt x="24609" y="436"/>
                          <a:pt x="24451" y="988"/>
                        </a:cubicBezTo>
                        <a:cubicBezTo>
                          <a:pt x="24253" y="307"/>
                          <a:pt x="23705" y="1"/>
                          <a:pt x="23156" y="1"/>
                        </a:cubicBezTo>
                        <a:close/>
                      </a:path>
                    </a:pathLst>
                  </a:custGeom>
                  <a:solidFill>
                    <a:srgbClr val="000000">
                      <a:alpha val="140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7" name="Google Shape;1997;p60"/>
                  <p:cNvSpPr/>
                  <p:nvPr/>
                </p:nvSpPr>
                <p:spPr>
                  <a:xfrm>
                    <a:off x="4292400" y="2357600"/>
                    <a:ext cx="209350" cy="372975"/>
                  </a:xfrm>
                  <a:custGeom>
                    <a:avLst/>
                    <a:gdLst/>
                    <a:ahLst/>
                    <a:cxnLst/>
                    <a:rect l="l" t="t" r="r" b="b"/>
                    <a:pathLst>
                      <a:path w="8374" h="14919" extrusionOk="0">
                        <a:moveTo>
                          <a:pt x="3100" y="1"/>
                        </a:moveTo>
                        <a:cubicBezTo>
                          <a:pt x="2871" y="1"/>
                          <a:pt x="2659" y="152"/>
                          <a:pt x="2502" y="549"/>
                        </a:cubicBezTo>
                        <a:cubicBezTo>
                          <a:pt x="2529" y="708"/>
                          <a:pt x="2387" y="846"/>
                          <a:pt x="2227" y="846"/>
                        </a:cubicBezTo>
                        <a:cubicBezTo>
                          <a:pt x="2186" y="846"/>
                          <a:pt x="2143" y="836"/>
                          <a:pt x="2102" y="816"/>
                        </a:cubicBezTo>
                        <a:lnTo>
                          <a:pt x="2069" y="816"/>
                        </a:lnTo>
                        <a:lnTo>
                          <a:pt x="2069" y="882"/>
                        </a:lnTo>
                        <a:cubicBezTo>
                          <a:pt x="2135" y="1583"/>
                          <a:pt x="2102" y="2250"/>
                          <a:pt x="2102" y="2950"/>
                        </a:cubicBezTo>
                        <a:cubicBezTo>
                          <a:pt x="2102" y="3784"/>
                          <a:pt x="2069" y="4652"/>
                          <a:pt x="2035" y="5519"/>
                        </a:cubicBezTo>
                        <a:cubicBezTo>
                          <a:pt x="1869" y="8354"/>
                          <a:pt x="1402" y="11223"/>
                          <a:pt x="201" y="13825"/>
                        </a:cubicBezTo>
                        <a:lnTo>
                          <a:pt x="34" y="14192"/>
                        </a:lnTo>
                        <a:cubicBezTo>
                          <a:pt x="67" y="14225"/>
                          <a:pt x="67" y="14292"/>
                          <a:pt x="34" y="14325"/>
                        </a:cubicBezTo>
                        <a:cubicBezTo>
                          <a:pt x="1" y="14492"/>
                          <a:pt x="34" y="14659"/>
                          <a:pt x="134" y="14759"/>
                        </a:cubicBezTo>
                        <a:cubicBezTo>
                          <a:pt x="232" y="14857"/>
                          <a:pt x="365" y="14919"/>
                          <a:pt x="495" y="14919"/>
                        </a:cubicBezTo>
                        <a:cubicBezTo>
                          <a:pt x="543" y="14919"/>
                          <a:pt x="590" y="14910"/>
                          <a:pt x="634" y="14892"/>
                        </a:cubicBezTo>
                        <a:cubicBezTo>
                          <a:pt x="1001" y="14759"/>
                          <a:pt x="1268" y="14425"/>
                          <a:pt x="1335" y="13992"/>
                        </a:cubicBezTo>
                        <a:cubicBezTo>
                          <a:pt x="1368" y="13892"/>
                          <a:pt x="1468" y="13825"/>
                          <a:pt x="1568" y="13825"/>
                        </a:cubicBezTo>
                        <a:cubicBezTo>
                          <a:pt x="1902" y="13825"/>
                          <a:pt x="2236" y="13591"/>
                          <a:pt x="2302" y="13258"/>
                        </a:cubicBezTo>
                        <a:cubicBezTo>
                          <a:pt x="2339" y="13128"/>
                          <a:pt x="2439" y="13060"/>
                          <a:pt x="2543" y="13060"/>
                        </a:cubicBezTo>
                        <a:cubicBezTo>
                          <a:pt x="2625" y="13060"/>
                          <a:pt x="2710" y="13103"/>
                          <a:pt x="2769" y="13191"/>
                        </a:cubicBezTo>
                        <a:cubicBezTo>
                          <a:pt x="2875" y="13360"/>
                          <a:pt x="3047" y="13449"/>
                          <a:pt x="3227" y="13449"/>
                        </a:cubicBezTo>
                        <a:cubicBezTo>
                          <a:pt x="3332" y="13449"/>
                          <a:pt x="3439" y="13419"/>
                          <a:pt x="3536" y="13358"/>
                        </a:cubicBezTo>
                        <a:cubicBezTo>
                          <a:pt x="3703" y="13224"/>
                          <a:pt x="3770" y="13058"/>
                          <a:pt x="3737" y="12858"/>
                        </a:cubicBezTo>
                        <a:cubicBezTo>
                          <a:pt x="3670" y="12757"/>
                          <a:pt x="3637" y="12624"/>
                          <a:pt x="3603" y="12491"/>
                        </a:cubicBezTo>
                        <a:cubicBezTo>
                          <a:pt x="3538" y="12296"/>
                          <a:pt x="3684" y="12157"/>
                          <a:pt x="3841" y="12157"/>
                        </a:cubicBezTo>
                        <a:cubicBezTo>
                          <a:pt x="3925" y="12157"/>
                          <a:pt x="4012" y="12197"/>
                          <a:pt x="4070" y="12290"/>
                        </a:cubicBezTo>
                        <a:cubicBezTo>
                          <a:pt x="4170" y="12391"/>
                          <a:pt x="4204" y="12524"/>
                          <a:pt x="4237" y="12691"/>
                        </a:cubicBezTo>
                        <a:cubicBezTo>
                          <a:pt x="4439" y="12982"/>
                          <a:pt x="4776" y="13153"/>
                          <a:pt x="5117" y="13153"/>
                        </a:cubicBezTo>
                        <a:cubicBezTo>
                          <a:pt x="5283" y="13153"/>
                          <a:pt x="5451" y="13112"/>
                          <a:pt x="5605" y="13024"/>
                        </a:cubicBezTo>
                        <a:cubicBezTo>
                          <a:pt x="5838" y="12858"/>
                          <a:pt x="6005" y="12557"/>
                          <a:pt x="6038" y="12257"/>
                        </a:cubicBezTo>
                        <a:cubicBezTo>
                          <a:pt x="6038" y="11957"/>
                          <a:pt x="5972" y="11657"/>
                          <a:pt x="5771" y="11423"/>
                        </a:cubicBezTo>
                        <a:cubicBezTo>
                          <a:pt x="5663" y="11261"/>
                          <a:pt x="5819" y="11054"/>
                          <a:pt x="5989" y="11054"/>
                        </a:cubicBezTo>
                        <a:cubicBezTo>
                          <a:pt x="6028" y="11054"/>
                          <a:pt x="6068" y="11065"/>
                          <a:pt x="6105" y="11090"/>
                        </a:cubicBezTo>
                        <a:cubicBezTo>
                          <a:pt x="6238" y="11190"/>
                          <a:pt x="6338" y="11323"/>
                          <a:pt x="6405" y="11457"/>
                        </a:cubicBezTo>
                        <a:cubicBezTo>
                          <a:pt x="6516" y="11546"/>
                          <a:pt x="6642" y="11620"/>
                          <a:pt x="6763" y="11620"/>
                        </a:cubicBezTo>
                        <a:cubicBezTo>
                          <a:pt x="6824" y="11620"/>
                          <a:pt x="6883" y="11601"/>
                          <a:pt x="6939" y="11557"/>
                        </a:cubicBezTo>
                        <a:cubicBezTo>
                          <a:pt x="7106" y="11390"/>
                          <a:pt x="7039" y="11090"/>
                          <a:pt x="6839" y="11023"/>
                        </a:cubicBezTo>
                        <a:cubicBezTo>
                          <a:pt x="6539" y="10923"/>
                          <a:pt x="6605" y="10523"/>
                          <a:pt x="6906" y="10523"/>
                        </a:cubicBezTo>
                        <a:cubicBezTo>
                          <a:pt x="7539" y="10523"/>
                          <a:pt x="8140" y="10122"/>
                          <a:pt x="8373" y="9488"/>
                        </a:cubicBezTo>
                        <a:lnTo>
                          <a:pt x="8373" y="9488"/>
                        </a:lnTo>
                        <a:cubicBezTo>
                          <a:pt x="8140" y="9555"/>
                          <a:pt x="7940" y="9622"/>
                          <a:pt x="7706" y="9689"/>
                        </a:cubicBezTo>
                        <a:cubicBezTo>
                          <a:pt x="7458" y="9057"/>
                          <a:pt x="6845" y="8685"/>
                          <a:pt x="6205" y="8685"/>
                        </a:cubicBezTo>
                        <a:cubicBezTo>
                          <a:pt x="5898" y="8685"/>
                          <a:pt x="5586" y="8771"/>
                          <a:pt x="5304" y="8955"/>
                        </a:cubicBezTo>
                        <a:cubicBezTo>
                          <a:pt x="5338" y="8421"/>
                          <a:pt x="5271" y="7887"/>
                          <a:pt x="5071" y="7387"/>
                        </a:cubicBezTo>
                        <a:cubicBezTo>
                          <a:pt x="4904" y="6920"/>
                          <a:pt x="4537" y="6553"/>
                          <a:pt x="4104" y="6386"/>
                        </a:cubicBezTo>
                        <a:cubicBezTo>
                          <a:pt x="4204" y="6320"/>
                          <a:pt x="4304" y="6186"/>
                          <a:pt x="4370" y="6053"/>
                        </a:cubicBezTo>
                        <a:cubicBezTo>
                          <a:pt x="4537" y="5352"/>
                          <a:pt x="4504" y="4585"/>
                          <a:pt x="4204" y="3884"/>
                        </a:cubicBezTo>
                        <a:lnTo>
                          <a:pt x="4204" y="3884"/>
                        </a:lnTo>
                        <a:cubicBezTo>
                          <a:pt x="4251" y="3908"/>
                          <a:pt x="4315" y="3932"/>
                          <a:pt x="4383" y="3932"/>
                        </a:cubicBezTo>
                        <a:cubicBezTo>
                          <a:pt x="4412" y="3932"/>
                          <a:pt x="4441" y="3928"/>
                          <a:pt x="4470" y="3918"/>
                        </a:cubicBezTo>
                        <a:cubicBezTo>
                          <a:pt x="4804" y="3851"/>
                          <a:pt x="4837" y="3351"/>
                          <a:pt x="4871" y="3084"/>
                        </a:cubicBezTo>
                        <a:cubicBezTo>
                          <a:pt x="4937" y="2417"/>
                          <a:pt x="4771" y="1783"/>
                          <a:pt x="4470" y="1216"/>
                        </a:cubicBezTo>
                        <a:cubicBezTo>
                          <a:pt x="4195" y="734"/>
                          <a:pt x="3605" y="1"/>
                          <a:pt x="3100" y="1"/>
                        </a:cubicBezTo>
                        <a:close/>
                      </a:path>
                    </a:pathLst>
                  </a:custGeom>
                  <a:solidFill>
                    <a:srgbClr val="000000">
                      <a:alpha val="140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998" name="Google Shape;1998;p60"/>
                <p:cNvSpPr/>
                <p:nvPr/>
              </p:nvSpPr>
              <p:spPr>
                <a:xfrm>
                  <a:off x="2968125" y="1799225"/>
                  <a:ext cx="1678725" cy="2594775"/>
                </a:xfrm>
                <a:custGeom>
                  <a:avLst/>
                  <a:gdLst/>
                  <a:ahLst/>
                  <a:cxnLst/>
                  <a:rect l="l" t="t" r="r" b="b"/>
                  <a:pathLst>
                    <a:path w="67149" h="103791" extrusionOk="0">
                      <a:moveTo>
                        <a:pt x="26519" y="31023"/>
                      </a:moveTo>
                      <a:lnTo>
                        <a:pt x="26386" y="31190"/>
                      </a:lnTo>
                      <a:cubicBezTo>
                        <a:pt x="26086" y="31590"/>
                        <a:pt x="25852" y="32024"/>
                        <a:pt x="25719" y="32491"/>
                      </a:cubicBezTo>
                      <a:lnTo>
                        <a:pt x="25652" y="32491"/>
                      </a:lnTo>
                      <a:cubicBezTo>
                        <a:pt x="24852" y="32491"/>
                        <a:pt x="24018" y="32557"/>
                        <a:pt x="23184" y="32691"/>
                      </a:cubicBezTo>
                      <a:cubicBezTo>
                        <a:pt x="22383" y="32791"/>
                        <a:pt x="21616" y="32924"/>
                        <a:pt x="20815" y="33124"/>
                      </a:cubicBezTo>
                      <a:cubicBezTo>
                        <a:pt x="17880" y="33792"/>
                        <a:pt x="15045" y="34926"/>
                        <a:pt x="12443" y="36493"/>
                      </a:cubicBezTo>
                      <a:cubicBezTo>
                        <a:pt x="13010" y="34625"/>
                        <a:pt x="15278" y="33825"/>
                        <a:pt x="16913" y="33258"/>
                      </a:cubicBezTo>
                      <a:cubicBezTo>
                        <a:pt x="19081" y="32524"/>
                        <a:pt x="21316" y="31957"/>
                        <a:pt x="23584" y="31557"/>
                      </a:cubicBezTo>
                      <a:cubicBezTo>
                        <a:pt x="24585" y="31356"/>
                        <a:pt x="25552" y="31190"/>
                        <a:pt x="26519" y="31023"/>
                      </a:cubicBezTo>
                      <a:close/>
                      <a:moveTo>
                        <a:pt x="44772" y="513"/>
                      </a:moveTo>
                      <a:cubicBezTo>
                        <a:pt x="45260" y="513"/>
                        <a:pt x="45748" y="796"/>
                        <a:pt x="45900" y="1402"/>
                      </a:cubicBezTo>
                      <a:cubicBezTo>
                        <a:pt x="45900" y="1502"/>
                        <a:pt x="45900" y="1635"/>
                        <a:pt x="45967" y="1735"/>
                      </a:cubicBezTo>
                      <a:cubicBezTo>
                        <a:pt x="45998" y="1845"/>
                        <a:pt x="46102" y="1903"/>
                        <a:pt x="46205" y="1903"/>
                      </a:cubicBezTo>
                      <a:cubicBezTo>
                        <a:pt x="46321" y="1903"/>
                        <a:pt x="46434" y="1828"/>
                        <a:pt x="46434" y="1669"/>
                      </a:cubicBezTo>
                      <a:cubicBezTo>
                        <a:pt x="46434" y="1568"/>
                        <a:pt x="46400" y="1435"/>
                        <a:pt x="46367" y="1335"/>
                      </a:cubicBezTo>
                      <a:cubicBezTo>
                        <a:pt x="46400" y="1268"/>
                        <a:pt x="46467" y="1168"/>
                        <a:pt x="46500" y="1135"/>
                      </a:cubicBezTo>
                      <a:cubicBezTo>
                        <a:pt x="46614" y="1021"/>
                        <a:pt x="46759" y="969"/>
                        <a:pt x="46904" y="969"/>
                      </a:cubicBezTo>
                      <a:cubicBezTo>
                        <a:pt x="46971" y="969"/>
                        <a:pt x="47037" y="980"/>
                        <a:pt x="47101" y="1001"/>
                      </a:cubicBezTo>
                      <a:cubicBezTo>
                        <a:pt x="47568" y="1168"/>
                        <a:pt x="47835" y="1635"/>
                        <a:pt x="48068" y="2035"/>
                      </a:cubicBezTo>
                      <a:cubicBezTo>
                        <a:pt x="47968" y="2169"/>
                        <a:pt x="47901" y="2302"/>
                        <a:pt x="47835" y="2469"/>
                      </a:cubicBezTo>
                      <a:cubicBezTo>
                        <a:pt x="47735" y="2736"/>
                        <a:pt x="47701" y="3003"/>
                        <a:pt x="47768" y="3303"/>
                      </a:cubicBezTo>
                      <a:cubicBezTo>
                        <a:pt x="47784" y="3382"/>
                        <a:pt x="47844" y="3416"/>
                        <a:pt x="47907" y="3416"/>
                      </a:cubicBezTo>
                      <a:cubicBezTo>
                        <a:pt x="47977" y="3416"/>
                        <a:pt x="48051" y="3373"/>
                        <a:pt x="48068" y="3303"/>
                      </a:cubicBezTo>
                      <a:cubicBezTo>
                        <a:pt x="48168" y="2936"/>
                        <a:pt x="48335" y="2569"/>
                        <a:pt x="48568" y="2236"/>
                      </a:cubicBezTo>
                      <a:cubicBezTo>
                        <a:pt x="48802" y="1935"/>
                        <a:pt x="49136" y="1702"/>
                        <a:pt x="49536" y="1602"/>
                      </a:cubicBezTo>
                      <a:cubicBezTo>
                        <a:pt x="49706" y="1555"/>
                        <a:pt x="49876" y="1531"/>
                        <a:pt x="50047" y="1531"/>
                      </a:cubicBezTo>
                      <a:cubicBezTo>
                        <a:pt x="50243" y="1531"/>
                        <a:pt x="50440" y="1564"/>
                        <a:pt x="50637" y="1635"/>
                      </a:cubicBezTo>
                      <a:cubicBezTo>
                        <a:pt x="50803" y="1702"/>
                        <a:pt x="50937" y="1835"/>
                        <a:pt x="51004" y="1969"/>
                      </a:cubicBezTo>
                      <a:cubicBezTo>
                        <a:pt x="50937" y="2136"/>
                        <a:pt x="50870" y="2302"/>
                        <a:pt x="50837" y="2436"/>
                      </a:cubicBezTo>
                      <a:cubicBezTo>
                        <a:pt x="50813" y="2629"/>
                        <a:pt x="50963" y="2769"/>
                        <a:pt x="51111" y="2769"/>
                      </a:cubicBezTo>
                      <a:cubicBezTo>
                        <a:pt x="51168" y="2769"/>
                        <a:pt x="51224" y="2749"/>
                        <a:pt x="51270" y="2703"/>
                      </a:cubicBezTo>
                      <a:cubicBezTo>
                        <a:pt x="51471" y="2536"/>
                        <a:pt x="51571" y="2302"/>
                        <a:pt x="51537" y="2069"/>
                      </a:cubicBezTo>
                      <a:cubicBezTo>
                        <a:pt x="51822" y="1557"/>
                        <a:pt x="52373" y="1239"/>
                        <a:pt x="52942" y="1239"/>
                      </a:cubicBezTo>
                      <a:cubicBezTo>
                        <a:pt x="53041" y="1239"/>
                        <a:pt x="53140" y="1249"/>
                        <a:pt x="53238" y="1268"/>
                      </a:cubicBezTo>
                      <a:cubicBezTo>
                        <a:pt x="54106" y="1502"/>
                        <a:pt x="54639" y="2336"/>
                        <a:pt x="54439" y="3203"/>
                      </a:cubicBezTo>
                      <a:cubicBezTo>
                        <a:pt x="54406" y="3336"/>
                        <a:pt x="54506" y="3470"/>
                        <a:pt x="54606" y="3503"/>
                      </a:cubicBezTo>
                      <a:cubicBezTo>
                        <a:pt x="54873" y="3603"/>
                        <a:pt x="55040" y="3803"/>
                        <a:pt x="55073" y="4070"/>
                      </a:cubicBezTo>
                      <a:cubicBezTo>
                        <a:pt x="55073" y="4337"/>
                        <a:pt x="55006" y="4571"/>
                        <a:pt x="54840" y="4771"/>
                      </a:cubicBezTo>
                      <a:cubicBezTo>
                        <a:pt x="54673" y="4837"/>
                        <a:pt x="54506" y="4971"/>
                        <a:pt x="54406" y="5104"/>
                      </a:cubicBezTo>
                      <a:cubicBezTo>
                        <a:pt x="54172" y="5304"/>
                        <a:pt x="54139" y="5638"/>
                        <a:pt x="54273" y="5905"/>
                      </a:cubicBezTo>
                      <a:cubicBezTo>
                        <a:pt x="54300" y="5947"/>
                        <a:pt x="54346" y="5965"/>
                        <a:pt x="54392" y="5965"/>
                      </a:cubicBezTo>
                      <a:cubicBezTo>
                        <a:pt x="54456" y="5965"/>
                        <a:pt x="54520" y="5930"/>
                        <a:pt x="54539" y="5872"/>
                      </a:cubicBezTo>
                      <a:cubicBezTo>
                        <a:pt x="54606" y="5671"/>
                        <a:pt x="54706" y="5505"/>
                        <a:pt x="54840" y="5338"/>
                      </a:cubicBezTo>
                      <a:cubicBezTo>
                        <a:pt x="54993" y="5236"/>
                        <a:pt x="55165" y="5192"/>
                        <a:pt x="55342" y="5192"/>
                      </a:cubicBezTo>
                      <a:cubicBezTo>
                        <a:pt x="55397" y="5192"/>
                        <a:pt x="55452" y="5197"/>
                        <a:pt x="55507" y="5204"/>
                      </a:cubicBezTo>
                      <a:cubicBezTo>
                        <a:pt x="55974" y="5238"/>
                        <a:pt x="56407" y="5371"/>
                        <a:pt x="56808" y="5605"/>
                      </a:cubicBezTo>
                      <a:cubicBezTo>
                        <a:pt x="57175" y="5805"/>
                        <a:pt x="57408" y="6105"/>
                        <a:pt x="57441" y="6505"/>
                      </a:cubicBezTo>
                      <a:cubicBezTo>
                        <a:pt x="57441" y="6605"/>
                        <a:pt x="57441" y="6706"/>
                        <a:pt x="57408" y="6806"/>
                      </a:cubicBezTo>
                      <a:cubicBezTo>
                        <a:pt x="57241" y="6972"/>
                        <a:pt x="57075" y="7173"/>
                        <a:pt x="56941" y="7373"/>
                      </a:cubicBezTo>
                      <a:cubicBezTo>
                        <a:pt x="56861" y="7559"/>
                        <a:pt x="56994" y="7745"/>
                        <a:pt x="57152" y="7745"/>
                      </a:cubicBezTo>
                      <a:cubicBezTo>
                        <a:pt x="57192" y="7745"/>
                        <a:pt x="57234" y="7733"/>
                        <a:pt x="57275" y="7706"/>
                      </a:cubicBezTo>
                      <a:cubicBezTo>
                        <a:pt x="57542" y="7606"/>
                        <a:pt x="57742" y="7373"/>
                        <a:pt x="57842" y="7139"/>
                      </a:cubicBezTo>
                      <a:cubicBezTo>
                        <a:pt x="58036" y="7000"/>
                        <a:pt x="58277" y="6931"/>
                        <a:pt x="58507" y="6931"/>
                      </a:cubicBezTo>
                      <a:cubicBezTo>
                        <a:pt x="58552" y="6931"/>
                        <a:pt x="58598" y="6933"/>
                        <a:pt x="58642" y="6939"/>
                      </a:cubicBezTo>
                      <a:cubicBezTo>
                        <a:pt x="59076" y="7039"/>
                        <a:pt x="59443" y="7339"/>
                        <a:pt x="59576" y="7773"/>
                      </a:cubicBezTo>
                      <a:cubicBezTo>
                        <a:pt x="59543" y="7940"/>
                        <a:pt x="59610" y="8107"/>
                        <a:pt x="59743" y="8207"/>
                      </a:cubicBezTo>
                      <a:cubicBezTo>
                        <a:pt x="59779" y="8224"/>
                        <a:pt x="59817" y="8233"/>
                        <a:pt x="59855" y="8233"/>
                      </a:cubicBezTo>
                      <a:cubicBezTo>
                        <a:pt x="59959" y="8233"/>
                        <a:pt x="60061" y="8171"/>
                        <a:pt x="60110" y="8073"/>
                      </a:cubicBezTo>
                      <a:lnTo>
                        <a:pt x="60143" y="8107"/>
                      </a:lnTo>
                      <a:cubicBezTo>
                        <a:pt x="60210" y="8240"/>
                        <a:pt x="60243" y="8340"/>
                        <a:pt x="60277" y="8473"/>
                      </a:cubicBezTo>
                      <a:cubicBezTo>
                        <a:pt x="60310" y="8707"/>
                        <a:pt x="60277" y="8974"/>
                        <a:pt x="60177" y="9207"/>
                      </a:cubicBezTo>
                      <a:cubicBezTo>
                        <a:pt x="60143" y="9274"/>
                        <a:pt x="60210" y="9374"/>
                        <a:pt x="60277" y="9407"/>
                      </a:cubicBezTo>
                      <a:cubicBezTo>
                        <a:pt x="60277" y="9441"/>
                        <a:pt x="60243" y="9474"/>
                        <a:pt x="60243" y="9508"/>
                      </a:cubicBezTo>
                      <a:cubicBezTo>
                        <a:pt x="60214" y="9567"/>
                        <a:pt x="60264" y="9680"/>
                        <a:pt x="60346" y="9680"/>
                      </a:cubicBezTo>
                      <a:cubicBezTo>
                        <a:pt x="60356" y="9680"/>
                        <a:pt x="60366" y="9678"/>
                        <a:pt x="60377" y="9674"/>
                      </a:cubicBezTo>
                      <a:cubicBezTo>
                        <a:pt x="60652" y="9524"/>
                        <a:pt x="60965" y="9449"/>
                        <a:pt x="61273" y="9449"/>
                      </a:cubicBezTo>
                      <a:cubicBezTo>
                        <a:pt x="61376" y="9449"/>
                        <a:pt x="61478" y="9457"/>
                        <a:pt x="61578" y="9474"/>
                      </a:cubicBezTo>
                      <a:cubicBezTo>
                        <a:pt x="61978" y="9541"/>
                        <a:pt x="62312" y="9841"/>
                        <a:pt x="62445" y="10208"/>
                      </a:cubicBezTo>
                      <a:cubicBezTo>
                        <a:pt x="62578" y="10608"/>
                        <a:pt x="62512" y="11042"/>
                        <a:pt x="62278" y="11376"/>
                      </a:cubicBezTo>
                      <a:cubicBezTo>
                        <a:pt x="62178" y="11509"/>
                        <a:pt x="62145" y="11576"/>
                        <a:pt x="62178" y="11709"/>
                      </a:cubicBezTo>
                      <a:cubicBezTo>
                        <a:pt x="62245" y="11843"/>
                        <a:pt x="62278" y="12009"/>
                        <a:pt x="62278" y="12143"/>
                      </a:cubicBezTo>
                      <a:cubicBezTo>
                        <a:pt x="62312" y="12343"/>
                        <a:pt x="62278" y="12543"/>
                        <a:pt x="62245" y="12743"/>
                      </a:cubicBezTo>
                      <a:cubicBezTo>
                        <a:pt x="61878" y="12777"/>
                        <a:pt x="61511" y="12910"/>
                        <a:pt x="61211" y="13110"/>
                      </a:cubicBezTo>
                      <a:cubicBezTo>
                        <a:pt x="61086" y="13204"/>
                        <a:pt x="61107" y="13414"/>
                        <a:pt x="61246" y="13414"/>
                      </a:cubicBezTo>
                      <a:cubicBezTo>
                        <a:pt x="61256" y="13414"/>
                        <a:pt x="61267" y="13412"/>
                        <a:pt x="61278" y="13410"/>
                      </a:cubicBezTo>
                      <a:cubicBezTo>
                        <a:pt x="61778" y="13377"/>
                        <a:pt x="62245" y="13210"/>
                        <a:pt x="62745" y="13210"/>
                      </a:cubicBezTo>
                      <a:cubicBezTo>
                        <a:pt x="62790" y="13207"/>
                        <a:pt x="62833" y="13205"/>
                        <a:pt x="62877" y="13205"/>
                      </a:cubicBezTo>
                      <a:cubicBezTo>
                        <a:pt x="63260" y="13205"/>
                        <a:pt x="63617" y="13334"/>
                        <a:pt x="63946" y="13544"/>
                      </a:cubicBezTo>
                      <a:cubicBezTo>
                        <a:pt x="64547" y="13977"/>
                        <a:pt x="64780" y="14911"/>
                        <a:pt x="64146" y="15412"/>
                      </a:cubicBezTo>
                      <a:cubicBezTo>
                        <a:pt x="63964" y="15564"/>
                        <a:pt x="64114" y="15854"/>
                        <a:pt x="64319" y="15854"/>
                      </a:cubicBezTo>
                      <a:cubicBezTo>
                        <a:pt x="64338" y="15854"/>
                        <a:pt x="64359" y="15851"/>
                        <a:pt x="64380" y="15845"/>
                      </a:cubicBezTo>
                      <a:cubicBezTo>
                        <a:pt x="64432" y="15829"/>
                        <a:pt x="64480" y="15822"/>
                        <a:pt x="64525" y="15822"/>
                      </a:cubicBezTo>
                      <a:cubicBezTo>
                        <a:pt x="64857" y="15822"/>
                        <a:pt x="65006" y="16223"/>
                        <a:pt x="64947" y="16546"/>
                      </a:cubicBezTo>
                      <a:cubicBezTo>
                        <a:pt x="64780" y="16946"/>
                        <a:pt x="64480" y="17280"/>
                        <a:pt x="64080" y="17480"/>
                      </a:cubicBezTo>
                      <a:cubicBezTo>
                        <a:pt x="63979" y="17547"/>
                        <a:pt x="63946" y="17647"/>
                        <a:pt x="63946" y="17747"/>
                      </a:cubicBezTo>
                      <a:cubicBezTo>
                        <a:pt x="64080" y="18047"/>
                        <a:pt x="64080" y="18381"/>
                        <a:pt x="63946" y="18681"/>
                      </a:cubicBezTo>
                      <a:cubicBezTo>
                        <a:pt x="63813" y="18981"/>
                        <a:pt x="63546" y="19148"/>
                        <a:pt x="63346" y="19381"/>
                      </a:cubicBezTo>
                      <a:cubicBezTo>
                        <a:pt x="63312" y="19381"/>
                        <a:pt x="63312" y="19415"/>
                        <a:pt x="63312" y="19415"/>
                      </a:cubicBezTo>
                      <a:cubicBezTo>
                        <a:pt x="63045" y="19415"/>
                        <a:pt x="62812" y="19515"/>
                        <a:pt x="62612" y="19681"/>
                      </a:cubicBezTo>
                      <a:cubicBezTo>
                        <a:pt x="62512" y="19782"/>
                        <a:pt x="62578" y="19948"/>
                        <a:pt x="62712" y="19948"/>
                      </a:cubicBezTo>
                      <a:cubicBezTo>
                        <a:pt x="62862" y="19918"/>
                        <a:pt x="63012" y="19902"/>
                        <a:pt x="63162" y="19902"/>
                      </a:cubicBezTo>
                      <a:cubicBezTo>
                        <a:pt x="63345" y="19902"/>
                        <a:pt x="63529" y="19927"/>
                        <a:pt x="63713" y="19982"/>
                      </a:cubicBezTo>
                      <a:cubicBezTo>
                        <a:pt x="64013" y="20082"/>
                        <a:pt x="64280" y="20282"/>
                        <a:pt x="64446" y="20582"/>
                      </a:cubicBezTo>
                      <a:cubicBezTo>
                        <a:pt x="64713" y="21216"/>
                        <a:pt x="64446" y="21950"/>
                        <a:pt x="63846" y="22250"/>
                      </a:cubicBezTo>
                      <a:cubicBezTo>
                        <a:pt x="63746" y="22317"/>
                        <a:pt x="63679" y="22483"/>
                        <a:pt x="63746" y="22584"/>
                      </a:cubicBezTo>
                      <a:cubicBezTo>
                        <a:pt x="64013" y="22950"/>
                        <a:pt x="63979" y="23451"/>
                        <a:pt x="63746" y="23851"/>
                      </a:cubicBezTo>
                      <a:cubicBezTo>
                        <a:pt x="63518" y="24107"/>
                        <a:pt x="63194" y="24266"/>
                        <a:pt x="62855" y="24266"/>
                      </a:cubicBezTo>
                      <a:cubicBezTo>
                        <a:pt x="62797" y="24266"/>
                        <a:pt x="62738" y="24261"/>
                        <a:pt x="62679" y="24251"/>
                      </a:cubicBezTo>
                      <a:cubicBezTo>
                        <a:pt x="62512" y="24251"/>
                        <a:pt x="62412" y="24418"/>
                        <a:pt x="62445" y="24552"/>
                      </a:cubicBezTo>
                      <a:cubicBezTo>
                        <a:pt x="62478" y="24752"/>
                        <a:pt x="62478" y="24985"/>
                        <a:pt x="62412" y="25219"/>
                      </a:cubicBezTo>
                      <a:cubicBezTo>
                        <a:pt x="62345" y="25352"/>
                        <a:pt x="62278" y="25486"/>
                        <a:pt x="62178" y="25619"/>
                      </a:cubicBezTo>
                      <a:cubicBezTo>
                        <a:pt x="62055" y="25578"/>
                        <a:pt x="61931" y="25549"/>
                        <a:pt x="61807" y="25549"/>
                      </a:cubicBezTo>
                      <a:cubicBezTo>
                        <a:pt x="61731" y="25549"/>
                        <a:pt x="61654" y="25560"/>
                        <a:pt x="61578" y="25586"/>
                      </a:cubicBezTo>
                      <a:cubicBezTo>
                        <a:pt x="61344" y="25686"/>
                        <a:pt x="61411" y="25919"/>
                        <a:pt x="61611" y="25986"/>
                      </a:cubicBezTo>
                      <a:cubicBezTo>
                        <a:pt x="61845" y="25986"/>
                        <a:pt x="62045" y="26053"/>
                        <a:pt x="62245" y="26153"/>
                      </a:cubicBezTo>
                      <a:cubicBezTo>
                        <a:pt x="62445" y="26253"/>
                        <a:pt x="62612" y="26386"/>
                        <a:pt x="62712" y="26586"/>
                      </a:cubicBezTo>
                      <a:cubicBezTo>
                        <a:pt x="62979" y="26953"/>
                        <a:pt x="63012" y="27420"/>
                        <a:pt x="62812" y="27821"/>
                      </a:cubicBezTo>
                      <a:cubicBezTo>
                        <a:pt x="62712" y="28021"/>
                        <a:pt x="62578" y="28221"/>
                        <a:pt x="62412" y="28354"/>
                      </a:cubicBezTo>
                      <a:cubicBezTo>
                        <a:pt x="62212" y="28488"/>
                        <a:pt x="61945" y="28554"/>
                        <a:pt x="61811" y="28755"/>
                      </a:cubicBezTo>
                      <a:cubicBezTo>
                        <a:pt x="61745" y="28888"/>
                        <a:pt x="61711" y="29055"/>
                        <a:pt x="61745" y="29188"/>
                      </a:cubicBezTo>
                      <a:cubicBezTo>
                        <a:pt x="61778" y="29322"/>
                        <a:pt x="61811" y="29455"/>
                        <a:pt x="61811" y="29589"/>
                      </a:cubicBezTo>
                      <a:cubicBezTo>
                        <a:pt x="61766" y="29792"/>
                        <a:pt x="61629" y="29873"/>
                        <a:pt x="61473" y="29873"/>
                      </a:cubicBezTo>
                      <a:cubicBezTo>
                        <a:pt x="61398" y="29873"/>
                        <a:pt x="61320" y="29854"/>
                        <a:pt x="61244" y="29822"/>
                      </a:cubicBezTo>
                      <a:cubicBezTo>
                        <a:pt x="61177" y="29755"/>
                        <a:pt x="61111" y="29722"/>
                        <a:pt x="61044" y="29689"/>
                      </a:cubicBezTo>
                      <a:cubicBezTo>
                        <a:pt x="60871" y="29596"/>
                        <a:pt x="60641" y="29540"/>
                        <a:pt x="60411" y="29540"/>
                      </a:cubicBezTo>
                      <a:cubicBezTo>
                        <a:pt x="60063" y="29540"/>
                        <a:pt x="59717" y="29668"/>
                        <a:pt x="59576" y="29989"/>
                      </a:cubicBezTo>
                      <a:cubicBezTo>
                        <a:pt x="59548" y="30075"/>
                        <a:pt x="59593" y="30236"/>
                        <a:pt x="59713" y="30236"/>
                      </a:cubicBezTo>
                      <a:cubicBezTo>
                        <a:pt x="59732" y="30236"/>
                        <a:pt x="59753" y="30232"/>
                        <a:pt x="59776" y="30222"/>
                      </a:cubicBezTo>
                      <a:cubicBezTo>
                        <a:pt x="59966" y="30109"/>
                        <a:pt x="60177" y="30049"/>
                        <a:pt x="60391" y="30049"/>
                      </a:cubicBezTo>
                      <a:cubicBezTo>
                        <a:pt x="60554" y="30049"/>
                        <a:pt x="60719" y="30084"/>
                        <a:pt x="60877" y="30156"/>
                      </a:cubicBezTo>
                      <a:cubicBezTo>
                        <a:pt x="61211" y="30389"/>
                        <a:pt x="61444" y="30756"/>
                        <a:pt x="61478" y="31156"/>
                      </a:cubicBezTo>
                      <a:cubicBezTo>
                        <a:pt x="61543" y="32071"/>
                        <a:pt x="60841" y="32825"/>
                        <a:pt x="59966" y="32825"/>
                      </a:cubicBezTo>
                      <a:cubicBezTo>
                        <a:pt x="59948" y="32825"/>
                        <a:pt x="59929" y="32825"/>
                        <a:pt x="59910" y="32824"/>
                      </a:cubicBezTo>
                      <a:cubicBezTo>
                        <a:pt x="59610" y="32824"/>
                        <a:pt x="59576" y="33258"/>
                        <a:pt x="59843" y="33325"/>
                      </a:cubicBezTo>
                      <a:cubicBezTo>
                        <a:pt x="60077" y="33391"/>
                        <a:pt x="60143" y="33691"/>
                        <a:pt x="59977" y="33858"/>
                      </a:cubicBezTo>
                      <a:cubicBezTo>
                        <a:pt x="59908" y="33904"/>
                        <a:pt x="59838" y="33923"/>
                        <a:pt x="59772" y="33923"/>
                      </a:cubicBezTo>
                      <a:cubicBezTo>
                        <a:pt x="59646" y="33923"/>
                        <a:pt x="59530" y="33857"/>
                        <a:pt x="59443" y="33792"/>
                      </a:cubicBezTo>
                      <a:cubicBezTo>
                        <a:pt x="59343" y="33625"/>
                        <a:pt x="59243" y="33491"/>
                        <a:pt x="59109" y="33425"/>
                      </a:cubicBezTo>
                      <a:cubicBezTo>
                        <a:pt x="59069" y="33391"/>
                        <a:pt x="59025" y="33376"/>
                        <a:pt x="58983" y="33376"/>
                      </a:cubicBezTo>
                      <a:cubicBezTo>
                        <a:pt x="58817" y="33376"/>
                        <a:pt x="58670" y="33599"/>
                        <a:pt x="58776" y="33758"/>
                      </a:cubicBezTo>
                      <a:cubicBezTo>
                        <a:pt x="58976" y="33992"/>
                        <a:pt x="59076" y="34259"/>
                        <a:pt x="59043" y="34592"/>
                      </a:cubicBezTo>
                      <a:cubicBezTo>
                        <a:pt x="59043" y="34892"/>
                        <a:pt x="58876" y="35159"/>
                        <a:pt x="58609" y="35326"/>
                      </a:cubicBezTo>
                      <a:cubicBezTo>
                        <a:pt x="58456" y="35414"/>
                        <a:pt x="58288" y="35455"/>
                        <a:pt x="58122" y="35455"/>
                      </a:cubicBezTo>
                      <a:cubicBezTo>
                        <a:pt x="57784" y="35455"/>
                        <a:pt x="57454" y="35284"/>
                        <a:pt x="57275" y="34992"/>
                      </a:cubicBezTo>
                      <a:cubicBezTo>
                        <a:pt x="57241" y="34859"/>
                        <a:pt x="57175" y="34726"/>
                        <a:pt x="57075" y="34592"/>
                      </a:cubicBezTo>
                      <a:cubicBezTo>
                        <a:pt x="57028" y="34499"/>
                        <a:pt x="56944" y="34458"/>
                        <a:pt x="56860" y="34458"/>
                      </a:cubicBezTo>
                      <a:cubicBezTo>
                        <a:pt x="56703" y="34458"/>
                        <a:pt x="56543" y="34597"/>
                        <a:pt x="56608" y="34792"/>
                      </a:cubicBezTo>
                      <a:cubicBezTo>
                        <a:pt x="56641" y="34926"/>
                        <a:pt x="56674" y="35059"/>
                        <a:pt x="56741" y="35193"/>
                      </a:cubicBezTo>
                      <a:cubicBezTo>
                        <a:pt x="56774" y="35359"/>
                        <a:pt x="56708" y="35526"/>
                        <a:pt x="56574" y="35660"/>
                      </a:cubicBezTo>
                      <a:cubicBezTo>
                        <a:pt x="56476" y="35721"/>
                        <a:pt x="56365" y="35750"/>
                        <a:pt x="56255" y="35750"/>
                      </a:cubicBezTo>
                      <a:cubicBezTo>
                        <a:pt x="56065" y="35750"/>
                        <a:pt x="55879" y="35662"/>
                        <a:pt x="55774" y="35493"/>
                      </a:cubicBezTo>
                      <a:cubicBezTo>
                        <a:pt x="55729" y="35404"/>
                        <a:pt x="55646" y="35361"/>
                        <a:pt x="55561" y="35361"/>
                      </a:cubicBezTo>
                      <a:cubicBezTo>
                        <a:pt x="55454" y="35361"/>
                        <a:pt x="55344" y="35429"/>
                        <a:pt x="55307" y="35559"/>
                      </a:cubicBezTo>
                      <a:cubicBezTo>
                        <a:pt x="55240" y="35893"/>
                        <a:pt x="54940" y="36127"/>
                        <a:pt x="54573" y="36127"/>
                      </a:cubicBezTo>
                      <a:cubicBezTo>
                        <a:pt x="54473" y="36127"/>
                        <a:pt x="54373" y="36193"/>
                        <a:pt x="54339" y="36327"/>
                      </a:cubicBezTo>
                      <a:cubicBezTo>
                        <a:pt x="54306" y="36727"/>
                        <a:pt x="54039" y="37061"/>
                        <a:pt x="53639" y="37194"/>
                      </a:cubicBezTo>
                      <a:cubicBezTo>
                        <a:pt x="53592" y="37213"/>
                        <a:pt x="53543" y="37221"/>
                        <a:pt x="53494" y="37221"/>
                      </a:cubicBezTo>
                      <a:cubicBezTo>
                        <a:pt x="53368" y="37221"/>
                        <a:pt x="53244" y="37166"/>
                        <a:pt x="53172" y="37094"/>
                      </a:cubicBezTo>
                      <a:cubicBezTo>
                        <a:pt x="53038" y="36960"/>
                        <a:pt x="53005" y="36794"/>
                        <a:pt x="53038" y="36627"/>
                      </a:cubicBezTo>
                      <a:cubicBezTo>
                        <a:pt x="53072" y="36594"/>
                        <a:pt x="53072" y="36527"/>
                        <a:pt x="53038" y="36493"/>
                      </a:cubicBezTo>
                      <a:lnTo>
                        <a:pt x="53205" y="36127"/>
                      </a:lnTo>
                      <a:cubicBezTo>
                        <a:pt x="54406" y="33525"/>
                        <a:pt x="54873" y="30689"/>
                        <a:pt x="55040" y="27821"/>
                      </a:cubicBezTo>
                      <a:cubicBezTo>
                        <a:pt x="55106" y="26953"/>
                        <a:pt x="55106" y="26119"/>
                        <a:pt x="55106" y="25252"/>
                      </a:cubicBezTo>
                      <a:cubicBezTo>
                        <a:pt x="55106" y="24552"/>
                        <a:pt x="55140" y="23818"/>
                        <a:pt x="55073" y="23117"/>
                      </a:cubicBezTo>
                      <a:lnTo>
                        <a:pt x="55073" y="23117"/>
                      </a:lnTo>
                      <a:lnTo>
                        <a:pt x="55106" y="23151"/>
                      </a:lnTo>
                      <a:cubicBezTo>
                        <a:pt x="55146" y="23168"/>
                        <a:pt x="55184" y="23176"/>
                        <a:pt x="55221" y="23176"/>
                      </a:cubicBezTo>
                      <a:cubicBezTo>
                        <a:pt x="55467" y="23176"/>
                        <a:pt x="55634" y="22833"/>
                        <a:pt x="55373" y="22717"/>
                      </a:cubicBezTo>
                      <a:cubicBezTo>
                        <a:pt x="54873" y="22450"/>
                        <a:pt x="54506" y="21983"/>
                        <a:pt x="54373" y="21416"/>
                      </a:cubicBezTo>
                      <a:cubicBezTo>
                        <a:pt x="54306" y="21183"/>
                        <a:pt x="54306" y="20882"/>
                        <a:pt x="54373" y="20615"/>
                      </a:cubicBezTo>
                      <a:cubicBezTo>
                        <a:pt x="54406" y="20482"/>
                        <a:pt x="54473" y="20349"/>
                        <a:pt x="54573" y="20249"/>
                      </a:cubicBezTo>
                      <a:cubicBezTo>
                        <a:pt x="54606" y="20215"/>
                        <a:pt x="54606" y="20182"/>
                        <a:pt x="54673" y="20148"/>
                      </a:cubicBezTo>
                      <a:cubicBezTo>
                        <a:pt x="54773" y="20182"/>
                        <a:pt x="54906" y="20215"/>
                        <a:pt x="55040" y="20215"/>
                      </a:cubicBezTo>
                      <a:cubicBezTo>
                        <a:pt x="55102" y="20229"/>
                        <a:pt x="55167" y="20236"/>
                        <a:pt x="55231" y="20236"/>
                      </a:cubicBezTo>
                      <a:cubicBezTo>
                        <a:pt x="55475" y="20236"/>
                        <a:pt x="55722" y="20140"/>
                        <a:pt x="55907" y="19982"/>
                      </a:cubicBezTo>
                      <a:cubicBezTo>
                        <a:pt x="55974" y="19882"/>
                        <a:pt x="55907" y="19748"/>
                        <a:pt x="55774" y="19715"/>
                      </a:cubicBezTo>
                      <a:cubicBezTo>
                        <a:pt x="55607" y="19715"/>
                        <a:pt x="55473" y="19782"/>
                        <a:pt x="55307" y="19782"/>
                      </a:cubicBezTo>
                      <a:cubicBezTo>
                        <a:pt x="55140" y="19782"/>
                        <a:pt x="54973" y="19748"/>
                        <a:pt x="54840" y="19715"/>
                      </a:cubicBezTo>
                      <a:cubicBezTo>
                        <a:pt x="54539" y="19615"/>
                        <a:pt x="54306" y="19381"/>
                        <a:pt x="54172" y="19081"/>
                      </a:cubicBezTo>
                      <a:cubicBezTo>
                        <a:pt x="54072" y="18848"/>
                        <a:pt x="54072" y="18581"/>
                        <a:pt x="54139" y="18347"/>
                      </a:cubicBezTo>
                      <a:lnTo>
                        <a:pt x="54139" y="18347"/>
                      </a:lnTo>
                      <a:cubicBezTo>
                        <a:pt x="54212" y="18396"/>
                        <a:pt x="54304" y="18427"/>
                        <a:pt x="54399" y="18427"/>
                      </a:cubicBezTo>
                      <a:cubicBezTo>
                        <a:pt x="54435" y="18427"/>
                        <a:pt x="54470" y="18423"/>
                        <a:pt x="54506" y="18414"/>
                      </a:cubicBezTo>
                      <a:cubicBezTo>
                        <a:pt x="54806" y="18347"/>
                        <a:pt x="54940" y="18014"/>
                        <a:pt x="54773" y="17780"/>
                      </a:cubicBezTo>
                      <a:cubicBezTo>
                        <a:pt x="54680" y="17617"/>
                        <a:pt x="54521" y="17535"/>
                        <a:pt x="54354" y="17535"/>
                      </a:cubicBezTo>
                      <a:cubicBezTo>
                        <a:pt x="54282" y="17535"/>
                        <a:pt x="54209" y="17550"/>
                        <a:pt x="54139" y="17580"/>
                      </a:cubicBezTo>
                      <a:cubicBezTo>
                        <a:pt x="54139" y="17513"/>
                        <a:pt x="54172" y="17447"/>
                        <a:pt x="54206" y="17413"/>
                      </a:cubicBezTo>
                      <a:cubicBezTo>
                        <a:pt x="54230" y="17364"/>
                        <a:pt x="54273" y="17333"/>
                        <a:pt x="54320" y="17333"/>
                      </a:cubicBezTo>
                      <a:cubicBezTo>
                        <a:pt x="54337" y="17333"/>
                        <a:pt x="54355" y="17338"/>
                        <a:pt x="54373" y="17346"/>
                      </a:cubicBezTo>
                      <a:cubicBezTo>
                        <a:pt x="54406" y="17313"/>
                        <a:pt x="54439" y="17313"/>
                        <a:pt x="54473" y="17280"/>
                      </a:cubicBezTo>
                      <a:cubicBezTo>
                        <a:pt x="54528" y="17294"/>
                        <a:pt x="54589" y="17302"/>
                        <a:pt x="54651" y="17302"/>
                      </a:cubicBezTo>
                      <a:cubicBezTo>
                        <a:pt x="54739" y="17302"/>
                        <a:pt x="54828" y="17285"/>
                        <a:pt x="54906" y="17246"/>
                      </a:cubicBezTo>
                      <a:cubicBezTo>
                        <a:pt x="54973" y="17180"/>
                        <a:pt x="55006" y="17046"/>
                        <a:pt x="54940" y="16980"/>
                      </a:cubicBezTo>
                      <a:cubicBezTo>
                        <a:pt x="54773" y="16879"/>
                        <a:pt x="54639" y="16779"/>
                        <a:pt x="54473" y="16779"/>
                      </a:cubicBezTo>
                      <a:cubicBezTo>
                        <a:pt x="54273" y="16713"/>
                        <a:pt x="54106" y="16646"/>
                        <a:pt x="53939" y="16546"/>
                      </a:cubicBezTo>
                      <a:cubicBezTo>
                        <a:pt x="53572" y="16379"/>
                        <a:pt x="53272" y="16179"/>
                        <a:pt x="53038" y="15912"/>
                      </a:cubicBezTo>
                      <a:cubicBezTo>
                        <a:pt x="52738" y="15645"/>
                        <a:pt x="52571" y="15278"/>
                        <a:pt x="52505" y="14911"/>
                      </a:cubicBezTo>
                      <a:cubicBezTo>
                        <a:pt x="52505" y="14778"/>
                        <a:pt x="52505" y="14678"/>
                        <a:pt x="52538" y="14578"/>
                      </a:cubicBezTo>
                      <a:cubicBezTo>
                        <a:pt x="52838" y="14478"/>
                        <a:pt x="53072" y="14278"/>
                        <a:pt x="53205" y="14044"/>
                      </a:cubicBezTo>
                      <a:cubicBezTo>
                        <a:pt x="53305" y="13877"/>
                        <a:pt x="53172" y="13677"/>
                        <a:pt x="53005" y="13677"/>
                      </a:cubicBezTo>
                      <a:cubicBezTo>
                        <a:pt x="52671" y="13711"/>
                        <a:pt x="52371" y="13877"/>
                        <a:pt x="52204" y="14178"/>
                      </a:cubicBezTo>
                      <a:cubicBezTo>
                        <a:pt x="52071" y="14178"/>
                        <a:pt x="51938" y="14144"/>
                        <a:pt x="51837" y="14111"/>
                      </a:cubicBezTo>
                      <a:cubicBezTo>
                        <a:pt x="51537" y="13877"/>
                        <a:pt x="51404" y="13477"/>
                        <a:pt x="51537" y="13143"/>
                      </a:cubicBezTo>
                      <a:cubicBezTo>
                        <a:pt x="51804" y="12877"/>
                        <a:pt x="51971" y="12576"/>
                        <a:pt x="52038" y="12209"/>
                      </a:cubicBezTo>
                      <a:cubicBezTo>
                        <a:pt x="52066" y="11788"/>
                        <a:pt x="51762" y="11248"/>
                        <a:pt x="51327" y="11248"/>
                      </a:cubicBezTo>
                      <a:cubicBezTo>
                        <a:pt x="51246" y="11248"/>
                        <a:pt x="51160" y="11267"/>
                        <a:pt x="51070" y="11309"/>
                      </a:cubicBezTo>
                      <a:cubicBezTo>
                        <a:pt x="50970" y="11376"/>
                        <a:pt x="51004" y="11542"/>
                        <a:pt x="51104" y="11576"/>
                      </a:cubicBezTo>
                      <a:cubicBezTo>
                        <a:pt x="51471" y="11676"/>
                        <a:pt x="51671" y="12109"/>
                        <a:pt x="51437" y="12443"/>
                      </a:cubicBezTo>
                      <a:cubicBezTo>
                        <a:pt x="51237" y="12810"/>
                        <a:pt x="50937" y="13043"/>
                        <a:pt x="50537" y="13177"/>
                      </a:cubicBezTo>
                      <a:cubicBezTo>
                        <a:pt x="50404" y="13211"/>
                        <a:pt x="50270" y="13228"/>
                        <a:pt x="50137" y="13228"/>
                      </a:cubicBezTo>
                      <a:cubicBezTo>
                        <a:pt x="49507" y="13228"/>
                        <a:pt x="48917" y="12849"/>
                        <a:pt x="48669" y="12243"/>
                      </a:cubicBezTo>
                      <a:cubicBezTo>
                        <a:pt x="48629" y="12136"/>
                        <a:pt x="48535" y="12088"/>
                        <a:pt x="48444" y="12088"/>
                      </a:cubicBezTo>
                      <a:cubicBezTo>
                        <a:pt x="48307" y="12088"/>
                        <a:pt x="48175" y="12196"/>
                        <a:pt x="48235" y="12376"/>
                      </a:cubicBezTo>
                      <a:cubicBezTo>
                        <a:pt x="48302" y="12576"/>
                        <a:pt x="48168" y="12810"/>
                        <a:pt x="47968" y="12910"/>
                      </a:cubicBezTo>
                      <a:cubicBezTo>
                        <a:pt x="47925" y="12922"/>
                        <a:pt x="47886" y="12928"/>
                        <a:pt x="47849" y="12928"/>
                      </a:cubicBezTo>
                      <a:cubicBezTo>
                        <a:pt x="47684" y="12928"/>
                        <a:pt x="47571" y="12819"/>
                        <a:pt x="47434" y="12710"/>
                      </a:cubicBezTo>
                      <a:cubicBezTo>
                        <a:pt x="47468" y="12343"/>
                        <a:pt x="47401" y="11943"/>
                        <a:pt x="47167" y="11642"/>
                      </a:cubicBezTo>
                      <a:cubicBezTo>
                        <a:pt x="46923" y="11235"/>
                        <a:pt x="46480" y="11005"/>
                        <a:pt x="46018" y="11005"/>
                      </a:cubicBezTo>
                      <a:cubicBezTo>
                        <a:pt x="45913" y="11005"/>
                        <a:pt x="45806" y="11017"/>
                        <a:pt x="45700" y="11042"/>
                      </a:cubicBezTo>
                      <a:cubicBezTo>
                        <a:pt x="45452" y="11104"/>
                        <a:pt x="45521" y="11483"/>
                        <a:pt x="45746" y="11483"/>
                      </a:cubicBezTo>
                      <a:cubicBezTo>
                        <a:pt x="45763" y="11483"/>
                        <a:pt x="45781" y="11480"/>
                        <a:pt x="45800" y="11476"/>
                      </a:cubicBezTo>
                      <a:cubicBezTo>
                        <a:pt x="45848" y="11469"/>
                        <a:pt x="45895" y="11465"/>
                        <a:pt x="45942" y="11465"/>
                      </a:cubicBezTo>
                      <a:cubicBezTo>
                        <a:pt x="46353" y="11465"/>
                        <a:pt x="46718" y="11720"/>
                        <a:pt x="46867" y="12109"/>
                      </a:cubicBezTo>
                      <a:cubicBezTo>
                        <a:pt x="47001" y="12576"/>
                        <a:pt x="46901" y="13110"/>
                        <a:pt x="46567" y="13510"/>
                      </a:cubicBezTo>
                      <a:cubicBezTo>
                        <a:pt x="46317" y="13854"/>
                        <a:pt x="45892" y="14081"/>
                        <a:pt x="45455" y="14081"/>
                      </a:cubicBezTo>
                      <a:cubicBezTo>
                        <a:pt x="45426" y="14081"/>
                        <a:pt x="45396" y="14080"/>
                        <a:pt x="45366" y="14077"/>
                      </a:cubicBezTo>
                      <a:cubicBezTo>
                        <a:pt x="45033" y="14011"/>
                        <a:pt x="44766" y="13811"/>
                        <a:pt x="44632" y="13510"/>
                      </a:cubicBezTo>
                      <a:cubicBezTo>
                        <a:pt x="44666" y="13344"/>
                        <a:pt x="44632" y="13177"/>
                        <a:pt x="44566" y="13010"/>
                      </a:cubicBezTo>
                      <a:cubicBezTo>
                        <a:pt x="44515" y="12922"/>
                        <a:pt x="44442" y="12886"/>
                        <a:pt x="44369" y="12886"/>
                      </a:cubicBezTo>
                      <a:cubicBezTo>
                        <a:pt x="44249" y="12886"/>
                        <a:pt x="44132" y="12985"/>
                        <a:pt x="44132" y="13110"/>
                      </a:cubicBezTo>
                      <a:cubicBezTo>
                        <a:pt x="44099" y="13277"/>
                        <a:pt x="44099" y="13444"/>
                        <a:pt x="44165" y="13577"/>
                      </a:cubicBezTo>
                      <a:cubicBezTo>
                        <a:pt x="44132" y="13711"/>
                        <a:pt x="44065" y="13777"/>
                        <a:pt x="43965" y="13844"/>
                      </a:cubicBezTo>
                      <a:cubicBezTo>
                        <a:pt x="43925" y="13857"/>
                        <a:pt x="43885" y="13864"/>
                        <a:pt x="43848" y="13864"/>
                      </a:cubicBezTo>
                      <a:cubicBezTo>
                        <a:pt x="43607" y="13864"/>
                        <a:pt x="43436" y="13608"/>
                        <a:pt x="43465" y="13377"/>
                      </a:cubicBezTo>
                      <a:cubicBezTo>
                        <a:pt x="43465" y="13344"/>
                        <a:pt x="43465" y="13277"/>
                        <a:pt x="43431" y="13244"/>
                      </a:cubicBezTo>
                      <a:cubicBezTo>
                        <a:pt x="43398" y="13110"/>
                        <a:pt x="43398" y="13010"/>
                        <a:pt x="43365" y="12877"/>
                      </a:cubicBezTo>
                      <a:cubicBezTo>
                        <a:pt x="43265" y="12610"/>
                        <a:pt x="43098" y="12410"/>
                        <a:pt x="42831" y="12276"/>
                      </a:cubicBezTo>
                      <a:cubicBezTo>
                        <a:pt x="42721" y="12213"/>
                        <a:pt x="42596" y="12180"/>
                        <a:pt x="42473" y="12180"/>
                      </a:cubicBezTo>
                      <a:cubicBezTo>
                        <a:pt x="42336" y="12180"/>
                        <a:pt x="42203" y="12221"/>
                        <a:pt x="42097" y="12310"/>
                      </a:cubicBezTo>
                      <a:cubicBezTo>
                        <a:pt x="41997" y="12410"/>
                        <a:pt x="42030" y="12576"/>
                        <a:pt x="42164" y="12610"/>
                      </a:cubicBezTo>
                      <a:cubicBezTo>
                        <a:pt x="42331" y="12610"/>
                        <a:pt x="42497" y="12643"/>
                        <a:pt x="42631" y="12710"/>
                      </a:cubicBezTo>
                      <a:cubicBezTo>
                        <a:pt x="42798" y="12810"/>
                        <a:pt x="42898" y="12943"/>
                        <a:pt x="42931" y="13143"/>
                      </a:cubicBezTo>
                      <a:cubicBezTo>
                        <a:pt x="42964" y="13510"/>
                        <a:pt x="42798" y="13911"/>
                        <a:pt x="42497" y="14178"/>
                      </a:cubicBezTo>
                      <a:cubicBezTo>
                        <a:pt x="42264" y="14511"/>
                        <a:pt x="41897" y="14745"/>
                        <a:pt x="41530" y="14845"/>
                      </a:cubicBezTo>
                      <a:cubicBezTo>
                        <a:pt x="41500" y="14849"/>
                        <a:pt x="41471" y="14851"/>
                        <a:pt x="41441" y="14851"/>
                      </a:cubicBezTo>
                      <a:cubicBezTo>
                        <a:pt x="41239" y="14851"/>
                        <a:pt x="41046" y="14753"/>
                        <a:pt x="40930" y="14578"/>
                      </a:cubicBezTo>
                      <a:cubicBezTo>
                        <a:pt x="40996" y="14444"/>
                        <a:pt x="40996" y="14311"/>
                        <a:pt x="40930" y="14178"/>
                      </a:cubicBezTo>
                      <a:cubicBezTo>
                        <a:pt x="40896" y="14061"/>
                        <a:pt x="40805" y="14002"/>
                        <a:pt x="40713" y="14002"/>
                      </a:cubicBezTo>
                      <a:cubicBezTo>
                        <a:pt x="40621" y="14002"/>
                        <a:pt x="40529" y="14061"/>
                        <a:pt x="40496" y="14178"/>
                      </a:cubicBezTo>
                      <a:cubicBezTo>
                        <a:pt x="40429" y="14311"/>
                        <a:pt x="40429" y="14478"/>
                        <a:pt x="40496" y="14611"/>
                      </a:cubicBezTo>
                      <a:cubicBezTo>
                        <a:pt x="40463" y="14678"/>
                        <a:pt x="40396" y="14711"/>
                        <a:pt x="40329" y="14745"/>
                      </a:cubicBezTo>
                      <a:cubicBezTo>
                        <a:pt x="40304" y="14749"/>
                        <a:pt x="40278" y="14751"/>
                        <a:pt x="40253" y="14751"/>
                      </a:cubicBezTo>
                      <a:cubicBezTo>
                        <a:pt x="40080" y="14751"/>
                        <a:pt x="39921" y="14652"/>
                        <a:pt x="39862" y="14478"/>
                      </a:cubicBezTo>
                      <a:cubicBezTo>
                        <a:pt x="39862" y="14444"/>
                        <a:pt x="39862" y="14444"/>
                        <a:pt x="39829" y="14411"/>
                      </a:cubicBezTo>
                      <a:cubicBezTo>
                        <a:pt x="39762" y="14244"/>
                        <a:pt x="39695" y="14044"/>
                        <a:pt x="39562" y="13911"/>
                      </a:cubicBezTo>
                      <a:cubicBezTo>
                        <a:pt x="39366" y="13627"/>
                        <a:pt x="39027" y="13443"/>
                        <a:pt x="38695" y="13443"/>
                      </a:cubicBezTo>
                      <a:cubicBezTo>
                        <a:pt x="38519" y="13443"/>
                        <a:pt x="38345" y="13495"/>
                        <a:pt x="38194" y="13610"/>
                      </a:cubicBezTo>
                      <a:cubicBezTo>
                        <a:pt x="38094" y="13677"/>
                        <a:pt x="38194" y="13844"/>
                        <a:pt x="38294" y="13844"/>
                      </a:cubicBezTo>
                      <a:cubicBezTo>
                        <a:pt x="38345" y="13835"/>
                        <a:pt x="38397" y="13831"/>
                        <a:pt x="38448" y="13831"/>
                      </a:cubicBezTo>
                      <a:cubicBezTo>
                        <a:pt x="38801" y="13831"/>
                        <a:pt x="39154" y="14028"/>
                        <a:pt x="39329" y="14378"/>
                      </a:cubicBezTo>
                      <a:cubicBezTo>
                        <a:pt x="39495" y="14811"/>
                        <a:pt x="39429" y="15278"/>
                        <a:pt x="39228" y="15679"/>
                      </a:cubicBezTo>
                      <a:cubicBezTo>
                        <a:pt x="38995" y="16112"/>
                        <a:pt x="38695" y="16546"/>
                        <a:pt x="38361" y="16879"/>
                      </a:cubicBezTo>
                      <a:cubicBezTo>
                        <a:pt x="38194" y="17046"/>
                        <a:pt x="38028" y="17213"/>
                        <a:pt x="37827" y="17346"/>
                      </a:cubicBezTo>
                      <a:cubicBezTo>
                        <a:pt x="37761" y="17380"/>
                        <a:pt x="37661" y="17413"/>
                        <a:pt x="37561" y="17413"/>
                      </a:cubicBezTo>
                      <a:cubicBezTo>
                        <a:pt x="37527" y="17280"/>
                        <a:pt x="37461" y="17146"/>
                        <a:pt x="37394" y="17046"/>
                      </a:cubicBezTo>
                      <a:cubicBezTo>
                        <a:pt x="37348" y="16954"/>
                        <a:pt x="37267" y="16912"/>
                        <a:pt x="37190" y="16912"/>
                      </a:cubicBezTo>
                      <a:cubicBezTo>
                        <a:pt x="37098" y="16912"/>
                        <a:pt x="37012" y="16971"/>
                        <a:pt x="36994" y="17080"/>
                      </a:cubicBezTo>
                      <a:cubicBezTo>
                        <a:pt x="36893" y="17280"/>
                        <a:pt x="36960" y="17513"/>
                        <a:pt x="37127" y="17647"/>
                      </a:cubicBezTo>
                      <a:cubicBezTo>
                        <a:pt x="37094" y="17947"/>
                        <a:pt x="36827" y="18180"/>
                        <a:pt x="36527" y="18180"/>
                      </a:cubicBezTo>
                      <a:cubicBezTo>
                        <a:pt x="36493" y="18180"/>
                        <a:pt x="36493" y="18214"/>
                        <a:pt x="36460" y="18214"/>
                      </a:cubicBezTo>
                      <a:cubicBezTo>
                        <a:pt x="36293" y="18114"/>
                        <a:pt x="36093" y="18014"/>
                        <a:pt x="35893" y="17947"/>
                      </a:cubicBezTo>
                      <a:cubicBezTo>
                        <a:pt x="35809" y="17914"/>
                        <a:pt x="35718" y="17897"/>
                        <a:pt x="35626" y="17897"/>
                      </a:cubicBezTo>
                      <a:cubicBezTo>
                        <a:pt x="35534" y="17897"/>
                        <a:pt x="35442" y="17914"/>
                        <a:pt x="35359" y="17947"/>
                      </a:cubicBezTo>
                      <a:cubicBezTo>
                        <a:pt x="35226" y="18014"/>
                        <a:pt x="35226" y="18214"/>
                        <a:pt x="35359" y="18280"/>
                      </a:cubicBezTo>
                      <a:cubicBezTo>
                        <a:pt x="35459" y="18347"/>
                        <a:pt x="35526" y="18347"/>
                        <a:pt x="35626" y="18381"/>
                      </a:cubicBezTo>
                      <a:cubicBezTo>
                        <a:pt x="35726" y="18381"/>
                        <a:pt x="35826" y="18414"/>
                        <a:pt x="35893" y="18447"/>
                      </a:cubicBezTo>
                      <a:cubicBezTo>
                        <a:pt x="36093" y="18514"/>
                        <a:pt x="36226" y="18614"/>
                        <a:pt x="36393" y="18747"/>
                      </a:cubicBezTo>
                      <a:cubicBezTo>
                        <a:pt x="36660" y="19014"/>
                        <a:pt x="36827" y="19381"/>
                        <a:pt x="36860" y="19782"/>
                      </a:cubicBezTo>
                      <a:cubicBezTo>
                        <a:pt x="36891" y="20644"/>
                        <a:pt x="36182" y="21364"/>
                        <a:pt x="35338" y="21364"/>
                      </a:cubicBezTo>
                      <a:cubicBezTo>
                        <a:pt x="35268" y="21364"/>
                        <a:pt x="35197" y="21360"/>
                        <a:pt x="35126" y="21349"/>
                      </a:cubicBezTo>
                      <a:cubicBezTo>
                        <a:pt x="34992" y="21349"/>
                        <a:pt x="34892" y="21483"/>
                        <a:pt x="34925" y="21650"/>
                      </a:cubicBezTo>
                      <a:cubicBezTo>
                        <a:pt x="35092" y="22083"/>
                        <a:pt x="34925" y="22584"/>
                        <a:pt x="34492" y="22850"/>
                      </a:cubicBezTo>
                      <a:cubicBezTo>
                        <a:pt x="34475" y="22834"/>
                        <a:pt x="34450" y="22825"/>
                        <a:pt x="34425" y="22825"/>
                      </a:cubicBezTo>
                      <a:cubicBezTo>
                        <a:pt x="34400" y="22825"/>
                        <a:pt x="34375" y="22834"/>
                        <a:pt x="34358" y="22850"/>
                      </a:cubicBezTo>
                      <a:cubicBezTo>
                        <a:pt x="34309" y="22844"/>
                        <a:pt x="34259" y="22841"/>
                        <a:pt x="34211" y="22841"/>
                      </a:cubicBezTo>
                      <a:cubicBezTo>
                        <a:pt x="33740" y="22841"/>
                        <a:pt x="33339" y="23127"/>
                        <a:pt x="33157" y="23551"/>
                      </a:cubicBezTo>
                      <a:cubicBezTo>
                        <a:pt x="33132" y="23628"/>
                        <a:pt x="33206" y="23706"/>
                        <a:pt x="33287" y="23706"/>
                      </a:cubicBezTo>
                      <a:cubicBezTo>
                        <a:pt x="33311" y="23706"/>
                        <a:pt x="33335" y="23699"/>
                        <a:pt x="33358" y="23684"/>
                      </a:cubicBezTo>
                      <a:cubicBezTo>
                        <a:pt x="33624" y="23484"/>
                        <a:pt x="33958" y="23351"/>
                        <a:pt x="34292" y="23317"/>
                      </a:cubicBezTo>
                      <a:cubicBezTo>
                        <a:pt x="35059" y="23351"/>
                        <a:pt x="35526" y="24151"/>
                        <a:pt x="35192" y="24818"/>
                      </a:cubicBezTo>
                      <a:cubicBezTo>
                        <a:pt x="34992" y="25152"/>
                        <a:pt x="34659" y="25352"/>
                        <a:pt x="34292" y="25386"/>
                      </a:cubicBezTo>
                      <a:cubicBezTo>
                        <a:pt x="34125" y="25452"/>
                        <a:pt x="34058" y="25652"/>
                        <a:pt x="34192" y="25786"/>
                      </a:cubicBezTo>
                      <a:cubicBezTo>
                        <a:pt x="34325" y="25853"/>
                        <a:pt x="34392" y="26053"/>
                        <a:pt x="34325" y="26186"/>
                      </a:cubicBezTo>
                      <a:cubicBezTo>
                        <a:pt x="34258" y="26353"/>
                        <a:pt x="34091" y="26386"/>
                        <a:pt x="33925" y="26386"/>
                      </a:cubicBezTo>
                      <a:cubicBezTo>
                        <a:pt x="33858" y="26386"/>
                        <a:pt x="33791" y="26420"/>
                        <a:pt x="33758" y="26486"/>
                      </a:cubicBezTo>
                      <a:cubicBezTo>
                        <a:pt x="33624" y="26453"/>
                        <a:pt x="33524" y="26386"/>
                        <a:pt x="33391" y="26386"/>
                      </a:cubicBezTo>
                      <a:cubicBezTo>
                        <a:pt x="33291" y="26320"/>
                        <a:pt x="33191" y="26320"/>
                        <a:pt x="33057" y="26286"/>
                      </a:cubicBezTo>
                      <a:cubicBezTo>
                        <a:pt x="32991" y="26270"/>
                        <a:pt x="32924" y="26261"/>
                        <a:pt x="32857" y="26261"/>
                      </a:cubicBezTo>
                      <a:cubicBezTo>
                        <a:pt x="32791" y="26261"/>
                        <a:pt x="32724" y="26270"/>
                        <a:pt x="32657" y="26286"/>
                      </a:cubicBezTo>
                      <a:cubicBezTo>
                        <a:pt x="32557" y="26320"/>
                        <a:pt x="32490" y="26386"/>
                        <a:pt x="32490" y="26486"/>
                      </a:cubicBezTo>
                      <a:lnTo>
                        <a:pt x="32490" y="26520"/>
                      </a:lnTo>
                      <a:cubicBezTo>
                        <a:pt x="32257" y="26620"/>
                        <a:pt x="32090" y="26753"/>
                        <a:pt x="31923" y="26953"/>
                      </a:cubicBezTo>
                      <a:cubicBezTo>
                        <a:pt x="31523" y="27354"/>
                        <a:pt x="31356" y="27921"/>
                        <a:pt x="31423" y="28488"/>
                      </a:cubicBezTo>
                      <a:cubicBezTo>
                        <a:pt x="31523" y="29055"/>
                        <a:pt x="31790" y="29589"/>
                        <a:pt x="32223" y="30022"/>
                      </a:cubicBezTo>
                      <a:cubicBezTo>
                        <a:pt x="32357" y="30156"/>
                        <a:pt x="32524" y="30289"/>
                        <a:pt x="32690" y="30422"/>
                      </a:cubicBezTo>
                      <a:cubicBezTo>
                        <a:pt x="32624" y="30456"/>
                        <a:pt x="32557" y="30489"/>
                        <a:pt x="32490" y="30523"/>
                      </a:cubicBezTo>
                      <a:cubicBezTo>
                        <a:pt x="32441" y="30474"/>
                        <a:pt x="32375" y="30443"/>
                        <a:pt x="32316" y="30443"/>
                      </a:cubicBezTo>
                      <a:cubicBezTo>
                        <a:pt x="32295" y="30443"/>
                        <a:pt x="32275" y="30447"/>
                        <a:pt x="32257" y="30456"/>
                      </a:cubicBezTo>
                      <a:cubicBezTo>
                        <a:pt x="31879" y="30582"/>
                        <a:pt x="31425" y="30803"/>
                        <a:pt x="30995" y="30803"/>
                      </a:cubicBezTo>
                      <a:cubicBezTo>
                        <a:pt x="30856" y="30803"/>
                        <a:pt x="30720" y="30780"/>
                        <a:pt x="30589" y="30723"/>
                      </a:cubicBezTo>
                      <a:cubicBezTo>
                        <a:pt x="30255" y="30589"/>
                        <a:pt x="29989" y="30156"/>
                        <a:pt x="30255" y="29822"/>
                      </a:cubicBezTo>
                      <a:cubicBezTo>
                        <a:pt x="30349" y="29635"/>
                        <a:pt x="30180" y="29419"/>
                        <a:pt x="29967" y="29419"/>
                      </a:cubicBezTo>
                      <a:cubicBezTo>
                        <a:pt x="29952" y="29419"/>
                        <a:pt x="29937" y="29420"/>
                        <a:pt x="29922" y="29422"/>
                      </a:cubicBezTo>
                      <a:cubicBezTo>
                        <a:pt x="29696" y="29522"/>
                        <a:pt x="29460" y="29571"/>
                        <a:pt x="29228" y="29571"/>
                      </a:cubicBezTo>
                      <a:cubicBezTo>
                        <a:pt x="28843" y="29571"/>
                        <a:pt x="28466" y="29438"/>
                        <a:pt x="28154" y="29188"/>
                      </a:cubicBezTo>
                      <a:cubicBezTo>
                        <a:pt x="27887" y="28988"/>
                        <a:pt x="27687" y="28688"/>
                        <a:pt x="27620" y="28354"/>
                      </a:cubicBezTo>
                      <a:cubicBezTo>
                        <a:pt x="27553" y="28054"/>
                        <a:pt x="27754" y="27754"/>
                        <a:pt x="28054" y="27687"/>
                      </a:cubicBezTo>
                      <a:cubicBezTo>
                        <a:pt x="28187" y="27620"/>
                        <a:pt x="28287" y="27520"/>
                        <a:pt x="28254" y="27354"/>
                      </a:cubicBezTo>
                      <a:cubicBezTo>
                        <a:pt x="28254" y="27220"/>
                        <a:pt x="28121" y="27120"/>
                        <a:pt x="27987" y="27120"/>
                      </a:cubicBezTo>
                      <a:cubicBezTo>
                        <a:pt x="26986" y="26987"/>
                        <a:pt x="26486" y="25953"/>
                        <a:pt x="26553" y="25052"/>
                      </a:cubicBezTo>
                      <a:cubicBezTo>
                        <a:pt x="26580" y="24595"/>
                        <a:pt x="26953" y="23294"/>
                        <a:pt x="27498" y="23294"/>
                      </a:cubicBezTo>
                      <a:cubicBezTo>
                        <a:pt x="27630" y="23294"/>
                        <a:pt x="27771" y="23369"/>
                        <a:pt x="27920" y="23551"/>
                      </a:cubicBezTo>
                      <a:cubicBezTo>
                        <a:pt x="27959" y="23602"/>
                        <a:pt x="28007" y="23624"/>
                        <a:pt x="28055" y="23624"/>
                      </a:cubicBezTo>
                      <a:cubicBezTo>
                        <a:pt x="28133" y="23624"/>
                        <a:pt x="28213" y="23567"/>
                        <a:pt x="28254" y="23484"/>
                      </a:cubicBezTo>
                      <a:cubicBezTo>
                        <a:pt x="28405" y="23030"/>
                        <a:pt x="27898" y="22741"/>
                        <a:pt x="27503" y="22741"/>
                      </a:cubicBezTo>
                      <a:cubicBezTo>
                        <a:pt x="27463" y="22741"/>
                        <a:pt x="27424" y="22744"/>
                        <a:pt x="27387" y="22750"/>
                      </a:cubicBezTo>
                      <a:cubicBezTo>
                        <a:pt x="27086" y="22784"/>
                        <a:pt x="26786" y="22984"/>
                        <a:pt x="26619" y="23251"/>
                      </a:cubicBezTo>
                      <a:lnTo>
                        <a:pt x="26519" y="23251"/>
                      </a:lnTo>
                      <a:cubicBezTo>
                        <a:pt x="26279" y="23371"/>
                        <a:pt x="26015" y="23431"/>
                        <a:pt x="25741" y="23431"/>
                      </a:cubicBezTo>
                      <a:cubicBezTo>
                        <a:pt x="25559" y="23431"/>
                        <a:pt x="25372" y="23404"/>
                        <a:pt x="25185" y="23351"/>
                      </a:cubicBezTo>
                      <a:cubicBezTo>
                        <a:pt x="24852" y="23217"/>
                        <a:pt x="24585" y="22950"/>
                        <a:pt x="24518" y="22584"/>
                      </a:cubicBezTo>
                      <a:cubicBezTo>
                        <a:pt x="24451" y="22250"/>
                        <a:pt x="24618" y="21916"/>
                        <a:pt x="24918" y="21750"/>
                      </a:cubicBezTo>
                      <a:cubicBezTo>
                        <a:pt x="24989" y="21726"/>
                        <a:pt x="25060" y="21702"/>
                        <a:pt x="25119" y="21702"/>
                      </a:cubicBezTo>
                      <a:cubicBezTo>
                        <a:pt x="25143" y="21702"/>
                        <a:pt x="25166" y="21706"/>
                        <a:pt x="25185" y="21716"/>
                      </a:cubicBezTo>
                      <a:cubicBezTo>
                        <a:pt x="25385" y="21883"/>
                        <a:pt x="25585" y="22016"/>
                        <a:pt x="25786" y="22117"/>
                      </a:cubicBezTo>
                      <a:cubicBezTo>
                        <a:pt x="25833" y="22150"/>
                        <a:pt x="25880" y="22165"/>
                        <a:pt x="25924" y="22165"/>
                      </a:cubicBezTo>
                      <a:cubicBezTo>
                        <a:pt x="26100" y="22165"/>
                        <a:pt x="26232" y="21936"/>
                        <a:pt x="26152" y="21750"/>
                      </a:cubicBezTo>
                      <a:cubicBezTo>
                        <a:pt x="26019" y="21483"/>
                        <a:pt x="25786" y="21283"/>
                        <a:pt x="25485" y="21183"/>
                      </a:cubicBezTo>
                      <a:cubicBezTo>
                        <a:pt x="24985" y="20682"/>
                        <a:pt x="24718" y="20015"/>
                        <a:pt x="24685" y="19315"/>
                      </a:cubicBezTo>
                      <a:cubicBezTo>
                        <a:pt x="24651" y="18814"/>
                        <a:pt x="24885" y="18347"/>
                        <a:pt x="25285" y="18047"/>
                      </a:cubicBezTo>
                      <a:cubicBezTo>
                        <a:pt x="25369" y="17997"/>
                        <a:pt x="25469" y="17972"/>
                        <a:pt x="25573" y="17972"/>
                      </a:cubicBezTo>
                      <a:cubicBezTo>
                        <a:pt x="25677" y="17972"/>
                        <a:pt x="25786" y="17997"/>
                        <a:pt x="25886" y="18047"/>
                      </a:cubicBezTo>
                      <a:cubicBezTo>
                        <a:pt x="26052" y="18147"/>
                        <a:pt x="26152" y="18347"/>
                        <a:pt x="26219" y="18547"/>
                      </a:cubicBezTo>
                      <a:cubicBezTo>
                        <a:pt x="26239" y="18644"/>
                        <a:pt x="26315" y="18696"/>
                        <a:pt x="26395" y="18696"/>
                      </a:cubicBezTo>
                      <a:cubicBezTo>
                        <a:pt x="26452" y="18696"/>
                        <a:pt x="26511" y="18670"/>
                        <a:pt x="26553" y="18614"/>
                      </a:cubicBezTo>
                      <a:cubicBezTo>
                        <a:pt x="26686" y="18280"/>
                        <a:pt x="26619" y="17914"/>
                        <a:pt x="26319" y="17713"/>
                      </a:cubicBezTo>
                      <a:cubicBezTo>
                        <a:pt x="26353" y="17647"/>
                        <a:pt x="26319" y="17580"/>
                        <a:pt x="26253" y="17547"/>
                      </a:cubicBezTo>
                      <a:cubicBezTo>
                        <a:pt x="25852" y="17246"/>
                        <a:pt x="25352" y="16980"/>
                        <a:pt x="25218" y="16446"/>
                      </a:cubicBezTo>
                      <a:cubicBezTo>
                        <a:pt x="25152" y="16246"/>
                        <a:pt x="25185" y="16012"/>
                        <a:pt x="25319" y="15845"/>
                      </a:cubicBezTo>
                      <a:cubicBezTo>
                        <a:pt x="25392" y="15748"/>
                        <a:pt x="25519" y="15686"/>
                        <a:pt x="25647" y="15686"/>
                      </a:cubicBezTo>
                      <a:cubicBezTo>
                        <a:pt x="25694" y="15686"/>
                        <a:pt x="25741" y="15694"/>
                        <a:pt x="25786" y="15712"/>
                      </a:cubicBezTo>
                      <a:cubicBezTo>
                        <a:pt x="25811" y="15719"/>
                        <a:pt x="25835" y="15722"/>
                        <a:pt x="25859" y="15722"/>
                      </a:cubicBezTo>
                      <a:cubicBezTo>
                        <a:pt x="26058" y="15722"/>
                        <a:pt x="26205" y="15494"/>
                        <a:pt x="26086" y="15345"/>
                      </a:cubicBezTo>
                      <a:cubicBezTo>
                        <a:pt x="25786" y="14878"/>
                        <a:pt x="25552" y="14344"/>
                        <a:pt x="25452" y="13811"/>
                      </a:cubicBezTo>
                      <a:cubicBezTo>
                        <a:pt x="25385" y="13310"/>
                        <a:pt x="25519" y="12843"/>
                        <a:pt x="25786" y="12410"/>
                      </a:cubicBezTo>
                      <a:cubicBezTo>
                        <a:pt x="26019" y="12043"/>
                        <a:pt x="26419" y="11809"/>
                        <a:pt x="26853" y="11809"/>
                      </a:cubicBezTo>
                      <a:cubicBezTo>
                        <a:pt x="26953" y="11809"/>
                        <a:pt x="27020" y="11809"/>
                        <a:pt x="27086" y="11843"/>
                      </a:cubicBezTo>
                      <a:cubicBezTo>
                        <a:pt x="27120" y="11943"/>
                        <a:pt x="27187" y="12043"/>
                        <a:pt x="27220" y="12176"/>
                      </a:cubicBezTo>
                      <a:cubicBezTo>
                        <a:pt x="27280" y="12257"/>
                        <a:pt x="27378" y="12301"/>
                        <a:pt x="27475" y="12301"/>
                      </a:cubicBezTo>
                      <a:cubicBezTo>
                        <a:pt x="27538" y="12301"/>
                        <a:pt x="27601" y="12282"/>
                        <a:pt x="27654" y="12243"/>
                      </a:cubicBezTo>
                      <a:cubicBezTo>
                        <a:pt x="27687" y="12310"/>
                        <a:pt x="27687" y="12376"/>
                        <a:pt x="27687" y="12443"/>
                      </a:cubicBezTo>
                      <a:cubicBezTo>
                        <a:pt x="27704" y="12576"/>
                        <a:pt x="27812" y="12643"/>
                        <a:pt x="27920" y="12643"/>
                      </a:cubicBezTo>
                      <a:cubicBezTo>
                        <a:pt x="28029" y="12643"/>
                        <a:pt x="28137" y="12576"/>
                        <a:pt x="28154" y="12443"/>
                      </a:cubicBezTo>
                      <a:cubicBezTo>
                        <a:pt x="28187" y="12009"/>
                        <a:pt x="27954" y="11642"/>
                        <a:pt x="27553" y="11442"/>
                      </a:cubicBezTo>
                      <a:cubicBezTo>
                        <a:pt x="27487" y="11242"/>
                        <a:pt x="27520" y="11009"/>
                        <a:pt x="27620" y="10842"/>
                      </a:cubicBezTo>
                      <a:cubicBezTo>
                        <a:pt x="27687" y="10775"/>
                        <a:pt x="27787" y="10742"/>
                        <a:pt x="27887" y="10742"/>
                      </a:cubicBezTo>
                      <a:lnTo>
                        <a:pt x="27954" y="10742"/>
                      </a:lnTo>
                      <a:cubicBezTo>
                        <a:pt x="27987" y="10808"/>
                        <a:pt x="28054" y="10875"/>
                        <a:pt x="28087" y="10942"/>
                      </a:cubicBezTo>
                      <a:cubicBezTo>
                        <a:pt x="28142" y="11006"/>
                        <a:pt x="28206" y="11032"/>
                        <a:pt x="28270" y="11032"/>
                      </a:cubicBezTo>
                      <a:cubicBezTo>
                        <a:pt x="28440" y="11032"/>
                        <a:pt x="28603" y="10845"/>
                        <a:pt x="28554" y="10675"/>
                      </a:cubicBezTo>
                      <a:cubicBezTo>
                        <a:pt x="28521" y="10542"/>
                        <a:pt x="28487" y="10442"/>
                        <a:pt x="28387" y="10341"/>
                      </a:cubicBezTo>
                      <a:cubicBezTo>
                        <a:pt x="28187" y="9874"/>
                        <a:pt x="28287" y="9341"/>
                        <a:pt x="28654" y="9007"/>
                      </a:cubicBezTo>
                      <a:cubicBezTo>
                        <a:pt x="28868" y="8839"/>
                        <a:pt x="29124" y="8755"/>
                        <a:pt x="29381" y="8755"/>
                      </a:cubicBezTo>
                      <a:cubicBezTo>
                        <a:pt x="29684" y="8755"/>
                        <a:pt x="29987" y="8872"/>
                        <a:pt x="30222" y="9107"/>
                      </a:cubicBezTo>
                      <a:cubicBezTo>
                        <a:pt x="30277" y="9153"/>
                        <a:pt x="30341" y="9173"/>
                        <a:pt x="30404" y="9173"/>
                      </a:cubicBezTo>
                      <a:cubicBezTo>
                        <a:pt x="30574" y="9173"/>
                        <a:pt x="30738" y="9025"/>
                        <a:pt x="30689" y="8807"/>
                      </a:cubicBezTo>
                      <a:cubicBezTo>
                        <a:pt x="30407" y="7449"/>
                        <a:pt x="31483" y="6347"/>
                        <a:pt x="32692" y="6347"/>
                      </a:cubicBezTo>
                      <a:cubicBezTo>
                        <a:pt x="33058" y="6347"/>
                        <a:pt x="33435" y="6448"/>
                        <a:pt x="33791" y="6672"/>
                      </a:cubicBezTo>
                      <a:cubicBezTo>
                        <a:pt x="33828" y="6690"/>
                        <a:pt x="33866" y="6699"/>
                        <a:pt x="33904" y="6699"/>
                      </a:cubicBezTo>
                      <a:cubicBezTo>
                        <a:pt x="34077" y="6699"/>
                        <a:pt x="34246" y="6530"/>
                        <a:pt x="34192" y="6339"/>
                      </a:cubicBezTo>
                      <a:cubicBezTo>
                        <a:pt x="34125" y="5705"/>
                        <a:pt x="34492" y="5104"/>
                        <a:pt x="35092" y="4871"/>
                      </a:cubicBezTo>
                      <a:cubicBezTo>
                        <a:pt x="35228" y="4835"/>
                        <a:pt x="35364" y="4818"/>
                        <a:pt x="35496" y="4818"/>
                      </a:cubicBezTo>
                      <a:cubicBezTo>
                        <a:pt x="35984" y="4818"/>
                        <a:pt x="36431" y="5052"/>
                        <a:pt x="36693" y="5471"/>
                      </a:cubicBezTo>
                      <a:cubicBezTo>
                        <a:pt x="36756" y="5555"/>
                        <a:pt x="36835" y="5589"/>
                        <a:pt x="36909" y="5589"/>
                      </a:cubicBezTo>
                      <a:cubicBezTo>
                        <a:pt x="37074" y="5589"/>
                        <a:pt x="37219" y="5421"/>
                        <a:pt x="37127" y="5238"/>
                      </a:cubicBezTo>
                      <a:cubicBezTo>
                        <a:pt x="36893" y="4804"/>
                        <a:pt x="36994" y="4270"/>
                        <a:pt x="37360" y="3937"/>
                      </a:cubicBezTo>
                      <a:cubicBezTo>
                        <a:pt x="37571" y="3750"/>
                        <a:pt x="37831" y="3645"/>
                        <a:pt x="38106" y="3645"/>
                      </a:cubicBezTo>
                      <a:cubicBezTo>
                        <a:pt x="38222" y="3645"/>
                        <a:pt x="38342" y="3664"/>
                        <a:pt x="38461" y="3703"/>
                      </a:cubicBezTo>
                      <a:cubicBezTo>
                        <a:pt x="38294" y="4204"/>
                        <a:pt x="38328" y="4771"/>
                        <a:pt x="38495" y="5271"/>
                      </a:cubicBezTo>
                      <a:cubicBezTo>
                        <a:pt x="38530" y="5343"/>
                        <a:pt x="38592" y="5372"/>
                        <a:pt x="38656" y="5372"/>
                      </a:cubicBezTo>
                      <a:cubicBezTo>
                        <a:pt x="38771" y="5372"/>
                        <a:pt x="38895" y="5278"/>
                        <a:pt x="38895" y="5171"/>
                      </a:cubicBezTo>
                      <a:cubicBezTo>
                        <a:pt x="38895" y="4871"/>
                        <a:pt x="38862" y="4604"/>
                        <a:pt x="38895" y="4304"/>
                      </a:cubicBezTo>
                      <a:cubicBezTo>
                        <a:pt x="38928" y="4037"/>
                        <a:pt x="38962" y="3770"/>
                        <a:pt x="39062" y="3537"/>
                      </a:cubicBezTo>
                      <a:cubicBezTo>
                        <a:pt x="39471" y="2308"/>
                        <a:pt x="40612" y="1549"/>
                        <a:pt x="41817" y="1549"/>
                      </a:cubicBezTo>
                      <a:cubicBezTo>
                        <a:pt x="42280" y="1549"/>
                        <a:pt x="42753" y="1661"/>
                        <a:pt x="43198" y="1902"/>
                      </a:cubicBezTo>
                      <a:cubicBezTo>
                        <a:pt x="43237" y="1925"/>
                        <a:pt x="43280" y="1936"/>
                        <a:pt x="43322" y="1936"/>
                      </a:cubicBezTo>
                      <a:cubicBezTo>
                        <a:pt x="43461" y="1936"/>
                        <a:pt x="43598" y="1822"/>
                        <a:pt x="43598" y="1669"/>
                      </a:cubicBezTo>
                      <a:cubicBezTo>
                        <a:pt x="43598" y="922"/>
                        <a:pt x="44185" y="513"/>
                        <a:pt x="44772" y="513"/>
                      </a:cubicBezTo>
                      <a:close/>
                      <a:moveTo>
                        <a:pt x="48535" y="12977"/>
                      </a:moveTo>
                      <a:cubicBezTo>
                        <a:pt x="48945" y="13455"/>
                        <a:pt x="49527" y="13716"/>
                        <a:pt x="50120" y="13716"/>
                      </a:cubicBezTo>
                      <a:cubicBezTo>
                        <a:pt x="50395" y="13716"/>
                        <a:pt x="50673" y="13660"/>
                        <a:pt x="50937" y="13544"/>
                      </a:cubicBezTo>
                      <a:lnTo>
                        <a:pt x="51037" y="13510"/>
                      </a:lnTo>
                      <a:cubicBezTo>
                        <a:pt x="51037" y="13911"/>
                        <a:pt x="51270" y="14311"/>
                        <a:pt x="51604" y="14511"/>
                      </a:cubicBezTo>
                      <a:cubicBezTo>
                        <a:pt x="51737" y="14578"/>
                        <a:pt x="51871" y="14645"/>
                        <a:pt x="52004" y="14645"/>
                      </a:cubicBezTo>
                      <a:cubicBezTo>
                        <a:pt x="51938" y="15112"/>
                        <a:pt x="52104" y="15612"/>
                        <a:pt x="52405" y="15979"/>
                      </a:cubicBezTo>
                      <a:cubicBezTo>
                        <a:pt x="52671" y="16379"/>
                        <a:pt x="53072" y="16713"/>
                        <a:pt x="53472" y="16946"/>
                      </a:cubicBezTo>
                      <a:cubicBezTo>
                        <a:pt x="53605" y="17013"/>
                        <a:pt x="53772" y="17080"/>
                        <a:pt x="53906" y="17146"/>
                      </a:cubicBezTo>
                      <a:cubicBezTo>
                        <a:pt x="53739" y="17346"/>
                        <a:pt x="53705" y="17680"/>
                        <a:pt x="53839" y="17914"/>
                      </a:cubicBezTo>
                      <a:cubicBezTo>
                        <a:pt x="53739" y="18080"/>
                        <a:pt x="53705" y="18247"/>
                        <a:pt x="53672" y="18414"/>
                      </a:cubicBezTo>
                      <a:cubicBezTo>
                        <a:pt x="53572" y="18948"/>
                        <a:pt x="53772" y="19515"/>
                        <a:pt x="54206" y="19882"/>
                      </a:cubicBezTo>
                      <a:lnTo>
                        <a:pt x="54273" y="19948"/>
                      </a:lnTo>
                      <a:cubicBezTo>
                        <a:pt x="54172" y="20048"/>
                        <a:pt x="54106" y="20182"/>
                        <a:pt x="54039" y="20349"/>
                      </a:cubicBezTo>
                      <a:cubicBezTo>
                        <a:pt x="53906" y="20682"/>
                        <a:pt x="53839" y="21082"/>
                        <a:pt x="53906" y="21449"/>
                      </a:cubicBezTo>
                      <a:cubicBezTo>
                        <a:pt x="54006" y="22050"/>
                        <a:pt x="54339" y="22584"/>
                        <a:pt x="54806" y="22950"/>
                      </a:cubicBezTo>
                      <a:cubicBezTo>
                        <a:pt x="54740" y="23618"/>
                        <a:pt x="54773" y="24285"/>
                        <a:pt x="54773" y="24952"/>
                      </a:cubicBezTo>
                      <a:cubicBezTo>
                        <a:pt x="54773" y="25686"/>
                        <a:pt x="54740" y="26453"/>
                        <a:pt x="54706" y="27187"/>
                      </a:cubicBezTo>
                      <a:cubicBezTo>
                        <a:pt x="54639" y="28721"/>
                        <a:pt x="54473" y="30222"/>
                        <a:pt x="54139" y="31690"/>
                      </a:cubicBezTo>
                      <a:cubicBezTo>
                        <a:pt x="53672" y="34192"/>
                        <a:pt x="52671" y="36560"/>
                        <a:pt x="51170" y="38662"/>
                      </a:cubicBezTo>
                      <a:cubicBezTo>
                        <a:pt x="50436" y="39629"/>
                        <a:pt x="49569" y="40496"/>
                        <a:pt x="48568" y="41197"/>
                      </a:cubicBezTo>
                      <a:lnTo>
                        <a:pt x="48568" y="41230"/>
                      </a:lnTo>
                      <a:cubicBezTo>
                        <a:pt x="48502" y="41230"/>
                        <a:pt x="48435" y="41230"/>
                        <a:pt x="48402" y="41297"/>
                      </a:cubicBezTo>
                      <a:cubicBezTo>
                        <a:pt x="47778" y="41859"/>
                        <a:pt x="46959" y="42018"/>
                        <a:pt x="46131" y="42018"/>
                      </a:cubicBezTo>
                      <a:cubicBezTo>
                        <a:pt x="45632" y="42018"/>
                        <a:pt x="45130" y="41960"/>
                        <a:pt x="44666" y="41897"/>
                      </a:cubicBezTo>
                      <a:cubicBezTo>
                        <a:pt x="43031" y="41731"/>
                        <a:pt x="41430" y="41364"/>
                        <a:pt x="39929" y="40763"/>
                      </a:cubicBezTo>
                      <a:cubicBezTo>
                        <a:pt x="38495" y="40163"/>
                        <a:pt x="37194" y="39229"/>
                        <a:pt x="36126" y="38095"/>
                      </a:cubicBezTo>
                      <a:cubicBezTo>
                        <a:pt x="35126" y="36960"/>
                        <a:pt x="34492" y="35559"/>
                        <a:pt x="34225" y="34058"/>
                      </a:cubicBezTo>
                      <a:cubicBezTo>
                        <a:pt x="34091" y="33491"/>
                        <a:pt x="34025" y="32891"/>
                        <a:pt x="33991" y="32290"/>
                      </a:cubicBezTo>
                      <a:lnTo>
                        <a:pt x="34025" y="32224"/>
                      </a:lnTo>
                      <a:cubicBezTo>
                        <a:pt x="34192" y="31957"/>
                        <a:pt x="34225" y="31657"/>
                        <a:pt x="34192" y="31390"/>
                      </a:cubicBezTo>
                      <a:lnTo>
                        <a:pt x="34192" y="31323"/>
                      </a:lnTo>
                      <a:cubicBezTo>
                        <a:pt x="34192" y="31256"/>
                        <a:pt x="34192" y="31223"/>
                        <a:pt x="34158" y="31190"/>
                      </a:cubicBezTo>
                      <a:cubicBezTo>
                        <a:pt x="34125" y="31023"/>
                        <a:pt x="34025" y="30889"/>
                        <a:pt x="33925" y="30789"/>
                      </a:cubicBezTo>
                      <a:lnTo>
                        <a:pt x="33925" y="28354"/>
                      </a:lnTo>
                      <a:cubicBezTo>
                        <a:pt x="33925" y="28271"/>
                        <a:pt x="33866" y="28229"/>
                        <a:pt x="33808" y="28229"/>
                      </a:cubicBezTo>
                      <a:cubicBezTo>
                        <a:pt x="33750" y="28229"/>
                        <a:pt x="33691" y="28271"/>
                        <a:pt x="33691" y="28354"/>
                      </a:cubicBezTo>
                      <a:cubicBezTo>
                        <a:pt x="33624" y="29055"/>
                        <a:pt x="33558" y="29755"/>
                        <a:pt x="33524" y="30456"/>
                      </a:cubicBezTo>
                      <a:cubicBezTo>
                        <a:pt x="33424" y="30389"/>
                        <a:pt x="33324" y="30322"/>
                        <a:pt x="33224" y="30289"/>
                      </a:cubicBezTo>
                      <a:cubicBezTo>
                        <a:pt x="32991" y="30156"/>
                        <a:pt x="32791" y="30022"/>
                        <a:pt x="32624" y="29855"/>
                      </a:cubicBezTo>
                      <a:cubicBezTo>
                        <a:pt x="32223" y="29522"/>
                        <a:pt x="31957" y="29088"/>
                        <a:pt x="31857" y="28621"/>
                      </a:cubicBezTo>
                      <a:cubicBezTo>
                        <a:pt x="31723" y="28188"/>
                        <a:pt x="31790" y="27687"/>
                        <a:pt x="32090" y="27320"/>
                      </a:cubicBezTo>
                      <a:cubicBezTo>
                        <a:pt x="32190" y="27153"/>
                        <a:pt x="32357" y="27020"/>
                        <a:pt x="32557" y="26953"/>
                      </a:cubicBezTo>
                      <a:cubicBezTo>
                        <a:pt x="32757" y="26853"/>
                        <a:pt x="32957" y="26820"/>
                        <a:pt x="33191" y="26820"/>
                      </a:cubicBezTo>
                      <a:lnTo>
                        <a:pt x="33291" y="26820"/>
                      </a:lnTo>
                      <a:cubicBezTo>
                        <a:pt x="33491" y="26853"/>
                        <a:pt x="33725" y="26920"/>
                        <a:pt x="33958" y="26953"/>
                      </a:cubicBezTo>
                      <a:cubicBezTo>
                        <a:pt x="34025" y="26953"/>
                        <a:pt x="34058" y="26887"/>
                        <a:pt x="34058" y="26853"/>
                      </a:cubicBezTo>
                      <a:cubicBezTo>
                        <a:pt x="34592" y="26787"/>
                        <a:pt x="34925" y="26286"/>
                        <a:pt x="34725" y="25786"/>
                      </a:cubicBezTo>
                      <a:cubicBezTo>
                        <a:pt x="35092" y="25652"/>
                        <a:pt x="35392" y="25419"/>
                        <a:pt x="35593" y="25085"/>
                      </a:cubicBezTo>
                      <a:cubicBezTo>
                        <a:pt x="35993" y="24318"/>
                        <a:pt x="35693" y="23351"/>
                        <a:pt x="34925" y="22984"/>
                      </a:cubicBezTo>
                      <a:cubicBezTo>
                        <a:pt x="35259" y="22684"/>
                        <a:pt x="35426" y="22250"/>
                        <a:pt x="35392" y="21816"/>
                      </a:cubicBezTo>
                      <a:cubicBezTo>
                        <a:pt x="36093" y="21816"/>
                        <a:pt x="36727" y="21416"/>
                        <a:pt x="37060" y="20782"/>
                      </a:cubicBezTo>
                      <a:cubicBezTo>
                        <a:pt x="37427" y="20048"/>
                        <a:pt x="37327" y="19181"/>
                        <a:pt x="36793" y="18547"/>
                      </a:cubicBezTo>
                      <a:lnTo>
                        <a:pt x="36760" y="18547"/>
                      </a:lnTo>
                      <a:cubicBezTo>
                        <a:pt x="37127" y="18447"/>
                        <a:pt x="37394" y="18180"/>
                        <a:pt x="37494" y="17847"/>
                      </a:cubicBezTo>
                      <a:cubicBezTo>
                        <a:pt x="37527" y="17863"/>
                        <a:pt x="37569" y="17872"/>
                        <a:pt x="37615" y="17872"/>
                      </a:cubicBezTo>
                      <a:cubicBezTo>
                        <a:pt x="37661" y="17872"/>
                        <a:pt x="37711" y="17863"/>
                        <a:pt x="37761" y="17847"/>
                      </a:cubicBezTo>
                      <a:cubicBezTo>
                        <a:pt x="38028" y="17747"/>
                        <a:pt x="38228" y="17613"/>
                        <a:pt x="38395" y="17447"/>
                      </a:cubicBezTo>
                      <a:cubicBezTo>
                        <a:pt x="38595" y="17246"/>
                        <a:pt x="38795" y="17046"/>
                        <a:pt x="38995" y="16813"/>
                      </a:cubicBezTo>
                      <a:cubicBezTo>
                        <a:pt x="39395" y="16346"/>
                        <a:pt x="39695" y="15745"/>
                        <a:pt x="39829" y="15112"/>
                      </a:cubicBezTo>
                      <a:cubicBezTo>
                        <a:pt x="39937" y="15176"/>
                        <a:pt x="40058" y="15213"/>
                        <a:pt x="40194" y="15213"/>
                      </a:cubicBezTo>
                      <a:cubicBezTo>
                        <a:pt x="40268" y="15213"/>
                        <a:pt x="40347" y="15202"/>
                        <a:pt x="40429" y="15178"/>
                      </a:cubicBezTo>
                      <a:cubicBezTo>
                        <a:pt x="40496" y="15145"/>
                        <a:pt x="40596" y="15112"/>
                        <a:pt x="40663" y="15045"/>
                      </a:cubicBezTo>
                      <a:cubicBezTo>
                        <a:pt x="40863" y="15212"/>
                        <a:pt x="41063" y="15312"/>
                        <a:pt x="41297" y="15312"/>
                      </a:cubicBezTo>
                      <a:cubicBezTo>
                        <a:pt x="41897" y="15312"/>
                        <a:pt x="42464" y="15011"/>
                        <a:pt x="42831" y="14544"/>
                      </a:cubicBezTo>
                      <a:cubicBezTo>
                        <a:pt x="42964" y="14378"/>
                        <a:pt x="43098" y="14211"/>
                        <a:pt x="43198" y="14011"/>
                      </a:cubicBezTo>
                      <a:cubicBezTo>
                        <a:pt x="43358" y="14224"/>
                        <a:pt x="43593" y="14333"/>
                        <a:pt x="43829" y="14333"/>
                      </a:cubicBezTo>
                      <a:cubicBezTo>
                        <a:pt x="44036" y="14333"/>
                        <a:pt x="44243" y="14249"/>
                        <a:pt x="44399" y="14077"/>
                      </a:cubicBezTo>
                      <a:cubicBezTo>
                        <a:pt x="44499" y="14211"/>
                        <a:pt x="44632" y="14311"/>
                        <a:pt x="44766" y="14411"/>
                      </a:cubicBezTo>
                      <a:cubicBezTo>
                        <a:pt x="44999" y="14528"/>
                        <a:pt x="45258" y="14586"/>
                        <a:pt x="45512" y="14586"/>
                      </a:cubicBezTo>
                      <a:cubicBezTo>
                        <a:pt x="45766" y="14586"/>
                        <a:pt x="46017" y="14528"/>
                        <a:pt x="46233" y="14411"/>
                      </a:cubicBezTo>
                      <a:cubicBezTo>
                        <a:pt x="46734" y="14144"/>
                        <a:pt x="47101" y="13711"/>
                        <a:pt x="47301" y="13210"/>
                      </a:cubicBezTo>
                      <a:cubicBezTo>
                        <a:pt x="47460" y="13324"/>
                        <a:pt x="47651" y="13376"/>
                        <a:pt x="47852" y="13376"/>
                      </a:cubicBezTo>
                      <a:cubicBezTo>
                        <a:pt x="47945" y="13376"/>
                        <a:pt x="48040" y="13365"/>
                        <a:pt x="48135" y="13344"/>
                      </a:cubicBezTo>
                      <a:cubicBezTo>
                        <a:pt x="48302" y="13277"/>
                        <a:pt x="48435" y="13143"/>
                        <a:pt x="48535" y="12977"/>
                      </a:cubicBezTo>
                      <a:close/>
                      <a:moveTo>
                        <a:pt x="54673" y="36894"/>
                      </a:moveTo>
                      <a:cubicBezTo>
                        <a:pt x="54706" y="36894"/>
                        <a:pt x="54773" y="36927"/>
                        <a:pt x="54806" y="36927"/>
                      </a:cubicBezTo>
                      <a:cubicBezTo>
                        <a:pt x="57375" y="37294"/>
                        <a:pt x="59676" y="38728"/>
                        <a:pt x="61111" y="40897"/>
                      </a:cubicBezTo>
                      <a:lnTo>
                        <a:pt x="61144" y="40930"/>
                      </a:lnTo>
                      <a:cubicBezTo>
                        <a:pt x="61478" y="41464"/>
                        <a:pt x="61778" y="42031"/>
                        <a:pt x="62045" y="42631"/>
                      </a:cubicBezTo>
                      <a:cubicBezTo>
                        <a:pt x="61311" y="42198"/>
                        <a:pt x="60544" y="41864"/>
                        <a:pt x="59743" y="41564"/>
                      </a:cubicBezTo>
                      <a:cubicBezTo>
                        <a:pt x="59443" y="41430"/>
                        <a:pt x="59176" y="41330"/>
                        <a:pt x="58876" y="41230"/>
                      </a:cubicBezTo>
                      <a:cubicBezTo>
                        <a:pt x="58876" y="40997"/>
                        <a:pt x="58876" y="40763"/>
                        <a:pt x="58909" y="40563"/>
                      </a:cubicBezTo>
                      <a:cubicBezTo>
                        <a:pt x="58909" y="40396"/>
                        <a:pt x="58776" y="40296"/>
                        <a:pt x="58642" y="40296"/>
                      </a:cubicBezTo>
                      <a:lnTo>
                        <a:pt x="57942" y="40296"/>
                      </a:lnTo>
                      <a:cubicBezTo>
                        <a:pt x="57775" y="40129"/>
                        <a:pt x="57608" y="39996"/>
                        <a:pt x="57441" y="39863"/>
                      </a:cubicBezTo>
                      <a:cubicBezTo>
                        <a:pt x="57041" y="39562"/>
                        <a:pt x="56608" y="39329"/>
                        <a:pt x="56141" y="39129"/>
                      </a:cubicBezTo>
                      <a:cubicBezTo>
                        <a:pt x="55417" y="38793"/>
                        <a:pt x="54653" y="38617"/>
                        <a:pt x="53880" y="38617"/>
                      </a:cubicBezTo>
                      <a:cubicBezTo>
                        <a:pt x="53656" y="38617"/>
                        <a:pt x="53430" y="38632"/>
                        <a:pt x="53205" y="38662"/>
                      </a:cubicBezTo>
                      <a:cubicBezTo>
                        <a:pt x="53172" y="38662"/>
                        <a:pt x="53138" y="38695"/>
                        <a:pt x="53105" y="38728"/>
                      </a:cubicBezTo>
                      <a:cubicBezTo>
                        <a:pt x="53079" y="38728"/>
                        <a:pt x="53073" y="38748"/>
                        <a:pt x="53072" y="38757"/>
                      </a:cubicBezTo>
                      <a:lnTo>
                        <a:pt x="53072" y="38757"/>
                      </a:lnTo>
                      <a:cubicBezTo>
                        <a:pt x="53105" y="38392"/>
                        <a:pt x="53105" y="38060"/>
                        <a:pt x="53105" y="37694"/>
                      </a:cubicBezTo>
                      <a:cubicBezTo>
                        <a:pt x="53238" y="37728"/>
                        <a:pt x="53339" y="37761"/>
                        <a:pt x="53439" y="37761"/>
                      </a:cubicBezTo>
                      <a:cubicBezTo>
                        <a:pt x="54006" y="37761"/>
                        <a:pt x="54506" y="37394"/>
                        <a:pt x="54673" y="36894"/>
                      </a:cubicBezTo>
                      <a:close/>
                      <a:moveTo>
                        <a:pt x="33958" y="35026"/>
                      </a:moveTo>
                      <a:cubicBezTo>
                        <a:pt x="34225" y="36026"/>
                        <a:pt x="34659" y="36994"/>
                        <a:pt x="35292" y="37861"/>
                      </a:cubicBezTo>
                      <a:cubicBezTo>
                        <a:pt x="35226" y="37961"/>
                        <a:pt x="35226" y="38061"/>
                        <a:pt x="35226" y="38161"/>
                      </a:cubicBezTo>
                      <a:lnTo>
                        <a:pt x="35226" y="38195"/>
                      </a:lnTo>
                      <a:lnTo>
                        <a:pt x="35226" y="38695"/>
                      </a:lnTo>
                      <a:cubicBezTo>
                        <a:pt x="35226" y="39029"/>
                        <a:pt x="35226" y="39362"/>
                        <a:pt x="35192" y="39662"/>
                      </a:cubicBezTo>
                      <a:cubicBezTo>
                        <a:pt x="35159" y="39996"/>
                        <a:pt x="35092" y="40330"/>
                        <a:pt x="35025" y="40630"/>
                      </a:cubicBezTo>
                      <a:cubicBezTo>
                        <a:pt x="34959" y="40897"/>
                        <a:pt x="34892" y="41130"/>
                        <a:pt x="34859" y="41397"/>
                      </a:cubicBezTo>
                      <a:cubicBezTo>
                        <a:pt x="34592" y="42031"/>
                        <a:pt x="34325" y="42698"/>
                        <a:pt x="34058" y="43365"/>
                      </a:cubicBezTo>
                      <a:cubicBezTo>
                        <a:pt x="34023" y="43341"/>
                        <a:pt x="33979" y="43330"/>
                        <a:pt x="33933" y="43330"/>
                      </a:cubicBezTo>
                      <a:cubicBezTo>
                        <a:pt x="33848" y="43330"/>
                        <a:pt x="33756" y="43367"/>
                        <a:pt x="33691" y="43432"/>
                      </a:cubicBezTo>
                      <a:cubicBezTo>
                        <a:pt x="32624" y="41897"/>
                        <a:pt x="32190" y="40029"/>
                        <a:pt x="32424" y="38161"/>
                      </a:cubicBezTo>
                      <a:cubicBezTo>
                        <a:pt x="32590" y="36994"/>
                        <a:pt x="33124" y="35893"/>
                        <a:pt x="33958" y="35026"/>
                      </a:cubicBezTo>
                      <a:close/>
                      <a:moveTo>
                        <a:pt x="25652" y="32791"/>
                      </a:moveTo>
                      <a:lnTo>
                        <a:pt x="25652" y="32791"/>
                      </a:lnTo>
                      <a:cubicBezTo>
                        <a:pt x="25452" y="33658"/>
                        <a:pt x="25552" y="34592"/>
                        <a:pt x="25919" y="35426"/>
                      </a:cubicBezTo>
                      <a:cubicBezTo>
                        <a:pt x="25786" y="35426"/>
                        <a:pt x="25652" y="35459"/>
                        <a:pt x="25519" y="35493"/>
                      </a:cubicBezTo>
                      <a:cubicBezTo>
                        <a:pt x="24551" y="35526"/>
                        <a:pt x="23617" y="35760"/>
                        <a:pt x="22750" y="36160"/>
                      </a:cubicBezTo>
                      <a:cubicBezTo>
                        <a:pt x="21883" y="36594"/>
                        <a:pt x="21116" y="37227"/>
                        <a:pt x="20515" y="37995"/>
                      </a:cubicBezTo>
                      <a:cubicBezTo>
                        <a:pt x="20182" y="38095"/>
                        <a:pt x="19881" y="38228"/>
                        <a:pt x="19548" y="38361"/>
                      </a:cubicBezTo>
                      <a:cubicBezTo>
                        <a:pt x="19081" y="38528"/>
                        <a:pt x="18614" y="38728"/>
                        <a:pt x="18147" y="38929"/>
                      </a:cubicBezTo>
                      <a:cubicBezTo>
                        <a:pt x="17213" y="39362"/>
                        <a:pt x="16312" y="39829"/>
                        <a:pt x="15411" y="40330"/>
                      </a:cubicBezTo>
                      <a:cubicBezTo>
                        <a:pt x="13677" y="41364"/>
                        <a:pt x="12042" y="42598"/>
                        <a:pt x="10541" y="43966"/>
                      </a:cubicBezTo>
                      <a:cubicBezTo>
                        <a:pt x="10274" y="44199"/>
                        <a:pt x="10041" y="44466"/>
                        <a:pt x="9774" y="44733"/>
                      </a:cubicBezTo>
                      <a:cubicBezTo>
                        <a:pt x="9274" y="43465"/>
                        <a:pt x="9107" y="42131"/>
                        <a:pt x="9307" y="40797"/>
                      </a:cubicBezTo>
                      <a:cubicBezTo>
                        <a:pt x="9441" y="40063"/>
                        <a:pt x="9741" y="39396"/>
                        <a:pt x="10208" y="38828"/>
                      </a:cubicBezTo>
                      <a:cubicBezTo>
                        <a:pt x="10708" y="38295"/>
                        <a:pt x="11242" y="37794"/>
                        <a:pt x="11876" y="37427"/>
                      </a:cubicBezTo>
                      <a:lnTo>
                        <a:pt x="12142" y="37227"/>
                      </a:lnTo>
                      <a:cubicBezTo>
                        <a:pt x="12243" y="37227"/>
                        <a:pt x="12309" y="37194"/>
                        <a:pt x="12343" y="37094"/>
                      </a:cubicBezTo>
                      <a:cubicBezTo>
                        <a:pt x="14844" y="35526"/>
                        <a:pt x="17613" y="34392"/>
                        <a:pt x="20482" y="33658"/>
                      </a:cubicBezTo>
                      <a:cubicBezTo>
                        <a:pt x="21316" y="33458"/>
                        <a:pt x="22183" y="33291"/>
                        <a:pt x="23050" y="33124"/>
                      </a:cubicBezTo>
                      <a:cubicBezTo>
                        <a:pt x="23918" y="32991"/>
                        <a:pt x="24785" y="32891"/>
                        <a:pt x="25652" y="32791"/>
                      </a:cubicBezTo>
                      <a:close/>
                      <a:moveTo>
                        <a:pt x="48821" y="41638"/>
                      </a:moveTo>
                      <a:lnTo>
                        <a:pt x="48821" y="41638"/>
                      </a:lnTo>
                      <a:cubicBezTo>
                        <a:pt x="48353" y="42956"/>
                        <a:pt x="47625" y="44143"/>
                        <a:pt x="46667" y="45133"/>
                      </a:cubicBezTo>
                      <a:cubicBezTo>
                        <a:pt x="46667" y="45133"/>
                        <a:pt x="46667" y="45100"/>
                        <a:pt x="46667" y="45100"/>
                      </a:cubicBezTo>
                      <a:cubicBezTo>
                        <a:pt x="46634" y="45033"/>
                        <a:pt x="46634" y="44966"/>
                        <a:pt x="46634" y="44900"/>
                      </a:cubicBezTo>
                      <a:cubicBezTo>
                        <a:pt x="46634" y="44866"/>
                        <a:pt x="46600" y="44833"/>
                        <a:pt x="46567" y="44833"/>
                      </a:cubicBezTo>
                      <a:lnTo>
                        <a:pt x="46567" y="44566"/>
                      </a:lnTo>
                      <a:lnTo>
                        <a:pt x="46567" y="43832"/>
                      </a:lnTo>
                      <a:lnTo>
                        <a:pt x="46567" y="43098"/>
                      </a:lnTo>
                      <a:cubicBezTo>
                        <a:pt x="46567" y="42931"/>
                        <a:pt x="46600" y="42731"/>
                        <a:pt x="46567" y="42565"/>
                      </a:cubicBezTo>
                      <a:cubicBezTo>
                        <a:pt x="47401" y="42565"/>
                        <a:pt x="48202" y="42231"/>
                        <a:pt x="48769" y="41697"/>
                      </a:cubicBezTo>
                      <a:cubicBezTo>
                        <a:pt x="48788" y="41677"/>
                        <a:pt x="48808" y="41658"/>
                        <a:pt x="48821" y="41638"/>
                      </a:cubicBezTo>
                      <a:close/>
                      <a:moveTo>
                        <a:pt x="35659" y="38261"/>
                      </a:moveTo>
                      <a:cubicBezTo>
                        <a:pt x="36660" y="39429"/>
                        <a:pt x="37894" y="40363"/>
                        <a:pt x="39295" y="41063"/>
                      </a:cubicBezTo>
                      <a:cubicBezTo>
                        <a:pt x="40863" y="41764"/>
                        <a:pt x="42531" y="42198"/>
                        <a:pt x="44199" y="42364"/>
                      </a:cubicBezTo>
                      <a:cubicBezTo>
                        <a:pt x="44866" y="42464"/>
                        <a:pt x="45566" y="42531"/>
                        <a:pt x="46233" y="42531"/>
                      </a:cubicBezTo>
                      <a:cubicBezTo>
                        <a:pt x="46200" y="42731"/>
                        <a:pt x="46200" y="42898"/>
                        <a:pt x="46200" y="43065"/>
                      </a:cubicBezTo>
                      <a:cubicBezTo>
                        <a:pt x="46200" y="43298"/>
                        <a:pt x="46167" y="43565"/>
                        <a:pt x="46167" y="43799"/>
                      </a:cubicBezTo>
                      <a:cubicBezTo>
                        <a:pt x="46167" y="44066"/>
                        <a:pt x="46133" y="44266"/>
                        <a:pt x="46133" y="44533"/>
                      </a:cubicBezTo>
                      <a:cubicBezTo>
                        <a:pt x="46100" y="44766"/>
                        <a:pt x="46133" y="45000"/>
                        <a:pt x="46167" y="45233"/>
                      </a:cubicBezTo>
                      <a:cubicBezTo>
                        <a:pt x="46200" y="45300"/>
                        <a:pt x="46267" y="45367"/>
                        <a:pt x="46334" y="45367"/>
                      </a:cubicBezTo>
                      <a:lnTo>
                        <a:pt x="46334" y="45400"/>
                      </a:lnTo>
                      <a:cubicBezTo>
                        <a:pt x="46300" y="45433"/>
                        <a:pt x="46300" y="45467"/>
                        <a:pt x="46300" y="45500"/>
                      </a:cubicBezTo>
                      <a:cubicBezTo>
                        <a:pt x="45366" y="46434"/>
                        <a:pt x="44332" y="47268"/>
                        <a:pt x="43231" y="47968"/>
                      </a:cubicBezTo>
                      <a:cubicBezTo>
                        <a:pt x="42564" y="48402"/>
                        <a:pt x="41897" y="48802"/>
                        <a:pt x="41297" y="49269"/>
                      </a:cubicBezTo>
                      <a:cubicBezTo>
                        <a:pt x="40129" y="48569"/>
                        <a:pt x="38928" y="48035"/>
                        <a:pt x="37794" y="47268"/>
                      </a:cubicBezTo>
                      <a:cubicBezTo>
                        <a:pt x="36660" y="46567"/>
                        <a:pt x="35626" y="45733"/>
                        <a:pt x="34725" y="44766"/>
                      </a:cubicBezTo>
                      <a:cubicBezTo>
                        <a:pt x="34525" y="44533"/>
                        <a:pt x="34358" y="44299"/>
                        <a:pt x="34158" y="44066"/>
                      </a:cubicBezTo>
                      <a:cubicBezTo>
                        <a:pt x="34358" y="43966"/>
                        <a:pt x="34425" y="43699"/>
                        <a:pt x="34492" y="43499"/>
                      </a:cubicBezTo>
                      <a:lnTo>
                        <a:pt x="34759" y="42765"/>
                      </a:lnTo>
                      <a:cubicBezTo>
                        <a:pt x="34959" y="42231"/>
                        <a:pt x="35192" y="41664"/>
                        <a:pt x="35359" y="41097"/>
                      </a:cubicBezTo>
                      <a:cubicBezTo>
                        <a:pt x="35392" y="41063"/>
                        <a:pt x="35392" y="41063"/>
                        <a:pt x="35359" y="41030"/>
                      </a:cubicBezTo>
                      <a:cubicBezTo>
                        <a:pt x="35392" y="40930"/>
                        <a:pt x="35426" y="40830"/>
                        <a:pt x="35426" y="40763"/>
                      </a:cubicBezTo>
                      <a:cubicBezTo>
                        <a:pt x="35526" y="40396"/>
                        <a:pt x="35593" y="40063"/>
                        <a:pt x="35626" y="39729"/>
                      </a:cubicBezTo>
                      <a:cubicBezTo>
                        <a:pt x="35659" y="39362"/>
                        <a:pt x="35693" y="39029"/>
                        <a:pt x="35659" y="38662"/>
                      </a:cubicBezTo>
                      <a:cubicBezTo>
                        <a:pt x="35659" y="38528"/>
                        <a:pt x="35659" y="38395"/>
                        <a:pt x="35659" y="38261"/>
                      </a:cubicBezTo>
                      <a:close/>
                      <a:moveTo>
                        <a:pt x="29555" y="30122"/>
                      </a:moveTo>
                      <a:cubicBezTo>
                        <a:pt x="29588" y="30556"/>
                        <a:pt x="29822" y="30923"/>
                        <a:pt x="30155" y="31156"/>
                      </a:cubicBezTo>
                      <a:cubicBezTo>
                        <a:pt x="30423" y="31298"/>
                        <a:pt x="30713" y="31366"/>
                        <a:pt x="31001" y="31366"/>
                      </a:cubicBezTo>
                      <a:cubicBezTo>
                        <a:pt x="31323" y="31366"/>
                        <a:pt x="31642" y="31281"/>
                        <a:pt x="31923" y="31123"/>
                      </a:cubicBezTo>
                      <a:lnTo>
                        <a:pt x="31923" y="31123"/>
                      </a:lnTo>
                      <a:lnTo>
                        <a:pt x="31890" y="31190"/>
                      </a:lnTo>
                      <a:cubicBezTo>
                        <a:pt x="31756" y="31523"/>
                        <a:pt x="31823" y="31890"/>
                        <a:pt x="32023" y="32190"/>
                      </a:cubicBezTo>
                      <a:cubicBezTo>
                        <a:pt x="32023" y="32224"/>
                        <a:pt x="32023" y="32224"/>
                        <a:pt x="32023" y="32224"/>
                      </a:cubicBezTo>
                      <a:cubicBezTo>
                        <a:pt x="32090" y="32524"/>
                        <a:pt x="32324" y="32724"/>
                        <a:pt x="32590" y="32791"/>
                      </a:cubicBezTo>
                      <a:cubicBezTo>
                        <a:pt x="32690" y="32824"/>
                        <a:pt x="32791" y="32858"/>
                        <a:pt x="32891" y="32858"/>
                      </a:cubicBezTo>
                      <a:lnTo>
                        <a:pt x="33258" y="32858"/>
                      </a:lnTo>
                      <a:cubicBezTo>
                        <a:pt x="33358" y="32824"/>
                        <a:pt x="33458" y="32791"/>
                        <a:pt x="33558" y="32757"/>
                      </a:cubicBezTo>
                      <a:cubicBezTo>
                        <a:pt x="33558" y="33091"/>
                        <a:pt x="33591" y="33425"/>
                        <a:pt x="33658" y="33758"/>
                      </a:cubicBezTo>
                      <a:cubicBezTo>
                        <a:pt x="33691" y="34058"/>
                        <a:pt x="33758" y="34292"/>
                        <a:pt x="33791" y="34559"/>
                      </a:cubicBezTo>
                      <a:cubicBezTo>
                        <a:pt x="31923" y="36127"/>
                        <a:pt x="31456" y="38962"/>
                        <a:pt x="32090" y="41230"/>
                      </a:cubicBezTo>
                      <a:cubicBezTo>
                        <a:pt x="32791" y="43832"/>
                        <a:pt x="34725" y="45900"/>
                        <a:pt x="36927" y="47435"/>
                      </a:cubicBezTo>
                      <a:cubicBezTo>
                        <a:pt x="38194" y="48335"/>
                        <a:pt x="39562" y="49103"/>
                        <a:pt x="40996" y="49703"/>
                      </a:cubicBezTo>
                      <a:cubicBezTo>
                        <a:pt x="41045" y="49752"/>
                        <a:pt x="41094" y="49783"/>
                        <a:pt x="41143" y="49783"/>
                      </a:cubicBezTo>
                      <a:cubicBezTo>
                        <a:pt x="41161" y="49783"/>
                        <a:pt x="41179" y="49779"/>
                        <a:pt x="41197" y="49770"/>
                      </a:cubicBezTo>
                      <a:lnTo>
                        <a:pt x="41230" y="49770"/>
                      </a:lnTo>
                      <a:cubicBezTo>
                        <a:pt x="41257" y="49788"/>
                        <a:pt x="41286" y="49796"/>
                        <a:pt x="41315" y="49796"/>
                      </a:cubicBezTo>
                      <a:cubicBezTo>
                        <a:pt x="41394" y="49796"/>
                        <a:pt x="41472" y="49734"/>
                        <a:pt x="41497" y="49636"/>
                      </a:cubicBezTo>
                      <a:cubicBezTo>
                        <a:pt x="42097" y="49303"/>
                        <a:pt x="42731" y="48936"/>
                        <a:pt x="43298" y="48535"/>
                      </a:cubicBezTo>
                      <a:cubicBezTo>
                        <a:pt x="43965" y="48135"/>
                        <a:pt x="44632" y="47668"/>
                        <a:pt x="45266" y="47168"/>
                      </a:cubicBezTo>
                      <a:cubicBezTo>
                        <a:pt x="46434" y="46267"/>
                        <a:pt x="47434" y="45200"/>
                        <a:pt x="48268" y="43966"/>
                      </a:cubicBezTo>
                      <a:cubicBezTo>
                        <a:pt x="48702" y="43265"/>
                        <a:pt x="49069" y="42531"/>
                        <a:pt x="49336" y="41764"/>
                      </a:cubicBezTo>
                      <a:cubicBezTo>
                        <a:pt x="49402" y="41597"/>
                        <a:pt x="49269" y="41430"/>
                        <a:pt x="49069" y="41430"/>
                      </a:cubicBezTo>
                      <a:cubicBezTo>
                        <a:pt x="50570" y="40330"/>
                        <a:pt x="51771" y="38929"/>
                        <a:pt x="52638" y="37261"/>
                      </a:cubicBezTo>
                      <a:lnTo>
                        <a:pt x="52638" y="37261"/>
                      </a:lnTo>
                      <a:cubicBezTo>
                        <a:pt x="52605" y="37327"/>
                        <a:pt x="52571" y="37394"/>
                        <a:pt x="52571" y="37427"/>
                      </a:cubicBezTo>
                      <a:cubicBezTo>
                        <a:pt x="52571" y="43198"/>
                        <a:pt x="49436" y="48502"/>
                        <a:pt x="44432" y="51304"/>
                      </a:cubicBezTo>
                      <a:cubicBezTo>
                        <a:pt x="43765" y="51671"/>
                        <a:pt x="43065" y="52005"/>
                        <a:pt x="42331" y="52271"/>
                      </a:cubicBezTo>
                      <a:cubicBezTo>
                        <a:pt x="41630" y="52572"/>
                        <a:pt x="40863" y="52772"/>
                        <a:pt x="40162" y="53039"/>
                      </a:cubicBezTo>
                      <a:cubicBezTo>
                        <a:pt x="39362" y="52538"/>
                        <a:pt x="38561" y="52071"/>
                        <a:pt x="37727" y="51671"/>
                      </a:cubicBezTo>
                      <a:cubicBezTo>
                        <a:pt x="36927" y="51237"/>
                        <a:pt x="36126" y="50804"/>
                        <a:pt x="35359" y="50337"/>
                      </a:cubicBezTo>
                      <a:cubicBezTo>
                        <a:pt x="33791" y="49403"/>
                        <a:pt x="32290" y="48369"/>
                        <a:pt x="30889" y="47235"/>
                      </a:cubicBezTo>
                      <a:cubicBezTo>
                        <a:pt x="28387" y="45166"/>
                        <a:pt x="26219" y="42598"/>
                        <a:pt x="25085" y="39562"/>
                      </a:cubicBezTo>
                      <a:cubicBezTo>
                        <a:pt x="24785" y="38728"/>
                        <a:pt x="24385" y="37694"/>
                        <a:pt x="24751" y="36794"/>
                      </a:cubicBezTo>
                      <a:cubicBezTo>
                        <a:pt x="24885" y="36393"/>
                        <a:pt x="25252" y="36093"/>
                        <a:pt x="25652" y="35993"/>
                      </a:cubicBezTo>
                      <a:lnTo>
                        <a:pt x="26019" y="35993"/>
                      </a:lnTo>
                      <a:cubicBezTo>
                        <a:pt x="26086" y="35993"/>
                        <a:pt x="26152" y="36026"/>
                        <a:pt x="26219" y="36060"/>
                      </a:cubicBezTo>
                      <a:lnTo>
                        <a:pt x="26253" y="36127"/>
                      </a:lnTo>
                      <a:cubicBezTo>
                        <a:pt x="26353" y="36327"/>
                        <a:pt x="26419" y="36493"/>
                        <a:pt x="26519" y="36660"/>
                      </a:cubicBezTo>
                      <a:cubicBezTo>
                        <a:pt x="26586" y="36827"/>
                        <a:pt x="26686" y="36960"/>
                        <a:pt x="26753" y="37127"/>
                      </a:cubicBezTo>
                      <a:cubicBezTo>
                        <a:pt x="26853" y="37294"/>
                        <a:pt x="26920" y="37528"/>
                        <a:pt x="27086" y="37594"/>
                      </a:cubicBezTo>
                      <a:cubicBezTo>
                        <a:pt x="27187" y="37594"/>
                        <a:pt x="27253" y="37561"/>
                        <a:pt x="27287" y="37494"/>
                      </a:cubicBezTo>
                      <a:cubicBezTo>
                        <a:pt x="27320" y="37361"/>
                        <a:pt x="27287" y="37261"/>
                        <a:pt x="27220" y="37194"/>
                      </a:cubicBezTo>
                      <a:cubicBezTo>
                        <a:pt x="27187" y="37094"/>
                        <a:pt x="27153" y="37027"/>
                        <a:pt x="27120" y="36960"/>
                      </a:cubicBezTo>
                      <a:lnTo>
                        <a:pt x="26853" y="36460"/>
                      </a:lnTo>
                      <a:cubicBezTo>
                        <a:pt x="26786" y="36360"/>
                        <a:pt x="26720" y="36227"/>
                        <a:pt x="26653" y="36127"/>
                      </a:cubicBezTo>
                      <a:cubicBezTo>
                        <a:pt x="26753" y="36026"/>
                        <a:pt x="26786" y="35893"/>
                        <a:pt x="26720" y="35760"/>
                      </a:cubicBezTo>
                      <a:cubicBezTo>
                        <a:pt x="25952" y="34726"/>
                        <a:pt x="25819" y="33358"/>
                        <a:pt x="26353" y="32157"/>
                      </a:cubicBezTo>
                      <a:cubicBezTo>
                        <a:pt x="26586" y="31657"/>
                        <a:pt x="26953" y="31223"/>
                        <a:pt x="27387" y="30889"/>
                      </a:cubicBezTo>
                      <a:lnTo>
                        <a:pt x="27453" y="30889"/>
                      </a:lnTo>
                      <a:cubicBezTo>
                        <a:pt x="27553" y="30889"/>
                        <a:pt x="27620" y="30823"/>
                        <a:pt x="27620" y="30723"/>
                      </a:cubicBezTo>
                      <a:cubicBezTo>
                        <a:pt x="27920" y="30523"/>
                        <a:pt x="28221" y="30389"/>
                        <a:pt x="28521" y="30256"/>
                      </a:cubicBezTo>
                      <a:lnTo>
                        <a:pt x="28521" y="30256"/>
                      </a:lnTo>
                      <a:cubicBezTo>
                        <a:pt x="28221" y="31390"/>
                        <a:pt x="28121" y="32557"/>
                        <a:pt x="28187" y="33691"/>
                      </a:cubicBezTo>
                      <a:cubicBezTo>
                        <a:pt x="28221" y="34359"/>
                        <a:pt x="28321" y="34992"/>
                        <a:pt x="28487" y="35626"/>
                      </a:cubicBezTo>
                      <a:cubicBezTo>
                        <a:pt x="28554" y="35926"/>
                        <a:pt x="28654" y="36260"/>
                        <a:pt x="28788" y="36560"/>
                      </a:cubicBezTo>
                      <a:cubicBezTo>
                        <a:pt x="28854" y="36860"/>
                        <a:pt x="29021" y="37161"/>
                        <a:pt x="29188" y="37427"/>
                      </a:cubicBezTo>
                      <a:cubicBezTo>
                        <a:pt x="29207" y="37446"/>
                        <a:pt x="29230" y="37454"/>
                        <a:pt x="29255" y="37454"/>
                      </a:cubicBezTo>
                      <a:cubicBezTo>
                        <a:pt x="29319" y="37454"/>
                        <a:pt x="29388" y="37400"/>
                        <a:pt x="29388" y="37327"/>
                      </a:cubicBezTo>
                      <a:cubicBezTo>
                        <a:pt x="29321" y="37027"/>
                        <a:pt x="29255" y="36727"/>
                        <a:pt x="29121" y="36460"/>
                      </a:cubicBezTo>
                      <a:cubicBezTo>
                        <a:pt x="29055" y="36127"/>
                        <a:pt x="28954" y="35826"/>
                        <a:pt x="28888" y="35526"/>
                      </a:cubicBezTo>
                      <a:cubicBezTo>
                        <a:pt x="28754" y="34892"/>
                        <a:pt x="28654" y="34292"/>
                        <a:pt x="28621" y="33658"/>
                      </a:cubicBezTo>
                      <a:cubicBezTo>
                        <a:pt x="28554" y="32457"/>
                        <a:pt x="28654" y="31290"/>
                        <a:pt x="28921" y="30122"/>
                      </a:cubicBezTo>
                      <a:lnTo>
                        <a:pt x="28988" y="30122"/>
                      </a:lnTo>
                      <a:cubicBezTo>
                        <a:pt x="29088" y="30139"/>
                        <a:pt x="29180" y="30147"/>
                        <a:pt x="29271" y="30147"/>
                      </a:cubicBezTo>
                      <a:cubicBezTo>
                        <a:pt x="29363" y="30147"/>
                        <a:pt x="29455" y="30139"/>
                        <a:pt x="29555" y="30122"/>
                      </a:cubicBezTo>
                      <a:close/>
                      <a:moveTo>
                        <a:pt x="53038" y="38929"/>
                      </a:moveTo>
                      <a:cubicBezTo>
                        <a:pt x="53038" y="38962"/>
                        <a:pt x="53072" y="38962"/>
                        <a:pt x="53105" y="38962"/>
                      </a:cubicBezTo>
                      <a:cubicBezTo>
                        <a:pt x="53138" y="39029"/>
                        <a:pt x="53205" y="39062"/>
                        <a:pt x="53238" y="39062"/>
                      </a:cubicBezTo>
                      <a:cubicBezTo>
                        <a:pt x="53705" y="39062"/>
                        <a:pt x="54172" y="39095"/>
                        <a:pt x="54639" y="39162"/>
                      </a:cubicBezTo>
                      <a:cubicBezTo>
                        <a:pt x="55106" y="39262"/>
                        <a:pt x="55540" y="39396"/>
                        <a:pt x="55940" y="39596"/>
                      </a:cubicBezTo>
                      <a:cubicBezTo>
                        <a:pt x="56374" y="39796"/>
                        <a:pt x="56774" y="39996"/>
                        <a:pt x="57141" y="40296"/>
                      </a:cubicBezTo>
                      <a:cubicBezTo>
                        <a:pt x="57341" y="40396"/>
                        <a:pt x="57508" y="40563"/>
                        <a:pt x="57675" y="40697"/>
                      </a:cubicBezTo>
                      <a:cubicBezTo>
                        <a:pt x="57708" y="40763"/>
                        <a:pt x="57742" y="40797"/>
                        <a:pt x="57808" y="40797"/>
                      </a:cubicBezTo>
                      <a:cubicBezTo>
                        <a:pt x="57908" y="40930"/>
                        <a:pt x="58042" y="41030"/>
                        <a:pt x="58209" y="41097"/>
                      </a:cubicBezTo>
                      <a:lnTo>
                        <a:pt x="58309" y="41097"/>
                      </a:lnTo>
                      <a:cubicBezTo>
                        <a:pt x="58175" y="43665"/>
                        <a:pt x="58042" y="46234"/>
                        <a:pt x="57875" y="48802"/>
                      </a:cubicBezTo>
                      <a:cubicBezTo>
                        <a:pt x="57675" y="51571"/>
                        <a:pt x="57441" y="54340"/>
                        <a:pt x="57075" y="57075"/>
                      </a:cubicBezTo>
                      <a:cubicBezTo>
                        <a:pt x="56708" y="59777"/>
                        <a:pt x="56207" y="62479"/>
                        <a:pt x="55540" y="65147"/>
                      </a:cubicBezTo>
                      <a:cubicBezTo>
                        <a:pt x="55273" y="66248"/>
                        <a:pt x="54973" y="67316"/>
                        <a:pt x="54639" y="68383"/>
                      </a:cubicBezTo>
                      <a:cubicBezTo>
                        <a:pt x="54373" y="68516"/>
                        <a:pt x="54072" y="68683"/>
                        <a:pt x="53772" y="68783"/>
                      </a:cubicBezTo>
                      <a:cubicBezTo>
                        <a:pt x="53405" y="68950"/>
                        <a:pt x="53038" y="69050"/>
                        <a:pt x="52638" y="69117"/>
                      </a:cubicBezTo>
                      <a:cubicBezTo>
                        <a:pt x="52238" y="69184"/>
                        <a:pt x="51837" y="69217"/>
                        <a:pt x="51471" y="69217"/>
                      </a:cubicBezTo>
                      <a:cubicBezTo>
                        <a:pt x="51270" y="69217"/>
                        <a:pt x="51037" y="69217"/>
                        <a:pt x="50870" y="69184"/>
                      </a:cubicBezTo>
                      <a:lnTo>
                        <a:pt x="50670" y="69184"/>
                      </a:lnTo>
                      <a:cubicBezTo>
                        <a:pt x="51004" y="67816"/>
                        <a:pt x="51304" y="66382"/>
                        <a:pt x="51571" y="64981"/>
                      </a:cubicBezTo>
                      <a:cubicBezTo>
                        <a:pt x="52338" y="60611"/>
                        <a:pt x="52671" y="56208"/>
                        <a:pt x="52571" y="51771"/>
                      </a:cubicBezTo>
                      <a:cubicBezTo>
                        <a:pt x="52538" y="49369"/>
                        <a:pt x="52338" y="46934"/>
                        <a:pt x="51971" y="44533"/>
                      </a:cubicBezTo>
                      <a:cubicBezTo>
                        <a:pt x="52038" y="44399"/>
                        <a:pt x="52071" y="44266"/>
                        <a:pt x="52104" y="44132"/>
                      </a:cubicBezTo>
                      <a:cubicBezTo>
                        <a:pt x="52171" y="43799"/>
                        <a:pt x="52238" y="43465"/>
                        <a:pt x="52304" y="43132"/>
                      </a:cubicBezTo>
                      <a:cubicBezTo>
                        <a:pt x="52371" y="42798"/>
                        <a:pt x="52405" y="42498"/>
                        <a:pt x="52405" y="42131"/>
                      </a:cubicBezTo>
                      <a:cubicBezTo>
                        <a:pt x="52738" y="41097"/>
                        <a:pt x="52938" y="40029"/>
                        <a:pt x="53038" y="38929"/>
                      </a:cubicBezTo>
                      <a:close/>
                      <a:moveTo>
                        <a:pt x="54473" y="69017"/>
                      </a:moveTo>
                      <a:lnTo>
                        <a:pt x="54339" y="69350"/>
                      </a:lnTo>
                      <a:lnTo>
                        <a:pt x="54273" y="69417"/>
                      </a:lnTo>
                      <a:cubicBezTo>
                        <a:pt x="54106" y="69517"/>
                        <a:pt x="53939" y="69617"/>
                        <a:pt x="53772" y="69717"/>
                      </a:cubicBezTo>
                      <a:cubicBezTo>
                        <a:pt x="53405" y="69884"/>
                        <a:pt x="53038" y="70017"/>
                        <a:pt x="52638" y="70118"/>
                      </a:cubicBezTo>
                      <a:cubicBezTo>
                        <a:pt x="52251" y="70206"/>
                        <a:pt x="51863" y="70247"/>
                        <a:pt x="51476" y="70247"/>
                      </a:cubicBezTo>
                      <a:cubicBezTo>
                        <a:pt x="51129" y="70247"/>
                        <a:pt x="50783" y="70214"/>
                        <a:pt x="50436" y="70151"/>
                      </a:cubicBezTo>
                      <a:cubicBezTo>
                        <a:pt x="50470" y="69984"/>
                        <a:pt x="50537" y="69784"/>
                        <a:pt x="50570" y="69617"/>
                      </a:cubicBezTo>
                      <a:lnTo>
                        <a:pt x="50770" y="69617"/>
                      </a:lnTo>
                      <a:cubicBezTo>
                        <a:pt x="50970" y="69651"/>
                        <a:pt x="51170" y="69684"/>
                        <a:pt x="51404" y="69684"/>
                      </a:cubicBezTo>
                      <a:cubicBezTo>
                        <a:pt x="51837" y="69684"/>
                        <a:pt x="52271" y="69651"/>
                        <a:pt x="52671" y="69584"/>
                      </a:cubicBezTo>
                      <a:cubicBezTo>
                        <a:pt x="53105" y="69517"/>
                        <a:pt x="53505" y="69384"/>
                        <a:pt x="53906" y="69250"/>
                      </a:cubicBezTo>
                      <a:cubicBezTo>
                        <a:pt x="54072" y="69184"/>
                        <a:pt x="54273" y="69117"/>
                        <a:pt x="54473" y="69017"/>
                      </a:cubicBezTo>
                      <a:close/>
                      <a:moveTo>
                        <a:pt x="24485" y="36093"/>
                      </a:moveTo>
                      <a:lnTo>
                        <a:pt x="24485" y="36093"/>
                      </a:lnTo>
                      <a:cubicBezTo>
                        <a:pt x="24051" y="36727"/>
                        <a:pt x="23918" y="37528"/>
                        <a:pt x="24084" y="38261"/>
                      </a:cubicBezTo>
                      <a:cubicBezTo>
                        <a:pt x="24284" y="39129"/>
                        <a:pt x="24585" y="39996"/>
                        <a:pt x="24952" y="40763"/>
                      </a:cubicBezTo>
                      <a:cubicBezTo>
                        <a:pt x="25319" y="41564"/>
                        <a:pt x="25752" y="42331"/>
                        <a:pt x="26219" y="43032"/>
                      </a:cubicBezTo>
                      <a:cubicBezTo>
                        <a:pt x="27220" y="44499"/>
                        <a:pt x="28387" y="45834"/>
                        <a:pt x="29722" y="47001"/>
                      </a:cubicBezTo>
                      <a:lnTo>
                        <a:pt x="29722" y="47401"/>
                      </a:lnTo>
                      <a:cubicBezTo>
                        <a:pt x="29655" y="47435"/>
                        <a:pt x="29622" y="47501"/>
                        <a:pt x="29588" y="47568"/>
                      </a:cubicBezTo>
                      <a:cubicBezTo>
                        <a:pt x="29655" y="47668"/>
                        <a:pt x="29655" y="47768"/>
                        <a:pt x="29688" y="47835"/>
                      </a:cubicBezTo>
                      <a:lnTo>
                        <a:pt x="29655" y="47868"/>
                      </a:lnTo>
                      <a:lnTo>
                        <a:pt x="29655" y="48002"/>
                      </a:lnTo>
                      <a:cubicBezTo>
                        <a:pt x="29655" y="48035"/>
                        <a:pt x="29655" y="48068"/>
                        <a:pt x="29655" y="48102"/>
                      </a:cubicBezTo>
                      <a:cubicBezTo>
                        <a:pt x="29688" y="48102"/>
                        <a:pt x="29688" y="48135"/>
                        <a:pt x="29688" y="48135"/>
                      </a:cubicBezTo>
                      <a:cubicBezTo>
                        <a:pt x="29888" y="52538"/>
                        <a:pt x="29488" y="56941"/>
                        <a:pt x="28487" y="61211"/>
                      </a:cubicBezTo>
                      <a:cubicBezTo>
                        <a:pt x="28020" y="63413"/>
                        <a:pt x="27420" y="65581"/>
                        <a:pt x="26786" y="67749"/>
                      </a:cubicBezTo>
                      <a:cubicBezTo>
                        <a:pt x="26486" y="68750"/>
                        <a:pt x="26186" y="69784"/>
                        <a:pt x="25819" y="70751"/>
                      </a:cubicBezTo>
                      <a:cubicBezTo>
                        <a:pt x="25519" y="71652"/>
                        <a:pt x="25118" y="72486"/>
                        <a:pt x="24585" y="73253"/>
                      </a:cubicBezTo>
                      <a:cubicBezTo>
                        <a:pt x="24018" y="74054"/>
                        <a:pt x="23184" y="74621"/>
                        <a:pt x="22250" y="74921"/>
                      </a:cubicBezTo>
                      <a:cubicBezTo>
                        <a:pt x="21934" y="75026"/>
                        <a:pt x="21612" y="75077"/>
                        <a:pt x="21289" y="75077"/>
                      </a:cubicBezTo>
                      <a:cubicBezTo>
                        <a:pt x="20895" y="75077"/>
                        <a:pt x="20500" y="75001"/>
                        <a:pt x="20115" y="74854"/>
                      </a:cubicBezTo>
                      <a:cubicBezTo>
                        <a:pt x="20248" y="74688"/>
                        <a:pt x="20382" y="74487"/>
                        <a:pt x="20515" y="74287"/>
                      </a:cubicBezTo>
                      <a:cubicBezTo>
                        <a:pt x="20715" y="73954"/>
                        <a:pt x="20949" y="73653"/>
                        <a:pt x="21116" y="73320"/>
                      </a:cubicBezTo>
                      <a:cubicBezTo>
                        <a:pt x="21282" y="73020"/>
                        <a:pt x="21449" y="72686"/>
                        <a:pt x="21616" y="72352"/>
                      </a:cubicBezTo>
                      <a:cubicBezTo>
                        <a:pt x="21783" y="72019"/>
                        <a:pt x="21916" y="71652"/>
                        <a:pt x="21983" y="71285"/>
                      </a:cubicBezTo>
                      <a:cubicBezTo>
                        <a:pt x="22016" y="71252"/>
                        <a:pt x="21983" y="71185"/>
                        <a:pt x="21949" y="71185"/>
                      </a:cubicBezTo>
                      <a:lnTo>
                        <a:pt x="22116" y="70685"/>
                      </a:lnTo>
                      <a:cubicBezTo>
                        <a:pt x="22216" y="70451"/>
                        <a:pt x="22316" y="70218"/>
                        <a:pt x="22416" y="69984"/>
                      </a:cubicBezTo>
                      <a:cubicBezTo>
                        <a:pt x="22416" y="69951"/>
                        <a:pt x="22416" y="69917"/>
                        <a:pt x="22416" y="69884"/>
                      </a:cubicBezTo>
                      <a:lnTo>
                        <a:pt x="22483" y="69617"/>
                      </a:lnTo>
                      <a:cubicBezTo>
                        <a:pt x="22617" y="69250"/>
                        <a:pt x="22717" y="68883"/>
                        <a:pt x="22817" y="68516"/>
                      </a:cubicBezTo>
                      <a:cubicBezTo>
                        <a:pt x="22917" y="68216"/>
                        <a:pt x="22984" y="67916"/>
                        <a:pt x="23017" y="67616"/>
                      </a:cubicBezTo>
                      <a:cubicBezTo>
                        <a:pt x="23717" y="65481"/>
                        <a:pt x="24218" y="63279"/>
                        <a:pt x="24551" y="61044"/>
                      </a:cubicBezTo>
                      <a:cubicBezTo>
                        <a:pt x="24885" y="58576"/>
                        <a:pt x="25018" y="56074"/>
                        <a:pt x="24885" y="53572"/>
                      </a:cubicBezTo>
                      <a:cubicBezTo>
                        <a:pt x="24751" y="51104"/>
                        <a:pt x="24385" y="48636"/>
                        <a:pt x="23784" y="46234"/>
                      </a:cubicBezTo>
                      <a:cubicBezTo>
                        <a:pt x="23184" y="43799"/>
                        <a:pt x="22350" y="41464"/>
                        <a:pt x="21249" y="39229"/>
                      </a:cubicBezTo>
                      <a:cubicBezTo>
                        <a:pt x="21116" y="38962"/>
                        <a:pt x="20982" y="38695"/>
                        <a:pt x="20815" y="38462"/>
                      </a:cubicBezTo>
                      <a:cubicBezTo>
                        <a:pt x="20915" y="38428"/>
                        <a:pt x="21015" y="38395"/>
                        <a:pt x="21116" y="38328"/>
                      </a:cubicBezTo>
                      <a:cubicBezTo>
                        <a:pt x="21149" y="38295"/>
                        <a:pt x="21216" y="38228"/>
                        <a:pt x="21216" y="38161"/>
                      </a:cubicBezTo>
                      <a:cubicBezTo>
                        <a:pt x="21282" y="38361"/>
                        <a:pt x="21416" y="38528"/>
                        <a:pt x="21482" y="38728"/>
                      </a:cubicBezTo>
                      <a:cubicBezTo>
                        <a:pt x="21649" y="39029"/>
                        <a:pt x="21783" y="39362"/>
                        <a:pt x="21916" y="39662"/>
                      </a:cubicBezTo>
                      <a:cubicBezTo>
                        <a:pt x="22050" y="39996"/>
                        <a:pt x="22150" y="40296"/>
                        <a:pt x="22250" y="40596"/>
                      </a:cubicBezTo>
                      <a:cubicBezTo>
                        <a:pt x="22350" y="40897"/>
                        <a:pt x="22450" y="41230"/>
                        <a:pt x="22583" y="41530"/>
                      </a:cubicBezTo>
                      <a:cubicBezTo>
                        <a:pt x="22595" y="41554"/>
                        <a:pt x="22619" y="41565"/>
                        <a:pt x="22646" y="41565"/>
                      </a:cubicBezTo>
                      <a:cubicBezTo>
                        <a:pt x="22694" y="41565"/>
                        <a:pt x="22750" y="41528"/>
                        <a:pt x="22750" y="41464"/>
                      </a:cubicBezTo>
                      <a:cubicBezTo>
                        <a:pt x="22717" y="41130"/>
                        <a:pt x="22650" y="40797"/>
                        <a:pt x="22550" y="40463"/>
                      </a:cubicBezTo>
                      <a:cubicBezTo>
                        <a:pt x="22483" y="40163"/>
                        <a:pt x="22350" y="39829"/>
                        <a:pt x="22216" y="39529"/>
                      </a:cubicBezTo>
                      <a:cubicBezTo>
                        <a:pt x="22116" y="39195"/>
                        <a:pt x="21983" y="38895"/>
                        <a:pt x="21816" y="38595"/>
                      </a:cubicBezTo>
                      <a:cubicBezTo>
                        <a:pt x="21683" y="38295"/>
                        <a:pt x="21516" y="38028"/>
                        <a:pt x="21316" y="37761"/>
                      </a:cubicBezTo>
                      <a:cubicBezTo>
                        <a:pt x="22183" y="36894"/>
                        <a:pt x="23284" y="36327"/>
                        <a:pt x="24485" y="36093"/>
                      </a:cubicBezTo>
                      <a:close/>
                      <a:moveTo>
                        <a:pt x="23851" y="74654"/>
                      </a:moveTo>
                      <a:lnTo>
                        <a:pt x="23851" y="74688"/>
                      </a:lnTo>
                      <a:cubicBezTo>
                        <a:pt x="23751" y="74888"/>
                        <a:pt x="23651" y="75088"/>
                        <a:pt x="23517" y="75255"/>
                      </a:cubicBezTo>
                      <a:cubicBezTo>
                        <a:pt x="23484" y="75321"/>
                        <a:pt x="23417" y="75388"/>
                        <a:pt x="23384" y="75421"/>
                      </a:cubicBezTo>
                      <a:cubicBezTo>
                        <a:pt x="23017" y="75755"/>
                        <a:pt x="22583" y="75955"/>
                        <a:pt x="22116" y="76022"/>
                      </a:cubicBezTo>
                      <a:cubicBezTo>
                        <a:pt x="21911" y="76062"/>
                        <a:pt x="21703" y="76079"/>
                        <a:pt x="21494" y="76079"/>
                      </a:cubicBezTo>
                      <a:cubicBezTo>
                        <a:pt x="20650" y="76079"/>
                        <a:pt x="19789" y="75795"/>
                        <a:pt x="19014" y="75555"/>
                      </a:cubicBezTo>
                      <a:lnTo>
                        <a:pt x="19214" y="75288"/>
                      </a:lnTo>
                      <a:lnTo>
                        <a:pt x="19348" y="75155"/>
                      </a:lnTo>
                      <a:cubicBezTo>
                        <a:pt x="19375" y="75168"/>
                        <a:pt x="19414" y="75176"/>
                        <a:pt x="19455" y="75176"/>
                      </a:cubicBezTo>
                      <a:cubicBezTo>
                        <a:pt x="19513" y="75176"/>
                        <a:pt x="19575" y="75160"/>
                        <a:pt x="19614" y="75121"/>
                      </a:cubicBezTo>
                      <a:cubicBezTo>
                        <a:pt x="19648" y="75155"/>
                        <a:pt x="19681" y="75188"/>
                        <a:pt x="19748" y="75188"/>
                      </a:cubicBezTo>
                      <a:cubicBezTo>
                        <a:pt x="20220" y="75442"/>
                        <a:pt x="20737" y="75556"/>
                        <a:pt x="21259" y="75556"/>
                      </a:cubicBezTo>
                      <a:cubicBezTo>
                        <a:pt x="22174" y="75556"/>
                        <a:pt x="23107" y="75206"/>
                        <a:pt x="23851" y="74654"/>
                      </a:cubicBezTo>
                      <a:close/>
                      <a:moveTo>
                        <a:pt x="54139" y="69984"/>
                      </a:moveTo>
                      <a:lnTo>
                        <a:pt x="54139" y="69984"/>
                      </a:lnTo>
                      <a:cubicBezTo>
                        <a:pt x="53806" y="70985"/>
                        <a:pt x="53405" y="71986"/>
                        <a:pt x="53005" y="72953"/>
                      </a:cubicBezTo>
                      <a:cubicBezTo>
                        <a:pt x="52571" y="74187"/>
                        <a:pt x="51938" y="75355"/>
                        <a:pt x="51170" y="76389"/>
                      </a:cubicBezTo>
                      <a:cubicBezTo>
                        <a:pt x="50537" y="77223"/>
                        <a:pt x="49636" y="77790"/>
                        <a:pt x="48669" y="78023"/>
                      </a:cubicBezTo>
                      <a:cubicBezTo>
                        <a:pt x="48629" y="77984"/>
                        <a:pt x="48579" y="77965"/>
                        <a:pt x="48529" y="77965"/>
                      </a:cubicBezTo>
                      <a:cubicBezTo>
                        <a:pt x="48452" y="77965"/>
                        <a:pt x="48375" y="78009"/>
                        <a:pt x="48335" y="78090"/>
                      </a:cubicBezTo>
                      <a:lnTo>
                        <a:pt x="48101" y="78123"/>
                      </a:lnTo>
                      <a:lnTo>
                        <a:pt x="47768" y="78123"/>
                      </a:lnTo>
                      <a:cubicBezTo>
                        <a:pt x="47901" y="77923"/>
                        <a:pt x="48001" y="77756"/>
                        <a:pt x="48101" y="77556"/>
                      </a:cubicBezTo>
                      <a:cubicBezTo>
                        <a:pt x="48168" y="77389"/>
                        <a:pt x="48268" y="77223"/>
                        <a:pt x="48302" y="77056"/>
                      </a:cubicBezTo>
                      <a:cubicBezTo>
                        <a:pt x="48368" y="76889"/>
                        <a:pt x="48402" y="76756"/>
                        <a:pt x="48435" y="76622"/>
                      </a:cubicBezTo>
                      <a:cubicBezTo>
                        <a:pt x="48669" y="75955"/>
                        <a:pt x="48902" y="75288"/>
                        <a:pt x="49136" y="74621"/>
                      </a:cubicBezTo>
                      <a:cubicBezTo>
                        <a:pt x="49469" y="73553"/>
                        <a:pt x="49803" y="72486"/>
                        <a:pt x="50103" y="71418"/>
                      </a:cubicBezTo>
                      <a:cubicBezTo>
                        <a:pt x="50203" y="71118"/>
                        <a:pt x="50270" y="70785"/>
                        <a:pt x="50336" y="70484"/>
                      </a:cubicBezTo>
                      <a:cubicBezTo>
                        <a:pt x="50770" y="70593"/>
                        <a:pt x="51203" y="70652"/>
                        <a:pt x="51631" y="70652"/>
                      </a:cubicBezTo>
                      <a:cubicBezTo>
                        <a:pt x="51994" y="70652"/>
                        <a:pt x="52353" y="70610"/>
                        <a:pt x="52705" y="70518"/>
                      </a:cubicBezTo>
                      <a:cubicBezTo>
                        <a:pt x="53138" y="70418"/>
                        <a:pt x="53539" y="70284"/>
                        <a:pt x="53906" y="70118"/>
                      </a:cubicBezTo>
                      <a:lnTo>
                        <a:pt x="54139" y="69984"/>
                      </a:lnTo>
                      <a:close/>
                      <a:moveTo>
                        <a:pt x="18814" y="75788"/>
                      </a:moveTo>
                      <a:cubicBezTo>
                        <a:pt x="18847" y="75822"/>
                        <a:pt x="18847" y="75822"/>
                        <a:pt x="18881" y="75822"/>
                      </a:cubicBezTo>
                      <a:cubicBezTo>
                        <a:pt x="19726" y="76206"/>
                        <a:pt x="20611" y="76512"/>
                        <a:pt x="21521" y="76512"/>
                      </a:cubicBezTo>
                      <a:cubicBezTo>
                        <a:pt x="21795" y="76512"/>
                        <a:pt x="22071" y="76484"/>
                        <a:pt x="22350" y="76422"/>
                      </a:cubicBezTo>
                      <a:cubicBezTo>
                        <a:pt x="22517" y="76389"/>
                        <a:pt x="22683" y="76355"/>
                        <a:pt x="22850" y="76289"/>
                      </a:cubicBezTo>
                      <a:lnTo>
                        <a:pt x="22850" y="76289"/>
                      </a:lnTo>
                      <a:cubicBezTo>
                        <a:pt x="21516" y="78090"/>
                        <a:pt x="19781" y="79558"/>
                        <a:pt x="17746" y="80558"/>
                      </a:cubicBezTo>
                      <a:cubicBezTo>
                        <a:pt x="16946" y="80959"/>
                        <a:pt x="16079" y="81259"/>
                        <a:pt x="15211" y="81526"/>
                      </a:cubicBezTo>
                      <a:cubicBezTo>
                        <a:pt x="15178" y="81526"/>
                        <a:pt x="15145" y="81559"/>
                        <a:pt x="15111" y="81626"/>
                      </a:cubicBezTo>
                      <a:lnTo>
                        <a:pt x="15045" y="81659"/>
                      </a:lnTo>
                      <a:cubicBezTo>
                        <a:pt x="15045" y="81626"/>
                        <a:pt x="15045" y="81626"/>
                        <a:pt x="15045" y="81592"/>
                      </a:cubicBezTo>
                      <a:cubicBezTo>
                        <a:pt x="15111" y="81259"/>
                        <a:pt x="15145" y="80892"/>
                        <a:pt x="15178" y="80558"/>
                      </a:cubicBezTo>
                      <a:cubicBezTo>
                        <a:pt x="15178" y="80458"/>
                        <a:pt x="15211" y="80392"/>
                        <a:pt x="15211" y="80292"/>
                      </a:cubicBezTo>
                      <a:cubicBezTo>
                        <a:pt x="15378" y="80125"/>
                        <a:pt x="15545" y="79925"/>
                        <a:pt x="15678" y="79724"/>
                      </a:cubicBezTo>
                      <a:lnTo>
                        <a:pt x="16279" y="78991"/>
                      </a:lnTo>
                      <a:lnTo>
                        <a:pt x="17480" y="77490"/>
                      </a:lnTo>
                      <a:lnTo>
                        <a:pt x="18647" y="76022"/>
                      </a:lnTo>
                      <a:lnTo>
                        <a:pt x="18814" y="75788"/>
                      </a:lnTo>
                      <a:close/>
                      <a:moveTo>
                        <a:pt x="58943" y="41631"/>
                      </a:moveTo>
                      <a:cubicBezTo>
                        <a:pt x="61011" y="42565"/>
                        <a:pt x="63312" y="43499"/>
                        <a:pt x="64647" y="45467"/>
                      </a:cubicBezTo>
                      <a:cubicBezTo>
                        <a:pt x="65280" y="46534"/>
                        <a:pt x="65747" y="47702"/>
                        <a:pt x="65948" y="48936"/>
                      </a:cubicBezTo>
                      <a:cubicBezTo>
                        <a:pt x="66148" y="50237"/>
                        <a:pt x="66314" y="51571"/>
                        <a:pt x="66381" y="52905"/>
                      </a:cubicBezTo>
                      <a:cubicBezTo>
                        <a:pt x="66581" y="55774"/>
                        <a:pt x="66648" y="58643"/>
                        <a:pt x="66548" y="61545"/>
                      </a:cubicBezTo>
                      <a:cubicBezTo>
                        <a:pt x="66481" y="64447"/>
                        <a:pt x="66248" y="67316"/>
                        <a:pt x="65814" y="70184"/>
                      </a:cubicBezTo>
                      <a:cubicBezTo>
                        <a:pt x="65614" y="71619"/>
                        <a:pt x="65347" y="73020"/>
                        <a:pt x="65014" y="74421"/>
                      </a:cubicBezTo>
                      <a:cubicBezTo>
                        <a:pt x="64913" y="74988"/>
                        <a:pt x="64747" y="75521"/>
                        <a:pt x="64547" y="76055"/>
                      </a:cubicBezTo>
                      <a:cubicBezTo>
                        <a:pt x="64446" y="76355"/>
                        <a:pt x="64246" y="76656"/>
                        <a:pt x="64046" y="76889"/>
                      </a:cubicBezTo>
                      <a:cubicBezTo>
                        <a:pt x="64011" y="76875"/>
                        <a:pt x="63975" y="76868"/>
                        <a:pt x="63941" y="76868"/>
                      </a:cubicBezTo>
                      <a:cubicBezTo>
                        <a:pt x="63816" y="76868"/>
                        <a:pt x="63713" y="76958"/>
                        <a:pt x="63713" y="77089"/>
                      </a:cubicBezTo>
                      <a:lnTo>
                        <a:pt x="63713" y="77223"/>
                      </a:lnTo>
                      <a:cubicBezTo>
                        <a:pt x="63512" y="77323"/>
                        <a:pt x="63346" y="77423"/>
                        <a:pt x="63146" y="77456"/>
                      </a:cubicBezTo>
                      <a:cubicBezTo>
                        <a:pt x="62856" y="77521"/>
                        <a:pt x="62908" y="77958"/>
                        <a:pt x="63182" y="77958"/>
                      </a:cubicBezTo>
                      <a:cubicBezTo>
                        <a:pt x="63192" y="77958"/>
                        <a:pt x="63202" y="77958"/>
                        <a:pt x="63212" y="77957"/>
                      </a:cubicBezTo>
                      <a:cubicBezTo>
                        <a:pt x="63346" y="77957"/>
                        <a:pt x="63479" y="77923"/>
                        <a:pt x="63613" y="77856"/>
                      </a:cubicBezTo>
                      <a:lnTo>
                        <a:pt x="63613" y="77856"/>
                      </a:lnTo>
                      <a:cubicBezTo>
                        <a:pt x="63613" y="77923"/>
                        <a:pt x="63579" y="77990"/>
                        <a:pt x="63579" y="78057"/>
                      </a:cubicBezTo>
                      <a:cubicBezTo>
                        <a:pt x="63479" y="78357"/>
                        <a:pt x="63346" y="78657"/>
                        <a:pt x="63146" y="78924"/>
                      </a:cubicBezTo>
                      <a:cubicBezTo>
                        <a:pt x="63079" y="79057"/>
                        <a:pt x="63146" y="79257"/>
                        <a:pt x="63312" y="79291"/>
                      </a:cubicBezTo>
                      <a:cubicBezTo>
                        <a:pt x="63813" y="79524"/>
                        <a:pt x="63713" y="80258"/>
                        <a:pt x="63179" y="80358"/>
                      </a:cubicBezTo>
                      <a:cubicBezTo>
                        <a:pt x="62945" y="80425"/>
                        <a:pt x="62945" y="80759"/>
                        <a:pt x="63179" y="80825"/>
                      </a:cubicBezTo>
                      <a:lnTo>
                        <a:pt x="63713" y="80992"/>
                      </a:lnTo>
                      <a:cubicBezTo>
                        <a:pt x="63146" y="83227"/>
                        <a:pt x="62345" y="85395"/>
                        <a:pt x="61344" y="87463"/>
                      </a:cubicBezTo>
                      <a:cubicBezTo>
                        <a:pt x="60310" y="89598"/>
                        <a:pt x="59043" y="91633"/>
                        <a:pt x="57608" y="93501"/>
                      </a:cubicBezTo>
                      <a:cubicBezTo>
                        <a:pt x="56908" y="94402"/>
                        <a:pt x="56174" y="95236"/>
                        <a:pt x="55440" y="96103"/>
                      </a:cubicBezTo>
                      <a:cubicBezTo>
                        <a:pt x="55207" y="96103"/>
                        <a:pt x="55006" y="96403"/>
                        <a:pt x="54806" y="96570"/>
                      </a:cubicBezTo>
                      <a:cubicBezTo>
                        <a:pt x="54606" y="96737"/>
                        <a:pt x="54373" y="96903"/>
                        <a:pt x="54139" y="97070"/>
                      </a:cubicBezTo>
                      <a:cubicBezTo>
                        <a:pt x="53639" y="97370"/>
                        <a:pt x="53105" y="97604"/>
                        <a:pt x="52538" y="97737"/>
                      </a:cubicBezTo>
                      <a:cubicBezTo>
                        <a:pt x="52098" y="97854"/>
                        <a:pt x="51649" y="97910"/>
                        <a:pt x="51199" y="97910"/>
                      </a:cubicBezTo>
                      <a:cubicBezTo>
                        <a:pt x="50488" y="97910"/>
                        <a:pt x="49776" y="97769"/>
                        <a:pt x="49102" y="97504"/>
                      </a:cubicBezTo>
                      <a:cubicBezTo>
                        <a:pt x="48802" y="97404"/>
                        <a:pt x="48502" y="97237"/>
                        <a:pt x="48202" y="97037"/>
                      </a:cubicBezTo>
                      <a:cubicBezTo>
                        <a:pt x="48101" y="97003"/>
                        <a:pt x="48001" y="96903"/>
                        <a:pt x="47901" y="96837"/>
                      </a:cubicBezTo>
                      <a:lnTo>
                        <a:pt x="47901" y="96803"/>
                      </a:lnTo>
                      <a:cubicBezTo>
                        <a:pt x="47868" y="96737"/>
                        <a:pt x="47835" y="96637"/>
                        <a:pt x="47768" y="96536"/>
                      </a:cubicBezTo>
                      <a:cubicBezTo>
                        <a:pt x="47735" y="96403"/>
                        <a:pt x="47701" y="96303"/>
                        <a:pt x="47701" y="96203"/>
                      </a:cubicBezTo>
                      <a:cubicBezTo>
                        <a:pt x="47701" y="96136"/>
                        <a:pt x="47668" y="96069"/>
                        <a:pt x="47668" y="96003"/>
                      </a:cubicBezTo>
                      <a:lnTo>
                        <a:pt x="47668" y="95969"/>
                      </a:lnTo>
                      <a:lnTo>
                        <a:pt x="47668" y="95903"/>
                      </a:lnTo>
                      <a:cubicBezTo>
                        <a:pt x="47668" y="95869"/>
                        <a:pt x="47668" y="95836"/>
                        <a:pt x="47668" y="95803"/>
                      </a:cubicBezTo>
                      <a:cubicBezTo>
                        <a:pt x="47468" y="91233"/>
                        <a:pt x="47634" y="86629"/>
                        <a:pt x="48235" y="82059"/>
                      </a:cubicBezTo>
                      <a:cubicBezTo>
                        <a:pt x="48368" y="80892"/>
                        <a:pt x="48568" y="79724"/>
                        <a:pt x="48735" y="78524"/>
                      </a:cubicBezTo>
                      <a:cubicBezTo>
                        <a:pt x="49436" y="78424"/>
                        <a:pt x="50070" y="78123"/>
                        <a:pt x="50637" y="77690"/>
                      </a:cubicBezTo>
                      <a:cubicBezTo>
                        <a:pt x="50737" y="77623"/>
                        <a:pt x="50837" y="77556"/>
                        <a:pt x="50937" y="77456"/>
                      </a:cubicBezTo>
                      <a:cubicBezTo>
                        <a:pt x="50937" y="77523"/>
                        <a:pt x="51004" y="77556"/>
                        <a:pt x="51070" y="77556"/>
                      </a:cubicBezTo>
                      <a:cubicBezTo>
                        <a:pt x="52304" y="77656"/>
                        <a:pt x="53605" y="77656"/>
                        <a:pt x="54873" y="77756"/>
                      </a:cubicBezTo>
                      <a:cubicBezTo>
                        <a:pt x="55507" y="77823"/>
                        <a:pt x="56141" y="77890"/>
                        <a:pt x="56774" y="77990"/>
                      </a:cubicBezTo>
                      <a:lnTo>
                        <a:pt x="57708" y="78123"/>
                      </a:lnTo>
                      <a:cubicBezTo>
                        <a:pt x="58009" y="78190"/>
                        <a:pt x="58309" y="78223"/>
                        <a:pt x="58642" y="78223"/>
                      </a:cubicBezTo>
                      <a:cubicBezTo>
                        <a:pt x="58742" y="78223"/>
                        <a:pt x="58809" y="78057"/>
                        <a:pt x="58709" y="78023"/>
                      </a:cubicBezTo>
                      <a:cubicBezTo>
                        <a:pt x="58409" y="77890"/>
                        <a:pt x="58109" y="77823"/>
                        <a:pt x="57775" y="77756"/>
                      </a:cubicBezTo>
                      <a:cubicBezTo>
                        <a:pt x="57475" y="77723"/>
                        <a:pt x="57175" y="77656"/>
                        <a:pt x="56841" y="77623"/>
                      </a:cubicBezTo>
                      <a:cubicBezTo>
                        <a:pt x="56207" y="77523"/>
                        <a:pt x="55607" y="77456"/>
                        <a:pt x="54940" y="77389"/>
                      </a:cubicBezTo>
                      <a:cubicBezTo>
                        <a:pt x="54117" y="77300"/>
                        <a:pt x="53294" y="77256"/>
                        <a:pt x="52471" y="77256"/>
                      </a:cubicBezTo>
                      <a:cubicBezTo>
                        <a:pt x="52060" y="77256"/>
                        <a:pt x="51648" y="77267"/>
                        <a:pt x="51237" y="77289"/>
                      </a:cubicBezTo>
                      <a:cubicBezTo>
                        <a:pt x="52004" y="77056"/>
                        <a:pt x="52771" y="76889"/>
                        <a:pt x="53539" y="76756"/>
                      </a:cubicBezTo>
                      <a:cubicBezTo>
                        <a:pt x="54539" y="76589"/>
                        <a:pt x="55540" y="76589"/>
                        <a:pt x="56574" y="76522"/>
                      </a:cubicBezTo>
                      <a:cubicBezTo>
                        <a:pt x="56708" y="76522"/>
                        <a:pt x="56774" y="76255"/>
                        <a:pt x="56608" y="76222"/>
                      </a:cubicBezTo>
                      <a:cubicBezTo>
                        <a:pt x="56241" y="76175"/>
                        <a:pt x="55875" y="76153"/>
                        <a:pt x="55509" y="76153"/>
                      </a:cubicBezTo>
                      <a:cubicBezTo>
                        <a:pt x="54841" y="76153"/>
                        <a:pt x="54173" y="76226"/>
                        <a:pt x="53505" y="76355"/>
                      </a:cubicBezTo>
                      <a:cubicBezTo>
                        <a:pt x="52838" y="76455"/>
                        <a:pt x="52204" y="76622"/>
                        <a:pt x="51571" y="76822"/>
                      </a:cubicBezTo>
                      <a:cubicBezTo>
                        <a:pt x="51771" y="76589"/>
                        <a:pt x="51938" y="76355"/>
                        <a:pt x="52104" y="76089"/>
                      </a:cubicBezTo>
                      <a:cubicBezTo>
                        <a:pt x="52371" y="76089"/>
                        <a:pt x="52605" y="76055"/>
                        <a:pt x="52872" y="76022"/>
                      </a:cubicBezTo>
                      <a:cubicBezTo>
                        <a:pt x="53172" y="75988"/>
                        <a:pt x="53505" y="75955"/>
                        <a:pt x="53839" y="75955"/>
                      </a:cubicBezTo>
                      <a:cubicBezTo>
                        <a:pt x="54172" y="75922"/>
                        <a:pt x="54473" y="75922"/>
                        <a:pt x="54773" y="75922"/>
                      </a:cubicBezTo>
                      <a:cubicBezTo>
                        <a:pt x="54871" y="75931"/>
                        <a:pt x="54965" y="75936"/>
                        <a:pt x="55059" y="75936"/>
                      </a:cubicBezTo>
                      <a:cubicBezTo>
                        <a:pt x="55285" y="75936"/>
                        <a:pt x="55504" y="75912"/>
                        <a:pt x="55740" y="75888"/>
                      </a:cubicBezTo>
                      <a:cubicBezTo>
                        <a:pt x="55840" y="75855"/>
                        <a:pt x="55840" y="75688"/>
                        <a:pt x="55740" y="75655"/>
                      </a:cubicBezTo>
                      <a:cubicBezTo>
                        <a:pt x="55466" y="75573"/>
                        <a:pt x="55191" y="75513"/>
                        <a:pt x="54917" y="75513"/>
                      </a:cubicBezTo>
                      <a:cubicBezTo>
                        <a:pt x="54858" y="75513"/>
                        <a:pt x="54799" y="75516"/>
                        <a:pt x="54740" y="75521"/>
                      </a:cubicBezTo>
                      <a:cubicBezTo>
                        <a:pt x="54439" y="75521"/>
                        <a:pt x="54106" y="75521"/>
                        <a:pt x="53772" y="75555"/>
                      </a:cubicBezTo>
                      <a:cubicBezTo>
                        <a:pt x="53439" y="75588"/>
                        <a:pt x="53138" y="75622"/>
                        <a:pt x="52805" y="75655"/>
                      </a:cubicBezTo>
                      <a:cubicBezTo>
                        <a:pt x="52638" y="75688"/>
                        <a:pt x="52505" y="75722"/>
                        <a:pt x="52338" y="75755"/>
                      </a:cubicBezTo>
                      <a:cubicBezTo>
                        <a:pt x="52538" y="75388"/>
                        <a:pt x="52738" y="74988"/>
                        <a:pt x="52938" y="74587"/>
                      </a:cubicBezTo>
                      <a:cubicBezTo>
                        <a:pt x="53705" y="72953"/>
                        <a:pt x="54373" y="71252"/>
                        <a:pt x="54940" y="69517"/>
                      </a:cubicBezTo>
                      <a:cubicBezTo>
                        <a:pt x="54973" y="69450"/>
                        <a:pt x="55006" y="69417"/>
                        <a:pt x="55040" y="69350"/>
                      </a:cubicBezTo>
                      <a:cubicBezTo>
                        <a:pt x="55073" y="69317"/>
                        <a:pt x="55073" y="69250"/>
                        <a:pt x="55040" y="69184"/>
                      </a:cubicBezTo>
                      <a:cubicBezTo>
                        <a:pt x="55307" y="68383"/>
                        <a:pt x="55540" y="67549"/>
                        <a:pt x="55774" y="66715"/>
                      </a:cubicBezTo>
                      <a:cubicBezTo>
                        <a:pt x="56507" y="64013"/>
                        <a:pt x="57075" y="61278"/>
                        <a:pt x="57508" y="58509"/>
                      </a:cubicBezTo>
                      <a:cubicBezTo>
                        <a:pt x="57908" y="55707"/>
                        <a:pt x="58209" y="52905"/>
                        <a:pt x="58442" y="50070"/>
                      </a:cubicBezTo>
                      <a:cubicBezTo>
                        <a:pt x="58642" y="47268"/>
                        <a:pt x="58809" y="44466"/>
                        <a:pt x="58943" y="41631"/>
                      </a:cubicBezTo>
                      <a:close/>
                      <a:moveTo>
                        <a:pt x="51437" y="44666"/>
                      </a:moveTo>
                      <a:lnTo>
                        <a:pt x="51437" y="44666"/>
                      </a:lnTo>
                      <a:cubicBezTo>
                        <a:pt x="51370" y="44900"/>
                        <a:pt x="51270" y="45166"/>
                        <a:pt x="51204" y="45433"/>
                      </a:cubicBezTo>
                      <a:cubicBezTo>
                        <a:pt x="50803" y="46467"/>
                        <a:pt x="50270" y="47468"/>
                        <a:pt x="49636" y="48402"/>
                      </a:cubicBezTo>
                      <a:cubicBezTo>
                        <a:pt x="48368" y="50237"/>
                        <a:pt x="46667" y="51738"/>
                        <a:pt x="44699" y="52772"/>
                      </a:cubicBezTo>
                      <a:cubicBezTo>
                        <a:pt x="44132" y="53072"/>
                        <a:pt x="43598" y="53306"/>
                        <a:pt x="43031" y="53539"/>
                      </a:cubicBezTo>
                      <a:cubicBezTo>
                        <a:pt x="42397" y="53672"/>
                        <a:pt x="41830" y="53906"/>
                        <a:pt x="41263" y="54173"/>
                      </a:cubicBezTo>
                      <a:cubicBezTo>
                        <a:pt x="41230" y="54173"/>
                        <a:pt x="41230" y="54273"/>
                        <a:pt x="41263" y="54273"/>
                      </a:cubicBezTo>
                      <a:cubicBezTo>
                        <a:pt x="41335" y="54277"/>
                        <a:pt x="41407" y="54279"/>
                        <a:pt x="41478" y="54279"/>
                      </a:cubicBezTo>
                      <a:cubicBezTo>
                        <a:pt x="41965" y="54279"/>
                        <a:pt x="42428" y="54181"/>
                        <a:pt x="42864" y="54006"/>
                      </a:cubicBezTo>
                      <a:cubicBezTo>
                        <a:pt x="43398" y="53806"/>
                        <a:pt x="43932" y="53606"/>
                        <a:pt x="44466" y="53372"/>
                      </a:cubicBezTo>
                      <a:cubicBezTo>
                        <a:pt x="45500" y="52905"/>
                        <a:pt x="46467" y="52305"/>
                        <a:pt x="47368" y="51571"/>
                      </a:cubicBezTo>
                      <a:cubicBezTo>
                        <a:pt x="48602" y="50570"/>
                        <a:pt x="49636" y="49369"/>
                        <a:pt x="50470" y="48035"/>
                      </a:cubicBezTo>
                      <a:lnTo>
                        <a:pt x="50470" y="48035"/>
                      </a:lnTo>
                      <a:lnTo>
                        <a:pt x="50203" y="48502"/>
                      </a:lnTo>
                      <a:cubicBezTo>
                        <a:pt x="49936" y="49002"/>
                        <a:pt x="49669" y="49469"/>
                        <a:pt x="49336" y="49903"/>
                      </a:cubicBezTo>
                      <a:cubicBezTo>
                        <a:pt x="49169" y="50170"/>
                        <a:pt x="49002" y="50403"/>
                        <a:pt x="48802" y="50604"/>
                      </a:cubicBezTo>
                      <a:cubicBezTo>
                        <a:pt x="48635" y="50804"/>
                        <a:pt x="48435" y="51037"/>
                        <a:pt x="48302" y="51237"/>
                      </a:cubicBezTo>
                      <a:cubicBezTo>
                        <a:pt x="48274" y="51292"/>
                        <a:pt x="48314" y="51346"/>
                        <a:pt x="48366" y="51346"/>
                      </a:cubicBezTo>
                      <a:cubicBezTo>
                        <a:pt x="48377" y="51346"/>
                        <a:pt x="48389" y="51344"/>
                        <a:pt x="48402" y="51337"/>
                      </a:cubicBezTo>
                      <a:cubicBezTo>
                        <a:pt x="48635" y="51171"/>
                        <a:pt x="48835" y="50971"/>
                        <a:pt x="49002" y="50737"/>
                      </a:cubicBezTo>
                      <a:cubicBezTo>
                        <a:pt x="49202" y="50537"/>
                        <a:pt x="49402" y="50337"/>
                        <a:pt x="49569" y="50103"/>
                      </a:cubicBezTo>
                      <a:cubicBezTo>
                        <a:pt x="49903" y="49636"/>
                        <a:pt x="50236" y="49169"/>
                        <a:pt x="50537" y="48669"/>
                      </a:cubicBezTo>
                      <a:cubicBezTo>
                        <a:pt x="51104" y="47735"/>
                        <a:pt x="51504" y="46701"/>
                        <a:pt x="51704" y="45600"/>
                      </a:cubicBezTo>
                      <a:cubicBezTo>
                        <a:pt x="51871" y="47401"/>
                        <a:pt x="52038" y="49203"/>
                        <a:pt x="52071" y="51004"/>
                      </a:cubicBezTo>
                      <a:cubicBezTo>
                        <a:pt x="52138" y="53239"/>
                        <a:pt x="52104" y="55440"/>
                        <a:pt x="51938" y="57642"/>
                      </a:cubicBezTo>
                      <a:cubicBezTo>
                        <a:pt x="51637" y="62012"/>
                        <a:pt x="50937" y="66348"/>
                        <a:pt x="49803" y="70585"/>
                      </a:cubicBezTo>
                      <a:cubicBezTo>
                        <a:pt x="49502" y="71752"/>
                        <a:pt x="49136" y="72920"/>
                        <a:pt x="48769" y="74087"/>
                      </a:cubicBezTo>
                      <a:cubicBezTo>
                        <a:pt x="48402" y="75221"/>
                        <a:pt x="47968" y="76355"/>
                        <a:pt x="47568" y="77456"/>
                      </a:cubicBezTo>
                      <a:lnTo>
                        <a:pt x="47401" y="77756"/>
                      </a:lnTo>
                      <a:cubicBezTo>
                        <a:pt x="47368" y="77856"/>
                        <a:pt x="47301" y="77957"/>
                        <a:pt x="47268" y="78023"/>
                      </a:cubicBezTo>
                      <a:lnTo>
                        <a:pt x="47201" y="78023"/>
                      </a:lnTo>
                      <a:cubicBezTo>
                        <a:pt x="47183" y="78018"/>
                        <a:pt x="47166" y="78016"/>
                        <a:pt x="47150" y="78016"/>
                      </a:cubicBezTo>
                      <a:cubicBezTo>
                        <a:pt x="46954" y="78016"/>
                        <a:pt x="46885" y="78362"/>
                        <a:pt x="47101" y="78424"/>
                      </a:cubicBezTo>
                      <a:lnTo>
                        <a:pt x="47167" y="78424"/>
                      </a:lnTo>
                      <a:cubicBezTo>
                        <a:pt x="47234" y="78490"/>
                        <a:pt x="47301" y="78490"/>
                        <a:pt x="47368" y="78490"/>
                      </a:cubicBezTo>
                      <a:cubicBezTo>
                        <a:pt x="47587" y="78539"/>
                        <a:pt x="47789" y="78570"/>
                        <a:pt x="47999" y="78570"/>
                      </a:cubicBezTo>
                      <a:cubicBezTo>
                        <a:pt x="48076" y="78570"/>
                        <a:pt x="48154" y="78566"/>
                        <a:pt x="48235" y="78557"/>
                      </a:cubicBezTo>
                      <a:lnTo>
                        <a:pt x="48235" y="78557"/>
                      </a:lnTo>
                      <a:cubicBezTo>
                        <a:pt x="48035" y="79558"/>
                        <a:pt x="47868" y="80558"/>
                        <a:pt x="47735" y="81559"/>
                      </a:cubicBezTo>
                      <a:cubicBezTo>
                        <a:pt x="47568" y="82727"/>
                        <a:pt x="47434" y="83894"/>
                        <a:pt x="47334" y="85028"/>
                      </a:cubicBezTo>
                      <a:cubicBezTo>
                        <a:pt x="47101" y="87363"/>
                        <a:pt x="47001" y="89665"/>
                        <a:pt x="47001" y="92000"/>
                      </a:cubicBezTo>
                      <a:cubicBezTo>
                        <a:pt x="47001" y="92934"/>
                        <a:pt x="47001" y="93868"/>
                        <a:pt x="47067" y="94835"/>
                      </a:cubicBezTo>
                      <a:cubicBezTo>
                        <a:pt x="47001" y="94869"/>
                        <a:pt x="46967" y="94935"/>
                        <a:pt x="46934" y="95035"/>
                      </a:cubicBezTo>
                      <a:lnTo>
                        <a:pt x="46801" y="95236"/>
                      </a:lnTo>
                      <a:cubicBezTo>
                        <a:pt x="46767" y="95302"/>
                        <a:pt x="46700" y="95369"/>
                        <a:pt x="46667" y="95436"/>
                      </a:cubicBezTo>
                      <a:lnTo>
                        <a:pt x="46600" y="95536"/>
                      </a:lnTo>
                      <a:cubicBezTo>
                        <a:pt x="46167" y="95903"/>
                        <a:pt x="45700" y="96236"/>
                        <a:pt x="45199" y="96503"/>
                      </a:cubicBezTo>
                      <a:cubicBezTo>
                        <a:pt x="44632" y="96803"/>
                        <a:pt x="44032" y="97037"/>
                        <a:pt x="43398" y="97237"/>
                      </a:cubicBezTo>
                      <a:cubicBezTo>
                        <a:pt x="42030" y="97571"/>
                        <a:pt x="40663" y="97771"/>
                        <a:pt x="39295" y="97871"/>
                      </a:cubicBezTo>
                      <a:cubicBezTo>
                        <a:pt x="38123" y="97969"/>
                        <a:pt x="36947" y="98018"/>
                        <a:pt x="35769" y="98018"/>
                      </a:cubicBezTo>
                      <a:cubicBezTo>
                        <a:pt x="33762" y="98018"/>
                        <a:pt x="31752" y="97877"/>
                        <a:pt x="29755" y="97604"/>
                      </a:cubicBezTo>
                      <a:cubicBezTo>
                        <a:pt x="28087" y="97370"/>
                        <a:pt x="26453" y="97070"/>
                        <a:pt x="24818" y="96670"/>
                      </a:cubicBezTo>
                      <a:lnTo>
                        <a:pt x="24685" y="96470"/>
                      </a:lnTo>
                      <a:cubicBezTo>
                        <a:pt x="24018" y="95436"/>
                        <a:pt x="23350" y="94402"/>
                        <a:pt x="22717" y="93368"/>
                      </a:cubicBezTo>
                      <a:cubicBezTo>
                        <a:pt x="21382" y="91299"/>
                        <a:pt x="20048" y="89231"/>
                        <a:pt x="18747" y="87163"/>
                      </a:cubicBezTo>
                      <a:cubicBezTo>
                        <a:pt x="18013" y="86029"/>
                        <a:pt x="17279" y="84861"/>
                        <a:pt x="16479" y="83761"/>
                      </a:cubicBezTo>
                      <a:cubicBezTo>
                        <a:pt x="16512" y="83661"/>
                        <a:pt x="16512" y="83561"/>
                        <a:pt x="16512" y="83494"/>
                      </a:cubicBezTo>
                      <a:cubicBezTo>
                        <a:pt x="16512" y="83380"/>
                        <a:pt x="16426" y="83320"/>
                        <a:pt x="16346" y="83320"/>
                      </a:cubicBezTo>
                      <a:cubicBezTo>
                        <a:pt x="16284" y="83320"/>
                        <a:pt x="16226" y="83355"/>
                        <a:pt x="16212" y="83427"/>
                      </a:cubicBezTo>
                      <a:lnTo>
                        <a:pt x="16212" y="83494"/>
                      </a:lnTo>
                      <a:cubicBezTo>
                        <a:pt x="16179" y="83360"/>
                        <a:pt x="16145" y="83227"/>
                        <a:pt x="16045" y="83094"/>
                      </a:cubicBezTo>
                      <a:cubicBezTo>
                        <a:pt x="15979" y="82993"/>
                        <a:pt x="15878" y="82927"/>
                        <a:pt x="15778" y="82827"/>
                      </a:cubicBezTo>
                      <a:cubicBezTo>
                        <a:pt x="15745" y="82827"/>
                        <a:pt x="15678" y="82793"/>
                        <a:pt x="15645" y="82760"/>
                      </a:cubicBezTo>
                      <a:lnTo>
                        <a:pt x="15512" y="82760"/>
                      </a:lnTo>
                      <a:cubicBezTo>
                        <a:pt x="15445" y="82660"/>
                        <a:pt x="15378" y="82593"/>
                        <a:pt x="15311" y="82493"/>
                      </a:cubicBezTo>
                      <a:cubicBezTo>
                        <a:pt x="15245" y="82426"/>
                        <a:pt x="15145" y="82360"/>
                        <a:pt x="15045" y="82360"/>
                      </a:cubicBezTo>
                      <a:cubicBezTo>
                        <a:pt x="15045" y="82293"/>
                        <a:pt x="15045" y="82226"/>
                        <a:pt x="14978" y="82193"/>
                      </a:cubicBezTo>
                      <a:cubicBezTo>
                        <a:pt x="14978" y="82160"/>
                        <a:pt x="14978" y="82093"/>
                        <a:pt x="14978" y="82059"/>
                      </a:cubicBezTo>
                      <a:lnTo>
                        <a:pt x="15145" y="82026"/>
                      </a:lnTo>
                      <a:lnTo>
                        <a:pt x="15478" y="81893"/>
                      </a:lnTo>
                      <a:cubicBezTo>
                        <a:pt x="15578" y="81859"/>
                        <a:pt x="15712" y="81793"/>
                        <a:pt x="15812" y="81759"/>
                      </a:cubicBezTo>
                      <a:cubicBezTo>
                        <a:pt x="18814" y="80892"/>
                        <a:pt x="21416" y="79091"/>
                        <a:pt x="23284" y="76556"/>
                      </a:cubicBezTo>
                      <a:cubicBezTo>
                        <a:pt x="23817" y="75822"/>
                        <a:pt x="24284" y="75021"/>
                        <a:pt x="24685" y="74187"/>
                      </a:cubicBezTo>
                      <a:cubicBezTo>
                        <a:pt x="24718" y="74120"/>
                        <a:pt x="24718" y="74020"/>
                        <a:pt x="24685" y="73954"/>
                      </a:cubicBezTo>
                      <a:cubicBezTo>
                        <a:pt x="25819" y="72653"/>
                        <a:pt x="26386" y="70885"/>
                        <a:pt x="26886" y="69250"/>
                      </a:cubicBezTo>
                      <a:cubicBezTo>
                        <a:pt x="28321" y="64847"/>
                        <a:pt x="29388" y="60277"/>
                        <a:pt x="29989" y="55674"/>
                      </a:cubicBezTo>
                      <a:cubicBezTo>
                        <a:pt x="30255" y="53472"/>
                        <a:pt x="30355" y="51237"/>
                        <a:pt x="30289" y="49036"/>
                      </a:cubicBezTo>
                      <a:lnTo>
                        <a:pt x="30289" y="49036"/>
                      </a:lnTo>
                      <a:cubicBezTo>
                        <a:pt x="30355" y="49269"/>
                        <a:pt x="30456" y="49503"/>
                        <a:pt x="30589" y="49703"/>
                      </a:cubicBezTo>
                      <a:cubicBezTo>
                        <a:pt x="30722" y="50037"/>
                        <a:pt x="30889" y="50370"/>
                        <a:pt x="31089" y="50670"/>
                      </a:cubicBezTo>
                      <a:cubicBezTo>
                        <a:pt x="31256" y="51004"/>
                        <a:pt x="31456" y="51304"/>
                        <a:pt x="31656" y="51571"/>
                      </a:cubicBezTo>
                      <a:cubicBezTo>
                        <a:pt x="31756" y="51738"/>
                        <a:pt x="31857" y="51871"/>
                        <a:pt x="31990" y="52005"/>
                      </a:cubicBezTo>
                      <a:cubicBezTo>
                        <a:pt x="32090" y="52138"/>
                        <a:pt x="32223" y="52271"/>
                        <a:pt x="32357" y="52372"/>
                      </a:cubicBezTo>
                      <a:cubicBezTo>
                        <a:pt x="32375" y="52377"/>
                        <a:pt x="32392" y="52380"/>
                        <a:pt x="32409" y="52380"/>
                      </a:cubicBezTo>
                      <a:cubicBezTo>
                        <a:pt x="32488" y="52380"/>
                        <a:pt x="32551" y="52320"/>
                        <a:pt x="32524" y="52238"/>
                      </a:cubicBezTo>
                      <a:cubicBezTo>
                        <a:pt x="32457" y="52105"/>
                        <a:pt x="32357" y="51971"/>
                        <a:pt x="32257" y="51838"/>
                      </a:cubicBezTo>
                      <a:cubicBezTo>
                        <a:pt x="32190" y="51704"/>
                        <a:pt x="32090" y="51538"/>
                        <a:pt x="31990" y="51404"/>
                      </a:cubicBezTo>
                      <a:cubicBezTo>
                        <a:pt x="31756" y="51104"/>
                        <a:pt x="31556" y="50837"/>
                        <a:pt x="31390" y="50504"/>
                      </a:cubicBezTo>
                      <a:cubicBezTo>
                        <a:pt x="31223" y="50203"/>
                        <a:pt x="31023" y="49936"/>
                        <a:pt x="30856" y="49603"/>
                      </a:cubicBezTo>
                      <a:lnTo>
                        <a:pt x="30789" y="49469"/>
                      </a:lnTo>
                      <a:lnTo>
                        <a:pt x="31256" y="49903"/>
                      </a:lnTo>
                      <a:cubicBezTo>
                        <a:pt x="31756" y="50370"/>
                        <a:pt x="32257" y="50804"/>
                        <a:pt x="32757" y="51271"/>
                      </a:cubicBezTo>
                      <a:cubicBezTo>
                        <a:pt x="33758" y="52171"/>
                        <a:pt x="34792" y="53072"/>
                        <a:pt x="35826" y="53939"/>
                      </a:cubicBezTo>
                      <a:cubicBezTo>
                        <a:pt x="36393" y="54473"/>
                        <a:pt x="37027" y="54940"/>
                        <a:pt x="37694" y="55340"/>
                      </a:cubicBezTo>
                      <a:cubicBezTo>
                        <a:pt x="37710" y="55351"/>
                        <a:pt x="37727" y="55356"/>
                        <a:pt x="37744" y="55356"/>
                      </a:cubicBezTo>
                      <a:cubicBezTo>
                        <a:pt x="37831" y="55356"/>
                        <a:pt x="37911" y="55229"/>
                        <a:pt x="37827" y="55174"/>
                      </a:cubicBezTo>
                      <a:cubicBezTo>
                        <a:pt x="37360" y="54640"/>
                        <a:pt x="36860" y="54206"/>
                        <a:pt x="36326" y="53773"/>
                      </a:cubicBezTo>
                      <a:cubicBezTo>
                        <a:pt x="35826" y="53339"/>
                        <a:pt x="35292" y="52905"/>
                        <a:pt x="34792" y="52438"/>
                      </a:cubicBezTo>
                      <a:cubicBezTo>
                        <a:pt x="33758" y="51571"/>
                        <a:pt x="32724" y="50670"/>
                        <a:pt x="31723" y="49736"/>
                      </a:cubicBezTo>
                      <a:lnTo>
                        <a:pt x="30856" y="48969"/>
                      </a:lnTo>
                      <a:cubicBezTo>
                        <a:pt x="30656" y="48802"/>
                        <a:pt x="30489" y="48569"/>
                        <a:pt x="30255" y="48435"/>
                      </a:cubicBezTo>
                      <a:cubicBezTo>
                        <a:pt x="30255" y="48369"/>
                        <a:pt x="30255" y="48269"/>
                        <a:pt x="30255" y="48202"/>
                      </a:cubicBezTo>
                      <a:lnTo>
                        <a:pt x="30255" y="47702"/>
                      </a:lnTo>
                      <a:lnTo>
                        <a:pt x="30255" y="47468"/>
                      </a:lnTo>
                      <a:cubicBezTo>
                        <a:pt x="31523" y="48502"/>
                        <a:pt x="32857" y="49469"/>
                        <a:pt x="34258" y="50337"/>
                      </a:cubicBezTo>
                      <a:cubicBezTo>
                        <a:pt x="35192" y="50904"/>
                        <a:pt x="36126" y="51471"/>
                        <a:pt x="37094" y="52005"/>
                      </a:cubicBezTo>
                      <a:cubicBezTo>
                        <a:pt x="37561" y="52271"/>
                        <a:pt x="38061" y="52538"/>
                        <a:pt x="38528" y="52772"/>
                      </a:cubicBezTo>
                      <a:cubicBezTo>
                        <a:pt x="38995" y="53039"/>
                        <a:pt x="39495" y="53306"/>
                        <a:pt x="40029" y="53506"/>
                      </a:cubicBezTo>
                      <a:cubicBezTo>
                        <a:pt x="40053" y="53514"/>
                        <a:pt x="40076" y="53518"/>
                        <a:pt x="40099" y="53518"/>
                      </a:cubicBezTo>
                      <a:cubicBezTo>
                        <a:pt x="40173" y="53518"/>
                        <a:pt x="40237" y="53474"/>
                        <a:pt x="40263" y="53372"/>
                      </a:cubicBezTo>
                      <a:cubicBezTo>
                        <a:pt x="40963" y="53306"/>
                        <a:pt x="41630" y="53139"/>
                        <a:pt x="42297" y="52872"/>
                      </a:cubicBezTo>
                      <a:cubicBezTo>
                        <a:pt x="42931" y="52638"/>
                        <a:pt x="43598" y="52372"/>
                        <a:pt x="44232" y="52038"/>
                      </a:cubicBezTo>
                      <a:cubicBezTo>
                        <a:pt x="45466" y="51404"/>
                        <a:pt x="46634" y="50604"/>
                        <a:pt x="47701" y="49670"/>
                      </a:cubicBezTo>
                      <a:cubicBezTo>
                        <a:pt x="49269" y="48235"/>
                        <a:pt x="50537" y="46534"/>
                        <a:pt x="51437" y="44666"/>
                      </a:cubicBezTo>
                      <a:close/>
                      <a:moveTo>
                        <a:pt x="20582" y="38595"/>
                      </a:moveTo>
                      <a:lnTo>
                        <a:pt x="20715" y="38962"/>
                      </a:lnTo>
                      <a:cubicBezTo>
                        <a:pt x="20482" y="39062"/>
                        <a:pt x="20215" y="39195"/>
                        <a:pt x="19981" y="39295"/>
                      </a:cubicBezTo>
                      <a:cubicBezTo>
                        <a:pt x="19715" y="39429"/>
                        <a:pt x="19414" y="39562"/>
                        <a:pt x="19147" y="39729"/>
                      </a:cubicBezTo>
                      <a:cubicBezTo>
                        <a:pt x="18997" y="39789"/>
                        <a:pt x="19064" y="40039"/>
                        <a:pt x="19200" y="40039"/>
                      </a:cubicBezTo>
                      <a:cubicBezTo>
                        <a:pt x="19215" y="40039"/>
                        <a:pt x="19231" y="40036"/>
                        <a:pt x="19248" y="40029"/>
                      </a:cubicBezTo>
                      <a:cubicBezTo>
                        <a:pt x="19548" y="39929"/>
                        <a:pt x="19848" y="39796"/>
                        <a:pt x="20148" y="39662"/>
                      </a:cubicBezTo>
                      <a:cubicBezTo>
                        <a:pt x="20448" y="39529"/>
                        <a:pt x="20649" y="39429"/>
                        <a:pt x="20882" y="39329"/>
                      </a:cubicBezTo>
                      <a:cubicBezTo>
                        <a:pt x="21316" y="40196"/>
                        <a:pt x="21683" y="41097"/>
                        <a:pt x="22016" y="41997"/>
                      </a:cubicBezTo>
                      <a:cubicBezTo>
                        <a:pt x="22450" y="43132"/>
                        <a:pt x="22817" y="44299"/>
                        <a:pt x="23150" y="45500"/>
                      </a:cubicBezTo>
                      <a:cubicBezTo>
                        <a:pt x="23784" y="47868"/>
                        <a:pt x="24184" y="50270"/>
                        <a:pt x="24385" y="52738"/>
                      </a:cubicBezTo>
                      <a:cubicBezTo>
                        <a:pt x="24551" y="55174"/>
                        <a:pt x="24485" y="57642"/>
                        <a:pt x="24184" y="60077"/>
                      </a:cubicBezTo>
                      <a:cubicBezTo>
                        <a:pt x="23918" y="62512"/>
                        <a:pt x="23384" y="64947"/>
                        <a:pt x="22617" y="67282"/>
                      </a:cubicBezTo>
                      <a:cubicBezTo>
                        <a:pt x="21849" y="69617"/>
                        <a:pt x="20882" y="71852"/>
                        <a:pt x="19648" y="73987"/>
                      </a:cubicBezTo>
                      <a:lnTo>
                        <a:pt x="19481" y="74254"/>
                      </a:lnTo>
                      <a:lnTo>
                        <a:pt x="19381" y="74287"/>
                      </a:lnTo>
                      <a:cubicBezTo>
                        <a:pt x="19348" y="74321"/>
                        <a:pt x="19314" y="74387"/>
                        <a:pt x="19314" y="74454"/>
                      </a:cubicBezTo>
                      <a:cubicBezTo>
                        <a:pt x="19181" y="74587"/>
                        <a:pt x="19047" y="74788"/>
                        <a:pt x="18914" y="74921"/>
                      </a:cubicBezTo>
                      <a:lnTo>
                        <a:pt x="18314" y="75655"/>
                      </a:lnTo>
                      <a:lnTo>
                        <a:pt x="17113" y="77123"/>
                      </a:lnTo>
                      <a:cubicBezTo>
                        <a:pt x="16712" y="77623"/>
                        <a:pt x="16345" y="78123"/>
                        <a:pt x="15945" y="78590"/>
                      </a:cubicBezTo>
                      <a:lnTo>
                        <a:pt x="15378" y="79324"/>
                      </a:lnTo>
                      <a:lnTo>
                        <a:pt x="15311" y="79391"/>
                      </a:lnTo>
                      <a:lnTo>
                        <a:pt x="15311" y="79191"/>
                      </a:lnTo>
                      <a:cubicBezTo>
                        <a:pt x="15612" y="78857"/>
                        <a:pt x="15878" y="78524"/>
                        <a:pt x="16112" y="78157"/>
                      </a:cubicBezTo>
                      <a:cubicBezTo>
                        <a:pt x="16379" y="77756"/>
                        <a:pt x="16646" y="77323"/>
                        <a:pt x="16879" y="76922"/>
                      </a:cubicBezTo>
                      <a:cubicBezTo>
                        <a:pt x="17113" y="76489"/>
                        <a:pt x="17313" y="76055"/>
                        <a:pt x="17513" y="75622"/>
                      </a:cubicBezTo>
                      <a:cubicBezTo>
                        <a:pt x="17680" y="75155"/>
                        <a:pt x="17880" y="74654"/>
                        <a:pt x="17980" y="74187"/>
                      </a:cubicBezTo>
                      <a:cubicBezTo>
                        <a:pt x="17980" y="74154"/>
                        <a:pt x="17947" y="74154"/>
                        <a:pt x="17947" y="74154"/>
                      </a:cubicBezTo>
                      <a:cubicBezTo>
                        <a:pt x="17713" y="74587"/>
                        <a:pt x="17513" y="75021"/>
                        <a:pt x="17313" y="75455"/>
                      </a:cubicBezTo>
                      <a:lnTo>
                        <a:pt x="16546" y="76722"/>
                      </a:lnTo>
                      <a:cubicBezTo>
                        <a:pt x="16312" y="77123"/>
                        <a:pt x="16045" y="77556"/>
                        <a:pt x="15778" y="77923"/>
                      </a:cubicBezTo>
                      <a:cubicBezTo>
                        <a:pt x="15678" y="78123"/>
                        <a:pt x="15545" y="78290"/>
                        <a:pt x="15411" y="78490"/>
                      </a:cubicBezTo>
                      <a:cubicBezTo>
                        <a:pt x="15545" y="77123"/>
                        <a:pt x="15678" y="75755"/>
                        <a:pt x="15812" y="74387"/>
                      </a:cubicBezTo>
                      <a:cubicBezTo>
                        <a:pt x="15878" y="73687"/>
                        <a:pt x="15945" y="73020"/>
                        <a:pt x="15979" y="72352"/>
                      </a:cubicBezTo>
                      <a:cubicBezTo>
                        <a:pt x="16546" y="71418"/>
                        <a:pt x="16979" y="70418"/>
                        <a:pt x="17279" y="69384"/>
                      </a:cubicBezTo>
                      <a:cubicBezTo>
                        <a:pt x="17413" y="68850"/>
                        <a:pt x="17546" y="68283"/>
                        <a:pt x="17613" y="67716"/>
                      </a:cubicBezTo>
                      <a:cubicBezTo>
                        <a:pt x="17646" y="67449"/>
                        <a:pt x="17680" y="67149"/>
                        <a:pt x="17680" y="66882"/>
                      </a:cubicBezTo>
                      <a:cubicBezTo>
                        <a:pt x="17713" y="66615"/>
                        <a:pt x="17713" y="66315"/>
                        <a:pt x="17646" y="66048"/>
                      </a:cubicBezTo>
                      <a:cubicBezTo>
                        <a:pt x="17630" y="65981"/>
                        <a:pt x="17571" y="65948"/>
                        <a:pt x="17513" y="65948"/>
                      </a:cubicBezTo>
                      <a:cubicBezTo>
                        <a:pt x="17455" y="65948"/>
                        <a:pt x="17396" y="65981"/>
                        <a:pt x="17380" y="66048"/>
                      </a:cubicBezTo>
                      <a:cubicBezTo>
                        <a:pt x="17313" y="66281"/>
                        <a:pt x="17279" y="66548"/>
                        <a:pt x="17279" y="66815"/>
                      </a:cubicBezTo>
                      <a:cubicBezTo>
                        <a:pt x="17246" y="67082"/>
                        <a:pt x="17246" y="67382"/>
                        <a:pt x="17213" y="67649"/>
                      </a:cubicBezTo>
                      <a:cubicBezTo>
                        <a:pt x="17113" y="68216"/>
                        <a:pt x="17013" y="68783"/>
                        <a:pt x="16846" y="69317"/>
                      </a:cubicBezTo>
                      <a:cubicBezTo>
                        <a:pt x="16646" y="70084"/>
                        <a:pt x="16345" y="70818"/>
                        <a:pt x="15979" y="71552"/>
                      </a:cubicBezTo>
                      <a:cubicBezTo>
                        <a:pt x="15979" y="71418"/>
                        <a:pt x="16045" y="71285"/>
                        <a:pt x="16045" y="71152"/>
                      </a:cubicBezTo>
                      <a:cubicBezTo>
                        <a:pt x="16112" y="70751"/>
                        <a:pt x="16145" y="70318"/>
                        <a:pt x="16179" y="69917"/>
                      </a:cubicBezTo>
                      <a:cubicBezTo>
                        <a:pt x="16245" y="69050"/>
                        <a:pt x="16279" y="68216"/>
                        <a:pt x="16279" y="67349"/>
                      </a:cubicBezTo>
                      <a:cubicBezTo>
                        <a:pt x="16312" y="65614"/>
                        <a:pt x="16212" y="63913"/>
                        <a:pt x="15979" y="62212"/>
                      </a:cubicBezTo>
                      <a:cubicBezTo>
                        <a:pt x="15912" y="61745"/>
                        <a:pt x="15845" y="61278"/>
                        <a:pt x="15778" y="60811"/>
                      </a:cubicBezTo>
                      <a:cubicBezTo>
                        <a:pt x="15712" y="60311"/>
                        <a:pt x="15578" y="59844"/>
                        <a:pt x="15411" y="59410"/>
                      </a:cubicBezTo>
                      <a:cubicBezTo>
                        <a:pt x="15386" y="59359"/>
                        <a:pt x="15341" y="59337"/>
                        <a:pt x="15295" y="59337"/>
                      </a:cubicBezTo>
                      <a:cubicBezTo>
                        <a:pt x="15221" y="59337"/>
                        <a:pt x="15145" y="59394"/>
                        <a:pt x="15145" y="59477"/>
                      </a:cubicBezTo>
                      <a:cubicBezTo>
                        <a:pt x="15145" y="59910"/>
                        <a:pt x="15211" y="60311"/>
                        <a:pt x="15278" y="60744"/>
                      </a:cubicBezTo>
                      <a:cubicBezTo>
                        <a:pt x="15345" y="61144"/>
                        <a:pt x="15411" y="61578"/>
                        <a:pt x="15478" y="61978"/>
                      </a:cubicBezTo>
                      <a:cubicBezTo>
                        <a:pt x="15578" y="62812"/>
                        <a:pt x="15645" y="63646"/>
                        <a:pt x="15712" y="64480"/>
                      </a:cubicBezTo>
                      <a:cubicBezTo>
                        <a:pt x="15812" y="66181"/>
                        <a:pt x="15812" y="67849"/>
                        <a:pt x="15712" y="69550"/>
                      </a:cubicBezTo>
                      <a:cubicBezTo>
                        <a:pt x="15678" y="70017"/>
                        <a:pt x="15645" y="70484"/>
                        <a:pt x="15612" y="70951"/>
                      </a:cubicBezTo>
                      <a:cubicBezTo>
                        <a:pt x="15578" y="71452"/>
                        <a:pt x="15545" y="71919"/>
                        <a:pt x="15512" y="72386"/>
                      </a:cubicBezTo>
                      <a:cubicBezTo>
                        <a:pt x="15478" y="72453"/>
                        <a:pt x="15478" y="72553"/>
                        <a:pt x="15578" y="72619"/>
                      </a:cubicBezTo>
                      <a:cubicBezTo>
                        <a:pt x="15378" y="73787"/>
                        <a:pt x="15278" y="74988"/>
                        <a:pt x="15145" y="76155"/>
                      </a:cubicBezTo>
                      <a:cubicBezTo>
                        <a:pt x="15011" y="77490"/>
                        <a:pt x="14844" y="78790"/>
                        <a:pt x="14744" y="80125"/>
                      </a:cubicBezTo>
                      <a:cubicBezTo>
                        <a:pt x="14711" y="80191"/>
                        <a:pt x="14711" y="80225"/>
                        <a:pt x="14744" y="80292"/>
                      </a:cubicBezTo>
                      <a:lnTo>
                        <a:pt x="14644" y="81426"/>
                      </a:lnTo>
                      <a:cubicBezTo>
                        <a:pt x="14611" y="81726"/>
                        <a:pt x="14578" y="82026"/>
                        <a:pt x="14578" y="82326"/>
                      </a:cubicBezTo>
                      <a:cubicBezTo>
                        <a:pt x="14511" y="82426"/>
                        <a:pt x="14444" y="82493"/>
                        <a:pt x="14344" y="82560"/>
                      </a:cubicBezTo>
                      <a:cubicBezTo>
                        <a:pt x="14211" y="82727"/>
                        <a:pt x="14010" y="82860"/>
                        <a:pt x="13810" y="82993"/>
                      </a:cubicBezTo>
                      <a:cubicBezTo>
                        <a:pt x="13410" y="83194"/>
                        <a:pt x="12976" y="83360"/>
                        <a:pt x="12543" y="83494"/>
                      </a:cubicBezTo>
                      <a:cubicBezTo>
                        <a:pt x="12409" y="83527"/>
                        <a:pt x="12409" y="83694"/>
                        <a:pt x="12543" y="83727"/>
                      </a:cubicBezTo>
                      <a:cubicBezTo>
                        <a:pt x="12661" y="83749"/>
                        <a:pt x="12781" y="83760"/>
                        <a:pt x="12901" y="83760"/>
                      </a:cubicBezTo>
                      <a:cubicBezTo>
                        <a:pt x="13323" y="83760"/>
                        <a:pt x="13747" y="83628"/>
                        <a:pt x="14111" y="83394"/>
                      </a:cubicBezTo>
                      <a:cubicBezTo>
                        <a:pt x="14344" y="83227"/>
                        <a:pt x="14544" y="83060"/>
                        <a:pt x="14744" y="82860"/>
                      </a:cubicBezTo>
                      <a:cubicBezTo>
                        <a:pt x="14811" y="82793"/>
                        <a:pt x="14844" y="82693"/>
                        <a:pt x="14911" y="82627"/>
                      </a:cubicBezTo>
                      <a:lnTo>
                        <a:pt x="14978" y="82727"/>
                      </a:lnTo>
                      <a:cubicBezTo>
                        <a:pt x="15045" y="82793"/>
                        <a:pt x="15078" y="82860"/>
                        <a:pt x="15111" y="82960"/>
                      </a:cubicBezTo>
                      <a:cubicBezTo>
                        <a:pt x="15145" y="83027"/>
                        <a:pt x="15178" y="83094"/>
                        <a:pt x="15178" y="83194"/>
                      </a:cubicBezTo>
                      <a:lnTo>
                        <a:pt x="15178" y="83227"/>
                      </a:lnTo>
                      <a:cubicBezTo>
                        <a:pt x="15178" y="83260"/>
                        <a:pt x="15178" y="83294"/>
                        <a:pt x="15178" y="83294"/>
                      </a:cubicBezTo>
                      <a:cubicBezTo>
                        <a:pt x="15178" y="83327"/>
                        <a:pt x="15178" y="83360"/>
                        <a:pt x="15178" y="83394"/>
                      </a:cubicBezTo>
                      <a:cubicBezTo>
                        <a:pt x="15145" y="83561"/>
                        <a:pt x="15078" y="83694"/>
                        <a:pt x="14978" y="83827"/>
                      </a:cubicBezTo>
                      <a:cubicBezTo>
                        <a:pt x="14911" y="83894"/>
                        <a:pt x="14844" y="83927"/>
                        <a:pt x="14778" y="83994"/>
                      </a:cubicBezTo>
                      <a:cubicBezTo>
                        <a:pt x="14678" y="84028"/>
                        <a:pt x="14611" y="84061"/>
                        <a:pt x="14544" y="84128"/>
                      </a:cubicBezTo>
                      <a:cubicBezTo>
                        <a:pt x="14477" y="84194"/>
                        <a:pt x="14511" y="84328"/>
                        <a:pt x="14611" y="84361"/>
                      </a:cubicBezTo>
                      <a:cubicBezTo>
                        <a:pt x="14641" y="84365"/>
                        <a:pt x="14672" y="84367"/>
                        <a:pt x="14703" y="84367"/>
                      </a:cubicBezTo>
                      <a:cubicBezTo>
                        <a:pt x="14912" y="84367"/>
                        <a:pt x="15133" y="84273"/>
                        <a:pt x="15278" y="84128"/>
                      </a:cubicBezTo>
                      <a:cubicBezTo>
                        <a:pt x="15445" y="83961"/>
                        <a:pt x="15545" y="83761"/>
                        <a:pt x="15612" y="83527"/>
                      </a:cubicBezTo>
                      <a:cubicBezTo>
                        <a:pt x="15645" y="83394"/>
                        <a:pt x="15645" y="83260"/>
                        <a:pt x="15612" y="83127"/>
                      </a:cubicBezTo>
                      <a:lnTo>
                        <a:pt x="15612" y="83127"/>
                      </a:lnTo>
                      <a:lnTo>
                        <a:pt x="15645" y="83160"/>
                      </a:lnTo>
                      <a:lnTo>
                        <a:pt x="15712" y="83227"/>
                      </a:lnTo>
                      <a:cubicBezTo>
                        <a:pt x="15712" y="83227"/>
                        <a:pt x="15712" y="83260"/>
                        <a:pt x="15712" y="83260"/>
                      </a:cubicBezTo>
                      <a:cubicBezTo>
                        <a:pt x="15712" y="83260"/>
                        <a:pt x="15712" y="83294"/>
                        <a:pt x="15745" y="83327"/>
                      </a:cubicBezTo>
                      <a:cubicBezTo>
                        <a:pt x="15745" y="83360"/>
                        <a:pt x="15745" y="83360"/>
                        <a:pt x="15745" y="83360"/>
                      </a:cubicBezTo>
                      <a:lnTo>
                        <a:pt x="15745" y="83427"/>
                      </a:lnTo>
                      <a:lnTo>
                        <a:pt x="15745" y="83460"/>
                      </a:lnTo>
                      <a:lnTo>
                        <a:pt x="15745" y="83527"/>
                      </a:lnTo>
                      <a:lnTo>
                        <a:pt x="15745" y="83594"/>
                      </a:lnTo>
                      <a:lnTo>
                        <a:pt x="15745" y="83627"/>
                      </a:lnTo>
                      <a:cubicBezTo>
                        <a:pt x="15712" y="83727"/>
                        <a:pt x="15778" y="83827"/>
                        <a:pt x="15878" y="83827"/>
                      </a:cubicBezTo>
                      <a:lnTo>
                        <a:pt x="16045" y="83827"/>
                      </a:lnTo>
                      <a:lnTo>
                        <a:pt x="15912" y="84028"/>
                      </a:lnTo>
                      <a:lnTo>
                        <a:pt x="15878" y="84094"/>
                      </a:lnTo>
                      <a:lnTo>
                        <a:pt x="15845" y="84128"/>
                      </a:lnTo>
                      <a:cubicBezTo>
                        <a:pt x="15812" y="84161"/>
                        <a:pt x="15778" y="84194"/>
                        <a:pt x="15745" y="84228"/>
                      </a:cubicBezTo>
                      <a:lnTo>
                        <a:pt x="15745" y="84261"/>
                      </a:lnTo>
                      <a:cubicBezTo>
                        <a:pt x="15712" y="84294"/>
                        <a:pt x="15678" y="84328"/>
                        <a:pt x="15645" y="84394"/>
                      </a:cubicBezTo>
                      <a:cubicBezTo>
                        <a:pt x="15578" y="84428"/>
                        <a:pt x="15545" y="84495"/>
                        <a:pt x="15512" y="84528"/>
                      </a:cubicBezTo>
                      <a:cubicBezTo>
                        <a:pt x="15478" y="84628"/>
                        <a:pt x="15512" y="84695"/>
                        <a:pt x="15612" y="84695"/>
                      </a:cubicBezTo>
                      <a:cubicBezTo>
                        <a:pt x="15678" y="84695"/>
                        <a:pt x="15745" y="84695"/>
                        <a:pt x="15812" y="84628"/>
                      </a:cubicBezTo>
                      <a:cubicBezTo>
                        <a:pt x="15878" y="84595"/>
                        <a:pt x="15945" y="84561"/>
                        <a:pt x="16012" y="84495"/>
                      </a:cubicBezTo>
                      <a:lnTo>
                        <a:pt x="16045" y="84495"/>
                      </a:lnTo>
                      <a:cubicBezTo>
                        <a:pt x="16079" y="84461"/>
                        <a:pt x="16112" y="84428"/>
                        <a:pt x="16145" y="84394"/>
                      </a:cubicBezTo>
                      <a:cubicBezTo>
                        <a:pt x="16179" y="84328"/>
                        <a:pt x="16245" y="84261"/>
                        <a:pt x="16279" y="84194"/>
                      </a:cubicBezTo>
                      <a:cubicBezTo>
                        <a:pt x="16312" y="84128"/>
                        <a:pt x="16345" y="84061"/>
                        <a:pt x="16379" y="83994"/>
                      </a:cubicBezTo>
                      <a:cubicBezTo>
                        <a:pt x="16946" y="84995"/>
                        <a:pt x="17580" y="85962"/>
                        <a:pt x="18180" y="86930"/>
                      </a:cubicBezTo>
                      <a:cubicBezTo>
                        <a:pt x="18847" y="87964"/>
                        <a:pt x="19481" y="89031"/>
                        <a:pt x="20148" y="90065"/>
                      </a:cubicBezTo>
                      <a:cubicBezTo>
                        <a:pt x="21449" y="92167"/>
                        <a:pt x="22750" y="94235"/>
                        <a:pt x="24051" y="96303"/>
                      </a:cubicBezTo>
                      <a:lnTo>
                        <a:pt x="24284" y="96670"/>
                      </a:lnTo>
                      <a:cubicBezTo>
                        <a:pt x="24251" y="96737"/>
                        <a:pt x="24318" y="96837"/>
                        <a:pt x="24385" y="96870"/>
                      </a:cubicBezTo>
                      <a:cubicBezTo>
                        <a:pt x="24651" y="97337"/>
                        <a:pt x="24885" y="97704"/>
                        <a:pt x="25152" y="98104"/>
                      </a:cubicBezTo>
                      <a:cubicBezTo>
                        <a:pt x="25452" y="98538"/>
                        <a:pt x="25719" y="99038"/>
                        <a:pt x="26086" y="99472"/>
                      </a:cubicBezTo>
                      <a:cubicBezTo>
                        <a:pt x="25719" y="100406"/>
                        <a:pt x="25152" y="101240"/>
                        <a:pt x="24418" y="101907"/>
                      </a:cubicBezTo>
                      <a:cubicBezTo>
                        <a:pt x="24018" y="102241"/>
                        <a:pt x="23584" y="102507"/>
                        <a:pt x="23117" y="102741"/>
                      </a:cubicBezTo>
                      <a:cubicBezTo>
                        <a:pt x="22917" y="102841"/>
                        <a:pt x="22683" y="102941"/>
                        <a:pt x="22450" y="103008"/>
                      </a:cubicBezTo>
                      <a:cubicBezTo>
                        <a:pt x="22283" y="103041"/>
                        <a:pt x="22116" y="103141"/>
                        <a:pt x="21983" y="103275"/>
                      </a:cubicBezTo>
                      <a:cubicBezTo>
                        <a:pt x="21449" y="102808"/>
                        <a:pt x="20815" y="102441"/>
                        <a:pt x="20248" y="102040"/>
                      </a:cubicBezTo>
                      <a:cubicBezTo>
                        <a:pt x="19581" y="101573"/>
                        <a:pt x="18947" y="101073"/>
                        <a:pt x="18280" y="100606"/>
                      </a:cubicBezTo>
                      <a:cubicBezTo>
                        <a:pt x="16979" y="99639"/>
                        <a:pt x="15678" y="98638"/>
                        <a:pt x="14411" y="97637"/>
                      </a:cubicBezTo>
                      <a:cubicBezTo>
                        <a:pt x="11909" y="95669"/>
                        <a:pt x="9441" y="93668"/>
                        <a:pt x="7139" y="91500"/>
                      </a:cubicBezTo>
                      <a:cubicBezTo>
                        <a:pt x="6505" y="90899"/>
                        <a:pt x="5905" y="90299"/>
                        <a:pt x="5338" y="89665"/>
                      </a:cubicBezTo>
                      <a:cubicBezTo>
                        <a:pt x="4871" y="89165"/>
                        <a:pt x="4437" y="88597"/>
                        <a:pt x="4003" y="88064"/>
                      </a:cubicBezTo>
                      <a:cubicBezTo>
                        <a:pt x="4003" y="88064"/>
                        <a:pt x="4003" y="88030"/>
                        <a:pt x="4003" y="87997"/>
                      </a:cubicBezTo>
                      <a:cubicBezTo>
                        <a:pt x="3903" y="87663"/>
                        <a:pt x="3736" y="87363"/>
                        <a:pt x="3570" y="87030"/>
                      </a:cubicBezTo>
                      <a:cubicBezTo>
                        <a:pt x="3436" y="86729"/>
                        <a:pt x="3269" y="86396"/>
                        <a:pt x="3103" y="86062"/>
                      </a:cubicBezTo>
                      <a:cubicBezTo>
                        <a:pt x="2836" y="85429"/>
                        <a:pt x="2536" y="84761"/>
                        <a:pt x="2269" y="84094"/>
                      </a:cubicBezTo>
                      <a:cubicBezTo>
                        <a:pt x="1768" y="82727"/>
                        <a:pt x="1335" y="81359"/>
                        <a:pt x="1001" y="79991"/>
                      </a:cubicBezTo>
                      <a:cubicBezTo>
                        <a:pt x="834" y="79391"/>
                        <a:pt x="701" y="78824"/>
                        <a:pt x="568" y="78223"/>
                      </a:cubicBezTo>
                      <a:lnTo>
                        <a:pt x="568" y="78123"/>
                      </a:lnTo>
                      <a:cubicBezTo>
                        <a:pt x="568" y="77723"/>
                        <a:pt x="568" y="77356"/>
                        <a:pt x="568" y="76956"/>
                      </a:cubicBezTo>
                      <a:cubicBezTo>
                        <a:pt x="568" y="76322"/>
                        <a:pt x="568" y="75655"/>
                        <a:pt x="601" y="74988"/>
                      </a:cubicBezTo>
                      <a:cubicBezTo>
                        <a:pt x="634" y="74954"/>
                        <a:pt x="668" y="74888"/>
                        <a:pt x="668" y="74821"/>
                      </a:cubicBezTo>
                      <a:cubicBezTo>
                        <a:pt x="701" y="74254"/>
                        <a:pt x="701" y="73687"/>
                        <a:pt x="734" y="73120"/>
                      </a:cubicBezTo>
                      <a:cubicBezTo>
                        <a:pt x="834" y="72052"/>
                        <a:pt x="1001" y="71018"/>
                        <a:pt x="1201" y="69984"/>
                      </a:cubicBezTo>
                      <a:cubicBezTo>
                        <a:pt x="1268" y="69550"/>
                        <a:pt x="1368" y="69117"/>
                        <a:pt x="1468" y="68683"/>
                      </a:cubicBezTo>
                      <a:cubicBezTo>
                        <a:pt x="1568" y="68283"/>
                        <a:pt x="1668" y="67849"/>
                        <a:pt x="1735" y="67416"/>
                      </a:cubicBezTo>
                      <a:cubicBezTo>
                        <a:pt x="1735" y="67293"/>
                        <a:pt x="1636" y="67221"/>
                        <a:pt x="1535" y="67221"/>
                      </a:cubicBezTo>
                      <a:cubicBezTo>
                        <a:pt x="1471" y="67221"/>
                        <a:pt x="1407" y="67251"/>
                        <a:pt x="1368" y="67316"/>
                      </a:cubicBezTo>
                      <a:cubicBezTo>
                        <a:pt x="1068" y="68049"/>
                        <a:pt x="868" y="68817"/>
                        <a:pt x="768" y="69584"/>
                      </a:cubicBezTo>
                      <a:lnTo>
                        <a:pt x="768" y="69651"/>
                      </a:lnTo>
                      <a:cubicBezTo>
                        <a:pt x="768" y="69584"/>
                        <a:pt x="734" y="69550"/>
                        <a:pt x="701" y="69517"/>
                      </a:cubicBezTo>
                      <a:lnTo>
                        <a:pt x="701" y="69284"/>
                      </a:lnTo>
                      <a:lnTo>
                        <a:pt x="701" y="68450"/>
                      </a:lnTo>
                      <a:cubicBezTo>
                        <a:pt x="701" y="68416"/>
                        <a:pt x="701" y="68416"/>
                        <a:pt x="701" y="68416"/>
                      </a:cubicBezTo>
                      <a:cubicBezTo>
                        <a:pt x="834" y="67649"/>
                        <a:pt x="934" y="66915"/>
                        <a:pt x="1068" y="66181"/>
                      </a:cubicBezTo>
                      <a:cubicBezTo>
                        <a:pt x="1401" y="64447"/>
                        <a:pt x="1768" y="62712"/>
                        <a:pt x="2235" y="61011"/>
                      </a:cubicBezTo>
                      <a:cubicBezTo>
                        <a:pt x="3169" y="57642"/>
                        <a:pt x="4370" y="54373"/>
                        <a:pt x="5838" y="51204"/>
                      </a:cubicBezTo>
                      <a:cubicBezTo>
                        <a:pt x="6538" y="49670"/>
                        <a:pt x="7439" y="48269"/>
                        <a:pt x="8540" y="47001"/>
                      </a:cubicBezTo>
                      <a:cubicBezTo>
                        <a:pt x="8607" y="47101"/>
                        <a:pt x="8673" y="47201"/>
                        <a:pt x="8740" y="47301"/>
                      </a:cubicBezTo>
                      <a:cubicBezTo>
                        <a:pt x="8873" y="47535"/>
                        <a:pt x="9007" y="47735"/>
                        <a:pt x="9140" y="47968"/>
                      </a:cubicBezTo>
                      <a:cubicBezTo>
                        <a:pt x="9240" y="48202"/>
                        <a:pt x="9340" y="48369"/>
                        <a:pt x="9474" y="48602"/>
                      </a:cubicBezTo>
                      <a:cubicBezTo>
                        <a:pt x="9574" y="48836"/>
                        <a:pt x="9674" y="49103"/>
                        <a:pt x="9774" y="49303"/>
                      </a:cubicBezTo>
                      <a:cubicBezTo>
                        <a:pt x="9797" y="49360"/>
                        <a:pt x="9832" y="49382"/>
                        <a:pt x="9867" y="49382"/>
                      </a:cubicBezTo>
                      <a:cubicBezTo>
                        <a:pt x="9936" y="49382"/>
                        <a:pt x="10008" y="49302"/>
                        <a:pt x="10008" y="49236"/>
                      </a:cubicBezTo>
                      <a:cubicBezTo>
                        <a:pt x="9941" y="48969"/>
                        <a:pt x="9874" y="48702"/>
                        <a:pt x="9807" y="48469"/>
                      </a:cubicBezTo>
                      <a:cubicBezTo>
                        <a:pt x="9707" y="48235"/>
                        <a:pt x="9607" y="47968"/>
                        <a:pt x="9507" y="47735"/>
                      </a:cubicBezTo>
                      <a:cubicBezTo>
                        <a:pt x="9374" y="47535"/>
                        <a:pt x="9240" y="47301"/>
                        <a:pt x="9107" y="47101"/>
                      </a:cubicBezTo>
                      <a:cubicBezTo>
                        <a:pt x="9007" y="46968"/>
                        <a:pt x="8940" y="46801"/>
                        <a:pt x="8807" y="46667"/>
                      </a:cubicBezTo>
                      <a:lnTo>
                        <a:pt x="8873" y="46634"/>
                      </a:lnTo>
                      <a:cubicBezTo>
                        <a:pt x="8940" y="46567"/>
                        <a:pt x="8974" y="46434"/>
                        <a:pt x="8907" y="46334"/>
                      </a:cubicBezTo>
                      <a:lnTo>
                        <a:pt x="9040" y="46167"/>
                      </a:lnTo>
                      <a:cubicBezTo>
                        <a:pt x="9207" y="46000"/>
                        <a:pt x="9407" y="45800"/>
                        <a:pt x="9574" y="45633"/>
                      </a:cubicBezTo>
                      <a:lnTo>
                        <a:pt x="9741" y="45467"/>
                      </a:lnTo>
                      <a:cubicBezTo>
                        <a:pt x="9841" y="45467"/>
                        <a:pt x="9941" y="45367"/>
                        <a:pt x="9941" y="45266"/>
                      </a:cubicBezTo>
                      <a:cubicBezTo>
                        <a:pt x="10174" y="45033"/>
                        <a:pt x="10375" y="44799"/>
                        <a:pt x="10608" y="44599"/>
                      </a:cubicBezTo>
                      <a:cubicBezTo>
                        <a:pt x="11342" y="43899"/>
                        <a:pt x="12109" y="43265"/>
                        <a:pt x="12910" y="42665"/>
                      </a:cubicBezTo>
                      <a:cubicBezTo>
                        <a:pt x="13721" y="42040"/>
                        <a:pt x="14562" y="41474"/>
                        <a:pt x="15432" y="40967"/>
                      </a:cubicBezTo>
                      <a:lnTo>
                        <a:pt x="15432" y="40967"/>
                      </a:lnTo>
                      <a:cubicBezTo>
                        <a:pt x="15310" y="41047"/>
                        <a:pt x="15203" y="41139"/>
                        <a:pt x="15111" y="41230"/>
                      </a:cubicBezTo>
                      <a:cubicBezTo>
                        <a:pt x="14311" y="41864"/>
                        <a:pt x="13577" y="42565"/>
                        <a:pt x="12910" y="43298"/>
                      </a:cubicBezTo>
                      <a:cubicBezTo>
                        <a:pt x="12809" y="43425"/>
                        <a:pt x="12899" y="43589"/>
                        <a:pt x="13021" y="43589"/>
                      </a:cubicBezTo>
                      <a:cubicBezTo>
                        <a:pt x="13060" y="43589"/>
                        <a:pt x="13103" y="43572"/>
                        <a:pt x="13143" y="43532"/>
                      </a:cubicBezTo>
                      <a:cubicBezTo>
                        <a:pt x="13810" y="42831"/>
                        <a:pt x="14578" y="42164"/>
                        <a:pt x="15378" y="41564"/>
                      </a:cubicBezTo>
                      <a:cubicBezTo>
                        <a:pt x="15778" y="41264"/>
                        <a:pt x="16179" y="40963"/>
                        <a:pt x="16579" y="40730"/>
                      </a:cubicBezTo>
                      <a:cubicBezTo>
                        <a:pt x="16979" y="40463"/>
                        <a:pt x="17446" y="40229"/>
                        <a:pt x="17847" y="39929"/>
                      </a:cubicBezTo>
                      <a:cubicBezTo>
                        <a:pt x="17913" y="39863"/>
                        <a:pt x="17913" y="39762"/>
                        <a:pt x="17847" y="39662"/>
                      </a:cubicBezTo>
                      <a:lnTo>
                        <a:pt x="18013" y="39596"/>
                      </a:lnTo>
                      <a:cubicBezTo>
                        <a:pt x="18514" y="39362"/>
                        <a:pt x="19014" y="39129"/>
                        <a:pt x="19514" y="38929"/>
                      </a:cubicBezTo>
                      <a:cubicBezTo>
                        <a:pt x="19781" y="38828"/>
                        <a:pt x="20048" y="38728"/>
                        <a:pt x="20315" y="38662"/>
                      </a:cubicBezTo>
                      <a:lnTo>
                        <a:pt x="20448" y="38595"/>
                      </a:lnTo>
                      <a:cubicBezTo>
                        <a:pt x="20465" y="38612"/>
                        <a:pt x="20482" y="38620"/>
                        <a:pt x="20503" y="38620"/>
                      </a:cubicBezTo>
                      <a:cubicBezTo>
                        <a:pt x="20523" y="38620"/>
                        <a:pt x="20548" y="38612"/>
                        <a:pt x="20582" y="38595"/>
                      </a:cubicBezTo>
                      <a:close/>
                      <a:moveTo>
                        <a:pt x="44732" y="1"/>
                      </a:moveTo>
                      <a:cubicBezTo>
                        <a:pt x="43965" y="34"/>
                        <a:pt x="43331" y="568"/>
                        <a:pt x="43131" y="1302"/>
                      </a:cubicBezTo>
                      <a:cubicBezTo>
                        <a:pt x="42708" y="1139"/>
                        <a:pt x="42261" y="1055"/>
                        <a:pt x="41813" y="1055"/>
                      </a:cubicBezTo>
                      <a:cubicBezTo>
                        <a:pt x="41344" y="1055"/>
                        <a:pt x="40873" y="1147"/>
                        <a:pt x="40429" y="1335"/>
                      </a:cubicBezTo>
                      <a:cubicBezTo>
                        <a:pt x="39562" y="1702"/>
                        <a:pt x="38895" y="2436"/>
                        <a:pt x="38561" y="3336"/>
                      </a:cubicBezTo>
                      <a:cubicBezTo>
                        <a:pt x="38368" y="3253"/>
                        <a:pt x="38170" y="3215"/>
                        <a:pt x="37977" y="3215"/>
                      </a:cubicBezTo>
                      <a:cubicBezTo>
                        <a:pt x="37240" y="3215"/>
                        <a:pt x="36579" y="3778"/>
                        <a:pt x="36527" y="4571"/>
                      </a:cubicBezTo>
                      <a:cubicBezTo>
                        <a:pt x="36226" y="4378"/>
                        <a:pt x="35871" y="4281"/>
                        <a:pt x="35514" y="4281"/>
                      </a:cubicBezTo>
                      <a:cubicBezTo>
                        <a:pt x="35315" y="4281"/>
                        <a:pt x="35116" y="4311"/>
                        <a:pt x="34925" y="4370"/>
                      </a:cubicBezTo>
                      <a:cubicBezTo>
                        <a:pt x="34225" y="4637"/>
                        <a:pt x="33725" y="5238"/>
                        <a:pt x="33658" y="5972"/>
                      </a:cubicBezTo>
                      <a:cubicBezTo>
                        <a:pt x="33350" y="5861"/>
                        <a:pt x="33028" y="5804"/>
                        <a:pt x="32708" y="5804"/>
                      </a:cubicBezTo>
                      <a:cubicBezTo>
                        <a:pt x="32161" y="5804"/>
                        <a:pt x="31619" y="5969"/>
                        <a:pt x="31156" y="6305"/>
                      </a:cubicBezTo>
                      <a:cubicBezTo>
                        <a:pt x="30522" y="6806"/>
                        <a:pt x="30155" y="7539"/>
                        <a:pt x="30122" y="8340"/>
                      </a:cubicBezTo>
                      <a:cubicBezTo>
                        <a:pt x="29888" y="8241"/>
                        <a:pt x="29644" y="8193"/>
                        <a:pt x="29405" y="8193"/>
                      </a:cubicBezTo>
                      <a:cubicBezTo>
                        <a:pt x="28997" y="8193"/>
                        <a:pt x="28603" y="8334"/>
                        <a:pt x="28287" y="8607"/>
                      </a:cubicBezTo>
                      <a:cubicBezTo>
                        <a:pt x="27854" y="9007"/>
                        <a:pt x="27654" y="9608"/>
                        <a:pt x="27787" y="10175"/>
                      </a:cubicBezTo>
                      <a:cubicBezTo>
                        <a:pt x="27620" y="10208"/>
                        <a:pt x="27487" y="10241"/>
                        <a:pt x="27387" y="10341"/>
                      </a:cubicBezTo>
                      <a:cubicBezTo>
                        <a:pt x="27086" y="10542"/>
                        <a:pt x="26920" y="10909"/>
                        <a:pt x="26986" y="11275"/>
                      </a:cubicBezTo>
                      <a:cubicBezTo>
                        <a:pt x="26953" y="11273"/>
                        <a:pt x="26919" y="11272"/>
                        <a:pt x="26885" y="11272"/>
                      </a:cubicBezTo>
                      <a:cubicBezTo>
                        <a:pt x="26386" y="11272"/>
                        <a:pt x="25896" y="11501"/>
                        <a:pt x="25552" y="11876"/>
                      </a:cubicBezTo>
                      <a:cubicBezTo>
                        <a:pt x="24718" y="12810"/>
                        <a:pt x="24818" y="14178"/>
                        <a:pt x="25419" y="15212"/>
                      </a:cubicBezTo>
                      <a:cubicBezTo>
                        <a:pt x="24985" y="15378"/>
                        <a:pt x="24718" y="15779"/>
                        <a:pt x="24718" y="16246"/>
                      </a:cubicBezTo>
                      <a:cubicBezTo>
                        <a:pt x="24751" y="16713"/>
                        <a:pt x="25018" y="17180"/>
                        <a:pt x="25385" y="17447"/>
                      </a:cubicBezTo>
                      <a:cubicBezTo>
                        <a:pt x="25085" y="17513"/>
                        <a:pt x="24785" y="17713"/>
                        <a:pt x="24585" y="17980"/>
                      </a:cubicBezTo>
                      <a:cubicBezTo>
                        <a:pt x="23951" y="18814"/>
                        <a:pt x="24118" y="20048"/>
                        <a:pt x="24585" y="20916"/>
                      </a:cubicBezTo>
                      <a:cubicBezTo>
                        <a:pt x="24651" y="21016"/>
                        <a:pt x="24718" y="21149"/>
                        <a:pt x="24818" y="21249"/>
                      </a:cubicBezTo>
                      <a:cubicBezTo>
                        <a:pt x="24284" y="21416"/>
                        <a:pt x="23984" y="21916"/>
                        <a:pt x="23984" y="22450"/>
                      </a:cubicBezTo>
                      <a:cubicBezTo>
                        <a:pt x="24012" y="23412"/>
                        <a:pt x="24877" y="23921"/>
                        <a:pt x="25741" y="23921"/>
                      </a:cubicBezTo>
                      <a:cubicBezTo>
                        <a:pt x="25926" y="23921"/>
                        <a:pt x="26110" y="23898"/>
                        <a:pt x="26286" y="23851"/>
                      </a:cubicBezTo>
                      <a:lnTo>
                        <a:pt x="26286" y="23851"/>
                      </a:lnTo>
                      <a:cubicBezTo>
                        <a:pt x="25819" y="24818"/>
                        <a:pt x="25919" y="25986"/>
                        <a:pt x="26586" y="26853"/>
                      </a:cubicBezTo>
                      <a:cubicBezTo>
                        <a:pt x="26786" y="27120"/>
                        <a:pt x="27053" y="27320"/>
                        <a:pt x="27353" y="27487"/>
                      </a:cubicBezTo>
                      <a:cubicBezTo>
                        <a:pt x="27220" y="27654"/>
                        <a:pt x="27120" y="27854"/>
                        <a:pt x="27086" y="28087"/>
                      </a:cubicBezTo>
                      <a:cubicBezTo>
                        <a:pt x="27053" y="28588"/>
                        <a:pt x="27253" y="29088"/>
                        <a:pt x="27620" y="29422"/>
                      </a:cubicBezTo>
                      <a:cubicBezTo>
                        <a:pt x="27820" y="29622"/>
                        <a:pt x="28020" y="29755"/>
                        <a:pt x="28287" y="29889"/>
                      </a:cubicBezTo>
                      <a:cubicBezTo>
                        <a:pt x="27920" y="29989"/>
                        <a:pt x="27587" y="30156"/>
                        <a:pt x="27287" y="30389"/>
                      </a:cubicBezTo>
                      <a:cubicBezTo>
                        <a:pt x="24885" y="30789"/>
                        <a:pt x="22517" y="31156"/>
                        <a:pt x="20182" y="31757"/>
                      </a:cubicBezTo>
                      <a:cubicBezTo>
                        <a:pt x="19014" y="32024"/>
                        <a:pt x="17880" y="32357"/>
                        <a:pt x="16746" y="32757"/>
                      </a:cubicBezTo>
                      <a:cubicBezTo>
                        <a:pt x="15678" y="33091"/>
                        <a:pt x="14644" y="33591"/>
                        <a:pt x="13677" y="34192"/>
                      </a:cubicBezTo>
                      <a:cubicBezTo>
                        <a:pt x="12810" y="34759"/>
                        <a:pt x="12209" y="35693"/>
                        <a:pt x="12042" y="36727"/>
                      </a:cubicBezTo>
                      <a:lnTo>
                        <a:pt x="11876" y="36860"/>
                      </a:lnTo>
                      <a:cubicBezTo>
                        <a:pt x="10575" y="37694"/>
                        <a:pt x="9407" y="38695"/>
                        <a:pt x="8974" y="40196"/>
                      </a:cubicBezTo>
                      <a:cubicBezTo>
                        <a:pt x="8507" y="41797"/>
                        <a:pt x="8840" y="43565"/>
                        <a:pt x="9407" y="45100"/>
                      </a:cubicBezTo>
                      <a:cubicBezTo>
                        <a:pt x="9374" y="45133"/>
                        <a:pt x="9340" y="45133"/>
                        <a:pt x="9340" y="45166"/>
                      </a:cubicBezTo>
                      <a:cubicBezTo>
                        <a:pt x="9140" y="45367"/>
                        <a:pt x="8974" y="45600"/>
                        <a:pt x="8773" y="45800"/>
                      </a:cubicBezTo>
                      <a:cubicBezTo>
                        <a:pt x="8707" y="45900"/>
                        <a:pt x="8607" y="46034"/>
                        <a:pt x="8507" y="46134"/>
                      </a:cubicBezTo>
                      <a:cubicBezTo>
                        <a:pt x="8406" y="46267"/>
                        <a:pt x="8373" y="46401"/>
                        <a:pt x="8306" y="46534"/>
                      </a:cubicBezTo>
                      <a:cubicBezTo>
                        <a:pt x="7272" y="47668"/>
                        <a:pt x="6405" y="48936"/>
                        <a:pt x="5738" y="50337"/>
                      </a:cubicBezTo>
                      <a:cubicBezTo>
                        <a:pt x="4971" y="51905"/>
                        <a:pt x="4304" y="53506"/>
                        <a:pt x="3670" y="55107"/>
                      </a:cubicBezTo>
                      <a:cubicBezTo>
                        <a:pt x="2402" y="58443"/>
                        <a:pt x="1401" y="61878"/>
                        <a:pt x="734" y="65381"/>
                      </a:cubicBezTo>
                      <a:cubicBezTo>
                        <a:pt x="568" y="66348"/>
                        <a:pt x="401" y="67316"/>
                        <a:pt x="267" y="68316"/>
                      </a:cubicBezTo>
                      <a:cubicBezTo>
                        <a:pt x="201" y="68817"/>
                        <a:pt x="134" y="69317"/>
                        <a:pt x="101" y="69817"/>
                      </a:cubicBezTo>
                      <a:cubicBezTo>
                        <a:pt x="34" y="70318"/>
                        <a:pt x="0" y="70818"/>
                        <a:pt x="34" y="71318"/>
                      </a:cubicBezTo>
                      <a:cubicBezTo>
                        <a:pt x="34" y="71385"/>
                        <a:pt x="67" y="71418"/>
                        <a:pt x="134" y="71452"/>
                      </a:cubicBezTo>
                      <a:cubicBezTo>
                        <a:pt x="134" y="71485"/>
                        <a:pt x="134" y="71519"/>
                        <a:pt x="134" y="71552"/>
                      </a:cubicBezTo>
                      <a:cubicBezTo>
                        <a:pt x="101" y="72586"/>
                        <a:pt x="134" y="73620"/>
                        <a:pt x="167" y="74621"/>
                      </a:cubicBezTo>
                      <a:cubicBezTo>
                        <a:pt x="134" y="75321"/>
                        <a:pt x="134" y="75988"/>
                        <a:pt x="167" y="76689"/>
                      </a:cubicBezTo>
                      <a:cubicBezTo>
                        <a:pt x="167" y="76956"/>
                        <a:pt x="201" y="77256"/>
                        <a:pt x="201" y="77556"/>
                      </a:cubicBezTo>
                      <a:cubicBezTo>
                        <a:pt x="201" y="77590"/>
                        <a:pt x="201" y="77623"/>
                        <a:pt x="201" y="77623"/>
                      </a:cubicBezTo>
                      <a:cubicBezTo>
                        <a:pt x="568" y="80525"/>
                        <a:pt x="1368" y="83360"/>
                        <a:pt x="2569" y="85996"/>
                      </a:cubicBezTo>
                      <a:cubicBezTo>
                        <a:pt x="2736" y="86363"/>
                        <a:pt x="2936" y="86763"/>
                        <a:pt x="3103" y="87130"/>
                      </a:cubicBezTo>
                      <a:cubicBezTo>
                        <a:pt x="3203" y="87363"/>
                        <a:pt x="3336" y="87597"/>
                        <a:pt x="3470" y="87830"/>
                      </a:cubicBezTo>
                      <a:cubicBezTo>
                        <a:pt x="3470" y="87830"/>
                        <a:pt x="3470" y="87864"/>
                        <a:pt x="3470" y="87864"/>
                      </a:cubicBezTo>
                      <a:cubicBezTo>
                        <a:pt x="3837" y="88531"/>
                        <a:pt x="4270" y="89131"/>
                        <a:pt x="4771" y="89698"/>
                      </a:cubicBezTo>
                      <a:cubicBezTo>
                        <a:pt x="5271" y="90299"/>
                        <a:pt x="5805" y="90866"/>
                        <a:pt x="6338" y="91366"/>
                      </a:cubicBezTo>
                      <a:cubicBezTo>
                        <a:pt x="7439" y="92467"/>
                        <a:pt x="8607" y="93501"/>
                        <a:pt x="9774" y="94502"/>
                      </a:cubicBezTo>
                      <a:cubicBezTo>
                        <a:pt x="12276" y="96603"/>
                        <a:pt x="14844" y="98638"/>
                        <a:pt x="17480" y="100606"/>
                      </a:cubicBezTo>
                      <a:cubicBezTo>
                        <a:pt x="18180" y="101140"/>
                        <a:pt x="18914" y="101673"/>
                        <a:pt x="19648" y="102207"/>
                      </a:cubicBezTo>
                      <a:cubicBezTo>
                        <a:pt x="20015" y="102474"/>
                        <a:pt x="20415" y="102741"/>
                        <a:pt x="20782" y="103008"/>
                      </a:cubicBezTo>
                      <a:cubicBezTo>
                        <a:pt x="21149" y="103275"/>
                        <a:pt x="21549" y="103541"/>
                        <a:pt x="21949" y="103775"/>
                      </a:cubicBezTo>
                      <a:cubicBezTo>
                        <a:pt x="21980" y="103785"/>
                        <a:pt x="22011" y="103790"/>
                        <a:pt x="22039" y="103790"/>
                      </a:cubicBezTo>
                      <a:cubicBezTo>
                        <a:pt x="22195" y="103790"/>
                        <a:pt x="22301" y="103649"/>
                        <a:pt x="22216" y="103508"/>
                      </a:cubicBezTo>
                      <a:cubicBezTo>
                        <a:pt x="22350" y="103508"/>
                        <a:pt x="22483" y="103475"/>
                        <a:pt x="22617" y="103441"/>
                      </a:cubicBezTo>
                      <a:cubicBezTo>
                        <a:pt x="22850" y="103375"/>
                        <a:pt x="23117" y="103275"/>
                        <a:pt x="23350" y="103141"/>
                      </a:cubicBezTo>
                      <a:cubicBezTo>
                        <a:pt x="24785" y="102474"/>
                        <a:pt x="25886" y="101307"/>
                        <a:pt x="26486" y="99839"/>
                      </a:cubicBezTo>
                      <a:cubicBezTo>
                        <a:pt x="26553" y="99805"/>
                        <a:pt x="26619" y="99705"/>
                        <a:pt x="26553" y="99605"/>
                      </a:cubicBezTo>
                      <a:cubicBezTo>
                        <a:pt x="26586" y="99605"/>
                        <a:pt x="26586" y="99572"/>
                        <a:pt x="26586" y="99539"/>
                      </a:cubicBezTo>
                      <a:cubicBezTo>
                        <a:pt x="26653" y="99405"/>
                        <a:pt x="26553" y="99238"/>
                        <a:pt x="26386" y="99238"/>
                      </a:cubicBezTo>
                      <a:cubicBezTo>
                        <a:pt x="26152" y="98838"/>
                        <a:pt x="25886" y="98404"/>
                        <a:pt x="25652" y="98004"/>
                      </a:cubicBezTo>
                      <a:cubicBezTo>
                        <a:pt x="25452" y="97704"/>
                        <a:pt x="25285" y="97437"/>
                        <a:pt x="25118" y="97170"/>
                      </a:cubicBezTo>
                      <a:lnTo>
                        <a:pt x="25118" y="97170"/>
                      </a:lnTo>
                      <a:cubicBezTo>
                        <a:pt x="25652" y="97304"/>
                        <a:pt x="26219" y="97470"/>
                        <a:pt x="26786" y="97571"/>
                      </a:cubicBezTo>
                      <a:cubicBezTo>
                        <a:pt x="27553" y="97737"/>
                        <a:pt x="28354" y="97871"/>
                        <a:pt x="29121" y="98004"/>
                      </a:cubicBezTo>
                      <a:cubicBezTo>
                        <a:pt x="31305" y="98345"/>
                        <a:pt x="33519" y="98516"/>
                        <a:pt x="35733" y="98516"/>
                      </a:cubicBezTo>
                      <a:cubicBezTo>
                        <a:pt x="36766" y="98516"/>
                        <a:pt x="37799" y="98479"/>
                        <a:pt x="38828" y="98404"/>
                      </a:cubicBezTo>
                      <a:cubicBezTo>
                        <a:pt x="40296" y="98338"/>
                        <a:pt x="41730" y="98138"/>
                        <a:pt x="43131" y="97804"/>
                      </a:cubicBezTo>
                      <a:cubicBezTo>
                        <a:pt x="43865" y="97637"/>
                        <a:pt x="44566" y="97404"/>
                        <a:pt x="45233" y="97070"/>
                      </a:cubicBezTo>
                      <a:cubicBezTo>
                        <a:pt x="45933" y="96770"/>
                        <a:pt x="46567" y="96336"/>
                        <a:pt x="47067" y="95769"/>
                      </a:cubicBezTo>
                      <a:lnTo>
                        <a:pt x="47067" y="95936"/>
                      </a:lnTo>
                      <a:cubicBezTo>
                        <a:pt x="47067" y="96069"/>
                        <a:pt x="47101" y="96170"/>
                        <a:pt x="47134" y="96303"/>
                      </a:cubicBezTo>
                      <a:lnTo>
                        <a:pt x="47134" y="96436"/>
                      </a:lnTo>
                      <a:cubicBezTo>
                        <a:pt x="47134" y="96470"/>
                        <a:pt x="47134" y="96570"/>
                        <a:pt x="47167" y="96603"/>
                      </a:cubicBezTo>
                      <a:cubicBezTo>
                        <a:pt x="47167" y="96637"/>
                        <a:pt x="47167" y="96670"/>
                        <a:pt x="47167" y="96703"/>
                      </a:cubicBezTo>
                      <a:cubicBezTo>
                        <a:pt x="47201" y="96803"/>
                        <a:pt x="47234" y="96870"/>
                        <a:pt x="47301" y="96970"/>
                      </a:cubicBezTo>
                      <a:cubicBezTo>
                        <a:pt x="47334" y="97003"/>
                        <a:pt x="47368" y="97037"/>
                        <a:pt x="47401" y="97104"/>
                      </a:cubicBezTo>
                      <a:cubicBezTo>
                        <a:pt x="47434" y="97137"/>
                        <a:pt x="47501" y="97204"/>
                        <a:pt x="47601" y="97204"/>
                      </a:cubicBezTo>
                      <a:lnTo>
                        <a:pt x="47801" y="97370"/>
                      </a:lnTo>
                      <a:cubicBezTo>
                        <a:pt x="48068" y="97571"/>
                        <a:pt x="48335" y="97704"/>
                        <a:pt x="48635" y="97871"/>
                      </a:cubicBezTo>
                      <a:cubicBezTo>
                        <a:pt x="49202" y="98138"/>
                        <a:pt x="49836" y="98304"/>
                        <a:pt x="50470" y="98371"/>
                      </a:cubicBezTo>
                      <a:cubicBezTo>
                        <a:pt x="50698" y="98395"/>
                        <a:pt x="50927" y="98407"/>
                        <a:pt x="51155" y="98407"/>
                      </a:cubicBezTo>
                      <a:cubicBezTo>
                        <a:pt x="52189" y="98407"/>
                        <a:pt x="53203" y="98157"/>
                        <a:pt x="54106" y="97637"/>
                      </a:cubicBezTo>
                      <a:cubicBezTo>
                        <a:pt x="54439" y="97470"/>
                        <a:pt x="54740" y="97270"/>
                        <a:pt x="55006" y="97037"/>
                      </a:cubicBezTo>
                      <a:cubicBezTo>
                        <a:pt x="55240" y="96903"/>
                        <a:pt x="55440" y="96703"/>
                        <a:pt x="55573" y="96470"/>
                      </a:cubicBezTo>
                      <a:cubicBezTo>
                        <a:pt x="56341" y="95736"/>
                        <a:pt x="57008" y="94969"/>
                        <a:pt x="57642" y="94168"/>
                      </a:cubicBezTo>
                      <a:cubicBezTo>
                        <a:pt x="60777" y="90265"/>
                        <a:pt x="63012" y="85762"/>
                        <a:pt x="64213" y="80925"/>
                      </a:cubicBezTo>
                      <a:cubicBezTo>
                        <a:pt x="64246" y="80792"/>
                        <a:pt x="64180" y="80658"/>
                        <a:pt x="64046" y="80625"/>
                      </a:cubicBezTo>
                      <a:lnTo>
                        <a:pt x="63813" y="80558"/>
                      </a:lnTo>
                      <a:cubicBezTo>
                        <a:pt x="63979" y="80358"/>
                        <a:pt x="64080" y="80125"/>
                        <a:pt x="64113" y="79891"/>
                      </a:cubicBezTo>
                      <a:cubicBezTo>
                        <a:pt x="64113" y="79524"/>
                        <a:pt x="63979" y="79191"/>
                        <a:pt x="63679" y="78991"/>
                      </a:cubicBezTo>
                      <a:cubicBezTo>
                        <a:pt x="63946" y="78557"/>
                        <a:pt x="64113" y="78090"/>
                        <a:pt x="64180" y="77556"/>
                      </a:cubicBezTo>
                      <a:cubicBezTo>
                        <a:pt x="64680" y="77089"/>
                        <a:pt x="65047" y="76489"/>
                        <a:pt x="65247" y="75822"/>
                      </a:cubicBezTo>
                      <a:cubicBezTo>
                        <a:pt x="65447" y="75188"/>
                        <a:pt x="65581" y="74587"/>
                        <a:pt x="65714" y="73954"/>
                      </a:cubicBezTo>
                      <a:cubicBezTo>
                        <a:pt x="65847" y="73220"/>
                        <a:pt x="66014" y="72486"/>
                        <a:pt x="66114" y="71752"/>
                      </a:cubicBezTo>
                      <a:cubicBezTo>
                        <a:pt x="66615" y="68817"/>
                        <a:pt x="66948" y="65848"/>
                        <a:pt x="67048" y="62879"/>
                      </a:cubicBezTo>
                      <a:cubicBezTo>
                        <a:pt x="67148" y="59877"/>
                        <a:pt x="67115" y="56875"/>
                        <a:pt x="66915" y="53906"/>
                      </a:cubicBezTo>
                      <a:cubicBezTo>
                        <a:pt x="66815" y="52472"/>
                        <a:pt x="66681" y="51071"/>
                        <a:pt x="66481" y="49670"/>
                      </a:cubicBezTo>
                      <a:cubicBezTo>
                        <a:pt x="66348" y="48369"/>
                        <a:pt x="65981" y="47134"/>
                        <a:pt x="65414" y="45967"/>
                      </a:cubicBezTo>
                      <a:cubicBezTo>
                        <a:pt x="64713" y="44666"/>
                        <a:pt x="63679" y="43599"/>
                        <a:pt x="62412" y="42865"/>
                      </a:cubicBezTo>
                      <a:cubicBezTo>
                        <a:pt x="62445" y="42798"/>
                        <a:pt x="62478" y="42765"/>
                        <a:pt x="62445" y="42698"/>
                      </a:cubicBezTo>
                      <a:cubicBezTo>
                        <a:pt x="62078" y="41364"/>
                        <a:pt x="61378" y="40163"/>
                        <a:pt x="60377" y="39229"/>
                      </a:cubicBezTo>
                      <a:cubicBezTo>
                        <a:pt x="59410" y="38261"/>
                        <a:pt x="58275" y="37494"/>
                        <a:pt x="57008" y="36960"/>
                      </a:cubicBezTo>
                      <a:cubicBezTo>
                        <a:pt x="56441" y="36760"/>
                        <a:pt x="55874" y="36594"/>
                        <a:pt x="55273" y="36460"/>
                      </a:cubicBezTo>
                      <a:cubicBezTo>
                        <a:pt x="55407" y="36393"/>
                        <a:pt x="55507" y="36260"/>
                        <a:pt x="55607" y="36127"/>
                      </a:cubicBezTo>
                      <a:cubicBezTo>
                        <a:pt x="55779" y="36264"/>
                        <a:pt x="55987" y="36331"/>
                        <a:pt x="56199" y="36331"/>
                      </a:cubicBezTo>
                      <a:cubicBezTo>
                        <a:pt x="56396" y="36331"/>
                        <a:pt x="56597" y="36273"/>
                        <a:pt x="56774" y="36160"/>
                      </a:cubicBezTo>
                      <a:cubicBezTo>
                        <a:pt x="56941" y="36060"/>
                        <a:pt x="57075" y="35893"/>
                        <a:pt x="57141" y="35726"/>
                      </a:cubicBezTo>
                      <a:cubicBezTo>
                        <a:pt x="57429" y="35937"/>
                        <a:pt x="57771" y="36049"/>
                        <a:pt x="58112" y="36049"/>
                      </a:cubicBezTo>
                      <a:cubicBezTo>
                        <a:pt x="58364" y="36049"/>
                        <a:pt x="58615" y="35987"/>
                        <a:pt x="58842" y="35860"/>
                      </a:cubicBezTo>
                      <a:cubicBezTo>
                        <a:pt x="59309" y="35526"/>
                        <a:pt x="59576" y="34992"/>
                        <a:pt x="59543" y="34425"/>
                      </a:cubicBezTo>
                      <a:lnTo>
                        <a:pt x="59543" y="34425"/>
                      </a:lnTo>
                      <a:cubicBezTo>
                        <a:pt x="59587" y="34431"/>
                        <a:pt x="59632" y="34434"/>
                        <a:pt x="59676" y="34434"/>
                      </a:cubicBezTo>
                      <a:cubicBezTo>
                        <a:pt x="59898" y="34434"/>
                        <a:pt x="60116" y="34364"/>
                        <a:pt x="60310" y="34225"/>
                      </a:cubicBezTo>
                      <a:cubicBezTo>
                        <a:pt x="60544" y="33958"/>
                        <a:pt x="60577" y="33591"/>
                        <a:pt x="60410" y="33291"/>
                      </a:cubicBezTo>
                      <a:cubicBezTo>
                        <a:pt x="61411" y="33024"/>
                        <a:pt x="62045" y="32090"/>
                        <a:pt x="61911" y="31056"/>
                      </a:cubicBezTo>
                      <a:cubicBezTo>
                        <a:pt x="61878" y="30823"/>
                        <a:pt x="61778" y="30556"/>
                        <a:pt x="61644" y="30356"/>
                      </a:cubicBezTo>
                      <a:cubicBezTo>
                        <a:pt x="61845" y="30289"/>
                        <a:pt x="62011" y="30156"/>
                        <a:pt x="62145" y="29989"/>
                      </a:cubicBezTo>
                      <a:cubicBezTo>
                        <a:pt x="62245" y="29755"/>
                        <a:pt x="62278" y="29522"/>
                        <a:pt x="62178" y="29322"/>
                      </a:cubicBezTo>
                      <a:cubicBezTo>
                        <a:pt x="62178" y="29222"/>
                        <a:pt x="62111" y="29122"/>
                        <a:pt x="62178" y="29055"/>
                      </a:cubicBezTo>
                      <a:cubicBezTo>
                        <a:pt x="62278" y="28955"/>
                        <a:pt x="62412" y="28921"/>
                        <a:pt x="62512" y="28888"/>
                      </a:cubicBezTo>
                      <a:cubicBezTo>
                        <a:pt x="63312" y="28388"/>
                        <a:pt x="63613" y="27387"/>
                        <a:pt x="63179" y="26553"/>
                      </a:cubicBezTo>
                      <a:cubicBezTo>
                        <a:pt x="63045" y="26253"/>
                        <a:pt x="62812" y="26019"/>
                        <a:pt x="62545" y="25886"/>
                      </a:cubicBezTo>
                      <a:cubicBezTo>
                        <a:pt x="62779" y="25552"/>
                        <a:pt x="62912" y="25185"/>
                        <a:pt x="62879" y="24785"/>
                      </a:cubicBezTo>
                      <a:cubicBezTo>
                        <a:pt x="63979" y="24718"/>
                        <a:pt x="64713" y="23584"/>
                        <a:pt x="64246" y="22584"/>
                      </a:cubicBezTo>
                      <a:cubicBezTo>
                        <a:pt x="64947" y="22083"/>
                        <a:pt x="65214" y="21149"/>
                        <a:pt x="64847" y="20382"/>
                      </a:cubicBezTo>
                      <a:cubicBezTo>
                        <a:pt x="64613" y="19982"/>
                        <a:pt x="64280" y="19715"/>
                        <a:pt x="63879" y="19548"/>
                      </a:cubicBezTo>
                      <a:cubicBezTo>
                        <a:pt x="64080" y="19381"/>
                        <a:pt x="64246" y="19148"/>
                        <a:pt x="64380" y="18914"/>
                      </a:cubicBezTo>
                      <a:cubicBezTo>
                        <a:pt x="64513" y="18581"/>
                        <a:pt x="64580" y="18180"/>
                        <a:pt x="64480" y="17813"/>
                      </a:cubicBezTo>
                      <a:cubicBezTo>
                        <a:pt x="65047" y="17547"/>
                        <a:pt x="65414" y="17013"/>
                        <a:pt x="65447" y="16379"/>
                      </a:cubicBezTo>
                      <a:cubicBezTo>
                        <a:pt x="65447" y="15945"/>
                        <a:pt x="65214" y="15579"/>
                        <a:pt x="64813" y="15412"/>
                      </a:cubicBezTo>
                      <a:cubicBezTo>
                        <a:pt x="65180" y="14678"/>
                        <a:pt x="65014" y="13811"/>
                        <a:pt x="64380" y="13277"/>
                      </a:cubicBezTo>
                      <a:cubicBezTo>
                        <a:pt x="63979" y="12943"/>
                        <a:pt x="63479" y="12743"/>
                        <a:pt x="62945" y="12743"/>
                      </a:cubicBezTo>
                      <a:cubicBezTo>
                        <a:pt x="62895" y="12726"/>
                        <a:pt x="62845" y="12718"/>
                        <a:pt x="62795" y="12718"/>
                      </a:cubicBezTo>
                      <a:cubicBezTo>
                        <a:pt x="62745" y="12718"/>
                        <a:pt x="62695" y="12726"/>
                        <a:pt x="62645" y="12743"/>
                      </a:cubicBezTo>
                      <a:cubicBezTo>
                        <a:pt x="62712" y="12376"/>
                        <a:pt x="62712" y="12009"/>
                        <a:pt x="62645" y="11676"/>
                      </a:cubicBezTo>
                      <a:cubicBezTo>
                        <a:pt x="63146" y="11009"/>
                        <a:pt x="63079" y="10041"/>
                        <a:pt x="62478" y="9441"/>
                      </a:cubicBezTo>
                      <a:cubicBezTo>
                        <a:pt x="62142" y="9149"/>
                        <a:pt x="61715" y="8994"/>
                        <a:pt x="61290" y="8994"/>
                      </a:cubicBezTo>
                      <a:cubicBezTo>
                        <a:pt x="61082" y="8994"/>
                        <a:pt x="60874" y="9031"/>
                        <a:pt x="60677" y="9107"/>
                      </a:cubicBezTo>
                      <a:cubicBezTo>
                        <a:pt x="60844" y="8640"/>
                        <a:pt x="60744" y="8140"/>
                        <a:pt x="60444" y="7740"/>
                      </a:cubicBezTo>
                      <a:cubicBezTo>
                        <a:pt x="60310" y="7606"/>
                        <a:pt x="60143" y="7506"/>
                        <a:pt x="59977" y="7473"/>
                      </a:cubicBezTo>
                      <a:cubicBezTo>
                        <a:pt x="59776" y="6972"/>
                        <a:pt x="59309" y="6605"/>
                        <a:pt x="58776" y="6505"/>
                      </a:cubicBezTo>
                      <a:cubicBezTo>
                        <a:pt x="58681" y="6482"/>
                        <a:pt x="58583" y="6471"/>
                        <a:pt x="58483" y="6471"/>
                      </a:cubicBezTo>
                      <a:cubicBezTo>
                        <a:pt x="58300" y="6471"/>
                        <a:pt x="58114" y="6507"/>
                        <a:pt x="57942" y="6572"/>
                      </a:cubicBezTo>
                      <a:lnTo>
                        <a:pt x="57942" y="6539"/>
                      </a:lnTo>
                      <a:cubicBezTo>
                        <a:pt x="57875" y="5972"/>
                        <a:pt x="57542" y="5471"/>
                        <a:pt x="57041" y="5204"/>
                      </a:cubicBezTo>
                      <a:cubicBezTo>
                        <a:pt x="56541" y="4871"/>
                        <a:pt x="55974" y="4704"/>
                        <a:pt x="55373" y="4704"/>
                      </a:cubicBezTo>
                      <a:cubicBezTo>
                        <a:pt x="55507" y="4471"/>
                        <a:pt x="55573" y="4204"/>
                        <a:pt x="55507" y="3937"/>
                      </a:cubicBezTo>
                      <a:cubicBezTo>
                        <a:pt x="55440" y="3603"/>
                        <a:pt x="55240" y="3303"/>
                        <a:pt x="54940" y="3136"/>
                      </a:cubicBezTo>
                      <a:cubicBezTo>
                        <a:pt x="55166" y="1733"/>
                        <a:pt x="54041" y="729"/>
                        <a:pt x="52866" y="729"/>
                      </a:cubicBezTo>
                      <a:cubicBezTo>
                        <a:pt x="52310" y="729"/>
                        <a:pt x="51743" y="954"/>
                        <a:pt x="51304" y="1468"/>
                      </a:cubicBezTo>
                      <a:cubicBezTo>
                        <a:pt x="51270" y="1435"/>
                        <a:pt x="51237" y="1402"/>
                        <a:pt x="51204" y="1402"/>
                      </a:cubicBezTo>
                      <a:cubicBezTo>
                        <a:pt x="50880" y="1128"/>
                        <a:pt x="50501" y="984"/>
                        <a:pt x="50094" y="984"/>
                      </a:cubicBezTo>
                      <a:cubicBezTo>
                        <a:pt x="49955" y="984"/>
                        <a:pt x="49813" y="1001"/>
                        <a:pt x="49669" y="1035"/>
                      </a:cubicBezTo>
                      <a:cubicBezTo>
                        <a:pt x="49136" y="1101"/>
                        <a:pt x="48669" y="1368"/>
                        <a:pt x="48268" y="1735"/>
                      </a:cubicBezTo>
                      <a:cubicBezTo>
                        <a:pt x="48101" y="1135"/>
                        <a:pt x="47568" y="634"/>
                        <a:pt x="46901" y="568"/>
                      </a:cubicBezTo>
                      <a:cubicBezTo>
                        <a:pt x="46634" y="568"/>
                        <a:pt x="46367" y="668"/>
                        <a:pt x="46167" y="835"/>
                      </a:cubicBezTo>
                      <a:cubicBezTo>
                        <a:pt x="45867" y="334"/>
                        <a:pt x="45333" y="34"/>
                        <a:pt x="4473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999" name="Google Shape;1999;p60"/>
                <p:cNvGrpSpPr/>
                <p:nvPr/>
              </p:nvGrpSpPr>
              <p:grpSpPr>
                <a:xfrm>
                  <a:off x="2981475" y="2552275"/>
                  <a:ext cx="1652875" cy="1828825"/>
                  <a:chOff x="2981475" y="2552275"/>
                  <a:chExt cx="1652875" cy="1828825"/>
                </a:xfrm>
              </p:grpSpPr>
              <p:sp>
                <p:nvSpPr>
                  <p:cNvPr id="2000" name="Google Shape;2000;p60"/>
                  <p:cNvSpPr/>
                  <p:nvPr/>
                </p:nvSpPr>
                <p:spPr>
                  <a:xfrm>
                    <a:off x="4132300" y="2839150"/>
                    <a:ext cx="56725" cy="88425"/>
                  </a:xfrm>
                  <a:custGeom>
                    <a:avLst/>
                    <a:gdLst/>
                    <a:ahLst/>
                    <a:cxnLst/>
                    <a:rect l="l" t="t" r="r" b="b"/>
                    <a:pathLst>
                      <a:path w="2269" h="3537" extrusionOk="0">
                        <a:moveTo>
                          <a:pt x="2268" y="0"/>
                        </a:moveTo>
                        <a:cubicBezTo>
                          <a:pt x="2264" y="12"/>
                          <a:pt x="2260" y="25"/>
                          <a:pt x="2255" y="37"/>
                        </a:cubicBezTo>
                        <a:lnTo>
                          <a:pt x="2255" y="37"/>
                        </a:lnTo>
                        <a:cubicBezTo>
                          <a:pt x="2263" y="26"/>
                          <a:pt x="2268" y="13"/>
                          <a:pt x="2268" y="0"/>
                        </a:cubicBezTo>
                        <a:close/>
                        <a:moveTo>
                          <a:pt x="2255" y="37"/>
                        </a:moveTo>
                        <a:cubicBezTo>
                          <a:pt x="2243" y="54"/>
                          <a:pt x="2222" y="67"/>
                          <a:pt x="2202" y="67"/>
                        </a:cubicBezTo>
                        <a:cubicBezTo>
                          <a:pt x="1635" y="634"/>
                          <a:pt x="834" y="934"/>
                          <a:pt x="0" y="968"/>
                        </a:cubicBezTo>
                        <a:cubicBezTo>
                          <a:pt x="33" y="1134"/>
                          <a:pt x="0" y="1334"/>
                          <a:pt x="0" y="1501"/>
                        </a:cubicBezTo>
                        <a:lnTo>
                          <a:pt x="0" y="2202"/>
                        </a:lnTo>
                        <a:lnTo>
                          <a:pt x="0" y="2969"/>
                        </a:lnTo>
                        <a:lnTo>
                          <a:pt x="0" y="3236"/>
                        </a:lnTo>
                        <a:cubicBezTo>
                          <a:pt x="33" y="3236"/>
                          <a:pt x="67" y="3269"/>
                          <a:pt x="67" y="3303"/>
                        </a:cubicBezTo>
                        <a:cubicBezTo>
                          <a:pt x="67" y="3369"/>
                          <a:pt x="67" y="3436"/>
                          <a:pt x="100" y="3503"/>
                        </a:cubicBezTo>
                        <a:cubicBezTo>
                          <a:pt x="100" y="3503"/>
                          <a:pt x="100" y="3536"/>
                          <a:pt x="100" y="3536"/>
                        </a:cubicBezTo>
                        <a:cubicBezTo>
                          <a:pt x="1059" y="2544"/>
                          <a:pt x="1788" y="1356"/>
                          <a:pt x="2255" y="37"/>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1" name="Google Shape;2001;p60"/>
                  <p:cNvSpPr/>
                  <p:nvPr/>
                </p:nvSpPr>
                <p:spPr>
                  <a:xfrm>
                    <a:off x="3772875" y="2674850"/>
                    <a:ext cx="77575" cy="209350"/>
                  </a:xfrm>
                  <a:custGeom>
                    <a:avLst/>
                    <a:gdLst/>
                    <a:ahLst/>
                    <a:cxnLst/>
                    <a:rect l="l" t="t" r="r" b="b"/>
                    <a:pathLst>
                      <a:path w="3103" h="8374" extrusionOk="0">
                        <a:moveTo>
                          <a:pt x="1768" y="1"/>
                        </a:moveTo>
                        <a:cubicBezTo>
                          <a:pt x="934" y="868"/>
                          <a:pt x="400" y="1969"/>
                          <a:pt x="234" y="3136"/>
                        </a:cubicBezTo>
                        <a:cubicBezTo>
                          <a:pt x="0" y="4971"/>
                          <a:pt x="434" y="6872"/>
                          <a:pt x="1501" y="8373"/>
                        </a:cubicBezTo>
                        <a:cubicBezTo>
                          <a:pt x="1574" y="8325"/>
                          <a:pt x="1683" y="8294"/>
                          <a:pt x="1776" y="8294"/>
                        </a:cubicBezTo>
                        <a:cubicBezTo>
                          <a:pt x="1810" y="8294"/>
                          <a:pt x="1841" y="8298"/>
                          <a:pt x="1868" y="8307"/>
                        </a:cubicBezTo>
                        <a:cubicBezTo>
                          <a:pt x="2135" y="7673"/>
                          <a:pt x="2402" y="7006"/>
                          <a:pt x="2669" y="6372"/>
                        </a:cubicBezTo>
                        <a:cubicBezTo>
                          <a:pt x="2702" y="6105"/>
                          <a:pt x="2769" y="5838"/>
                          <a:pt x="2835" y="5605"/>
                        </a:cubicBezTo>
                        <a:cubicBezTo>
                          <a:pt x="2902" y="5271"/>
                          <a:pt x="2969" y="4971"/>
                          <a:pt x="3002" y="4637"/>
                        </a:cubicBezTo>
                        <a:cubicBezTo>
                          <a:pt x="3036" y="4304"/>
                          <a:pt x="3036" y="4004"/>
                          <a:pt x="3036" y="3670"/>
                        </a:cubicBezTo>
                        <a:lnTo>
                          <a:pt x="3036" y="3136"/>
                        </a:lnTo>
                        <a:cubicBezTo>
                          <a:pt x="3036" y="3036"/>
                          <a:pt x="3036" y="2903"/>
                          <a:pt x="3102" y="2803"/>
                        </a:cubicBezTo>
                        <a:cubicBezTo>
                          <a:pt x="2469" y="1969"/>
                          <a:pt x="2035" y="1001"/>
                          <a:pt x="176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002" name="Google Shape;2002;p60"/>
                  <p:cNvGrpSpPr/>
                  <p:nvPr/>
                </p:nvGrpSpPr>
                <p:grpSpPr>
                  <a:xfrm>
                    <a:off x="2981475" y="2552275"/>
                    <a:ext cx="1652875" cy="1828825"/>
                    <a:chOff x="2981475" y="2552275"/>
                    <a:chExt cx="1652875" cy="1828825"/>
                  </a:xfrm>
                </p:grpSpPr>
                <p:grpSp>
                  <p:nvGrpSpPr>
                    <p:cNvPr id="2003" name="Google Shape;2003;p60"/>
                    <p:cNvGrpSpPr/>
                    <p:nvPr/>
                  </p:nvGrpSpPr>
                  <p:grpSpPr>
                    <a:xfrm>
                      <a:off x="2982300" y="2552275"/>
                      <a:ext cx="1652050" cy="1828825"/>
                      <a:chOff x="2982300" y="2552275"/>
                      <a:chExt cx="1652050" cy="1828825"/>
                    </a:xfrm>
                  </p:grpSpPr>
                  <p:sp>
                    <p:nvSpPr>
                      <p:cNvPr id="2004" name="Google Shape;2004;p60"/>
                      <p:cNvSpPr/>
                      <p:nvPr/>
                    </p:nvSpPr>
                    <p:spPr>
                      <a:xfrm>
                        <a:off x="3581900" y="2552275"/>
                        <a:ext cx="702200" cy="572100"/>
                      </a:xfrm>
                      <a:custGeom>
                        <a:avLst/>
                        <a:gdLst/>
                        <a:ahLst/>
                        <a:cxnLst/>
                        <a:rect l="l" t="t" r="r" b="b"/>
                        <a:pathLst>
                          <a:path w="28088" h="22884" extrusionOk="0">
                            <a:moveTo>
                              <a:pt x="4370" y="0"/>
                            </a:moveTo>
                            <a:cubicBezTo>
                              <a:pt x="4103" y="1134"/>
                              <a:pt x="4003" y="2335"/>
                              <a:pt x="4070" y="3536"/>
                            </a:cubicBezTo>
                            <a:cubicBezTo>
                              <a:pt x="4103" y="4137"/>
                              <a:pt x="4203" y="4770"/>
                              <a:pt x="4370" y="5371"/>
                            </a:cubicBezTo>
                            <a:cubicBezTo>
                              <a:pt x="4437" y="5704"/>
                              <a:pt x="4504" y="6005"/>
                              <a:pt x="4604" y="6305"/>
                            </a:cubicBezTo>
                            <a:cubicBezTo>
                              <a:pt x="4704" y="6605"/>
                              <a:pt x="4804" y="6905"/>
                              <a:pt x="4870" y="7205"/>
                            </a:cubicBezTo>
                            <a:cubicBezTo>
                              <a:pt x="4849" y="7270"/>
                              <a:pt x="4800" y="7307"/>
                              <a:pt x="4749" y="7307"/>
                            </a:cubicBezTo>
                            <a:cubicBezTo>
                              <a:pt x="4722" y="7307"/>
                              <a:pt x="4694" y="7296"/>
                              <a:pt x="4670" y="7272"/>
                            </a:cubicBezTo>
                            <a:cubicBezTo>
                              <a:pt x="4470" y="7005"/>
                              <a:pt x="4337" y="6738"/>
                              <a:pt x="4237" y="6405"/>
                            </a:cubicBezTo>
                            <a:cubicBezTo>
                              <a:pt x="4137" y="6105"/>
                              <a:pt x="4037" y="5804"/>
                              <a:pt x="3970" y="5504"/>
                            </a:cubicBezTo>
                            <a:cubicBezTo>
                              <a:pt x="3803" y="4870"/>
                              <a:pt x="3703" y="4203"/>
                              <a:pt x="3670" y="3569"/>
                            </a:cubicBezTo>
                            <a:cubicBezTo>
                              <a:pt x="3570" y="2402"/>
                              <a:pt x="3670" y="1234"/>
                              <a:pt x="4003" y="134"/>
                            </a:cubicBezTo>
                            <a:lnTo>
                              <a:pt x="4003" y="134"/>
                            </a:lnTo>
                            <a:cubicBezTo>
                              <a:pt x="3670" y="234"/>
                              <a:pt x="3369" y="401"/>
                              <a:pt x="3069" y="601"/>
                            </a:cubicBezTo>
                            <a:cubicBezTo>
                              <a:pt x="3069" y="701"/>
                              <a:pt x="3002" y="767"/>
                              <a:pt x="2902" y="767"/>
                            </a:cubicBezTo>
                            <a:lnTo>
                              <a:pt x="2836" y="767"/>
                            </a:lnTo>
                            <a:cubicBezTo>
                              <a:pt x="2402" y="1101"/>
                              <a:pt x="2035" y="1535"/>
                              <a:pt x="1802" y="2035"/>
                            </a:cubicBezTo>
                            <a:cubicBezTo>
                              <a:pt x="1268" y="3236"/>
                              <a:pt x="1401" y="4604"/>
                              <a:pt x="2169" y="5638"/>
                            </a:cubicBezTo>
                            <a:cubicBezTo>
                              <a:pt x="2235" y="5771"/>
                              <a:pt x="2202" y="5904"/>
                              <a:pt x="2102" y="6005"/>
                            </a:cubicBezTo>
                            <a:cubicBezTo>
                              <a:pt x="2169" y="6105"/>
                              <a:pt x="2202" y="6205"/>
                              <a:pt x="2302" y="6338"/>
                            </a:cubicBezTo>
                            <a:cubicBezTo>
                              <a:pt x="2402" y="6505"/>
                              <a:pt x="2469" y="6672"/>
                              <a:pt x="2569" y="6838"/>
                            </a:cubicBezTo>
                            <a:cubicBezTo>
                              <a:pt x="2602" y="6905"/>
                              <a:pt x="2636" y="6972"/>
                              <a:pt x="2669" y="7072"/>
                            </a:cubicBezTo>
                            <a:cubicBezTo>
                              <a:pt x="2736" y="7139"/>
                              <a:pt x="2769" y="7239"/>
                              <a:pt x="2736" y="7372"/>
                            </a:cubicBezTo>
                            <a:cubicBezTo>
                              <a:pt x="2702" y="7439"/>
                              <a:pt x="2636" y="7472"/>
                              <a:pt x="2535" y="7472"/>
                            </a:cubicBezTo>
                            <a:cubicBezTo>
                              <a:pt x="2369" y="7406"/>
                              <a:pt x="2302" y="7172"/>
                              <a:pt x="2202" y="7005"/>
                            </a:cubicBezTo>
                            <a:lnTo>
                              <a:pt x="1968" y="6538"/>
                            </a:lnTo>
                            <a:cubicBezTo>
                              <a:pt x="1868" y="6371"/>
                              <a:pt x="1802" y="6205"/>
                              <a:pt x="1702" y="6005"/>
                            </a:cubicBezTo>
                            <a:lnTo>
                              <a:pt x="1668" y="5938"/>
                            </a:lnTo>
                            <a:cubicBezTo>
                              <a:pt x="1601" y="5904"/>
                              <a:pt x="1535" y="5871"/>
                              <a:pt x="1468" y="5871"/>
                            </a:cubicBezTo>
                            <a:lnTo>
                              <a:pt x="1101" y="5871"/>
                            </a:lnTo>
                            <a:cubicBezTo>
                              <a:pt x="701" y="5971"/>
                              <a:pt x="334" y="6271"/>
                              <a:pt x="200" y="6672"/>
                            </a:cubicBezTo>
                            <a:cubicBezTo>
                              <a:pt x="67" y="7039"/>
                              <a:pt x="0" y="7439"/>
                              <a:pt x="67" y="7806"/>
                            </a:cubicBezTo>
                            <a:cubicBezTo>
                              <a:pt x="167" y="8373"/>
                              <a:pt x="334" y="8907"/>
                              <a:pt x="534" y="9440"/>
                            </a:cubicBezTo>
                            <a:cubicBezTo>
                              <a:pt x="1668" y="12476"/>
                              <a:pt x="3836" y="15044"/>
                              <a:pt x="6338" y="17113"/>
                            </a:cubicBezTo>
                            <a:cubicBezTo>
                              <a:pt x="7739" y="18247"/>
                              <a:pt x="9240" y="19281"/>
                              <a:pt x="10841" y="20181"/>
                            </a:cubicBezTo>
                            <a:cubicBezTo>
                              <a:pt x="11609" y="20648"/>
                              <a:pt x="12376" y="21115"/>
                              <a:pt x="13176" y="21549"/>
                            </a:cubicBezTo>
                            <a:cubicBezTo>
                              <a:pt x="13377" y="21649"/>
                              <a:pt x="13577" y="21749"/>
                              <a:pt x="13777" y="21849"/>
                            </a:cubicBezTo>
                            <a:cubicBezTo>
                              <a:pt x="14411" y="22149"/>
                              <a:pt x="15011" y="22516"/>
                              <a:pt x="15611" y="22883"/>
                            </a:cubicBezTo>
                            <a:cubicBezTo>
                              <a:pt x="16112" y="22717"/>
                              <a:pt x="16646" y="22583"/>
                              <a:pt x="17146" y="22383"/>
                            </a:cubicBezTo>
                            <a:cubicBezTo>
                              <a:pt x="17379" y="22316"/>
                              <a:pt x="17580" y="22250"/>
                              <a:pt x="17813" y="22149"/>
                            </a:cubicBezTo>
                            <a:cubicBezTo>
                              <a:pt x="18547" y="21883"/>
                              <a:pt x="19214" y="21549"/>
                              <a:pt x="19881" y="21182"/>
                            </a:cubicBezTo>
                            <a:cubicBezTo>
                              <a:pt x="24918" y="18380"/>
                              <a:pt x="28054" y="13076"/>
                              <a:pt x="28054" y="7305"/>
                            </a:cubicBezTo>
                            <a:cubicBezTo>
                              <a:pt x="28054" y="7239"/>
                              <a:pt x="28054" y="7205"/>
                              <a:pt x="28087" y="7139"/>
                            </a:cubicBezTo>
                            <a:lnTo>
                              <a:pt x="28087" y="7139"/>
                            </a:lnTo>
                            <a:cubicBezTo>
                              <a:pt x="27220" y="8773"/>
                              <a:pt x="26019" y="10208"/>
                              <a:pt x="24518" y="11308"/>
                            </a:cubicBezTo>
                            <a:cubicBezTo>
                              <a:pt x="24718" y="11308"/>
                              <a:pt x="24851" y="11475"/>
                              <a:pt x="24785" y="11642"/>
                            </a:cubicBezTo>
                            <a:cubicBezTo>
                              <a:pt x="24518" y="12409"/>
                              <a:pt x="24151" y="13143"/>
                              <a:pt x="23717" y="13844"/>
                            </a:cubicBezTo>
                            <a:cubicBezTo>
                              <a:pt x="22883" y="15044"/>
                              <a:pt x="21883" y="16145"/>
                              <a:pt x="20715" y="17046"/>
                            </a:cubicBezTo>
                            <a:cubicBezTo>
                              <a:pt x="20081" y="17513"/>
                              <a:pt x="19414" y="18013"/>
                              <a:pt x="18747" y="18413"/>
                            </a:cubicBezTo>
                            <a:cubicBezTo>
                              <a:pt x="18180" y="18814"/>
                              <a:pt x="17546" y="19181"/>
                              <a:pt x="16946" y="19514"/>
                            </a:cubicBezTo>
                            <a:cubicBezTo>
                              <a:pt x="16918" y="19597"/>
                              <a:pt x="16823" y="19656"/>
                              <a:pt x="16734" y="19656"/>
                            </a:cubicBezTo>
                            <a:cubicBezTo>
                              <a:pt x="16715" y="19656"/>
                              <a:pt x="16697" y="19654"/>
                              <a:pt x="16679" y="19648"/>
                            </a:cubicBezTo>
                            <a:lnTo>
                              <a:pt x="16646" y="19648"/>
                            </a:lnTo>
                            <a:cubicBezTo>
                              <a:pt x="16579" y="19648"/>
                              <a:pt x="16512" y="19614"/>
                              <a:pt x="16445" y="19581"/>
                            </a:cubicBezTo>
                            <a:lnTo>
                              <a:pt x="16379" y="19548"/>
                            </a:lnTo>
                            <a:cubicBezTo>
                              <a:pt x="16078" y="19414"/>
                              <a:pt x="15745" y="19281"/>
                              <a:pt x="15411" y="19114"/>
                            </a:cubicBezTo>
                            <a:cubicBezTo>
                              <a:pt x="14344" y="18580"/>
                              <a:pt x="13343" y="17980"/>
                              <a:pt x="12376" y="17279"/>
                            </a:cubicBezTo>
                            <a:cubicBezTo>
                              <a:pt x="10174" y="15778"/>
                              <a:pt x="8240" y="13710"/>
                              <a:pt x="7539" y="11108"/>
                            </a:cubicBezTo>
                            <a:cubicBezTo>
                              <a:pt x="6905" y="8840"/>
                              <a:pt x="7372" y="6005"/>
                              <a:pt x="9240" y="4437"/>
                            </a:cubicBezTo>
                            <a:cubicBezTo>
                              <a:pt x="9207" y="4170"/>
                              <a:pt x="9140" y="3903"/>
                              <a:pt x="9107" y="3636"/>
                            </a:cubicBezTo>
                            <a:cubicBezTo>
                              <a:pt x="9040" y="3303"/>
                              <a:pt x="9007" y="2936"/>
                              <a:pt x="9007" y="2602"/>
                            </a:cubicBezTo>
                            <a:cubicBezTo>
                              <a:pt x="8907" y="2669"/>
                              <a:pt x="8807" y="2702"/>
                              <a:pt x="8707" y="2702"/>
                            </a:cubicBezTo>
                            <a:cubicBezTo>
                              <a:pt x="8640" y="2719"/>
                              <a:pt x="8581" y="2727"/>
                              <a:pt x="8523" y="2727"/>
                            </a:cubicBezTo>
                            <a:cubicBezTo>
                              <a:pt x="8465" y="2727"/>
                              <a:pt x="8406" y="2719"/>
                              <a:pt x="8340" y="2702"/>
                            </a:cubicBezTo>
                            <a:cubicBezTo>
                              <a:pt x="8240" y="2702"/>
                              <a:pt x="8139" y="2702"/>
                              <a:pt x="8039" y="2669"/>
                            </a:cubicBezTo>
                            <a:cubicBezTo>
                              <a:pt x="7773" y="2602"/>
                              <a:pt x="7539" y="2369"/>
                              <a:pt x="7472" y="2102"/>
                            </a:cubicBezTo>
                            <a:cubicBezTo>
                              <a:pt x="7472" y="2102"/>
                              <a:pt x="7472" y="2068"/>
                              <a:pt x="7472" y="2068"/>
                            </a:cubicBezTo>
                            <a:cubicBezTo>
                              <a:pt x="7272" y="1768"/>
                              <a:pt x="7239" y="1401"/>
                              <a:pt x="7339" y="1068"/>
                            </a:cubicBezTo>
                            <a:lnTo>
                              <a:pt x="7372" y="1001"/>
                            </a:lnTo>
                            <a:lnTo>
                              <a:pt x="7372" y="1001"/>
                            </a:lnTo>
                            <a:cubicBezTo>
                              <a:pt x="7058" y="1132"/>
                              <a:pt x="6722" y="1222"/>
                              <a:pt x="6382" y="1222"/>
                            </a:cubicBezTo>
                            <a:cubicBezTo>
                              <a:pt x="6290" y="1222"/>
                              <a:pt x="6197" y="1215"/>
                              <a:pt x="6105" y="1201"/>
                            </a:cubicBezTo>
                            <a:cubicBezTo>
                              <a:pt x="5938" y="1168"/>
                              <a:pt x="5771" y="1134"/>
                              <a:pt x="5638" y="1034"/>
                            </a:cubicBezTo>
                            <a:cubicBezTo>
                              <a:pt x="5271" y="801"/>
                              <a:pt x="5037" y="401"/>
                              <a:pt x="5037" y="0"/>
                            </a:cubicBezTo>
                            <a:cubicBezTo>
                              <a:pt x="4937" y="17"/>
                              <a:pt x="4837" y="25"/>
                              <a:pt x="4741" y="25"/>
                            </a:cubicBezTo>
                            <a:cubicBezTo>
                              <a:pt x="4645" y="25"/>
                              <a:pt x="4554" y="17"/>
                              <a:pt x="447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5" name="Google Shape;2005;p60"/>
                      <p:cNvSpPr/>
                      <p:nvPr/>
                    </p:nvSpPr>
                    <p:spPr>
                      <a:xfrm>
                        <a:off x="2982300" y="2764075"/>
                        <a:ext cx="637975" cy="1617025"/>
                      </a:xfrm>
                      <a:custGeom>
                        <a:avLst/>
                        <a:gdLst/>
                        <a:ahLst/>
                        <a:cxnLst/>
                        <a:rect l="l" t="t" r="r" b="b"/>
                        <a:pathLst>
                          <a:path w="25519" h="64681" extrusionOk="0">
                            <a:moveTo>
                              <a:pt x="19881" y="1"/>
                            </a:moveTo>
                            <a:lnTo>
                              <a:pt x="19748" y="68"/>
                            </a:lnTo>
                            <a:cubicBezTo>
                              <a:pt x="19481" y="134"/>
                              <a:pt x="19214" y="234"/>
                              <a:pt x="18947" y="335"/>
                            </a:cubicBezTo>
                            <a:cubicBezTo>
                              <a:pt x="18447" y="535"/>
                              <a:pt x="17947" y="768"/>
                              <a:pt x="17446" y="1002"/>
                            </a:cubicBezTo>
                            <a:lnTo>
                              <a:pt x="17280" y="1068"/>
                            </a:lnTo>
                            <a:cubicBezTo>
                              <a:pt x="17346" y="1135"/>
                              <a:pt x="17346" y="1269"/>
                              <a:pt x="17280" y="1335"/>
                            </a:cubicBezTo>
                            <a:cubicBezTo>
                              <a:pt x="16879" y="1635"/>
                              <a:pt x="16412" y="1869"/>
                              <a:pt x="16012" y="2136"/>
                            </a:cubicBezTo>
                            <a:cubicBezTo>
                              <a:pt x="15612" y="2369"/>
                              <a:pt x="15211" y="2670"/>
                              <a:pt x="14811" y="2970"/>
                            </a:cubicBezTo>
                            <a:cubicBezTo>
                              <a:pt x="14011" y="3570"/>
                              <a:pt x="13243" y="4237"/>
                              <a:pt x="12576" y="4938"/>
                            </a:cubicBezTo>
                            <a:cubicBezTo>
                              <a:pt x="12536" y="4978"/>
                              <a:pt x="12493" y="4995"/>
                              <a:pt x="12454" y="4995"/>
                            </a:cubicBezTo>
                            <a:cubicBezTo>
                              <a:pt x="12332" y="4995"/>
                              <a:pt x="12242" y="4831"/>
                              <a:pt x="12343" y="4704"/>
                            </a:cubicBezTo>
                            <a:cubicBezTo>
                              <a:pt x="13010" y="3937"/>
                              <a:pt x="13744" y="3270"/>
                              <a:pt x="14544" y="2636"/>
                            </a:cubicBezTo>
                            <a:cubicBezTo>
                              <a:pt x="14678" y="2503"/>
                              <a:pt x="14878" y="2369"/>
                              <a:pt x="15045" y="2269"/>
                            </a:cubicBezTo>
                            <a:lnTo>
                              <a:pt x="15045" y="2269"/>
                            </a:lnTo>
                            <a:cubicBezTo>
                              <a:pt x="14111" y="2803"/>
                              <a:pt x="13210" y="3403"/>
                              <a:pt x="12343" y="4071"/>
                            </a:cubicBezTo>
                            <a:cubicBezTo>
                              <a:pt x="11542" y="4671"/>
                              <a:pt x="10775" y="5305"/>
                              <a:pt x="10041" y="6005"/>
                            </a:cubicBezTo>
                            <a:cubicBezTo>
                              <a:pt x="9808" y="6205"/>
                              <a:pt x="9607" y="6439"/>
                              <a:pt x="9374" y="6672"/>
                            </a:cubicBezTo>
                            <a:cubicBezTo>
                              <a:pt x="9374" y="6773"/>
                              <a:pt x="9274" y="6873"/>
                              <a:pt x="9174" y="6873"/>
                            </a:cubicBezTo>
                            <a:lnTo>
                              <a:pt x="9007" y="7039"/>
                            </a:lnTo>
                            <a:lnTo>
                              <a:pt x="8473" y="7573"/>
                            </a:lnTo>
                            <a:lnTo>
                              <a:pt x="8340" y="7740"/>
                            </a:lnTo>
                            <a:cubicBezTo>
                              <a:pt x="8407" y="7840"/>
                              <a:pt x="8373" y="7973"/>
                              <a:pt x="8306" y="8040"/>
                            </a:cubicBezTo>
                            <a:lnTo>
                              <a:pt x="8240" y="8073"/>
                            </a:lnTo>
                            <a:cubicBezTo>
                              <a:pt x="8373" y="8207"/>
                              <a:pt x="8440" y="8374"/>
                              <a:pt x="8540" y="8507"/>
                            </a:cubicBezTo>
                            <a:cubicBezTo>
                              <a:pt x="8673" y="8707"/>
                              <a:pt x="8807" y="8941"/>
                              <a:pt x="8940" y="9141"/>
                            </a:cubicBezTo>
                            <a:cubicBezTo>
                              <a:pt x="9040" y="9374"/>
                              <a:pt x="9140" y="9641"/>
                              <a:pt x="9240" y="9875"/>
                            </a:cubicBezTo>
                            <a:cubicBezTo>
                              <a:pt x="9307" y="10108"/>
                              <a:pt x="9374" y="10375"/>
                              <a:pt x="9441" y="10642"/>
                            </a:cubicBezTo>
                            <a:cubicBezTo>
                              <a:pt x="9441" y="10712"/>
                              <a:pt x="9359" y="10798"/>
                              <a:pt x="9287" y="10798"/>
                            </a:cubicBezTo>
                            <a:cubicBezTo>
                              <a:pt x="9256" y="10798"/>
                              <a:pt x="9227" y="10782"/>
                              <a:pt x="9207" y="10742"/>
                            </a:cubicBezTo>
                            <a:cubicBezTo>
                              <a:pt x="9107" y="10509"/>
                              <a:pt x="9007" y="10242"/>
                              <a:pt x="8907" y="10008"/>
                            </a:cubicBezTo>
                            <a:cubicBezTo>
                              <a:pt x="8773" y="9775"/>
                              <a:pt x="8673" y="9608"/>
                              <a:pt x="8573" y="9374"/>
                            </a:cubicBezTo>
                            <a:cubicBezTo>
                              <a:pt x="8440" y="9141"/>
                              <a:pt x="8306" y="8941"/>
                              <a:pt x="8173" y="8707"/>
                            </a:cubicBezTo>
                            <a:cubicBezTo>
                              <a:pt x="8106" y="8607"/>
                              <a:pt x="8040" y="8507"/>
                              <a:pt x="7973" y="8407"/>
                            </a:cubicBezTo>
                            <a:cubicBezTo>
                              <a:pt x="6872" y="9675"/>
                              <a:pt x="5971" y="11109"/>
                              <a:pt x="5304" y="12610"/>
                            </a:cubicBezTo>
                            <a:cubicBezTo>
                              <a:pt x="3803" y="15779"/>
                              <a:pt x="2602" y="19048"/>
                              <a:pt x="1702" y="22417"/>
                            </a:cubicBezTo>
                            <a:cubicBezTo>
                              <a:pt x="1235" y="24118"/>
                              <a:pt x="834" y="25853"/>
                              <a:pt x="534" y="27587"/>
                            </a:cubicBezTo>
                            <a:cubicBezTo>
                              <a:pt x="401" y="28321"/>
                              <a:pt x="267" y="29055"/>
                              <a:pt x="167" y="29822"/>
                            </a:cubicBezTo>
                            <a:cubicBezTo>
                              <a:pt x="167" y="29822"/>
                              <a:pt x="167" y="29822"/>
                              <a:pt x="167" y="29856"/>
                            </a:cubicBezTo>
                            <a:lnTo>
                              <a:pt x="167" y="30690"/>
                            </a:lnTo>
                            <a:lnTo>
                              <a:pt x="167" y="30923"/>
                            </a:lnTo>
                            <a:cubicBezTo>
                              <a:pt x="201" y="30956"/>
                              <a:pt x="201" y="30990"/>
                              <a:pt x="201" y="31057"/>
                            </a:cubicBezTo>
                            <a:lnTo>
                              <a:pt x="201" y="30990"/>
                            </a:lnTo>
                            <a:cubicBezTo>
                              <a:pt x="334" y="30223"/>
                              <a:pt x="534" y="29455"/>
                              <a:pt x="834" y="28722"/>
                            </a:cubicBezTo>
                            <a:cubicBezTo>
                              <a:pt x="873" y="28657"/>
                              <a:pt x="933" y="28627"/>
                              <a:pt x="991" y="28627"/>
                            </a:cubicBezTo>
                            <a:cubicBezTo>
                              <a:pt x="1081" y="28627"/>
                              <a:pt x="1168" y="28699"/>
                              <a:pt x="1168" y="28822"/>
                            </a:cubicBezTo>
                            <a:cubicBezTo>
                              <a:pt x="1101" y="29255"/>
                              <a:pt x="1035" y="29689"/>
                              <a:pt x="901" y="30089"/>
                            </a:cubicBezTo>
                            <a:cubicBezTo>
                              <a:pt x="801" y="30523"/>
                              <a:pt x="734" y="30956"/>
                              <a:pt x="634" y="31390"/>
                            </a:cubicBezTo>
                            <a:cubicBezTo>
                              <a:pt x="434" y="32424"/>
                              <a:pt x="301" y="33458"/>
                              <a:pt x="167" y="34526"/>
                            </a:cubicBezTo>
                            <a:cubicBezTo>
                              <a:pt x="167" y="35093"/>
                              <a:pt x="134" y="35660"/>
                              <a:pt x="134" y="36227"/>
                            </a:cubicBezTo>
                            <a:cubicBezTo>
                              <a:pt x="134" y="36294"/>
                              <a:pt x="101" y="36360"/>
                              <a:pt x="34" y="36394"/>
                            </a:cubicBezTo>
                            <a:cubicBezTo>
                              <a:pt x="1" y="37061"/>
                              <a:pt x="1" y="37728"/>
                              <a:pt x="1" y="38362"/>
                            </a:cubicBezTo>
                            <a:cubicBezTo>
                              <a:pt x="34" y="38762"/>
                              <a:pt x="34" y="39129"/>
                              <a:pt x="34" y="39529"/>
                            </a:cubicBezTo>
                            <a:lnTo>
                              <a:pt x="34" y="39629"/>
                            </a:lnTo>
                            <a:cubicBezTo>
                              <a:pt x="167" y="40230"/>
                              <a:pt x="301" y="40797"/>
                              <a:pt x="434" y="41397"/>
                            </a:cubicBezTo>
                            <a:cubicBezTo>
                              <a:pt x="801" y="42765"/>
                              <a:pt x="1235" y="44133"/>
                              <a:pt x="1735" y="45500"/>
                            </a:cubicBezTo>
                            <a:cubicBezTo>
                              <a:pt x="2002" y="46167"/>
                              <a:pt x="2269" y="46835"/>
                              <a:pt x="2569" y="47468"/>
                            </a:cubicBezTo>
                            <a:cubicBezTo>
                              <a:pt x="2736" y="47802"/>
                              <a:pt x="2869" y="48135"/>
                              <a:pt x="3036" y="48436"/>
                            </a:cubicBezTo>
                            <a:cubicBezTo>
                              <a:pt x="3069" y="48536"/>
                              <a:pt x="3103" y="48602"/>
                              <a:pt x="3136" y="48669"/>
                            </a:cubicBezTo>
                            <a:cubicBezTo>
                              <a:pt x="3270" y="48903"/>
                              <a:pt x="3370" y="49170"/>
                              <a:pt x="3436" y="49403"/>
                            </a:cubicBezTo>
                            <a:cubicBezTo>
                              <a:pt x="3436" y="49436"/>
                              <a:pt x="3436" y="49470"/>
                              <a:pt x="3436" y="49470"/>
                            </a:cubicBezTo>
                            <a:cubicBezTo>
                              <a:pt x="3870" y="50003"/>
                              <a:pt x="4304" y="50537"/>
                              <a:pt x="4771" y="51071"/>
                            </a:cubicBezTo>
                            <a:cubicBezTo>
                              <a:pt x="5338" y="51705"/>
                              <a:pt x="5938" y="52305"/>
                              <a:pt x="6572" y="52906"/>
                            </a:cubicBezTo>
                            <a:cubicBezTo>
                              <a:pt x="8874" y="55074"/>
                              <a:pt x="11342" y="57075"/>
                              <a:pt x="13844" y="59043"/>
                            </a:cubicBezTo>
                            <a:cubicBezTo>
                              <a:pt x="15111" y="60044"/>
                              <a:pt x="16412" y="61045"/>
                              <a:pt x="17747" y="62012"/>
                            </a:cubicBezTo>
                            <a:cubicBezTo>
                              <a:pt x="18380" y="62479"/>
                              <a:pt x="19047" y="62979"/>
                              <a:pt x="19681" y="63446"/>
                            </a:cubicBezTo>
                            <a:cubicBezTo>
                              <a:pt x="20248" y="63847"/>
                              <a:pt x="20882" y="64214"/>
                              <a:pt x="21416" y="64681"/>
                            </a:cubicBezTo>
                            <a:cubicBezTo>
                              <a:pt x="21549" y="64547"/>
                              <a:pt x="21716" y="64447"/>
                              <a:pt x="21883" y="64414"/>
                            </a:cubicBezTo>
                            <a:cubicBezTo>
                              <a:pt x="22116" y="64347"/>
                              <a:pt x="22350" y="64247"/>
                              <a:pt x="22550" y="64147"/>
                            </a:cubicBezTo>
                            <a:cubicBezTo>
                              <a:pt x="23017" y="63913"/>
                              <a:pt x="23451" y="63647"/>
                              <a:pt x="23851" y="63313"/>
                            </a:cubicBezTo>
                            <a:cubicBezTo>
                              <a:pt x="24585" y="62646"/>
                              <a:pt x="25185" y="61812"/>
                              <a:pt x="25519" y="60878"/>
                            </a:cubicBezTo>
                            <a:cubicBezTo>
                              <a:pt x="25185" y="60444"/>
                              <a:pt x="24885" y="59944"/>
                              <a:pt x="24551" y="59444"/>
                            </a:cubicBezTo>
                            <a:cubicBezTo>
                              <a:pt x="24318" y="59043"/>
                              <a:pt x="24084" y="58676"/>
                              <a:pt x="23818" y="58276"/>
                            </a:cubicBezTo>
                            <a:cubicBezTo>
                              <a:pt x="23751" y="58243"/>
                              <a:pt x="23684" y="58176"/>
                              <a:pt x="23717" y="58076"/>
                            </a:cubicBezTo>
                            <a:lnTo>
                              <a:pt x="23484" y="57709"/>
                            </a:lnTo>
                            <a:cubicBezTo>
                              <a:pt x="22183" y="55641"/>
                              <a:pt x="20882" y="53573"/>
                              <a:pt x="19581" y="51505"/>
                            </a:cubicBezTo>
                            <a:lnTo>
                              <a:pt x="17613" y="48336"/>
                            </a:lnTo>
                            <a:cubicBezTo>
                              <a:pt x="17013" y="47368"/>
                              <a:pt x="16379" y="46401"/>
                              <a:pt x="15812" y="45400"/>
                            </a:cubicBezTo>
                            <a:cubicBezTo>
                              <a:pt x="15778" y="45467"/>
                              <a:pt x="15745" y="45567"/>
                              <a:pt x="15712" y="45634"/>
                            </a:cubicBezTo>
                            <a:cubicBezTo>
                              <a:pt x="15678" y="45700"/>
                              <a:pt x="15612" y="45767"/>
                              <a:pt x="15578" y="45800"/>
                            </a:cubicBezTo>
                            <a:cubicBezTo>
                              <a:pt x="15545" y="45834"/>
                              <a:pt x="15512" y="45867"/>
                              <a:pt x="15478" y="45901"/>
                            </a:cubicBezTo>
                            <a:lnTo>
                              <a:pt x="15445" y="45934"/>
                            </a:lnTo>
                            <a:cubicBezTo>
                              <a:pt x="15378" y="45967"/>
                              <a:pt x="15311" y="46034"/>
                              <a:pt x="15245" y="46067"/>
                            </a:cubicBezTo>
                            <a:cubicBezTo>
                              <a:pt x="15178" y="46101"/>
                              <a:pt x="15111" y="46134"/>
                              <a:pt x="15045" y="46134"/>
                            </a:cubicBezTo>
                            <a:cubicBezTo>
                              <a:pt x="14945" y="46134"/>
                              <a:pt x="14911" y="46034"/>
                              <a:pt x="14945" y="45967"/>
                            </a:cubicBezTo>
                            <a:cubicBezTo>
                              <a:pt x="14978" y="45901"/>
                              <a:pt x="15011" y="45834"/>
                              <a:pt x="15078" y="45800"/>
                            </a:cubicBezTo>
                            <a:cubicBezTo>
                              <a:pt x="15111" y="45767"/>
                              <a:pt x="15145" y="45734"/>
                              <a:pt x="15178" y="45667"/>
                            </a:cubicBezTo>
                            <a:lnTo>
                              <a:pt x="15178" y="45634"/>
                            </a:lnTo>
                            <a:lnTo>
                              <a:pt x="15278" y="45534"/>
                            </a:lnTo>
                            <a:lnTo>
                              <a:pt x="15311" y="45500"/>
                            </a:lnTo>
                            <a:cubicBezTo>
                              <a:pt x="15311" y="45467"/>
                              <a:pt x="15311" y="45500"/>
                              <a:pt x="15345" y="45434"/>
                            </a:cubicBezTo>
                            <a:cubicBezTo>
                              <a:pt x="15378" y="45367"/>
                              <a:pt x="15445" y="45300"/>
                              <a:pt x="15478" y="45267"/>
                            </a:cubicBezTo>
                            <a:lnTo>
                              <a:pt x="15311" y="45267"/>
                            </a:lnTo>
                            <a:cubicBezTo>
                              <a:pt x="15211" y="45233"/>
                              <a:pt x="15145" y="45133"/>
                              <a:pt x="15178" y="45033"/>
                            </a:cubicBezTo>
                            <a:lnTo>
                              <a:pt x="15178" y="45033"/>
                            </a:lnTo>
                            <a:cubicBezTo>
                              <a:pt x="15178" y="45026"/>
                              <a:pt x="15178" y="45013"/>
                              <a:pt x="15178" y="45000"/>
                            </a:cubicBezTo>
                            <a:lnTo>
                              <a:pt x="15178" y="44933"/>
                            </a:lnTo>
                            <a:lnTo>
                              <a:pt x="15178" y="44900"/>
                            </a:lnTo>
                            <a:lnTo>
                              <a:pt x="15178" y="44866"/>
                            </a:lnTo>
                            <a:lnTo>
                              <a:pt x="15178" y="44800"/>
                            </a:lnTo>
                            <a:lnTo>
                              <a:pt x="15178" y="44766"/>
                            </a:lnTo>
                            <a:lnTo>
                              <a:pt x="15178" y="44733"/>
                            </a:lnTo>
                            <a:lnTo>
                              <a:pt x="15178" y="44700"/>
                            </a:lnTo>
                            <a:cubicBezTo>
                              <a:pt x="15145" y="44700"/>
                              <a:pt x="15145" y="44666"/>
                              <a:pt x="15145" y="44666"/>
                            </a:cubicBezTo>
                            <a:lnTo>
                              <a:pt x="15145" y="44633"/>
                            </a:lnTo>
                            <a:lnTo>
                              <a:pt x="15078" y="44566"/>
                            </a:lnTo>
                            <a:lnTo>
                              <a:pt x="15045" y="44533"/>
                            </a:lnTo>
                            <a:lnTo>
                              <a:pt x="15045" y="44533"/>
                            </a:lnTo>
                            <a:cubicBezTo>
                              <a:pt x="15078" y="44666"/>
                              <a:pt x="15078" y="44800"/>
                              <a:pt x="15045" y="44933"/>
                            </a:cubicBezTo>
                            <a:cubicBezTo>
                              <a:pt x="14978" y="45167"/>
                              <a:pt x="14878" y="45367"/>
                              <a:pt x="14711" y="45534"/>
                            </a:cubicBezTo>
                            <a:cubicBezTo>
                              <a:pt x="14566" y="45679"/>
                              <a:pt x="14345" y="45773"/>
                              <a:pt x="14136" y="45773"/>
                            </a:cubicBezTo>
                            <a:cubicBezTo>
                              <a:pt x="14105" y="45773"/>
                              <a:pt x="14074" y="45771"/>
                              <a:pt x="14044" y="45767"/>
                            </a:cubicBezTo>
                            <a:cubicBezTo>
                              <a:pt x="13944" y="45734"/>
                              <a:pt x="13910" y="45600"/>
                              <a:pt x="13977" y="45534"/>
                            </a:cubicBezTo>
                            <a:cubicBezTo>
                              <a:pt x="14044" y="45467"/>
                              <a:pt x="14111" y="45434"/>
                              <a:pt x="14211" y="45400"/>
                            </a:cubicBezTo>
                            <a:cubicBezTo>
                              <a:pt x="14277" y="45333"/>
                              <a:pt x="14344" y="45300"/>
                              <a:pt x="14411" y="45233"/>
                            </a:cubicBezTo>
                            <a:cubicBezTo>
                              <a:pt x="14511" y="45100"/>
                              <a:pt x="14578" y="44967"/>
                              <a:pt x="14611" y="44800"/>
                            </a:cubicBezTo>
                            <a:cubicBezTo>
                              <a:pt x="14611" y="44766"/>
                              <a:pt x="14611" y="44733"/>
                              <a:pt x="14611" y="44700"/>
                            </a:cubicBezTo>
                            <a:cubicBezTo>
                              <a:pt x="14611" y="44700"/>
                              <a:pt x="14611" y="44666"/>
                              <a:pt x="14611" y="44633"/>
                            </a:cubicBezTo>
                            <a:lnTo>
                              <a:pt x="14611" y="44600"/>
                            </a:lnTo>
                            <a:cubicBezTo>
                              <a:pt x="14611" y="44500"/>
                              <a:pt x="14578" y="44433"/>
                              <a:pt x="14544" y="44366"/>
                            </a:cubicBezTo>
                            <a:cubicBezTo>
                              <a:pt x="14511" y="44266"/>
                              <a:pt x="14478" y="44199"/>
                              <a:pt x="14411" y="44133"/>
                            </a:cubicBezTo>
                            <a:lnTo>
                              <a:pt x="14344" y="44033"/>
                            </a:lnTo>
                            <a:cubicBezTo>
                              <a:pt x="14277" y="44099"/>
                              <a:pt x="14244" y="44199"/>
                              <a:pt x="14177" y="44266"/>
                            </a:cubicBezTo>
                            <a:cubicBezTo>
                              <a:pt x="13977" y="44466"/>
                              <a:pt x="13777" y="44633"/>
                              <a:pt x="13544" y="44800"/>
                            </a:cubicBezTo>
                            <a:cubicBezTo>
                              <a:pt x="13180" y="45034"/>
                              <a:pt x="12756" y="45166"/>
                              <a:pt x="12334" y="45166"/>
                            </a:cubicBezTo>
                            <a:cubicBezTo>
                              <a:pt x="12214" y="45166"/>
                              <a:pt x="12094" y="45155"/>
                              <a:pt x="11976" y="45133"/>
                            </a:cubicBezTo>
                            <a:cubicBezTo>
                              <a:pt x="11842" y="45100"/>
                              <a:pt x="11842" y="44933"/>
                              <a:pt x="11976" y="44900"/>
                            </a:cubicBezTo>
                            <a:cubicBezTo>
                              <a:pt x="12409" y="44766"/>
                              <a:pt x="12843" y="44600"/>
                              <a:pt x="13243" y="44399"/>
                            </a:cubicBezTo>
                            <a:cubicBezTo>
                              <a:pt x="13443" y="44299"/>
                              <a:pt x="13610" y="44133"/>
                              <a:pt x="13777" y="43999"/>
                            </a:cubicBezTo>
                            <a:cubicBezTo>
                              <a:pt x="13844" y="43899"/>
                              <a:pt x="13944" y="43832"/>
                              <a:pt x="14011" y="43732"/>
                            </a:cubicBezTo>
                            <a:cubicBezTo>
                              <a:pt x="14011" y="43432"/>
                              <a:pt x="14011" y="43132"/>
                              <a:pt x="14044" y="42832"/>
                            </a:cubicBezTo>
                            <a:lnTo>
                              <a:pt x="14144" y="41698"/>
                            </a:lnTo>
                            <a:cubicBezTo>
                              <a:pt x="14144" y="41664"/>
                              <a:pt x="14144" y="41597"/>
                              <a:pt x="14144" y="41531"/>
                            </a:cubicBezTo>
                            <a:cubicBezTo>
                              <a:pt x="14277" y="40196"/>
                              <a:pt x="14444" y="38896"/>
                              <a:pt x="14578" y="37561"/>
                            </a:cubicBezTo>
                            <a:cubicBezTo>
                              <a:pt x="14711" y="36394"/>
                              <a:pt x="14778" y="35193"/>
                              <a:pt x="14978" y="34025"/>
                            </a:cubicBezTo>
                            <a:cubicBezTo>
                              <a:pt x="14911" y="33959"/>
                              <a:pt x="14878" y="33859"/>
                              <a:pt x="14945" y="33792"/>
                            </a:cubicBezTo>
                            <a:cubicBezTo>
                              <a:pt x="14978" y="33325"/>
                              <a:pt x="14978" y="32858"/>
                              <a:pt x="15045" y="32391"/>
                            </a:cubicBezTo>
                            <a:cubicBezTo>
                              <a:pt x="15078" y="31890"/>
                              <a:pt x="15111" y="31423"/>
                              <a:pt x="15145" y="30956"/>
                            </a:cubicBezTo>
                            <a:cubicBezTo>
                              <a:pt x="15245" y="29255"/>
                              <a:pt x="15245" y="27587"/>
                              <a:pt x="15145" y="25886"/>
                            </a:cubicBezTo>
                            <a:cubicBezTo>
                              <a:pt x="15078" y="25052"/>
                              <a:pt x="15011" y="24218"/>
                              <a:pt x="14911" y="23384"/>
                            </a:cubicBezTo>
                            <a:cubicBezTo>
                              <a:pt x="14844" y="22984"/>
                              <a:pt x="14778" y="22550"/>
                              <a:pt x="14711" y="22150"/>
                            </a:cubicBezTo>
                            <a:cubicBezTo>
                              <a:pt x="14644" y="21750"/>
                              <a:pt x="14578" y="21316"/>
                              <a:pt x="14578" y="20883"/>
                            </a:cubicBezTo>
                            <a:cubicBezTo>
                              <a:pt x="14578" y="20800"/>
                              <a:pt x="14654" y="20743"/>
                              <a:pt x="14728" y="20743"/>
                            </a:cubicBezTo>
                            <a:cubicBezTo>
                              <a:pt x="14774" y="20743"/>
                              <a:pt x="14819" y="20765"/>
                              <a:pt x="14844" y="20816"/>
                            </a:cubicBezTo>
                            <a:cubicBezTo>
                              <a:pt x="15011" y="21283"/>
                              <a:pt x="15145" y="21717"/>
                              <a:pt x="15211" y="22217"/>
                            </a:cubicBezTo>
                            <a:cubicBezTo>
                              <a:pt x="15278" y="22684"/>
                              <a:pt x="15345" y="23151"/>
                              <a:pt x="15412" y="23618"/>
                            </a:cubicBezTo>
                            <a:cubicBezTo>
                              <a:pt x="15645" y="25319"/>
                              <a:pt x="15745" y="27054"/>
                              <a:pt x="15712" y="28755"/>
                            </a:cubicBezTo>
                            <a:cubicBezTo>
                              <a:pt x="15712" y="29622"/>
                              <a:pt x="15678" y="30456"/>
                              <a:pt x="15612" y="31323"/>
                            </a:cubicBezTo>
                            <a:cubicBezTo>
                              <a:pt x="15578" y="31757"/>
                              <a:pt x="15545" y="32157"/>
                              <a:pt x="15478" y="32591"/>
                            </a:cubicBezTo>
                            <a:cubicBezTo>
                              <a:pt x="15478" y="32691"/>
                              <a:pt x="15412" y="32824"/>
                              <a:pt x="15412" y="32958"/>
                            </a:cubicBezTo>
                            <a:cubicBezTo>
                              <a:pt x="15778" y="32224"/>
                              <a:pt x="16079" y="31490"/>
                              <a:pt x="16279" y="30723"/>
                            </a:cubicBezTo>
                            <a:cubicBezTo>
                              <a:pt x="16446" y="30189"/>
                              <a:pt x="16546" y="29622"/>
                              <a:pt x="16646" y="29055"/>
                            </a:cubicBezTo>
                            <a:cubicBezTo>
                              <a:pt x="16679" y="28788"/>
                              <a:pt x="16679" y="28521"/>
                              <a:pt x="16712" y="28221"/>
                            </a:cubicBezTo>
                            <a:cubicBezTo>
                              <a:pt x="16712" y="27954"/>
                              <a:pt x="16746" y="27687"/>
                              <a:pt x="16813" y="27454"/>
                            </a:cubicBezTo>
                            <a:cubicBezTo>
                              <a:pt x="16829" y="27387"/>
                              <a:pt x="16879" y="27354"/>
                              <a:pt x="16933" y="27354"/>
                            </a:cubicBezTo>
                            <a:cubicBezTo>
                              <a:pt x="16988" y="27354"/>
                              <a:pt x="17046" y="27387"/>
                              <a:pt x="17079" y="27454"/>
                            </a:cubicBezTo>
                            <a:cubicBezTo>
                              <a:pt x="17146" y="27721"/>
                              <a:pt x="17146" y="28021"/>
                              <a:pt x="17113" y="28288"/>
                            </a:cubicBezTo>
                            <a:cubicBezTo>
                              <a:pt x="17113" y="28555"/>
                              <a:pt x="17079" y="28855"/>
                              <a:pt x="17046" y="29122"/>
                            </a:cubicBezTo>
                            <a:cubicBezTo>
                              <a:pt x="16979" y="29689"/>
                              <a:pt x="16846" y="30256"/>
                              <a:pt x="16712" y="30790"/>
                            </a:cubicBezTo>
                            <a:cubicBezTo>
                              <a:pt x="16412" y="31824"/>
                              <a:pt x="15979" y="32824"/>
                              <a:pt x="15412" y="33758"/>
                            </a:cubicBezTo>
                            <a:cubicBezTo>
                              <a:pt x="15378" y="34426"/>
                              <a:pt x="15311" y="35126"/>
                              <a:pt x="15245" y="35793"/>
                            </a:cubicBezTo>
                            <a:cubicBezTo>
                              <a:pt x="15111" y="37161"/>
                              <a:pt x="14978" y="38529"/>
                              <a:pt x="14844" y="39896"/>
                            </a:cubicBezTo>
                            <a:cubicBezTo>
                              <a:pt x="14978" y="39696"/>
                              <a:pt x="15078" y="39529"/>
                              <a:pt x="15211" y="39363"/>
                            </a:cubicBezTo>
                            <a:cubicBezTo>
                              <a:pt x="15478" y="38962"/>
                              <a:pt x="15745" y="38562"/>
                              <a:pt x="15979" y="38128"/>
                            </a:cubicBezTo>
                            <a:lnTo>
                              <a:pt x="16746" y="36861"/>
                            </a:lnTo>
                            <a:cubicBezTo>
                              <a:pt x="16946" y="36427"/>
                              <a:pt x="17146" y="35993"/>
                              <a:pt x="17380" y="35560"/>
                            </a:cubicBezTo>
                            <a:cubicBezTo>
                              <a:pt x="17380" y="35560"/>
                              <a:pt x="17413" y="35560"/>
                              <a:pt x="17413" y="35593"/>
                            </a:cubicBezTo>
                            <a:cubicBezTo>
                              <a:pt x="17280" y="36094"/>
                              <a:pt x="17113" y="36561"/>
                              <a:pt x="16946" y="37028"/>
                            </a:cubicBezTo>
                            <a:cubicBezTo>
                              <a:pt x="16746" y="37461"/>
                              <a:pt x="16546" y="37895"/>
                              <a:pt x="16312" y="38328"/>
                            </a:cubicBezTo>
                            <a:cubicBezTo>
                              <a:pt x="16079" y="38729"/>
                              <a:pt x="15812" y="39162"/>
                              <a:pt x="15545" y="39563"/>
                            </a:cubicBezTo>
                            <a:cubicBezTo>
                              <a:pt x="15311" y="39930"/>
                              <a:pt x="15045" y="40263"/>
                              <a:pt x="14744" y="40597"/>
                            </a:cubicBezTo>
                            <a:lnTo>
                              <a:pt x="14744" y="40797"/>
                            </a:lnTo>
                            <a:lnTo>
                              <a:pt x="14811" y="40730"/>
                            </a:lnTo>
                            <a:lnTo>
                              <a:pt x="15378" y="39996"/>
                            </a:lnTo>
                            <a:cubicBezTo>
                              <a:pt x="15778" y="39529"/>
                              <a:pt x="16145" y="39029"/>
                              <a:pt x="16546" y="38529"/>
                            </a:cubicBezTo>
                            <a:lnTo>
                              <a:pt x="17747" y="37061"/>
                            </a:lnTo>
                            <a:lnTo>
                              <a:pt x="18347" y="36327"/>
                            </a:lnTo>
                            <a:cubicBezTo>
                              <a:pt x="18480" y="36194"/>
                              <a:pt x="18614" y="35993"/>
                              <a:pt x="18747" y="35860"/>
                            </a:cubicBezTo>
                            <a:cubicBezTo>
                              <a:pt x="18747" y="35793"/>
                              <a:pt x="18781" y="35727"/>
                              <a:pt x="18814" y="35693"/>
                            </a:cubicBezTo>
                            <a:lnTo>
                              <a:pt x="18914" y="35660"/>
                            </a:lnTo>
                            <a:lnTo>
                              <a:pt x="19081" y="35393"/>
                            </a:lnTo>
                            <a:cubicBezTo>
                              <a:pt x="20315" y="33258"/>
                              <a:pt x="21282" y="31023"/>
                              <a:pt x="22050" y="28688"/>
                            </a:cubicBezTo>
                            <a:cubicBezTo>
                              <a:pt x="22817" y="26353"/>
                              <a:pt x="23351" y="23918"/>
                              <a:pt x="23617" y="21483"/>
                            </a:cubicBezTo>
                            <a:cubicBezTo>
                              <a:pt x="23918" y="19048"/>
                              <a:pt x="23984" y="16580"/>
                              <a:pt x="23818" y="14144"/>
                            </a:cubicBezTo>
                            <a:cubicBezTo>
                              <a:pt x="23617" y="11709"/>
                              <a:pt x="23217" y="9274"/>
                              <a:pt x="22583" y="6906"/>
                            </a:cubicBezTo>
                            <a:cubicBezTo>
                              <a:pt x="22517" y="6706"/>
                              <a:pt x="22483" y="6506"/>
                              <a:pt x="22417" y="6306"/>
                            </a:cubicBezTo>
                            <a:cubicBezTo>
                              <a:pt x="22150" y="5305"/>
                              <a:pt x="21783" y="4304"/>
                              <a:pt x="21449" y="3403"/>
                            </a:cubicBezTo>
                            <a:cubicBezTo>
                              <a:pt x="21116" y="2503"/>
                              <a:pt x="20749" y="1602"/>
                              <a:pt x="20315" y="735"/>
                            </a:cubicBezTo>
                            <a:cubicBezTo>
                              <a:pt x="20082" y="835"/>
                              <a:pt x="19881" y="935"/>
                              <a:pt x="19581" y="1068"/>
                            </a:cubicBezTo>
                            <a:cubicBezTo>
                              <a:pt x="19281" y="1202"/>
                              <a:pt x="18981" y="1302"/>
                              <a:pt x="18681" y="1435"/>
                            </a:cubicBezTo>
                            <a:cubicBezTo>
                              <a:pt x="18664" y="1442"/>
                              <a:pt x="18648" y="1445"/>
                              <a:pt x="18633" y="1445"/>
                            </a:cubicBezTo>
                            <a:cubicBezTo>
                              <a:pt x="18497" y="1445"/>
                              <a:pt x="18430" y="1192"/>
                              <a:pt x="18580" y="1102"/>
                            </a:cubicBezTo>
                            <a:cubicBezTo>
                              <a:pt x="18847" y="968"/>
                              <a:pt x="19114" y="835"/>
                              <a:pt x="19414" y="701"/>
                            </a:cubicBezTo>
                            <a:lnTo>
                              <a:pt x="20148" y="368"/>
                            </a:lnTo>
                            <a:lnTo>
                              <a:pt x="20015" y="1"/>
                            </a:lnTo>
                            <a:cubicBezTo>
                              <a:pt x="19981" y="18"/>
                              <a:pt x="19956" y="26"/>
                              <a:pt x="19936" y="26"/>
                            </a:cubicBezTo>
                            <a:cubicBezTo>
                              <a:pt x="19915" y="26"/>
                              <a:pt x="19898" y="18"/>
                              <a:pt x="1988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6" name="Google Shape;2006;p60"/>
                      <p:cNvSpPr/>
                      <p:nvPr/>
                    </p:nvSpPr>
                    <p:spPr>
                      <a:xfrm>
                        <a:off x="3342550" y="2915875"/>
                        <a:ext cx="929025" cy="1333850"/>
                      </a:xfrm>
                      <a:custGeom>
                        <a:avLst/>
                        <a:gdLst/>
                        <a:ahLst/>
                        <a:cxnLst/>
                        <a:rect l="l" t="t" r="r" b="b"/>
                        <a:pathLst>
                          <a:path w="37161" h="53354" extrusionOk="0">
                            <a:moveTo>
                              <a:pt x="36460" y="0"/>
                            </a:moveTo>
                            <a:cubicBezTo>
                              <a:pt x="35560" y="1901"/>
                              <a:pt x="34259" y="3603"/>
                              <a:pt x="32724" y="5004"/>
                            </a:cubicBezTo>
                            <a:cubicBezTo>
                              <a:pt x="31824" y="5804"/>
                              <a:pt x="30823" y="6505"/>
                              <a:pt x="29789" y="7072"/>
                            </a:cubicBezTo>
                            <a:cubicBezTo>
                              <a:pt x="29589" y="7172"/>
                              <a:pt x="29422" y="7272"/>
                              <a:pt x="29222" y="7372"/>
                            </a:cubicBezTo>
                            <a:cubicBezTo>
                              <a:pt x="28588" y="7706"/>
                              <a:pt x="27954" y="7972"/>
                              <a:pt x="27287" y="8206"/>
                            </a:cubicBezTo>
                            <a:lnTo>
                              <a:pt x="26820" y="8373"/>
                            </a:lnTo>
                            <a:cubicBezTo>
                              <a:pt x="26320" y="8539"/>
                              <a:pt x="25819" y="8673"/>
                              <a:pt x="25286" y="8706"/>
                            </a:cubicBezTo>
                            <a:cubicBezTo>
                              <a:pt x="25260" y="8808"/>
                              <a:pt x="25176" y="8852"/>
                              <a:pt x="25093" y="8852"/>
                            </a:cubicBezTo>
                            <a:cubicBezTo>
                              <a:pt x="25068" y="8852"/>
                              <a:pt x="25042" y="8848"/>
                              <a:pt x="25019" y="8840"/>
                            </a:cubicBezTo>
                            <a:cubicBezTo>
                              <a:pt x="24518" y="8640"/>
                              <a:pt x="24018" y="8406"/>
                              <a:pt x="23551" y="8139"/>
                            </a:cubicBezTo>
                            <a:cubicBezTo>
                              <a:pt x="23051" y="7872"/>
                              <a:pt x="22584" y="7605"/>
                              <a:pt x="22117" y="7339"/>
                            </a:cubicBezTo>
                            <a:cubicBezTo>
                              <a:pt x="21149" y="6805"/>
                              <a:pt x="20182" y="6238"/>
                              <a:pt x="19248" y="5671"/>
                            </a:cubicBezTo>
                            <a:cubicBezTo>
                              <a:pt x="17847" y="4803"/>
                              <a:pt x="16546" y="3869"/>
                              <a:pt x="15278" y="2802"/>
                            </a:cubicBezTo>
                            <a:lnTo>
                              <a:pt x="15278" y="3069"/>
                            </a:lnTo>
                            <a:lnTo>
                              <a:pt x="15278" y="3569"/>
                            </a:lnTo>
                            <a:cubicBezTo>
                              <a:pt x="15278" y="3636"/>
                              <a:pt x="15278" y="3703"/>
                              <a:pt x="15278" y="3769"/>
                            </a:cubicBezTo>
                            <a:cubicBezTo>
                              <a:pt x="15479" y="3936"/>
                              <a:pt x="15679" y="4136"/>
                              <a:pt x="15879" y="4303"/>
                            </a:cubicBezTo>
                            <a:lnTo>
                              <a:pt x="16746" y="5104"/>
                            </a:lnTo>
                            <a:cubicBezTo>
                              <a:pt x="17747" y="6004"/>
                              <a:pt x="18748" y="6905"/>
                              <a:pt x="19782" y="7806"/>
                            </a:cubicBezTo>
                            <a:cubicBezTo>
                              <a:pt x="20315" y="8239"/>
                              <a:pt x="20816" y="8673"/>
                              <a:pt x="21349" y="9107"/>
                            </a:cubicBezTo>
                            <a:cubicBezTo>
                              <a:pt x="21883" y="9540"/>
                              <a:pt x="22383" y="10007"/>
                              <a:pt x="22850" y="10508"/>
                            </a:cubicBezTo>
                            <a:cubicBezTo>
                              <a:pt x="22905" y="10589"/>
                              <a:pt x="22849" y="10692"/>
                              <a:pt x="22772" y="10692"/>
                            </a:cubicBezTo>
                            <a:cubicBezTo>
                              <a:pt x="22754" y="10692"/>
                              <a:pt x="22736" y="10687"/>
                              <a:pt x="22717" y="10674"/>
                            </a:cubicBezTo>
                            <a:cubicBezTo>
                              <a:pt x="22050" y="10274"/>
                              <a:pt x="21416" y="9807"/>
                              <a:pt x="20849" y="9307"/>
                            </a:cubicBezTo>
                            <a:cubicBezTo>
                              <a:pt x="19815" y="8406"/>
                              <a:pt x="18781" y="7539"/>
                              <a:pt x="17780" y="6605"/>
                            </a:cubicBezTo>
                            <a:cubicBezTo>
                              <a:pt x="17246" y="6171"/>
                              <a:pt x="16746" y="5704"/>
                              <a:pt x="16246" y="5237"/>
                            </a:cubicBezTo>
                            <a:cubicBezTo>
                              <a:pt x="16112" y="5104"/>
                              <a:pt x="15979" y="4970"/>
                              <a:pt x="15812" y="4837"/>
                            </a:cubicBezTo>
                            <a:lnTo>
                              <a:pt x="15812" y="4837"/>
                            </a:lnTo>
                            <a:cubicBezTo>
                              <a:pt x="15845" y="4870"/>
                              <a:pt x="15845" y="4904"/>
                              <a:pt x="15879" y="4970"/>
                            </a:cubicBezTo>
                            <a:cubicBezTo>
                              <a:pt x="16046" y="5270"/>
                              <a:pt x="16212" y="5571"/>
                              <a:pt x="16413" y="5871"/>
                            </a:cubicBezTo>
                            <a:cubicBezTo>
                              <a:pt x="16579" y="6171"/>
                              <a:pt x="16779" y="6471"/>
                              <a:pt x="16980" y="6738"/>
                            </a:cubicBezTo>
                            <a:cubicBezTo>
                              <a:pt x="17080" y="6905"/>
                              <a:pt x="17180" y="7038"/>
                              <a:pt x="17280" y="7172"/>
                            </a:cubicBezTo>
                            <a:cubicBezTo>
                              <a:pt x="17380" y="7305"/>
                              <a:pt x="17480" y="7439"/>
                              <a:pt x="17547" y="7572"/>
                            </a:cubicBezTo>
                            <a:cubicBezTo>
                              <a:pt x="17547" y="7654"/>
                              <a:pt x="17479" y="7714"/>
                              <a:pt x="17418" y="7714"/>
                            </a:cubicBezTo>
                            <a:cubicBezTo>
                              <a:pt x="17405" y="7714"/>
                              <a:pt x="17392" y="7711"/>
                              <a:pt x="17380" y="7706"/>
                            </a:cubicBezTo>
                            <a:cubicBezTo>
                              <a:pt x="17246" y="7605"/>
                              <a:pt x="17113" y="7472"/>
                              <a:pt x="17013" y="7339"/>
                            </a:cubicBezTo>
                            <a:cubicBezTo>
                              <a:pt x="16880" y="7205"/>
                              <a:pt x="16779" y="7072"/>
                              <a:pt x="16679" y="6938"/>
                            </a:cubicBezTo>
                            <a:cubicBezTo>
                              <a:pt x="16479" y="6638"/>
                              <a:pt x="16279" y="6338"/>
                              <a:pt x="16112" y="6038"/>
                            </a:cubicBezTo>
                            <a:cubicBezTo>
                              <a:pt x="15912" y="5704"/>
                              <a:pt x="15745" y="5371"/>
                              <a:pt x="15579" y="5037"/>
                            </a:cubicBezTo>
                            <a:cubicBezTo>
                              <a:pt x="15479" y="4837"/>
                              <a:pt x="15378" y="4603"/>
                              <a:pt x="15312" y="4370"/>
                            </a:cubicBezTo>
                            <a:lnTo>
                              <a:pt x="15312" y="4370"/>
                            </a:lnTo>
                            <a:cubicBezTo>
                              <a:pt x="15378" y="6605"/>
                              <a:pt x="15278" y="8806"/>
                              <a:pt x="15012" y="11008"/>
                            </a:cubicBezTo>
                            <a:cubicBezTo>
                              <a:pt x="14411" y="15378"/>
                              <a:pt x="13444" y="19681"/>
                              <a:pt x="12109" y="23884"/>
                            </a:cubicBezTo>
                            <a:cubicBezTo>
                              <a:pt x="12043" y="24117"/>
                              <a:pt x="11976" y="24384"/>
                              <a:pt x="11876" y="24618"/>
                            </a:cubicBezTo>
                            <a:cubicBezTo>
                              <a:pt x="11576" y="25652"/>
                              <a:pt x="11209" y="26686"/>
                              <a:pt x="10742" y="27686"/>
                            </a:cubicBezTo>
                            <a:cubicBezTo>
                              <a:pt x="10475" y="28254"/>
                              <a:pt x="10108" y="28821"/>
                              <a:pt x="9708" y="29288"/>
                            </a:cubicBezTo>
                            <a:cubicBezTo>
                              <a:pt x="9741" y="29354"/>
                              <a:pt x="9741" y="29454"/>
                              <a:pt x="9708" y="29555"/>
                            </a:cubicBezTo>
                            <a:cubicBezTo>
                              <a:pt x="9307" y="30388"/>
                              <a:pt x="8840" y="31156"/>
                              <a:pt x="8273" y="31923"/>
                            </a:cubicBezTo>
                            <a:cubicBezTo>
                              <a:pt x="6439" y="34425"/>
                              <a:pt x="3837" y="36259"/>
                              <a:pt x="835" y="37093"/>
                            </a:cubicBezTo>
                            <a:cubicBezTo>
                              <a:pt x="701" y="37160"/>
                              <a:pt x="601" y="37193"/>
                              <a:pt x="468" y="37260"/>
                            </a:cubicBezTo>
                            <a:lnTo>
                              <a:pt x="168" y="37360"/>
                            </a:lnTo>
                            <a:lnTo>
                              <a:pt x="1" y="37393"/>
                            </a:lnTo>
                            <a:lnTo>
                              <a:pt x="1" y="37527"/>
                            </a:lnTo>
                            <a:cubicBezTo>
                              <a:pt x="34" y="37560"/>
                              <a:pt x="68" y="37627"/>
                              <a:pt x="68" y="37694"/>
                            </a:cubicBezTo>
                            <a:cubicBezTo>
                              <a:pt x="168" y="37727"/>
                              <a:pt x="268" y="37760"/>
                              <a:pt x="334" y="37860"/>
                            </a:cubicBezTo>
                            <a:cubicBezTo>
                              <a:pt x="401" y="37927"/>
                              <a:pt x="468" y="38027"/>
                              <a:pt x="501" y="38127"/>
                            </a:cubicBezTo>
                            <a:lnTo>
                              <a:pt x="635" y="38127"/>
                            </a:lnTo>
                            <a:cubicBezTo>
                              <a:pt x="701" y="38127"/>
                              <a:pt x="768" y="38161"/>
                              <a:pt x="801" y="38194"/>
                            </a:cubicBezTo>
                            <a:cubicBezTo>
                              <a:pt x="901" y="38261"/>
                              <a:pt x="1002" y="38327"/>
                              <a:pt x="1068" y="38428"/>
                            </a:cubicBezTo>
                            <a:cubicBezTo>
                              <a:pt x="1135" y="38561"/>
                              <a:pt x="1202" y="38694"/>
                              <a:pt x="1235" y="38828"/>
                            </a:cubicBezTo>
                            <a:lnTo>
                              <a:pt x="1235" y="38794"/>
                            </a:lnTo>
                            <a:cubicBezTo>
                              <a:pt x="1250" y="38703"/>
                              <a:pt x="1315" y="38660"/>
                              <a:pt x="1380" y="38660"/>
                            </a:cubicBezTo>
                            <a:cubicBezTo>
                              <a:pt x="1457" y="38660"/>
                              <a:pt x="1535" y="38719"/>
                              <a:pt x="1535" y="38828"/>
                            </a:cubicBezTo>
                            <a:cubicBezTo>
                              <a:pt x="1535" y="38928"/>
                              <a:pt x="1502" y="38995"/>
                              <a:pt x="1502" y="39095"/>
                            </a:cubicBezTo>
                            <a:cubicBezTo>
                              <a:pt x="2302" y="40195"/>
                              <a:pt x="3036" y="41363"/>
                              <a:pt x="3770" y="42497"/>
                            </a:cubicBezTo>
                            <a:cubicBezTo>
                              <a:pt x="5071" y="44565"/>
                              <a:pt x="6405" y="46633"/>
                              <a:pt x="7706" y="48702"/>
                            </a:cubicBezTo>
                            <a:cubicBezTo>
                              <a:pt x="8373" y="49736"/>
                              <a:pt x="9041" y="50770"/>
                              <a:pt x="9708" y="51804"/>
                            </a:cubicBezTo>
                            <a:lnTo>
                              <a:pt x="9841" y="52037"/>
                            </a:lnTo>
                            <a:cubicBezTo>
                              <a:pt x="11476" y="52404"/>
                              <a:pt x="13110" y="52738"/>
                              <a:pt x="14778" y="52938"/>
                            </a:cubicBezTo>
                            <a:cubicBezTo>
                              <a:pt x="15879" y="53105"/>
                              <a:pt x="16980" y="53205"/>
                              <a:pt x="18114" y="53271"/>
                            </a:cubicBezTo>
                            <a:cubicBezTo>
                              <a:pt x="18963" y="53327"/>
                              <a:pt x="19824" y="53354"/>
                              <a:pt x="20689" y="53354"/>
                            </a:cubicBezTo>
                            <a:cubicBezTo>
                              <a:pt x="21897" y="53354"/>
                              <a:pt x="23113" y="53302"/>
                              <a:pt x="24318" y="53205"/>
                            </a:cubicBezTo>
                            <a:cubicBezTo>
                              <a:pt x="25686" y="53138"/>
                              <a:pt x="27053" y="52905"/>
                              <a:pt x="28421" y="52571"/>
                            </a:cubicBezTo>
                            <a:cubicBezTo>
                              <a:pt x="29022" y="52404"/>
                              <a:pt x="29655" y="52171"/>
                              <a:pt x="30222" y="51870"/>
                            </a:cubicBezTo>
                            <a:cubicBezTo>
                              <a:pt x="30723" y="51570"/>
                              <a:pt x="31190" y="51237"/>
                              <a:pt x="31623" y="50870"/>
                            </a:cubicBezTo>
                            <a:lnTo>
                              <a:pt x="31690" y="50770"/>
                            </a:lnTo>
                            <a:cubicBezTo>
                              <a:pt x="31723" y="50703"/>
                              <a:pt x="31790" y="50636"/>
                              <a:pt x="31824" y="50570"/>
                            </a:cubicBezTo>
                            <a:cubicBezTo>
                              <a:pt x="31857" y="50503"/>
                              <a:pt x="31890" y="50436"/>
                              <a:pt x="31924" y="50369"/>
                            </a:cubicBezTo>
                            <a:cubicBezTo>
                              <a:pt x="31957" y="50303"/>
                              <a:pt x="32024" y="50236"/>
                              <a:pt x="32057" y="50169"/>
                            </a:cubicBezTo>
                            <a:cubicBezTo>
                              <a:pt x="32024" y="49235"/>
                              <a:pt x="32024" y="48268"/>
                              <a:pt x="32024" y="47334"/>
                            </a:cubicBezTo>
                            <a:cubicBezTo>
                              <a:pt x="32024" y="44999"/>
                              <a:pt x="32124" y="42697"/>
                              <a:pt x="32357" y="40396"/>
                            </a:cubicBezTo>
                            <a:cubicBezTo>
                              <a:pt x="32457" y="39228"/>
                              <a:pt x="32591" y="38061"/>
                              <a:pt x="32758" y="36893"/>
                            </a:cubicBezTo>
                            <a:cubicBezTo>
                              <a:pt x="32891" y="35892"/>
                              <a:pt x="33058" y="34892"/>
                              <a:pt x="33258" y="33924"/>
                            </a:cubicBezTo>
                            <a:cubicBezTo>
                              <a:pt x="32958" y="33924"/>
                              <a:pt x="32691" y="33891"/>
                              <a:pt x="32391" y="33824"/>
                            </a:cubicBezTo>
                            <a:cubicBezTo>
                              <a:pt x="32371" y="33834"/>
                              <a:pt x="32352" y="33838"/>
                              <a:pt x="32332" y="33838"/>
                            </a:cubicBezTo>
                            <a:cubicBezTo>
                              <a:pt x="32285" y="33838"/>
                              <a:pt x="32238" y="33814"/>
                              <a:pt x="32190" y="33791"/>
                            </a:cubicBezTo>
                            <a:lnTo>
                              <a:pt x="32124" y="33758"/>
                            </a:lnTo>
                            <a:cubicBezTo>
                              <a:pt x="31916" y="33698"/>
                              <a:pt x="31972" y="33375"/>
                              <a:pt x="32152" y="33375"/>
                            </a:cubicBezTo>
                            <a:cubicBezTo>
                              <a:pt x="32174" y="33375"/>
                              <a:pt x="32198" y="33380"/>
                              <a:pt x="32224" y="33391"/>
                            </a:cubicBezTo>
                            <a:lnTo>
                              <a:pt x="32291" y="33391"/>
                            </a:lnTo>
                            <a:cubicBezTo>
                              <a:pt x="32324" y="33291"/>
                              <a:pt x="32391" y="33190"/>
                              <a:pt x="32424" y="33090"/>
                            </a:cubicBezTo>
                            <a:lnTo>
                              <a:pt x="32591" y="32824"/>
                            </a:lnTo>
                            <a:cubicBezTo>
                              <a:pt x="32991" y="31689"/>
                              <a:pt x="33425" y="30555"/>
                              <a:pt x="33792" y="29421"/>
                            </a:cubicBezTo>
                            <a:cubicBezTo>
                              <a:pt x="34159" y="28254"/>
                              <a:pt x="34525" y="27086"/>
                              <a:pt x="34826" y="25919"/>
                            </a:cubicBezTo>
                            <a:cubicBezTo>
                              <a:pt x="35326" y="24017"/>
                              <a:pt x="35760" y="22082"/>
                              <a:pt x="36093" y="20114"/>
                            </a:cubicBezTo>
                            <a:cubicBezTo>
                              <a:pt x="36527" y="17746"/>
                              <a:pt x="36827" y="15344"/>
                              <a:pt x="36994" y="12943"/>
                            </a:cubicBezTo>
                            <a:cubicBezTo>
                              <a:pt x="37127" y="10708"/>
                              <a:pt x="37161" y="8539"/>
                              <a:pt x="37127" y="6338"/>
                            </a:cubicBezTo>
                            <a:cubicBezTo>
                              <a:pt x="37061" y="4537"/>
                              <a:pt x="36927" y="2735"/>
                              <a:pt x="36760" y="934"/>
                            </a:cubicBezTo>
                            <a:cubicBezTo>
                              <a:pt x="36527" y="2001"/>
                              <a:pt x="36127" y="3069"/>
                              <a:pt x="35560" y="4003"/>
                            </a:cubicBezTo>
                            <a:cubicBezTo>
                              <a:pt x="35293" y="4470"/>
                              <a:pt x="34992" y="4904"/>
                              <a:pt x="34692" y="5304"/>
                            </a:cubicBezTo>
                            <a:lnTo>
                              <a:pt x="34592" y="5437"/>
                            </a:lnTo>
                            <a:cubicBezTo>
                              <a:pt x="34425" y="5671"/>
                              <a:pt x="34259" y="5871"/>
                              <a:pt x="34058" y="6071"/>
                            </a:cubicBezTo>
                            <a:cubicBezTo>
                              <a:pt x="33858" y="6305"/>
                              <a:pt x="33658" y="6505"/>
                              <a:pt x="33425" y="6671"/>
                            </a:cubicBezTo>
                            <a:cubicBezTo>
                              <a:pt x="33419" y="6678"/>
                              <a:pt x="33410" y="6680"/>
                              <a:pt x="33401" y="6680"/>
                            </a:cubicBezTo>
                            <a:cubicBezTo>
                              <a:pt x="33359" y="6680"/>
                              <a:pt x="33297" y="6626"/>
                              <a:pt x="33325" y="6571"/>
                            </a:cubicBezTo>
                            <a:cubicBezTo>
                              <a:pt x="33491" y="6338"/>
                              <a:pt x="33658" y="6138"/>
                              <a:pt x="33858" y="5938"/>
                            </a:cubicBezTo>
                            <a:cubicBezTo>
                              <a:pt x="34025" y="5737"/>
                              <a:pt x="34225" y="5504"/>
                              <a:pt x="34392" y="5237"/>
                            </a:cubicBezTo>
                            <a:cubicBezTo>
                              <a:pt x="34692" y="4803"/>
                              <a:pt x="34992" y="4336"/>
                              <a:pt x="35226" y="3869"/>
                            </a:cubicBezTo>
                            <a:lnTo>
                              <a:pt x="35493" y="3369"/>
                            </a:lnTo>
                            <a:lnTo>
                              <a:pt x="35493" y="3369"/>
                            </a:lnTo>
                            <a:cubicBezTo>
                              <a:pt x="35093" y="4036"/>
                              <a:pt x="34626" y="4670"/>
                              <a:pt x="34125" y="5237"/>
                            </a:cubicBezTo>
                            <a:cubicBezTo>
                              <a:pt x="32824" y="6705"/>
                              <a:pt x="31256" y="7906"/>
                              <a:pt x="29489" y="8740"/>
                            </a:cubicBezTo>
                            <a:cubicBezTo>
                              <a:pt x="28955" y="8973"/>
                              <a:pt x="28421" y="9173"/>
                              <a:pt x="27887" y="9340"/>
                            </a:cubicBezTo>
                            <a:lnTo>
                              <a:pt x="27487" y="9473"/>
                            </a:lnTo>
                            <a:cubicBezTo>
                              <a:pt x="27156" y="9584"/>
                              <a:pt x="26824" y="9649"/>
                              <a:pt x="26492" y="9649"/>
                            </a:cubicBezTo>
                            <a:cubicBezTo>
                              <a:pt x="26424" y="9649"/>
                              <a:pt x="26355" y="9646"/>
                              <a:pt x="26286" y="9640"/>
                            </a:cubicBezTo>
                            <a:cubicBezTo>
                              <a:pt x="26253" y="9607"/>
                              <a:pt x="26253" y="9540"/>
                              <a:pt x="26286" y="9507"/>
                            </a:cubicBezTo>
                            <a:cubicBezTo>
                              <a:pt x="26586" y="9340"/>
                              <a:pt x="26920" y="9207"/>
                              <a:pt x="27287" y="9107"/>
                            </a:cubicBezTo>
                            <a:cubicBezTo>
                              <a:pt x="27520" y="9040"/>
                              <a:pt x="27787" y="8973"/>
                              <a:pt x="28021" y="8873"/>
                            </a:cubicBezTo>
                            <a:cubicBezTo>
                              <a:pt x="28588" y="8640"/>
                              <a:pt x="29155" y="8406"/>
                              <a:pt x="29689" y="8106"/>
                            </a:cubicBezTo>
                            <a:cubicBezTo>
                              <a:pt x="30990" y="7439"/>
                              <a:pt x="32190" y="6538"/>
                              <a:pt x="33225" y="5504"/>
                            </a:cubicBezTo>
                            <a:cubicBezTo>
                              <a:pt x="33758" y="4937"/>
                              <a:pt x="34225" y="4370"/>
                              <a:pt x="34659" y="3736"/>
                            </a:cubicBezTo>
                            <a:cubicBezTo>
                              <a:pt x="35293" y="2802"/>
                              <a:pt x="35826" y="1801"/>
                              <a:pt x="36193" y="767"/>
                            </a:cubicBezTo>
                            <a:cubicBezTo>
                              <a:pt x="36293" y="500"/>
                              <a:pt x="36393" y="267"/>
                              <a:pt x="3646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7" name="Google Shape;2007;p60"/>
                      <p:cNvSpPr/>
                      <p:nvPr/>
                    </p:nvSpPr>
                    <p:spPr>
                      <a:xfrm>
                        <a:off x="4154800" y="2839975"/>
                        <a:ext cx="479550" cy="1407075"/>
                      </a:xfrm>
                      <a:custGeom>
                        <a:avLst/>
                        <a:gdLst/>
                        <a:ahLst/>
                        <a:cxnLst/>
                        <a:rect l="l" t="t" r="r" b="b"/>
                        <a:pathLst>
                          <a:path w="19182" h="56283" extrusionOk="0">
                            <a:moveTo>
                              <a:pt x="11476" y="1"/>
                            </a:moveTo>
                            <a:cubicBezTo>
                              <a:pt x="11342" y="2836"/>
                              <a:pt x="11175" y="5638"/>
                              <a:pt x="10975" y="8473"/>
                            </a:cubicBezTo>
                            <a:cubicBezTo>
                              <a:pt x="10742" y="11275"/>
                              <a:pt x="10441" y="14111"/>
                              <a:pt x="10041" y="16879"/>
                            </a:cubicBezTo>
                            <a:cubicBezTo>
                              <a:pt x="9608" y="19648"/>
                              <a:pt x="9040" y="22417"/>
                              <a:pt x="8307" y="25118"/>
                            </a:cubicBezTo>
                            <a:cubicBezTo>
                              <a:pt x="8106" y="25919"/>
                              <a:pt x="7840" y="26753"/>
                              <a:pt x="7573" y="27554"/>
                            </a:cubicBezTo>
                            <a:cubicBezTo>
                              <a:pt x="7606" y="27620"/>
                              <a:pt x="7606" y="27687"/>
                              <a:pt x="7573" y="27754"/>
                            </a:cubicBezTo>
                            <a:cubicBezTo>
                              <a:pt x="7539" y="27787"/>
                              <a:pt x="7506" y="27854"/>
                              <a:pt x="7473" y="27887"/>
                            </a:cubicBezTo>
                            <a:cubicBezTo>
                              <a:pt x="6906" y="29622"/>
                              <a:pt x="6238" y="31323"/>
                              <a:pt x="5471" y="32957"/>
                            </a:cubicBezTo>
                            <a:cubicBezTo>
                              <a:pt x="5371" y="33158"/>
                              <a:pt x="5271" y="33391"/>
                              <a:pt x="5171" y="33591"/>
                            </a:cubicBezTo>
                            <a:cubicBezTo>
                              <a:pt x="5071" y="33758"/>
                              <a:pt x="4971" y="33958"/>
                              <a:pt x="4871" y="34125"/>
                            </a:cubicBezTo>
                            <a:cubicBezTo>
                              <a:pt x="5038" y="34092"/>
                              <a:pt x="5171" y="34058"/>
                              <a:pt x="5338" y="34025"/>
                            </a:cubicBezTo>
                            <a:cubicBezTo>
                              <a:pt x="5671" y="33992"/>
                              <a:pt x="5972" y="33958"/>
                              <a:pt x="6305" y="33925"/>
                            </a:cubicBezTo>
                            <a:cubicBezTo>
                              <a:pt x="6639" y="33891"/>
                              <a:pt x="6972" y="33891"/>
                              <a:pt x="7273" y="33891"/>
                            </a:cubicBezTo>
                            <a:cubicBezTo>
                              <a:pt x="7606" y="33891"/>
                              <a:pt x="7940" y="33925"/>
                              <a:pt x="8273" y="34025"/>
                            </a:cubicBezTo>
                            <a:cubicBezTo>
                              <a:pt x="8373" y="34058"/>
                              <a:pt x="8407" y="34225"/>
                              <a:pt x="8273" y="34258"/>
                            </a:cubicBezTo>
                            <a:cubicBezTo>
                              <a:pt x="8037" y="34282"/>
                              <a:pt x="7818" y="34306"/>
                              <a:pt x="7592" y="34306"/>
                            </a:cubicBezTo>
                            <a:cubicBezTo>
                              <a:pt x="7498" y="34306"/>
                              <a:pt x="7404" y="34301"/>
                              <a:pt x="7306" y="34292"/>
                            </a:cubicBezTo>
                            <a:cubicBezTo>
                              <a:pt x="7006" y="34292"/>
                              <a:pt x="6705" y="34292"/>
                              <a:pt x="6372" y="34325"/>
                            </a:cubicBezTo>
                            <a:cubicBezTo>
                              <a:pt x="6038" y="34358"/>
                              <a:pt x="5738" y="34392"/>
                              <a:pt x="5405" y="34425"/>
                            </a:cubicBezTo>
                            <a:cubicBezTo>
                              <a:pt x="5138" y="34425"/>
                              <a:pt x="4904" y="34492"/>
                              <a:pt x="4637" y="34492"/>
                            </a:cubicBezTo>
                            <a:cubicBezTo>
                              <a:pt x="4471" y="34725"/>
                              <a:pt x="4304" y="34959"/>
                              <a:pt x="4104" y="35192"/>
                            </a:cubicBezTo>
                            <a:cubicBezTo>
                              <a:pt x="4737" y="34992"/>
                              <a:pt x="5371" y="34825"/>
                              <a:pt x="6038" y="34725"/>
                            </a:cubicBezTo>
                            <a:cubicBezTo>
                              <a:pt x="6659" y="34605"/>
                              <a:pt x="7279" y="34545"/>
                              <a:pt x="7900" y="34545"/>
                            </a:cubicBezTo>
                            <a:cubicBezTo>
                              <a:pt x="8313" y="34545"/>
                              <a:pt x="8727" y="34572"/>
                              <a:pt x="9141" y="34625"/>
                            </a:cubicBezTo>
                            <a:cubicBezTo>
                              <a:pt x="9307" y="34659"/>
                              <a:pt x="9241" y="34892"/>
                              <a:pt x="9107" y="34892"/>
                            </a:cubicBezTo>
                            <a:cubicBezTo>
                              <a:pt x="8106" y="34959"/>
                              <a:pt x="7072" y="34992"/>
                              <a:pt x="6072" y="35126"/>
                            </a:cubicBezTo>
                            <a:cubicBezTo>
                              <a:pt x="5304" y="35259"/>
                              <a:pt x="4537" y="35426"/>
                              <a:pt x="3770" y="35659"/>
                            </a:cubicBezTo>
                            <a:cubicBezTo>
                              <a:pt x="4181" y="35637"/>
                              <a:pt x="4593" y="35626"/>
                              <a:pt x="5004" y="35626"/>
                            </a:cubicBezTo>
                            <a:cubicBezTo>
                              <a:pt x="5827" y="35626"/>
                              <a:pt x="6650" y="35670"/>
                              <a:pt x="7473" y="35759"/>
                            </a:cubicBezTo>
                            <a:cubicBezTo>
                              <a:pt x="8106" y="35826"/>
                              <a:pt x="8740" y="35893"/>
                              <a:pt x="9407" y="35993"/>
                            </a:cubicBezTo>
                            <a:lnTo>
                              <a:pt x="9441" y="35993"/>
                            </a:lnTo>
                            <a:cubicBezTo>
                              <a:pt x="9741" y="36026"/>
                              <a:pt x="10041" y="36093"/>
                              <a:pt x="10341" y="36126"/>
                            </a:cubicBezTo>
                            <a:cubicBezTo>
                              <a:pt x="10642" y="36193"/>
                              <a:pt x="10942" y="36260"/>
                              <a:pt x="11242" y="36393"/>
                            </a:cubicBezTo>
                            <a:cubicBezTo>
                              <a:pt x="11342" y="36427"/>
                              <a:pt x="11275" y="36593"/>
                              <a:pt x="11175" y="36593"/>
                            </a:cubicBezTo>
                            <a:cubicBezTo>
                              <a:pt x="10875" y="36593"/>
                              <a:pt x="10542" y="36560"/>
                              <a:pt x="10241" y="36493"/>
                            </a:cubicBezTo>
                            <a:lnTo>
                              <a:pt x="9307" y="36360"/>
                            </a:lnTo>
                            <a:cubicBezTo>
                              <a:pt x="8907" y="36293"/>
                              <a:pt x="8473" y="36260"/>
                              <a:pt x="8073" y="36193"/>
                            </a:cubicBezTo>
                            <a:lnTo>
                              <a:pt x="7406" y="36126"/>
                            </a:lnTo>
                            <a:cubicBezTo>
                              <a:pt x="6138" y="36026"/>
                              <a:pt x="4837" y="36026"/>
                              <a:pt x="3603" y="35926"/>
                            </a:cubicBezTo>
                            <a:cubicBezTo>
                              <a:pt x="3537" y="35926"/>
                              <a:pt x="3470" y="35893"/>
                              <a:pt x="3470" y="35826"/>
                            </a:cubicBezTo>
                            <a:cubicBezTo>
                              <a:pt x="3370" y="35926"/>
                              <a:pt x="3270" y="35993"/>
                              <a:pt x="3170" y="36093"/>
                            </a:cubicBezTo>
                            <a:cubicBezTo>
                              <a:pt x="2603" y="36493"/>
                              <a:pt x="1969" y="36794"/>
                              <a:pt x="1268" y="36927"/>
                            </a:cubicBezTo>
                            <a:cubicBezTo>
                              <a:pt x="1101" y="38094"/>
                              <a:pt x="901" y="39262"/>
                              <a:pt x="768" y="40429"/>
                            </a:cubicBezTo>
                            <a:cubicBezTo>
                              <a:pt x="167" y="44999"/>
                              <a:pt x="1" y="49603"/>
                              <a:pt x="201" y="54206"/>
                            </a:cubicBezTo>
                            <a:lnTo>
                              <a:pt x="201" y="54273"/>
                            </a:lnTo>
                            <a:lnTo>
                              <a:pt x="201" y="54306"/>
                            </a:lnTo>
                            <a:cubicBezTo>
                              <a:pt x="201" y="54306"/>
                              <a:pt x="201" y="54306"/>
                              <a:pt x="201" y="54339"/>
                            </a:cubicBezTo>
                            <a:cubicBezTo>
                              <a:pt x="201" y="54339"/>
                              <a:pt x="201" y="54373"/>
                              <a:pt x="201" y="54373"/>
                            </a:cubicBezTo>
                            <a:cubicBezTo>
                              <a:pt x="201" y="54439"/>
                              <a:pt x="234" y="54506"/>
                              <a:pt x="234" y="54573"/>
                            </a:cubicBezTo>
                            <a:cubicBezTo>
                              <a:pt x="268" y="54673"/>
                              <a:pt x="301" y="54773"/>
                              <a:pt x="334" y="54906"/>
                            </a:cubicBezTo>
                            <a:cubicBezTo>
                              <a:pt x="368" y="55007"/>
                              <a:pt x="401" y="55107"/>
                              <a:pt x="434" y="55207"/>
                            </a:cubicBezTo>
                            <a:cubicBezTo>
                              <a:pt x="534" y="55307"/>
                              <a:pt x="634" y="55373"/>
                              <a:pt x="735" y="55440"/>
                            </a:cubicBezTo>
                            <a:cubicBezTo>
                              <a:pt x="1035" y="55607"/>
                              <a:pt x="1335" y="55774"/>
                              <a:pt x="1635" y="55907"/>
                            </a:cubicBezTo>
                            <a:cubicBezTo>
                              <a:pt x="2202" y="56107"/>
                              <a:pt x="2769" y="56241"/>
                              <a:pt x="3370" y="56274"/>
                            </a:cubicBezTo>
                            <a:cubicBezTo>
                              <a:pt x="3467" y="56280"/>
                              <a:pt x="3564" y="56283"/>
                              <a:pt x="3662" y="56283"/>
                            </a:cubicBezTo>
                            <a:cubicBezTo>
                              <a:pt x="4131" y="56283"/>
                              <a:pt x="4601" y="56218"/>
                              <a:pt x="5071" y="56107"/>
                            </a:cubicBezTo>
                            <a:cubicBezTo>
                              <a:pt x="5638" y="55974"/>
                              <a:pt x="6172" y="55740"/>
                              <a:pt x="6672" y="55440"/>
                            </a:cubicBezTo>
                            <a:cubicBezTo>
                              <a:pt x="6906" y="55273"/>
                              <a:pt x="7139" y="55107"/>
                              <a:pt x="7373" y="54940"/>
                            </a:cubicBezTo>
                            <a:cubicBezTo>
                              <a:pt x="7539" y="54806"/>
                              <a:pt x="7740" y="54473"/>
                              <a:pt x="7973" y="54473"/>
                            </a:cubicBezTo>
                            <a:cubicBezTo>
                              <a:pt x="8707" y="53606"/>
                              <a:pt x="9441" y="52772"/>
                              <a:pt x="10141" y="51904"/>
                            </a:cubicBezTo>
                            <a:cubicBezTo>
                              <a:pt x="11576" y="50003"/>
                              <a:pt x="12843" y="47968"/>
                              <a:pt x="13911" y="45833"/>
                            </a:cubicBezTo>
                            <a:cubicBezTo>
                              <a:pt x="14911" y="43765"/>
                              <a:pt x="15679" y="41597"/>
                              <a:pt x="16279" y="39362"/>
                            </a:cubicBezTo>
                            <a:lnTo>
                              <a:pt x="15712" y="39195"/>
                            </a:lnTo>
                            <a:cubicBezTo>
                              <a:pt x="15478" y="39129"/>
                              <a:pt x="15478" y="38795"/>
                              <a:pt x="15712" y="38728"/>
                            </a:cubicBezTo>
                            <a:cubicBezTo>
                              <a:pt x="16246" y="38628"/>
                              <a:pt x="16346" y="37894"/>
                              <a:pt x="15845" y="37661"/>
                            </a:cubicBezTo>
                            <a:cubicBezTo>
                              <a:pt x="15679" y="37627"/>
                              <a:pt x="15612" y="37427"/>
                              <a:pt x="15679" y="37294"/>
                            </a:cubicBezTo>
                            <a:cubicBezTo>
                              <a:pt x="15879" y="37027"/>
                              <a:pt x="16012" y="36727"/>
                              <a:pt x="16112" y="36427"/>
                            </a:cubicBezTo>
                            <a:cubicBezTo>
                              <a:pt x="16146" y="36360"/>
                              <a:pt x="16146" y="36293"/>
                              <a:pt x="16146" y="36226"/>
                            </a:cubicBezTo>
                            <a:lnTo>
                              <a:pt x="16146" y="36226"/>
                            </a:lnTo>
                            <a:cubicBezTo>
                              <a:pt x="16012" y="36293"/>
                              <a:pt x="15879" y="36327"/>
                              <a:pt x="15745" y="36327"/>
                            </a:cubicBezTo>
                            <a:cubicBezTo>
                              <a:pt x="15735" y="36328"/>
                              <a:pt x="15725" y="36328"/>
                              <a:pt x="15715" y="36328"/>
                            </a:cubicBezTo>
                            <a:cubicBezTo>
                              <a:pt x="15443" y="36328"/>
                              <a:pt x="15421" y="35891"/>
                              <a:pt x="15679" y="35826"/>
                            </a:cubicBezTo>
                            <a:cubicBezTo>
                              <a:pt x="15879" y="35793"/>
                              <a:pt x="16079" y="35693"/>
                              <a:pt x="16246" y="35593"/>
                            </a:cubicBezTo>
                            <a:lnTo>
                              <a:pt x="16246" y="35459"/>
                            </a:lnTo>
                            <a:cubicBezTo>
                              <a:pt x="16246" y="35328"/>
                              <a:pt x="16369" y="35238"/>
                              <a:pt x="16487" y="35238"/>
                            </a:cubicBezTo>
                            <a:cubicBezTo>
                              <a:pt x="16519" y="35238"/>
                              <a:pt x="16551" y="35245"/>
                              <a:pt x="16579" y="35259"/>
                            </a:cubicBezTo>
                            <a:cubicBezTo>
                              <a:pt x="16813" y="35026"/>
                              <a:pt x="16979" y="34725"/>
                              <a:pt x="17080" y="34425"/>
                            </a:cubicBezTo>
                            <a:cubicBezTo>
                              <a:pt x="17313" y="33891"/>
                              <a:pt x="17446" y="33358"/>
                              <a:pt x="17547" y="32791"/>
                            </a:cubicBezTo>
                            <a:cubicBezTo>
                              <a:pt x="17880" y="31390"/>
                              <a:pt x="18147" y="29989"/>
                              <a:pt x="18347" y="28554"/>
                            </a:cubicBezTo>
                            <a:cubicBezTo>
                              <a:pt x="18781" y="25686"/>
                              <a:pt x="19014" y="22817"/>
                              <a:pt x="19081" y="19915"/>
                            </a:cubicBezTo>
                            <a:cubicBezTo>
                              <a:pt x="19181" y="17046"/>
                              <a:pt x="19114" y="14144"/>
                              <a:pt x="18914" y="11275"/>
                            </a:cubicBezTo>
                            <a:cubicBezTo>
                              <a:pt x="18847" y="9941"/>
                              <a:pt x="18681" y="8607"/>
                              <a:pt x="18481" y="7306"/>
                            </a:cubicBezTo>
                            <a:cubicBezTo>
                              <a:pt x="18280" y="6072"/>
                              <a:pt x="17847" y="4904"/>
                              <a:pt x="17180" y="3837"/>
                            </a:cubicBezTo>
                            <a:cubicBezTo>
                              <a:pt x="15845" y="1902"/>
                              <a:pt x="13577" y="935"/>
                              <a:pt x="1147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08" name="Google Shape;2008;p60"/>
                    <p:cNvGrpSpPr/>
                    <p:nvPr/>
                  </p:nvGrpSpPr>
                  <p:grpSpPr>
                    <a:xfrm>
                      <a:off x="2981475" y="2552275"/>
                      <a:ext cx="1056600" cy="1428550"/>
                      <a:chOff x="2981475" y="2552275"/>
                      <a:chExt cx="1056600" cy="1428550"/>
                    </a:xfrm>
                  </p:grpSpPr>
                  <p:sp>
                    <p:nvSpPr>
                      <p:cNvPr id="2009" name="Google Shape;2009;p60"/>
                      <p:cNvSpPr/>
                      <p:nvPr/>
                    </p:nvSpPr>
                    <p:spPr>
                      <a:xfrm>
                        <a:off x="3645275" y="2985925"/>
                        <a:ext cx="392800" cy="527050"/>
                      </a:xfrm>
                      <a:custGeom>
                        <a:avLst/>
                        <a:gdLst/>
                        <a:ahLst/>
                        <a:cxnLst/>
                        <a:rect l="l" t="t" r="r" b="b"/>
                        <a:pathLst>
                          <a:path w="15712" h="21082" extrusionOk="0">
                            <a:moveTo>
                              <a:pt x="3169" y="0"/>
                            </a:moveTo>
                            <a:lnTo>
                              <a:pt x="3169" y="234"/>
                            </a:lnTo>
                            <a:lnTo>
                              <a:pt x="3169" y="734"/>
                            </a:lnTo>
                            <a:cubicBezTo>
                              <a:pt x="3169" y="801"/>
                              <a:pt x="3169" y="867"/>
                              <a:pt x="3169" y="934"/>
                            </a:cubicBezTo>
                            <a:cubicBezTo>
                              <a:pt x="3403" y="1101"/>
                              <a:pt x="3570" y="1301"/>
                              <a:pt x="3770" y="1468"/>
                            </a:cubicBezTo>
                            <a:lnTo>
                              <a:pt x="4637" y="2268"/>
                            </a:lnTo>
                            <a:cubicBezTo>
                              <a:pt x="5638" y="3169"/>
                              <a:pt x="6672" y="4070"/>
                              <a:pt x="7673" y="4970"/>
                            </a:cubicBezTo>
                            <a:cubicBezTo>
                              <a:pt x="8206" y="5404"/>
                              <a:pt x="8740" y="5871"/>
                              <a:pt x="9240" y="6305"/>
                            </a:cubicBezTo>
                            <a:cubicBezTo>
                              <a:pt x="9774" y="6705"/>
                              <a:pt x="10274" y="7172"/>
                              <a:pt x="10741" y="7672"/>
                            </a:cubicBezTo>
                            <a:cubicBezTo>
                              <a:pt x="10831" y="7762"/>
                              <a:pt x="10734" y="7878"/>
                              <a:pt x="10641" y="7878"/>
                            </a:cubicBezTo>
                            <a:cubicBezTo>
                              <a:pt x="10630" y="7878"/>
                              <a:pt x="10619" y="7876"/>
                              <a:pt x="10608" y="7872"/>
                            </a:cubicBezTo>
                            <a:cubicBezTo>
                              <a:pt x="9941" y="7472"/>
                              <a:pt x="9307" y="7005"/>
                              <a:pt x="8740" y="6471"/>
                            </a:cubicBezTo>
                            <a:cubicBezTo>
                              <a:pt x="7706" y="5604"/>
                              <a:pt x="6672" y="4703"/>
                              <a:pt x="5671" y="3803"/>
                            </a:cubicBezTo>
                            <a:cubicBezTo>
                              <a:pt x="5171" y="3336"/>
                              <a:pt x="4637" y="2902"/>
                              <a:pt x="4170" y="2435"/>
                            </a:cubicBezTo>
                            <a:cubicBezTo>
                              <a:pt x="4003" y="2268"/>
                              <a:pt x="3870" y="2135"/>
                              <a:pt x="3703" y="2001"/>
                            </a:cubicBezTo>
                            <a:lnTo>
                              <a:pt x="3703" y="2001"/>
                            </a:lnTo>
                            <a:cubicBezTo>
                              <a:pt x="3736" y="2035"/>
                              <a:pt x="3770" y="2102"/>
                              <a:pt x="3770" y="2135"/>
                            </a:cubicBezTo>
                            <a:cubicBezTo>
                              <a:pt x="3937" y="2435"/>
                              <a:pt x="4103" y="2735"/>
                              <a:pt x="4304" y="3036"/>
                            </a:cubicBezTo>
                            <a:cubicBezTo>
                              <a:pt x="4470" y="3336"/>
                              <a:pt x="4670" y="3636"/>
                              <a:pt x="4871" y="3936"/>
                            </a:cubicBezTo>
                            <a:cubicBezTo>
                              <a:pt x="4971" y="4070"/>
                              <a:pt x="5071" y="4203"/>
                              <a:pt x="5171" y="4336"/>
                            </a:cubicBezTo>
                            <a:cubicBezTo>
                              <a:pt x="5271" y="4470"/>
                              <a:pt x="5371" y="4603"/>
                              <a:pt x="5438" y="4770"/>
                            </a:cubicBezTo>
                            <a:cubicBezTo>
                              <a:pt x="5462" y="4842"/>
                              <a:pt x="5416" y="4897"/>
                              <a:pt x="5352" y="4897"/>
                            </a:cubicBezTo>
                            <a:cubicBezTo>
                              <a:pt x="5327" y="4897"/>
                              <a:pt x="5299" y="4889"/>
                              <a:pt x="5271" y="4870"/>
                            </a:cubicBezTo>
                            <a:cubicBezTo>
                              <a:pt x="5137" y="4803"/>
                              <a:pt x="5004" y="4670"/>
                              <a:pt x="4904" y="4537"/>
                            </a:cubicBezTo>
                            <a:cubicBezTo>
                              <a:pt x="4771" y="4403"/>
                              <a:pt x="4670" y="4236"/>
                              <a:pt x="4570" y="4103"/>
                            </a:cubicBezTo>
                            <a:cubicBezTo>
                              <a:pt x="4370" y="3803"/>
                              <a:pt x="4170" y="3536"/>
                              <a:pt x="4003" y="3202"/>
                            </a:cubicBezTo>
                            <a:cubicBezTo>
                              <a:pt x="3803" y="2902"/>
                              <a:pt x="3636" y="2569"/>
                              <a:pt x="3470" y="2235"/>
                            </a:cubicBezTo>
                            <a:cubicBezTo>
                              <a:pt x="3370" y="2001"/>
                              <a:pt x="3269" y="1801"/>
                              <a:pt x="3203" y="1568"/>
                            </a:cubicBezTo>
                            <a:lnTo>
                              <a:pt x="3203" y="1568"/>
                            </a:lnTo>
                            <a:cubicBezTo>
                              <a:pt x="3269" y="3769"/>
                              <a:pt x="3169" y="6004"/>
                              <a:pt x="2903" y="8206"/>
                            </a:cubicBezTo>
                            <a:cubicBezTo>
                              <a:pt x="2335" y="12576"/>
                              <a:pt x="1368" y="16879"/>
                              <a:pt x="0" y="21082"/>
                            </a:cubicBezTo>
                            <a:cubicBezTo>
                              <a:pt x="101" y="21048"/>
                              <a:pt x="201" y="20982"/>
                              <a:pt x="267" y="20948"/>
                            </a:cubicBezTo>
                            <a:cubicBezTo>
                              <a:pt x="1235" y="20348"/>
                              <a:pt x="1735" y="19280"/>
                              <a:pt x="2235" y="18280"/>
                            </a:cubicBezTo>
                            <a:cubicBezTo>
                              <a:pt x="2636" y="17479"/>
                              <a:pt x="2969" y="16679"/>
                              <a:pt x="3269" y="15845"/>
                            </a:cubicBezTo>
                            <a:cubicBezTo>
                              <a:pt x="3570" y="14944"/>
                              <a:pt x="3770" y="14077"/>
                              <a:pt x="3970" y="13176"/>
                            </a:cubicBezTo>
                            <a:cubicBezTo>
                              <a:pt x="4337" y="11542"/>
                              <a:pt x="4704" y="9907"/>
                              <a:pt x="5037" y="8239"/>
                            </a:cubicBezTo>
                            <a:cubicBezTo>
                              <a:pt x="5071" y="8006"/>
                              <a:pt x="5171" y="7806"/>
                              <a:pt x="5304" y="7605"/>
                            </a:cubicBezTo>
                            <a:cubicBezTo>
                              <a:pt x="5525" y="7384"/>
                              <a:pt x="5815" y="7255"/>
                              <a:pt x="6117" y="7255"/>
                            </a:cubicBezTo>
                            <a:cubicBezTo>
                              <a:pt x="6179" y="7255"/>
                              <a:pt x="6242" y="7260"/>
                              <a:pt x="6305" y="7272"/>
                            </a:cubicBezTo>
                            <a:cubicBezTo>
                              <a:pt x="7005" y="7305"/>
                              <a:pt x="7706" y="7505"/>
                              <a:pt x="8340" y="7839"/>
                            </a:cubicBezTo>
                            <a:cubicBezTo>
                              <a:pt x="9307" y="8239"/>
                              <a:pt x="10208" y="8740"/>
                              <a:pt x="11175" y="9073"/>
                            </a:cubicBezTo>
                            <a:cubicBezTo>
                              <a:pt x="11788" y="9306"/>
                              <a:pt x="12441" y="9418"/>
                              <a:pt x="13091" y="9418"/>
                            </a:cubicBezTo>
                            <a:cubicBezTo>
                              <a:pt x="13468" y="9418"/>
                              <a:pt x="13844" y="9380"/>
                              <a:pt x="14211" y="9307"/>
                            </a:cubicBezTo>
                            <a:cubicBezTo>
                              <a:pt x="14878" y="9140"/>
                              <a:pt x="15445" y="8673"/>
                              <a:pt x="15645" y="8039"/>
                            </a:cubicBezTo>
                            <a:cubicBezTo>
                              <a:pt x="15712" y="7539"/>
                              <a:pt x="15612" y="7072"/>
                              <a:pt x="15345" y="6638"/>
                            </a:cubicBezTo>
                            <a:cubicBezTo>
                              <a:pt x="15345" y="6638"/>
                              <a:pt x="15345" y="6605"/>
                              <a:pt x="15345" y="6605"/>
                            </a:cubicBezTo>
                            <a:cubicBezTo>
                              <a:pt x="15311" y="6471"/>
                              <a:pt x="15245" y="6371"/>
                              <a:pt x="15178" y="6271"/>
                            </a:cubicBezTo>
                            <a:cubicBezTo>
                              <a:pt x="15045" y="6038"/>
                              <a:pt x="14878" y="5804"/>
                              <a:pt x="14711" y="5571"/>
                            </a:cubicBezTo>
                            <a:cubicBezTo>
                              <a:pt x="14211" y="5737"/>
                              <a:pt x="13710" y="5838"/>
                              <a:pt x="13177" y="5904"/>
                            </a:cubicBezTo>
                            <a:cubicBezTo>
                              <a:pt x="13153" y="5976"/>
                              <a:pt x="13094" y="6031"/>
                              <a:pt x="13013" y="6031"/>
                            </a:cubicBezTo>
                            <a:cubicBezTo>
                              <a:pt x="12982" y="6031"/>
                              <a:pt x="12947" y="6023"/>
                              <a:pt x="12910" y="6004"/>
                            </a:cubicBezTo>
                            <a:cubicBezTo>
                              <a:pt x="12409" y="5804"/>
                              <a:pt x="11909" y="5571"/>
                              <a:pt x="11442" y="5304"/>
                            </a:cubicBezTo>
                            <a:cubicBezTo>
                              <a:pt x="10975" y="5037"/>
                              <a:pt x="10475" y="4803"/>
                              <a:pt x="10008" y="4537"/>
                            </a:cubicBezTo>
                            <a:cubicBezTo>
                              <a:pt x="9040" y="3970"/>
                              <a:pt x="8073" y="3436"/>
                              <a:pt x="7139" y="2869"/>
                            </a:cubicBezTo>
                            <a:cubicBezTo>
                              <a:pt x="5771" y="2001"/>
                              <a:pt x="4437" y="1034"/>
                              <a:pt x="3169" y="0"/>
                            </a:cubicBezTo>
                            <a:close/>
                          </a:path>
                        </a:pathLst>
                      </a:custGeom>
                      <a:solidFill>
                        <a:srgbClr val="000000">
                          <a:alpha val="140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0" name="Google Shape;2010;p60"/>
                      <p:cNvSpPr/>
                      <p:nvPr/>
                    </p:nvSpPr>
                    <p:spPr>
                      <a:xfrm>
                        <a:off x="2981475" y="2764075"/>
                        <a:ext cx="561250" cy="1216750"/>
                      </a:xfrm>
                      <a:custGeom>
                        <a:avLst/>
                        <a:gdLst/>
                        <a:ahLst/>
                        <a:cxnLst/>
                        <a:rect l="l" t="t" r="r" b="b"/>
                        <a:pathLst>
                          <a:path w="22450" h="48670" extrusionOk="0">
                            <a:moveTo>
                              <a:pt x="19914" y="1"/>
                            </a:moveTo>
                            <a:lnTo>
                              <a:pt x="19781" y="68"/>
                            </a:lnTo>
                            <a:cubicBezTo>
                              <a:pt x="19514" y="134"/>
                              <a:pt x="19247" y="234"/>
                              <a:pt x="18980" y="335"/>
                            </a:cubicBezTo>
                            <a:cubicBezTo>
                              <a:pt x="18480" y="535"/>
                              <a:pt x="17980" y="768"/>
                              <a:pt x="17479" y="1002"/>
                            </a:cubicBezTo>
                            <a:lnTo>
                              <a:pt x="17313" y="1068"/>
                            </a:lnTo>
                            <a:cubicBezTo>
                              <a:pt x="17379" y="1135"/>
                              <a:pt x="17379" y="1269"/>
                              <a:pt x="17313" y="1335"/>
                            </a:cubicBezTo>
                            <a:cubicBezTo>
                              <a:pt x="16912" y="1635"/>
                              <a:pt x="16445" y="1869"/>
                              <a:pt x="16045" y="2136"/>
                            </a:cubicBezTo>
                            <a:cubicBezTo>
                              <a:pt x="15645" y="2369"/>
                              <a:pt x="15244" y="2670"/>
                              <a:pt x="14844" y="2970"/>
                            </a:cubicBezTo>
                            <a:cubicBezTo>
                              <a:pt x="14044" y="3570"/>
                              <a:pt x="13276" y="4237"/>
                              <a:pt x="12609" y="4938"/>
                            </a:cubicBezTo>
                            <a:cubicBezTo>
                              <a:pt x="12569" y="4978"/>
                              <a:pt x="12526" y="4995"/>
                              <a:pt x="12487" y="4995"/>
                            </a:cubicBezTo>
                            <a:cubicBezTo>
                              <a:pt x="12365" y="4995"/>
                              <a:pt x="12275" y="4831"/>
                              <a:pt x="12376" y="4704"/>
                            </a:cubicBezTo>
                            <a:cubicBezTo>
                              <a:pt x="13043" y="3937"/>
                              <a:pt x="13777" y="3270"/>
                              <a:pt x="14577" y="2636"/>
                            </a:cubicBezTo>
                            <a:cubicBezTo>
                              <a:pt x="14711" y="2503"/>
                              <a:pt x="14911" y="2369"/>
                              <a:pt x="15078" y="2269"/>
                            </a:cubicBezTo>
                            <a:lnTo>
                              <a:pt x="15078" y="2269"/>
                            </a:lnTo>
                            <a:cubicBezTo>
                              <a:pt x="14144" y="2803"/>
                              <a:pt x="13243" y="3403"/>
                              <a:pt x="12376" y="4071"/>
                            </a:cubicBezTo>
                            <a:cubicBezTo>
                              <a:pt x="11575" y="4671"/>
                              <a:pt x="10808" y="5305"/>
                              <a:pt x="10074" y="6005"/>
                            </a:cubicBezTo>
                            <a:cubicBezTo>
                              <a:pt x="9841" y="6205"/>
                              <a:pt x="9640" y="6439"/>
                              <a:pt x="9407" y="6672"/>
                            </a:cubicBezTo>
                            <a:cubicBezTo>
                              <a:pt x="9407" y="6773"/>
                              <a:pt x="9307" y="6873"/>
                              <a:pt x="9207" y="6873"/>
                            </a:cubicBezTo>
                            <a:lnTo>
                              <a:pt x="9040" y="7039"/>
                            </a:lnTo>
                            <a:lnTo>
                              <a:pt x="8506" y="7573"/>
                            </a:lnTo>
                            <a:lnTo>
                              <a:pt x="8373" y="7740"/>
                            </a:lnTo>
                            <a:cubicBezTo>
                              <a:pt x="8440" y="7840"/>
                              <a:pt x="8406" y="7973"/>
                              <a:pt x="8339" y="8040"/>
                            </a:cubicBezTo>
                            <a:lnTo>
                              <a:pt x="8273" y="8073"/>
                            </a:lnTo>
                            <a:cubicBezTo>
                              <a:pt x="8406" y="8207"/>
                              <a:pt x="8473" y="8374"/>
                              <a:pt x="8573" y="8507"/>
                            </a:cubicBezTo>
                            <a:cubicBezTo>
                              <a:pt x="8706" y="8707"/>
                              <a:pt x="8840" y="8941"/>
                              <a:pt x="8973" y="9141"/>
                            </a:cubicBezTo>
                            <a:cubicBezTo>
                              <a:pt x="9073" y="9374"/>
                              <a:pt x="9173" y="9641"/>
                              <a:pt x="9273" y="9875"/>
                            </a:cubicBezTo>
                            <a:cubicBezTo>
                              <a:pt x="9340" y="10108"/>
                              <a:pt x="9407" y="10375"/>
                              <a:pt x="9474" y="10642"/>
                            </a:cubicBezTo>
                            <a:cubicBezTo>
                              <a:pt x="9474" y="10712"/>
                              <a:pt x="9392" y="10798"/>
                              <a:pt x="9320" y="10798"/>
                            </a:cubicBezTo>
                            <a:cubicBezTo>
                              <a:pt x="9289" y="10798"/>
                              <a:pt x="9260" y="10782"/>
                              <a:pt x="9240" y="10742"/>
                            </a:cubicBezTo>
                            <a:cubicBezTo>
                              <a:pt x="9140" y="10509"/>
                              <a:pt x="9040" y="10242"/>
                              <a:pt x="8940" y="10008"/>
                            </a:cubicBezTo>
                            <a:cubicBezTo>
                              <a:pt x="8806" y="9775"/>
                              <a:pt x="8706" y="9608"/>
                              <a:pt x="8606" y="9374"/>
                            </a:cubicBezTo>
                            <a:cubicBezTo>
                              <a:pt x="8473" y="9141"/>
                              <a:pt x="8339" y="8941"/>
                              <a:pt x="8206" y="8707"/>
                            </a:cubicBezTo>
                            <a:cubicBezTo>
                              <a:pt x="8139" y="8607"/>
                              <a:pt x="8073" y="8507"/>
                              <a:pt x="8006" y="8407"/>
                            </a:cubicBezTo>
                            <a:cubicBezTo>
                              <a:pt x="6905" y="9675"/>
                              <a:pt x="5971" y="11076"/>
                              <a:pt x="5304" y="12610"/>
                            </a:cubicBezTo>
                            <a:cubicBezTo>
                              <a:pt x="3803" y="15779"/>
                              <a:pt x="2602" y="19048"/>
                              <a:pt x="1701" y="22417"/>
                            </a:cubicBezTo>
                            <a:cubicBezTo>
                              <a:pt x="1234" y="24118"/>
                              <a:pt x="867" y="25853"/>
                              <a:pt x="534" y="27587"/>
                            </a:cubicBezTo>
                            <a:cubicBezTo>
                              <a:pt x="400" y="28321"/>
                              <a:pt x="300" y="29055"/>
                              <a:pt x="167" y="29789"/>
                            </a:cubicBezTo>
                            <a:cubicBezTo>
                              <a:pt x="167" y="29822"/>
                              <a:pt x="167" y="29822"/>
                              <a:pt x="167" y="29856"/>
                            </a:cubicBezTo>
                            <a:lnTo>
                              <a:pt x="167" y="30690"/>
                            </a:lnTo>
                            <a:lnTo>
                              <a:pt x="167" y="30923"/>
                            </a:lnTo>
                            <a:cubicBezTo>
                              <a:pt x="200" y="30956"/>
                              <a:pt x="200" y="30990"/>
                              <a:pt x="234" y="31023"/>
                            </a:cubicBezTo>
                            <a:lnTo>
                              <a:pt x="234" y="30990"/>
                            </a:lnTo>
                            <a:cubicBezTo>
                              <a:pt x="334" y="30189"/>
                              <a:pt x="534" y="29422"/>
                              <a:pt x="834" y="28688"/>
                            </a:cubicBezTo>
                            <a:cubicBezTo>
                              <a:pt x="873" y="28623"/>
                              <a:pt x="932" y="28594"/>
                              <a:pt x="990" y="28594"/>
                            </a:cubicBezTo>
                            <a:cubicBezTo>
                              <a:pt x="1081" y="28594"/>
                              <a:pt x="1168" y="28666"/>
                              <a:pt x="1168" y="28788"/>
                            </a:cubicBezTo>
                            <a:cubicBezTo>
                              <a:pt x="1134" y="29222"/>
                              <a:pt x="1034" y="29656"/>
                              <a:pt x="934" y="30089"/>
                            </a:cubicBezTo>
                            <a:cubicBezTo>
                              <a:pt x="801" y="30523"/>
                              <a:pt x="734" y="30956"/>
                              <a:pt x="634" y="31390"/>
                            </a:cubicBezTo>
                            <a:cubicBezTo>
                              <a:pt x="434" y="32424"/>
                              <a:pt x="300" y="33458"/>
                              <a:pt x="200" y="34526"/>
                            </a:cubicBezTo>
                            <a:cubicBezTo>
                              <a:pt x="167" y="35093"/>
                              <a:pt x="167" y="35660"/>
                              <a:pt x="134" y="36227"/>
                            </a:cubicBezTo>
                            <a:cubicBezTo>
                              <a:pt x="134" y="36294"/>
                              <a:pt x="100" y="36360"/>
                              <a:pt x="34" y="36394"/>
                            </a:cubicBezTo>
                            <a:cubicBezTo>
                              <a:pt x="0" y="37061"/>
                              <a:pt x="0" y="37695"/>
                              <a:pt x="0" y="38362"/>
                            </a:cubicBezTo>
                            <a:cubicBezTo>
                              <a:pt x="34" y="38762"/>
                              <a:pt x="34" y="39129"/>
                              <a:pt x="34" y="39529"/>
                            </a:cubicBezTo>
                            <a:lnTo>
                              <a:pt x="34" y="39629"/>
                            </a:lnTo>
                            <a:cubicBezTo>
                              <a:pt x="167" y="40230"/>
                              <a:pt x="300" y="40797"/>
                              <a:pt x="467" y="41397"/>
                            </a:cubicBezTo>
                            <a:cubicBezTo>
                              <a:pt x="801" y="42765"/>
                              <a:pt x="1234" y="44133"/>
                              <a:pt x="1735" y="45467"/>
                            </a:cubicBezTo>
                            <a:cubicBezTo>
                              <a:pt x="2002" y="46167"/>
                              <a:pt x="2268" y="46801"/>
                              <a:pt x="2569" y="47468"/>
                            </a:cubicBezTo>
                            <a:cubicBezTo>
                              <a:pt x="2735" y="47802"/>
                              <a:pt x="2869" y="48135"/>
                              <a:pt x="3036" y="48436"/>
                            </a:cubicBezTo>
                            <a:cubicBezTo>
                              <a:pt x="3069" y="48502"/>
                              <a:pt x="3102" y="48569"/>
                              <a:pt x="3136" y="48669"/>
                            </a:cubicBezTo>
                            <a:cubicBezTo>
                              <a:pt x="3569" y="39196"/>
                              <a:pt x="4737" y="29789"/>
                              <a:pt x="6605" y="20516"/>
                            </a:cubicBezTo>
                            <a:cubicBezTo>
                              <a:pt x="6838" y="19382"/>
                              <a:pt x="7072" y="18247"/>
                              <a:pt x="7739" y="17313"/>
                            </a:cubicBezTo>
                            <a:cubicBezTo>
                              <a:pt x="8287" y="16477"/>
                              <a:pt x="9233" y="15866"/>
                              <a:pt x="10191" y="15866"/>
                            </a:cubicBezTo>
                            <a:cubicBezTo>
                              <a:pt x="10341" y="15866"/>
                              <a:pt x="10492" y="15881"/>
                              <a:pt x="10641" y="15912"/>
                            </a:cubicBezTo>
                            <a:cubicBezTo>
                              <a:pt x="12176" y="16213"/>
                              <a:pt x="12876" y="17981"/>
                              <a:pt x="13943" y="19148"/>
                            </a:cubicBezTo>
                            <a:cubicBezTo>
                              <a:pt x="14077" y="19315"/>
                              <a:pt x="14277" y="19448"/>
                              <a:pt x="14511" y="19515"/>
                            </a:cubicBezTo>
                            <a:cubicBezTo>
                              <a:pt x="14544" y="19521"/>
                              <a:pt x="14578" y="19524"/>
                              <a:pt x="14610" y="19524"/>
                            </a:cubicBezTo>
                            <a:cubicBezTo>
                              <a:pt x="15120" y="19524"/>
                              <a:pt x="15441" y="18812"/>
                              <a:pt x="15378" y="18247"/>
                            </a:cubicBezTo>
                            <a:cubicBezTo>
                              <a:pt x="15344" y="17213"/>
                              <a:pt x="14777" y="16279"/>
                              <a:pt x="14544" y="15245"/>
                            </a:cubicBezTo>
                            <a:cubicBezTo>
                              <a:pt x="14177" y="13444"/>
                              <a:pt x="14911" y="11543"/>
                              <a:pt x="16145" y="10175"/>
                            </a:cubicBezTo>
                            <a:cubicBezTo>
                              <a:pt x="17346" y="8807"/>
                              <a:pt x="19014" y="7873"/>
                              <a:pt x="20682" y="7139"/>
                            </a:cubicBezTo>
                            <a:cubicBezTo>
                              <a:pt x="21282" y="6873"/>
                              <a:pt x="21882" y="6606"/>
                              <a:pt x="22450" y="6306"/>
                            </a:cubicBezTo>
                            <a:cubicBezTo>
                              <a:pt x="22183" y="5305"/>
                              <a:pt x="21816" y="4304"/>
                              <a:pt x="21482" y="3403"/>
                            </a:cubicBezTo>
                            <a:cubicBezTo>
                              <a:pt x="21149" y="2503"/>
                              <a:pt x="20782" y="1602"/>
                              <a:pt x="20348" y="735"/>
                            </a:cubicBezTo>
                            <a:cubicBezTo>
                              <a:pt x="20115" y="835"/>
                              <a:pt x="19914" y="935"/>
                              <a:pt x="19614" y="1068"/>
                            </a:cubicBezTo>
                            <a:cubicBezTo>
                              <a:pt x="19314" y="1202"/>
                              <a:pt x="19014" y="1302"/>
                              <a:pt x="18714" y="1435"/>
                            </a:cubicBezTo>
                            <a:cubicBezTo>
                              <a:pt x="18697" y="1442"/>
                              <a:pt x="18681" y="1445"/>
                              <a:pt x="18666" y="1445"/>
                            </a:cubicBezTo>
                            <a:cubicBezTo>
                              <a:pt x="18530" y="1445"/>
                              <a:pt x="18463" y="1192"/>
                              <a:pt x="18613" y="1102"/>
                            </a:cubicBezTo>
                            <a:cubicBezTo>
                              <a:pt x="18880" y="968"/>
                              <a:pt x="19147" y="835"/>
                              <a:pt x="19447" y="701"/>
                            </a:cubicBezTo>
                            <a:lnTo>
                              <a:pt x="20181" y="368"/>
                            </a:lnTo>
                            <a:lnTo>
                              <a:pt x="20048" y="1"/>
                            </a:lnTo>
                            <a:cubicBezTo>
                              <a:pt x="20014" y="18"/>
                              <a:pt x="19989" y="26"/>
                              <a:pt x="19969" y="26"/>
                            </a:cubicBezTo>
                            <a:cubicBezTo>
                              <a:pt x="19948" y="26"/>
                              <a:pt x="19931" y="18"/>
                              <a:pt x="19914" y="1"/>
                            </a:cubicBezTo>
                            <a:close/>
                          </a:path>
                        </a:pathLst>
                      </a:custGeom>
                      <a:solidFill>
                        <a:srgbClr val="000000">
                          <a:alpha val="140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1" name="Google Shape;2011;p60"/>
                      <p:cNvSpPr/>
                      <p:nvPr/>
                    </p:nvSpPr>
                    <p:spPr>
                      <a:xfrm>
                        <a:off x="3581900" y="2552275"/>
                        <a:ext cx="228525" cy="336100"/>
                      </a:xfrm>
                      <a:custGeom>
                        <a:avLst/>
                        <a:gdLst/>
                        <a:ahLst/>
                        <a:cxnLst/>
                        <a:rect l="l" t="t" r="r" b="b"/>
                        <a:pathLst>
                          <a:path w="9141" h="13444" extrusionOk="0">
                            <a:moveTo>
                              <a:pt x="4370" y="0"/>
                            </a:moveTo>
                            <a:cubicBezTo>
                              <a:pt x="4103" y="1134"/>
                              <a:pt x="4003" y="2335"/>
                              <a:pt x="4070" y="3536"/>
                            </a:cubicBezTo>
                            <a:cubicBezTo>
                              <a:pt x="4103" y="4137"/>
                              <a:pt x="4203" y="4770"/>
                              <a:pt x="4370" y="5371"/>
                            </a:cubicBezTo>
                            <a:cubicBezTo>
                              <a:pt x="4437" y="5704"/>
                              <a:pt x="4504" y="6005"/>
                              <a:pt x="4604" y="6305"/>
                            </a:cubicBezTo>
                            <a:cubicBezTo>
                              <a:pt x="4704" y="6605"/>
                              <a:pt x="4804" y="6905"/>
                              <a:pt x="4870" y="7205"/>
                            </a:cubicBezTo>
                            <a:cubicBezTo>
                              <a:pt x="4849" y="7270"/>
                              <a:pt x="4800" y="7307"/>
                              <a:pt x="4749" y="7307"/>
                            </a:cubicBezTo>
                            <a:cubicBezTo>
                              <a:pt x="4722" y="7307"/>
                              <a:pt x="4694" y="7296"/>
                              <a:pt x="4670" y="7272"/>
                            </a:cubicBezTo>
                            <a:cubicBezTo>
                              <a:pt x="4470" y="7005"/>
                              <a:pt x="4337" y="6738"/>
                              <a:pt x="4237" y="6405"/>
                            </a:cubicBezTo>
                            <a:cubicBezTo>
                              <a:pt x="4137" y="6105"/>
                              <a:pt x="4037" y="5804"/>
                              <a:pt x="3970" y="5504"/>
                            </a:cubicBezTo>
                            <a:cubicBezTo>
                              <a:pt x="3803" y="4870"/>
                              <a:pt x="3703" y="4203"/>
                              <a:pt x="3670" y="3569"/>
                            </a:cubicBezTo>
                            <a:cubicBezTo>
                              <a:pt x="3570" y="2402"/>
                              <a:pt x="3670" y="1234"/>
                              <a:pt x="4003" y="134"/>
                            </a:cubicBezTo>
                            <a:lnTo>
                              <a:pt x="4003" y="134"/>
                            </a:lnTo>
                            <a:cubicBezTo>
                              <a:pt x="3670" y="234"/>
                              <a:pt x="3369" y="401"/>
                              <a:pt x="3069" y="567"/>
                            </a:cubicBezTo>
                            <a:cubicBezTo>
                              <a:pt x="3069" y="667"/>
                              <a:pt x="3002" y="734"/>
                              <a:pt x="2902" y="734"/>
                            </a:cubicBezTo>
                            <a:lnTo>
                              <a:pt x="2836" y="734"/>
                            </a:lnTo>
                            <a:cubicBezTo>
                              <a:pt x="2402" y="1101"/>
                              <a:pt x="2035" y="1535"/>
                              <a:pt x="1802" y="2035"/>
                            </a:cubicBezTo>
                            <a:cubicBezTo>
                              <a:pt x="1268" y="3203"/>
                              <a:pt x="1401" y="4570"/>
                              <a:pt x="2169" y="5638"/>
                            </a:cubicBezTo>
                            <a:cubicBezTo>
                              <a:pt x="2235" y="5738"/>
                              <a:pt x="2202" y="5871"/>
                              <a:pt x="2102" y="5971"/>
                            </a:cubicBezTo>
                            <a:cubicBezTo>
                              <a:pt x="2169" y="6071"/>
                              <a:pt x="2202" y="6171"/>
                              <a:pt x="2302" y="6338"/>
                            </a:cubicBezTo>
                            <a:cubicBezTo>
                              <a:pt x="2402" y="6472"/>
                              <a:pt x="2469" y="6638"/>
                              <a:pt x="2569" y="6805"/>
                            </a:cubicBezTo>
                            <a:cubicBezTo>
                              <a:pt x="2602" y="6872"/>
                              <a:pt x="2636" y="6939"/>
                              <a:pt x="2669" y="7039"/>
                            </a:cubicBezTo>
                            <a:cubicBezTo>
                              <a:pt x="2736" y="7105"/>
                              <a:pt x="2769" y="7239"/>
                              <a:pt x="2736" y="7339"/>
                            </a:cubicBezTo>
                            <a:cubicBezTo>
                              <a:pt x="2708" y="7393"/>
                              <a:pt x="2659" y="7448"/>
                              <a:pt x="2587" y="7448"/>
                            </a:cubicBezTo>
                            <a:cubicBezTo>
                              <a:pt x="2571" y="7448"/>
                              <a:pt x="2554" y="7445"/>
                              <a:pt x="2535" y="7439"/>
                            </a:cubicBezTo>
                            <a:cubicBezTo>
                              <a:pt x="2369" y="7372"/>
                              <a:pt x="2302" y="7139"/>
                              <a:pt x="2202" y="6972"/>
                            </a:cubicBezTo>
                            <a:lnTo>
                              <a:pt x="1968" y="6505"/>
                            </a:lnTo>
                            <a:cubicBezTo>
                              <a:pt x="1868" y="6338"/>
                              <a:pt x="1802" y="6171"/>
                              <a:pt x="1702" y="6005"/>
                            </a:cubicBezTo>
                            <a:lnTo>
                              <a:pt x="1668" y="5904"/>
                            </a:lnTo>
                            <a:cubicBezTo>
                              <a:pt x="1601" y="5871"/>
                              <a:pt x="1535" y="5871"/>
                              <a:pt x="1468" y="5838"/>
                            </a:cubicBezTo>
                            <a:cubicBezTo>
                              <a:pt x="1451" y="5854"/>
                              <a:pt x="1435" y="5863"/>
                              <a:pt x="1418" y="5863"/>
                            </a:cubicBezTo>
                            <a:cubicBezTo>
                              <a:pt x="1401" y="5863"/>
                              <a:pt x="1385" y="5854"/>
                              <a:pt x="1368" y="5838"/>
                            </a:cubicBezTo>
                            <a:lnTo>
                              <a:pt x="1101" y="5838"/>
                            </a:lnTo>
                            <a:cubicBezTo>
                              <a:pt x="701" y="5938"/>
                              <a:pt x="334" y="6238"/>
                              <a:pt x="200" y="6638"/>
                            </a:cubicBezTo>
                            <a:cubicBezTo>
                              <a:pt x="67" y="7005"/>
                              <a:pt x="0" y="7406"/>
                              <a:pt x="67" y="7806"/>
                            </a:cubicBezTo>
                            <a:cubicBezTo>
                              <a:pt x="167" y="8340"/>
                              <a:pt x="334" y="8873"/>
                              <a:pt x="534" y="9407"/>
                            </a:cubicBezTo>
                            <a:cubicBezTo>
                              <a:pt x="1068" y="10841"/>
                              <a:pt x="1835" y="12209"/>
                              <a:pt x="2802" y="13443"/>
                            </a:cubicBezTo>
                            <a:lnTo>
                              <a:pt x="2802" y="13276"/>
                            </a:lnTo>
                            <a:cubicBezTo>
                              <a:pt x="2769" y="12709"/>
                              <a:pt x="2669" y="12142"/>
                              <a:pt x="2502" y="11609"/>
                            </a:cubicBezTo>
                            <a:cubicBezTo>
                              <a:pt x="2269" y="10775"/>
                              <a:pt x="1868" y="9874"/>
                              <a:pt x="2302" y="9107"/>
                            </a:cubicBezTo>
                            <a:lnTo>
                              <a:pt x="2302" y="9107"/>
                            </a:lnTo>
                            <a:cubicBezTo>
                              <a:pt x="2569" y="9340"/>
                              <a:pt x="2869" y="9540"/>
                              <a:pt x="3169" y="9707"/>
                            </a:cubicBezTo>
                            <a:cubicBezTo>
                              <a:pt x="3269" y="9782"/>
                              <a:pt x="3388" y="9820"/>
                              <a:pt x="3512" y="9820"/>
                            </a:cubicBezTo>
                            <a:cubicBezTo>
                              <a:pt x="3553" y="9820"/>
                              <a:pt x="3595" y="9816"/>
                              <a:pt x="3636" y="9807"/>
                            </a:cubicBezTo>
                            <a:cubicBezTo>
                              <a:pt x="3736" y="9741"/>
                              <a:pt x="3803" y="9640"/>
                              <a:pt x="3836" y="9540"/>
                            </a:cubicBezTo>
                            <a:cubicBezTo>
                              <a:pt x="4037" y="8907"/>
                              <a:pt x="3670" y="8239"/>
                              <a:pt x="3736" y="7572"/>
                            </a:cubicBezTo>
                            <a:cubicBezTo>
                              <a:pt x="3770" y="7406"/>
                              <a:pt x="3836" y="7205"/>
                              <a:pt x="4003" y="7205"/>
                            </a:cubicBezTo>
                            <a:cubicBezTo>
                              <a:pt x="4103" y="7205"/>
                              <a:pt x="4237" y="7272"/>
                              <a:pt x="4303" y="7372"/>
                            </a:cubicBezTo>
                            <a:lnTo>
                              <a:pt x="4837" y="8006"/>
                            </a:lnTo>
                            <a:cubicBezTo>
                              <a:pt x="5171" y="7873"/>
                              <a:pt x="5371" y="7572"/>
                              <a:pt x="5438" y="7239"/>
                            </a:cubicBezTo>
                            <a:cubicBezTo>
                              <a:pt x="5471" y="6905"/>
                              <a:pt x="5471" y="6538"/>
                              <a:pt x="5438" y="6205"/>
                            </a:cubicBezTo>
                            <a:cubicBezTo>
                              <a:pt x="5471" y="5504"/>
                              <a:pt x="5671" y="4837"/>
                              <a:pt x="6071" y="4237"/>
                            </a:cubicBezTo>
                            <a:cubicBezTo>
                              <a:pt x="6138" y="4137"/>
                              <a:pt x="6238" y="4036"/>
                              <a:pt x="6338" y="3970"/>
                            </a:cubicBezTo>
                            <a:cubicBezTo>
                              <a:pt x="6395" y="3945"/>
                              <a:pt x="6452" y="3934"/>
                              <a:pt x="6508" y="3934"/>
                            </a:cubicBezTo>
                            <a:cubicBezTo>
                              <a:pt x="6752" y="3934"/>
                              <a:pt x="6995" y="4135"/>
                              <a:pt x="7239" y="4270"/>
                            </a:cubicBezTo>
                            <a:cubicBezTo>
                              <a:pt x="7433" y="4344"/>
                              <a:pt x="7632" y="4379"/>
                              <a:pt x="7828" y="4379"/>
                            </a:cubicBezTo>
                            <a:cubicBezTo>
                              <a:pt x="8339" y="4379"/>
                              <a:pt x="8827" y="4137"/>
                              <a:pt x="9140" y="3703"/>
                            </a:cubicBezTo>
                            <a:cubicBezTo>
                              <a:pt x="9140" y="3670"/>
                              <a:pt x="9140" y="3636"/>
                              <a:pt x="9107" y="3636"/>
                            </a:cubicBezTo>
                            <a:cubicBezTo>
                              <a:pt x="9040" y="3303"/>
                              <a:pt x="9007" y="2936"/>
                              <a:pt x="9007" y="2602"/>
                            </a:cubicBezTo>
                            <a:cubicBezTo>
                              <a:pt x="8907" y="2669"/>
                              <a:pt x="8807" y="2702"/>
                              <a:pt x="8707" y="2702"/>
                            </a:cubicBezTo>
                            <a:cubicBezTo>
                              <a:pt x="8640" y="2719"/>
                              <a:pt x="8581" y="2727"/>
                              <a:pt x="8523" y="2727"/>
                            </a:cubicBezTo>
                            <a:cubicBezTo>
                              <a:pt x="8465" y="2727"/>
                              <a:pt x="8406" y="2719"/>
                              <a:pt x="8340" y="2702"/>
                            </a:cubicBezTo>
                            <a:cubicBezTo>
                              <a:pt x="8240" y="2702"/>
                              <a:pt x="8139" y="2702"/>
                              <a:pt x="8039" y="2669"/>
                            </a:cubicBezTo>
                            <a:cubicBezTo>
                              <a:pt x="7773" y="2602"/>
                              <a:pt x="7539" y="2369"/>
                              <a:pt x="7472" y="2102"/>
                            </a:cubicBezTo>
                            <a:cubicBezTo>
                              <a:pt x="7472" y="2102"/>
                              <a:pt x="7472" y="2068"/>
                              <a:pt x="7472" y="2068"/>
                            </a:cubicBezTo>
                            <a:cubicBezTo>
                              <a:pt x="7272" y="1768"/>
                              <a:pt x="7239" y="1401"/>
                              <a:pt x="7339" y="1068"/>
                            </a:cubicBezTo>
                            <a:lnTo>
                              <a:pt x="7372" y="1001"/>
                            </a:lnTo>
                            <a:lnTo>
                              <a:pt x="7372" y="1001"/>
                            </a:lnTo>
                            <a:cubicBezTo>
                              <a:pt x="7058" y="1132"/>
                              <a:pt x="6722" y="1222"/>
                              <a:pt x="6382" y="1222"/>
                            </a:cubicBezTo>
                            <a:cubicBezTo>
                              <a:pt x="6290" y="1222"/>
                              <a:pt x="6197" y="1215"/>
                              <a:pt x="6105" y="1201"/>
                            </a:cubicBezTo>
                            <a:cubicBezTo>
                              <a:pt x="5938" y="1168"/>
                              <a:pt x="5771" y="1134"/>
                              <a:pt x="5638" y="1034"/>
                            </a:cubicBezTo>
                            <a:cubicBezTo>
                              <a:pt x="5271" y="801"/>
                              <a:pt x="5037" y="401"/>
                              <a:pt x="5037" y="0"/>
                            </a:cubicBezTo>
                            <a:cubicBezTo>
                              <a:pt x="4937" y="17"/>
                              <a:pt x="4837" y="25"/>
                              <a:pt x="4741" y="25"/>
                            </a:cubicBezTo>
                            <a:cubicBezTo>
                              <a:pt x="4645" y="25"/>
                              <a:pt x="4554" y="17"/>
                              <a:pt x="4470" y="0"/>
                            </a:cubicBezTo>
                            <a:close/>
                          </a:path>
                        </a:pathLst>
                      </a:custGeom>
                      <a:solidFill>
                        <a:srgbClr val="000000">
                          <a:alpha val="140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grpSp>
        </p:grpSp>
        <p:grpSp>
          <p:nvGrpSpPr>
            <p:cNvPr id="2012" name="Google Shape;2012;p60"/>
            <p:cNvGrpSpPr/>
            <p:nvPr/>
          </p:nvGrpSpPr>
          <p:grpSpPr>
            <a:xfrm>
              <a:off x="3247132" y="1940243"/>
              <a:ext cx="1943967" cy="1692086"/>
              <a:chOff x="2098325" y="1064575"/>
              <a:chExt cx="3950350" cy="3438500"/>
            </a:xfrm>
          </p:grpSpPr>
          <p:grpSp>
            <p:nvGrpSpPr>
              <p:cNvPr id="2013" name="Google Shape;2013;p60"/>
              <p:cNvGrpSpPr/>
              <p:nvPr/>
            </p:nvGrpSpPr>
            <p:grpSpPr>
              <a:xfrm>
                <a:off x="4123632" y="2993475"/>
                <a:ext cx="598800" cy="1345925"/>
                <a:chOff x="4123632" y="2993475"/>
                <a:chExt cx="598800" cy="1345925"/>
              </a:xfrm>
            </p:grpSpPr>
            <p:sp>
              <p:nvSpPr>
                <p:cNvPr id="2014" name="Google Shape;2014;p60"/>
                <p:cNvSpPr/>
                <p:nvPr/>
              </p:nvSpPr>
              <p:spPr>
                <a:xfrm>
                  <a:off x="4277082" y="3005925"/>
                  <a:ext cx="432000" cy="1324300"/>
                </a:xfrm>
                <a:custGeom>
                  <a:avLst/>
                  <a:gdLst/>
                  <a:ahLst/>
                  <a:cxnLst/>
                  <a:rect l="l" t="t" r="r" b="b"/>
                  <a:pathLst>
                    <a:path w="17280" h="52972" extrusionOk="0">
                      <a:moveTo>
                        <a:pt x="13744" y="1"/>
                      </a:moveTo>
                      <a:lnTo>
                        <a:pt x="13677" y="67"/>
                      </a:lnTo>
                      <a:cubicBezTo>
                        <a:pt x="11842" y="3570"/>
                        <a:pt x="10141" y="7172"/>
                        <a:pt x="8674" y="10842"/>
                      </a:cubicBezTo>
                      <a:cubicBezTo>
                        <a:pt x="7139" y="14578"/>
                        <a:pt x="5805" y="18380"/>
                        <a:pt x="4671" y="22250"/>
                      </a:cubicBezTo>
                      <a:cubicBezTo>
                        <a:pt x="2402" y="29989"/>
                        <a:pt x="935" y="37961"/>
                        <a:pt x="301" y="46034"/>
                      </a:cubicBezTo>
                      <a:cubicBezTo>
                        <a:pt x="134" y="48302"/>
                        <a:pt x="34" y="50637"/>
                        <a:pt x="1" y="52972"/>
                      </a:cubicBezTo>
                      <a:lnTo>
                        <a:pt x="368" y="52972"/>
                      </a:lnTo>
                      <a:cubicBezTo>
                        <a:pt x="368" y="52738"/>
                        <a:pt x="401" y="52505"/>
                        <a:pt x="434" y="52271"/>
                      </a:cubicBezTo>
                      <a:cubicBezTo>
                        <a:pt x="434" y="51971"/>
                        <a:pt x="468" y="51671"/>
                        <a:pt x="468" y="51371"/>
                      </a:cubicBezTo>
                      <a:cubicBezTo>
                        <a:pt x="534" y="50804"/>
                        <a:pt x="568" y="50203"/>
                        <a:pt x="634" y="49636"/>
                      </a:cubicBezTo>
                      <a:cubicBezTo>
                        <a:pt x="735" y="48435"/>
                        <a:pt x="835" y="47268"/>
                        <a:pt x="1001" y="46100"/>
                      </a:cubicBezTo>
                      <a:cubicBezTo>
                        <a:pt x="1068" y="45400"/>
                        <a:pt x="1202" y="44733"/>
                        <a:pt x="1302" y="44065"/>
                      </a:cubicBezTo>
                      <a:cubicBezTo>
                        <a:pt x="1302" y="44024"/>
                        <a:pt x="1337" y="44005"/>
                        <a:pt x="1378" y="44005"/>
                      </a:cubicBezTo>
                      <a:cubicBezTo>
                        <a:pt x="1434" y="44005"/>
                        <a:pt x="1502" y="44041"/>
                        <a:pt x="1502" y="44099"/>
                      </a:cubicBezTo>
                      <a:cubicBezTo>
                        <a:pt x="1435" y="44699"/>
                        <a:pt x="1402" y="45300"/>
                        <a:pt x="1335" y="45867"/>
                      </a:cubicBezTo>
                      <a:cubicBezTo>
                        <a:pt x="1302" y="46467"/>
                        <a:pt x="1235" y="47034"/>
                        <a:pt x="1168" y="47635"/>
                      </a:cubicBezTo>
                      <a:cubicBezTo>
                        <a:pt x="1068" y="48802"/>
                        <a:pt x="968" y="50003"/>
                        <a:pt x="901" y="51171"/>
                      </a:cubicBezTo>
                      <a:cubicBezTo>
                        <a:pt x="868" y="51504"/>
                        <a:pt x="835" y="51838"/>
                        <a:pt x="835" y="52171"/>
                      </a:cubicBezTo>
                      <a:cubicBezTo>
                        <a:pt x="835" y="52405"/>
                        <a:pt x="835" y="52638"/>
                        <a:pt x="801" y="52872"/>
                      </a:cubicBezTo>
                      <a:cubicBezTo>
                        <a:pt x="1168" y="52738"/>
                        <a:pt x="1535" y="52572"/>
                        <a:pt x="1869" y="52405"/>
                      </a:cubicBezTo>
                      <a:cubicBezTo>
                        <a:pt x="2603" y="52071"/>
                        <a:pt x="3336" y="51704"/>
                        <a:pt x="4070" y="51337"/>
                      </a:cubicBezTo>
                      <a:cubicBezTo>
                        <a:pt x="4737" y="51004"/>
                        <a:pt x="5371" y="50670"/>
                        <a:pt x="6005" y="50337"/>
                      </a:cubicBezTo>
                      <a:cubicBezTo>
                        <a:pt x="6705" y="49970"/>
                        <a:pt x="7406" y="49569"/>
                        <a:pt x="8040" y="49102"/>
                      </a:cubicBezTo>
                      <a:cubicBezTo>
                        <a:pt x="9174" y="48369"/>
                        <a:pt x="10108" y="47401"/>
                        <a:pt x="10775" y="46234"/>
                      </a:cubicBezTo>
                      <a:cubicBezTo>
                        <a:pt x="11375" y="45166"/>
                        <a:pt x="11776" y="43999"/>
                        <a:pt x="12043" y="42798"/>
                      </a:cubicBezTo>
                      <a:cubicBezTo>
                        <a:pt x="12243" y="41730"/>
                        <a:pt x="12443" y="40663"/>
                        <a:pt x="12543" y="39562"/>
                      </a:cubicBezTo>
                      <a:lnTo>
                        <a:pt x="12176" y="39562"/>
                      </a:lnTo>
                      <a:cubicBezTo>
                        <a:pt x="11943" y="39562"/>
                        <a:pt x="11742" y="39529"/>
                        <a:pt x="11509" y="39496"/>
                      </a:cubicBezTo>
                      <a:lnTo>
                        <a:pt x="10108" y="39429"/>
                      </a:lnTo>
                      <a:lnTo>
                        <a:pt x="8707" y="39329"/>
                      </a:lnTo>
                      <a:cubicBezTo>
                        <a:pt x="8273" y="39329"/>
                        <a:pt x="7806" y="39262"/>
                        <a:pt x="7339" y="39195"/>
                      </a:cubicBezTo>
                      <a:cubicBezTo>
                        <a:pt x="7172" y="39162"/>
                        <a:pt x="7172" y="38928"/>
                        <a:pt x="7339" y="38895"/>
                      </a:cubicBezTo>
                      <a:cubicBezTo>
                        <a:pt x="7806" y="38895"/>
                        <a:pt x="8240" y="38895"/>
                        <a:pt x="8707" y="38962"/>
                      </a:cubicBezTo>
                      <a:lnTo>
                        <a:pt x="10108" y="39062"/>
                      </a:lnTo>
                      <a:lnTo>
                        <a:pt x="11476" y="39162"/>
                      </a:lnTo>
                      <a:lnTo>
                        <a:pt x="12143" y="39229"/>
                      </a:lnTo>
                      <a:cubicBezTo>
                        <a:pt x="12243" y="39229"/>
                        <a:pt x="12410" y="39229"/>
                        <a:pt x="12576" y="39262"/>
                      </a:cubicBezTo>
                      <a:lnTo>
                        <a:pt x="12610" y="38795"/>
                      </a:lnTo>
                      <a:lnTo>
                        <a:pt x="10508" y="38461"/>
                      </a:lnTo>
                      <a:cubicBezTo>
                        <a:pt x="9874" y="38361"/>
                        <a:pt x="9241" y="38295"/>
                        <a:pt x="8640" y="38161"/>
                      </a:cubicBezTo>
                      <a:cubicBezTo>
                        <a:pt x="8557" y="38178"/>
                        <a:pt x="8473" y="38186"/>
                        <a:pt x="8394" y="38186"/>
                      </a:cubicBezTo>
                      <a:cubicBezTo>
                        <a:pt x="8315" y="38186"/>
                        <a:pt x="8240" y="38178"/>
                        <a:pt x="8173" y="38161"/>
                      </a:cubicBezTo>
                      <a:cubicBezTo>
                        <a:pt x="8040" y="38128"/>
                        <a:pt x="7973" y="37961"/>
                        <a:pt x="8106" y="37861"/>
                      </a:cubicBezTo>
                      <a:cubicBezTo>
                        <a:pt x="8106" y="37828"/>
                        <a:pt x="8173" y="37794"/>
                        <a:pt x="8207" y="37794"/>
                      </a:cubicBezTo>
                      <a:lnTo>
                        <a:pt x="8273" y="37794"/>
                      </a:lnTo>
                      <a:cubicBezTo>
                        <a:pt x="8540" y="37761"/>
                        <a:pt x="8774" y="37694"/>
                        <a:pt x="9040" y="37694"/>
                      </a:cubicBezTo>
                      <a:lnTo>
                        <a:pt x="10041" y="37527"/>
                      </a:lnTo>
                      <a:cubicBezTo>
                        <a:pt x="10675" y="37427"/>
                        <a:pt x="11342" y="37327"/>
                        <a:pt x="11976" y="37194"/>
                      </a:cubicBezTo>
                      <a:cubicBezTo>
                        <a:pt x="12443" y="37161"/>
                        <a:pt x="12877" y="36860"/>
                        <a:pt x="13043" y="36427"/>
                      </a:cubicBezTo>
                      <a:cubicBezTo>
                        <a:pt x="13077" y="36393"/>
                        <a:pt x="13077" y="36360"/>
                        <a:pt x="13077" y="36327"/>
                      </a:cubicBezTo>
                      <a:cubicBezTo>
                        <a:pt x="13177" y="35926"/>
                        <a:pt x="13177" y="35526"/>
                        <a:pt x="13077" y="35126"/>
                      </a:cubicBezTo>
                      <a:lnTo>
                        <a:pt x="10642" y="35059"/>
                      </a:lnTo>
                      <a:cubicBezTo>
                        <a:pt x="9774" y="35026"/>
                        <a:pt x="8907" y="35026"/>
                        <a:pt x="8040" y="34959"/>
                      </a:cubicBezTo>
                      <a:cubicBezTo>
                        <a:pt x="8006" y="34959"/>
                        <a:pt x="7973" y="34926"/>
                        <a:pt x="7940" y="34859"/>
                      </a:cubicBezTo>
                      <a:cubicBezTo>
                        <a:pt x="7806" y="34792"/>
                        <a:pt x="7806" y="34559"/>
                        <a:pt x="7973" y="34492"/>
                      </a:cubicBezTo>
                      <a:lnTo>
                        <a:pt x="10808" y="33558"/>
                      </a:lnTo>
                      <a:lnTo>
                        <a:pt x="12176" y="33124"/>
                      </a:lnTo>
                      <a:cubicBezTo>
                        <a:pt x="12610" y="33024"/>
                        <a:pt x="13043" y="32857"/>
                        <a:pt x="13444" y="32657"/>
                      </a:cubicBezTo>
                      <a:cubicBezTo>
                        <a:pt x="13544" y="32591"/>
                        <a:pt x="13610" y="32557"/>
                        <a:pt x="13677" y="32491"/>
                      </a:cubicBezTo>
                      <a:lnTo>
                        <a:pt x="13444" y="32491"/>
                      </a:lnTo>
                      <a:lnTo>
                        <a:pt x="12776" y="32591"/>
                      </a:lnTo>
                      <a:lnTo>
                        <a:pt x="11409" y="32724"/>
                      </a:lnTo>
                      <a:lnTo>
                        <a:pt x="10108" y="32857"/>
                      </a:lnTo>
                      <a:cubicBezTo>
                        <a:pt x="9908" y="32891"/>
                        <a:pt x="9708" y="32924"/>
                        <a:pt x="9441" y="32924"/>
                      </a:cubicBezTo>
                      <a:cubicBezTo>
                        <a:pt x="9358" y="32938"/>
                        <a:pt x="9269" y="32946"/>
                        <a:pt x="9177" y="32946"/>
                      </a:cubicBezTo>
                      <a:cubicBezTo>
                        <a:pt x="9047" y="32946"/>
                        <a:pt x="8910" y="32930"/>
                        <a:pt x="8774" y="32891"/>
                      </a:cubicBezTo>
                      <a:cubicBezTo>
                        <a:pt x="8707" y="32857"/>
                        <a:pt x="8707" y="32757"/>
                        <a:pt x="8774" y="32724"/>
                      </a:cubicBezTo>
                      <a:cubicBezTo>
                        <a:pt x="9207" y="32591"/>
                        <a:pt x="9641" y="32524"/>
                        <a:pt x="10075" y="32491"/>
                      </a:cubicBezTo>
                      <a:lnTo>
                        <a:pt x="10275" y="32491"/>
                      </a:lnTo>
                      <a:lnTo>
                        <a:pt x="11409" y="32357"/>
                      </a:lnTo>
                      <a:lnTo>
                        <a:pt x="12710" y="32224"/>
                      </a:lnTo>
                      <a:cubicBezTo>
                        <a:pt x="12943" y="32224"/>
                        <a:pt x="13177" y="32190"/>
                        <a:pt x="13377" y="32190"/>
                      </a:cubicBezTo>
                      <a:cubicBezTo>
                        <a:pt x="13577" y="32157"/>
                        <a:pt x="13744" y="32157"/>
                        <a:pt x="13911" y="32157"/>
                      </a:cubicBezTo>
                      <a:cubicBezTo>
                        <a:pt x="13977" y="32024"/>
                        <a:pt x="14044" y="31890"/>
                        <a:pt x="14077" y="31723"/>
                      </a:cubicBezTo>
                      <a:lnTo>
                        <a:pt x="14077" y="31723"/>
                      </a:lnTo>
                      <a:cubicBezTo>
                        <a:pt x="13911" y="31757"/>
                        <a:pt x="13744" y="31790"/>
                        <a:pt x="13577" y="31790"/>
                      </a:cubicBezTo>
                      <a:lnTo>
                        <a:pt x="12943" y="31823"/>
                      </a:lnTo>
                      <a:lnTo>
                        <a:pt x="12276" y="31857"/>
                      </a:lnTo>
                      <a:lnTo>
                        <a:pt x="11943" y="31857"/>
                      </a:lnTo>
                      <a:cubicBezTo>
                        <a:pt x="11842" y="31857"/>
                        <a:pt x="11776" y="31857"/>
                        <a:pt x="11676" y="31790"/>
                      </a:cubicBezTo>
                      <a:lnTo>
                        <a:pt x="11642" y="31757"/>
                      </a:lnTo>
                      <a:cubicBezTo>
                        <a:pt x="11642" y="31723"/>
                        <a:pt x="11642" y="31690"/>
                        <a:pt x="11642" y="31657"/>
                      </a:cubicBezTo>
                      <a:cubicBezTo>
                        <a:pt x="11714" y="31537"/>
                        <a:pt x="11904" y="31520"/>
                        <a:pt x="12068" y="31520"/>
                      </a:cubicBezTo>
                      <a:cubicBezTo>
                        <a:pt x="12134" y="31520"/>
                        <a:pt x="12195" y="31523"/>
                        <a:pt x="12243" y="31523"/>
                      </a:cubicBezTo>
                      <a:lnTo>
                        <a:pt x="12309" y="31523"/>
                      </a:lnTo>
                      <a:lnTo>
                        <a:pt x="12943" y="31490"/>
                      </a:lnTo>
                      <a:lnTo>
                        <a:pt x="13610" y="31456"/>
                      </a:lnTo>
                      <a:cubicBezTo>
                        <a:pt x="13694" y="31440"/>
                        <a:pt x="13786" y="31431"/>
                        <a:pt x="13877" y="31431"/>
                      </a:cubicBezTo>
                      <a:cubicBezTo>
                        <a:pt x="13969" y="31431"/>
                        <a:pt x="14061" y="31440"/>
                        <a:pt x="14144" y="31456"/>
                      </a:cubicBezTo>
                      <a:cubicBezTo>
                        <a:pt x="14211" y="31090"/>
                        <a:pt x="14244" y="30689"/>
                        <a:pt x="14311" y="30322"/>
                      </a:cubicBezTo>
                      <a:cubicBezTo>
                        <a:pt x="14478" y="29355"/>
                        <a:pt x="14611" y="28388"/>
                        <a:pt x="14778" y="27420"/>
                      </a:cubicBezTo>
                      <a:cubicBezTo>
                        <a:pt x="14845" y="26987"/>
                        <a:pt x="14911" y="26553"/>
                        <a:pt x="14978" y="26119"/>
                      </a:cubicBezTo>
                      <a:lnTo>
                        <a:pt x="14911" y="26119"/>
                      </a:lnTo>
                      <a:lnTo>
                        <a:pt x="14077" y="25953"/>
                      </a:lnTo>
                      <a:cubicBezTo>
                        <a:pt x="13644" y="25886"/>
                        <a:pt x="13177" y="25786"/>
                        <a:pt x="12710" y="25719"/>
                      </a:cubicBezTo>
                      <a:lnTo>
                        <a:pt x="11676" y="25486"/>
                      </a:lnTo>
                      <a:lnTo>
                        <a:pt x="11109" y="25352"/>
                      </a:lnTo>
                      <a:cubicBezTo>
                        <a:pt x="10942" y="25352"/>
                        <a:pt x="10775" y="25285"/>
                        <a:pt x="10642" y="25185"/>
                      </a:cubicBezTo>
                      <a:cubicBezTo>
                        <a:pt x="10542" y="25152"/>
                        <a:pt x="10642" y="25018"/>
                        <a:pt x="10708" y="25018"/>
                      </a:cubicBezTo>
                      <a:cubicBezTo>
                        <a:pt x="10875" y="25018"/>
                        <a:pt x="11042" y="25018"/>
                        <a:pt x="11209" y="25052"/>
                      </a:cubicBezTo>
                      <a:lnTo>
                        <a:pt x="11709" y="25185"/>
                      </a:lnTo>
                      <a:lnTo>
                        <a:pt x="12810" y="25419"/>
                      </a:lnTo>
                      <a:cubicBezTo>
                        <a:pt x="13243" y="25486"/>
                        <a:pt x="13710" y="25586"/>
                        <a:pt x="14144" y="25719"/>
                      </a:cubicBezTo>
                      <a:lnTo>
                        <a:pt x="14945" y="25919"/>
                      </a:lnTo>
                      <a:cubicBezTo>
                        <a:pt x="14978" y="25919"/>
                        <a:pt x="14978" y="25919"/>
                        <a:pt x="15011" y="25953"/>
                      </a:cubicBezTo>
                      <a:lnTo>
                        <a:pt x="15145" y="25085"/>
                      </a:lnTo>
                      <a:cubicBezTo>
                        <a:pt x="14511" y="24918"/>
                        <a:pt x="13877" y="24752"/>
                        <a:pt x="13243" y="24585"/>
                      </a:cubicBezTo>
                      <a:lnTo>
                        <a:pt x="12276" y="24318"/>
                      </a:lnTo>
                      <a:lnTo>
                        <a:pt x="11809" y="24185"/>
                      </a:lnTo>
                      <a:cubicBezTo>
                        <a:pt x="11642" y="24151"/>
                        <a:pt x="11509" y="24084"/>
                        <a:pt x="11375" y="23984"/>
                      </a:cubicBezTo>
                      <a:cubicBezTo>
                        <a:pt x="11309" y="23918"/>
                        <a:pt x="11309" y="23784"/>
                        <a:pt x="11409" y="23751"/>
                      </a:cubicBezTo>
                      <a:cubicBezTo>
                        <a:pt x="11542" y="23751"/>
                        <a:pt x="11709" y="23751"/>
                        <a:pt x="11842" y="23784"/>
                      </a:cubicBezTo>
                      <a:cubicBezTo>
                        <a:pt x="12009" y="23818"/>
                        <a:pt x="12176" y="23884"/>
                        <a:pt x="12343" y="23918"/>
                      </a:cubicBezTo>
                      <a:lnTo>
                        <a:pt x="13344" y="24185"/>
                      </a:lnTo>
                      <a:cubicBezTo>
                        <a:pt x="13944" y="24385"/>
                        <a:pt x="14578" y="24551"/>
                        <a:pt x="15178" y="24752"/>
                      </a:cubicBezTo>
                      <a:cubicBezTo>
                        <a:pt x="15212" y="24585"/>
                        <a:pt x="15245" y="24418"/>
                        <a:pt x="15278" y="24251"/>
                      </a:cubicBezTo>
                      <a:cubicBezTo>
                        <a:pt x="14644" y="24118"/>
                        <a:pt x="14011" y="23984"/>
                        <a:pt x="13410" y="23851"/>
                      </a:cubicBezTo>
                      <a:cubicBezTo>
                        <a:pt x="13077" y="23751"/>
                        <a:pt x="12743" y="23651"/>
                        <a:pt x="12410" y="23551"/>
                      </a:cubicBezTo>
                      <a:cubicBezTo>
                        <a:pt x="12109" y="23484"/>
                        <a:pt x="11842" y="23384"/>
                        <a:pt x="11542" y="23251"/>
                      </a:cubicBezTo>
                      <a:lnTo>
                        <a:pt x="11375" y="23251"/>
                      </a:lnTo>
                      <a:cubicBezTo>
                        <a:pt x="11209" y="23251"/>
                        <a:pt x="11209" y="22984"/>
                        <a:pt x="11342" y="22950"/>
                      </a:cubicBezTo>
                      <a:cubicBezTo>
                        <a:pt x="11409" y="22917"/>
                        <a:pt x="11476" y="22884"/>
                        <a:pt x="11542" y="22884"/>
                      </a:cubicBezTo>
                      <a:cubicBezTo>
                        <a:pt x="11642" y="22850"/>
                        <a:pt x="11709" y="22850"/>
                        <a:pt x="11776" y="22850"/>
                      </a:cubicBezTo>
                      <a:lnTo>
                        <a:pt x="12243" y="22784"/>
                      </a:lnTo>
                      <a:cubicBezTo>
                        <a:pt x="12576" y="22717"/>
                        <a:pt x="12877" y="22683"/>
                        <a:pt x="13210" y="22617"/>
                      </a:cubicBezTo>
                      <a:cubicBezTo>
                        <a:pt x="13811" y="22550"/>
                        <a:pt x="14378" y="22383"/>
                        <a:pt x="14945" y="22183"/>
                      </a:cubicBezTo>
                      <a:cubicBezTo>
                        <a:pt x="15212" y="22116"/>
                        <a:pt x="15445" y="21950"/>
                        <a:pt x="15578" y="21716"/>
                      </a:cubicBezTo>
                      <a:cubicBezTo>
                        <a:pt x="15645" y="21616"/>
                        <a:pt x="15712" y="21549"/>
                        <a:pt x="15745" y="21449"/>
                      </a:cubicBezTo>
                      <a:cubicBezTo>
                        <a:pt x="15812" y="21282"/>
                        <a:pt x="15845" y="21149"/>
                        <a:pt x="15879" y="20982"/>
                      </a:cubicBezTo>
                      <a:cubicBezTo>
                        <a:pt x="16079" y="20348"/>
                        <a:pt x="16246" y="19748"/>
                        <a:pt x="16446" y="19114"/>
                      </a:cubicBezTo>
                      <a:cubicBezTo>
                        <a:pt x="16512" y="18914"/>
                        <a:pt x="16579" y="18681"/>
                        <a:pt x="16613" y="18514"/>
                      </a:cubicBezTo>
                      <a:lnTo>
                        <a:pt x="13744" y="18514"/>
                      </a:lnTo>
                      <a:cubicBezTo>
                        <a:pt x="13652" y="18522"/>
                        <a:pt x="13560" y="18526"/>
                        <a:pt x="13469" y="18526"/>
                      </a:cubicBezTo>
                      <a:cubicBezTo>
                        <a:pt x="13196" y="18526"/>
                        <a:pt x="12927" y="18489"/>
                        <a:pt x="12676" y="18414"/>
                      </a:cubicBezTo>
                      <a:cubicBezTo>
                        <a:pt x="12610" y="18414"/>
                        <a:pt x="12610" y="18314"/>
                        <a:pt x="12676" y="18280"/>
                      </a:cubicBezTo>
                      <a:cubicBezTo>
                        <a:pt x="13010" y="18214"/>
                        <a:pt x="13377" y="18180"/>
                        <a:pt x="13744" y="18180"/>
                      </a:cubicBezTo>
                      <a:lnTo>
                        <a:pt x="16079" y="18180"/>
                      </a:lnTo>
                      <a:cubicBezTo>
                        <a:pt x="16279" y="18180"/>
                        <a:pt x="16512" y="18180"/>
                        <a:pt x="16713" y="18247"/>
                      </a:cubicBezTo>
                      <a:cubicBezTo>
                        <a:pt x="16713" y="18180"/>
                        <a:pt x="16746" y="18114"/>
                        <a:pt x="16746" y="18080"/>
                      </a:cubicBezTo>
                      <a:cubicBezTo>
                        <a:pt x="16746" y="18080"/>
                        <a:pt x="16746" y="18047"/>
                        <a:pt x="16746" y="18047"/>
                      </a:cubicBezTo>
                      <a:cubicBezTo>
                        <a:pt x="16813" y="17847"/>
                        <a:pt x="16879" y="17680"/>
                        <a:pt x="16913" y="17513"/>
                      </a:cubicBezTo>
                      <a:cubicBezTo>
                        <a:pt x="16946" y="17413"/>
                        <a:pt x="16979" y="17313"/>
                        <a:pt x="17013" y="17246"/>
                      </a:cubicBezTo>
                      <a:cubicBezTo>
                        <a:pt x="16746" y="17213"/>
                        <a:pt x="16479" y="17146"/>
                        <a:pt x="16212" y="17113"/>
                      </a:cubicBezTo>
                      <a:cubicBezTo>
                        <a:pt x="15779" y="17079"/>
                        <a:pt x="15345" y="17046"/>
                        <a:pt x="14911" y="17013"/>
                      </a:cubicBezTo>
                      <a:cubicBezTo>
                        <a:pt x="14478" y="16979"/>
                        <a:pt x="14044" y="16979"/>
                        <a:pt x="13610" y="16979"/>
                      </a:cubicBezTo>
                      <a:lnTo>
                        <a:pt x="12977" y="16979"/>
                      </a:lnTo>
                      <a:cubicBezTo>
                        <a:pt x="12860" y="16996"/>
                        <a:pt x="12743" y="17004"/>
                        <a:pt x="12631" y="17004"/>
                      </a:cubicBezTo>
                      <a:cubicBezTo>
                        <a:pt x="12518" y="17004"/>
                        <a:pt x="12410" y="16996"/>
                        <a:pt x="12309" y="16979"/>
                      </a:cubicBezTo>
                      <a:cubicBezTo>
                        <a:pt x="12143" y="16946"/>
                        <a:pt x="12109" y="16779"/>
                        <a:pt x="12209" y="16679"/>
                      </a:cubicBezTo>
                      <a:cubicBezTo>
                        <a:pt x="12209" y="16646"/>
                        <a:pt x="12209" y="16579"/>
                        <a:pt x="12243" y="16546"/>
                      </a:cubicBezTo>
                      <a:cubicBezTo>
                        <a:pt x="12376" y="16412"/>
                        <a:pt x="12476" y="16346"/>
                        <a:pt x="12610" y="16246"/>
                      </a:cubicBezTo>
                      <a:lnTo>
                        <a:pt x="13010" y="16045"/>
                      </a:lnTo>
                      <a:cubicBezTo>
                        <a:pt x="13243" y="15879"/>
                        <a:pt x="13477" y="15712"/>
                        <a:pt x="13710" y="15512"/>
                      </a:cubicBezTo>
                      <a:cubicBezTo>
                        <a:pt x="14177" y="15178"/>
                        <a:pt x="14644" y="14811"/>
                        <a:pt x="15078" y="14444"/>
                      </a:cubicBezTo>
                      <a:cubicBezTo>
                        <a:pt x="15512" y="14044"/>
                        <a:pt x="15945" y="13644"/>
                        <a:pt x="16379" y="13243"/>
                      </a:cubicBezTo>
                      <a:cubicBezTo>
                        <a:pt x="16479" y="13143"/>
                        <a:pt x="16613" y="13010"/>
                        <a:pt x="16713" y="12876"/>
                      </a:cubicBezTo>
                      <a:lnTo>
                        <a:pt x="16713" y="12876"/>
                      </a:lnTo>
                      <a:lnTo>
                        <a:pt x="16546" y="12977"/>
                      </a:lnTo>
                      <a:cubicBezTo>
                        <a:pt x="16112" y="13143"/>
                        <a:pt x="15679" y="13277"/>
                        <a:pt x="15245" y="13410"/>
                      </a:cubicBezTo>
                      <a:cubicBezTo>
                        <a:pt x="14778" y="13544"/>
                        <a:pt x="14344" y="13677"/>
                        <a:pt x="13911" y="13777"/>
                      </a:cubicBezTo>
                      <a:cubicBezTo>
                        <a:pt x="13477" y="13911"/>
                        <a:pt x="13010" y="13977"/>
                        <a:pt x="12510" y="14011"/>
                      </a:cubicBezTo>
                      <a:cubicBezTo>
                        <a:pt x="12410" y="14011"/>
                        <a:pt x="12309" y="13877"/>
                        <a:pt x="12376" y="13744"/>
                      </a:cubicBezTo>
                      <a:cubicBezTo>
                        <a:pt x="12343" y="13710"/>
                        <a:pt x="12343" y="13644"/>
                        <a:pt x="12376" y="13610"/>
                      </a:cubicBezTo>
                      <a:cubicBezTo>
                        <a:pt x="12510" y="13444"/>
                        <a:pt x="12710" y="13277"/>
                        <a:pt x="12910" y="13177"/>
                      </a:cubicBezTo>
                      <a:lnTo>
                        <a:pt x="13510" y="12843"/>
                      </a:lnTo>
                      <a:lnTo>
                        <a:pt x="14778" y="12143"/>
                      </a:lnTo>
                      <a:cubicBezTo>
                        <a:pt x="15178" y="11909"/>
                        <a:pt x="15578" y="11709"/>
                        <a:pt x="15979" y="11475"/>
                      </a:cubicBezTo>
                      <a:cubicBezTo>
                        <a:pt x="16412" y="11242"/>
                        <a:pt x="16813" y="11008"/>
                        <a:pt x="17280" y="10808"/>
                      </a:cubicBezTo>
                      <a:cubicBezTo>
                        <a:pt x="17246" y="10708"/>
                        <a:pt x="17213" y="10608"/>
                        <a:pt x="17180" y="10475"/>
                      </a:cubicBezTo>
                      <a:cubicBezTo>
                        <a:pt x="17146" y="10375"/>
                        <a:pt x="17113" y="10308"/>
                        <a:pt x="17113" y="10208"/>
                      </a:cubicBezTo>
                      <a:lnTo>
                        <a:pt x="16946" y="10308"/>
                      </a:lnTo>
                      <a:lnTo>
                        <a:pt x="16412" y="10575"/>
                      </a:lnTo>
                      <a:cubicBezTo>
                        <a:pt x="16045" y="10775"/>
                        <a:pt x="15712" y="10975"/>
                        <a:pt x="15378" y="11209"/>
                      </a:cubicBezTo>
                      <a:cubicBezTo>
                        <a:pt x="15045" y="11409"/>
                        <a:pt x="14711" y="11609"/>
                        <a:pt x="14378" y="11842"/>
                      </a:cubicBezTo>
                      <a:cubicBezTo>
                        <a:pt x="14211" y="11976"/>
                        <a:pt x="14044" y="12076"/>
                        <a:pt x="13877" y="12209"/>
                      </a:cubicBezTo>
                      <a:cubicBezTo>
                        <a:pt x="13744" y="12309"/>
                        <a:pt x="13577" y="12409"/>
                        <a:pt x="13377" y="12443"/>
                      </a:cubicBezTo>
                      <a:cubicBezTo>
                        <a:pt x="13368" y="12447"/>
                        <a:pt x="13359" y="12449"/>
                        <a:pt x="13350" y="12449"/>
                      </a:cubicBezTo>
                      <a:cubicBezTo>
                        <a:pt x="13294" y="12449"/>
                        <a:pt x="13248" y="12367"/>
                        <a:pt x="13277" y="12309"/>
                      </a:cubicBezTo>
                      <a:cubicBezTo>
                        <a:pt x="13377" y="12143"/>
                        <a:pt x="13510" y="12009"/>
                        <a:pt x="13677" y="11909"/>
                      </a:cubicBezTo>
                      <a:cubicBezTo>
                        <a:pt x="13811" y="11776"/>
                        <a:pt x="13977" y="11676"/>
                        <a:pt x="14144" y="11542"/>
                      </a:cubicBezTo>
                      <a:cubicBezTo>
                        <a:pt x="14511" y="11309"/>
                        <a:pt x="14845" y="11075"/>
                        <a:pt x="15178" y="10875"/>
                      </a:cubicBezTo>
                      <a:cubicBezTo>
                        <a:pt x="15512" y="10675"/>
                        <a:pt x="15879" y="10441"/>
                        <a:pt x="16212" y="10275"/>
                      </a:cubicBezTo>
                      <a:cubicBezTo>
                        <a:pt x="16412" y="10175"/>
                        <a:pt x="16579" y="10108"/>
                        <a:pt x="16746" y="10008"/>
                      </a:cubicBezTo>
                      <a:lnTo>
                        <a:pt x="17013" y="9908"/>
                      </a:lnTo>
                      <a:lnTo>
                        <a:pt x="16813" y="9207"/>
                      </a:lnTo>
                      <a:cubicBezTo>
                        <a:pt x="15845" y="9941"/>
                        <a:pt x="14845" y="10608"/>
                        <a:pt x="13844" y="11309"/>
                      </a:cubicBezTo>
                      <a:cubicBezTo>
                        <a:pt x="13310" y="11676"/>
                        <a:pt x="12810" y="12043"/>
                        <a:pt x="12276" y="12409"/>
                      </a:cubicBezTo>
                      <a:lnTo>
                        <a:pt x="12043" y="12576"/>
                      </a:lnTo>
                      <a:lnTo>
                        <a:pt x="11476" y="12977"/>
                      </a:lnTo>
                      <a:cubicBezTo>
                        <a:pt x="11242" y="13210"/>
                        <a:pt x="10942" y="13377"/>
                        <a:pt x="10642" y="13510"/>
                      </a:cubicBezTo>
                      <a:cubicBezTo>
                        <a:pt x="10631" y="13514"/>
                        <a:pt x="10620" y="13516"/>
                        <a:pt x="10610" y="13516"/>
                      </a:cubicBezTo>
                      <a:cubicBezTo>
                        <a:pt x="10529" y="13516"/>
                        <a:pt x="10482" y="13403"/>
                        <a:pt x="10542" y="13343"/>
                      </a:cubicBezTo>
                      <a:cubicBezTo>
                        <a:pt x="10775" y="13110"/>
                        <a:pt x="11009" y="12910"/>
                        <a:pt x="11275" y="12710"/>
                      </a:cubicBezTo>
                      <a:lnTo>
                        <a:pt x="12076" y="12176"/>
                      </a:lnTo>
                      <a:lnTo>
                        <a:pt x="13677" y="11042"/>
                      </a:lnTo>
                      <a:cubicBezTo>
                        <a:pt x="14678" y="10341"/>
                        <a:pt x="15679" y="9641"/>
                        <a:pt x="16746" y="8974"/>
                      </a:cubicBezTo>
                      <a:cubicBezTo>
                        <a:pt x="16746" y="8907"/>
                        <a:pt x="16713" y="8874"/>
                        <a:pt x="16679" y="8807"/>
                      </a:cubicBezTo>
                      <a:cubicBezTo>
                        <a:pt x="16479" y="8073"/>
                        <a:pt x="16279" y="7306"/>
                        <a:pt x="16045" y="6572"/>
                      </a:cubicBezTo>
                      <a:cubicBezTo>
                        <a:pt x="15712" y="5538"/>
                        <a:pt x="15378" y="4504"/>
                        <a:pt x="15011" y="3436"/>
                      </a:cubicBezTo>
                      <a:cubicBezTo>
                        <a:pt x="14878" y="3036"/>
                        <a:pt x="14711" y="2602"/>
                        <a:pt x="14578" y="2202"/>
                      </a:cubicBezTo>
                      <a:cubicBezTo>
                        <a:pt x="14411" y="1769"/>
                        <a:pt x="14278" y="1368"/>
                        <a:pt x="14144" y="968"/>
                      </a:cubicBezTo>
                      <a:cubicBezTo>
                        <a:pt x="14077" y="868"/>
                        <a:pt x="14044" y="768"/>
                        <a:pt x="14011" y="634"/>
                      </a:cubicBezTo>
                      <a:cubicBezTo>
                        <a:pt x="13577" y="1668"/>
                        <a:pt x="13077" y="2669"/>
                        <a:pt x="12610" y="3637"/>
                      </a:cubicBezTo>
                      <a:cubicBezTo>
                        <a:pt x="12076" y="4804"/>
                        <a:pt x="11542" y="5938"/>
                        <a:pt x="11009" y="7072"/>
                      </a:cubicBezTo>
                      <a:cubicBezTo>
                        <a:pt x="10875" y="7406"/>
                        <a:pt x="10708" y="7739"/>
                        <a:pt x="10575" y="8073"/>
                      </a:cubicBezTo>
                      <a:cubicBezTo>
                        <a:pt x="10408" y="8373"/>
                        <a:pt x="10241" y="8673"/>
                        <a:pt x="10041" y="8974"/>
                      </a:cubicBezTo>
                      <a:cubicBezTo>
                        <a:pt x="10023" y="8992"/>
                        <a:pt x="9999" y="9001"/>
                        <a:pt x="9975" y="9001"/>
                      </a:cubicBezTo>
                      <a:cubicBezTo>
                        <a:pt x="9913" y="9001"/>
                        <a:pt x="9850" y="8946"/>
                        <a:pt x="9874" y="8874"/>
                      </a:cubicBezTo>
                      <a:cubicBezTo>
                        <a:pt x="10041" y="8273"/>
                        <a:pt x="10308" y="7706"/>
                        <a:pt x="10608" y="7172"/>
                      </a:cubicBezTo>
                      <a:lnTo>
                        <a:pt x="11409" y="5471"/>
                      </a:lnTo>
                      <a:cubicBezTo>
                        <a:pt x="11943" y="4337"/>
                        <a:pt x="12510" y="3203"/>
                        <a:pt x="13043" y="2069"/>
                      </a:cubicBezTo>
                      <a:cubicBezTo>
                        <a:pt x="13310" y="1502"/>
                        <a:pt x="13610" y="901"/>
                        <a:pt x="13877" y="401"/>
                      </a:cubicBezTo>
                      <a:cubicBezTo>
                        <a:pt x="13844" y="267"/>
                        <a:pt x="13811" y="134"/>
                        <a:pt x="1374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5" name="Google Shape;2015;p60"/>
                <p:cNvSpPr/>
                <p:nvPr/>
              </p:nvSpPr>
              <p:spPr>
                <a:xfrm>
                  <a:off x="4133657" y="3015100"/>
                  <a:ext cx="473700" cy="1310125"/>
                </a:xfrm>
                <a:custGeom>
                  <a:avLst/>
                  <a:gdLst/>
                  <a:ahLst/>
                  <a:cxnLst/>
                  <a:rect l="l" t="t" r="r" b="b"/>
                  <a:pathLst>
                    <a:path w="18948" h="52405" extrusionOk="0">
                      <a:moveTo>
                        <a:pt x="18947" y="1"/>
                      </a:moveTo>
                      <a:lnTo>
                        <a:pt x="18647" y="201"/>
                      </a:lnTo>
                      <a:cubicBezTo>
                        <a:pt x="18380" y="401"/>
                        <a:pt x="18080" y="601"/>
                        <a:pt x="17780" y="834"/>
                      </a:cubicBezTo>
                      <a:cubicBezTo>
                        <a:pt x="17213" y="1301"/>
                        <a:pt x="16645" y="1768"/>
                        <a:pt x="16112" y="2269"/>
                      </a:cubicBezTo>
                      <a:cubicBezTo>
                        <a:pt x="15078" y="3203"/>
                        <a:pt x="14110" y="4270"/>
                        <a:pt x="13276" y="5371"/>
                      </a:cubicBezTo>
                      <a:cubicBezTo>
                        <a:pt x="13443" y="5671"/>
                        <a:pt x="13543" y="5971"/>
                        <a:pt x="13643" y="6305"/>
                      </a:cubicBezTo>
                      <a:cubicBezTo>
                        <a:pt x="13643" y="6372"/>
                        <a:pt x="13643" y="6438"/>
                        <a:pt x="13643" y="6505"/>
                      </a:cubicBezTo>
                      <a:cubicBezTo>
                        <a:pt x="13677" y="6539"/>
                        <a:pt x="13643" y="6605"/>
                        <a:pt x="13643" y="6672"/>
                      </a:cubicBezTo>
                      <a:cubicBezTo>
                        <a:pt x="13610" y="6705"/>
                        <a:pt x="13577" y="6722"/>
                        <a:pt x="13547" y="6722"/>
                      </a:cubicBezTo>
                      <a:cubicBezTo>
                        <a:pt x="13518" y="6722"/>
                        <a:pt x="13493" y="6705"/>
                        <a:pt x="13477" y="6672"/>
                      </a:cubicBezTo>
                      <a:cubicBezTo>
                        <a:pt x="13410" y="6639"/>
                        <a:pt x="13410" y="6572"/>
                        <a:pt x="13376" y="6505"/>
                      </a:cubicBezTo>
                      <a:lnTo>
                        <a:pt x="13343" y="6372"/>
                      </a:lnTo>
                      <a:cubicBezTo>
                        <a:pt x="13310" y="6238"/>
                        <a:pt x="13276" y="6138"/>
                        <a:pt x="13243" y="6038"/>
                      </a:cubicBezTo>
                      <a:cubicBezTo>
                        <a:pt x="13210" y="5905"/>
                        <a:pt x="13143" y="5738"/>
                        <a:pt x="13110" y="5605"/>
                      </a:cubicBezTo>
                      <a:cubicBezTo>
                        <a:pt x="13010" y="5738"/>
                        <a:pt x="12909" y="5871"/>
                        <a:pt x="12809" y="5971"/>
                      </a:cubicBezTo>
                      <a:cubicBezTo>
                        <a:pt x="12943" y="6172"/>
                        <a:pt x="13010" y="6405"/>
                        <a:pt x="13076" y="6605"/>
                      </a:cubicBezTo>
                      <a:cubicBezTo>
                        <a:pt x="13143" y="6839"/>
                        <a:pt x="13210" y="7039"/>
                        <a:pt x="13276" y="7272"/>
                      </a:cubicBezTo>
                      <a:cubicBezTo>
                        <a:pt x="13376" y="7506"/>
                        <a:pt x="13410" y="7706"/>
                        <a:pt x="13477" y="7940"/>
                      </a:cubicBezTo>
                      <a:cubicBezTo>
                        <a:pt x="13543" y="8173"/>
                        <a:pt x="13577" y="8407"/>
                        <a:pt x="13577" y="8640"/>
                      </a:cubicBezTo>
                      <a:cubicBezTo>
                        <a:pt x="13577" y="8681"/>
                        <a:pt x="13526" y="8710"/>
                        <a:pt x="13479" y="8710"/>
                      </a:cubicBezTo>
                      <a:cubicBezTo>
                        <a:pt x="13450" y="8710"/>
                        <a:pt x="13423" y="8699"/>
                        <a:pt x="13410" y="8673"/>
                      </a:cubicBezTo>
                      <a:cubicBezTo>
                        <a:pt x="13310" y="8473"/>
                        <a:pt x="13210" y="8273"/>
                        <a:pt x="13176" y="8040"/>
                      </a:cubicBezTo>
                      <a:cubicBezTo>
                        <a:pt x="13110" y="7806"/>
                        <a:pt x="13043" y="7606"/>
                        <a:pt x="12976" y="7372"/>
                      </a:cubicBezTo>
                      <a:cubicBezTo>
                        <a:pt x="12909" y="7139"/>
                        <a:pt x="12843" y="6905"/>
                        <a:pt x="12776" y="6672"/>
                      </a:cubicBezTo>
                      <a:cubicBezTo>
                        <a:pt x="12709" y="6539"/>
                        <a:pt x="12676" y="6405"/>
                        <a:pt x="12609" y="6272"/>
                      </a:cubicBezTo>
                      <a:lnTo>
                        <a:pt x="12476" y="6505"/>
                      </a:lnTo>
                      <a:cubicBezTo>
                        <a:pt x="12242" y="6805"/>
                        <a:pt x="12042" y="7139"/>
                        <a:pt x="11809" y="7439"/>
                      </a:cubicBezTo>
                      <a:cubicBezTo>
                        <a:pt x="11942" y="8040"/>
                        <a:pt x="12009" y="8640"/>
                        <a:pt x="12076" y="9207"/>
                      </a:cubicBezTo>
                      <a:cubicBezTo>
                        <a:pt x="12142" y="9808"/>
                        <a:pt x="12242" y="10541"/>
                        <a:pt x="12342" y="11209"/>
                      </a:cubicBezTo>
                      <a:cubicBezTo>
                        <a:pt x="12342" y="11331"/>
                        <a:pt x="12255" y="11403"/>
                        <a:pt x="12157" y="11403"/>
                      </a:cubicBezTo>
                      <a:cubicBezTo>
                        <a:pt x="12095" y="11403"/>
                        <a:pt x="12027" y="11374"/>
                        <a:pt x="11975" y="11309"/>
                      </a:cubicBezTo>
                      <a:cubicBezTo>
                        <a:pt x="11642" y="10908"/>
                        <a:pt x="11342" y="10441"/>
                        <a:pt x="11008" y="10008"/>
                      </a:cubicBezTo>
                      <a:cubicBezTo>
                        <a:pt x="10975" y="9974"/>
                        <a:pt x="10908" y="9908"/>
                        <a:pt x="10875" y="9841"/>
                      </a:cubicBezTo>
                      <a:lnTo>
                        <a:pt x="10374" y="9140"/>
                      </a:lnTo>
                      <a:lnTo>
                        <a:pt x="10107" y="8773"/>
                      </a:lnTo>
                      <a:lnTo>
                        <a:pt x="10041" y="8707"/>
                      </a:lnTo>
                      <a:cubicBezTo>
                        <a:pt x="10041" y="8740"/>
                        <a:pt x="10007" y="8807"/>
                        <a:pt x="9974" y="8840"/>
                      </a:cubicBezTo>
                      <a:cubicBezTo>
                        <a:pt x="9907" y="9007"/>
                        <a:pt x="9807" y="9207"/>
                        <a:pt x="9741" y="9407"/>
                      </a:cubicBezTo>
                      <a:cubicBezTo>
                        <a:pt x="9540" y="9774"/>
                        <a:pt x="9340" y="10141"/>
                        <a:pt x="9140" y="10508"/>
                      </a:cubicBezTo>
                      <a:cubicBezTo>
                        <a:pt x="8706" y="11175"/>
                        <a:pt x="8273" y="11809"/>
                        <a:pt x="7739" y="12443"/>
                      </a:cubicBezTo>
                      <a:cubicBezTo>
                        <a:pt x="7839" y="12543"/>
                        <a:pt x="7939" y="12643"/>
                        <a:pt x="8006" y="12743"/>
                      </a:cubicBezTo>
                      <a:cubicBezTo>
                        <a:pt x="8173" y="12943"/>
                        <a:pt x="8340" y="13177"/>
                        <a:pt x="8506" y="13343"/>
                      </a:cubicBezTo>
                      <a:cubicBezTo>
                        <a:pt x="8673" y="13510"/>
                        <a:pt x="8840" y="13744"/>
                        <a:pt x="9007" y="13944"/>
                      </a:cubicBezTo>
                      <a:lnTo>
                        <a:pt x="9240" y="14244"/>
                      </a:lnTo>
                      <a:cubicBezTo>
                        <a:pt x="9340" y="14344"/>
                        <a:pt x="9407" y="14444"/>
                        <a:pt x="9474" y="14544"/>
                      </a:cubicBezTo>
                      <a:cubicBezTo>
                        <a:pt x="9500" y="14649"/>
                        <a:pt x="9423" y="14775"/>
                        <a:pt x="9324" y="14775"/>
                      </a:cubicBezTo>
                      <a:cubicBezTo>
                        <a:pt x="9297" y="14775"/>
                        <a:pt x="9269" y="14766"/>
                        <a:pt x="9240" y="14744"/>
                      </a:cubicBezTo>
                      <a:cubicBezTo>
                        <a:pt x="9207" y="14744"/>
                        <a:pt x="9140" y="14711"/>
                        <a:pt x="9107" y="14678"/>
                      </a:cubicBezTo>
                      <a:cubicBezTo>
                        <a:pt x="8807" y="14544"/>
                        <a:pt x="8506" y="14411"/>
                        <a:pt x="8239" y="14244"/>
                      </a:cubicBezTo>
                      <a:lnTo>
                        <a:pt x="7739" y="14011"/>
                      </a:lnTo>
                      <a:cubicBezTo>
                        <a:pt x="7539" y="13910"/>
                        <a:pt x="7372" y="13844"/>
                        <a:pt x="7205" y="13744"/>
                      </a:cubicBezTo>
                      <a:cubicBezTo>
                        <a:pt x="7139" y="13710"/>
                        <a:pt x="7105" y="13644"/>
                        <a:pt x="7105" y="13610"/>
                      </a:cubicBezTo>
                      <a:cubicBezTo>
                        <a:pt x="6972" y="13877"/>
                        <a:pt x="6838" y="14177"/>
                        <a:pt x="6705" y="14478"/>
                      </a:cubicBezTo>
                      <a:cubicBezTo>
                        <a:pt x="7139" y="14644"/>
                        <a:pt x="7606" y="14811"/>
                        <a:pt x="8039" y="14978"/>
                      </a:cubicBezTo>
                      <a:lnTo>
                        <a:pt x="8139" y="15011"/>
                      </a:lnTo>
                      <a:cubicBezTo>
                        <a:pt x="8373" y="15111"/>
                        <a:pt x="8573" y="15178"/>
                        <a:pt x="8773" y="15278"/>
                      </a:cubicBezTo>
                      <a:lnTo>
                        <a:pt x="9107" y="15445"/>
                      </a:lnTo>
                      <a:lnTo>
                        <a:pt x="9274" y="15545"/>
                      </a:lnTo>
                      <a:cubicBezTo>
                        <a:pt x="9307" y="15578"/>
                        <a:pt x="9340" y="15612"/>
                        <a:pt x="9374" y="15678"/>
                      </a:cubicBezTo>
                      <a:cubicBezTo>
                        <a:pt x="9374" y="15712"/>
                        <a:pt x="9374" y="15745"/>
                        <a:pt x="9340" y="15745"/>
                      </a:cubicBezTo>
                      <a:lnTo>
                        <a:pt x="9173" y="15745"/>
                      </a:lnTo>
                      <a:cubicBezTo>
                        <a:pt x="9140" y="15712"/>
                        <a:pt x="9073" y="15712"/>
                        <a:pt x="9007" y="15678"/>
                      </a:cubicBezTo>
                      <a:cubicBezTo>
                        <a:pt x="8873" y="15645"/>
                        <a:pt x="8773" y="15612"/>
                        <a:pt x="8640" y="15545"/>
                      </a:cubicBezTo>
                      <a:cubicBezTo>
                        <a:pt x="8406" y="15478"/>
                        <a:pt x="8139" y="15378"/>
                        <a:pt x="7906" y="15278"/>
                      </a:cubicBezTo>
                      <a:lnTo>
                        <a:pt x="7706" y="15211"/>
                      </a:lnTo>
                      <a:lnTo>
                        <a:pt x="6538" y="14778"/>
                      </a:lnTo>
                      <a:cubicBezTo>
                        <a:pt x="6472" y="14878"/>
                        <a:pt x="6438" y="14978"/>
                        <a:pt x="6405" y="15078"/>
                      </a:cubicBezTo>
                      <a:cubicBezTo>
                        <a:pt x="6171" y="15578"/>
                        <a:pt x="5971" y="16079"/>
                        <a:pt x="5804" y="16579"/>
                      </a:cubicBezTo>
                      <a:cubicBezTo>
                        <a:pt x="5604" y="17113"/>
                        <a:pt x="5471" y="17646"/>
                        <a:pt x="5337" y="18180"/>
                      </a:cubicBezTo>
                      <a:cubicBezTo>
                        <a:pt x="5271" y="18447"/>
                        <a:pt x="5204" y="18714"/>
                        <a:pt x="5171" y="18981"/>
                      </a:cubicBezTo>
                      <a:cubicBezTo>
                        <a:pt x="5137" y="19248"/>
                        <a:pt x="5104" y="19514"/>
                        <a:pt x="5004" y="19748"/>
                      </a:cubicBezTo>
                      <a:cubicBezTo>
                        <a:pt x="5404" y="20015"/>
                        <a:pt x="5804" y="20282"/>
                        <a:pt x="6171" y="20582"/>
                      </a:cubicBezTo>
                      <a:lnTo>
                        <a:pt x="6605" y="20882"/>
                      </a:lnTo>
                      <a:cubicBezTo>
                        <a:pt x="6761" y="21007"/>
                        <a:pt x="6655" y="21219"/>
                        <a:pt x="6477" y="21219"/>
                      </a:cubicBezTo>
                      <a:cubicBezTo>
                        <a:pt x="6464" y="21219"/>
                        <a:pt x="6451" y="21218"/>
                        <a:pt x="6438" y="21216"/>
                      </a:cubicBezTo>
                      <a:cubicBezTo>
                        <a:pt x="5571" y="21082"/>
                        <a:pt x="4704" y="20915"/>
                        <a:pt x="3836" y="20749"/>
                      </a:cubicBezTo>
                      <a:cubicBezTo>
                        <a:pt x="3736" y="21016"/>
                        <a:pt x="3636" y="21282"/>
                        <a:pt x="3536" y="21516"/>
                      </a:cubicBezTo>
                      <a:cubicBezTo>
                        <a:pt x="3803" y="21549"/>
                        <a:pt x="4036" y="21583"/>
                        <a:pt x="4303" y="21616"/>
                      </a:cubicBezTo>
                      <a:cubicBezTo>
                        <a:pt x="4604" y="21683"/>
                        <a:pt x="4904" y="21716"/>
                        <a:pt x="5204" y="21783"/>
                      </a:cubicBezTo>
                      <a:cubicBezTo>
                        <a:pt x="5838" y="21883"/>
                        <a:pt x="6405" y="22016"/>
                        <a:pt x="7005" y="22150"/>
                      </a:cubicBezTo>
                      <a:cubicBezTo>
                        <a:pt x="7139" y="22183"/>
                        <a:pt x="7105" y="22350"/>
                        <a:pt x="6972" y="22350"/>
                      </a:cubicBezTo>
                      <a:cubicBezTo>
                        <a:pt x="6371" y="22250"/>
                        <a:pt x="5804" y="22150"/>
                        <a:pt x="5204" y="22083"/>
                      </a:cubicBezTo>
                      <a:lnTo>
                        <a:pt x="4303" y="21950"/>
                      </a:lnTo>
                      <a:cubicBezTo>
                        <a:pt x="4003" y="21950"/>
                        <a:pt x="3736" y="21916"/>
                        <a:pt x="3436" y="21849"/>
                      </a:cubicBezTo>
                      <a:cubicBezTo>
                        <a:pt x="2535" y="24551"/>
                        <a:pt x="1935" y="27353"/>
                        <a:pt x="1635" y="30189"/>
                      </a:cubicBezTo>
                      <a:cubicBezTo>
                        <a:pt x="1601" y="30622"/>
                        <a:pt x="1568" y="31089"/>
                        <a:pt x="1535" y="31523"/>
                      </a:cubicBezTo>
                      <a:lnTo>
                        <a:pt x="1535" y="31757"/>
                      </a:lnTo>
                      <a:cubicBezTo>
                        <a:pt x="1935" y="31790"/>
                        <a:pt x="2369" y="31823"/>
                        <a:pt x="2769" y="31823"/>
                      </a:cubicBezTo>
                      <a:cubicBezTo>
                        <a:pt x="2969" y="31840"/>
                        <a:pt x="3186" y="31840"/>
                        <a:pt x="3407" y="31840"/>
                      </a:cubicBezTo>
                      <a:cubicBezTo>
                        <a:pt x="3628" y="31840"/>
                        <a:pt x="3853" y="31840"/>
                        <a:pt x="4070" y="31857"/>
                      </a:cubicBezTo>
                      <a:lnTo>
                        <a:pt x="4237" y="31857"/>
                      </a:lnTo>
                      <a:cubicBezTo>
                        <a:pt x="4270" y="31857"/>
                        <a:pt x="4303" y="31890"/>
                        <a:pt x="4337" y="31923"/>
                      </a:cubicBezTo>
                      <a:cubicBezTo>
                        <a:pt x="4370" y="32023"/>
                        <a:pt x="4303" y="32124"/>
                        <a:pt x="4237" y="32124"/>
                      </a:cubicBezTo>
                      <a:cubicBezTo>
                        <a:pt x="3970" y="32157"/>
                        <a:pt x="3711" y="32174"/>
                        <a:pt x="3457" y="32174"/>
                      </a:cubicBezTo>
                      <a:cubicBezTo>
                        <a:pt x="3203" y="32174"/>
                        <a:pt x="2952" y="32157"/>
                        <a:pt x="2702" y="32124"/>
                      </a:cubicBezTo>
                      <a:cubicBezTo>
                        <a:pt x="2302" y="32124"/>
                        <a:pt x="1902" y="32090"/>
                        <a:pt x="1501" y="32057"/>
                      </a:cubicBezTo>
                      <a:cubicBezTo>
                        <a:pt x="1501" y="32257"/>
                        <a:pt x="1501" y="32457"/>
                        <a:pt x="1501" y="32691"/>
                      </a:cubicBezTo>
                      <a:cubicBezTo>
                        <a:pt x="1902" y="32724"/>
                        <a:pt x="2269" y="32791"/>
                        <a:pt x="2669" y="32824"/>
                      </a:cubicBezTo>
                      <a:lnTo>
                        <a:pt x="4303" y="33024"/>
                      </a:lnTo>
                      <a:cubicBezTo>
                        <a:pt x="4503" y="33091"/>
                        <a:pt x="4503" y="33358"/>
                        <a:pt x="4337" y="33458"/>
                      </a:cubicBezTo>
                      <a:cubicBezTo>
                        <a:pt x="3670" y="33591"/>
                        <a:pt x="3036" y="33725"/>
                        <a:pt x="2369" y="33825"/>
                      </a:cubicBezTo>
                      <a:cubicBezTo>
                        <a:pt x="2068" y="33891"/>
                        <a:pt x="1735" y="33925"/>
                        <a:pt x="1401" y="33958"/>
                      </a:cubicBezTo>
                      <a:cubicBezTo>
                        <a:pt x="1168" y="33992"/>
                        <a:pt x="934" y="34025"/>
                        <a:pt x="701" y="34025"/>
                      </a:cubicBezTo>
                      <a:lnTo>
                        <a:pt x="701" y="34058"/>
                      </a:lnTo>
                      <a:cubicBezTo>
                        <a:pt x="968" y="34058"/>
                        <a:pt x="1201" y="34058"/>
                        <a:pt x="1468" y="34092"/>
                      </a:cubicBezTo>
                      <a:lnTo>
                        <a:pt x="2302" y="34158"/>
                      </a:lnTo>
                      <a:cubicBezTo>
                        <a:pt x="2702" y="34192"/>
                        <a:pt x="3069" y="34225"/>
                        <a:pt x="3469" y="34292"/>
                      </a:cubicBezTo>
                      <a:lnTo>
                        <a:pt x="3970" y="34392"/>
                      </a:lnTo>
                      <a:cubicBezTo>
                        <a:pt x="4137" y="34425"/>
                        <a:pt x="4070" y="34625"/>
                        <a:pt x="3936" y="34625"/>
                      </a:cubicBezTo>
                      <a:lnTo>
                        <a:pt x="3169" y="34559"/>
                      </a:lnTo>
                      <a:lnTo>
                        <a:pt x="2269" y="34492"/>
                      </a:lnTo>
                      <a:lnTo>
                        <a:pt x="1435" y="34425"/>
                      </a:lnTo>
                      <a:cubicBezTo>
                        <a:pt x="1168" y="34425"/>
                        <a:pt x="901" y="34425"/>
                        <a:pt x="667" y="34392"/>
                      </a:cubicBezTo>
                      <a:cubicBezTo>
                        <a:pt x="567" y="34892"/>
                        <a:pt x="501" y="35359"/>
                        <a:pt x="434" y="35826"/>
                      </a:cubicBezTo>
                      <a:cubicBezTo>
                        <a:pt x="334" y="36560"/>
                        <a:pt x="234" y="37294"/>
                        <a:pt x="167" y="38028"/>
                      </a:cubicBezTo>
                      <a:cubicBezTo>
                        <a:pt x="34" y="39462"/>
                        <a:pt x="0" y="40930"/>
                        <a:pt x="34" y="42398"/>
                      </a:cubicBezTo>
                      <a:cubicBezTo>
                        <a:pt x="34" y="43865"/>
                        <a:pt x="134" y="45333"/>
                        <a:pt x="367" y="46801"/>
                      </a:cubicBezTo>
                      <a:cubicBezTo>
                        <a:pt x="434" y="47535"/>
                        <a:pt x="634" y="48235"/>
                        <a:pt x="968" y="48902"/>
                      </a:cubicBezTo>
                      <a:cubicBezTo>
                        <a:pt x="1301" y="49436"/>
                        <a:pt x="1701" y="49970"/>
                        <a:pt x="2168" y="50403"/>
                      </a:cubicBezTo>
                      <a:lnTo>
                        <a:pt x="2302" y="50503"/>
                      </a:lnTo>
                      <a:cubicBezTo>
                        <a:pt x="3203" y="51271"/>
                        <a:pt x="4170" y="51904"/>
                        <a:pt x="5237" y="52405"/>
                      </a:cubicBezTo>
                      <a:cubicBezTo>
                        <a:pt x="5271" y="50637"/>
                        <a:pt x="5371" y="48835"/>
                        <a:pt x="5471" y="47068"/>
                      </a:cubicBezTo>
                      <a:cubicBezTo>
                        <a:pt x="5738" y="43031"/>
                        <a:pt x="6205" y="38995"/>
                        <a:pt x="6905" y="35026"/>
                      </a:cubicBezTo>
                      <a:cubicBezTo>
                        <a:pt x="7606" y="31023"/>
                        <a:pt x="8506" y="27053"/>
                        <a:pt x="9607" y="23150"/>
                      </a:cubicBezTo>
                      <a:cubicBezTo>
                        <a:pt x="10675" y="19248"/>
                        <a:pt x="11975" y="15412"/>
                        <a:pt x="13477" y="11676"/>
                      </a:cubicBezTo>
                      <a:cubicBezTo>
                        <a:pt x="14210" y="9808"/>
                        <a:pt x="15011" y="7940"/>
                        <a:pt x="15878" y="6105"/>
                      </a:cubicBezTo>
                      <a:cubicBezTo>
                        <a:pt x="16712" y="4270"/>
                        <a:pt x="17613" y="2402"/>
                        <a:pt x="18614" y="634"/>
                      </a:cubicBezTo>
                      <a:lnTo>
                        <a:pt x="18947"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6" name="Google Shape;2016;p60"/>
                <p:cNvSpPr/>
                <p:nvPr/>
              </p:nvSpPr>
              <p:spPr>
                <a:xfrm>
                  <a:off x="4123632" y="2993475"/>
                  <a:ext cx="598800" cy="1345925"/>
                </a:xfrm>
                <a:custGeom>
                  <a:avLst/>
                  <a:gdLst/>
                  <a:ahLst/>
                  <a:cxnLst/>
                  <a:rect l="l" t="t" r="r" b="b"/>
                  <a:pathLst>
                    <a:path w="23952" h="53837" extrusionOk="0">
                      <a:moveTo>
                        <a:pt x="19348" y="866"/>
                      </a:moveTo>
                      <a:lnTo>
                        <a:pt x="18981" y="1499"/>
                      </a:lnTo>
                      <a:cubicBezTo>
                        <a:pt x="18014" y="3301"/>
                        <a:pt x="17113" y="5135"/>
                        <a:pt x="16246" y="6970"/>
                      </a:cubicBezTo>
                      <a:cubicBezTo>
                        <a:pt x="15412" y="8838"/>
                        <a:pt x="14611" y="10673"/>
                        <a:pt x="13878" y="12541"/>
                      </a:cubicBezTo>
                      <a:cubicBezTo>
                        <a:pt x="12376" y="16310"/>
                        <a:pt x="11076" y="20146"/>
                        <a:pt x="9975" y="24049"/>
                      </a:cubicBezTo>
                      <a:cubicBezTo>
                        <a:pt x="8874" y="27952"/>
                        <a:pt x="7973" y="31888"/>
                        <a:pt x="7306" y="35891"/>
                      </a:cubicBezTo>
                      <a:cubicBezTo>
                        <a:pt x="6606" y="39860"/>
                        <a:pt x="6139" y="43896"/>
                        <a:pt x="5872" y="47933"/>
                      </a:cubicBezTo>
                      <a:cubicBezTo>
                        <a:pt x="5772" y="49700"/>
                        <a:pt x="5672" y="51502"/>
                        <a:pt x="5638" y="53270"/>
                      </a:cubicBezTo>
                      <a:cubicBezTo>
                        <a:pt x="4538" y="52769"/>
                        <a:pt x="3503" y="52102"/>
                        <a:pt x="2569" y="51268"/>
                      </a:cubicBezTo>
                      <a:cubicBezTo>
                        <a:pt x="2102" y="50835"/>
                        <a:pt x="1702" y="50334"/>
                        <a:pt x="1369" y="49767"/>
                      </a:cubicBezTo>
                      <a:cubicBezTo>
                        <a:pt x="1035" y="49133"/>
                        <a:pt x="802" y="48400"/>
                        <a:pt x="701" y="47699"/>
                      </a:cubicBezTo>
                      <a:cubicBezTo>
                        <a:pt x="501" y="46231"/>
                        <a:pt x="401" y="44764"/>
                        <a:pt x="401" y="43296"/>
                      </a:cubicBezTo>
                      <a:cubicBezTo>
                        <a:pt x="368" y="41828"/>
                        <a:pt x="401" y="40360"/>
                        <a:pt x="535" y="38926"/>
                      </a:cubicBezTo>
                      <a:cubicBezTo>
                        <a:pt x="601" y="38192"/>
                        <a:pt x="701" y="37458"/>
                        <a:pt x="802" y="36725"/>
                      </a:cubicBezTo>
                      <a:cubicBezTo>
                        <a:pt x="868" y="36258"/>
                        <a:pt x="935" y="35791"/>
                        <a:pt x="1002" y="35290"/>
                      </a:cubicBezTo>
                      <a:cubicBezTo>
                        <a:pt x="1135" y="35307"/>
                        <a:pt x="1269" y="35307"/>
                        <a:pt x="1402" y="35307"/>
                      </a:cubicBezTo>
                      <a:cubicBezTo>
                        <a:pt x="1535" y="35307"/>
                        <a:pt x="1669" y="35307"/>
                        <a:pt x="1802" y="35324"/>
                      </a:cubicBezTo>
                      <a:lnTo>
                        <a:pt x="2636" y="35390"/>
                      </a:lnTo>
                      <a:lnTo>
                        <a:pt x="4304" y="35524"/>
                      </a:lnTo>
                      <a:cubicBezTo>
                        <a:pt x="4313" y="35526"/>
                        <a:pt x="4321" y="35527"/>
                        <a:pt x="4329" y="35527"/>
                      </a:cubicBezTo>
                      <a:cubicBezTo>
                        <a:pt x="4441" y="35527"/>
                        <a:pt x="4462" y="35321"/>
                        <a:pt x="4337" y="35290"/>
                      </a:cubicBezTo>
                      <a:cubicBezTo>
                        <a:pt x="3770" y="35190"/>
                        <a:pt x="3237" y="35123"/>
                        <a:pt x="2670" y="35057"/>
                      </a:cubicBezTo>
                      <a:cubicBezTo>
                        <a:pt x="2403" y="35023"/>
                        <a:pt x="2102" y="34990"/>
                        <a:pt x="1836" y="34990"/>
                      </a:cubicBezTo>
                      <a:cubicBezTo>
                        <a:pt x="1569" y="34957"/>
                        <a:pt x="1335" y="34957"/>
                        <a:pt x="1068" y="34957"/>
                      </a:cubicBezTo>
                      <a:cubicBezTo>
                        <a:pt x="1068" y="34957"/>
                        <a:pt x="1068" y="34923"/>
                        <a:pt x="1068" y="34923"/>
                      </a:cubicBezTo>
                      <a:cubicBezTo>
                        <a:pt x="1302" y="34923"/>
                        <a:pt x="1535" y="34890"/>
                        <a:pt x="1769" y="34857"/>
                      </a:cubicBezTo>
                      <a:cubicBezTo>
                        <a:pt x="2102" y="34823"/>
                        <a:pt x="2436" y="34790"/>
                        <a:pt x="2736" y="34723"/>
                      </a:cubicBezTo>
                      <a:cubicBezTo>
                        <a:pt x="3403" y="34623"/>
                        <a:pt x="4071" y="34490"/>
                        <a:pt x="4704" y="34356"/>
                      </a:cubicBezTo>
                      <a:cubicBezTo>
                        <a:pt x="4871" y="34256"/>
                        <a:pt x="4871" y="33989"/>
                        <a:pt x="4671" y="33923"/>
                      </a:cubicBezTo>
                      <a:lnTo>
                        <a:pt x="3036" y="33722"/>
                      </a:lnTo>
                      <a:cubicBezTo>
                        <a:pt x="2670" y="33689"/>
                        <a:pt x="2269" y="33622"/>
                        <a:pt x="1869" y="33589"/>
                      </a:cubicBezTo>
                      <a:cubicBezTo>
                        <a:pt x="1869" y="33355"/>
                        <a:pt x="1869" y="33155"/>
                        <a:pt x="1902" y="32955"/>
                      </a:cubicBezTo>
                      <a:cubicBezTo>
                        <a:pt x="2303" y="32989"/>
                        <a:pt x="2670" y="33022"/>
                        <a:pt x="3070" y="33022"/>
                      </a:cubicBezTo>
                      <a:cubicBezTo>
                        <a:pt x="3320" y="33055"/>
                        <a:pt x="3579" y="33072"/>
                        <a:pt x="3837" y="33072"/>
                      </a:cubicBezTo>
                      <a:cubicBezTo>
                        <a:pt x="4096" y="33072"/>
                        <a:pt x="4354" y="33055"/>
                        <a:pt x="4604" y="33022"/>
                      </a:cubicBezTo>
                      <a:cubicBezTo>
                        <a:pt x="4738" y="33022"/>
                        <a:pt x="4771" y="32788"/>
                        <a:pt x="4604" y="32755"/>
                      </a:cubicBezTo>
                      <a:cubicBezTo>
                        <a:pt x="4104" y="32722"/>
                        <a:pt x="3604" y="32722"/>
                        <a:pt x="3137" y="32722"/>
                      </a:cubicBezTo>
                      <a:cubicBezTo>
                        <a:pt x="2703" y="32722"/>
                        <a:pt x="2303" y="32688"/>
                        <a:pt x="1902" y="32655"/>
                      </a:cubicBezTo>
                      <a:cubicBezTo>
                        <a:pt x="1936" y="32121"/>
                        <a:pt x="1969" y="31588"/>
                        <a:pt x="2036" y="31087"/>
                      </a:cubicBezTo>
                      <a:cubicBezTo>
                        <a:pt x="2303" y="28252"/>
                        <a:pt x="2903" y="25450"/>
                        <a:pt x="3804" y="22748"/>
                      </a:cubicBezTo>
                      <a:cubicBezTo>
                        <a:pt x="4104" y="22815"/>
                        <a:pt x="4404" y="22815"/>
                        <a:pt x="4671" y="22848"/>
                      </a:cubicBezTo>
                      <a:cubicBezTo>
                        <a:pt x="4938" y="22881"/>
                        <a:pt x="5271" y="22915"/>
                        <a:pt x="5572" y="22948"/>
                      </a:cubicBezTo>
                      <a:cubicBezTo>
                        <a:pt x="6172" y="23048"/>
                        <a:pt x="6772" y="23148"/>
                        <a:pt x="7340" y="23248"/>
                      </a:cubicBezTo>
                      <a:cubicBezTo>
                        <a:pt x="7473" y="23248"/>
                        <a:pt x="7506" y="23081"/>
                        <a:pt x="7406" y="23048"/>
                      </a:cubicBezTo>
                      <a:cubicBezTo>
                        <a:pt x="6806" y="22881"/>
                        <a:pt x="6205" y="22781"/>
                        <a:pt x="5605" y="22648"/>
                      </a:cubicBezTo>
                      <a:cubicBezTo>
                        <a:pt x="5305" y="22614"/>
                        <a:pt x="4971" y="22548"/>
                        <a:pt x="4671" y="22514"/>
                      </a:cubicBezTo>
                      <a:cubicBezTo>
                        <a:pt x="4437" y="22481"/>
                        <a:pt x="4171" y="22414"/>
                        <a:pt x="3937" y="22414"/>
                      </a:cubicBezTo>
                      <a:cubicBezTo>
                        <a:pt x="4004" y="22147"/>
                        <a:pt x="4104" y="21914"/>
                        <a:pt x="4204" y="21647"/>
                      </a:cubicBezTo>
                      <a:lnTo>
                        <a:pt x="6806" y="22114"/>
                      </a:lnTo>
                      <a:cubicBezTo>
                        <a:pt x="6817" y="22116"/>
                        <a:pt x="6829" y="22117"/>
                        <a:pt x="6840" y="22117"/>
                      </a:cubicBezTo>
                      <a:cubicBezTo>
                        <a:pt x="7020" y="22117"/>
                        <a:pt x="7130" y="21875"/>
                        <a:pt x="6973" y="21780"/>
                      </a:cubicBezTo>
                      <a:cubicBezTo>
                        <a:pt x="6439" y="21380"/>
                        <a:pt x="5939" y="20980"/>
                        <a:pt x="5371" y="20646"/>
                      </a:cubicBezTo>
                      <a:cubicBezTo>
                        <a:pt x="5472" y="20413"/>
                        <a:pt x="5538" y="20146"/>
                        <a:pt x="5572" y="19879"/>
                      </a:cubicBezTo>
                      <a:cubicBezTo>
                        <a:pt x="5605" y="19612"/>
                        <a:pt x="5672" y="19345"/>
                        <a:pt x="5738" y="19079"/>
                      </a:cubicBezTo>
                      <a:cubicBezTo>
                        <a:pt x="5838" y="18545"/>
                        <a:pt x="6005" y="18011"/>
                        <a:pt x="6172" y="17477"/>
                      </a:cubicBezTo>
                      <a:cubicBezTo>
                        <a:pt x="6339" y="16977"/>
                        <a:pt x="6572" y="16477"/>
                        <a:pt x="6772" y="15976"/>
                      </a:cubicBezTo>
                      <a:cubicBezTo>
                        <a:pt x="6839" y="15876"/>
                        <a:pt x="6873" y="15776"/>
                        <a:pt x="6906" y="15676"/>
                      </a:cubicBezTo>
                      <a:cubicBezTo>
                        <a:pt x="7373" y="15843"/>
                        <a:pt x="7840" y="16010"/>
                        <a:pt x="8274" y="16176"/>
                      </a:cubicBezTo>
                      <a:cubicBezTo>
                        <a:pt x="8540" y="16277"/>
                        <a:pt x="8774" y="16377"/>
                        <a:pt x="9041" y="16443"/>
                      </a:cubicBezTo>
                      <a:lnTo>
                        <a:pt x="9408" y="16577"/>
                      </a:lnTo>
                      <a:cubicBezTo>
                        <a:pt x="9441" y="16610"/>
                        <a:pt x="9508" y="16610"/>
                        <a:pt x="9574" y="16643"/>
                      </a:cubicBezTo>
                      <a:lnTo>
                        <a:pt x="9741" y="16643"/>
                      </a:lnTo>
                      <a:cubicBezTo>
                        <a:pt x="9775" y="16643"/>
                        <a:pt x="9808" y="16610"/>
                        <a:pt x="9775" y="16577"/>
                      </a:cubicBezTo>
                      <a:cubicBezTo>
                        <a:pt x="9741" y="16510"/>
                        <a:pt x="9708" y="16477"/>
                        <a:pt x="9641" y="16443"/>
                      </a:cubicBezTo>
                      <a:lnTo>
                        <a:pt x="9474" y="16343"/>
                      </a:lnTo>
                      <a:lnTo>
                        <a:pt x="9141" y="16143"/>
                      </a:lnTo>
                      <a:cubicBezTo>
                        <a:pt x="8907" y="16010"/>
                        <a:pt x="8640" y="15910"/>
                        <a:pt x="8407" y="15810"/>
                      </a:cubicBezTo>
                      <a:cubicBezTo>
                        <a:pt x="7973" y="15643"/>
                        <a:pt x="7506" y="15476"/>
                        <a:pt x="7073" y="15309"/>
                      </a:cubicBezTo>
                      <a:cubicBezTo>
                        <a:pt x="7206" y="15042"/>
                        <a:pt x="7340" y="14742"/>
                        <a:pt x="7473" y="14442"/>
                      </a:cubicBezTo>
                      <a:cubicBezTo>
                        <a:pt x="7473" y="14509"/>
                        <a:pt x="7506" y="14575"/>
                        <a:pt x="7573" y="14609"/>
                      </a:cubicBezTo>
                      <a:cubicBezTo>
                        <a:pt x="7740" y="14675"/>
                        <a:pt x="7907" y="14775"/>
                        <a:pt x="8107" y="14842"/>
                      </a:cubicBezTo>
                      <a:lnTo>
                        <a:pt x="8607" y="15109"/>
                      </a:lnTo>
                      <a:cubicBezTo>
                        <a:pt x="8907" y="15242"/>
                        <a:pt x="9174" y="15409"/>
                        <a:pt x="9474" y="15509"/>
                      </a:cubicBezTo>
                      <a:cubicBezTo>
                        <a:pt x="9508" y="15543"/>
                        <a:pt x="9541" y="15576"/>
                        <a:pt x="9608" y="15609"/>
                      </a:cubicBezTo>
                      <a:cubicBezTo>
                        <a:pt x="9632" y="15622"/>
                        <a:pt x="9657" y="15627"/>
                        <a:pt x="9680" y="15627"/>
                      </a:cubicBezTo>
                      <a:cubicBezTo>
                        <a:pt x="9785" y="15627"/>
                        <a:pt x="9869" y="15518"/>
                        <a:pt x="9841" y="15409"/>
                      </a:cubicBezTo>
                      <a:cubicBezTo>
                        <a:pt x="9775" y="15276"/>
                        <a:pt x="9708" y="15176"/>
                        <a:pt x="9608" y="15076"/>
                      </a:cubicBezTo>
                      <a:lnTo>
                        <a:pt x="9374" y="14809"/>
                      </a:lnTo>
                      <a:lnTo>
                        <a:pt x="8874" y="14208"/>
                      </a:lnTo>
                      <a:lnTo>
                        <a:pt x="8407" y="13641"/>
                      </a:lnTo>
                      <a:cubicBezTo>
                        <a:pt x="8307" y="13508"/>
                        <a:pt x="8240" y="13408"/>
                        <a:pt x="8140" y="13308"/>
                      </a:cubicBezTo>
                      <a:cubicBezTo>
                        <a:pt x="8640" y="12707"/>
                        <a:pt x="9107" y="12040"/>
                        <a:pt x="9508" y="11373"/>
                      </a:cubicBezTo>
                      <a:cubicBezTo>
                        <a:pt x="9708" y="11006"/>
                        <a:pt x="9908" y="10639"/>
                        <a:pt x="10108" y="10272"/>
                      </a:cubicBezTo>
                      <a:cubicBezTo>
                        <a:pt x="10208" y="10072"/>
                        <a:pt x="10275" y="9905"/>
                        <a:pt x="10375" y="9705"/>
                      </a:cubicBezTo>
                      <a:cubicBezTo>
                        <a:pt x="10375" y="9672"/>
                        <a:pt x="10408" y="9638"/>
                        <a:pt x="10408" y="9572"/>
                      </a:cubicBezTo>
                      <a:lnTo>
                        <a:pt x="10475" y="9672"/>
                      </a:lnTo>
                      <a:lnTo>
                        <a:pt x="10742" y="10005"/>
                      </a:lnTo>
                      <a:lnTo>
                        <a:pt x="11276" y="10739"/>
                      </a:lnTo>
                      <a:cubicBezTo>
                        <a:pt x="11643" y="11206"/>
                        <a:pt x="12010" y="11707"/>
                        <a:pt x="12376" y="12207"/>
                      </a:cubicBezTo>
                      <a:cubicBezTo>
                        <a:pt x="12412" y="12254"/>
                        <a:pt x="12468" y="12276"/>
                        <a:pt x="12525" y="12276"/>
                      </a:cubicBezTo>
                      <a:cubicBezTo>
                        <a:pt x="12628" y="12276"/>
                        <a:pt x="12732" y="12203"/>
                        <a:pt x="12710" y="12074"/>
                      </a:cubicBezTo>
                      <a:cubicBezTo>
                        <a:pt x="12643" y="11406"/>
                        <a:pt x="12543" y="10739"/>
                        <a:pt x="12477" y="10105"/>
                      </a:cubicBezTo>
                      <a:cubicBezTo>
                        <a:pt x="12376" y="9438"/>
                        <a:pt x="12310" y="8905"/>
                        <a:pt x="12210" y="8304"/>
                      </a:cubicBezTo>
                      <a:cubicBezTo>
                        <a:pt x="12443" y="8004"/>
                        <a:pt x="12610" y="7704"/>
                        <a:pt x="12843" y="7370"/>
                      </a:cubicBezTo>
                      <a:cubicBezTo>
                        <a:pt x="12910" y="7303"/>
                        <a:pt x="12944" y="7203"/>
                        <a:pt x="13010" y="7137"/>
                      </a:cubicBezTo>
                      <a:cubicBezTo>
                        <a:pt x="13044" y="7270"/>
                        <a:pt x="13110" y="7437"/>
                        <a:pt x="13144" y="7570"/>
                      </a:cubicBezTo>
                      <a:cubicBezTo>
                        <a:pt x="13210" y="7804"/>
                        <a:pt x="13277" y="8004"/>
                        <a:pt x="13344" y="8237"/>
                      </a:cubicBezTo>
                      <a:cubicBezTo>
                        <a:pt x="13411" y="8471"/>
                        <a:pt x="13477" y="8704"/>
                        <a:pt x="13577" y="8938"/>
                      </a:cubicBezTo>
                      <a:cubicBezTo>
                        <a:pt x="13611" y="9138"/>
                        <a:pt x="13677" y="9372"/>
                        <a:pt x="13811" y="9572"/>
                      </a:cubicBezTo>
                      <a:cubicBezTo>
                        <a:pt x="13823" y="9584"/>
                        <a:pt x="13844" y="9592"/>
                        <a:pt x="13866" y="9592"/>
                      </a:cubicBezTo>
                      <a:cubicBezTo>
                        <a:pt x="13904" y="9592"/>
                        <a:pt x="13944" y="9568"/>
                        <a:pt x="13944" y="9505"/>
                      </a:cubicBezTo>
                      <a:cubicBezTo>
                        <a:pt x="13978" y="9272"/>
                        <a:pt x="13944" y="9038"/>
                        <a:pt x="13844" y="8838"/>
                      </a:cubicBezTo>
                      <a:cubicBezTo>
                        <a:pt x="13811" y="8604"/>
                        <a:pt x="13744" y="8371"/>
                        <a:pt x="13677" y="8137"/>
                      </a:cubicBezTo>
                      <a:cubicBezTo>
                        <a:pt x="13611" y="7937"/>
                        <a:pt x="13544" y="7704"/>
                        <a:pt x="13444" y="7470"/>
                      </a:cubicBezTo>
                      <a:cubicBezTo>
                        <a:pt x="13411" y="7270"/>
                        <a:pt x="13310" y="7037"/>
                        <a:pt x="13210" y="6870"/>
                      </a:cubicBezTo>
                      <a:lnTo>
                        <a:pt x="13477" y="6470"/>
                      </a:lnTo>
                      <a:cubicBezTo>
                        <a:pt x="13544" y="6636"/>
                        <a:pt x="13577" y="6770"/>
                        <a:pt x="13644" y="6903"/>
                      </a:cubicBezTo>
                      <a:cubicBezTo>
                        <a:pt x="13677" y="7037"/>
                        <a:pt x="13711" y="7137"/>
                        <a:pt x="13711" y="7237"/>
                      </a:cubicBezTo>
                      <a:cubicBezTo>
                        <a:pt x="13744" y="7337"/>
                        <a:pt x="13744" y="7337"/>
                        <a:pt x="13777" y="7404"/>
                      </a:cubicBezTo>
                      <a:cubicBezTo>
                        <a:pt x="13777" y="7437"/>
                        <a:pt x="13811" y="7504"/>
                        <a:pt x="13844" y="7537"/>
                      </a:cubicBezTo>
                      <a:cubicBezTo>
                        <a:pt x="13861" y="7570"/>
                        <a:pt x="13894" y="7587"/>
                        <a:pt x="13928" y="7587"/>
                      </a:cubicBezTo>
                      <a:cubicBezTo>
                        <a:pt x="13961" y="7587"/>
                        <a:pt x="13994" y="7570"/>
                        <a:pt x="14011" y="7537"/>
                      </a:cubicBezTo>
                      <a:cubicBezTo>
                        <a:pt x="14044" y="7504"/>
                        <a:pt x="14044" y="7437"/>
                        <a:pt x="14044" y="7370"/>
                      </a:cubicBezTo>
                      <a:cubicBezTo>
                        <a:pt x="14044" y="7303"/>
                        <a:pt x="14011" y="7237"/>
                        <a:pt x="14011" y="7203"/>
                      </a:cubicBezTo>
                      <a:cubicBezTo>
                        <a:pt x="13944" y="6870"/>
                        <a:pt x="13811" y="6536"/>
                        <a:pt x="13644" y="6269"/>
                      </a:cubicBezTo>
                      <a:cubicBezTo>
                        <a:pt x="14511" y="5135"/>
                        <a:pt x="15445" y="4101"/>
                        <a:pt x="16513" y="3134"/>
                      </a:cubicBezTo>
                      <a:cubicBezTo>
                        <a:pt x="17046" y="2633"/>
                        <a:pt x="17614" y="2166"/>
                        <a:pt x="18181" y="1733"/>
                      </a:cubicBezTo>
                      <a:cubicBezTo>
                        <a:pt x="18447" y="1499"/>
                        <a:pt x="18748" y="1266"/>
                        <a:pt x="19048" y="1066"/>
                      </a:cubicBezTo>
                      <a:cubicBezTo>
                        <a:pt x="19148" y="999"/>
                        <a:pt x="19248" y="932"/>
                        <a:pt x="19348" y="866"/>
                      </a:cubicBezTo>
                      <a:close/>
                      <a:moveTo>
                        <a:pt x="19915" y="432"/>
                      </a:moveTo>
                      <a:cubicBezTo>
                        <a:pt x="19949" y="565"/>
                        <a:pt x="20015" y="699"/>
                        <a:pt x="20049" y="832"/>
                      </a:cubicBezTo>
                      <a:cubicBezTo>
                        <a:pt x="19748" y="1366"/>
                        <a:pt x="19482" y="1933"/>
                        <a:pt x="19215" y="2500"/>
                      </a:cubicBezTo>
                      <a:lnTo>
                        <a:pt x="17580" y="5902"/>
                      </a:lnTo>
                      <a:lnTo>
                        <a:pt x="16780" y="7604"/>
                      </a:lnTo>
                      <a:cubicBezTo>
                        <a:pt x="16446" y="8137"/>
                        <a:pt x="16213" y="8738"/>
                        <a:pt x="16046" y="9338"/>
                      </a:cubicBezTo>
                      <a:cubicBezTo>
                        <a:pt x="16022" y="9385"/>
                        <a:pt x="16082" y="9433"/>
                        <a:pt x="16143" y="9433"/>
                      </a:cubicBezTo>
                      <a:cubicBezTo>
                        <a:pt x="16168" y="9433"/>
                        <a:pt x="16193" y="9425"/>
                        <a:pt x="16213" y="9405"/>
                      </a:cubicBezTo>
                      <a:cubicBezTo>
                        <a:pt x="16413" y="9105"/>
                        <a:pt x="16579" y="8805"/>
                        <a:pt x="16713" y="8504"/>
                      </a:cubicBezTo>
                      <a:cubicBezTo>
                        <a:pt x="16880" y="8171"/>
                        <a:pt x="17046" y="7837"/>
                        <a:pt x="17180" y="7504"/>
                      </a:cubicBezTo>
                      <a:lnTo>
                        <a:pt x="18781" y="4101"/>
                      </a:lnTo>
                      <a:cubicBezTo>
                        <a:pt x="19248" y="3100"/>
                        <a:pt x="19748" y="2100"/>
                        <a:pt x="20182" y="1099"/>
                      </a:cubicBezTo>
                      <a:lnTo>
                        <a:pt x="20282" y="1433"/>
                      </a:lnTo>
                      <a:lnTo>
                        <a:pt x="20749" y="2633"/>
                      </a:lnTo>
                      <a:cubicBezTo>
                        <a:pt x="21249" y="4101"/>
                        <a:pt x="21750" y="5536"/>
                        <a:pt x="22183" y="7037"/>
                      </a:cubicBezTo>
                      <a:cubicBezTo>
                        <a:pt x="22417" y="7770"/>
                        <a:pt x="22650" y="8504"/>
                        <a:pt x="22851" y="9238"/>
                      </a:cubicBezTo>
                      <a:lnTo>
                        <a:pt x="22884" y="9438"/>
                      </a:lnTo>
                      <a:cubicBezTo>
                        <a:pt x="21850" y="10072"/>
                        <a:pt x="20849" y="10773"/>
                        <a:pt x="19815" y="11473"/>
                      </a:cubicBezTo>
                      <a:lnTo>
                        <a:pt x="18214" y="12607"/>
                      </a:lnTo>
                      <a:lnTo>
                        <a:pt x="17413" y="13208"/>
                      </a:lnTo>
                      <a:cubicBezTo>
                        <a:pt x="17147" y="13374"/>
                        <a:pt x="16880" y="13575"/>
                        <a:pt x="16680" y="13841"/>
                      </a:cubicBezTo>
                      <a:cubicBezTo>
                        <a:pt x="16620" y="13901"/>
                        <a:pt x="16667" y="14014"/>
                        <a:pt x="16748" y="14014"/>
                      </a:cubicBezTo>
                      <a:cubicBezTo>
                        <a:pt x="16758" y="14014"/>
                        <a:pt x="16769" y="14012"/>
                        <a:pt x="16780" y="14008"/>
                      </a:cubicBezTo>
                      <a:cubicBezTo>
                        <a:pt x="17080" y="13875"/>
                        <a:pt x="17380" y="13675"/>
                        <a:pt x="17614" y="13475"/>
                      </a:cubicBezTo>
                      <a:lnTo>
                        <a:pt x="18381" y="12941"/>
                      </a:lnTo>
                      <a:lnTo>
                        <a:pt x="19982" y="11807"/>
                      </a:lnTo>
                      <a:cubicBezTo>
                        <a:pt x="20983" y="11106"/>
                        <a:pt x="21983" y="10439"/>
                        <a:pt x="22951" y="9705"/>
                      </a:cubicBezTo>
                      <a:cubicBezTo>
                        <a:pt x="23017" y="9939"/>
                        <a:pt x="23084" y="10172"/>
                        <a:pt x="23151" y="10406"/>
                      </a:cubicBezTo>
                      <a:cubicBezTo>
                        <a:pt x="23051" y="10439"/>
                        <a:pt x="22984" y="10472"/>
                        <a:pt x="22884" y="10506"/>
                      </a:cubicBezTo>
                      <a:lnTo>
                        <a:pt x="22350" y="10773"/>
                      </a:lnTo>
                      <a:cubicBezTo>
                        <a:pt x="22017" y="10973"/>
                        <a:pt x="21650" y="11173"/>
                        <a:pt x="21316" y="11373"/>
                      </a:cubicBezTo>
                      <a:cubicBezTo>
                        <a:pt x="20983" y="11573"/>
                        <a:pt x="20616" y="11807"/>
                        <a:pt x="20282" y="12040"/>
                      </a:cubicBezTo>
                      <a:cubicBezTo>
                        <a:pt x="20115" y="12174"/>
                        <a:pt x="19949" y="12274"/>
                        <a:pt x="19782" y="12407"/>
                      </a:cubicBezTo>
                      <a:cubicBezTo>
                        <a:pt x="19648" y="12507"/>
                        <a:pt x="19515" y="12641"/>
                        <a:pt x="19415" y="12807"/>
                      </a:cubicBezTo>
                      <a:cubicBezTo>
                        <a:pt x="19386" y="12865"/>
                        <a:pt x="19407" y="12947"/>
                        <a:pt x="19478" y="12947"/>
                      </a:cubicBezTo>
                      <a:cubicBezTo>
                        <a:pt x="19489" y="12947"/>
                        <a:pt x="19501" y="12945"/>
                        <a:pt x="19515" y="12941"/>
                      </a:cubicBezTo>
                      <a:cubicBezTo>
                        <a:pt x="19682" y="12907"/>
                        <a:pt x="19848" y="12807"/>
                        <a:pt x="20015" y="12707"/>
                      </a:cubicBezTo>
                      <a:cubicBezTo>
                        <a:pt x="20182" y="12574"/>
                        <a:pt x="20349" y="12474"/>
                        <a:pt x="20516" y="12340"/>
                      </a:cubicBezTo>
                      <a:cubicBezTo>
                        <a:pt x="20849" y="12107"/>
                        <a:pt x="21183" y="11907"/>
                        <a:pt x="21516" y="11707"/>
                      </a:cubicBezTo>
                      <a:cubicBezTo>
                        <a:pt x="21850" y="11473"/>
                        <a:pt x="22183" y="11273"/>
                        <a:pt x="22550" y="11106"/>
                      </a:cubicBezTo>
                      <a:lnTo>
                        <a:pt x="23084" y="10806"/>
                      </a:lnTo>
                      <a:lnTo>
                        <a:pt x="23218" y="10706"/>
                      </a:lnTo>
                      <a:cubicBezTo>
                        <a:pt x="23251" y="10806"/>
                        <a:pt x="23284" y="10906"/>
                        <a:pt x="23318" y="11006"/>
                      </a:cubicBezTo>
                      <a:cubicBezTo>
                        <a:pt x="23351" y="11073"/>
                        <a:pt x="23384" y="11206"/>
                        <a:pt x="23418" y="11306"/>
                      </a:cubicBezTo>
                      <a:cubicBezTo>
                        <a:pt x="22984" y="11506"/>
                        <a:pt x="22550" y="11740"/>
                        <a:pt x="22117" y="11973"/>
                      </a:cubicBezTo>
                      <a:cubicBezTo>
                        <a:pt x="21716" y="12207"/>
                        <a:pt x="21283" y="12440"/>
                        <a:pt x="20916" y="12641"/>
                      </a:cubicBezTo>
                      <a:lnTo>
                        <a:pt x="19648" y="13341"/>
                      </a:lnTo>
                      <a:lnTo>
                        <a:pt x="19048" y="13708"/>
                      </a:lnTo>
                      <a:cubicBezTo>
                        <a:pt x="18814" y="13775"/>
                        <a:pt x="18648" y="13908"/>
                        <a:pt x="18514" y="14108"/>
                      </a:cubicBezTo>
                      <a:cubicBezTo>
                        <a:pt x="18481" y="14142"/>
                        <a:pt x="18481" y="14208"/>
                        <a:pt x="18514" y="14242"/>
                      </a:cubicBezTo>
                      <a:cubicBezTo>
                        <a:pt x="18447" y="14375"/>
                        <a:pt x="18514" y="14509"/>
                        <a:pt x="18648" y="14509"/>
                      </a:cubicBezTo>
                      <a:cubicBezTo>
                        <a:pt x="19115" y="14475"/>
                        <a:pt x="19582" y="14409"/>
                        <a:pt x="20049" y="14275"/>
                      </a:cubicBezTo>
                      <a:cubicBezTo>
                        <a:pt x="20482" y="14175"/>
                        <a:pt x="20916" y="14042"/>
                        <a:pt x="21350" y="13908"/>
                      </a:cubicBezTo>
                      <a:cubicBezTo>
                        <a:pt x="21817" y="13775"/>
                        <a:pt x="22250" y="13641"/>
                        <a:pt x="22684" y="13475"/>
                      </a:cubicBezTo>
                      <a:lnTo>
                        <a:pt x="22851" y="13374"/>
                      </a:lnTo>
                      <a:lnTo>
                        <a:pt x="22484" y="13741"/>
                      </a:lnTo>
                      <a:cubicBezTo>
                        <a:pt x="22083" y="14175"/>
                        <a:pt x="21650" y="14542"/>
                        <a:pt x="21216" y="14942"/>
                      </a:cubicBezTo>
                      <a:cubicBezTo>
                        <a:pt x="20749" y="15309"/>
                        <a:pt x="20315" y="15676"/>
                        <a:pt x="19848" y="16010"/>
                      </a:cubicBezTo>
                      <a:cubicBezTo>
                        <a:pt x="19615" y="16210"/>
                        <a:pt x="19381" y="16377"/>
                        <a:pt x="19115" y="16543"/>
                      </a:cubicBezTo>
                      <a:lnTo>
                        <a:pt x="18781" y="16777"/>
                      </a:lnTo>
                      <a:cubicBezTo>
                        <a:pt x="18648" y="16844"/>
                        <a:pt x="18514" y="16944"/>
                        <a:pt x="18414" y="17077"/>
                      </a:cubicBezTo>
                      <a:cubicBezTo>
                        <a:pt x="18381" y="17110"/>
                        <a:pt x="18381" y="17144"/>
                        <a:pt x="18381" y="17211"/>
                      </a:cubicBezTo>
                      <a:cubicBezTo>
                        <a:pt x="18281" y="17311"/>
                        <a:pt x="18314" y="17477"/>
                        <a:pt x="18447" y="17511"/>
                      </a:cubicBezTo>
                      <a:cubicBezTo>
                        <a:pt x="18564" y="17527"/>
                        <a:pt x="18681" y="17536"/>
                        <a:pt x="18798" y="17536"/>
                      </a:cubicBezTo>
                      <a:cubicBezTo>
                        <a:pt x="18914" y="17536"/>
                        <a:pt x="19031" y="17527"/>
                        <a:pt x="19148" y="17511"/>
                      </a:cubicBezTo>
                      <a:lnTo>
                        <a:pt x="19782" y="17511"/>
                      </a:lnTo>
                      <a:cubicBezTo>
                        <a:pt x="20215" y="17511"/>
                        <a:pt x="20649" y="17511"/>
                        <a:pt x="21083" y="17544"/>
                      </a:cubicBezTo>
                      <a:cubicBezTo>
                        <a:pt x="21516" y="17577"/>
                        <a:pt x="21950" y="17611"/>
                        <a:pt x="22384" y="17644"/>
                      </a:cubicBezTo>
                      <a:cubicBezTo>
                        <a:pt x="22650" y="17678"/>
                        <a:pt x="22917" y="17744"/>
                        <a:pt x="23184" y="17778"/>
                      </a:cubicBezTo>
                      <a:cubicBezTo>
                        <a:pt x="23151" y="17811"/>
                        <a:pt x="23117" y="17911"/>
                        <a:pt x="23084" y="17978"/>
                      </a:cubicBezTo>
                      <a:lnTo>
                        <a:pt x="23084" y="18011"/>
                      </a:lnTo>
                      <a:cubicBezTo>
                        <a:pt x="23051" y="18178"/>
                        <a:pt x="22984" y="18378"/>
                        <a:pt x="22917" y="18545"/>
                      </a:cubicBezTo>
                      <a:cubicBezTo>
                        <a:pt x="22917" y="18612"/>
                        <a:pt x="22884" y="18678"/>
                        <a:pt x="22884" y="18745"/>
                      </a:cubicBezTo>
                      <a:cubicBezTo>
                        <a:pt x="22650" y="18678"/>
                        <a:pt x="22450" y="18678"/>
                        <a:pt x="22217" y="18678"/>
                      </a:cubicBezTo>
                      <a:lnTo>
                        <a:pt x="19915" y="18678"/>
                      </a:lnTo>
                      <a:cubicBezTo>
                        <a:pt x="19548" y="18678"/>
                        <a:pt x="19181" y="18712"/>
                        <a:pt x="18814" y="18778"/>
                      </a:cubicBezTo>
                      <a:cubicBezTo>
                        <a:pt x="18748" y="18812"/>
                        <a:pt x="18781" y="18912"/>
                        <a:pt x="18814" y="18912"/>
                      </a:cubicBezTo>
                      <a:cubicBezTo>
                        <a:pt x="19090" y="18987"/>
                        <a:pt x="19365" y="19024"/>
                        <a:pt x="19640" y="19024"/>
                      </a:cubicBezTo>
                      <a:cubicBezTo>
                        <a:pt x="19732" y="19024"/>
                        <a:pt x="19823" y="19020"/>
                        <a:pt x="19915" y="19012"/>
                      </a:cubicBezTo>
                      <a:lnTo>
                        <a:pt x="22784" y="19012"/>
                      </a:lnTo>
                      <a:cubicBezTo>
                        <a:pt x="22717" y="19212"/>
                        <a:pt x="22650" y="19445"/>
                        <a:pt x="22617" y="19612"/>
                      </a:cubicBezTo>
                      <a:cubicBezTo>
                        <a:pt x="22417" y="20246"/>
                        <a:pt x="22250" y="20880"/>
                        <a:pt x="22050" y="21480"/>
                      </a:cubicBezTo>
                      <a:cubicBezTo>
                        <a:pt x="21983" y="21747"/>
                        <a:pt x="21883" y="21981"/>
                        <a:pt x="21750" y="22214"/>
                      </a:cubicBezTo>
                      <a:cubicBezTo>
                        <a:pt x="21583" y="22448"/>
                        <a:pt x="21350" y="22614"/>
                        <a:pt x="21116" y="22714"/>
                      </a:cubicBezTo>
                      <a:cubicBezTo>
                        <a:pt x="20549" y="22881"/>
                        <a:pt x="19949" y="23048"/>
                        <a:pt x="19348" y="23115"/>
                      </a:cubicBezTo>
                      <a:cubicBezTo>
                        <a:pt x="19048" y="23181"/>
                        <a:pt x="18748" y="23215"/>
                        <a:pt x="18414" y="23282"/>
                      </a:cubicBezTo>
                      <a:lnTo>
                        <a:pt x="17914" y="23348"/>
                      </a:lnTo>
                      <a:cubicBezTo>
                        <a:pt x="17847" y="23348"/>
                        <a:pt x="17780" y="23348"/>
                        <a:pt x="17714" y="23382"/>
                      </a:cubicBezTo>
                      <a:cubicBezTo>
                        <a:pt x="17647" y="23382"/>
                        <a:pt x="17580" y="23415"/>
                        <a:pt x="17480" y="23448"/>
                      </a:cubicBezTo>
                      <a:cubicBezTo>
                        <a:pt x="17380" y="23515"/>
                        <a:pt x="17380" y="23715"/>
                        <a:pt x="17513" y="23749"/>
                      </a:cubicBezTo>
                      <a:lnTo>
                        <a:pt x="17714" y="23749"/>
                      </a:lnTo>
                      <a:cubicBezTo>
                        <a:pt x="17980" y="23882"/>
                        <a:pt x="18281" y="23982"/>
                        <a:pt x="18581" y="24049"/>
                      </a:cubicBezTo>
                      <a:cubicBezTo>
                        <a:pt x="18914" y="24149"/>
                        <a:pt x="19215" y="24249"/>
                        <a:pt x="19548" y="24349"/>
                      </a:cubicBezTo>
                      <a:cubicBezTo>
                        <a:pt x="20182" y="24516"/>
                        <a:pt x="20782" y="24649"/>
                        <a:pt x="21416" y="24783"/>
                      </a:cubicBezTo>
                      <a:cubicBezTo>
                        <a:pt x="21383" y="24949"/>
                        <a:pt x="21383" y="25116"/>
                        <a:pt x="21350" y="25283"/>
                      </a:cubicBezTo>
                      <a:cubicBezTo>
                        <a:pt x="20716" y="25083"/>
                        <a:pt x="20115" y="24883"/>
                        <a:pt x="19482" y="24716"/>
                      </a:cubicBezTo>
                      <a:lnTo>
                        <a:pt x="18481" y="24449"/>
                      </a:lnTo>
                      <a:cubicBezTo>
                        <a:pt x="18314" y="24382"/>
                        <a:pt x="18147" y="24349"/>
                        <a:pt x="18014" y="24316"/>
                      </a:cubicBezTo>
                      <a:cubicBezTo>
                        <a:pt x="17896" y="24292"/>
                        <a:pt x="17795" y="24268"/>
                        <a:pt x="17686" y="24268"/>
                      </a:cubicBezTo>
                      <a:cubicBezTo>
                        <a:pt x="17642" y="24268"/>
                        <a:pt x="17596" y="24273"/>
                        <a:pt x="17547" y="24282"/>
                      </a:cubicBezTo>
                      <a:cubicBezTo>
                        <a:pt x="17480" y="24316"/>
                        <a:pt x="17447" y="24416"/>
                        <a:pt x="17513" y="24482"/>
                      </a:cubicBezTo>
                      <a:cubicBezTo>
                        <a:pt x="17647" y="24582"/>
                        <a:pt x="17814" y="24683"/>
                        <a:pt x="17980" y="24716"/>
                      </a:cubicBezTo>
                      <a:lnTo>
                        <a:pt x="18447" y="24849"/>
                      </a:lnTo>
                      <a:lnTo>
                        <a:pt x="19415" y="25116"/>
                      </a:lnTo>
                      <a:cubicBezTo>
                        <a:pt x="20049" y="25283"/>
                        <a:pt x="20649" y="25450"/>
                        <a:pt x="21283" y="25583"/>
                      </a:cubicBezTo>
                      <a:lnTo>
                        <a:pt x="21149" y="26451"/>
                      </a:lnTo>
                      <a:cubicBezTo>
                        <a:pt x="21149" y="26451"/>
                        <a:pt x="21116" y="26451"/>
                        <a:pt x="21116" y="26417"/>
                      </a:cubicBezTo>
                      <a:cubicBezTo>
                        <a:pt x="20416" y="26250"/>
                        <a:pt x="19682" y="26084"/>
                        <a:pt x="18981" y="25917"/>
                      </a:cubicBezTo>
                      <a:lnTo>
                        <a:pt x="17880" y="25683"/>
                      </a:lnTo>
                      <a:lnTo>
                        <a:pt x="17347" y="25583"/>
                      </a:lnTo>
                      <a:cubicBezTo>
                        <a:pt x="17229" y="25560"/>
                        <a:pt x="17111" y="25536"/>
                        <a:pt x="16993" y="25536"/>
                      </a:cubicBezTo>
                      <a:cubicBezTo>
                        <a:pt x="16944" y="25536"/>
                        <a:pt x="16895" y="25540"/>
                        <a:pt x="16846" y="25550"/>
                      </a:cubicBezTo>
                      <a:cubicBezTo>
                        <a:pt x="16780" y="25550"/>
                        <a:pt x="16713" y="25650"/>
                        <a:pt x="16780" y="25717"/>
                      </a:cubicBezTo>
                      <a:cubicBezTo>
                        <a:pt x="16946" y="25817"/>
                        <a:pt x="17113" y="25850"/>
                        <a:pt x="17280" y="25883"/>
                      </a:cubicBezTo>
                      <a:lnTo>
                        <a:pt x="17814" y="26017"/>
                      </a:lnTo>
                      <a:lnTo>
                        <a:pt x="18881" y="26217"/>
                      </a:lnTo>
                      <a:cubicBezTo>
                        <a:pt x="19615" y="26384"/>
                        <a:pt x="20349" y="26517"/>
                        <a:pt x="21083" y="26651"/>
                      </a:cubicBezTo>
                      <a:lnTo>
                        <a:pt x="21116" y="26651"/>
                      </a:lnTo>
                      <a:cubicBezTo>
                        <a:pt x="21049" y="27084"/>
                        <a:pt x="20983" y="27518"/>
                        <a:pt x="20916" y="27952"/>
                      </a:cubicBezTo>
                      <a:lnTo>
                        <a:pt x="20482" y="30854"/>
                      </a:lnTo>
                      <a:cubicBezTo>
                        <a:pt x="20416" y="31221"/>
                        <a:pt x="20349" y="31588"/>
                        <a:pt x="20282" y="31988"/>
                      </a:cubicBezTo>
                      <a:cubicBezTo>
                        <a:pt x="20199" y="31971"/>
                        <a:pt x="20115" y="31963"/>
                        <a:pt x="20032" y="31963"/>
                      </a:cubicBezTo>
                      <a:cubicBezTo>
                        <a:pt x="19949" y="31963"/>
                        <a:pt x="19865" y="31971"/>
                        <a:pt x="19782" y="31988"/>
                      </a:cubicBezTo>
                      <a:lnTo>
                        <a:pt x="19081" y="32021"/>
                      </a:lnTo>
                      <a:lnTo>
                        <a:pt x="18414" y="32055"/>
                      </a:lnTo>
                      <a:cubicBezTo>
                        <a:pt x="18366" y="32055"/>
                        <a:pt x="18305" y="32052"/>
                        <a:pt x="18240" y="32052"/>
                      </a:cubicBezTo>
                      <a:cubicBezTo>
                        <a:pt x="18076" y="32052"/>
                        <a:pt x="17885" y="32069"/>
                        <a:pt x="17814" y="32188"/>
                      </a:cubicBezTo>
                      <a:cubicBezTo>
                        <a:pt x="17780" y="32221"/>
                        <a:pt x="17780" y="32255"/>
                        <a:pt x="17814" y="32288"/>
                      </a:cubicBezTo>
                      <a:cubicBezTo>
                        <a:pt x="17880" y="32388"/>
                        <a:pt x="17980" y="32388"/>
                        <a:pt x="18081" y="32388"/>
                      </a:cubicBezTo>
                      <a:lnTo>
                        <a:pt x="18414" y="32388"/>
                      </a:lnTo>
                      <a:lnTo>
                        <a:pt x="19081" y="32355"/>
                      </a:lnTo>
                      <a:lnTo>
                        <a:pt x="19748" y="32288"/>
                      </a:lnTo>
                      <a:cubicBezTo>
                        <a:pt x="19915" y="32288"/>
                        <a:pt x="20049" y="32288"/>
                        <a:pt x="20215" y="32255"/>
                      </a:cubicBezTo>
                      <a:lnTo>
                        <a:pt x="20215" y="32255"/>
                      </a:lnTo>
                      <a:cubicBezTo>
                        <a:pt x="20182" y="32421"/>
                        <a:pt x="20149" y="32555"/>
                        <a:pt x="20082" y="32688"/>
                      </a:cubicBezTo>
                      <a:cubicBezTo>
                        <a:pt x="19982" y="32672"/>
                        <a:pt x="19890" y="32663"/>
                        <a:pt x="19803" y="32663"/>
                      </a:cubicBezTo>
                      <a:cubicBezTo>
                        <a:pt x="19715" y="32663"/>
                        <a:pt x="19632" y="32672"/>
                        <a:pt x="19548" y="32688"/>
                      </a:cubicBezTo>
                      <a:lnTo>
                        <a:pt x="18881" y="32755"/>
                      </a:lnTo>
                      <a:lnTo>
                        <a:pt x="17580" y="32888"/>
                      </a:lnTo>
                      <a:lnTo>
                        <a:pt x="16246" y="33022"/>
                      </a:lnTo>
                      <a:cubicBezTo>
                        <a:pt x="15812" y="33022"/>
                        <a:pt x="15379" y="33089"/>
                        <a:pt x="14978" y="33222"/>
                      </a:cubicBezTo>
                      <a:cubicBezTo>
                        <a:pt x="14878" y="33255"/>
                        <a:pt x="14878" y="33355"/>
                        <a:pt x="14978" y="33389"/>
                      </a:cubicBezTo>
                      <a:cubicBezTo>
                        <a:pt x="15144" y="33414"/>
                        <a:pt x="15310" y="33425"/>
                        <a:pt x="15477" y="33425"/>
                      </a:cubicBezTo>
                      <a:cubicBezTo>
                        <a:pt x="15748" y="33425"/>
                        <a:pt x="16024" y="33397"/>
                        <a:pt x="16313" y="33355"/>
                      </a:cubicBezTo>
                      <a:lnTo>
                        <a:pt x="17614" y="33222"/>
                      </a:lnTo>
                      <a:lnTo>
                        <a:pt x="18948" y="33089"/>
                      </a:lnTo>
                      <a:lnTo>
                        <a:pt x="19615" y="32989"/>
                      </a:lnTo>
                      <a:lnTo>
                        <a:pt x="19848" y="32955"/>
                      </a:lnTo>
                      <a:lnTo>
                        <a:pt x="19848" y="32955"/>
                      </a:lnTo>
                      <a:cubicBezTo>
                        <a:pt x="19782" y="33022"/>
                        <a:pt x="19715" y="33089"/>
                        <a:pt x="19615" y="33155"/>
                      </a:cubicBezTo>
                      <a:cubicBezTo>
                        <a:pt x="19215" y="33355"/>
                        <a:pt x="18781" y="33489"/>
                        <a:pt x="18381" y="33589"/>
                      </a:cubicBezTo>
                      <a:lnTo>
                        <a:pt x="16980" y="34056"/>
                      </a:lnTo>
                      <a:lnTo>
                        <a:pt x="14144" y="34990"/>
                      </a:lnTo>
                      <a:cubicBezTo>
                        <a:pt x="13978" y="35023"/>
                        <a:pt x="13978" y="35290"/>
                        <a:pt x="14144" y="35357"/>
                      </a:cubicBezTo>
                      <a:cubicBezTo>
                        <a:pt x="14144" y="35390"/>
                        <a:pt x="14178" y="35424"/>
                        <a:pt x="14244" y="35424"/>
                      </a:cubicBezTo>
                      <a:cubicBezTo>
                        <a:pt x="15078" y="35524"/>
                        <a:pt x="15946" y="35524"/>
                        <a:pt x="16813" y="35557"/>
                      </a:cubicBezTo>
                      <a:lnTo>
                        <a:pt x="19248" y="35624"/>
                      </a:lnTo>
                      <a:cubicBezTo>
                        <a:pt x="19348" y="36024"/>
                        <a:pt x="19348" y="36424"/>
                        <a:pt x="19281" y="36825"/>
                      </a:cubicBezTo>
                      <a:cubicBezTo>
                        <a:pt x="19148" y="37358"/>
                        <a:pt x="18648" y="37558"/>
                        <a:pt x="18147" y="37692"/>
                      </a:cubicBezTo>
                      <a:cubicBezTo>
                        <a:pt x="17513" y="37825"/>
                        <a:pt x="16880" y="37925"/>
                        <a:pt x="16213" y="38025"/>
                      </a:cubicBezTo>
                      <a:lnTo>
                        <a:pt x="15212" y="38192"/>
                      </a:lnTo>
                      <a:cubicBezTo>
                        <a:pt x="14945" y="38192"/>
                        <a:pt x="14711" y="38226"/>
                        <a:pt x="14445" y="38292"/>
                      </a:cubicBezTo>
                      <a:lnTo>
                        <a:pt x="14411" y="38292"/>
                      </a:lnTo>
                      <a:cubicBezTo>
                        <a:pt x="14345" y="38292"/>
                        <a:pt x="14311" y="38326"/>
                        <a:pt x="14278" y="38359"/>
                      </a:cubicBezTo>
                      <a:cubicBezTo>
                        <a:pt x="14144" y="38426"/>
                        <a:pt x="14211" y="38626"/>
                        <a:pt x="14345" y="38659"/>
                      </a:cubicBezTo>
                      <a:cubicBezTo>
                        <a:pt x="14428" y="38676"/>
                        <a:pt x="14503" y="38684"/>
                        <a:pt x="14578" y="38684"/>
                      </a:cubicBezTo>
                      <a:cubicBezTo>
                        <a:pt x="14653" y="38684"/>
                        <a:pt x="14728" y="38676"/>
                        <a:pt x="14812" y="38659"/>
                      </a:cubicBezTo>
                      <a:cubicBezTo>
                        <a:pt x="15445" y="38793"/>
                        <a:pt x="16079" y="38859"/>
                        <a:pt x="16680" y="38959"/>
                      </a:cubicBezTo>
                      <a:lnTo>
                        <a:pt x="18781" y="39293"/>
                      </a:lnTo>
                      <a:lnTo>
                        <a:pt x="18714" y="39760"/>
                      </a:lnTo>
                      <a:cubicBezTo>
                        <a:pt x="18581" y="39727"/>
                        <a:pt x="18414" y="39727"/>
                        <a:pt x="18314" y="39727"/>
                      </a:cubicBezTo>
                      <a:cubicBezTo>
                        <a:pt x="18081" y="39693"/>
                        <a:pt x="17880" y="39693"/>
                        <a:pt x="17647" y="39660"/>
                      </a:cubicBezTo>
                      <a:lnTo>
                        <a:pt x="16246" y="39560"/>
                      </a:lnTo>
                      <a:lnTo>
                        <a:pt x="14878" y="39460"/>
                      </a:lnTo>
                      <a:cubicBezTo>
                        <a:pt x="14536" y="39411"/>
                        <a:pt x="14195" y="39380"/>
                        <a:pt x="13866" y="39380"/>
                      </a:cubicBezTo>
                      <a:cubicBezTo>
                        <a:pt x="13745" y="39380"/>
                        <a:pt x="13627" y="39384"/>
                        <a:pt x="13511" y="39393"/>
                      </a:cubicBezTo>
                      <a:cubicBezTo>
                        <a:pt x="13310" y="39393"/>
                        <a:pt x="13310" y="39693"/>
                        <a:pt x="13511" y="39693"/>
                      </a:cubicBezTo>
                      <a:cubicBezTo>
                        <a:pt x="13944" y="39760"/>
                        <a:pt x="14411" y="39793"/>
                        <a:pt x="14878" y="39827"/>
                      </a:cubicBezTo>
                      <a:lnTo>
                        <a:pt x="16279" y="39893"/>
                      </a:lnTo>
                      <a:lnTo>
                        <a:pt x="17647" y="39994"/>
                      </a:lnTo>
                      <a:cubicBezTo>
                        <a:pt x="17880" y="39994"/>
                        <a:pt x="18114" y="40027"/>
                        <a:pt x="18347" y="40027"/>
                      </a:cubicBezTo>
                      <a:cubicBezTo>
                        <a:pt x="18447" y="40027"/>
                        <a:pt x="18581" y="40060"/>
                        <a:pt x="18681" y="40060"/>
                      </a:cubicBezTo>
                      <a:cubicBezTo>
                        <a:pt x="18581" y="41161"/>
                        <a:pt x="18414" y="42228"/>
                        <a:pt x="18181" y="43296"/>
                      </a:cubicBezTo>
                      <a:cubicBezTo>
                        <a:pt x="17947" y="44497"/>
                        <a:pt x="17513" y="45664"/>
                        <a:pt x="16946" y="46732"/>
                      </a:cubicBezTo>
                      <a:cubicBezTo>
                        <a:pt x="16246" y="47866"/>
                        <a:pt x="15312" y="48867"/>
                        <a:pt x="14211" y="49600"/>
                      </a:cubicBezTo>
                      <a:cubicBezTo>
                        <a:pt x="12944" y="50434"/>
                        <a:pt x="11609" y="51168"/>
                        <a:pt x="10242" y="51835"/>
                      </a:cubicBezTo>
                      <a:cubicBezTo>
                        <a:pt x="9508" y="52202"/>
                        <a:pt x="8774" y="52536"/>
                        <a:pt x="8040" y="52903"/>
                      </a:cubicBezTo>
                      <a:cubicBezTo>
                        <a:pt x="7706" y="53070"/>
                        <a:pt x="7340" y="53236"/>
                        <a:pt x="6939" y="53336"/>
                      </a:cubicBezTo>
                      <a:cubicBezTo>
                        <a:pt x="6939" y="53103"/>
                        <a:pt x="6939" y="52869"/>
                        <a:pt x="6973" y="52669"/>
                      </a:cubicBezTo>
                      <a:cubicBezTo>
                        <a:pt x="7006" y="52336"/>
                        <a:pt x="7039" y="52002"/>
                        <a:pt x="7039" y="51669"/>
                      </a:cubicBezTo>
                      <a:cubicBezTo>
                        <a:pt x="7139" y="50468"/>
                        <a:pt x="7239" y="49300"/>
                        <a:pt x="7340" y="48133"/>
                      </a:cubicBezTo>
                      <a:cubicBezTo>
                        <a:pt x="7373" y="47532"/>
                        <a:pt x="7440" y="46965"/>
                        <a:pt x="7506" y="46365"/>
                      </a:cubicBezTo>
                      <a:cubicBezTo>
                        <a:pt x="7573" y="45764"/>
                        <a:pt x="7606" y="45197"/>
                        <a:pt x="7640" y="44597"/>
                      </a:cubicBezTo>
                      <a:cubicBezTo>
                        <a:pt x="7640" y="44537"/>
                        <a:pt x="7580" y="44489"/>
                        <a:pt x="7532" y="44489"/>
                      </a:cubicBezTo>
                      <a:cubicBezTo>
                        <a:pt x="7500" y="44489"/>
                        <a:pt x="7473" y="44510"/>
                        <a:pt x="7473" y="44563"/>
                      </a:cubicBezTo>
                      <a:cubicBezTo>
                        <a:pt x="7373" y="45231"/>
                        <a:pt x="7239" y="45898"/>
                        <a:pt x="7139" y="46565"/>
                      </a:cubicBezTo>
                      <a:cubicBezTo>
                        <a:pt x="7006" y="47766"/>
                        <a:pt x="6873" y="48933"/>
                        <a:pt x="6772" y="50101"/>
                      </a:cubicBezTo>
                      <a:cubicBezTo>
                        <a:pt x="6739" y="50701"/>
                        <a:pt x="6672" y="51268"/>
                        <a:pt x="6639" y="51869"/>
                      </a:cubicBezTo>
                      <a:cubicBezTo>
                        <a:pt x="6606" y="52169"/>
                        <a:pt x="6606" y="52469"/>
                        <a:pt x="6572" y="52769"/>
                      </a:cubicBezTo>
                      <a:cubicBezTo>
                        <a:pt x="6572" y="53003"/>
                        <a:pt x="6539" y="53203"/>
                        <a:pt x="6539" y="53436"/>
                      </a:cubicBezTo>
                      <a:cubicBezTo>
                        <a:pt x="6472" y="53453"/>
                        <a:pt x="6406" y="53462"/>
                        <a:pt x="6339" y="53462"/>
                      </a:cubicBezTo>
                      <a:cubicBezTo>
                        <a:pt x="6272" y="53462"/>
                        <a:pt x="6205" y="53453"/>
                        <a:pt x="6139" y="53436"/>
                      </a:cubicBezTo>
                      <a:cubicBezTo>
                        <a:pt x="6172" y="51101"/>
                        <a:pt x="6272" y="48800"/>
                        <a:pt x="6472" y="46465"/>
                      </a:cubicBezTo>
                      <a:cubicBezTo>
                        <a:pt x="7406" y="34356"/>
                        <a:pt x="10242" y="22481"/>
                        <a:pt x="14845" y="11273"/>
                      </a:cubicBezTo>
                      <a:cubicBezTo>
                        <a:pt x="16313" y="7604"/>
                        <a:pt x="18014" y="4001"/>
                        <a:pt x="19848" y="499"/>
                      </a:cubicBezTo>
                      <a:lnTo>
                        <a:pt x="19915" y="432"/>
                      </a:lnTo>
                      <a:close/>
                      <a:moveTo>
                        <a:pt x="19997" y="1"/>
                      </a:moveTo>
                      <a:cubicBezTo>
                        <a:pt x="19920" y="1"/>
                        <a:pt x="19848" y="66"/>
                        <a:pt x="19848" y="132"/>
                      </a:cubicBezTo>
                      <a:cubicBezTo>
                        <a:pt x="19782" y="132"/>
                        <a:pt x="19748" y="165"/>
                        <a:pt x="19715" y="198"/>
                      </a:cubicBezTo>
                      <a:lnTo>
                        <a:pt x="19715" y="232"/>
                      </a:lnTo>
                      <a:cubicBezTo>
                        <a:pt x="19381" y="399"/>
                        <a:pt x="19081" y="599"/>
                        <a:pt x="18781" y="832"/>
                      </a:cubicBezTo>
                      <a:cubicBezTo>
                        <a:pt x="18414" y="1066"/>
                        <a:pt x="18081" y="1299"/>
                        <a:pt x="17747" y="1566"/>
                      </a:cubicBezTo>
                      <a:cubicBezTo>
                        <a:pt x="16579" y="2467"/>
                        <a:pt x="15512" y="3467"/>
                        <a:pt x="14511" y="4602"/>
                      </a:cubicBezTo>
                      <a:cubicBezTo>
                        <a:pt x="14011" y="5135"/>
                        <a:pt x="13544" y="5736"/>
                        <a:pt x="13077" y="6336"/>
                      </a:cubicBezTo>
                      <a:cubicBezTo>
                        <a:pt x="12610" y="6903"/>
                        <a:pt x="12210" y="7537"/>
                        <a:pt x="11876" y="8204"/>
                      </a:cubicBezTo>
                      <a:cubicBezTo>
                        <a:pt x="11843" y="8304"/>
                        <a:pt x="11876" y="8371"/>
                        <a:pt x="11943" y="8438"/>
                      </a:cubicBezTo>
                      <a:cubicBezTo>
                        <a:pt x="11943" y="9005"/>
                        <a:pt x="12043" y="9572"/>
                        <a:pt x="12110" y="10139"/>
                      </a:cubicBezTo>
                      <a:cubicBezTo>
                        <a:pt x="12143" y="10539"/>
                        <a:pt x="12210" y="10939"/>
                        <a:pt x="12243" y="11340"/>
                      </a:cubicBezTo>
                      <a:lnTo>
                        <a:pt x="11609" y="10472"/>
                      </a:lnTo>
                      <a:cubicBezTo>
                        <a:pt x="11442" y="10239"/>
                        <a:pt x="11276" y="10005"/>
                        <a:pt x="11109" y="9772"/>
                      </a:cubicBezTo>
                      <a:lnTo>
                        <a:pt x="10809" y="9405"/>
                      </a:lnTo>
                      <a:cubicBezTo>
                        <a:pt x="10742" y="9272"/>
                        <a:pt x="10642" y="9138"/>
                        <a:pt x="10542" y="9038"/>
                      </a:cubicBezTo>
                      <a:cubicBezTo>
                        <a:pt x="10502" y="9014"/>
                        <a:pt x="10460" y="9004"/>
                        <a:pt x="10421" y="9004"/>
                      </a:cubicBezTo>
                      <a:cubicBezTo>
                        <a:pt x="10295" y="9004"/>
                        <a:pt x="10191" y="9111"/>
                        <a:pt x="10242" y="9238"/>
                      </a:cubicBezTo>
                      <a:cubicBezTo>
                        <a:pt x="10175" y="9338"/>
                        <a:pt x="10108" y="9438"/>
                        <a:pt x="10075" y="9538"/>
                      </a:cubicBezTo>
                      <a:cubicBezTo>
                        <a:pt x="9975" y="9739"/>
                        <a:pt x="9875" y="9905"/>
                        <a:pt x="9808" y="10105"/>
                      </a:cubicBezTo>
                      <a:cubicBezTo>
                        <a:pt x="9608" y="10439"/>
                        <a:pt x="9408" y="10806"/>
                        <a:pt x="9208" y="11140"/>
                      </a:cubicBezTo>
                      <a:cubicBezTo>
                        <a:pt x="8807" y="11807"/>
                        <a:pt x="8340" y="12440"/>
                        <a:pt x="7840" y="13041"/>
                      </a:cubicBezTo>
                      <a:cubicBezTo>
                        <a:pt x="7740" y="13041"/>
                        <a:pt x="7640" y="13108"/>
                        <a:pt x="7706" y="13208"/>
                      </a:cubicBezTo>
                      <a:lnTo>
                        <a:pt x="7740" y="13308"/>
                      </a:lnTo>
                      <a:cubicBezTo>
                        <a:pt x="7740" y="13341"/>
                        <a:pt x="7773" y="13341"/>
                        <a:pt x="7773" y="13341"/>
                      </a:cubicBezTo>
                      <a:cubicBezTo>
                        <a:pt x="7873" y="13508"/>
                        <a:pt x="8007" y="13675"/>
                        <a:pt x="8140" y="13841"/>
                      </a:cubicBezTo>
                      <a:lnTo>
                        <a:pt x="8640" y="14442"/>
                      </a:lnTo>
                      <a:lnTo>
                        <a:pt x="9041" y="14909"/>
                      </a:lnTo>
                      <a:lnTo>
                        <a:pt x="8774" y="14809"/>
                      </a:lnTo>
                      <a:lnTo>
                        <a:pt x="8274" y="14542"/>
                      </a:lnTo>
                      <a:cubicBezTo>
                        <a:pt x="8107" y="14475"/>
                        <a:pt x="7940" y="14375"/>
                        <a:pt x="7773" y="14308"/>
                      </a:cubicBezTo>
                      <a:cubicBezTo>
                        <a:pt x="7746" y="14300"/>
                        <a:pt x="7720" y="14295"/>
                        <a:pt x="7694" y="14295"/>
                      </a:cubicBezTo>
                      <a:cubicBezTo>
                        <a:pt x="7624" y="14295"/>
                        <a:pt x="7564" y="14326"/>
                        <a:pt x="7540" y="14375"/>
                      </a:cubicBezTo>
                      <a:cubicBezTo>
                        <a:pt x="7540" y="14294"/>
                        <a:pt x="7479" y="14250"/>
                        <a:pt x="7415" y="14250"/>
                      </a:cubicBezTo>
                      <a:cubicBezTo>
                        <a:pt x="7374" y="14250"/>
                        <a:pt x="7333" y="14269"/>
                        <a:pt x="7306" y="14308"/>
                      </a:cubicBezTo>
                      <a:cubicBezTo>
                        <a:pt x="6973" y="14742"/>
                        <a:pt x="6706" y="15242"/>
                        <a:pt x="6472" y="15776"/>
                      </a:cubicBezTo>
                      <a:cubicBezTo>
                        <a:pt x="6239" y="16310"/>
                        <a:pt x="6039" y="16810"/>
                        <a:pt x="5838" y="17344"/>
                      </a:cubicBezTo>
                      <a:cubicBezTo>
                        <a:pt x="5672" y="17878"/>
                        <a:pt x="5505" y="18445"/>
                        <a:pt x="5371" y="18978"/>
                      </a:cubicBezTo>
                      <a:cubicBezTo>
                        <a:pt x="5305" y="19279"/>
                        <a:pt x="5238" y="19546"/>
                        <a:pt x="5171" y="19779"/>
                      </a:cubicBezTo>
                      <a:cubicBezTo>
                        <a:pt x="5171" y="19946"/>
                        <a:pt x="5138" y="20079"/>
                        <a:pt x="5105" y="20213"/>
                      </a:cubicBezTo>
                      <a:cubicBezTo>
                        <a:pt x="5105" y="20313"/>
                        <a:pt x="5105" y="20446"/>
                        <a:pt x="5105" y="20546"/>
                      </a:cubicBezTo>
                      <a:cubicBezTo>
                        <a:pt x="5038" y="20613"/>
                        <a:pt x="5038" y="20713"/>
                        <a:pt x="5105" y="20780"/>
                      </a:cubicBezTo>
                      <a:cubicBezTo>
                        <a:pt x="5405" y="21047"/>
                        <a:pt x="5738" y="21313"/>
                        <a:pt x="6072" y="21547"/>
                      </a:cubicBezTo>
                      <a:lnTo>
                        <a:pt x="4137" y="21180"/>
                      </a:lnTo>
                      <a:cubicBezTo>
                        <a:pt x="4037" y="21180"/>
                        <a:pt x="3937" y="21213"/>
                        <a:pt x="3904" y="21313"/>
                      </a:cubicBezTo>
                      <a:cubicBezTo>
                        <a:pt x="3570" y="22181"/>
                        <a:pt x="3270" y="23081"/>
                        <a:pt x="3003" y="23982"/>
                      </a:cubicBezTo>
                      <a:cubicBezTo>
                        <a:pt x="2203" y="26817"/>
                        <a:pt x="1669" y="29720"/>
                        <a:pt x="1502" y="32655"/>
                      </a:cubicBezTo>
                      <a:cubicBezTo>
                        <a:pt x="1469" y="32722"/>
                        <a:pt x="1469" y="32822"/>
                        <a:pt x="1502" y="32888"/>
                      </a:cubicBezTo>
                      <a:cubicBezTo>
                        <a:pt x="1502" y="33089"/>
                        <a:pt x="1502" y="33322"/>
                        <a:pt x="1469" y="33556"/>
                      </a:cubicBezTo>
                      <a:cubicBezTo>
                        <a:pt x="1269" y="33556"/>
                        <a:pt x="1302" y="33822"/>
                        <a:pt x="1469" y="33889"/>
                      </a:cubicBezTo>
                      <a:cubicBezTo>
                        <a:pt x="1469" y="33986"/>
                        <a:pt x="1559" y="34038"/>
                        <a:pt x="1655" y="34038"/>
                      </a:cubicBezTo>
                      <a:cubicBezTo>
                        <a:pt x="1723" y="34038"/>
                        <a:pt x="1794" y="34012"/>
                        <a:pt x="1836" y="33956"/>
                      </a:cubicBezTo>
                      <a:cubicBezTo>
                        <a:pt x="2236" y="34023"/>
                        <a:pt x="2636" y="34056"/>
                        <a:pt x="3036" y="34123"/>
                      </a:cubicBezTo>
                      <a:lnTo>
                        <a:pt x="3403" y="34189"/>
                      </a:lnTo>
                      <a:cubicBezTo>
                        <a:pt x="3170" y="34223"/>
                        <a:pt x="2936" y="34256"/>
                        <a:pt x="2703" y="34289"/>
                      </a:cubicBezTo>
                      <a:cubicBezTo>
                        <a:pt x="2369" y="34323"/>
                        <a:pt x="2069" y="34390"/>
                        <a:pt x="1769" y="34423"/>
                      </a:cubicBezTo>
                      <a:cubicBezTo>
                        <a:pt x="1569" y="34423"/>
                        <a:pt x="1335" y="34423"/>
                        <a:pt x="1135" y="34456"/>
                      </a:cubicBezTo>
                      <a:cubicBezTo>
                        <a:pt x="1107" y="34414"/>
                        <a:pt x="1068" y="34396"/>
                        <a:pt x="1028" y="34396"/>
                      </a:cubicBezTo>
                      <a:cubicBezTo>
                        <a:pt x="974" y="34396"/>
                        <a:pt x="921" y="34431"/>
                        <a:pt x="902" y="34490"/>
                      </a:cubicBezTo>
                      <a:lnTo>
                        <a:pt x="802" y="34523"/>
                      </a:lnTo>
                      <a:cubicBezTo>
                        <a:pt x="601" y="34590"/>
                        <a:pt x="601" y="34823"/>
                        <a:pt x="802" y="34890"/>
                      </a:cubicBezTo>
                      <a:cubicBezTo>
                        <a:pt x="635" y="35590"/>
                        <a:pt x="501" y="36291"/>
                        <a:pt x="401" y="36991"/>
                      </a:cubicBezTo>
                      <a:cubicBezTo>
                        <a:pt x="301" y="37825"/>
                        <a:pt x="201" y="38659"/>
                        <a:pt x="134" y="39493"/>
                      </a:cubicBezTo>
                      <a:cubicBezTo>
                        <a:pt x="34" y="40994"/>
                        <a:pt x="1" y="42495"/>
                        <a:pt x="34" y="43963"/>
                      </a:cubicBezTo>
                      <a:cubicBezTo>
                        <a:pt x="68" y="44730"/>
                        <a:pt x="101" y="45497"/>
                        <a:pt x="168" y="46231"/>
                      </a:cubicBezTo>
                      <a:cubicBezTo>
                        <a:pt x="234" y="46999"/>
                        <a:pt x="335" y="47766"/>
                        <a:pt x="501" y="48533"/>
                      </a:cubicBezTo>
                      <a:cubicBezTo>
                        <a:pt x="1102" y="51068"/>
                        <a:pt x="3370" y="52703"/>
                        <a:pt x="5638" y="53737"/>
                      </a:cubicBezTo>
                      <a:cubicBezTo>
                        <a:pt x="5738" y="53737"/>
                        <a:pt x="5805" y="53703"/>
                        <a:pt x="5872" y="53703"/>
                      </a:cubicBezTo>
                      <a:cubicBezTo>
                        <a:pt x="5738" y="53703"/>
                        <a:pt x="5905" y="53670"/>
                        <a:pt x="5939" y="53670"/>
                      </a:cubicBezTo>
                      <a:lnTo>
                        <a:pt x="6205" y="53670"/>
                      </a:lnTo>
                      <a:cubicBezTo>
                        <a:pt x="6234" y="53664"/>
                        <a:pt x="6264" y="53661"/>
                        <a:pt x="6294" y="53661"/>
                      </a:cubicBezTo>
                      <a:cubicBezTo>
                        <a:pt x="6438" y="53661"/>
                        <a:pt x="6590" y="53726"/>
                        <a:pt x="6672" y="53837"/>
                      </a:cubicBezTo>
                      <a:cubicBezTo>
                        <a:pt x="7239" y="53703"/>
                        <a:pt x="7807" y="53503"/>
                        <a:pt x="8307" y="53236"/>
                      </a:cubicBezTo>
                      <a:cubicBezTo>
                        <a:pt x="9141" y="52836"/>
                        <a:pt x="9975" y="52402"/>
                        <a:pt x="10809" y="51969"/>
                      </a:cubicBezTo>
                      <a:cubicBezTo>
                        <a:pt x="12210" y="51335"/>
                        <a:pt x="13544" y="50534"/>
                        <a:pt x="14812" y="49667"/>
                      </a:cubicBezTo>
                      <a:cubicBezTo>
                        <a:pt x="15912" y="48867"/>
                        <a:pt x="16813" y="47832"/>
                        <a:pt x="17447" y="46632"/>
                      </a:cubicBezTo>
                      <a:cubicBezTo>
                        <a:pt x="18681" y="44330"/>
                        <a:pt x="18981" y="41661"/>
                        <a:pt x="19215" y="39126"/>
                      </a:cubicBezTo>
                      <a:cubicBezTo>
                        <a:pt x="19215" y="38993"/>
                        <a:pt x="19148" y="38893"/>
                        <a:pt x="19048" y="38859"/>
                      </a:cubicBezTo>
                      <a:lnTo>
                        <a:pt x="16713" y="38526"/>
                      </a:lnTo>
                      <a:lnTo>
                        <a:pt x="16012" y="38426"/>
                      </a:lnTo>
                      <a:lnTo>
                        <a:pt x="16213" y="38392"/>
                      </a:lnTo>
                      <a:cubicBezTo>
                        <a:pt x="16780" y="38326"/>
                        <a:pt x="17313" y="38226"/>
                        <a:pt x="17880" y="38092"/>
                      </a:cubicBezTo>
                      <a:cubicBezTo>
                        <a:pt x="18381" y="38059"/>
                        <a:pt x="18848" y="37892"/>
                        <a:pt x="19248" y="37592"/>
                      </a:cubicBezTo>
                      <a:cubicBezTo>
                        <a:pt x="19848" y="37025"/>
                        <a:pt x="19748" y="36091"/>
                        <a:pt x="19615" y="35357"/>
                      </a:cubicBezTo>
                      <a:cubicBezTo>
                        <a:pt x="19586" y="35270"/>
                        <a:pt x="19532" y="35184"/>
                        <a:pt x="19432" y="35184"/>
                      </a:cubicBezTo>
                      <a:cubicBezTo>
                        <a:pt x="19416" y="35184"/>
                        <a:pt x="19399" y="35186"/>
                        <a:pt x="19381" y="35190"/>
                      </a:cubicBezTo>
                      <a:cubicBezTo>
                        <a:pt x="18548" y="35157"/>
                        <a:pt x="17680" y="35123"/>
                        <a:pt x="16813" y="35123"/>
                      </a:cubicBezTo>
                      <a:cubicBezTo>
                        <a:pt x="16246" y="35123"/>
                        <a:pt x="15645" y="35090"/>
                        <a:pt x="15078" y="35090"/>
                      </a:cubicBezTo>
                      <a:lnTo>
                        <a:pt x="17547" y="34256"/>
                      </a:lnTo>
                      <a:lnTo>
                        <a:pt x="18981" y="33789"/>
                      </a:lnTo>
                      <a:cubicBezTo>
                        <a:pt x="19415" y="33689"/>
                        <a:pt x="19815" y="33489"/>
                        <a:pt x="20149" y="33222"/>
                      </a:cubicBezTo>
                      <a:cubicBezTo>
                        <a:pt x="20416" y="32922"/>
                        <a:pt x="20616" y="32522"/>
                        <a:pt x="20649" y="32121"/>
                      </a:cubicBezTo>
                      <a:cubicBezTo>
                        <a:pt x="20749" y="31654"/>
                        <a:pt x="20816" y="31187"/>
                        <a:pt x="20883" y="30687"/>
                      </a:cubicBezTo>
                      <a:cubicBezTo>
                        <a:pt x="21216" y="28652"/>
                        <a:pt x="21516" y="26617"/>
                        <a:pt x="21850" y="24582"/>
                      </a:cubicBezTo>
                      <a:cubicBezTo>
                        <a:pt x="21850" y="24482"/>
                        <a:pt x="21783" y="24382"/>
                        <a:pt x="21683" y="24349"/>
                      </a:cubicBezTo>
                      <a:cubicBezTo>
                        <a:pt x="21016" y="24216"/>
                        <a:pt x="20315" y="24082"/>
                        <a:pt x="19648" y="23915"/>
                      </a:cubicBezTo>
                      <a:cubicBezTo>
                        <a:pt x="19315" y="23815"/>
                        <a:pt x="18981" y="23749"/>
                        <a:pt x="18648" y="23648"/>
                      </a:cubicBezTo>
                      <a:lnTo>
                        <a:pt x="18481" y="23615"/>
                      </a:lnTo>
                      <a:lnTo>
                        <a:pt x="18648" y="23582"/>
                      </a:lnTo>
                      <a:cubicBezTo>
                        <a:pt x="19015" y="23515"/>
                        <a:pt x="19381" y="23448"/>
                        <a:pt x="19748" y="23382"/>
                      </a:cubicBezTo>
                      <a:cubicBezTo>
                        <a:pt x="20349" y="23315"/>
                        <a:pt x="20949" y="23115"/>
                        <a:pt x="21516" y="22848"/>
                      </a:cubicBezTo>
                      <a:cubicBezTo>
                        <a:pt x="21983" y="22548"/>
                        <a:pt x="22317" y="22081"/>
                        <a:pt x="22417" y="21547"/>
                      </a:cubicBezTo>
                      <a:cubicBezTo>
                        <a:pt x="22617" y="20913"/>
                        <a:pt x="22817" y="20246"/>
                        <a:pt x="22984" y="19579"/>
                      </a:cubicBezTo>
                      <a:lnTo>
                        <a:pt x="23284" y="18578"/>
                      </a:lnTo>
                      <a:cubicBezTo>
                        <a:pt x="23384" y="18311"/>
                        <a:pt x="23451" y="18044"/>
                        <a:pt x="23484" y="17778"/>
                      </a:cubicBezTo>
                      <a:cubicBezTo>
                        <a:pt x="23518" y="17794"/>
                        <a:pt x="23551" y="17803"/>
                        <a:pt x="23584" y="17803"/>
                      </a:cubicBezTo>
                      <a:cubicBezTo>
                        <a:pt x="23618" y="17803"/>
                        <a:pt x="23651" y="17794"/>
                        <a:pt x="23685" y="17778"/>
                      </a:cubicBezTo>
                      <a:cubicBezTo>
                        <a:pt x="23785" y="17778"/>
                        <a:pt x="23885" y="17711"/>
                        <a:pt x="23885" y="17577"/>
                      </a:cubicBezTo>
                      <a:cubicBezTo>
                        <a:pt x="23885" y="17477"/>
                        <a:pt x="23818" y="17411"/>
                        <a:pt x="23718" y="17377"/>
                      </a:cubicBezTo>
                      <a:cubicBezTo>
                        <a:pt x="23484" y="17311"/>
                        <a:pt x="23251" y="17277"/>
                        <a:pt x="23017" y="17277"/>
                      </a:cubicBezTo>
                      <a:cubicBezTo>
                        <a:pt x="22817" y="17244"/>
                        <a:pt x="22617" y="17211"/>
                        <a:pt x="22384" y="17177"/>
                      </a:cubicBezTo>
                      <a:cubicBezTo>
                        <a:pt x="21950" y="17144"/>
                        <a:pt x="21516" y="17110"/>
                        <a:pt x="21083" y="17077"/>
                      </a:cubicBezTo>
                      <a:lnTo>
                        <a:pt x="19115" y="17077"/>
                      </a:lnTo>
                      <a:lnTo>
                        <a:pt x="19381" y="16877"/>
                      </a:lnTo>
                      <a:cubicBezTo>
                        <a:pt x="19615" y="16710"/>
                        <a:pt x="19848" y="16543"/>
                        <a:pt x="20082" y="16377"/>
                      </a:cubicBezTo>
                      <a:cubicBezTo>
                        <a:pt x="20549" y="16010"/>
                        <a:pt x="21016" y="15643"/>
                        <a:pt x="21450" y="15276"/>
                      </a:cubicBezTo>
                      <a:cubicBezTo>
                        <a:pt x="21883" y="14876"/>
                        <a:pt x="22317" y="14509"/>
                        <a:pt x="22717" y="14075"/>
                      </a:cubicBezTo>
                      <a:cubicBezTo>
                        <a:pt x="22951" y="13875"/>
                        <a:pt x="23151" y="13675"/>
                        <a:pt x="23351" y="13441"/>
                      </a:cubicBezTo>
                      <a:cubicBezTo>
                        <a:pt x="23484" y="13341"/>
                        <a:pt x="23584" y="13174"/>
                        <a:pt x="23685" y="13041"/>
                      </a:cubicBezTo>
                      <a:cubicBezTo>
                        <a:pt x="23785" y="12974"/>
                        <a:pt x="23851" y="12941"/>
                        <a:pt x="23885" y="12874"/>
                      </a:cubicBezTo>
                      <a:cubicBezTo>
                        <a:pt x="23951" y="12741"/>
                        <a:pt x="23885" y="12607"/>
                        <a:pt x="23751" y="12574"/>
                      </a:cubicBezTo>
                      <a:cubicBezTo>
                        <a:pt x="23518" y="12607"/>
                        <a:pt x="23284" y="12674"/>
                        <a:pt x="23084" y="12807"/>
                      </a:cubicBezTo>
                      <a:cubicBezTo>
                        <a:pt x="22884" y="12874"/>
                        <a:pt x="22684" y="12974"/>
                        <a:pt x="22484" y="13041"/>
                      </a:cubicBezTo>
                      <a:cubicBezTo>
                        <a:pt x="22083" y="13208"/>
                        <a:pt x="21650" y="13374"/>
                        <a:pt x="21216" y="13508"/>
                      </a:cubicBezTo>
                      <a:cubicBezTo>
                        <a:pt x="20782" y="13641"/>
                        <a:pt x="20349" y="13775"/>
                        <a:pt x="19915" y="13875"/>
                      </a:cubicBezTo>
                      <a:lnTo>
                        <a:pt x="19515" y="13942"/>
                      </a:lnTo>
                      <a:lnTo>
                        <a:pt x="19915" y="13741"/>
                      </a:lnTo>
                      <a:lnTo>
                        <a:pt x="21149" y="13041"/>
                      </a:lnTo>
                      <a:lnTo>
                        <a:pt x="22384" y="12340"/>
                      </a:lnTo>
                      <a:cubicBezTo>
                        <a:pt x="22817" y="12140"/>
                        <a:pt x="23218" y="11940"/>
                        <a:pt x="23618" y="11673"/>
                      </a:cubicBezTo>
                      <a:cubicBezTo>
                        <a:pt x="23651" y="11640"/>
                        <a:pt x="23685" y="11607"/>
                        <a:pt x="23685" y="11540"/>
                      </a:cubicBezTo>
                      <a:cubicBezTo>
                        <a:pt x="23751" y="11506"/>
                        <a:pt x="23785" y="11473"/>
                        <a:pt x="23785" y="11406"/>
                      </a:cubicBezTo>
                      <a:cubicBezTo>
                        <a:pt x="23751" y="11173"/>
                        <a:pt x="23718" y="10939"/>
                        <a:pt x="23651" y="10739"/>
                      </a:cubicBezTo>
                      <a:cubicBezTo>
                        <a:pt x="23618" y="10506"/>
                        <a:pt x="23584" y="10306"/>
                        <a:pt x="23518" y="10105"/>
                      </a:cubicBezTo>
                      <a:cubicBezTo>
                        <a:pt x="23418" y="9705"/>
                        <a:pt x="23284" y="9238"/>
                        <a:pt x="23151" y="8838"/>
                      </a:cubicBezTo>
                      <a:cubicBezTo>
                        <a:pt x="22751" y="7337"/>
                        <a:pt x="22284" y="5869"/>
                        <a:pt x="21783" y="4401"/>
                      </a:cubicBezTo>
                      <a:cubicBezTo>
                        <a:pt x="21516" y="3668"/>
                        <a:pt x="21249" y="2934"/>
                        <a:pt x="20983" y="2200"/>
                      </a:cubicBezTo>
                      <a:cubicBezTo>
                        <a:pt x="20749" y="1466"/>
                        <a:pt x="20449" y="765"/>
                        <a:pt x="20115" y="65"/>
                      </a:cubicBezTo>
                      <a:cubicBezTo>
                        <a:pt x="20081" y="19"/>
                        <a:pt x="20038" y="1"/>
                        <a:pt x="1999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17" name="Google Shape;2017;p60"/>
              <p:cNvGrpSpPr/>
              <p:nvPr/>
            </p:nvGrpSpPr>
            <p:grpSpPr>
              <a:xfrm>
                <a:off x="2098325" y="1064575"/>
                <a:ext cx="3492525" cy="3438500"/>
                <a:chOff x="2098325" y="1064575"/>
                <a:chExt cx="3492525" cy="3438500"/>
              </a:xfrm>
            </p:grpSpPr>
            <p:grpSp>
              <p:nvGrpSpPr>
                <p:cNvPr id="2018" name="Google Shape;2018;p60"/>
                <p:cNvGrpSpPr/>
                <p:nvPr/>
              </p:nvGrpSpPr>
              <p:grpSpPr>
                <a:xfrm>
                  <a:off x="3090829" y="3085376"/>
                  <a:ext cx="598800" cy="1375075"/>
                  <a:chOff x="3090829" y="3085376"/>
                  <a:chExt cx="598800" cy="1375075"/>
                </a:xfrm>
              </p:grpSpPr>
              <p:sp>
                <p:nvSpPr>
                  <p:cNvPr id="2019" name="Google Shape;2019;p60"/>
                  <p:cNvSpPr/>
                  <p:nvPr/>
                </p:nvSpPr>
                <p:spPr>
                  <a:xfrm>
                    <a:off x="3102504" y="3096126"/>
                    <a:ext cx="432000" cy="1325750"/>
                  </a:xfrm>
                  <a:custGeom>
                    <a:avLst/>
                    <a:gdLst/>
                    <a:ahLst/>
                    <a:cxnLst/>
                    <a:rect l="l" t="t" r="r" b="b"/>
                    <a:pathLst>
                      <a:path w="17280" h="53030" extrusionOk="0">
                        <a:moveTo>
                          <a:pt x="3470" y="0"/>
                        </a:moveTo>
                        <a:cubicBezTo>
                          <a:pt x="3437" y="134"/>
                          <a:pt x="3370" y="234"/>
                          <a:pt x="3337" y="367"/>
                        </a:cubicBezTo>
                        <a:cubicBezTo>
                          <a:pt x="3637" y="901"/>
                          <a:pt x="3937" y="1468"/>
                          <a:pt x="4204" y="2035"/>
                        </a:cubicBezTo>
                        <a:lnTo>
                          <a:pt x="5838" y="5471"/>
                        </a:lnTo>
                        <a:lnTo>
                          <a:pt x="6672" y="7139"/>
                        </a:lnTo>
                        <a:cubicBezTo>
                          <a:pt x="6973" y="7706"/>
                          <a:pt x="7206" y="8273"/>
                          <a:pt x="7406" y="8873"/>
                        </a:cubicBezTo>
                        <a:cubicBezTo>
                          <a:pt x="7406" y="8945"/>
                          <a:pt x="7354" y="9000"/>
                          <a:pt x="7300" y="9000"/>
                        </a:cubicBezTo>
                        <a:cubicBezTo>
                          <a:pt x="7279" y="9000"/>
                          <a:pt x="7258" y="8992"/>
                          <a:pt x="7239" y="8973"/>
                        </a:cubicBezTo>
                        <a:cubicBezTo>
                          <a:pt x="7039" y="8673"/>
                          <a:pt x="6839" y="8373"/>
                          <a:pt x="6706" y="8039"/>
                        </a:cubicBezTo>
                        <a:cubicBezTo>
                          <a:pt x="6539" y="7706"/>
                          <a:pt x="6406" y="7406"/>
                          <a:pt x="6239" y="7072"/>
                        </a:cubicBezTo>
                        <a:cubicBezTo>
                          <a:pt x="5705" y="5938"/>
                          <a:pt x="5171" y="4770"/>
                          <a:pt x="4638" y="3636"/>
                        </a:cubicBezTo>
                        <a:cubicBezTo>
                          <a:pt x="4171" y="2635"/>
                          <a:pt x="3670" y="1668"/>
                          <a:pt x="3270" y="634"/>
                        </a:cubicBezTo>
                        <a:cubicBezTo>
                          <a:pt x="3237" y="734"/>
                          <a:pt x="3170" y="868"/>
                          <a:pt x="3137" y="968"/>
                        </a:cubicBezTo>
                        <a:cubicBezTo>
                          <a:pt x="3003" y="1368"/>
                          <a:pt x="2836" y="1768"/>
                          <a:pt x="2703" y="2202"/>
                        </a:cubicBezTo>
                        <a:cubicBezTo>
                          <a:pt x="2536" y="2602"/>
                          <a:pt x="2403" y="3036"/>
                          <a:pt x="2269" y="3436"/>
                        </a:cubicBezTo>
                        <a:cubicBezTo>
                          <a:pt x="1902" y="4470"/>
                          <a:pt x="1569" y="5538"/>
                          <a:pt x="1235" y="6572"/>
                        </a:cubicBezTo>
                        <a:cubicBezTo>
                          <a:pt x="1002" y="7305"/>
                          <a:pt x="802" y="8039"/>
                          <a:pt x="601" y="8773"/>
                        </a:cubicBezTo>
                        <a:cubicBezTo>
                          <a:pt x="568" y="8840"/>
                          <a:pt x="568" y="8907"/>
                          <a:pt x="535" y="8973"/>
                        </a:cubicBezTo>
                        <a:cubicBezTo>
                          <a:pt x="1569" y="9607"/>
                          <a:pt x="2603" y="10341"/>
                          <a:pt x="3604" y="11041"/>
                        </a:cubicBezTo>
                        <a:lnTo>
                          <a:pt x="5205" y="12176"/>
                        </a:lnTo>
                        <a:lnTo>
                          <a:pt x="5972" y="12709"/>
                        </a:lnTo>
                        <a:cubicBezTo>
                          <a:pt x="6239" y="12876"/>
                          <a:pt x="6506" y="13110"/>
                          <a:pt x="6739" y="13343"/>
                        </a:cubicBezTo>
                        <a:cubicBezTo>
                          <a:pt x="6799" y="13403"/>
                          <a:pt x="6725" y="13515"/>
                          <a:pt x="6638" y="13515"/>
                        </a:cubicBezTo>
                        <a:cubicBezTo>
                          <a:pt x="6627" y="13515"/>
                          <a:pt x="6617" y="13514"/>
                          <a:pt x="6606" y="13510"/>
                        </a:cubicBezTo>
                        <a:cubicBezTo>
                          <a:pt x="6305" y="13376"/>
                          <a:pt x="6039" y="13210"/>
                          <a:pt x="5772" y="12976"/>
                        </a:cubicBezTo>
                        <a:lnTo>
                          <a:pt x="5205" y="12576"/>
                        </a:lnTo>
                        <a:lnTo>
                          <a:pt x="5005" y="12409"/>
                        </a:lnTo>
                        <a:cubicBezTo>
                          <a:pt x="4471" y="12042"/>
                          <a:pt x="3937" y="11675"/>
                          <a:pt x="3403" y="11275"/>
                        </a:cubicBezTo>
                        <a:cubicBezTo>
                          <a:pt x="2436" y="10608"/>
                          <a:pt x="1435" y="9941"/>
                          <a:pt x="468" y="9207"/>
                        </a:cubicBezTo>
                        <a:lnTo>
                          <a:pt x="268" y="9874"/>
                        </a:lnTo>
                        <a:lnTo>
                          <a:pt x="535" y="10007"/>
                        </a:lnTo>
                        <a:cubicBezTo>
                          <a:pt x="701" y="10107"/>
                          <a:pt x="868" y="10174"/>
                          <a:pt x="1035" y="10274"/>
                        </a:cubicBezTo>
                        <a:cubicBezTo>
                          <a:pt x="1402" y="10441"/>
                          <a:pt x="1736" y="10675"/>
                          <a:pt x="2102" y="10875"/>
                        </a:cubicBezTo>
                        <a:cubicBezTo>
                          <a:pt x="2436" y="11075"/>
                          <a:pt x="2770" y="11308"/>
                          <a:pt x="3103" y="11542"/>
                        </a:cubicBezTo>
                        <a:cubicBezTo>
                          <a:pt x="3270" y="11642"/>
                          <a:pt x="3437" y="11775"/>
                          <a:pt x="3604" y="11875"/>
                        </a:cubicBezTo>
                        <a:cubicBezTo>
                          <a:pt x="3770" y="11975"/>
                          <a:pt x="3904" y="12142"/>
                          <a:pt x="4004" y="12276"/>
                        </a:cubicBezTo>
                        <a:cubicBezTo>
                          <a:pt x="4037" y="12376"/>
                          <a:pt x="3970" y="12442"/>
                          <a:pt x="3904" y="12442"/>
                        </a:cubicBezTo>
                        <a:cubicBezTo>
                          <a:pt x="3704" y="12409"/>
                          <a:pt x="3537" y="12309"/>
                          <a:pt x="3403" y="12209"/>
                        </a:cubicBezTo>
                        <a:lnTo>
                          <a:pt x="2903" y="11842"/>
                        </a:lnTo>
                        <a:cubicBezTo>
                          <a:pt x="2569" y="11609"/>
                          <a:pt x="2236" y="11408"/>
                          <a:pt x="1902" y="11175"/>
                        </a:cubicBezTo>
                        <a:cubicBezTo>
                          <a:pt x="1569" y="10975"/>
                          <a:pt x="1235" y="10775"/>
                          <a:pt x="868" y="10574"/>
                        </a:cubicBezTo>
                        <a:lnTo>
                          <a:pt x="335" y="10308"/>
                        </a:lnTo>
                        <a:lnTo>
                          <a:pt x="168" y="10208"/>
                        </a:lnTo>
                        <a:cubicBezTo>
                          <a:pt x="134" y="10308"/>
                          <a:pt x="134" y="10374"/>
                          <a:pt x="101" y="10474"/>
                        </a:cubicBezTo>
                        <a:cubicBezTo>
                          <a:pt x="68" y="10608"/>
                          <a:pt x="34" y="10708"/>
                          <a:pt x="1" y="10808"/>
                        </a:cubicBezTo>
                        <a:cubicBezTo>
                          <a:pt x="435" y="11008"/>
                          <a:pt x="902" y="11242"/>
                          <a:pt x="1269" y="11475"/>
                        </a:cubicBezTo>
                        <a:cubicBezTo>
                          <a:pt x="1669" y="11709"/>
                          <a:pt x="2102" y="11909"/>
                          <a:pt x="2503" y="12142"/>
                        </a:cubicBezTo>
                        <a:cubicBezTo>
                          <a:pt x="2936" y="12376"/>
                          <a:pt x="3337" y="12609"/>
                          <a:pt x="3770" y="12843"/>
                        </a:cubicBezTo>
                        <a:cubicBezTo>
                          <a:pt x="3937" y="12943"/>
                          <a:pt x="4171" y="13076"/>
                          <a:pt x="4371" y="13176"/>
                        </a:cubicBezTo>
                        <a:cubicBezTo>
                          <a:pt x="4571" y="13276"/>
                          <a:pt x="4771" y="13410"/>
                          <a:pt x="4904" y="13610"/>
                        </a:cubicBezTo>
                        <a:cubicBezTo>
                          <a:pt x="4938" y="13643"/>
                          <a:pt x="4938" y="13710"/>
                          <a:pt x="4904" y="13743"/>
                        </a:cubicBezTo>
                        <a:cubicBezTo>
                          <a:pt x="4971" y="13877"/>
                          <a:pt x="4871" y="14010"/>
                          <a:pt x="4738" y="14010"/>
                        </a:cubicBezTo>
                        <a:cubicBezTo>
                          <a:pt x="4271" y="13977"/>
                          <a:pt x="3804" y="13910"/>
                          <a:pt x="3337" y="13777"/>
                        </a:cubicBezTo>
                        <a:cubicBezTo>
                          <a:pt x="2903" y="13677"/>
                          <a:pt x="2469" y="13543"/>
                          <a:pt x="2036" y="13410"/>
                        </a:cubicBezTo>
                        <a:cubicBezTo>
                          <a:pt x="1602" y="13276"/>
                          <a:pt x="1135" y="13110"/>
                          <a:pt x="735" y="12943"/>
                        </a:cubicBezTo>
                        <a:lnTo>
                          <a:pt x="535" y="12876"/>
                        </a:lnTo>
                        <a:lnTo>
                          <a:pt x="535" y="12876"/>
                        </a:lnTo>
                        <a:cubicBezTo>
                          <a:pt x="668" y="13010"/>
                          <a:pt x="768" y="13110"/>
                          <a:pt x="902" y="13243"/>
                        </a:cubicBezTo>
                        <a:cubicBezTo>
                          <a:pt x="1335" y="13643"/>
                          <a:pt x="1769" y="14044"/>
                          <a:pt x="2203" y="14411"/>
                        </a:cubicBezTo>
                        <a:cubicBezTo>
                          <a:pt x="2636" y="14811"/>
                          <a:pt x="3103" y="15178"/>
                          <a:pt x="3570" y="15511"/>
                        </a:cubicBezTo>
                        <a:cubicBezTo>
                          <a:pt x="3804" y="15678"/>
                          <a:pt x="4037" y="15878"/>
                          <a:pt x="4271" y="16045"/>
                        </a:cubicBezTo>
                        <a:cubicBezTo>
                          <a:pt x="4371" y="16112"/>
                          <a:pt x="4504" y="16212"/>
                          <a:pt x="4604" y="16279"/>
                        </a:cubicBezTo>
                        <a:cubicBezTo>
                          <a:pt x="4738" y="16345"/>
                          <a:pt x="4871" y="16445"/>
                          <a:pt x="4971" y="16545"/>
                        </a:cubicBezTo>
                        <a:cubicBezTo>
                          <a:pt x="5005" y="16612"/>
                          <a:pt x="5038" y="16645"/>
                          <a:pt x="5005" y="16712"/>
                        </a:cubicBezTo>
                        <a:cubicBezTo>
                          <a:pt x="5138" y="16812"/>
                          <a:pt x="5071" y="16979"/>
                          <a:pt x="4938" y="17012"/>
                        </a:cubicBezTo>
                        <a:lnTo>
                          <a:pt x="3604" y="17012"/>
                        </a:lnTo>
                        <a:cubicBezTo>
                          <a:pt x="3170" y="17012"/>
                          <a:pt x="2770" y="17012"/>
                          <a:pt x="2336" y="17046"/>
                        </a:cubicBezTo>
                        <a:cubicBezTo>
                          <a:pt x="1869" y="17079"/>
                          <a:pt x="1435" y="17112"/>
                          <a:pt x="1002" y="17146"/>
                        </a:cubicBezTo>
                        <a:cubicBezTo>
                          <a:pt x="735" y="17179"/>
                          <a:pt x="501" y="17213"/>
                          <a:pt x="234" y="17279"/>
                        </a:cubicBezTo>
                        <a:cubicBezTo>
                          <a:pt x="268" y="17346"/>
                          <a:pt x="301" y="17446"/>
                          <a:pt x="301" y="17513"/>
                        </a:cubicBezTo>
                        <a:cubicBezTo>
                          <a:pt x="368" y="17713"/>
                          <a:pt x="435" y="17880"/>
                          <a:pt x="468" y="18080"/>
                        </a:cubicBezTo>
                        <a:cubicBezTo>
                          <a:pt x="468" y="18080"/>
                          <a:pt x="468" y="18080"/>
                          <a:pt x="468" y="18113"/>
                        </a:cubicBezTo>
                        <a:lnTo>
                          <a:pt x="535" y="18247"/>
                        </a:lnTo>
                        <a:cubicBezTo>
                          <a:pt x="676" y="18223"/>
                          <a:pt x="834" y="18199"/>
                          <a:pt x="986" y="18199"/>
                        </a:cubicBezTo>
                        <a:cubicBezTo>
                          <a:pt x="1048" y="18199"/>
                          <a:pt x="1110" y="18204"/>
                          <a:pt x="1168" y="18213"/>
                        </a:cubicBezTo>
                        <a:lnTo>
                          <a:pt x="3470" y="18213"/>
                        </a:lnTo>
                        <a:cubicBezTo>
                          <a:pt x="3562" y="18205"/>
                          <a:pt x="3654" y="18201"/>
                          <a:pt x="3745" y="18201"/>
                        </a:cubicBezTo>
                        <a:cubicBezTo>
                          <a:pt x="4020" y="18201"/>
                          <a:pt x="4296" y="18238"/>
                          <a:pt x="4571" y="18313"/>
                        </a:cubicBezTo>
                        <a:cubicBezTo>
                          <a:pt x="4638" y="18347"/>
                          <a:pt x="4604" y="18447"/>
                          <a:pt x="4571" y="18447"/>
                        </a:cubicBezTo>
                        <a:cubicBezTo>
                          <a:pt x="4204" y="18513"/>
                          <a:pt x="3870" y="18547"/>
                          <a:pt x="3503" y="18547"/>
                        </a:cubicBezTo>
                        <a:lnTo>
                          <a:pt x="601" y="18547"/>
                        </a:lnTo>
                        <a:cubicBezTo>
                          <a:pt x="668" y="18714"/>
                          <a:pt x="735" y="18947"/>
                          <a:pt x="802" y="19147"/>
                        </a:cubicBezTo>
                        <a:cubicBezTo>
                          <a:pt x="968" y="19748"/>
                          <a:pt x="1168" y="20381"/>
                          <a:pt x="1335" y="21015"/>
                        </a:cubicBezTo>
                        <a:cubicBezTo>
                          <a:pt x="1402" y="21149"/>
                          <a:pt x="1435" y="21316"/>
                          <a:pt x="1502" y="21482"/>
                        </a:cubicBezTo>
                        <a:cubicBezTo>
                          <a:pt x="1535" y="21549"/>
                          <a:pt x="1602" y="21649"/>
                          <a:pt x="1635" y="21749"/>
                        </a:cubicBezTo>
                        <a:cubicBezTo>
                          <a:pt x="1802" y="21949"/>
                          <a:pt x="2036" y="22116"/>
                          <a:pt x="2269" y="22216"/>
                        </a:cubicBezTo>
                        <a:cubicBezTo>
                          <a:pt x="2836" y="22416"/>
                          <a:pt x="3437" y="22550"/>
                          <a:pt x="4037" y="22650"/>
                        </a:cubicBezTo>
                        <a:cubicBezTo>
                          <a:pt x="4337" y="22683"/>
                          <a:pt x="4671" y="22750"/>
                          <a:pt x="4971" y="22783"/>
                        </a:cubicBezTo>
                        <a:lnTo>
                          <a:pt x="5472" y="22850"/>
                        </a:lnTo>
                        <a:cubicBezTo>
                          <a:pt x="5538" y="22883"/>
                          <a:pt x="5605" y="22883"/>
                          <a:pt x="5672" y="22883"/>
                        </a:cubicBezTo>
                        <a:cubicBezTo>
                          <a:pt x="5772" y="22917"/>
                          <a:pt x="5838" y="22950"/>
                          <a:pt x="5905" y="22983"/>
                        </a:cubicBezTo>
                        <a:cubicBezTo>
                          <a:pt x="6039" y="23017"/>
                          <a:pt x="6039" y="23250"/>
                          <a:pt x="5905" y="23250"/>
                        </a:cubicBezTo>
                        <a:lnTo>
                          <a:pt x="5705" y="23284"/>
                        </a:lnTo>
                        <a:cubicBezTo>
                          <a:pt x="5438" y="23417"/>
                          <a:pt x="5138" y="23517"/>
                          <a:pt x="4838" y="23584"/>
                        </a:cubicBezTo>
                        <a:cubicBezTo>
                          <a:pt x="4504" y="23684"/>
                          <a:pt x="4171" y="23784"/>
                          <a:pt x="3870" y="23884"/>
                        </a:cubicBezTo>
                        <a:cubicBezTo>
                          <a:pt x="3237" y="24017"/>
                          <a:pt x="2603" y="24151"/>
                          <a:pt x="2002" y="24284"/>
                        </a:cubicBezTo>
                        <a:cubicBezTo>
                          <a:pt x="2036" y="24451"/>
                          <a:pt x="2036" y="24618"/>
                          <a:pt x="2069" y="24785"/>
                        </a:cubicBezTo>
                        <a:cubicBezTo>
                          <a:pt x="2670" y="24585"/>
                          <a:pt x="3303" y="24384"/>
                          <a:pt x="3937" y="24218"/>
                        </a:cubicBezTo>
                        <a:lnTo>
                          <a:pt x="4938" y="23951"/>
                        </a:lnTo>
                        <a:cubicBezTo>
                          <a:pt x="5105" y="23884"/>
                          <a:pt x="5271" y="23851"/>
                          <a:pt x="5405" y="23817"/>
                        </a:cubicBezTo>
                        <a:cubicBezTo>
                          <a:pt x="5523" y="23794"/>
                          <a:pt x="5624" y="23770"/>
                          <a:pt x="5732" y="23770"/>
                        </a:cubicBezTo>
                        <a:cubicBezTo>
                          <a:pt x="5777" y="23770"/>
                          <a:pt x="5823" y="23774"/>
                          <a:pt x="5872" y="23784"/>
                        </a:cubicBezTo>
                        <a:cubicBezTo>
                          <a:pt x="5939" y="23817"/>
                          <a:pt x="5939" y="23951"/>
                          <a:pt x="5905" y="23984"/>
                        </a:cubicBezTo>
                        <a:cubicBezTo>
                          <a:pt x="5772" y="24118"/>
                          <a:pt x="5605" y="24184"/>
                          <a:pt x="5438" y="24218"/>
                        </a:cubicBezTo>
                        <a:lnTo>
                          <a:pt x="4971" y="24351"/>
                        </a:lnTo>
                        <a:lnTo>
                          <a:pt x="4004" y="24618"/>
                        </a:lnTo>
                        <a:cubicBezTo>
                          <a:pt x="3370" y="24785"/>
                          <a:pt x="2736" y="24951"/>
                          <a:pt x="2136" y="25085"/>
                        </a:cubicBezTo>
                        <a:lnTo>
                          <a:pt x="2269" y="25952"/>
                        </a:lnTo>
                        <a:lnTo>
                          <a:pt x="2303" y="25952"/>
                        </a:lnTo>
                        <a:lnTo>
                          <a:pt x="3103" y="25719"/>
                        </a:lnTo>
                        <a:cubicBezTo>
                          <a:pt x="3570" y="25619"/>
                          <a:pt x="4004" y="25519"/>
                          <a:pt x="4437" y="25418"/>
                        </a:cubicBezTo>
                        <a:lnTo>
                          <a:pt x="5538" y="25185"/>
                        </a:lnTo>
                        <a:lnTo>
                          <a:pt x="6072" y="25085"/>
                        </a:lnTo>
                        <a:cubicBezTo>
                          <a:pt x="6190" y="25061"/>
                          <a:pt x="6308" y="25038"/>
                          <a:pt x="6426" y="25038"/>
                        </a:cubicBezTo>
                        <a:cubicBezTo>
                          <a:pt x="6475" y="25038"/>
                          <a:pt x="6523" y="25042"/>
                          <a:pt x="6572" y="25052"/>
                        </a:cubicBezTo>
                        <a:cubicBezTo>
                          <a:pt x="6639" y="25052"/>
                          <a:pt x="6706" y="25152"/>
                          <a:pt x="6639" y="25218"/>
                        </a:cubicBezTo>
                        <a:cubicBezTo>
                          <a:pt x="6472" y="25318"/>
                          <a:pt x="6305" y="25352"/>
                          <a:pt x="6139" y="25385"/>
                        </a:cubicBezTo>
                        <a:lnTo>
                          <a:pt x="5605" y="25519"/>
                        </a:lnTo>
                        <a:lnTo>
                          <a:pt x="4538" y="25719"/>
                        </a:lnTo>
                        <a:cubicBezTo>
                          <a:pt x="4071" y="25819"/>
                          <a:pt x="3637" y="25919"/>
                          <a:pt x="3170" y="25986"/>
                        </a:cubicBezTo>
                        <a:lnTo>
                          <a:pt x="2336" y="26119"/>
                        </a:lnTo>
                        <a:cubicBezTo>
                          <a:pt x="2336" y="26136"/>
                          <a:pt x="2328" y="26144"/>
                          <a:pt x="2315" y="26144"/>
                        </a:cubicBezTo>
                        <a:cubicBezTo>
                          <a:pt x="2303" y="26144"/>
                          <a:pt x="2286" y="26136"/>
                          <a:pt x="2269" y="26119"/>
                        </a:cubicBezTo>
                        <a:lnTo>
                          <a:pt x="2269" y="26119"/>
                        </a:lnTo>
                        <a:cubicBezTo>
                          <a:pt x="2336" y="26553"/>
                          <a:pt x="2436" y="27020"/>
                          <a:pt x="2503" y="27453"/>
                        </a:cubicBezTo>
                        <a:cubicBezTo>
                          <a:pt x="2636" y="28387"/>
                          <a:pt x="2803" y="29355"/>
                          <a:pt x="2936" y="30322"/>
                        </a:cubicBezTo>
                        <a:cubicBezTo>
                          <a:pt x="3003" y="30722"/>
                          <a:pt x="3070" y="31089"/>
                          <a:pt x="3137" y="31489"/>
                        </a:cubicBezTo>
                        <a:cubicBezTo>
                          <a:pt x="3220" y="31473"/>
                          <a:pt x="3303" y="31464"/>
                          <a:pt x="3387" y="31464"/>
                        </a:cubicBezTo>
                        <a:cubicBezTo>
                          <a:pt x="3470" y="31464"/>
                          <a:pt x="3553" y="31473"/>
                          <a:pt x="3637" y="31489"/>
                        </a:cubicBezTo>
                        <a:lnTo>
                          <a:pt x="4304" y="31523"/>
                        </a:lnTo>
                        <a:lnTo>
                          <a:pt x="4938" y="31556"/>
                        </a:lnTo>
                        <a:lnTo>
                          <a:pt x="4971" y="31556"/>
                        </a:lnTo>
                        <a:cubicBezTo>
                          <a:pt x="5171" y="31590"/>
                          <a:pt x="5472" y="31556"/>
                          <a:pt x="5572" y="31723"/>
                        </a:cubicBezTo>
                        <a:cubicBezTo>
                          <a:pt x="5605" y="31756"/>
                          <a:pt x="5605" y="31790"/>
                          <a:pt x="5572" y="31823"/>
                        </a:cubicBezTo>
                        <a:lnTo>
                          <a:pt x="5572" y="31856"/>
                        </a:lnTo>
                        <a:cubicBezTo>
                          <a:pt x="5501" y="31880"/>
                          <a:pt x="5447" y="31904"/>
                          <a:pt x="5386" y="31904"/>
                        </a:cubicBezTo>
                        <a:cubicBezTo>
                          <a:pt x="5361" y="31904"/>
                          <a:pt x="5334" y="31900"/>
                          <a:pt x="5305" y="31890"/>
                        </a:cubicBezTo>
                        <a:lnTo>
                          <a:pt x="4971" y="31890"/>
                        </a:lnTo>
                        <a:lnTo>
                          <a:pt x="4304" y="31856"/>
                        </a:lnTo>
                        <a:lnTo>
                          <a:pt x="3637" y="31823"/>
                        </a:lnTo>
                        <a:cubicBezTo>
                          <a:pt x="3503" y="31823"/>
                          <a:pt x="3337" y="31823"/>
                          <a:pt x="3170" y="31790"/>
                        </a:cubicBezTo>
                        <a:lnTo>
                          <a:pt x="3170" y="31790"/>
                        </a:lnTo>
                        <a:cubicBezTo>
                          <a:pt x="3203" y="31923"/>
                          <a:pt x="3237" y="32057"/>
                          <a:pt x="3337" y="32190"/>
                        </a:cubicBezTo>
                        <a:lnTo>
                          <a:pt x="3870" y="32190"/>
                        </a:lnTo>
                        <a:cubicBezTo>
                          <a:pt x="4071" y="32223"/>
                          <a:pt x="4304" y="32257"/>
                          <a:pt x="4538" y="32257"/>
                        </a:cubicBezTo>
                        <a:lnTo>
                          <a:pt x="5838" y="32390"/>
                        </a:lnTo>
                        <a:lnTo>
                          <a:pt x="6939" y="32524"/>
                        </a:lnTo>
                        <a:lnTo>
                          <a:pt x="7173" y="32524"/>
                        </a:lnTo>
                        <a:cubicBezTo>
                          <a:pt x="7606" y="32524"/>
                          <a:pt x="8040" y="32624"/>
                          <a:pt x="8440" y="32757"/>
                        </a:cubicBezTo>
                        <a:cubicBezTo>
                          <a:pt x="8540" y="32790"/>
                          <a:pt x="8540" y="32890"/>
                          <a:pt x="8440" y="32924"/>
                        </a:cubicBezTo>
                        <a:cubicBezTo>
                          <a:pt x="8299" y="32947"/>
                          <a:pt x="8141" y="32971"/>
                          <a:pt x="7978" y="32971"/>
                        </a:cubicBezTo>
                        <a:cubicBezTo>
                          <a:pt x="7910" y="32971"/>
                          <a:pt x="7842" y="32967"/>
                          <a:pt x="7773" y="32957"/>
                        </a:cubicBezTo>
                        <a:cubicBezTo>
                          <a:pt x="7573" y="32924"/>
                          <a:pt x="7340" y="32890"/>
                          <a:pt x="7139" y="32890"/>
                        </a:cubicBezTo>
                        <a:lnTo>
                          <a:pt x="5805" y="32757"/>
                        </a:lnTo>
                        <a:lnTo>
                          <a:pt x="4471" y="32624"/>
                        </a:lnTo>
                        <a:lnTo>
                          <a:pt x="3804" y="32524"/>
                        </a:lnTo>
                        <a:lnTo>
                          <a:pt x="3570" y="32490"/>
                        </a:lnTo>
                        <a:lnTo>
                          <a:pt x="3570" y="32490"/>
                        </a:lnTo>
                        <a:cubicBezTo>
                          <a:pt x="3637" y="32557"/>
                          <a:pt x="3704" y="32624"/>
                          <a:pt x="3804" y="32690"/>
                        </a:cubicBezTo>
                        <a:cubicBezTo>
                          <a:pt x="4204" y="32890"/>
                          <a:pt x="4604" y="33024"/>
                          <a:pt x="5038" y="33157"/>
                        </a:cubicBezTo>
                        <a:lnTo>
                          <a:pt x="6472" y="33624"/>
                        </a:lnTo>
                        <a:lnTo>
                          <a:pt x="9308" y="34525"/>
                        </a:lnTo>
                        <a:cubicBezTo>
                          <a:pt x="9474" y="34592"/>
                          <a:pt x="9474" y="34859"/>
                          <a:pt x="9308" y="34925"/>
                        </a:cubicBezTo>
                        <a:cubicBezTo>
                          <a:pt x="9274" y="34959"/>
                          <a:pt x="9241" y="34992"/>
                          <a:pt x="9208" y="34992"/>
                        </a:cubicBezTo>
                        <a:cubicBezTo>
                          <a:pt x="8340" y="35092"/>
                          <a:pt x="7473" y="35059"/>
                          <a:pt x="6606" y="35092"/>
                        </a:cubicBezTo>
                        <a:lnTo>
                          <a:pt x="4171" y="35159"/>
                        </a:lnTo>
                        <a:cubicBezTo>
                          <a:pt x="4071" y="35559"/>
                          <a:pt x="4071" y="35993"/>
                          <a:pt x="4171" y="36393"/>
                        </a:cubicBezTo>
                        <a:cubicBezTo>
                          <a:pt x="4171" y="36426"/>
                          <a:pt x="4171" y="36460"/>
                          <a:pt x="4204" y="36493"/>
                        </a:cubicBezTo>
                        <a:cubicBezTo>
                          <a:pt x="4371" y="36927"/>
                          <a:pt x="4804" y="37227"/>
                          <a:pt x="5305" y="37260"/>
                        </a:cubicBezTo>
                        <a:cubicBezTo>
                          <a:pt x="5939" y="37394"/>
                          <a:pt x="6606" y="37494"/>
                          <a:pt x="7239" y="37594"/>
                        </a:cubicBezTo>
                        <a:lnTo>
                          <a:pt x="8240" y="37761"/>
                        </a:lnTo>
                        <a:cubicBezTo>
                          <a:pt x="8507" y="37761"/>
                          <a:pt x="8741" y="37794"/>
                          <a:pt x="9007" y="37861"/>
                        </a:cubicBezTo>
                        <a:lnTo>
                          <a:pt x="9074" y="37861"/>
                        </a:lnTo>
                        <a:cubicBezTo>
                          <a:pt x="9107" y="37861"/>
                          <a:pt x="9141" y="37894"/>
                          <a:pt x="9174" y="37927"/>
                        </a:cubicBezTo>
                        <a:cubicBezTo>
                          <a:pt x="9308" y="37994"/>
                          <a:pt x="9241" y="38194"/>
                          <a:pt x="9107" y="38228"/>
                        </a:cubicBezTo>
                        <a:cubicBezTo>
                          <a:pt x="9024" y="38244"/>
                          <a:pt x="8949" y="38253"/>
                          <a:pt x="8874" y="38253"/>
                        </a:cubicBezTo>
                        <a:cubicBezTo>
                          <a:pt x="8799" y="38253"/>
                          <a:pt x="8724" y="38244"/>
                          <a:pt x="8640" y="38228"/>
                        </a:cubicBezTo>
                        <a:cubicBezTo>
                          <a:pt x="8007" y="38361"/>
                          <a:pt x="7406" y="38428"/>
                          <a:pt x="6772" y="38528"/>
                        </a:cubicBezTo>
                        <a:lnTo>
                          <a:pt x="4671" y="38861"/>
                        </a:lnTo>
                        <a:lnTo>
                          <a:pt x="4704" y="39328"/>
                        </a:lnTo>
                        <a:cubicBezTo>
                          <a:pt x="4871" y="39295"/>
                          <a:pt x="5005" y="39295"/>
                          <a:pt x="5138" y="39295"/>
                        </a:cubicBezTo>
                        <a:lnTo>
                          <a:pt x="5805" y="39228"/>
                        </a:lnTo>
                        <a:lnTo>
                          <a:pt x="7173" y="39128"/>
                        </a:lnTo>
                        <a:lnTo>
                          <a:pt x="8574" y="39028"/>
                        </a:lnTo>
                        <a:cubicBezTo>
                          <a:pt x="8891" y="38979"/>
                          <a:pt x="9227" y="38948"/>
                          <a:pt x="9567" y="38948"/>
                        </a:cubicBezTo>
                        <a:cubicBezTo>
                          <a:pt x="9691" y="38948"/>
                          <a:pt x="9816" y="38953"/>
                          <a:pt x="9941" y="38961"/>
                        </a:cubicBezTo>
                        <a:cubicBezTo>
                          <a:pt x="10075" y="38995"/>
                          <a:pt x="10075" y="39228"/>
                          <a:pt x="9941" y="39262"/>
                        </a:cubicBezTo>
                        <a:cubicBezTo>
                          <a:pt x="9474" y="39328"/>
                          <a:pt x="9007" y="39395"/>
                          <a:pt x="8574" y="39395"/>
                        </a:cubicBezTo>
                        <a:lnTo>
                          <a:pt x="7173" y="39462"/>
                        </a:lnTo>
                        <a:lnTo>
                          <a:pt x="5772" y="39562"/>
                        </a:lnTo>
                        <a:cubicBezTo>
                          <a:pt x="5538" y="39595"/>
                          <a:pt x="5338" y="39629"/>
                          <a:pt x="5105" y="39629"/>
                        </a:cubicBezTo>
                        <a:lnTo>
                          <a:pt x="4738" y="39629"/>
                        </a:lnTo>
                        <a:cubicBezTo>
                          <a:pt x="4838" y="40729"/>
                          <a:pt x="5005" y="41797"/>
                          <a:pt x="5238" y="42864"/>
                        </a:cubicBezTo>
                        <a:cubicBezTo>
                          <a:pt x="5505" y="44065"/>
                          <a:pt x="5905" y="45233"/>
                          <a:pt x="6506" y="46300"/>
                        </a:cubicBezTo>
                        <a:cubicBezTo>
                          <a:pt x="7173" y="47468"/>
                          <a:pt x="8107" y="48435"/>
                          <a:pt x="9241" y="49169"/>
                        </a:cubicBezTo>
                        <a:cubicBezTo>
                          <a:pt x="9875" y="49636"/>
                          <a:pt x="10575" y="50036"/>
                          <a:pt x="11276" y="50403"/>
                        </a:cubicBezTo>
                        <a:cubicBezTo>
                          <a:pt x="11909" y="50737"/>
                          <a:pt x="12577" y="51070"/>
                          <a:pt x="13210" y="51404"/>
                        </a:cubicBezTo>
                        <a:cubicBezTo>
                          <a:pt x="13944" y="51771"/>
                          <a:pt x="14678" y="52104"/>
                          <a:pt x="15412" y="52471"/>
                        </a:cubicBezTo>
                        <a:cubicBezTo>
                          <a:pt x="15746" y="52638"/>
                          <a:pt x="16112" y="52805"/>
                          <a:pt x="16479" y="52938"/>
                        </a:cubicBezTo>
                        <a:cubicBezTo>
                          <a:pt x="16446" y="52705"/>
                          <a:pt x="16446" y="52438"/>
                          <a:pt x="16446" y="52238"/>
                        </a:cubicBezTo>
                        <a:lnTo>
                          <a:pt x="16379" y="51237"/>
                        </a:lnTo>
                        <a:cubicBezTo>
                          <a:pt x="16313" y="50069"/>
                          <a:pt x="16213" y="48869"/>
                          <a:pt x="16112" y="47701"/>
                        </a:cubicBezTo>
                        <a:cubicBezTo>
                          <a:pt x="16046" y="47101"/>
                          <a:pt x="15979" y="46534"/>
                          <a:pt x="15946" y="45933"/>
                        </a:cubicBezTo>
                        <a:cubicBezTo>
                          <a:pt x="15879" y="45366"/>
                          <a:pt x="15846" y="44766"/>
                          <a:pt x="15779" y="44165"/>
                        </a:cubicBezTo>
                        <a:cubicBezTo>
                          <a:pt x="15779" y="44107"/>
                          <a:pt x="15846" y="44071"/>
                          <a:pt x="15903" y="44071"/>
                        </a:cubicBezTo>
                        <a:cubicBezTo>
                          <a:pt x="15944" y="44071"/>
                          <a:pt x="15979" y="44090"/>
                          <a:pt x="15979" y="44132"/>
                        </a:cubicBezTo>
                        <a:cubicBezTo>
                          <a:pt x="16079" y="44799"/>
                          <a:pt x="16213" y="45466"/>
                          <a:pt x="16279" y="46167"/>
                        </a:cubicBezTo>
                        <a:cubicBezTo>
                          <a:pt x="16446" y="47334"/>
                          <a:pt x="16579" y="48502"/>
                          <a:pt x="16680" y="49669"/>
                        </a:cubicBezTo>
                        <a:cubicBezTo>
                          <a:pt x="16713" y="50270"/>
                          <a:pt x="16746" y="50870"/>
                          <a:pt x="16813" y="51437"/>
                        </a:cubicBezTo>
                        <a:cubicBezTo>
                          <a:pt x="16813" y="51737"/>
                          <a:pt x="16846" y="52037"/>
                          <a:pt x="16846" y="52338"/>
                        </a:cubicBezTo>
                        <a:cubicBezTo>
                          <a:pt x="16880" y="52571"/>
                          <a:pt x="16913" y="52805"/>
                          <a:pt x="16913" y="53005"/>
                        </a:cubicBezTo>
                        <a:cubicBezTo>
                          <a:pt x="16980" y="53022"/>
                          <a:pt x="17038" y="53030"/>
                          <a:pt x="17097" y="53030"/>
                        </a:cubicBezTo>
                        <a:cubicBezTo>
                          <a:pt x="17155" y="53030"/>
                          <a:pt x="17213" y="53022"/>
                          <a:pt x="17280" y="53005"/>
                        </a:cubicBezTo>
                        <a:cubicBezTo>
                          <a:pt x="17247" y="50703"/>
                          <a:pt x="17147" y="48368"/>
                          <a:pt x="16913" y="46033"/>
                        </a:cubicBezTo>
                        <a:cubicBezTo>
                          <a:pt x="16613" y="41997"/>
                          <a:pt x="16079" y="37961"/>
                          <a:pt x="15345" y="33991"/>
                        </a:cubicBezTo>
                        <a:cubicBezTo>
                          <a:pt x="14611" y="30022"/>
                          <a:pt x="13677" y="26119"/>
                          <a:pt x="12577" y="22250"/>
                        </a:cubicBezTo>
                        <a:cubicBezTo>
                          <a:pt x="11442" y="18380"/>
                          <a:pt x="10108" y="14544"/>
                          <a:pt x="8574" y="10808"/>
                        </a:cubicBezTo>
                        <a:cubicBezTo>
                          <a:pt x="7073" y="7139"/>
                          <a:pt x="5405" y="3569"/>
                          <a:pt x="3570" y="67"/>
                        </a:cubicBezTo>
                        <a:lnTo>
                          <a:pt x="3470"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0" name="Google Shape;2020;p60"/>
                  <p:cNvSpPr/>
                  <p:nvPr/>
                </p:nvSpPr>
                <p:spPr>
                  <a:xfrm>
                    <a:off x="3204254" y="3106126"/>
                    <a:ext cx="473700" cy="1310975"/>
                  </a:xfrm>
                  <a:custGeom>
                    <a:avLst/>
                    <a:gdLst/>
                    <a:ahLst/>
                    <a:cxnLst/>
                    <a:rect l="l" t="t" r="r" b="b"/>
                    <a:pathLst>
                      <a:path w="18948" h="52439" extrusionOk="0">
                        <a:moveTo>
                          <a:pt x="1" y="1"/>
                        </a:moveTo>
                        <a:lnTo>
                          <a:pt x="1" y="1"/>
                        </a:lnTo>
                        <a:cubicBezTo>
                          <a:pt x="101" y="234"/>
                          <a:pt x="234" y="434"/>
                          <a:pt x="367" y="668"/>
                        </a:cubicBezTo>
                        <a:cubicBezTo>
                          <a:pt x="1335" y="2436"/>
                          <a:pt x="2235" y="4270"/>
                          <a:pt x="3069" y="6138"/>
                        </a:cubicBezTo>
                        <a:cubicBezTo>
                          <a:pt x="3937" y="7973"/>
                          <a:pt x="4737" y="9808"/>
                          <a:pt x="5471" y="11709"/>
                        </a:cubicBezTo>
                        <a:cubicBezTo>
                          <a:pt x="6972" y="15445"/>
                          <a:pt x="8273" y="19281"/>
                          <a:pt x="9374" y="23184"/>
                        </a:cubicBezTo>
                        <a:cubicBezTo>
                          <a:pt x="10475" y="27087"/>
                          <a:pt x="11342" y="31056"/>
                          <a:pt x="12042" y="35059"/>
                        </a:cubicBezTo>
                        <a:cubicBezTo>
                          <a:pt x="12743" y="39028"/>
                          <a:pt x="13210" y="43031"/>
                          <a:pt x="13477" y="47068"/>
                        </a:cubicBezTo>
                        <a:cubicBezTo>
                          <a:pt x="13610" y="48869"/>
                          <a:pt x="13677" y="50637"/>
                          <a:pt x="13710" y="52438"/>
                        </a:cubicBezTo>
                        <a:cubicBezTo>
                          <a:pt x="14778" y="51938"/>
                          <a:pt x="15778" y="51304"/>
                          <a:pt x="16646" y="50537"/>
                        </a:cubicBezTo>
                        <a:lnTo>
                          <a:pt x="16779" y="50437"/>
                        </a:lnTo>
                        <a:cubicBezTo>
                          <a:pt x="17246" y="49970"/>
                          <a:pt x="17646" y="49469"/>
                          <a:pt x="17980" y="48936"/>
                        </a:cubicBezTo>
                        <a:cubicBezTo>
                          <a:pt x="18314" y="48268"/>
                          <a:pt x="18514" y="47535"/>
                          <a:pt x="18580" y="46801"/>
                        </a:cubicBezTo>
                        <a:cubicBezTo>
                          <a:pt x="18781" y="45366"/>
                          <a:pt x="18914" y="43865"/>
                          <a:pt x="18914" y="42398"/>
                        </a:cubicBezTo>
                        <a:cubicBezTo>
                          <a:pt x="18947" y="40963"/>
                          <a:pt x="18881" y="39495"/>
                          <a:pt x="18781" y="38028"/>
                        </a:cubicBezTo>
                        <a:cubicBezTo>
                          <a:pt x="18714" y="37294"/>
                          <a:pt x="18614" y="36593"/>
                          <a:pt x="18514" y="35860"/>
                        </a:cubicBezTo>
                        <a:cubicBezTo>
                          <a:pt x="18447" y="35359"/>
                          <a:pt x="18347" y="34892"/>
                          <a:pt x="18280" y="34425"/>
                        </a:cubicBezTo>
                        <a:cubicBezTo>
                          <a:pt x="18047" y="34459"/>
                          <a:pt x="17780" y="34459"/>
                          <a:pt x="17513" y="34459"/>
                        </a:cubicBezTo>
                        <a:lnTo>
                          <a:pt x="16679" y="34525"/>
                        </a:lnTo>
                        <a:lnTo>
                          <a:pt x="15778" y="34592"/>
                        </a:lnTo>
                        <a:lnTo>
                          <a:pt x="15011" y="34659"/>
                        </a:lnTo>
                        <a:cubicBezTo>
                          <a:pt x="15000" y="34661"/>
                          <a:pt x="14990" y="34662"/>
                          <a:pt x="14980" y="34662"/>
                        </a:cubicBezTo>
                        <a:cubicBezTo>
                          <a:pt x="14841" y="34662"/>
                          <a:pt x="14822" y="34456"/>
                          <a:pt x="14978" y="34425"/>
                        </a:cubicBezTo>
                        <a:lnTo>
                          <a:pt x="15478" y="34325"/>
                        </a:lnTo>
                        <a:cubicBezTo>
                          <a:pt x="15879" y="34258"/>
                          <a:pt x="16245" y="34225"/>
                          <a:pt x="16646" y="34158"/>
                        </a:cubicBezTo>
                        <a:cubicBezTo>
                          <a:pt x="16913" y="34158"/>
                          <a:pt x="17179" y="34125"/>
                          <a:pt x="17480" y="34125"/>
                        </a:cubicBezTo>
                        <a:cubicBezTo>
                          <a:pt x="17645" y="34101"/>
                          <a:pt x="17827" y="34078"/>
                          <a:pt x="18001" y="34078"/>
                        </a:cubicBezTo>
                        <a:cubicBezTo>
                          <a:pt x="18074" y="34078"/>
                          <a:pt x="18145" y="34082"/>
                          <a:pt x="18214" y="34092"/>
                        </a:cubicBezTo>
                        <a:lnTo>
                          <a:pt x="18214" y="34058"/>
                        </a:lnTo>
                        <a:cubicBezTo>
                          <a:pt x="17980" y="34025"/>
                          <a:pt x="17747" y="34025"/>
                          <a:pt x="17513" y="33992"/>
                        </a:cubicBezTo>
                        <a:cubicBezTo>
                          <a:pt x="17213" y="33958"/>
                          <a:pt x="16879" y="33891"/>
                          <a:pt x="16546" y="33858"/>
                        </a:cubicBezTo>
                        <a:cubicBezTo>
                          <a:pt x="15912" y="33758"/>
                          <a:pt x="15245" y="33625"/>
                          <a:pt x="14611" y="33458"/>
                        </a:cubicBezTo>
                        <a:cubicBezTo>
                          <a:pt x="14411" y="33391"/>
                          <a:pt x="14444" y="33091"/>
                          <a:pt x="14644" y="33058"/>
                        </a:cubicBezTo>
                        <a:lnTo>
                          <a:pt x="16245" y="32857"/>
                        </a:lnTo>
                        <a:cubicBezTo>
                          <a:pt x="16646" y="32791"/>
                          <a:pt x="17046" y="32724"/>
                          <a:pt x="17446" y="32691"/>
                        </a:cubicBezTo>
                        <a:cubicBezTo>
                          <a:pt x="17446" y="32490"/>
                          <a:pt x="17413" y="32290"/>
                          <a:pt x="17413" y="32090"/>
                        </a:cubicBezTo>
                        <a:cubicBezTo>
                          <a:pt x="17013" y="32124"/>
                          <a:pt x="16612" y="32157"/>
                          <a:pt x="16245" y="32157"/>
                        </a:cubicBezTo>
                        <a:cubicBezTo>
                          <a:pt x="15979" y="32174"/>
                          <a:pt x="15720" y="32182"/>
                          <a:pt x="15466" y="32182"/>
                        </a:cubicBezTo>
                        <a:cubicBezTo>
                          <a:pt x="15211" y="32182"/>
                          <a:pt x="14961" y="32174"/>
                          <a:pt x="14711" y="32157"/>
                        </a:cubicBezTo>
                        <a:cubicBezTo>
                          <a:pt x="14611" y="32124"/>
                          <a:pt x="14578" y="32023"/>
                          <a:pt x="14611" y="31957"/>
                        </a:cubicBezTo>
                        <a:cubicBezTo>
                          <a:pt x="14611" y="31923"/>
                          <a:pt x="14644" y="31890"/>
                          <a:pt x="14711" y="31890"/>
                        </a:cubicBezTo>
                        <a:lnTo>
                          <a:pt x="14878" y="31890"/>
                        </a:lnTo>
                        <a:cubicBezTo>
                          <a:pt x="15095" y="31873"/>
                          <a:pt x="15311" y="31873"/>
                          <a:pt x="15528" y="31873"/>
                        </a:cubicBezTo>
                        <a:cubicBezTo>
                          <a:pt x="15745" y="31873"/>
                          <a:pt x="15962" y="31873"/>
                          <a:pt x="16179" y="31857"/>
                        </a:cubicBezTo>
                        <a:cubicBezTo>
                          <a:pt x="16579" y="31857"/>
                          <a:pt x="17013" y="31823"/>
                          <a:pt x="17413" y="31790"/>
                        </a:cubicBezTo>
                        <a:lnTo>
                          <a:pt x="17413" y="31556"/>
                        </a:lnTo>
                        <a:cubicBezTo>
                          <a:pt x="17380" y="31089"/>
                          <a:pt x="17346" y="30656"/>
                          <a:pt x="17313" y="30222"/>
                        </a:cubicBezTo>
                        <a:cubicBezTo>
                          <a:pt x="17013" y="27387"/>
                          <a:pt x="16412" y="24585"/>
                          <a:pt x="15512" y="21883"/>
                        </a:cubicBezTo>
                        <a:cubicBezTo>
                          <a:pt x="15245" y="21950"/>
                          <a:pt x="14945" y="21950"/>
                          <a:pt x="14644" y="21983"/>
                        </a:cubicBezTo>
                        <a:lnTo>
                          <a:pt x="13744" y="22116"/>
                        </a:lnTo>
                        <a:cubicBezTo>
                          <a:pt x="13143" y="22183"/>
                          <a:pt x="12576" y="22283"/>
                          <a:pt x="11976" y="22383"/>
                        </a:cubicBezTo>
                        <a:cubicBezTo>
                          <a:pt x="11966" y="22386"/>
                          <a:pt x="11956" y="22387"/>
                          <a:pt x="11947" y="22387"/>
                        </a:cubicBezTo>
                        <a:cubicBezTo>
                          <a:pt x="11838" y="22387"/>
                          <a:pt x="11819" y="22214"/>
                          <a:pt x="11942" y="22183"/>
                        </a:cubicBezTo>
                        <a:cubicBezTo>
                          <a:pt x="12543" y="22016"/>
                          <a:pt x="13143" y="21916"/>
                          <a:pt x="13744" y="21783"/>
                        </a:cubicBezTo>
                        <a:cubicBezTo>
                          <a:pt x="14044" y="21749"/>
                          <a:pt x="14411" y="21683"/>
                          <a:pt x="14644" y="21649"/>
                        </a:cubicBezTo>
                        <a:cubicBezTo>
                          <a:pt x="14911" y="21616"/>
                          <a:pt x="15145" y="21549"/>
                          <a:pt x="15412" y="21549"/>
                        </a:cubicBezTo>
                        <a:cubicBezTo>
                          <a:pt x="15311" y="21316"/>
                          <a:pt x="15211" y="21049"/>
                          <a:pt x="15111" y="20782"/>
                        </a:cubicBezTo>
                        <a:cubicBezTo>
                          <a:pt x="14244" y="20949"/>
                          <a:pt x="13377" y="21116"/>
                          <a:pt x="12509" y="21249"/>
                        </a:cubicBezTo>
                        <a:cubicBezTo>
                          <a:pt x="12500" y="21251"/>
                          <a:pt x="12490" y="21252"/>
                          <a:pt x="12480" y="21252"/>
                        </a:cubicBezTo>
                        <a:cubicBezTo>
                          <a:pt x="12324" y="21252"/>
                          <a:pt x="12186" y="21010"/>
                          <a:pt x="12343" y="20916"/>
                        </a:cubicBezTo>
                        <a:lnTo>
                          <a:pt x="12776" y="20615"/>
                        </a:lnTo>
                        <a:cubicBezTo>
                          <a:pt x="13143" y="20315"/>
                          <a:pt x="13544" y="20048"/>
                          <a:pt x="13977" y="19781"/>
                        </a:cubicBezTo>
                        <a:cubicBezTo>
                          <a:pt x="13877" y="19514"/>
                          <a:pt x="13810" y="19281"/>
                          <a:pt x="13777" y="19014"/>
                        </a:cubicBezTo>
                        <a:cubicBezTo>
                          <a:pt x="13744" y="18714"/>
                          <a:pt x="13677" y="18480"/>
                          <a:pt x="13610" y="18214"/>
                        </a:cubicBezTo>
                        <a:cubicBezTo>
                          <a:pt x="13510" y="17646"/>
                          <a:pt x="13343" y="17146"/>
                          <a:pt x="13177" y="16612"/>
                        </a:cubicBezTo>
                        <a:cubicBezTo>
                          <a:pt x="12976" y="16112"/>
                          <a:pt x="12776" y="15612"/>
                          <a:pt x="12576" y="15111"/>
                        </a:cubicBezTo>
                        <a:cubicBezTo>
                          <a:pt x="12509" y="15011"/>
                          <a:pt x="12476" y="14911"/>
                          <a:pt x="12443" y="14811"/>
                        </a:cubicBezTo>
                        <a:lnTo>
                          <a:pt x="11275" y="15245"/>
                        </a:lnTo>
                        <a:lnTo>
                          <a:pt x="11075" y="15311"/>
                        </a:lnTo>
                        <a:cubicBezTo>
                          <a:pt x="10808" y="15412"/>
                          <a:pt x="10575" y="15512"/>
                          <a:pt x="10308" y="15578"/>
                        </a:cubicBezTo>
                        <a:cubicBezTo>
                          <a:pt x="10208" y="15645"/>
                          <a:pt x="10074" y="15678"/>
                          <a:pt x="9941" y="15712"/>
                        </a:cubicBezTo>
                        <a:cubicBezTo>
                          <a:pt x="9908" y="15745"/>
                          <a:pt x="9841" y="15745"/>
                          <a:pt x="9774" y="15778"/>
                        </a:cubicBezTo>
                        <a:lnTo>
                          <a:pt x="9607" y="15778"/>
                        </a:lnTo>
                        <a:cubicBezTo>
                          <a:pt x="9574" y="15778"/>
                          <a:pt x="9541" y="15712"/>
                          <a:pt x="9574" y="15712"/>
                        </a:cubicBezTo>
                        <a:cubicBezTo>
                          <a:pt x="9607" y="15645"/>
                          <a:pt x="9641" y="15612"/>
                          <a:pt x="9674" y="15545"/>
                        </a:cubicBezTo>
                        <a:lnTo>
                          <a:pt x="9841" y="15478"/>
                        </a:lnTo>
                        <a:lnTo>
                          <a:pt x="10208" y="15311"/>
                        </a:lnTo>
                        <a:cubicBezTo>
                          <a:pt x="10375" y="15211"/>
                          <a:pt x="10608" y="15145"/>
                          <a:pt x="10808" y="15045"/>
                        </a:cubicBezTo>
                        <a:lnTo>
                          <a:pt x="10908" y="15011"/>
                        </a:lnTo>
                        <a:cubicBezTo>
                          <a:pt x="11375" y="14811"/>
                          <a:pt x="11809" y="14644"/>
                          <a:pt x="12276" y="14511"/>
                        </a:cubicBezTo>
                        <a:cubicBezTo>
                          <a:pt x="12109" y="14211"/>
                          <a:pt x="11976" y="13910"/>
                          <a:pt x="11842" y="13610"/>
                        </a:cubicBezTo>
                        <a:cubicBezTo>
                          <a:pt x="11842" y="13677"/>
                          <a:pt x="11809" y="13744"/>
                          <a:pt x="11742" y="13777"/>
                        </a:cubicBezTo>
                        <a:cubicBezTo>
                          <a:pt x="11575" y="13877"/>
                          <a:pt x="11409" y="13944"/>
                          <a:pt x="11242" y="14044"/>
                        </a:cubicBezTo>
                        <a:lnTo>
                          <a:pt x="10708" y="14277"/>
                        </a:lnTo>
                        <a:cubicBezTo>
                          <a:pt x="10441" y="14444"/>
                          <a:pt x="10141" y="14578"/>
                          <a:pt x="9841" y="14678"/>
                        </a:cubicBezTo>
                        <a:cubicBezTo>
                          <a:pt x="9808" y="14744"/>
                          <a:pt x="9774" y="14744"/>
                          <a:pt x="9707" y="14778"/>
                        </a:cubicBezTo>
                        <a:cubicBezTo>
                          <a:pt x="9689" y="14790"/>
                          <a:pt x="9668" y="14796"/>
                          <a:pt x="9647" y="14796"/>
                        </a:cubicBezTo>
                        <a:cubicBezTo>
                          <a:pt x="9553" y="14796"/>
                          <a:pt x="9447" y="14687"/>
                          <a:pt x="9474" y="14578"/>
                        </a:cubicBezTo>
                        <a:cubicBezTo>
                          <a:pt x="9541" y="14444"/>
                          <a:pt x="9607" y="14344"/>
                          <a:pt x="9707" y="14277"/>
                        </a:cubicBezTo>
                        <a:cubicBezTo>
                          <a:pt x="9774" y="14177"/>
                          <a:pt x="9874" y="14077"/>
                          <a:pt x="9941" y="13977"/>
                        </a:cubicBezTo>
                        <a:cubicBezTo>
                          <a:pt x="10108" y="13777"/>
                          <a:pt x="10275" y="13577"/>
                          <a:pt x="10441" y="13377"/>
                        </a:cubicBezTo>
                        <a:lnTo>
                          <a:pt x="10942" y="12776"/>
                        </a:lnTo>
                        <a:cubicBezTo>
                          <a:pt x="11008" y="12676"/>
                          <a:pt x="11108" y="12576"/>
                          <a:pt x="11209" y="12443"/>
                        </a:cubicBezTo>
                        <a:cubicBezTo>
                          <a:pt x="10708" y="11842"/>
                          <a:pt x="10241" y="11209"/>
                          <a:pt x="9841" y="10508"/>
                        </a:cubicBezTo>
                        <a:cubicBezTo>
                          <a:pt x="9607" y="10141"/>
                          <a:pt x="9407" y="9774"/>
                          <a:pt x="9240" y="9407"/>
                        </a:cubicBezTo>
                        <a:cubicBezTo>
                          <a:pt x="9140" y="9240"/>
                          <a:pt x="9040" y="9040"/>
                          <a:pt x="8974" y="8840"/>
                        </a:cubicBezTo>
                        <a:lnTo>
                          <a:pt x="8907" y="8740"/>
                        </a:lnTo>
                        <a:lnTo>
                          <a:pt x="8874" y="8807"/>
                        </a:lnTo>
                        <a:lnTo>
                          <a:pt x="8607" y="9174"/>
                        </a:lnTo>
                        <a:lnTo>
                          <a:pt x="8073" y="9874"/>
                        </a:lnTo>
                        <a:lnTo>
                          <a:pt x="7940" y="10041"/>
                        </a:lnTo>
                        <a:lnTo>
                          <a:pt x="6972" y="11342"/>
                        </a:lnTo>
                        <a:cubicBezTo>
                          <a:pt x="6937" y="11401"/>
                          <a:pt x="6881" y="11426"/>
                          <a:pt x="6824" y="11426"/>
                        </a:cubicBezTo>
                        <a:cubicBezTo>
                          <a:pt x="6718" y="11426"/>
                          <a:pt x="6605" y="11338"/>
                          <a:pt x="6605" y="11209"/>
                        </a:cubicBezTo>
                        <a:cubicBezTo>
                          <a:pt x="6705" y="10541"/>
                          <a:pt x="6805" y="9841"/>
                          <a:pt x="6872" y="9240"/>
                        </a:cubicBezTo>
                        <a:cubicBezTo>
                          <a:pt x="6972" y="8640"/>
                          <a:pt x="7006" y="8040"/>
                          <a:pt x="7139" y="7473"/>
                        </a:cubicBezTo>
                        <a:cubicBezTo>
                          <a:pt x="6905" y="7172"/>
                          <a:pt x="6705" y="6839"/>
                          <a:pt x="6505" y="6505"/>
                        </a:cubicBezTo>
                        <a:lnTo>
                          <a:pt x="6338" y="6305"/>
                        </a:lnTo>
                        <a:cubicBezTo>
                          <a:pt x="6305" y="6438"/>
                          <a:pt x="6238" y="6572"/>
                          <a:pt x="6205" y="6705"/>
                        </a:cubicBezTo>
                        <a:cubicBezTo>
                          <a:pt x="6105" y="6939"/>
                          <a:pt x="6072" y="7139"/>
                          <a:pt x="5971" y="7372"/>
                        </a:cubicBezTo>
                        <a:cubicBezTo>
                          <a:pt x="5905" y="7606"/>
                          <a:pt x="5838" y="7839"/>
                          <a:pt x="5771" y="8073"/>
                        </a:cubicBezTo>
                        <a:cubicBezTo>
                          <a:pt x="5738" y="8306"/>
                          <a:pt x="5671" y="8507"/>
                          <a:pt x="5538" y="8707"/>
                        </a:cubicBezTo>
                        <a:cubicBezTo>
                          <a:pt x="5525" y="8732"/>
                          <a:pt x="5503" y="8743"/>
                          <a:pt x="5478" y="8743"/>
                        </a:cubicBezTo>
                        <a:cubicBezTo>
                          <a:pt x="5438" y="8743"/>
                          <a:pt x="5392" y="8715"/>
                          <a:pt x="5371" y="8673"/>
                        </a:cubicBezTo>
                        <a:cubicBezTo>
                          <a:pt x="5371" y="8440"/>
                          <a:pt x="5404" y="8206"/>
                          <a:pt x="5471" y="7973"/>
                        </a:cubicBezTo>
                        <a:cubicBezTo>
                          <a:pt x="5538" y="7739"/>
                          <a:pt x="5605" y="7506"/>
                          <a:pt x="5671" y="7306"/>
                        </a:cubicBezTo>
                        <a:cubicBezTo>
                          <a:pt x="5738" y="7072"/>
                          <a:pt x="5805" y="6839"/>
                          <a:pt x="5871" y="6639"/>
                        </a:cubicBezTo>
                        <a:cubicBezTo>
                          <a:pt x="5938" y="6405"/>
                          <a:pt x="6038" y="6205"/>
                          <a:pt x="6138" y="6005"/>
                        </a:cubicBezTo>
                        <a:cubicBezTo>
                          <a:pt x="6038" y="5871"/>
                          <a:pt x="5938" y="5738"/>
                          <a:pt x="5871" y="5638"/>
                        </a:cubicBezTo>
                        <a:cubicBezTo>
                          <a:pt x="5805" y="5771"/>
                          <a:pt x="5738" y="5938"/>
                          <a:pt x="5705" y="6038"/>
                        </a:cubicBezTo>
                        <a:cubicBezTo>
                          <a:pt x="5671" y="6172"/>
                          <a:pt x="5638" y="6338"/>
                          <a:pt x="5605" y="6372"/>
                        </a:cubicBezTo>
                        <a:cubicBezTo>
                          <a:pt x="5605" y="6438"/>
                          <a:pt x="5571" y="6472"/>
                          <a:pt x="5571" y="6539"/>
                        </a:cubicBezTo>
                        <a:cubicBezTo>
                          <a:pt x="5571" y="6605"/>
                          <a:pt x="5538" y="6639"/>
                          <a:pt x="5504" y="6705"/>
                        </a:cubicBezTo>
                        <a:cubicBezTo>
                          <a:pt x="5488" y="6739"/>
                          <a:pt x="5454" y="6755"/>
                          <a:pt x="5421" y="6755"/>
                        </a:cubicBezTo>
                        <a:cubicBezTo>
                          <a:pt x="5388" y="6755"/>
                          <a:pt x="5354" y="6739"/>
                          <a:pt x="5338" y="6705"/>
                        </a:cubicBezTo>
                        <a:cubicBezTo>
                          <a:pt x="5304" y="6639"/>
                          <a:pt x="5304" y="6572"/>
                          <a:pt x="5304" y="6505"/>
                        </a:cubicBezTo>
                        <a:cubicBezTo>
                          <a:pt x="5304" y="6472"/>
                          <a:pt x="5338" y="6405"/>
                          <a:pt x="5338" y="6338"/>
                        </a:cubicBezTo>
                        <a:cubicBezTo>
                          <a:pt x="5338" y="6205"/>
                          <a:pt x="5371" y="6105"/>
                          <a:pt x="5438" y="5971"/>
                        </a:cubicBezTo>
                        <a:cubicBezTo>
                          <a:pt x="5504" y="5771"/>
                          <a:pt x="5571" y="5571"/>
                          <a:pt x="5705" y="5404"/>
                        </a:cubicBezTo>
                        <a:cubicBezTo>
                          <a:pt x="4837" y="4270"/>
                          <a:pt x="3870" y="3236"/>
                          <a:pt x="2836" y="2269"/>
                        </a:cubicBezTo>
                        <a:cubicBezTo>
                          <a:pt x="2302" y="1768"/>
                          <a:pt x="1735" y="1301"/>
                          <a:pt x="1168" y="868"/>
                        </a:cubicBezTo>
                        <a:cubicBezTo>
                          <a:pt x="868" y="634"/>
                          <a:pt x="601" y="434"/>
                          <a:pt x="301" y="201"/>
                        </a:cubicBezTo>
                        <a:lnTo>
                          <a:pt x="1"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1" name="Google Shape;2021;p60"/>
                  <p:cNvSpPr/>
                  <p:nvPr/>
                </p:nvSpPr>
                <p:spPr>
                  <a:xfrm>
                    <a:off x="3090829" y="3085376"/>
                    <a:ext cx="598800" cy="1375075"/>
                  </a:xfrm>
                  <a:custGeom>
                    <a:avLst/>
                    <a:gdLst/>
                    <a:ahLst/>
                    <a:cxnLst/>
                    <a:rect l="l" t="t" r="r" b="b"/>
                    <a:pathLst>
                      <a:path w="23952" h="55003" extrusionOk="0">
                        <a:moveTo>
                          <a:pt x="4538" y="864"/>
                        </a:moveTo>
                        <a:lnTo>
                          <a:pt x="4838" y="1064"/>
                        </a:lnTo>
                        <a:cubicBezTo>
                          <a:pt x="5138" y="1264"/>
                          <a:pt x="5405" y="1464"/>
                          <a:pt x="5705" y="1698"/>
                        </a:cubicBezTo>
                        <a:cubicBezTo>
                          <a:pt x="6305" y="2165"/>
                          <a:pt x="6839" y="2632"/>
                          <a:pt x="7373" y="3132"/>
                        </a:cubicBezTo>
                        <a:cubicBezTo>
                          <a:pt x="8407" y="4066"/>
                          <a:pt x="9374" y="5134"/>
                          <a:pt x="10242" y="6234"/>
                        </a:cubicBezTo>
                        <a:cubicBezTo>
                          <a:pt x="10108" y="6435"/>
                          <a:pt x="10041" y="6601"/>
                          <a:pt x="9975" y="6801"/>
                        </a:cubicBezTo>
                        <a:cubicBezTo>
                          <a:pt x="9908" y="6935"/>
                          <a:pt x="9875" y="7068"/>
                          <a:pt x="9875" y="7168"/>
                        </a:cubicBezTo>
                        <a:cubicBezTo>
                          <a:pt x="9875" y="7235"/>
                          <a:pt x="9841" y="7302"/>
                          <a:pt x="9841" y="7369"/>
                        </a:cubicBezTo>
                        <a:cubicBezTo>
                          <a:pt x="9841" y="7402"/>
                          <a:pt x="9841" y="7469"/>
                          <a:pt x="9875" y="7535"/>
                        </a:cubicBezTo>
                        <a:cubicBezTo>
                          <a:pt x="9891" y="7569"/>
                          <a:pt x="9925" y="7585"/>
                          <a:pt x="9958" y="7585"/>
                        </a:cubicBezTo>
                        <a:cubicBezTo>
                          <a:pt x="9991" y="7585"/>
                          <a:pt x="10025" y="7569"/>
                          <a:pt x="10041" y="7535"/>
                        </a:cubicBezTo>
                        <a:cubicBezTo>
                          <a:pt x="10075" y="7502"/>
                          <a:pt x="10108" y="7435"/>
                          <a:pt x="10108" y="7369"/>
                        </a:cubicBezTo>
                        <a:cubicBezTo>
                          <a:pt x="10108" y="7335"/>
                          <a:pt x="10142" y="7268"/>
                          <a:pt x="10142" y="7235"/>
                        </a:cubicBezTo>
                        <a:cubicBezTo>
                          <a:pt x="10175" y="7168"/>
                          <a:pt x="10208" y="7002"/>
                          <a:pt x="10242" y="6902"/>
                        </a:cubicBezTo>
                        <a:cubicBezTo>
                          <a:pt x="10275" y="6768"/>
                          <a:pt x="10342" y="6601"/>
                          <a:pt x="10408" y="6468"/>
                        </a:cubicBezTo>
                        <a:cubicBezTo>
                          <a:pt x="10475" y="6601"/>
                          <a:pt x="10575" y="6735"/>
                          <a:pt x="10675" y="6835"/>
                        </a:cubicBezTo>
                        <a:cubicBezTo>
                          <a:pt x="10575" y="7035"/>
                          <a:pt x="10475" y="7268"/>
                          <a:pt x="10408" y="7469"/>
                        </a:cubicBezTo>
                        <a:cubicBezTo>
                          <a:pt x="10342" y="7702"/>
                          <a:pt x="10275" y="7902"/>
                          <a:pt x="10208" y="8136"/>
                        </a:cubicBezTo>
                        <a:cubicBezTo>
                          <a:pt x="10142" y="8369"/>
                          <a:pt x="10075" y="8569"/>
                          <a:pt x="10008" y="8803"/>
                        </a:cubicBezTo>
                        <a:cubicBezTo>
                          <a:pt x="9941" y="9036"/>
                          <a:pt x="9908" y="9270"/>
                          <a:pt x="9908" y="9503"/>
                        </a:cubicBezTo>
                        <a:cubicBezTo>
                          <a:pt x="9929" y="9545"/>
                          <a:pt x="9975" y="9573"/>
                          <a:pt x="10015" y="9573"/>
                        </a:cubicBezTo>
                        <a:cubicBezTo>
                          <a:pt x="10040" y="9573"/>
                          <a:pt x="10062" y="9562"/>
                          <a:pt x="10075" y="9537"/>
                        </a:cubicBezTo>
                        <a:cubicBezTo>
                          <a:pt x="10208" y="9337"/>
                          <a:pt x="10275" y="9136"/>
                          <a:pt x="10308" y="8903"/>
                        </a:cubicBezTo>
                        <a:cubicBezTo>
                          <a:pt x="10375" y="8669"/>
                          <a:pt x="10442" y="8469"/>
                          <a:pt x="10508" y="8236"/>
                        </a:cubicBezTo>
                        <a:cubicBezTo>
                          <a:pt x="10609" y="8002"/>
                          <a:pt x="10642" y="7769"/>
                          <a:pt x="10742" y="7535"/>
                        </a:cubicBezTo>
                        <a:cubicBezTo>
                          <a:pt x="10775" y="7402"/>
                          <a:pt x="10842" y="7268"/>
                          <a:pt x="10875" y="7135"/>
                        </a:cubicBezTo>
                        <a:lnTo>
                          <a:pt x="11042" y="7369"/>
                        </a:lnTo>
                        <a:cubicBezTo>
                          <a:pt x="11242" y="7669"/>
                          <a:pt x="11442" y="8002"/>
                          <a:pt x="11676" y="8303"/>
                        </a:cubicBezTo>
                        <a:cubicBezTo>
                          <a:pt x="11543" y="8903"/>
                          <a:pt x="11509" y="9503"/>
                          <a:pt x="11409" y="10070"/>
                        </a:cubicBezTo>
                        <a:cubicBezTo>
                          <a:pt x="11342" y="10738"/>
                          <a:pt x="11242" y="11405"/>
                          <a:pt x="11142" y="12039"/>
                        </a:cubicBezTo>
                        <a:cubicBezTo>
                          <a:pt x="11142" y="12184"/>
                          <a:pt x="11246" y="12265"/>
                          <a:pt x="11348" y="12265"/>
                        </a:cubicBezTo>
                        <a:cubicBezTo>
                          <a:pt x="11410" y="12265"/>
                          <a:pt x="11471" y="12235"/>
                          <a:pt x="11509" y="12172"/>
                        </a:cubicBezTo>
                        <a:cubicBezTo>
                          <a:pt x="11876" y="11705"/>
                          <a:pt x="12243" y="11205"/>
                          <a:pt x="12610" y="10704"/>
                        </a:cubicBezTo>
                        <a:lnTo>
                          <a:pt x="13144" y="10004"/>
                        </a:lnTo>
                        <a:lnTo>
                          <a:pt x="13411" y="9637"/>
                        </a:lnTo>
                        <a:lnTo>
                          <a:pt x="13444" y="9570"/>
                        </a:lnTo>
                        <a:lnTo>
                          <a:pt x="13511" y="9704"/>
                        </a:lnTo>
                        <a:cubicBezTo>
                          <a:pt x="13577" y="9870"/>
                          <a:pt x="13677" y="10070"/>
                          <a:pt x="13777" y="10271"/>
                        </a:cubicBezTo>
                        <a:cubicBezTo>
                          <a:pt x="13944" y="10638"/>
                          <a:pt x="14144" y="11004"/>
                          <a:pt x="14378" y="11338"/>
                        </a:cubicBezTo>
                        <a:cubicBezTo>
                          <a:pt x="14778" y="12039"/>
                          <a:pt x="15245" y="12672"/>
                          <a:pt x="15746" y="13306"/>
                        </a:cubicBezTo>
                        <a:cubicBezTo>
                          <a:pt x="15645" y="13406"/>
                          <a:pt x="15545" y="13506"/>
                          <a:pt x="15479" y="13606"/>
                        </a:cubicBezTo>
                        <a:lnTo>
                          <a:pt x="14978" y="14207"/>
                        </a:lnTo>
                        <a:lnTo>
                          <a:pt x="14511" y="14807"/>
                        </a:lnTo>
                        <a:lnTo>
                          <a:pt x="14244" y="15107"/>
                        </a:lnTo>
                        <a:cubicBezTo>
                          <a:pt x="14178" y="15207"/>
                          <a:pt x="14078" y="15308"/>
                          <a:pt x="14044" y="15408"/>
                        </a:cubicBezTo>
                        <a:cubicBezTo>
                          <a:pt x="13992" y="15513"/>
                          <a:pt x="14084" y="15638"/>
                          <a:pt x="14191" y="15638"/>
                        </a:cubicBezTo>
                        <a:cubicBezTo>
                          <a:pt x="14219" y="15638"/>
                          <a:pt x="14249" y="15629"/>
                          <a:pt x="14278" y="15608"/>
                        </a:cubicBezTo>
                        <a:cubicBezTo>
                          <a:pt x="14311" y="15608"/>
                          <a:pt x="14345" y="15574"/>
                          <a:pt x="14378" y="15541"/>
                        </a:cubicBezTo>
                        <a:cubicBezTo>
                          <a:pt x="14678" y="15408"/>
                          <a:pt x="14978" y="15274"/>
                          <a:pt x="15279" y="15107"/>
                        </a:cubicBezTo>
                        <a:lnTo>
                          <a:pt x="15779" y="14874"/>
                        </a:lnTo>
                        <a:cubicBezTo>
                          <a:pt x="15946" y="14774"/>
                          <a:pt x="16146" y="14707"/>
                          <a:pt x="16313" y="14607"/>
                        </a:cubicBezTo>
                        <a:cubicBezTo>
                          <a:pt x="16346" y="14574"/>
                          <a:pt x="16379" y="14507"/>
                          <a:pt x="16379" y="14440"/>
                        </a:cubicBezTo>
                        <a:cubicBezTo>
                          <a:pt x="16513" y="14740"/>
                          <a:pt x="16680" y="15041"/>
                          <a:pt x="16813" y="15341"/>
                        </a:cubicBezTo>
                        <a:cubicBezTo>
                          <a:pt x="16346" y="15508"/>
                          <a:pt x="15912" y="15674"/>
                          <a:pt x="15479" y="15841"/>
                        </a:cubicBezTo>
                        <a:cubicBezTo>
                          <a:pt x="15212" y="15941"/>
                          <a:pt x="14978" y="16041"/>
                          <a:pt x="14745" y="16141"/>
                        </a:cubicBezTo>
                        <a:lnTo>
                          <a:pt x="14411" y="16308"/>
                        </a:lnTo>
                        <a:cubicBezTo>
                          <a:pt x="14345" y="16342"/>
                          <a:pt x="14278" y="16342"/>
                          <a:pt x="14244" y="16408"/>
                        </a:cubicBezTo>
                        <a:cubicBezTo>
                          <a:pt x="14178" y="16442"/>
                          <a:pt x="14144" y="16475"/>
                          <a:pt x="14111" y="16542"/>
                        </a:cubicBezTo>
                        <a:cubicBezTo>
                          <a:pt x="14111" y="16542"/>
                          <a:pt x="14111" y="16608"/>
                          <a:pt x="14144" y="16608"/>
                        </a:cubicBezTo>
                        <a:lnTo>
                          <a:pt x="14311" y="16608"/>
                        </a:lnTo>
                        <a:cubicBezTo>
                          <a:pt x="14378" y="16575"/>
                          <a:pt x="14445" y="16575"/>
                          <a:pt x="14511" y="16542"/>
                        </a:cubicBezTo>
                        <a:cubicBezTo>
                          <a:pt x="14611" y="16508"/>
                          <a:pt x="14745" y="16475"/>
                          <a:pt x="14845" y="16408"/>
                        </a:cubicBezTo>
                        <a:lnTo>
                          <a:pt x="15612" y="16141"/>
                        </a:lnTo>
                        <a:cubicBezTo>
                          <a:pt x="16079" y="15975"/>
                          <a:pt x="16513" y="15808"/>
                          <a:pt x="16980" y="15641"/>
                        </a:cubicBezTo>
                        <a:cubicBezTo>
                          <a:pt x="17013" y="15741"/>
                          <a:pt x="17080" y="15841"/>
                          <a:pt x="17113" y="15941"/>
                        </a:cubicBezTo>
                        <a:cubicBezTo>
                          <a:pt x="17347" y="16442"/>
                          <a:pt x="17547" y="16942"/>
                          <a:pt x="17714" y="17442"/>
                        </a:cubicBezTo>
                        <a:cubicBezTo>
                          <a:pt x="17880" y="17976"/>
                          <a:pt x="18047" y="18510"/>
                          <a:pt x="18181" y="19044"/>
                        </a:cubicBezTo>
                        <a:cubicBezTo>
                          <a:pt x="18247" y="19310"/>
                          <a:pt x="18281" y="19577"/>
                          <a:pt x="18347" y="19844"/>
                        </a:cubicBezTo>
                        <a:cubicBezTo>
                          <a:pt x="18347" y="20111"/>
                          <a:pt x="18414" y="20344"/>
                          <a:pt x="18514" y="20611"/>
                        </a:cubicBezTo>
                        <a:cubicBezTo>
                          <a:pt x="17947" y="20945"/>
                          <a:pt x="17447" y="21345"/>
                          <a:pt x="16913" y="21746"/>
                        </a:cubicBezTo>
                        <a:cubicBezTo>
                          <a:pt x="16756" y="21840"/>
                          <a:pt x="16895" y="22082"/>
                          <a:pt x="17051" y="22082"/>
                        </a:cubicBezTo>
                        <a:cubicBezTo>
                          <a:pt x="17060" y="22082"/>
                          <a:pt x="17070" y="22081"/>
                          <a:pt x="17080" y="22079"/>
                        </a:cubicBezTo>
                        <a:cubicBezTo>
                          <a:pt x="17947" y="21946"/>
                          <a:pt x="18814" y="21779"/>
                          <a:pt x="19682" y="21612"/>
                        </a:cubicBezTo>
                        <a:cubicBezTo>
                          <a:pt x="19782" y="21879"/>
                          <a:pt x="19882" y="22112"/>
                          <a:pt x="19982" y="22379"/>
                        </a:cubicBezTo>
                        <a:cubicBezTo>
                          <a:pt x="19715" y="22379"/>
                          <a:pt x="19448" y="22446"/>
                          <a:pt x="19215" y="22479"/>
                        </a:cubicBezTo>
                        <a:cubicBezTo>
                          <a:pt x="18914" y="22513"/>
                          <a:pt x="18614" y="22579"/>
                          <a:pt x="18314" y="22613"/>
                        </a:cubicBezTo>
                        <a:cubicBezTo>
                          <a:pt x="17714" y="22746"/>
                          <a:pt x="17113" y="22846"/>
                          <a:pt x="16513" y="23013"/>
                        </a:cubicBezTo>
                        <a:cubicBezTo>
                          <a:pt x="16388" y="23013"/>
                          <a:pt x="16409" y="23216"/>
                          <a:pt x="16521" y="23216"/>
                        </a:cubicBezTo>
                        <a:cubicBezTo>
                          <a:pt x="16529" y="23216"/>
                          <a:pt x="16537" y="23215"/>
                          <a:pt x="16546" y="23213"/>
                        </a:cubicBezTo>
                        <a:cubicBezTo>
                          <a:pt x="17147" y="23113"/>
                          <a:pt x="17714" y="23013"/>
                          <a:pt x="18314" y="22913"/>
                        </a:cubicBezTo>
                        <a:lnTo>
                          <a:pt x="19215" y="22813"/>
                        </a:lnTo>
                        <a:cubicBezTo>
                          <a:pt x="19515" y="22780"/>
                          <a:pt x="19815" y="22780"/>
                          <a:pt x="20082" y="22713"/>
                        </a:cubicBezTo>
                        <a:cubicBezTo>
                          <a:pt x="20983" y="25415"/>
                          <a:pt x="21583" y="28217"/>
                          <a:pt x="21883" y="31052"/>
                        </a:cubicBezTo>
                        <a:cubicBezTo>
                          <a:pt x="21917" y="31553"/>
                          <a:pt x="21983" y="32086"/>
                          <a:pt x="22017" y="32620"/>
                        </a:cubicBezTo>
                        <a:cubicBezTo>
                          <a:pt x="21583" y="32653"/>
                          <a:pt x="21183" y="32653"/>
                          <a:pt x="20749" y="32687"/>
                        </a:cubicBezTo>
                        <a:cubicBezTo>
                          <a:pt x="20249" y="32687"/>
                          <a:pt x="19782" y="32687"/>
                          <a:pt x="19281" y="32720"/>
                        </a:cubicBezTo>
                        <a:cubicBezTo>
                          <a:pt x="19115" y="32720"/>
                          <a:pt x="19148" y="32987"/>
                          <a:pt x="19281" y="32987"/>
                        </a:cubicBezTo>
                        <a:cubicBezTo>
                          <a:pt x="19532" y="33004"/>
                          <a:pt x="19782" y="33012"/>
                          <a:pt x="20032" y="33012"/>
                        </a:cubicBezTo>
                        <a:cubicBezTo>
                          <a:pt x="20282" y="33012"/>
                          <a:pt x="20532" y="33004"/>
                          <a:pt x="20782" y="32987"/>
                        </a:cubicBezTo>
                        <a:cubicBezTo>
                          <a:pt x="21183" y="32987"/>
                          <a:pt x="21583" y="32954"/>
                          <a:pt x="21983" y="32920"/>
                        </a:cubicBezTo>
                        <a:cubicBezTo>
                          <a:pt x="21983" y="33120"/>
                          <a:pt x="22017" y="33320"/>
                          <a:pt x="22017" y="33554"/>
                        </a:cubicBezTo>
                        <a:cubicBezTo>
                          <a:pt x="21583" y="33587"/>
                          <a:pt x="21216" y="33654"/>
                          <a:pt x="20816" y="33687"/>
                        </a:cubicBezTo>
                        <a:lnTo>
                          <a:pt x="19215" y="33888"/>
                        </a:lnTo>
                        <a:cubicBezTo>
                          <a:pt x="19015" y="33954"/>
                          <a:pt x="18981" y="34221"/>
                          <a:pt x="19181" y="34321"/>
                        </a:cubicBezTo>
                        <a:cubicBezTo>
                          <a:pt x="19815" y="34455"/>
                          <a:pt x="20449" y="34588"/>
                          <a:pt x="21116" y="34688"/>
                        </a:cubicBezTo>
                        <a:cubicBezTo>
                          <a:pt x="21450" y="34755"/>
                          <a:pt x="21750" y="34788"/>
                          <a:pt x="22083" y="34822"/>
                        </a:cubicBezTo>
                        <a:cubicBezTo>
                          <a:pt x="22317" y="34855"/>
                          <a:pt x="22550" y="34888"/>
                          <a:pt x="22784" y="34888"/>
                        </a:cubicBezTo>
                        <a:lnTo>
                          <a:pt x="22784" y="34922"/>
                        </a:lnTo>
                        <a:cubicBezTo>
                          <a:pt x="22550" y="34922"/>
                          <a:pt x="22284" y="34922"/>
                          <a:pt x="22050" y="34955"/>
                        </a:cubicBezTo>
                        <a:cubicBezTo>
                          <a:pt x="21750" y="34955"/>
                          <a:pt x="21483" y="34988"/>
                          <a:pt x="21216" y="35022"/>
                        </a:cubicBezTo>
                        <a:cubicBezTo>
                          <a:pt x="20649" y="35055"/>
                          <a:pt x="20082" y="35155"/>
                          <a:pt x="19548" y="35255"/>
                        </a:cubicBezTo>
                        <a:cubicBezTo>
                          <a:pt x="19393" y="35286"/>
                          <a:pt x="19411" y="35492"/>
                          <a:pt x="19550" y="35492"/>
                        </a:cubicBezTo>
                        <a:cubicBezTo>
                          <a:pt x="19560" y="35492"/>
                          <a:pt x="19571" y="35491"/>
                          <a:pt x="19582" y="35489"/>
                        </a:cubicBezTo>
                        <a:cubicBezTo>
                          <a:pt x="20115" y="35455"/>
                          <a:pt x="20682" y="35389"/>
                          <a:pt x="21249" y="35355"/>
                        </a:cubicBezTo>
                        <a:lnTo>
                          <a:pt x="22083" y="35289"/>
                        </a:lnTo>
                        <a:cubicBezTo>
                          <a:pt x="22350" y="35289"/>
                          <a:pt x="22617" y="35289"/>
                          <a:pt x="22851" y="35255"/>
                        </a:cubicBezTo>
                        <a:cubicBezTo>
                          <a:pt x="22917" y="35756"/>
                          <a:pt x="23017" y="36223"/>
                          <a:pt x="23084" y="36690"/>
                        </a:cubicBezTo>
                        <a:cubicBezTo>
                          <a:pt x="23184" y="37423"/>
                          <a:pt x="23284" y="38157"/>
                          <a:pt x="23351" y="38891"/>
                        </a:cubicBezTo>
                        <a:cubicBezTo>
                          <a:pt x="23484" y="40325"/>
                          <a:pt x="23518" y="41793"/>
                          <a:pt x="23518" y="43261"/>
                        </a:cubicBezTo>
                        <a:cubicBezTo>
                          <a:pt x="23484" y="44729"/>
                          <a:pt x="23384" y="46230"/>
                          <a:pt x="23184" y="47664"/>
                        </a:cubicBezTo>
                        <a:cubicBezTo>
                          <a:pt x="23084" y="48398"/>
                          <a:pt x="22851" y="49098"/>
                          <a:pt x="22517" y="49766"/>
                        </a:cubicBezTo>
                        <a:cubicBezTo>
                          <a:pt x="22183" y="50299"/>
                          <a:pt x="21783" y="50833"/>
                          <a:pt x="21316" y="51267"/>
                        </a:cubicBezTo>
                        <a:cubicBezTo>
                          <a:pt x="20416" y="52067"/>
                          <a:pt x="19381" y="52734"/>
                          <a:pt x="18247" y="53268"/>
                        </a:cubicBezTo>
                        <a:cubicBezTo>
                          <a:pt x="18214" y="51467"/>
                          <a:pt x="18147" y="49699"/>
                          <a:pt x="18014" y="47931"/>
                        </a:cubicBezTo>
                        <a:cubicBezTo>
                          <a:pt x="17747" y="43895"/>
                          <a:pt x="17280" y="39858"/>
                          <a:pt x="16579" y="35889"/>
                        </a:cubicBezTo>
                        <a:cubicBezTo>
                          <a:pt x="15879" y="31886"/>
                          <a:pt x="14978" y="27917"/>
                          <a:pt x="13911" y="24014"/>
                        </a:cubicBezTo>
                        <a:cubicBezTo>
                          <a:pt x="12810" y="20111"/>
                          <a:pt x="11509" y="16275"/>
                          <a:pt x="10008" y="12539"/>
                        </a:cubicBezTo>
                        <a:cubicBezTo>
                          <a:pt x="9274" y="10671"/>
                          <a:pt x="8474" y="8803"/>
                          <a:pt x="7606" y="6968"/>
                        </a:cubicBezTo>
                        <a:cubicBezTo>
                          <a:pt x="6772" y="5134"/>
                          <a:pt x="5872" y="3266"/>
                          <a:pt x="4904" y="1498"/>
                        </a:cubicBezTo>
                        <a:lnTo>
                          <a:pt x="4538" y="864"/>
                        </a:lnTo>
                        <a:close/>
                        <a:moveTo>
                          <a:pt x="3937" y="364"/>
                        </a:moveTo>
                        <a:lnTo>
                          <a:pt x="4004" y="464"/>
                        </a:lnTo>
                        <a:cubicBezTo>
                          <a:pt x="5838" y="3966"/>
                          <a:pt x="7540" y="7535"/>
                          <a:pt x="9007" y="11205"/>
                        </a:cubicBezTo>
                        <a:cubicBezTo>
                          <a:pt x="10542" y="14941"/>
                          <a:pt x="11876" y="18777"/>
                          <a:pt x="13010" y="22646"/>
                        </a:cubicBezTo>
                        <a:cubicBezTo>
                          <a:pt x="14144" y="26516"/>
                          <a:pt x="15078" y="30418"/>
                          <a:pt x="15812" y="34388"/>
                        </a:cubicBezTo>
                        <a:cubicBezTo>
                          <a:pt x="16546" y="38357"/>
                          <a:pt x="17080" y="42360"/>
                          <a:pt x="17380" y="46396"/>
                        </a:cubicBezTo>
                        <a:cubicBezTo>
                          <a:pt x="17580" y="48731"/>
                          <a:pt x="17647" y="51066"/>
                          <a:pt x="17680" y="53401"/>
                        </a:cubicBezTo>
                        <a:cubicBezTo>
                          <a:pt x="17580" y="53401"/>
                          <a:pt x="17480" y="53435"/>
                          <a:pt x="17380" y="53435"/>
                        </a:cubicBezTo>
                        <a:cubicBezTo>
                          <a:pt x="17380" y="53201"/>
                          <a:pt x="17347" y="52968"/>
                          <a:pt x="17313" y="52734"/>
                        </a:cubicBezTo>
                        <a:cubicBezTo>
                          <a:pt x="17313" y="52467"/>
                          <a:pt x="17280" y="52167"/>
                          <a:pt x="17280" y="51867"/>
                        </a:cubicBezTo>
                        <a:cubicBezTo>
                          <a:pt x="17213" y="51267"/>
                          <a:pt x="17180" y="50700"/>
                          <a:pt x="17147" y="50099"/>
                        </a:cubicBezTo>
                        <a:cubicBezTo>
                          <a:pt x="17046" y="48932"/>
                          <a:pt x="16913" y="47731"/>
                          <a:pt x="16746" y="46563"/>
                        </a:cubicBezTo>
                        <a:cubicBezTo>
                          <a:pt x="16680" y="45896"/>
                          <a:pt x="16546" y="45229"/>
                          <a:pt x="16446" y="44562"/>
                        </a:cubicBezTo>
                        <a:cubicBezTo>
                          <a:pt x="16446" y="44503"/>
                          <a:pt x="16408" y="44477"/>
                          <a:pt x="16364" y="44477"/>
                        </a:cubicBezTo>
                        <a:cubicBezTo>
                          <a:pt x="16309" y="44477"/>
                          <a:pt x="16246" y="44520"/>
                          <a:pt x="16246" y="44595"/>
                        </a:cubicBezTo>
                        <a:cubicBezTo>
                          <a:pt x="16313" y="45162"/>
                          <a:pt x="16346" y="45763"/>
                          <a:pt x="16413" y="46363"/>
                        </a:cubicBezTo>
                        <a:cubicBezTo>
                          <a:pt x="16446" y="46930"/>
                          <a:pt x="16513" y="47531"/>
                          <a:pt x="16579" y="48098"/>
                        </a:cubicBezTo>
                        <a:cubicBezTo>
                          <a:pt x="16680" y="49299"/>
                          <a:pt x="16780" y="50466"/>
                          <a:pt x="16846" y="51634"/>
                        </a:cubicBezTo>
                        <a:lnTo>
                          <a:pt x="16913" y="52634"/>
                        </a:lnTo>
                        <a:cubicBezTo>
                          <a:pt x="16913" y="52868"/>
                          <a:pt x="16913" y="53101"/>
                          <a:pt x="16946" y="53335"/>
                        </a:cubicBezTo>
                        <a:cubicBezTo>
                          <a:pt x="16579" y="53201"/>
                          <a:pt x="16213" y="53068"/>
                          <a:pt x="15879" y="52868"/>
                        </a:cubicBezTo>
                        <a:cubicBezTo>
                          <a:pt x="15145" y="52534"/>
                          <a:pt x="14411" y="52167"/>
                          <a:pt x="13677" y="51800"/>
                        </a:cubicBezTo>
                        <a:cubicBezTo>
                          <a:pt x="12310" y="51167"/>
                          <a:pt x="10975" y="50433"/>
                          <a:pt x="9708" y="49599"/>
                        </a:cubicBezTo>
                        <a:cubicBezTo>
                          <a:pt x="8574" y="48865"/>
                          <a:pt x="7640" y="47864"/>
                          <a:pt x="6973" y="46730"/>
                        </a:cubicBezTo>
                        <a:cubicBezTo>
                          <a:pt x="6372" y="45629"/>
                          <a:pt x="5972" y="44462"/>
                          <a:pt x="5705" y="43261"/>
                        </a:cubicBezTo>
                        <a:cubicBezTo>
                          <a:pt x="5505" y="42193"/>
                          <a:pt x="5338" y="41126"/>
                          <a:pt x="5205" y="40059"/>
                        </a:cubicBezTo>
                        <a:cubicBezTo>
                          <a:pt x="5338" y="40059"/>
                          <a:pt x="5472" y="40025"/>
                          <a:pt x="5572" y="40025"/>
                        </a:cubicBezTo>
                        <a:cubicBezTo>
                          <a:pt x="5805" y="40025"/>
                          <a:pt x="6039" y="39992"/>
                          <a:pt x="6239" y="39992"/>
                        </a:cubicBezTo>
                        <a:lnTo>
                          <a:pt x="7640" y="39892"/>
                        </a:lnTo>
                        <a:lnTo>
                          <a:pt x="9041" y="39792"/>
                        </a:lnTo>
                        <a:cubicBezTo>
                          <a:pt x="9508" y="39792"/>
                          <a:pt x="9941" y="39758"/>
                          <a:pt x="10408" y="39658"/>
                        </a:cubicBezTo>
                        <a:cubicBezTo>
                          <a:pt x="10575" y="39625"/>
                          <a:pt x="10575" y="39425"/>
                          <a:pt x="10408" y="39358"/>
                        </a:cubicBezTo>
                        <a:cubicBezTo>
                          <a:pt x="9941" y="39358"/>
                          <a:pt x="9508" y="39391"/>
                          <a:pt x="9041" y="39425"/>
                        </a:cubicBezTo>
                        <a:lnTo>
                          <a:pt x="7640" y="39525"/>
                        </a:lnTo>
                        <a:lnTo>
                          <a:pt x="6272" y="39658"/>
                        </a:lnTo>
                        <a:lnTo>
                          <a:pt x="5605" y="39692"/>
                        </a:lnTo>
                        <a:cubicBezTo>
                          <a:pt x="5472" y="39692"/>
                          <a:pt x="5338" y="39692"/>
                          <a:pt x="5171" y="39725"/>
                        </a:cubicBezTo>
                        <a:lnTo>
                          <a:pt x="5138" y="39258"/>
                        </a:lnTo>
                        <a:lnTo>
                          <a:pt x="7239" y="38958"/>
                        </a:lnTo>
                        <a:cubicBezTo>
                          <a:pt x="7873" y="38858"/>
                          <a:pt x="8507" y="38758"/>
                          <a:pt x="9107" y="38658"/>
                        </a:cubicBezTo>
                        <a:lnTo>
                          <a:pt x="9574" y="38658"/>
                        </a:lnTo>
                        <a:cubicBezTo>
                          <a:pt x="9708" y="38624"/>
                          <a:pt x="9775" y="38424"/>
                          <a:pt x="9641" y="38357"/>
                        </a:cubicBezTo>
                        <a:cubicBezTo>
                          <a:pt x="9641" y="38309"/>
                          <a:pt x="9605" y="38278"/>
                          <a:pt x="9573" y="38278"/>
                        </a:cubicBezTo>
                        <a:cubicBezTo>
                          <a:pt x="9561" y="38278"/>
                          <a:pt x="9550" y="38282"/>
                          <a:pt x="9541" y="38291"/>
                        </a:cubicBezTo>
                        <a:lnTo>
                          <a:pt x="9474" y="38291"/>
                        </a:lnTo>
                        <a:cubicBezTo>
                          <a:pt x="9241" y="38224"/>
                          <a:pt x="8974" y="38191"/>
                          <a:pt x="8707" y="38157"/>
                        </a:cubicBezTo>
                        <a:lnTo>
                          <a:pt x="7706" y="37990"/>
                        </a:lnTo>
                        <a:cubicBezTo>
                          <a:pt x="7073" y="37890"/>
                          <a:pt x="6406" y="37790"/>
                          <a:pt x="5772" y="37657"/>
                        </a:cubicBezTo>
                        <a:cubicBezTo>
                          <a:pt x="5271" y="37557"/>
                          <a:pt x="4804" y="37357"/>
                          <a:pt x="4671" y="36790"/>
                        </a:cubicBezTo>
                        <a:cubicBezTo>
                          <a:pt x="4571" y="36423"/>
                          <a:pt x="4604" y="35989"/>
                          <a:pt x="4671" y="35589"/>
                        </a:cubicBezTo>
                        <a:lnTo>
                          <a:pt x="7106" y="35522"/>
                        </a:lnTo>
                        <a:cubicBezTo>
                          <a:pt x="7973" y="35489"/>
                          <a:pt x="8841" y="35522"/>
                          <a:pt x="9708" y="35422"/>
                        </a:cubicBezTo>
                        <a:cubicBezTo>
                          <a:pt x="9741" y="35422"/>
                          <a:pt x="9775" y="35389"/>
                          <a:pt x="9808" y="35355"/>
                        </a:cubicBezTo>
                        <a:cubicBezTo>
                          <a:pt x="9975" y="35289"/>
                          <a:pt x="9975" y="35022"/>
                          <a:pt x="9808" y="34955"/>
                        </a:cubicBezTo>
                        <a:lnTo>
                          <a:pt x="6973" y="34054"/>
                        </a:lnTo>
                        <a:lnTo>
                          <a:pt x="5505" y="33587"/>
                        </a:lnTo>
                        <a:cubicBezTo>
                          <a:pt x="5071" y="33454"/>
                          <a:pt x="4671" y="33320"/>
                          <a:pt x="4271" y="33120"/>
                        </a:cubicBezTo>
                        <a:cubicBezTo>
                          <a:pt x="4171" y="33054"/>
                          <a:pt x="4104" y="32987"/>
                          <a:pt x="4037" y="32920"/>
                        </a:cubicBezTo>
                        <a:lnTo>
                          <a:pt x="4037" y="32920"/>
                        </a:lnTo>
                        <a:lnTo>
                          <a:pt x="4271" y="32954"/>
                        </a:lnTo>
                        <a:lnTo>
                          <a:pt x="4938" y="33054"/>
                        </a:lnTo>
                        <a:lnTo>
                          <a:pt x="6272" y="33187"/>
                        </a:lnTo>
                        <a:lnTo>
                          <a:pt x="7606" y="33320"/>
                        </a:lnTo>
                        <a:cubicBezTo>
                          <a:pt x="7874" y="33362"/>
                          <a:pt x="8142" y="33390"/>
                          <a:pt x="8410" y="33390"/>
                        </a:cubicBezTo>
                        <a:cubicBezTo>
                          <a:pt x="8576" y="33390"/>
                          <a:pt x="8742" y="33379"/>
                          <a:pt x="8907" y="33354"/>
                        </a:cubicBezTo>
                        <a:cubicBezTo>
                          <a:pt x="9007" y="33320"/>
                          <a:pt x="9007" y="33220"/>
                          <a:pt x="8907" y="33187"/>
                        </a:cubicBezTo>
                        <a:cubicBezTo>
                          <a:pt x="8507" y="33054"/>
                          <a:pt x="8073" y="32954"/>
                          <a:pt x="7640" y="32954"/>
                        </a:cubicBezTo>
                        <a:lnTo>
                          <a:pt x="6305" y="32820"/>
                        </a:lnTo>
                        <a:lnTo>
                          <a:pt x="5005" y="32687"/>
                        </a:lnTo>
                        <a:cubicBezTo>
                          <a:pt x="4771" y="32653"/>
                          <a:pt x="4538" y="32653"/>
                          <a:pt x="4337" y="32620"/>
                        </a:cubicBezTo>
                        <a:lnTo>
                          <a:pt x="3804" y="32620"/>
                        </a:lnTo>
                        <a:cubicBezTo>
                          <a:pt x="3737" y="32487"/>
                          <a:pt x="3670" y="32353"/>
                          <a:pt x="3637" y="32220"/>
                        </a:cubicBezTo>
                        <a:lnTo>
                          <a:pt x="3637" y="32220"/>
                        </a:lnTo>
                        <a:cubicBezTo>
                          <a:pt x="3804" y="32253"/>
                          <a:pt x="3970" y="32253"/>
                          <a:pt x="4104" y="32253"/>
                        </a:cubicBezTo>
                        <a:lnTo>
                          <a:pt x="4771" y="32286"/>
                        </a:lnTo>
                        <a:lnTo>
                          <a:pt x="5438" y="32320"/>
                        </a:lnTo>
                        <a:lnTo>
                          <a:pt x="5772" y="32320"/>
                        </a:lnTo>
                        <a:cubicBezTo>
                          <a:pt x="5872" y="32320"/>
                          <a:pt x="5972" y="32320"/>
                          <a:pt x="6072" y="32253"/>
                        </a:cubicBezTo>
                        <a:cubicBezTo>
                          <a:pt x="6072" y="32220"/>
                          <a:pt x="6072" y="32186"/>
                          <a:pt x="6072" y="32153"/>
                        </a:cubicBezTo>
                        <a:cubicBezTo>
                          <a:pt x="5939" y="31953"/>
                          <a:pt x="5638" y="32020"/>
                          <a:pt x="5472" y="31986"/>
                        </a:cubicBezTo>
                        <a:lnTo>
                          <a:pt x="4771" y="31953"/>
                        </a:lnTo>
                        <a:lnTo>
                          <a:pt x="4104" y="31919"/>
                        </a:lnTo>
                        <a:cubicBezTo>
                          <a:pt x="4020" y="31903"/>
                          <a:pt x="3937" y="31894"/>
                          <a:pt x="3854" y="31894"/>
                        </a:cubicBezTo>
                        <a:cubicBezTo>
                          <a:pt x="3770" y="31894"/>
                          <a:pt x="3687" y="31903"/>
                          <a:pt x="3604" y="31919"/>
                        </a:cubicBezTo>
                        <a:cubicBezTo>
                          <a:pt x="3537" y="31519"/>
                          <a:pt x="3470" y="31152"/>
                          <a:pt x="3403" y="30752"/>
                        </a:cubicBezTo>
                        <a:cubicBezTo>
                          <a:pt x="3270" y="29785"/>
                          <a:pt x="3103" y="28817"/>
                          <a:pt x="2970" y="27883"/>
                        </a:cubicBezTo>
                        <a:cubicBezTo>
                          <a:pt x="2903" y="27450"/>
                          <a:pt x="2836" y="27016"/>
                          <a:pt x="2736" y="26549"/>
                        </a:cubicBezTo>
                        <a:lnTo>
                          <a:pt x="2736" y="26549"/>
                        </a:lnTo>
                        <a:cubicBezTo>
                          <a:pt x="2753" y="26566"/>
                          <a:pt x="2770" y="26574"/>
                          <a:pt x="2782" y="26574"/>
                        </a:cubicBezTo>
                        <a:cubicBezTo>
                          <a:pt x="2795" y="26574"/>
                          <a:pt x="2803" y="26566"/>
                          <a:pt x="2803" y="26549"/>
                        </a:cubicBezTo>
                        <a:cubicBezTo>
                          <a:pt x="3537" y="26449"/>
                          <a:pt x="4271" y="26315"/>
                          <a:pt x="5005" y="26149"/>
                        </a:cubicBezTo>
                        <a:lnTo>
                          <a:pt x="6072" y="25915"/>
                        </a:lnTo>
                        <a:lnTo>
                          <a:pt x="6606" y="25815"/>
                        </a:lnTo>
                        <a:cubicBezTo>
                          <a:pt x="6772" y="25782"/>
                          <a:pt x="6939" y="25715"/>
                          <a:pt x="7106" y="25648"/>
                        </a:cubicBezTo>
                        <a:cubicBezTo>
                          <a:pt x="7173" y="25582"/>
                          <a:pt x="7106" y="25482"/>
                          <a:pt x="7039" y="25448"/>
                        </a:cubicBezTo>
                        <a:cubicBezTo>
                          <a:pt x="6873" y="25448"/>
                          <a:pt x="6706" y="25448"/>
                          <a:pt x="6539" y="25515"/>
                        </a:cubicBezTo>
                        <a:lnTo>
                          <a:pt x="6005" y="25615"/>
                        </a:lnTo>
                        <a:lnTo>
                          <a:pt x="4904" y="25848"/>
                        </a:lnTo>
                        <a:cubicBezTo>
                          <a:pt x="4204" y="26015"/>
                          <a:pt x="3470" y="26182"/>
                          <a:pt x="2770" y="26349"/>
                        </a:cubicBezTo>
                        <a:cubicBezTo>
                          <a:pt x="2770" y="26349"/>
                          <a:pt x="2736" y="26382"/>
                          <a:pt x="2736" y="26382"/>
                        </a:cubicBezTo>
                        <a:lnTo>
                          <a:pt x="2603" y="25515"/>
                        </a:lnTo>
                        <a:cubicBezTo>
                          <a:pt x="3203" y="25381"/>
                          <a:pt x="3837" y="25215"/>
                          <a:pt x="4471" y="25048"/>
                        </a:cubicBezTo>
                        <a:lnTo>
                          <a:pt x="5438" y="24781"/>
                        </a:lnTo>
                        <a:lnTo>
                          <a:pt x="5905" y="24614"/>
                        </a:lnTo>
                        <a:cubicBezTo>
                          <a:pt x="6072" y="24581"/>
                          <a:pt x="6239" y="24514"/>
                          <a:pt x="6372" y="24414"/>
                        </a:cubicBezTo>
                        <a:cubicBezTo>
                          <a:pt x="6406" y="24347"/>
                          <a:pt x="6406" y="24247"/>
                          <a:pt x="6339" y="24214"/>
                        </a:cubicBezTo>
                        <a:cubicBezTo>
                          <a:pt x="6270" y="24200"/>
                          <a:pt x="6206" y="24192"/>
                          <a:pt x="6144" y="24192"/>
                        </a:cubicBezTo>
                        <a:cubicBezTo>
                          <a:pt x="6056" y="24192"/>
                          <a:pt x="5970" y="24208"/>
                          <a:pt x="5872" y="24247"/>
                        </a:cubicBezTo>
                        <a:cubicBezTo>
                          <a:pt x="5738" y="24281"/>
                          <a:pt x="5572" y="24314"/>
                          <a:pt x="5405" y="24347"/>
                        </a:cubicBezTo>
                        <a:lnTo>
                          <a:pt x="4404" y="24648"/>
                        </a:lnTo>
                        <a:cubicBezTo>
                          <a:pt x="3770" y="24814"/>
                          <a:pt x="3137" y="25015"/>
                          <a:pt x="2536" y="25181"/>
                        </a:cubicBezTo>
                        <a:cubicBezTo>
                          <a:pt x="2503" y="25015"/>
                          <a:pt x="2503" y="24881"/>
                          <a:pt x="2469" y="24714"/>
                        </a:cubicBezTo>
                        <a:cubicBezTo>
                          <a:pt x="3070" y="24581"/>
                          <a:pt x="3704" y="24414"/>
                          <a:pt x="4337" y="24281"/>
                        </a:cubicBezTo>
                        <a:cubicBezTo>
                          <a:pt x="4638" y="24181"/>
                          <a:pt x="4971" y="24081"/>
                          <a:pt x="5305" y="23980"/>
                        </a:cubicBezTo>
                        <a:cubicBezTo>
                          <a:pt x="5605" y="23914"/>
                          <a:pt x="5905" y="23814"/>
                          <a:pt x="6172" y="23680"/>
                        </a:cubicBezTo>
                        <a:lnTo>
                          <a:pt x="6372" y="23647"/>
                        </a:lnTo>
                        <a:cubicBezTo>
                          <a:pt x="6506" y="23647"/>
                          <a:pt x="6506" y="23413"/>
                          <a:pt x="6372" y="23380"/>
                        </a:cubicBezTo>
                        <a:cubicBezTo>
                          <a:pt x="6305" y="23347"/>
                          <a:pt x="6239" y="23313"/>
                          <a:pt x="6139" y="23280"/>
                        </a:cubicBezTo>
                        <a:lnTo>
                          <a:pt x="5939" y="23280"/>
                        </a:lnTo>
                        <a:lnTo>
                          <a:pt x="5438" y="23180"/>
                        </a:lnTo>
                        <a:cubicBezTo>
                          <a:pt x="5138" y="23147"/>
                          <a:pt x="4804" y="23080"/>
                          <a:pt x="4504" y="23046"/>
                        </a:cubicBezTo>
                        <a:cubicBezTo>
                          <a:pt x="3904" y="22946"/>
                          <a:pt x="3303" y="22813"/>
                          <a:pt x="2736" y="22613"/>
                        </a:cubicBezTo>
                        <a:cubicBezTo>
                          <a:pt x="2503" y="22513"/>
                          <a:pt x="2269" y="22346"/>
                          <a:pt x="2102" y="22146"/>
                        </a:cubicBezTo>
                        <a:cubicBezTo>
                          <a:pt x="1969" y="21912"/>
                          <a:pt x="1869" y="21679"/>
                          <a:pt x="1802" y="21412"/>
                        </a:cubicBezTo>
                        <a:lnTo>
                          <a:pt x="1269" y="19544"/>
                        </a:lnTo>
                        <a:cubicBezTo>
                          <a:pt x="1202" y="19344"/>
                          <a:pt x="1135" y="19110"/>
                          <a:pt x="1068" y="18943"/>
                        </a:cubicBezTo>
                        <a:lnTo>
                          <a:pt x="3970" y="18943"/>
                        </a:lnTo>
                        <a:cubicBezTo>
                          <a:pt x="4337" y="18943"/>
                          <a:pt x="4671" y="18910"/>
                          <a:pt x="5038" y="18843"/>
                        </a:cubicBezTo>
                        <a:cubicBezTo>
                          <a:pt x="5105" y="18810"/>
                          <a:pt x="5105" y="18743"/>
                          <a:pt x="5038" y="18710"/>
                        </a:cubicBezTo>
                        <a:cubicBezTo>
                          <a:pt x="4738" y="18656"/>
                          <a:pt x="4439" y="18601"/>
                          <a:pt x="4139" y="18601"/>
                        </a:cubicBezTo>
                        <a:cubicBezTo>
                          <a:pt x="4072" y="18601"/>
                          <a:pt x="4004" y="18604"/>
                          <a:pt x="3937" y="18610"/>
                        </a:cubicBezTo>
                        <a:lnTo>
                          <a:pt x="1635" y="18610"/>
                        </a:lnTo>
                        <a:cubicBezTo>
                          <a:pt x="1402" y="18610"/>
                          <a:pt x="1202" y="18610"/>
                          <a:pt x="1002" y="18677"/>
                        </a:cubicBezTo>
                        <a:cubicBezTo>
                          <a:pt x="968" y="18610"/>
                          <a:pt x="968" y="18543"/>
                          <a:pt x="935" y="18476"/>
                        </a:cubicBezTo>
                        <a:cubicBezTo>
                          <a:pt x="868" y="18276"/>
                          <a:pt x="835" y="18110"/>
                          <a:pt x="768" y="17943"/>
                        </a:cubicBezTo>
                        <a:cubicBezTo>
                          <a:pt x="735" y="17843"/>
                          <a:pt x="701" y="17743"/>
                          <a:pt x="668" y="17676"/>
                        </a:cubicBezTo>
                        <a:cubicBezTo>
                          <a:pt x="935" y="17643"/>
                          <a:pt x="1202" y="17576"/>
                          <a:pt x="1469" y="17542"/>
                        </a:cubicBezTo>
                        <a:cubicBezTo>
                          <a:pt x="1869" y="17509"/>
                          <a:pt x="2336" y="17476"/>
                          <a:pt x="2770" y="17442"/>
                        </a:cubicBezTo>
                        <a:cubicBezTo>
                          <a:pt x="3203" y="17409"/>
                          <a:pt x="3637" y="17409"/>
                          <a:pt x="4071" y="17409"/>
                        </a:cubicBezTo>
                        <a:lnTo>
                          <a:pt x="4704" y="17409"/>
                        </a:lnTo>
                        <a:cubicBezTo>
                          <a:pt x="4821" y="17426"/>
                          <a:pt x="4938" y="17434"/>
                          <a:pt x="5055" y="17434"/>
                        </a:cubicBezTo>
                        <a:cubicBezTo>
                          <a:pt x="5171" y="17434"/>
                          <a:pt x="5288" y="17426"/>
                          <a:pt x="5405" y="17409"/>
                        </a:cubicBezTo>
                        <a:cubicBezTo>
                          <a:pt x="5538" y="17376"/>
                          <a:pt x="5572" y="17209"/>
                          <a:pt x="5472" y="17109"/>
                        </a:cubicBezTo>
                        <a:cubicBezTo>
                          <a:pt x="5472" y="17075"/>
                          <a:pt x="5472" y="17009"/>
                          <a:pt x="5438" y="16975"/>
                        </a:cubicBezTo>
                        <a:cubicBezTo>
                          <a:pt x="5338" y="16842"/>
                          <a:pt x="5205" y="16742"/>
                          <a:pt x="5071" y="16675"/>
                        </a:cubicBezTo>
                        <a:cubicBezTo>
                          <a:pt x="4938" y="16608"/>
                          <a:pt x="4838" y="16508"/>
                          <a:pt x="4738" y="16442"/>
                        </a:cubicBezTo>
                        <a:cubicBezTo>
                          <a:pt x="4471" y="16275"/>
                          <a:pt x="4237" y="16108"/>
                          <a:pt x="4004" y="15908"/>
                        </a:cubicBezTo>
                        <a:cubicBezTo>
                          <a:pt x="3537" y="15574"/>
                          <a:pt x="3103" y="15207"/>
                          <a:pt x="2636" y="14841"/>
                        </a:cubicBezTo>
                        <a:cubicBezTo>
                          <a:pt x="2203" y="14440"/>
                          <a:pt x="1769" y="14040"/>
                          <a:pt x="1369" y="13640"/>
                        </a:cubicBezTo>
                        <a:lnTo>
                          <a:pt x="1002" y="13273"/>
                        </a:lnTo>
                        <a:lnTo>
                          <a:pt x="1002" y="13273"/>
                        </a:lnTo>
                        <a:lnTo>
                          <a:pt x="1168" y="13373"/>
                        </a:lnTo>
                        <a:cubicBezTo>
                          <a:pt x="1602" y="13540"/>
                          <a:pt x="2036" y="13673"/>
                          <a:pt x="2503" y="13806"/>
                        </a:cubicBezTo>
                        <a:cubicBezTo>
                          <a:pt x="2936" y="13973"/>
                          <a:pt x="3370" y="14073"/>
                          <a:pt x="3804" y="14173"/>
                        </a:cubicBezTo>
                        <a:cubicBezTo>
                          <a:pt x="4271" y="14307"/>
                          <a:pt x="4738" y="14374"/>
                          <a:pt x="5205" y="14407"/>
                        </a:cubicBezTo>
                        <a:cubicBezTo>
                          <a:pt x="5338" y="14407"/>
                          <a:pt x="5405" y="14273"/>
                          <a:pt x="5338" y="14140"/>
                        </a:cubicBezTo>
                        <a:cubicBezTo>
                          <a:pt x="5371" y="14107"/>
                          <a:pt x="5371" y="14040"/>
                          <a:pt x="5338" y="14007"/>
                        </a:cubicBezTo>
                        <a:cubicBezTo>
                          <a:pt x="5205" y="13840"/>
                          <a:pt x="5038" y="13673"/>
                          <a:pt x="4804" y="13606"/>
                        </a:cubicBezTo>
                        <a:cubicBezTo>
                          <a:pt x="4604" y="13473"/>
                          <a:pt x="4404" y="13373"/>
                          <a:pt x="4204" y="13239"/>
                        </a:cubicBezTo>
                        <a:lnTo>
                          <a:pt x="2970" y="12539"/>
                        </a:lnTo>
                        <a:cubicBezTo>
                          <a:pt x="2569" y="12339"/>
                          <a:pt x="2136" y="12105"/>
                          <a:pt x="1736" y="11872"/>
                        </a:cubicBezTo>
                        <a:cubicBezTo>
                          <a:pt x="1302" y="11638"/>
                          <a:pt x="902" y="11405"/>
                          <a:pt x="435" y="11205"/>
                        </a:cubicBezTo>
                        <a:cubicBezTo>
                          <a:pt x="501" y="11105"/>
                          <a:pt x="501" y="11004"/>
                          <a:pt x="535" y="10904"/>
                        </a:cubicBezTo>
                        <a:cubicBezTo>
                          <a:pt x="568" y="10771"/>
                          <a:pt x="601" y="10704"/>
                          <a:pt x="635" y="10604"/>
                        </a:cubicBezTo>
                        <a:lnTo>
                          <a:pt x="802" y="10704"/>
                        </a:lnTo>
                        <a:lnTo>
                          <a:pt x="1335" y="11004"/>
                        </a:lnTo>
                        <a:cubicBezTo>
                          <a:pt x="1669" y="11171"/>
                          <a:pt x="2002" y="11371"/>
                          <a:pt x="2369" y="11605"/>
                        </a:cubicBezTo>
                        <a:cubicBezTo>
                          <a:pt x="2703" y="11805"/>
                          <a:pt x="3036" y="12005"/>
                          <a:pt x="3370" y="12239"/>
                        </a:cubicBezTo>
                        <a:lnTo>
                          <a:pt x="3870" y="12606"/>
                        </a:lnTo>
                        <a:cubicBezTo>
                          <a:pt x="4004" y="12706"/>
                          <a:pt x="4171" y="12806"/>
                          <a:pt x="4337" y="12839"/>
                        </a:cubicBezTo>
                        <a:cubicBezTo>
                          <a:pt x="4351" y="12844"/>
                          <a:pt x="4364" y="12846"/>
                          <a:pt x="4376" y="12846"/>
                        </a:cubicBezTo>
                        <a:cubicBezTo>
                          <a:pt x="4453" y="12846"/>
                          <a:pt x="4495" y="12763"/>
                          <a:pt x="4437" y="12706"/>
                        </a:cubicBezTo>
                        <a:cubicBezTo>
                          <a:pt x="4371" y="12539"/>
                          <a:pt x="4237" y="12405"/>
                          <a:pt x="4071" y="12305"/>
                        </a:cubicBezTo>
                        <a:cubicBezTo>
                          <a:pt x="3904" y="12172"/>
                          <a:pt x="3737" y="12072"/>
                          <a:pt x="3570" y="11938"/>
                        </a:cubicBezTo>
                        <a:cubicBezTo>
                          <a:pt x="3237" y="11705"/>
                          <a:pt x="2903" y="11471"/>
                          <a:pt x="2536" y="11271"/>
                        </a:cubicBezTo>
                        <a:cubicBezTo>
                          <a:pt x="2203" y="11071"/>
                          <a:pt x="1869" y="10871"/>
                          <a:pt x="1502" y="10671"/>
                        </a:cubicBezTo>
                        <a:cubicBezTo>
                          <a:pt x="1335" y="10604"/>
                          <a:pt x="1168" y="10504"/>
                          <a:pt x="968" y="10404"/>
                        </a:cubicBezTo>
                        <a:cubicBezTo>
                          <a:pt x="902" y="10371"/>
                          <a:pt x="802" y="10337"/>
                          <a:pt x="735" y="10304"/>
                        </a:cubicBezTo>
                        <a:cubicBezTo>
                          <a:pt x="802" y="10070"/>
                          <a:pt x="868" y="9837"/>
                          <a:pt x="902" y="9603"/>
                        </a:cubicBezTo>
                        <a:cubicBezTo>
                          <a:pt x="1869" y="10337"/>
                          <a:pt x="2870" y="11004"/>
                          <a:pt x="3870" y="11705"/>
                        </a:cubicBezTo>
                        <a:cubicBezTo>
                          <a:pt x="4404" y="12072"/>
                          <a:pt x="4938" y="12439"/>
                          <a:pt x="5472" y="12839"/>
                        </a:cubicBezTo>
                        <a:lnTo>
                          <a:pt x="6239" y="13373"/>
                        </a:lnTo>
                        <a:cubicBezTo>
                          <a:pt x="6506" y="13573"/>
                          <a:pt x="6772" y="13773"/>
                          <a:pt x="7073" y="13907"/>
                        </a:cubicBezTo>
                        <a:cubicBezTo>
                          <a:pt x="7084" y="13910"/>
                          <a:pt x="7094" y="13912"/>
                          <a:pt x="7104" y="13912"/>
                        </a:cubicBezTo>
                        <a:cubicBezTo>
                          <a:pt x="7186" y="13912"/>
                          <a:pt x="7232" y="13799"/>
                          <a:pt x="7173" y="13740"/>
                        </a:cubicBezTo>
                        <a:cubicBezTo>
                          <a:pt x="6973" y="13506"/>
                          <a:pt x="6706" y="13273"/>
                          <a:pt x="6439" y="13106"/>
                        </a:cubicBezTo>
                        <a:lnTo>
                          <a:pt x="5672" y="12572"/>
                        </a:lnTo>
                        <a:lnTo>
                          <a:pt x="4071" y="11438"/>
                        </a:lnTo>
                        <a:cubicBezTo>
                          <a:pt x="3036" y="10738"/>
                          <a:pt x="2036" y="10004"/>
                          <a:pt x="1002" y="9370"/>
                        </a:cubicBezTo>
                        <a:cubicBezTo>
                          <a:pt x="1002" y="9303"/>
                          <a:pt x="1035" y="9237"/>
                          <a:pt x="1035" y="9170"/>
                        </a:cubicBezTo>
                        <a:cubicBezTo>
                          <a:pt x="1235" y="8436"/>
                          <a:pt x="1469" y="7702"/>
                          <a:pt x="1702" y="6968"/>
                        </a:cubicBezTo>
                        <a:cubicBezTo>
                          <a:pt x="2136" y="5501"/>
                          <a:pt x="2636" y="4033"/>
                          <a:pt x="3137" y="2565"/>
                        </a:cubicBezTo>
                        <a:cubicBezTo>
                          <a:pt x="3303" y="2165"/>
                          <a:pt x="3437" y="1731"/>
                          <a:pt x="3604" y="1364"/>
                        </a:cubicBezTo>
                        <a:cubicBezTo>
                          <a:pt x="3637" y="1231"/>
                          <a:pt x="3670" y="1131"/>
                          <a:pt x="3704" y="1031"/>
                        </a:cubicBezTo>
                        <a:cubicBezTo>
                          <a:pt x="4137" y="2031"/>
                          <a:pt x="4638" y="3032"/>
                          <a:pt x="5105" y="4033"/>
                        </a:cubicBezTo>
                        <a:cubicBezTo>
                          <a:pt x="5638" y="5167"/>
                          <a:pt x="6172" y="6301"/>
                          <a:pt x="6706" y="7469"/>
                        </a:cubicBezTo>
                        <a:cubicBezTo>
                          <a:pt x="6839" y="7769"/>
                          <a:pt x="7006" y="8102"/>
                          <a:pt x="7173" y="8436"/>
                        </a:cubicBezTo>
                        <a:cubicBezTo>
                          <a:pt x="7306" y="8770"/>
                          <a:pt x="7473" y="9070"/>
                          <a:pt x="7673" y="9337"/>
                        </a:cubicBezTo>
                        <a:cubicBezTo>
                          <a:pt x="7696" y="9372"/>
                          <a:pt x="7728" y="9386"/>
                          <a:pt x="7757" y="9386"/>
                        </a:cubicBezTo>
                        <a:cubicBezTo>
                          <a:pt x="7813" y="9386"/>
                          <a:pt x="7862" y="9335"/>
                          <a:pt x="7840" y="9270"/>
                        </a:cubicBezTo>
                        <a:cubicBezTo>
                          <a:pt x="7673" y="8669"/>
                          <a:pt x="7440" y="8102"/>
                          <a:pt x="7106" y="7535"/>
                        </a:cubicBezTo>
                        <a:lnTo>
                          <a:pt x="6272" y="5867"/>
                        </a:lnTo>
                        <a:lnTo>
                          <a:pt x="4638" y="2432"/>
                        </a:lnTo>
                        <a:cubicBezTo>
                          <a:pt x="4371" y="1865"/>
                          <a:pt x="4104" y="1298"/>
                          <a:pt x="3804" y="764"/>
                        </a:cubicBezTo>
                        <a:cubicBezTo>
                          <a:pt x="3837" y="630"/>
                          <a:pt x="3870" y="497"/>
                          <a:pt x="3937" y="364"/>
                        </a:cubicBezTo>
                        <a:close/>
                        <a:moveTo>
                          <a:pt x="3936" y="0"/>
                        </a:moveTo>
                        <a:cubicBezTo>
                          <a:pt x="3896" y="0"/>
                          <a:pt x="3859" y="19"/>
                          <a:pt x="3837" y="63"/>
                        </a:cubicBezTo>
                        <a:cubicBezTo>
                          <a:pt x="3470" y="764"/>
                          <a:pt x="3203" y="1464"/>
                          <a:pt x="2936" y="2232"/>
                        </a:cubicBezTo>
                        <a:cubicBezTo>
                          <a:pt x="2670" y="2932"/>
                          <a:pt x="2403" y="3699"/>
                          <a:pt x="2136" y="4433"/>
                        </a:cubicBezTo>
                        <a:cubicBezTo>
                          <a:pt x="1635" y="5867"/>
                          <a:pt x="1202" y="7335"/>
                          <a:pt x="768" y="8836"/>
                        </a:cubicBezTo>
                        <a:cubicBezTo>
                          <a:pt x="635" y="9237"/>
                          <a:pt x="535" y="9670"/>
                          <a:pt x="401" y="10104"/>
                        </a:cubicBezTo>
                        <a:cubicBezTo>
                          <a:pt x="368" y="10304"/>
                          <a:pt x="301" y="10537"/>
                          <a:pt x="268" y="10738"/>
                        </a:cubicBezTo>
                        <a:cubicBezTo>
                          <a:pt x="201" y="10938"/>
                          <a:pt x="168" y="11171"/>
                          <a:pt x="134" y="11405"/>
                        </a:cubicBezTo>
                        <a:cubicBezTo>
                          <a:pt x="168" y="11471"/>
                          <a:pt x="201" y="11538"/>
                          <a:pt x="234" y="11538"/>
                        </a:cubicBezTo>
                        <a:cubicBezTo>
                          <a:pt x="268" y="11605"/>
                          <a:pt x="301" y="11638"/>
                          <a:pt x="335" y="11672"/>
                        </a:cubicBezTo>
                        <a:cubicBezTo>
                          <a:pt x="701" y="11938"/>
                          <a:pt x="1135" y="12139"/>
                          <a:pt x="1535" y="12372"/>
                        </a:cubicBezTo>
                        <a:lnTo>
                          <a:pt x="2803" y="13039"/>
                        </a:lnTo>
                        <a:lnTo>
                          <a:pt x="4004" y="13740"/>
                        </a:lnTo>
                        <a:lnTo>
                          <a:pt x="4404" y="13973"/>
                        </a:lnTo>
                        <a:lnTo>
                          <a:pt x="4037" y="13873"/>
                        </a:lnTo>
                        <a:cubicBezTo>
                          <a:pt x="3570" y="13773"/>
                          <a:pt x="3137" y="13640"/>
                          <a:pt x="2703" y="13506"/>
                        </a:cubicBezTo>
                        <a:cubicBezTo>
                          <a:pt x="2303" y="13373"/>
                          <a:pt x="1869" y="13206"/>
                          <a:pt x="1435" y="13039"/>
                        </a:cubicBezTo>
                        <a:lnTo>
                          <a:pt x="835" y="12806"/>
                        </a:lnTo>
                        <a:cubicBezTo>
                          <a:pt x="653" y="12745"/>
                          <a:pt x="443" y="12601"/>
                          <a:pt x="255" y="12601"/>
                        </a:cubicBezTo>
                        <a:cubicBezTo>
                          <a:pt x="237" y="12601"/>
                          <a:pt x="219" y="12603"/>
                          <a:pt x="201" y="12606"/>
                        </a:cubicBezTo>
                        <a:cubicBezTo>
                          <a:pt x="68" y="12606"/>
                          <a:pt x="1" y="12739"/>
                          <a:pt x="34" y="12872"/>
                        </a:cubicBezTo>
                        <a:cubicBezTo>
                          <a:pt x="101" y="12939"/>
                          <a:pt x="168" y="13006"/>
                          <a:pt x="234" y="13039"/>
                        </a:cubicBezTo>
                        <a:cubicBezTo>
                          <a:pt x="335" y="13206"/>
                          <a:pt x="435" y="13339"/>
                          <a:pt x="568" y="13473"/>
                        </a:cubicBezTo>
                        <a:cubicBezTo>
                          <a:pt x="768" y="13673"/>
                          <a:pt x="1002" y="13873"/>
                          <a:pt x="1202" y="14107"/>
                        </a:cubicBezTo>
                        <a:cubicBezTo>
                          <a:pt x="1602" y="14507"/>
                          <a:pt x="2036" y="14907"/>
                          <a:pt x="2469" y="15274"/>
                        </a:cubicBezTo>
                        <a:cubicBezTo>
                          <a:pt x="2936" y="15641"/>
                          <a:pt x="3370" y="16008"/>
                          <a:pt x="3837" y="16375"/>
                        </a:cubicBezTo>
                        <a:cubicBezTo>
                          <a:pt x="4071" y="16542"/>
                          <a:pt x="4304" y="16742"/>
                          <a:pt x="4538" y="16909"/>
                        </a:cubicBezTo>
                        <a:lnTo>
                          <a:pt x="4838" y="17075"/>
                        </a:lnTo>
                        <a:lnTo>
                          <a:pt x="2870" y="17075"/>
                        </a:lnTo>
                        <a:cubicBezTo>
                          <a:pt x="2403" y="17075"/>
                          <a:pt x="1969" y="17142"/>
                          <a:pt x="1535" y="17176"/>
                        </a:cubicBezTo>
                        <a:cubicBezTo>
                          <a:pt x="1335" y="17209"/>
                          <a:pt x="1135" y="17242"/>
                          <a:pt x="902" y="17276"/>
                        </a:cubicBezTo>
                        <a:cubicBezTo>
                          <a:pt x="668" y="17276"/>
                          <a:pt x="435" y="17342"/>
                          <a:pt x="201" y="17376"/>
                        </a:cubicBezTo>
                        <a:cubicBezTo>
                          <a:pt x="101" y="17409"/>
                          <a:pt x="34" y="17509"/>
                          <a:pt x="34" y="17609"/>
                        </a:cubicBezTo>
                        <a:cubicBezTo>
                          <a:pt x="34" y="17709"/>
                          <a:pt x="134" y="17809"/>
                          <a:pt x="234" y="17809"/>
                        </a:cubicBezTo>
                        <a:lnTo>
                          <a:pt x="435" y="17809"/>
                        </a:lnTo>
                        <a:cubicBezTo>
                          <a:pt x="468" y="18076"/>
                          <a:pt x="535" y="18343"/>
                          <a:pt x="635" y="18610"/>
                        </a:cubicBezTo>
                        <a:cubicBezTo>
                          <a:pt x="735" y="18943"/>
                          <a:pt x="835" y="19277"/>
                          <a:pt x="935" y="19611"/>
                        </a:cubicBezTo>
                        <a:cubicBezTo>
                          <a:pt x="1135" y="20278"/>
                          <a:pt x="1302" y="20912"/>
                          <a:pt x="1502" y="21579"/>
                        </a:cubicBezTo>
                        <a:cubicBezTo>
                          <a:pt x="1602" y="22112"/>
                          <a:pt x="1936" y="22613"/>
                          <a:pt x="2403" y="22913"/>
                        </a:cubicBezTo>
                        <a:cubicBezTo>
                          <a:pt x="2936" y="23180"/>
                          <a:pt x="3537" y="23380"/>
                          <a:pt x="4171" y="23447"/>
                        </a:cubicBezTo>
                        <a:cubicBezTo>
                          <a:pt x="4538" y="23513"/>
                          <a:pt x="4904" y="23580"/>
                          <a:pt x="5271" y="23647"/>
                        </a:cubicBezTo>
                        <a:lnTo>
                          <a:pt x="5438" y="23680"/>
                        </a:lnTo>
                        <a:lnTo>
                          <a:pt x="5271" y="23714"/>
                        </a:lnTo>
                        <a:cubicBezTo>
                          <a:pt x="4938" y="23814"/>
                          <a:pt x="4604" y="23880"/>
                          <a:pt x="4271" y="23980"/>
                        </a:cubicBezTo>
                        <a:cubicBezTo>
                          <a:pt x="3604" y="24147"/>
                          <a:pt x="2903" y="24281"/>
                          <a:pt x="2236" y="24414"/>
                        </a:cubicBezTo>
                        <a:cubicBezTo>
                          <a:pt x="2136" y="24447"/>
                          <a:pt x="2069" y="24548"/>
                          <a:pt x="2069" y="24648"/>
                        </a:cubicBezTo>
                        <a:cubicBezTo>
                          <a:pt x="2369" y="26682"/>
                          <a:pt x="2703" y="28717"/>
                          <a:pt x="3036" y="30752"/>
                        </a:cubicBezTo>
                        <a:cubicBezTo>
                          <a:pt x="3103" y="31252"/>
                          <a:pt x="3170" y="31719"/>
                          <a:pt x="3270" y="32186"/>
                        </a:cubicBezTo>
                        <a:cubicBezTo>
                          <a:pt x="3303" y="32620"/>
                          <a:pt x="3503" y="32987"/>
                          <a:pt x="3770" y="33287"/>
                        </a:cubicBezTo>
                        <a:cubicBezTo>
                          <a:pt x="4104" y="33554"/>
                          <a:pt x="4504" y="33754"/>
                          <a:pt x="4938" y="33854"/>
                        </a:cubicBezTo>
                        <a:lnTo>
                          <a:pt x="6372" y="34321"/>
                        </a:lnTo>
                        <a:lnTo>
                          <a:pt x="8841" y="35155"/>
                        </a:lnTo>
                        <a:cubicBezTo>
                          <a:pt x="8274" y="35155"/>
                          <a:pt x="7673" y="35188"/>
                          <a:pt x="7106" y="35188"/>
                        </a:cubicBezTo>
                        <a:lnTo>
                          <a:pt x="4538" y="35255"/>
                        </a:lnTo>
                        <a:cubicBezTo>
                          <a:pt x="4520" y="35251"/>
                          <a:pt x="4502" y="35249"/>
                          <a:pt x="4486" y="35249"/>
                        </a:cubicBezTo>
                        <a:cubicBezTo>
                          <a:pt x="4379" y="35249"/>
                          <a:pt x="4304" y="35335"/>
                          <a:pt x="4304" y="35422"/>
                        </a:cubicBezTo>
                        <a:cubicBezTo>
                          <a:pt x="4171" y="36156"/>
                          <a:pt x="4071" y="37090"/>
                          <a:pt x="4671" y="37657"/>
                        </a:cubicBezTo>
                        <a:cubicBezTo>
                          <a:pt x="5071" y="37957"/>
                          <a:pt x="5538" y="38124"/>
                          <a:pt x="6039" y="38157"/>
                        </a:cubicBezTo>
                        <a:cubicBezTo>
                          <a:pt x="6572" y="38291"/>
                          <a:pt x="7139" y="38391"/>
                          <a:pt x="7706" y="38457"/>
                        </a:cubicBezTo>
                        <a:lnTo>
                          <a:pt x="7873" y="38491"/>
                        </a:lnTo>
                        <a:lnTo>
                          <a:pt x="7206" y="38591"/>
                        </a:lnTo>
                        <a:lnTo>
                          <a:pt x="4871" y="38924"/>
                        </a:lnTo>
                        <a:cubicBezTo>
                          <a:pt x="4738" y="38958"/>
                          <a:pt x="4671" y="39058"/>
                          <a:pt x="4704" y="39191"/>
                        </a:cubicBezTo>
                        <a:cubicBezTo>
                          <a:pt x="4938" y="41726"/>
                          <a:pt x="5238" y="44395"/>
                          <a:pt x="6439" y="46697"/>
                        </a:cubicBezTo>
                        <a:cubicBezTo>
                          <a:pt x="7106" y="47898"/>
                          <a:pt x="8007" y="48932"/>
                          <a:pt x="9107" y="49732"/>
                        </a:cubicBezTo>
                        <a:cubicBezTo>
                          <a:pt x="10375" y="50599"/>
                          <a:pt x="11709" y="51367"/>
                          <a:pt x="13110" y="52034"/>
                        </a:cubicBezTo>
                        <a:cubicBezTo>
                          <a:pt x="13944" y="52467"/>
                          <a:pt x="14778" y="52868"/>
                          <a:pt x="15612" y="53268"/>
                        </a:cubicBezTo>
                        <a:cubicBezTo>
                          <a:pt x="16179" y="53602"/>
                          <a:pt x="16813" y="53835"/>
                          <a:pt x="17480" y="53935"/>
                        </a:cubicBezTo>
                        <a:cubicBezTo>
                          <a:pt x="17530" y="54010"/>
                          <a:pt x="17618" y="54048"/>
                          <a:pt x="17701" y="54048"/>
                        </a:cubicBezTo>
                        <a:cubicBezTo>
                          <a:pt x="17728" y="54048"/>
                          <a:pt x="17755" y="54044"/>
                          <a:pt x="17780" y="54035"/>
                        </a:cubicBezTo>
                        <a:lnTo>
                          <a:pt x="17780" y="55003"/>
                        </a:lnTo>
                        <a:lnTo>
                          <a:pt x="18281" y="55003"/>
                        </a:lnTo>
                        <a:lnTo>
                          <a:pt x="18281" y="53802"/>
                        </a:lnTo>
                        <a:cubicBezTo>
                          <a:pt x="20549" y="52734"/>
                          <a:pt x="22851" y="51133"/>
                          <a:pt x="23451" y="48565"/>
                        </a:cubicBezTo>
                        <a:cubicBezTo>
                          <a:pt x="23618" y="47797"/>
                          <a:pt x="23718" y="47030"/>
                          <a:pt x="23785" y="46263"/>
                        </a:cubicBezTo>
                        <a:cubicBezTo>
                          <a:pt x="23851" y="45529"/>
                          <a:pt x="23885" y="44762"/>
                          <a:pt x="23918" y="44028"/>
                        </a:cubicBezTo>
                        <a:cubicBezTo>
                          <a:pt x="23951" y="42527"/>
                          <a:pt x="23918" y="40993"/>
                          <a:pt x="23818" y="39492"/>
                        </a:cubicBezTo>
                        <a:cubicBezTo>
                          <a:pt x="23751" y="38658"/>
                          <a:pt x="23651" y="37824"/>
                          <a:pt x="23518" y="36990"/>
                        </a:cubicBezTo>
                        <a:cubicBezTo>
                          <a:pt x="23451" y="36289"/>
                          <a:pt x="23318" y="35589"/>
                          <a:pt x="23151" y="34888"/>
                        </a:cubicBezTo>
                        <a:cubicBezTo>
                          <a:pt x="23318" y="34822"/>
                          <a:pt x="23318" y="34588"/>
                          <a:pt x="23151" y="34521"/>
                        </a:cubicBezTo>
                        <a:lnTo>
                          <a:pt x="23017" y="34488"/>
                        </a:lnTo>
                        <a:cubicBezTo>
                          <a:pt x="22998" y="34430"/>
                          <a:pt x="22945" y="34394"/>
                          <a:pt x="22897" y="34394"/>
                        </a:cubicBezTo>
                        <a:cubicBezTo>
                          <a:pt x="22863" y="34394"/>
                          <a:pt x="22831" y="34413"/>
                          <a:pt x="22817" y="34455"/>
                        </a:cubicBezTo>
                        <a:cubicBezTo>
                          <a:pt x="22584" y="34421"/>
                          <a:pt x="22384" y="34421"/>
                          <a:pt x="22183" y="34388"/>
                        </a:cubicBezTo>
                        <a:cubicBezTo>
                          <a:pt x="21883" y="34355"/>
                          <a:pt x="21550" y="34321"/>
                          <a:pt x="21249" y="34288"/>
                        </a:cubicBezTo>
                        <a:cubicBezTo>
                          <a:pt x="21016" y="34254"/>
                          <a:pt x="20782" y="34221"/>
                          <a:pt x="20549" y="34154"/>
                        </a:cubicBezTo>
                        <a:lnTo>
                          <a:pt x="20916" y="34121"/>
                        </a:lnTo>
                        <a:cubicBezTo>
                          <a:pt x="21316" y="34054"/>
                          <a:pt x="21716" y="34021"/>
                          <a:pt x="22117" y="33954"/>
                        </a:cubicBezTo>
                        <a:cubicBezTo>
                          <a:pt x="22158" y="33996"/>
                          <a:pt x="22223" y="34020"/>
                          <a:pt x="22284" y="34020"/>
                        </a:cubicBezTo>
                        <a:cubicBezTo>
                          <a:pt x="22370" y="34020"/>
                          <a:pt x="22450" y="33971"/>
                          <a:pt x="22450" y="33854"/>
                        </a:cubicBezTo>
                        <a:cubicBezTo>
                          <a:pt x="22650" y="33821"/>
                          <a:pt x="22650" y="33521"/>
                          <a:pt x="22450" y="33521"/>
                        </a:cubicBezTo>
                        <a:cubicBezTo>
                          <a:pt x="22450" y="33320"/>
                          <a:pt x="22450" y="33087"/>
                          <a:pt x="22417" y="32853"/>
                        </a:cubicBezTo>
                        <a:cubicBezTo>
                          <a:pt x="22484" y="32787"/>
                          <a:pt x="22484" y="32720"/>
                          <a:pt x="22417" y="32653"/>
                        </a:cubicBezTo>
                        <a:cubicBezTo>
                          <a:pt x="22250" y="29718"/>
                          <a:pt x="21750" y="26816"/>
                          <a:pt x="20916" y="23980"/>
                        </a:cubicBezTo>
                        <a:cubicBezTo>
                          <a:pt x="20649" y="23080"/>
                          <a:pt x="20349" y="22179"/>
                          <a:pt x="20049" y="21312"/>
                        </a:cubicBezTo>
                        <a:cubicBezTo>
                          <a:pt x="19999" y="21237"/>
                          <a:pt x="19949" y="21199"/>
                          <a:pt x="19884" y="21199"/>
                        </a:cubicBezTo>
                        <a:cubicBezTo>
                          <a:pt x="19863" y="21199"/>
                          <a:pt x="19840" y="21203"/>
                          <a:pt x="19815" y="21212"/>
                        </a:cubicBezTo>
                        <a:lnTo>
                          <a:pt x="17880" y="21545"/>
                        </a:lnTo>
                        <a:cubicBezTo>
                          <a:pt x="18214" y="21312"/>
                          <a:pt x="18514" y="21078"/>
                          <a:pt x="18814" y="20811"/>
                        </a:cubicBezTo>
                        <a:cubicBezTo>
                          <a:pt x="18881" y="20745"/>
                          <a:pt x="18881" y="20611"/>
                          <a:pt x="18814" y="20578"/>
                        </a:cubicBezTo>
                        <a:cubicBezTo>
                          <a:pt x="18848" y="20445"/>
                          <a:pt x="18848" y="20311"/>
                          <a:pt x="18814" y="20211"/>
                        </a:cubicBezTo>
                        <a:cubicBezTo>
                          <a:pt x="18814" y="20078"/>
                          <a:pt x="18781" y="19911"/>
                          <a:pt x="18748" y="19811"/>
                        </a:cubicBezTo>
                        <a:cubicBezTo>
                          <a:pt x="18714" y="19544"/>
                          <a:pt x="18648" y="19277"/>
                          <a:pt x="18581" y="19010"/>
                        </a:cubicBezTo>
                        <a:cubicBezTo>
                          <a:pt x="18447" y="18443"/>
                          <a:pt x="18281" y="17909"/>
                          <a:pt x="18081" y="17342"/>
                        </a:cubicBezTo>
                        <a:cubicBezTo>
                          <a:pt x="17914" y="16809"/>
                          <a:pt x="17714" y="16308"/>
                          <a:pt x="17447" y="15775"/>
                        </a:cubicBezTo>
                        <a:cubicBezTo>
                          <a:pt x="17247" y="15274"/>
                          <a:pt x="16980" y="14774"/>
                          <a:pt x="16613" y="14307"/>
                        </a:cubicBezTo>
                        <a:cubicBezTo>
                          <a:pt x="16590" y="14272"/>
                          <a:pt x="16558" y="14257"/>
                          <a:pt x="16527" y="14257"/>
                        </a:cubicBezTo>
                        <a:cubicBezTo>
                          <a:pt x="16469" y="14257"/>
                          <a:pt x="16413" y="14308"/>
                          <a:pt x="16413" y="14374"/>
                        </a:cubicBezTo>
                        <a:cubicBezTo>
                          <a:pt x="16364" y="14325"/>
                          <a:pt x="16297" y="14294"/>
                          <a:pt x="16239" y="14294"/>
                        </a:cubicBezTo>
                        <a:cubicBezTo>
                          <a:pt x="16217" y="14294"/>
                          <a:pt x="16197" y="14298"/>
                          <a:pt x="16179" y="14307"/>
                        </a:cubicBezTo>
                        <a:cubicBezTo>
                          <a:pt x="16012" y="14374"/>
                          <a:pt x="15846" y="14474"/>
                          <a:pt x="15679" y="14540"/>
                        </a:cubicBezTo>
                        <a:lnTo>
                          <a:pt x="15145" y="14807"/>
                        </a:lnTo>
                        <a:lnTo>
                          <a:pt x="14912" y="14941"/>
                        </a:lnTo>
                        <a:cubicBezTo>
                          <a:pt x="15045" y="14774"/>
                          <a:pt x="15178" y="14607"/>
                          <a:pt x="15312" y="14440"/>
                        </a:cubicBezTo>
                        <a:lnTo>
                          <a:pt x="15779" y="13840"/>
                        </a:lnTo>
                        <a:cubicBezTo>
                          <a:pt x="15912" y="13706"/>
                          <a:pt x="16046" y="13540"/>
                          <a:pt x="16179" y="13373"/>
                        </a:cubicBezTo>
                        <a:cubicBezTo>
                          <a:pt x="16179" y="13339"/>
                          <a:pt x="16179" y="13339"/>
                          <a:pt x="16179" y="13339"/>
                        </a:cubicBezTo>
                        <a:cubicBezTo>
                          <a:pt x="16179" y="13306"/>
                          <a:pt x="16213" y="13239"/>
                          <a:pt x="16246" y="13239"/>
                        </a:cubicBezTo>
                        <a:cubicBezTo>
                          <a:pt x="16279" y="13106"/>
                          <a:pt x="16179" y="13039"/>
                          <a:pt x="16079" y="13039"/>
                        </a:cubicBezTo>
                        <a:cubicBezTo>
                          <a:pt x="15579" y="12439"/>
                          <a:pt x="15145" y="11805"/>
                          <a:pt x="14745" y="11138"/>
                        </a:cubicBezTo>
                        <a:cubicBezTo>
                          <a:pt x="14511" y="10804"/>
                          <a:pt x="14311" y="10437"/>
                          <a:pt x="14144" y="10104"/>
                        </a:cubicBezTo>
                        <a:lnTo>
                          <a:pt x="13878" y="9537"/>
                        </a:lnTo>
                        <a:cubicBezTo>
                          <a:pt x="13811" y="9437"/>
                          <a:pt x="13777" y="9337"/>
                          <a:pt x="13711" y="9237"/>
                        </a:cubicBezTo>
                        <a:cubicBezTo>
                          <a:pt x="13736" y="9110"/>
                          <a:pt x="13626" y="9002"/>
                          <a:pt x="13513" y="9002"/>
                        </a:cubicBezTo>
                        <a:cubicBezTo>
                          <a:pt x="13478" y="9002"/>
                          <a:pt x="13442" y="9013"/>
                          <a:pt x="13411" y="9036"/>
                        </a:cubicBezTo>
                        <a:cubicBezTo>
                          <a:pt x="13277" y="9136"/>
                          <a:pt x="13210" y="9270"/>
                          <a:pt x="13110" y="9403"/>
                        </a:cubicBezTo>
                        <a:lnTo>
                          <a:pt x="12843" y="9770"/>
                        </a:lnTo>
                        <a:lnTo>
                          <a:pt x="12310" y="10504"/>
                        </a:lnTo>
                        <a:lnTo>
                          <a:pt x="11676" y="11338"/>
                        </a:lnTo>
                        <a:cubicBezTo>
                          <a:pt x="11743" y="10938"/>
                          <a:pt x="11776" y="10537"/>
                          <a:pt x="11809" y="10137"/>
                        </a:cubicBezTo>
                        <a:cubicBezTo>
                          <a:pt x="11876" y="9570"/>
                          <a:pt x="11976" y="9003"/>
                          <a:pt x="12010" y="8436"/>
                        </a:cubicBezTo>
                        <a:cubicBezTo>
                          <a:pt x="12076" y="8369"/>
                          <a:pt x="12076" y="8303"/>
                          <a:pt x="12076" y="8236"/>
                        </a:cubicBezTo>
                        <a:cubicBezTo>
                          <a:pt x="11709" y="7569"/>
                          <a:pt x="11309" y="6935"/>
                          <a:pt x="10842" y="6334"/>
                        </a:cubicBezTo>
                        <a:cubicBezTo>
                          <a:pt x="10408" y="5734"/>
                          <a:pt x="9941" y="5167"/>
                          <a:pt x="9441" y="4600"/>
                        </a:cubicBezTo>
                        <a:cubicBezTo>
                          <a:pt x="8440" y="3499"/>
                          <a:pt x="7340" y="2465"/>
                          <a:pt x="6172" y="1564"/>
                        </a:cubicBezTo>
                        <a:cubicBezTo>
                          <a:pt x="5838" y="1331"/>
                          <a:pt x="5505" y="1064"/>
                          <a:pt x="5171" y="831"/>
                        </a:cubicBezTo>
                        <a:cubicBezTo>
                          <a:pt x="4871" y="597"/>
                          <a:pt x="4538" y="397"/>
                          <a:pt x="4204" y="230"/>
                        </a:cubicBezTo>
                        <a:cubicBezTo>
                          <a:pt x="4171" y="163"/>
                          <a:pt x="4137" y="163"/>
                          <a:pt x="4104" y="163"/>
                        </a:cubicBezTo>
                        <a:cubicBezTo>
                          <a:pt x="4104" y="74"/>
                          <a:pt x="4015" y="0"/>
                          <a:pt x="393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22" name="Google Shape;2022;p60"/>
                <p:cNvGrpSpPr/>
                <p:nvPr/>
              </p:nvGrpSpPr>
              <p:grpSpPr>
                <a:xfrm>
                  <a:off x="2098325" y="1064575"/>
                  <a:ext cx="3492525" cy="3438500"/>
                  <a:chOff x="2098325" y="1064575"/>
                  <a:chExt cx="3492525" cy="3438500"/>
                </a:xfrm>
              </p:grpSpPr>
              <p:sp>
                <p:nvSpPr>
                  <p:cNvPr id="2023" name="Google Shape;2023;p60"/>
                  <p:cNvSpPr/>
                  <p:nvPr/>
                </p:nvSpPr>
                <p:spPr>
                  <a:xfrm>
                    <a:off x="2098325" y="1142925"/>
                    <a:ext cx="3492525" cy="3360150"/>
                  </a:xfrm>
                  <a:custGeom>
                    <a:avLst/>
                    <a:gdLst/>
                    <a:ahLst/>
                    <a:cxnLst/>
                    <a:rect l="l" t="t" r="r" b="b"/>
                    <a:pathLst>
                      <a:path w="139701" h="134406" extrusionOk="0">
                        <a:moveTo>
                          <a:pt x="69851" y="6172"/>
                        </a:moveTo>
                        <a:cubicBezTo>
                          <a:pt x="104009" y="6172"/>
                          <a:pt x="131795" y="33558"/>
                          <a:pt x="131795" y="67215"/>
                        </a:cubicBezTo>
                        <a:cubicBezTo>
                          <a:pt x="131795" y="100906"/>
                          <a:pt x="104009" y="128259"/>
                          <a:pt x="69851" y="128259"/>
                        </a:cubicBezTo>
                        <a:cubicBezTo>
                          <a:pt x="35693" y="128259"/>
                          <a:pt x="7907" y="100873"/>
                          <a:pt x="7907" y="67215"/>
                        </a:cubicBezTo>
                        <a:cubicBezTo>
                          <a:pt x="7907" y="33558"/>
                          <a:pt x="35693" y="6172"/>
                          <a:pt x="69851" y="6172"/>
                        </a:cubicBezTo>
                        <a:close/>
                        <a:moveTo>
                          <a:pt x="69851" y="1"/>
                        </a:moveTo>
                        <a:cubicBezTo>
                          <a:pt x="52472" y="1"/>
                          <a:pt x="35093" y="6572"/>
                          <a:pt x="21750" y="19715"/>
                        </a:cubicBezTo>
                        <a:cubicBezTo>
                          <a:pt x="15512" y="25819"/>
                          <a:pt x="10575" y="33058"/>
                          <a:pt x="7139" y="41063"/>
                        </a:cubicBezTo>
                        <a:cubicBezTo>
                          <a:pt x="1" y="57742"/>
                          <a:pt x="1" y="76655"/>
                          <a:pt x="7139" y="93367"/>
                        </a:cubicBezTo>
                        <a:cubicBezTo>
                          <a:pt x="10575" y="101373"/>
                          <a:pt x="15512" y="108612"/>
                          <a:pt x="21750" y="114716"/>
                        </a:cubicBezTo>
                        <a:cubicBezTo>
                          <a:pt x="35093" y="127842"/>
                          <a:pt x="52472" y="134405"/>
                          <a:pt x="69851" y="134405"/>
                        </a:cubicBezTo>
                        <a:cubicBezTo>
                          <a:pt x="87230" y="134405"/>
                          <a:pt x="104609" y="127842"/>
                          <a:pt x="117952" y="114716"/>
                        </a:cubicBezTo>
                        <a:cubicBezTo>
                          <a:pt x="124156" y="108612"/>
                          <a:pt x="129126" y="101373"/>
                          <a:pt x="132562" y="93367"/>
                        </a:cubicBezTo>
                        <a:cubicBezTo>
                          <a:pt x="139701" y="76655"/>
                          <a:pt x="139701" y="57742"/>
                          <a:pt x="132562" y="41063"/>
                        </a:cubicBezTo>
                        <a:cubicBezTo>
                          <a:pt x="129126" y="33058"/>
                          <a:pt x="124156" y="25786"/>
                          <a:pt x="117952" y="19715"/>
                        </a:cubicBezTo>
                        <a:cubicBezTo>
                          <a:pt x="104609" y="6572"/>
                          <a:pt x="87230" y="1"/>
                          <a:pt x="69851" y="1"/>
                        </a:cubicBezTo>
                        <a:close/>
                      </a:path>
                    </a:pathLst>
                  </a:custGeom>
                  <a:solidFill>
                    <a:schemeClr val="accent3"/>
                  </a:solidFill>
                  <a:ln w="9525" cap="flat" cmpd="sng">
                    <a:solidFill>
                      <a:schemeClr val="dk1"/>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4" name="Google Shape;2024;p60"/>
                  <p:cNvSpPr/>
                  <p:nvPr/>
                </p:nvSpPr>
                <p:spPr>
                  <a:xfrm>
                    <a:off x="2186725" y="1233000"/>
                    <a:ext cx="3333250" cy="3207300"/>
                  </a:xfrm>
                  <a:custGeom>
                    <a:avLst/>
                    <a:gdLst/>
                    <a:ahLst/>
                    <a:cxnLst/>
                    <a:rect l="l" t="t" r="r" b="b"/>
                    <a:pathLst>
                      <a:path w="133330" h="128292" extrusionOk="0">
                        <a:moveTo>
                          <a:pt x="66148" y="2402"/>
                        </a:moveTo>
                        <a:cubicBezTo>
                          <a:pt x="100306" y="2402"/>
                          <a:pt x="128092" y="29788"/>
                          <a:pt x="128092" y="63446"/>
                        </a:cubicBezTo>
                        <a:cubicBezTo>
                          <a:pt x="128092" y="97103"/>
                          <a:pt x="100306" y="124489"/>
                          <a:pt x="66148" y="124489"/>
                        </a:cubicBezTo>
                        <a:cubicBezTo>
                          <a:pt x="31990" y="124489"/>
                          <a:pt x="4204" y="97103"/>
                          <a:pt x="4204" y="63446"/>
                        </a:cubicBezTo>
                        <a:cubicBezTo>
                          <a:pt x="4204" y="29788"/>
                          <a:pt x="31990" y="2402"/>
                          <a:pt x="66148" y="2402"/>
                        </a:cubicBezTo>
                        <a:close/>
                        <a:moveTo>
                          <a:pt x="66653" y="0"/>
                        </a:moveTo>
                        <a:cubicBezTo>
                          <a:pt x="50062" y="0"/>
                          <a:pt x="33475" y="6271"/>
                          <a:pt x="20749" y="18814"/>
                        </a:cubicBezTo>
                        <a:cubicBezTo>
                          <a:pt x="14811" y="24618"/>
                          <a:pt x="10075" y="31556"/>
                          <a:pt x="6806" y="39195"/>
                        </a:cubicBezTo>
                        <a:cubicBezTo>
                          <a:pt x="1" y="55140"/>
                          <a:pt x="1" y="73186"/>
                          <a:pt x="6806" y="89131"/>
                        </a:cubicBezTo>
                        <a:cubicBezTo>
                          <a:pt x="10075" y="96736"/>
                          <a:pt x="14811" y="103674"/>
                          <a:pt x="20749" y="109479"/>
                        </a:cubicBezTo>
                        <a:cubicBezTo>
                          <a:pt x="33491" y="122021"/>
                          <a:pt x="50078" y="128292"/>
                          <a:pt x="66665" y="128292"/>
                        </a:cubicBezTo>
                        <a:cubicBezTo>
                          <a:pt x="83252" y="128292"/>
                          <a:pt x="99839" y="122021"/>
                          <a:pt x="112581" y="109479"/>
                        </a:cubicBezTo>
                        <a:cubicBezTo>
                          <a:pt x="118519" y="103674"/>
                          <a:pt x="123222" y="96736"/>
                          <a:pt x="126524" y="89131"/>
                        </a:cubicBezTo>
                        <a:cubicBezTo>
                          <a:pt x="133329" y="73186"/>
                          <a:pt x="133329" y="55140"/>
                          <a:pt x="126524" y="39195"/>
                        </a:cubicBezTo>
                        <a:cubicBezTo>
                          <a:pt x="123222" y="31556"/>
                          <a:pt x="118519" y="24618"/>
                          <a:pt x="112581" y="18814"/>
                        </a:cubicBezTo>
                        <a:cubicBezTo>
                          <a:pt x="99839" y="6271"/>
                          <a:pt x="83244" y="0"/>
                          <a:pt x="66653" y="0"/>
                        </a:cubicBezTo>
                        <a:close/>
                      </a:path>
                    </a:pathLst>
                  </a:custGeom>
                  <a:solidFill>
                    <a:srgbClr val="000000">
                      <a:alpha val="140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025" name="Google Shape;2025;p60"/>
                  <p:cNvGrpSpPr/>
                  <p:nvPr/>
                </p:nvGrpSpPr>
                <p:grpSpPr>
                  <a:xfrm>
                    <a:off x="2306825" y="1064575"/>
                    <a:ext cx="3265675" cy="2900825"/>
                    <a:chOff x="2306825" y="1064575"/>
                    <a:chExt cx="3265675" cy="2900825"/>
                  </a:xfrm>
                </p:grpSpPr>
                <p:sp>
                  <p:nvSpPr>
                    <p:cNvPr id="2026" name="Google Shape;2026;p60"/>
                    <p:cNvSpPr/>
                    <p:nvPr/>
                  </p:nvSpPr>
                  <p:spPr>
                    <a:xfrm>
                      <a:off x="2787150" y="3849875"/>
                      <a:ext cx="91775" cy="115525"/>
                    </a:xfrm>
                    <a:custGeom>
                      <a:avLst/>
                      <a:gdLst/>
                      <a:ahLst/>
                      <a:cxnLst/>
                      <a:rect l="l" t="t" r="r" b="b"/>
                      <a:pathLst>
                        <a:path w="3671" h="4621" extrusionOk="0">
                          <a:moveTo>
                            <a:pt x="963" y="1"/>
                          </a:moveTo>
                          <a:cubicBezTo>
                            <a:pt x="858" y="1"/>
                            <a:pt x="748" y="31"/>
                            <a:pt x="635" y="100"/>
                          </a:cubicBezTo>
                          <a:cubicBezTo>
                            <a:pt x="401" y="267"/>
                            <a:pt x="268" y="500"/>
                            <a:pt x="234" y="767"/>
                          </a:cubicBezTo>
                          <a:cubicBezTo>
                            <a:pt x="134" y="1134"/>
                            <a:pt x="101" y="1468"/>
                            <a:pt x="68" y="1801"/>
                          </a:cubicBezTo>
                          <a:cubicBezTo>
                            <a:pt x="1" y="2635"/>
                            <a:pt x="101" y="3436"/>
                            <a:pt x="301" y="4236"/>
                          </a:cubicBezTo>
                          <a:cubicBezTo>
                            <a:pt x="335" y="4270"/>
                            <a:pt x="368" y="4337"/>
                            <a:pt x="401" y="4370"/>
                          </a:cubicBezTo>
                          <a:cubicBezTo>
                            <a:pt x="450" y="4419"/>
                            <a:pt x="517" y="4450"/>
                            <a:pt x="588" y="4450"/>
                          </a:cubicBezTo>
                          <a:cubicBezTo>
                            <a:pt x="614" y="4450"/>
                            <a:pt x="641" y="4446"/>
                            <a:pt x="668" y="4437"/>
                          </a:cubicBezTo>
                          <a:lnTo>
                            <a:pt x="701" y="4437"/>
                          </a:lnTo>
                          <a:cubicBezTo>
                            <a:pt x="768" y="4470"/>
                            <a:pt x="868" y="4503"/>
                            <a:pt x="935" y="4503"/>
                          </a:cubicBezTo>
                          <a:cubicBezTo>
                            <a:pt x="968" y="4570"/>
                            <a:pt x="1035" y="4570"/>
                            <a:pt x="1068" y="4570"/>
                          </a:cubicBezTo>
                          <a:lnTo>
                            <a:pt x="1102" y="4570"/>
                          </a:lnTo>
                          <a:cubicBezTo>
                            <a:pt x="1285" y="4603"/>
                            <a:pt x="1469" y="4620"/>
                            <a:pt x="1652" y="4620"/>
                          </a:cubicBezTo>
                          <a:cubicBezTo>
                            <a:pt x="1836" y="4620"/>
                            <a:pt x="2019" y="4603"/>
                            <a:pt x="2203" y="4570"/>
                          </a:cubicBezTo>
                          <a:cubicBezTo>
                            <a:pt x="2703" y="4537"/>
                            <a:pt x="3170" y="4303"/>
                            <a:pt x="3503" y="3936"/>
                          </a:cubicBezTo>
                          <a:cubicBezTo>
                            <a:pt x="3604" y="3803"/>
                            <a:pt x="3637" y="3669"/>
                            <a:pt x="3637" y="3503"/>
                          </a:cubicBezTo>
                          <a:cubicBezTo>
                            <a:pt x="3670" y="3436"/>
                            <a:pt x="3670" y="3369"/>
                            <a:pt x="3670" y="3302"/>
                          </a:cubicBezTo>
                          <a:cubicBezTo>
                            <a:pt x="3637" y="3236"/>
                            <a:pt x="3604" y="3169"/>
                            <a:pt x="3503" y="3136"/>
                          </a:cubicBezTo>
                          <a:cubicBezTo>
                            <a:pt x="3437" y="2969"/>
                            <a:pt x="3270" y="2869"/>
                            <a:pt x="3103" y="2835"/>
                          </a:cubicBezTo>
                          <a:cubicBezTo>
                            <a:pt x="2969" y="2804"/>
                            <a:pt x="2835" y="2789"/>
                            <a:pt x="2701" y="2789"/>
                          </a:cubicBezTo>
                          <a:cubicBezTo>
                            <a:pt x="2404" y="2789"/>
                            <a:pt x="2112" y="2864"/>
                            <a:pt x="1836" y="3002"/>
                          </a:cubicBezTo>
                          <a:lnTo>
                            <a:pt x="1736" y="3036"/>
                          </a:lnTo>
                          <a:cubicBezTo>
                            <a:pt x="2069" y="2368"/>
                            <a:pt x="2102" y="1635"/>
                            <a:pt x="1902" y="934"/>
                          </a:cubicBezTo>
                          <a:cubicBezTo>
                            <a:pt x="1767" y="555"/>
                            <a:pt x="1412" y="1"/>
                            <a:pt x="9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7" name="Google Shape;2027;p60"/>
                    <p:cNvSpPr/>
                    <p:nvPr/>
                  </p:nvSpPr>
                  <p:spPr>
                    <a:xfrm>
                      <a:off x="2306825" y="3735550"/>
                      <a:ext cx="133450" cy="87375"/>
                    </a:xfrm>
                    <a:custGeom>
                      <a:avLst/>
                      <a:gdLst/>
                      <a:ahLst/>
                      <a:cxnLst/>
                      <a:rect l="l" t="t" r="r" b="b"/>
                      <a:pathLst>
                        <a:path w="5338" h="3495" extrusionOk="0">
                          <a:moveTo>
                            <a:pt x="2705" y="0"/>
                          </a:moveTo>
                          <a:cubicBezTo>
                            <a:pt x="2613" y="0"/>
                            <a:pt x="2518" y="29"/>
                            <a:pt x="2435" y="70"/>
                          </a:cubicBezTo>
                          <a:lnTo>
                            <a:pt x="2402" y="70"/>
                          </a:lnTo>
                          <a:cubicBezTo>
                            <a:pt x="1768" y="103"/>
                            <a:pt x="1134" y="370"/>
                            <a:pt x="667" y="837"/>
                          </a:cubicBezTo>
                          <a:cubicBezTo>
                            <a:pt x="234" y="1271"/>
                            <a:pt x="0" y="2138"/>
                            <a:pt x="667" y="2505"/>
                          </a:cubicBezTo>
                          <a:cubicBezTo>
                            <a:pt x="834" y="2555"/>
                            <a:pt x="1009" y="2580"/>
                            <a:pt x="1184" y="2580"/>
                          </a:cubicBezTo>
                          <a:cubicBezTo>
                            <a:pt x="1360" y="2580"/>
                            <a:pt x="1535" y="2555"/>
                            <a:pt x="1701" y="2505"/>
                          </a:cubicBezTo>
                          <a:cubicBezTo>
                            <a:pt x="2035" y="2372"/>
                            <a:pt x="2369" y="2238"/>
                            <a:pt x="2702" y="2071"/>
                          </a:cubicBezTo>
                          <a:cubicBezTo>
                            <a:pt x="2836" y="1971"/>
                            <a:pt x="3002" y="1905"/>
                            <a:pt x="3136" y="1804"/>
                          </a:cubicBezTo>
                          <a:lnTo>
                            <a:pt x="3136" y="1804"/>
                          </a:lnTo>
                          <a:cubicBezTo>
                            <a:pt x="3036" y="1971"/>
                            <a:pt x="2969" y="2171"/>
                            <a:pt x="2902" y="2372"/>
                          </a:cubicBezTo>
                          <a:cubicBezTo>
                            <a:pt x="2769" y="2705"/>
                            <a:pt x="2802" y="3072"/>
                            <a:pt x="3002" y="3372"/>
                          </a:cubicBezTo>
                          <a:cubicBezTo>
                            <a:pt x="3178" y="3454"/>
                            <a:pt x="3365" y="3495"/>
                            <a:pt x="3550" y="3495"/>
                          </a:cubicBezTo>
                          <a:cubicBezTo>
                            <a:pt x="3894" y="3495"/>
                            <a:pt x="4232" y="3354"/>
                            <a:pt x="4470" y="3072"/>
                          </a:cubicBezTo>
                          <a:lnTo>
                            <a:pt x="4503" y="3005"/>
                          </a:lnTo>
                          <a:cubicBezTo>
                            <a:pt x="4804" y="2705"/>
                            <a:pt x="5004" y="2338"/>
                            <a:pt x="5137" y="1938"/>
                          </a:cubicBezTo>
                          <a:cubicBezTo>
                            <a:pt x="5237" y="1504"/>
                            <a:pt x="5337" y="837"/>
                            <a:pt x="4937" y="537"/>
                          </a:cubicBezTo>
                          <a:cubicBezTo>
                            <a:pt x="4970" y="437"/>
                            <a:pt x="4904" y="303"/>
                            <a:pt x="4804" y="270"/>
                          </a:cubicBezTo>
                          <a:cubicBezTo>
                            <a:pt x="4704" y="170"/>
                            <a:pt x="4604" y="70"/>
                            <a:pt x="4470" y="37"/>
                          </a:cubicBezTo>
                          <a:cubicBezTo>
                            <a:pt x="4425" y="28"/>
                            <a:pt x="4383" y="23"/>
                            <a:pt x="4343" y="23"/>
                          </a:cubicBezTo>
                          <a:cubicBezTo>
                            <a:pt x="4232" y="23"/>
                            <a:pt x="4134" y="54"/>
                            <a:pt x="4036" y="103"/>
                          </a:cubicBezTo>
                          <a:cubicBezTo>
                            <a:pt x="3670" y="70"/>
                            <a:pt x="3303" y="37"/>
                            <a:pt x="2936" y="37"/>
                          </a:cubicBezTo>
                          <a:lnTo>
                            <a:pt x="2869" y="37"/>
                          </a:lnTo>
                          <a:cubicBezTo>
                            <a:pt x="2818" y="11"/>
                            <a:pt x="2762" y="0"/>
                            <a:pt x="270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8" name="Google Shape;2028;p60"/>
                    <p:cNvSpPr/>
                    <p:nvPr/>
                  </p:nvSpPr>
                  <p:spPr>
                    <a:xfrm>
                      <a:off x="4109775" y="1064575"/>
                      <a:ext cx="118450" cy="110700"/>
                    </a:xfrm>
                    <a:custGeom>
                      <a:avLst/>
                      <a:gdLst/>
                      <a:ahLst/>
                      <a:cxnLst/>
                      <a:rect l="l" t="t" r="r" b="b"/>
                      <a:pathLst>
                        <a:path w="4738" h="4428" extrusionOk="0">
                          <a:moveTo>
                            <a:pt x="4182" y="0"/>
                          </a:moveTo>
                          <a:cubicBezTo>
                            <a:pt x="4124" y="0"/>
                            <a:pt x="4064" y="10"/>
                            <a:pt x="4003" y="32"/>
                          </a:cubicBezTo>
                          <a:cubicBezTo>
                            <a:pt x="3636" y="166"/>
                            <a:pt x="3303" y="433"/>
                            <a:pt x="3036" y="733"/>
                          </a:cubicBezTo>
                          <a:cubicBezTo>
                            <a:pt x="2736" y="1000"/>
                            <a:pt x="2469" y="1300"/>
                            <a:pt x="2235" y="1634"/>
                          </a:cubicBezTo>
                          <a:cubicBezTo>
                            <a:pt x="2035" y="1967"/>
                            <a:pt x="1868" y="2267"/>
                            <a:pt x="1735" y="2634"/>
                          </a:cubicBezTo>
                          <a:cubicBezTo>
                            <a:pt x="1702" y="2434"/>
                            <a:pt x="1635" y="2267"/>
                            <a:pt x="1535" y="2134"/>
                          </a:cubicBezTo>
                          <a:cubicBezTo>
                            <a:pt x="1501" y="2000"/>
                            <a:pt x="1435" y="1900"/>
                            <a:pt x="1335" y="1800"/>
                          </a:cubicBezTo>
                          <a:cubicBezTo>
                            <a:pt x="1268" y="1700"/>
                            <a:pt x="1201" y="1567"/>
                            <a:pt x="1101" y="1467"/>
                          </a:cubicBezTo>
                          <a:cubicBezTo>
                            <a:pt x="1057" y="1378"/>
                            <a:pt x="953" y="1318"/>
                            <a:pt x="849" y="1318"/>
                          </a:cubicBezTo>
                          <a:cubicBezTo>
                            <a:pt x="797" y="1318"/>
                            <a:pt x="745" y="1333"/>
                            <a:pt x="701" y="1367"/>
                          </a:cubicBezTo>
                          <a:cubicBezTo>
                            <a:pt x="662" y="1359"/>
                            <a:pt x="622" y="1355"/>
                            <a:pt x="584" y="1355"/>
                          </a:cubicBezTo>
                          <a:cubicBezTo>
                            <a:pt x="459" y="1355"/>
                            <a:pt x="344" y="1398"/>
                            <a:pt x="267" y="1500"/>
                          </a:cubicBezTo>
                          <a:cubicBezTo>
                            <a:pt x="134" y="1667"/>
                            <a:pt x="67" y="1867"/>
                            <a:pt x="67" y="2101"/>
                          </a:cubicBezTo>
                          <a:cubicBezTo>
                            <a:pt x="0" y="2568"/>
                            <a:pt x="100" y="3035"/>
                            <a:pt x="334" y="3435"/>
                          </a:cubicBezTo>
                          <a:cubicBezTo>
                            <a:pt x="367" y="3502"/>
                            <a:pt x="434" y="3535"/>
                            <a:pt x="467" y="3602"/>
                          </a:cubicBezTo>
                          <a:cubicBezTo>
                            <a:pt x="534" y="3868"/>
                            <a:pt x="701" y="4102"/>
                            <a:pt x="968" y="4202"/>
                          </a:cubicBezTo>
                          <a:cubicBezTo>
                            <a:pt x="1001" y="4302"/>
                            <a:pt x="1101" y="4402"/>
                            <a:pt x="1201" y="4402"/>
                          </a:cubicBezTo>
                          <a:cubicBezTo>
                            <a:pt x="1218" y="4419"/>
                            <a:pt x="1235" y="4427"/>
                            <a:pt x="1251" y="4427"/>
                          </a:cubicBezTo>
                          <a:cubicBezTo>
                            <a:pt x="1268" y="4427"/>
                            <a:pt x="1285" y="4419"/>
                            <a:pt x="1301" y="4402"/>
                          </a:cubicBezTo>
                          <a:cubicBezTo>
                            <a:pt x="1368" y="4402"/>
                            <a:pt x="1435" y="4402"/>
                            <a:pt x="1535" y="4369"/>
                          </a:cubicBezTo>
                          <a:cubicBezTo>
                            <a:pt x="1568" y="4402"/>
                            <a:pt x="1610" y="4419"/>
                            <a:pt x="1656" y="4419"/>
                          </a:cubicBezTo>
                          <a:cubicBezTo>
                            <a:pt x="1702" y="4419"/>
                            <a:pt x="1752" y="4402"/>
                            <a:pt x="1802" y="4369"/>
                          </a:cubicBezTo>
                          <a:lnTo>
                            <a:pt x="1902" y="4302"/>
                          </a:lnTo>
                          <a:cubicBezTo>
                            <a:pt x="1968" y="4269"/>
                            <a:pt x="2035" y="4235"/>
                            <a:pt x="2102" y="4169"/>
                          </a:cubicBezTo>
                          <a:cubicBezTo>
                            <a:pt x="3203" y="3668"/>
                            <a:pt x="4070" y="2768"/>
                            <a:pt x="4504" y="1634"/>
                          </a:cubicBezTo>
                          <a:cubicBezTo>
                            <a:pt x="4637" y="1300"/>
                            <a:pt x="4737" y="933"/>
                            <a:pt x="4737" y="599"/>
                          </a:cubicBezTo>
                          <a:cubicBezTo>
                            <a:pt x="4737" y="265"/>
                            <a:pt x="4481" y="0"/>
                            <a:pt x="418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9" name="Google Shape;2029;p60"/>
                    <p:cNvSpPr/>
                    <p:nvPr/>
                  </p:nvSpPr>
                  <p:spPr>
                    <a:xfrm>
                      <a:off x="5470750" y="2202650"/>
                      <a:ext cx="101750" cy="182125"/>
                    </a:xfrm>
                    <a:custGeom>
                      <a:avLst/>
                      <a:gdLst/>
                      <a:ahLst/>
                      <a:cxnLst/>
                      <a:rect l="l" t="t" r="r" b="b"/>
                      <a:pathLst>
                        <a:path w="4070" h="7285" extrusionOk="0">
                          <a:moveTo>
                            <a:pt x="1849" y="0"/>
                          </a:moveTo>
                          <a:cubicBezTo>
                            <a:pt x="1503" y="0"/>
                            <a:pt x="1200" y="299"/>
                            <a:pt x="1034" y="576"/>
                          </a:cubicBezTo>
                          <a:cubicBezTo>
                            <a:pt x="534" y="1343"/>
                            <a:pt x="234" y="2210"/>
                            <a:pt x="100" y="3144"/>
                          </a:cubicBezTo>
                          <a:cubicBezTo>
                            <a:pt x="0" y="3678"/>
                            <a:pt x="0" y="4212"/>
                            <a:pt x="67" y="4779"/>
                          </a:cubicBezTo>
                          <a:lnTo>
                            <a:pt x="67" y="4845"/>
                          </a:lnTo>
                          <a:cubicBezTo>
                            <a:pt x="34" y="5012"/>
                            <a:pt x="34" y="5179"/>
                            <a:pt x="67" y="5346"/>
                          </a:cubicBezTo>
                          <a:cubicBezTo>
                            <a:pt x="67" y="5412"/>
                            <a:pt x="134" y="5479"/>
                            <a:pt x="200" y="5513"/>
                          </a:cubicBezTo>
                          <a:cubicBezTo>
                            <a:pt x="234" y="5646"/>
                            <a:pt x="234" y="5746"/>
                            <a:pt x="267" y="5879"/>
                          </a:cubicBezTo>
                          <a:cubicBezTo>
                            <a:pt x="267" y="5879"/>
                            <a:pt x="267" y="5879"/>
                            <a:pt x="234" y="5913"/>
                          </a:cubicBezTo>
                          <a:cubicBezTo>
                            <a:pt x="167" y="6013"/>
                            <a:pt x="167" y="6180"/>
                            <a:pt x="234" y="6280"/>
                          </a:cubicBezTo>
                          <a:lnTo>
                            <a:pt x="100" y="6513"/>
                          </a:lnTo>
                          <a:cubicBezTo>
                            <a:pt x="17" y="6709"/>
                            <a:pt x="166" y="6904"/>
                            <a:pt x="335" y="6904"/>
                          </a:cubicBezTo>
                          <a:cubicBezTo>
                            <a:pt x="368" y="6904"/>
                            <a:pt x="401" y="6897"/>
                            <a:pt x="434" y="6880"/>
                          </a:cubicBezTo>
                          <a:cubicBezTo>
                            <a:pt x="739" y="7124"/>
                            <a:pt x="1100" y="7285"/>
                            <a:pt x="1466" y="7285"/>
                          </a:cubicBezTo>
                          <a:cubicBezTo>
                            <a:pt x="1500" y="7285"/>
                            <a:pt x="1534" y="7283"/>
                            <a:pt x="1568" y="7280"/>
                          </a:cubicBezTo>
                          <a:cubicBezTo>
                            <a:pt x="2202" y="7247"/>
                            <a:pt x="2769" y="7014"/>
                            <a:pt x="3236" y="6613"/>
                          </a:cubicBezTo>
                          <a:cubicBezTo>
                            <a:pt x="3636" y="6280"/>
                            <a:pt x="4070" y="5646"/>
                            <a:pt x="3703" y="5112"/>
                          </a:cubicBezTo>
                          <a:cubicBezTo>
                            <a:pt x="3504" y="4841"/>
                            <a:pt x="3169" y="4756"/>
                            <a:pt x="2824" y="4756"/>
                          </a:cubicBezTo>
                          <a:cubicBezTo>
                            <a:pt x="2531" y="4756"/>
                            <a:pt x="2231" y="4818"/>
                            <a:pt x="2002" y="4879"/>
                          </a:cubicBezTo>
                          <a:cubicBezTo>
                            <a:pt x="1802" y="4912"/>
                            <a:pt x="1601" y="4979"/>
                            <a:pt x="1435" y="5079"/>
                          </a:cubicBezTo>
                          <a:cubicBezTo>
                            <a:pt x="1501" y="4945"/>
                            <a:pt x="1568" y="4812"/>
                            <a:pt x="1601" y="4679"/>
                          </a:cubicBezTo>
                          <a:cubicBezTo>
                            <a:pt x="1701" y="4445"/>
                            <a:pt x="1768" y="4212"/>
                            <a:pt x="1835" y="3945"/>
                          </a:cubicBezTo>
                          <a:cubicBezTo>
                            <a:pt x="2002" y="3511"/>
                            <a:pt x="2135" y="3044"/>
                            <a:pt x="2269" y="2577"/>
                          </a:cubicBezTo>
                          <a:cubicBezTo>
                            <a:pt x="2402" y="2077"/>
                            <a:pt x="2502" y="1576"/>
                            <a:pt x="2569" y="1076"/>
                          </a:cubicBezTo>
                          <a:cubicBezTo>
                            <a:pt x="2669" y="642"/>
                            <a:pt x="2469" y="209"/>
                            <a:pt x="2068" y="42"/>
                          </a:cubicBezTo>
                          <a:cubicBezTo>
                            <a:pt x="1994" y="13"/>
                            <a:pt x="1920" y="0"/>
                            <a:pt x="184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grpSp>
            <p:nvGrpSpPr>
              <p:cNvPr id="2030" name="Google Shape;2030;p60"/>
              <p:cNvGrpSpPr/>
              <p:nvPr/>
            </p:nvGrpSpPr>
            <p:grpSpPr>
              <a:xfrm>
                <a:off x="4942875" y="2577125"/>
                <a:ext cx="1105800" cy="1308300"/>
                <a:chOff x="4942875" y="2577125"/>
                <a:chExt cx="1105800" cy="1308300"/>
              </a:xfrm>
            </p:grpSpPr>
            <p:sp>
              <p:nvSpPr>
                <p:cNvPr id="2031" name="Google Shape;2031;p60"/>
                <p:cNvSpPr/>
                <p:nvPr/>
              </p:nvSpPr>
              <p:spPr>
                <a:xfrm>
                  <a:off x="4954550" y="2611475"/>
                  <a:ext cx="898150" cy="1225075"/>
                </a:xfrm>
                <a:custGeom>
                  <a:avLst/>
                  <a:gdLst/>
                  <a:ahLst/>
                  <a:cxnLst/>
                  <a:rect l="l" t="t" r="r" b="b"/>
                  <a:pathLst>
                    <a:path w="35926" h="49003" extrusionOk="0">
                      <a:moveTo>
                        <a:pt x="34858" y="1"/>
                      </a:moveTo>
                      <a:lnTo>
                        <a:pt x="33357" y="601"/>
                      </a:lnTo>
                      <a:cubicBezTo>
                        <a:pt x="32857" y="801"/>
                        <a:pt x="32357" y="1001"/>
                        <a:pt x="31856" y="1201"/>
                      </a:cubicBezTo>
                      <a:cubicBezTo>
                        <a:pt x="31323" y="1402"/>
                        <a:pt x="30822" y="1568"/>
                        <a:pt x="30288" y="1735"/>
                      </a:cubicBezTo>
                      <a:cubicBezTo>
                        <a:pt x="30222" y="1735"/>
                        <a:pt x="30188" y="1635"/>
                        <a:pt x="30222" y="1602"/>
                      </a:cubicBezTo>
                      <a:cubicBezTo>
                        <a:pt x="30722" y="1368"/>
                        <a:pt x="31222" y="1135"/>
                        <a:pt x="31723" y="935"/>
                      </a:cubicBezTo>
                      <a:cubicBezTo>
                        <a:pt x="32223" y="734"/>
                        <a:pt x="32724" y="534"/>
                        <a:pt x="33224" y="334"/>
                      </a:cubicBezTo>
                      <a:lnTo>
                        <a:pt x="33491" y="201"/>
                      </a:lnTo>
                      <a:lnTo>
                        <a:pt x="33491" y="201"/>
                      </a:lnTo>
                      <a:lnTo>
                        <a:pt x="32457" y="501"/>
                      </a:lnTo>
                      <a:cubicBezTo>
                        <a:pt x="31222" y="835"/>
                        <a:pt x="30022" y="1201"/>
                        <a:pt x="28787" y="1568"/>
                      </a:cubicBezTo>
                      <a:cubicBezTo>
                        <a:pt x="27220" y="2035"/>
                        <a:pt x="25652" y="2536"/>
                        <a:pt x="24084" y="3036"/>
                      </a:cubicBezTo>
                      <a:cubicBezTo>
                        <a:pt x="22683" y="3503"/>
                        <a:pt x="21315" y="3970"/>
                        <a:pt x="19914" y="4437"/>
                      </a:cubicBezTo>
                      <a:cubicBezTo>
                        <a:pt x="19214" y="4671"/>
                        <a:pt x="18547" y="4904"/>
                        <a:pt x="17846" y="5138"/>
                      </a:cubicBezTo>
                      <a:lnTo>
                        <a:pt x="16812" y="5505"/>
                      </a:lnTo>
                      <a:lnTo>
                        <a:pt x="16278" y="5671"/>
                      </a:lnTo>
                      <a:lnTo>
                        <a:pt x="16078" y="5738"/>
                      </a:lnTo>
                      <a:cubicBezTo>
                        <a:pt x="16078" y="5771"/>
                        <a:pt x="16045" y="5805"/>
                        <a:pt x="16012" y="5838"/>
                      </a:cubicBezTo>
                      <a:cubicBezTo>
                        <a:pt x="15445" y="6338"/>
                        <a:pt x="14844" y="6805"/>
                        <a:pt x="14210" y="7239"/>
                      </a:cubicBezTo>
                      <a:cubicBezTo>
                        <a:pt x="13610" y="7673"/>
                        <a:pt x="13009" y="8106"/>
                        <a:pt x="12409" y="8573"/>
                      </a:cubicBezTo>
                      <a:cubicBezTo>
                        <a:pt x="10274" y="10208"/>
                        <a:pt x="8239" y="11943"/>
                        <a:pt x="6305" y="13777"/>
                      </a:cubicBezTo>
                      <a:cubicBezTo>
                        <a:pt x="5337" y="14711"/>
                        <a:pt x="4370" y="15679"/>
                        <a:pt x="3469" y="16613"/>
                      </a:cubicBezTo>
                      <a:cubicBezTo>
                        <a:pt x="2569" y="17547"/>
                        <a:pt x="1701" y="18581"/>
                        <a:pt x="801" y="19481"/>
                      </a:cubicBezTo>
                      <a:cubicBezTo>
                        <a:pt x="767" y="19548"/>
                        <a:pt x="734" y="19615"/>
                        <a:pt x="734" y="19681"/>
                      </a:cubicBezTo>
                      <a:cubicBezTo>
                        <a:pt x="734" y="19715"/>
                        <a:pt x="734" y="19748"/>
                        <a:pt x="734" y="19781"/>
                      </a:cubicBezTo>
                      <a:cubicBezTo>
                        <a:pt x="701" y="20315"/>
                        <a:pt x="667" y="20882"/>
                        <a:pt x="601" y="21449"/>
                      </a:cubicBezTo>
                      <a:cubicBezTo>
                        <a:pt x="534" y="21983"/>
                        <a:pt x="467" y="22550"/>
                        <a:pt x="434" y="23117"/>
                      </a:cubicBezTo>
                      <a:cubicBezTo>
                        <a:pt x="334" y="24218"/>
                        <a:pt x="234" y="25319"/>
                        <a:pt x="167" y="26453"/>
                      </a:cubicBezTo>
                      <a:cubicBezTo>
                        <a:pt x="34" y="28821"/>
                        <a:pt x="0" y="31190"/>
                        <a:pt x="34" y="33591"/>
                      </a:cubicBezTo>
                      <a:cubicBezTo>
                        <a:pt x="67" y="35126"/>
                        <a:pt x="134" y="36694"/>
                        <a:pt x="234" y="38261"/>
                      </a:cubicBezTo>
                      <a:cubicBezTo>
                        <a:pt x="367" y="40229"/>
                        <a:pt x="601" y="42198"/>
                        <a:pt x="834" y="44166"/>
                      </a:cubicBezTo>
                      <a:cubicBezTo>
                        <a:pt x="968" y="45166"/>
                        <a:pt x="1134" y="46134"/>
                        <a:pt x="1301" y="47134"/>
                      </a:cubicBezTo>
                      <a:cubicBezTo>
                        <a:pt x="1401" y="47735"/>
                        <a:pt x="1501" y="48369"/>
                        <a:pt x="1601" y="49002"/>
                      </a:cubicBezTo>
                      <a:lnTo>
                        <a:pt x="1601" y="48736"/>
                      </a:lnTo>
                      <a:cubicBezTo>
                        <a:pt x="1635" y="48469"/>
                        <a:pt x="1668" y="48168"/>
                        <a:pt x="1668" y="47868"/>
                      </a:cubicBezTo>
                      <a:cubicBezTo>
                        <a:pt x="1468" y="46200"/>
                        <a:pt x="1334" y="44499"/>
                        <a:pt x="1234" y="42798"/>
                      </a:cubicBezTo>
                      <a:cubicBezTo>
                        <a:pt x="1068" y="39195"/>
                        <a:pt x="1068" y="35559"/>
                        <a:pt x="1334" y="31923"/>
                      </a:cubicBezTo>
                      <a:cubicBezTo>
                        <a:pt x="1334" y="31723"/>
                        <a:pt x="1368" y="31523"/>
                        <a:pt x="1368" y="31323"/>
                      </a:cubicBezTo>
                      <a:cubicBezTo>
                        <a:pt x="1535" y="29422"/>
                        <a:pt x="1735" y="27520"/>
                        <a:pt x="2002" y="25619"/>
                      </a:cubicBezTo>
                      <a:cubicBezTo>
                        <a:pt x="2135" y="24652"/>
                        <a:pt x="2268" y="23718"/>
                        <a:pt x="2435" y="22784"/>
                      </a:cubicBezTo>
                      <a:cubicBezTo>
                        <a:pt x="2502" y="22283"/>
                        <a:pt x="2602" y="21816"/>
                        <a:pt x="2702" y="21349"/>
                      </a:cubicBezTo>
                      <a:cubicBezTo>
                        <a:pt x="2769" y="20882"/>
                        <a:pt x="2869" y="20415"/>
                        <a:pt x="3002" y="19948"/>
                      </a:cubicBezTo>
                      <a:cubicBezTo>
                        <a:pt x="3032" y="19843"/>
                        <a:pt x="3137" y="19792"/>
                        <a:pt x="3239" y="19792"/>
                      </a:cubicBezTo>
                      <a:cubicBezTo>
                        <a:pt x="3365" y="19792"/>
                        <a:pt x="3488" y="19868"/>
                        <a:pt x="3469" y="20015"/>
                      </a:cubicBezTo>
                      <a:cubicBezTo>
                        <a:pt x="3403" y="20549"/>
                        <a:pt x="3303" y="21082"/>
                        <a:pt x="3202" y="21616"/>
                      </a:cubicBezTo>
                      <a:cubicBezTo>
                        <a:pt x="3102" y="22150"/>
                        <a:pt x="3002" y="22684"/>
                        <a:pt x="2902" y="23217"/>
                      </a:cubicBezTo>
                      <a:cubicBezTo>
                        <a:pt x="2735" y="24251"/>
                        <a:pt x="2569" y="25319"/>
                        <a:pt x="2435" y="26353"/>
                      </a:cubicBezTo>
                      <a:cubicBezTo>
                        <a:pt x="2235" y="27821"/>
                        <a:pt x="2068" y="29288"/>
                        <a:pt x="1935" y="30756"/>
                      </a:cubicBezTo>
                      <a:cubicBezTo>
                        <a:pt x="1768" y="33091"/>
                        <a:pt x="1635" y="35426"/>
                        <a:pt x="1635" y="37761"/>
                      </a:cubicBezTo>
                      <a:cubicBezTo>
                        <a:pt x="1601" y="39662"/>
                        <a:pt x="1635" y="41564"/>
                        <a:pt x="1768" y="43432"/>
                      </a:cubicBezTo>
                      <a:cubicBezTo>
                        <a:pt x="1768" y="43999"/>
                        <a:pt x="1801" y="44566"/>
                        <a:pt x="1868" y="45100"/>
                      </a:cubicBezTo>
                      <a:cubicBezTo>
                        <a:pt x="2035" y="42531"/>
                        <a:pt x="2202" y="39929"/>
                        <a:pt x="2369" y="37361"/>
                      </a:cubicBezTo>
                      <a:cubicBezTo>
                        <a:pt x="2402" y="36427"/>
                        <a:pt x="2469" y="35493"/>
                        <a:pt x="2535" y="34559"/>
                      </a:cubicBezTo>
                      <a:cubicBezTo>
                        <a:pt x="2569" y="33791"/>
                        <a:pt x="2669" y="32991"/>
                        <a:pt x="2836" y="32224"/>
                      </a:cubicBezTo>
                      <a:cubicBezTo>
                        <a:pt x="3002" y="31456"/>
                        <a:pt x="3336" y="30756"/>
                        <a:pt x="3803" y="30122"/>
                      </a:cubicBezTo>
                      <a:cubicBezTo>
                        <a:pt x="4237" y="29588"/>
                        <a:pt x="4770" y="29121"/>
                        <a:pt x="5371" y="28755"/>
                      </a:cubicBezTo>
                      <a:cubicBezTo>
                        <a:pt x="5137" y="26887"/>
                        <a:pt x="5404" y="25019"/>
                        <a:pt x="6205" y="23317"/>
                      </a:cubicBezTo>
                      <a:cubicBezTo>
                        <a:pt x="7672" y="19915"/>
                        <a:pt x="10708" y="17513"/>
                        <a:pt x="13943" y="15779"/>
                      </a:cubicBezTo>
                      <a:cubicBezTo>
                        <a:pt x="17413" y="13911"/>
                        <a:pt x="21215" y="12743"/>
                        <a:pt x="24684" y="10875"/>
                      </a:cubicBezTo>
                      <a:cubicBezTo>
                        <a:pt x="24384" y="10375"/>
                        <a:pt x="24117" y="9908"/>
                        <a:pt x="23817" y="9407"/>
                      </a:cubicBezTo>
                      <a:cubicBezTo>
                        <a:pt x="23717" y="9207"/>
                        <a:pt x="23851" y="8974"/>
                        <a:pt x="24084" y="8974"/>
                      </a:cubicBezTo>
                      <a:cubicBezTo>
                        <a:pt x="24684" y="8974"/>
                        <a:pt x="25285" y="9007"/>
                        <a:pt x="25885" y="9040"/>
                      </a:cubicBezTo>
                      <a:lnTo>
                        <a:pt x="28320" y="6906"/>
                      </a:lnTo>
                      <a:lnTo>
                        <a:pt x="28420" y="6772"/>
                      </a:lnTo>
                      <a:lnTo>
                        <a:pt x="30322" y="5104"/>
                      </a:lnTo>
                      <a:lnTo>
                        <a:pt x="32757" y="2936"/>
                      </a:lnTo>
                      <a:cubicBezTo>
                        <a:pt x="33824" y="1969"/>
                        <a:pt x="34858" y="1001"/>
                        <a:pt x="35926" y="101"/>
                      </a:cubicBezTo>
                      <a:lnTo>
                        <a:pt x="35926" y="101"/>
                      </a:lnTo>
                      <a:cubicBezTo>
                        <a:pt x="35425" y="368"/>
                        <a:pt x="34925" y="601"/>
                        <a:pt x="34458" y="868"/>
                      </a:cubicBezTo>
                      <a:cubicBezTo>
                        <a:pt x="33391" y="1435"/>
                        <a:pt x="32290" y="2035"/>
                        <a:pt x="31222" y="2636"/>
                      </a:cubicBezTo>
                      <a:lnTo>
                        <a:pt x="30889" y="2736"/>
                      </a:lnTo>
                      <a:cubicBezTo>
                        <a:pt x="27120" y="4837"/>
                        <a:pt x="23417" y="6972"/>
                        <a:pt x="19748" y="9174"/>
                      </a:cubicBezTo>
                      <a:cubicBezTo>
                        <a:pt x="15978" y="11442"/>
                        <a:pt x="12209" y="13777"/>
                        <a:pt x="8506" y="16112"/>
                      </a:cubicBezTo>
                      <a:cubicBezTo>
                        <a:pt x="8477" y="16136"/>
                        <a:pt x="8447" y="16146"/>
                        <a:pt x="8420" y="16146"/>
                      </a:cubicBezTo>
                      <a:cubicBezTo>
                        <a:pt x="8291" y="16146"/>
                        <a:pt x="8202" y="15928"/>
                        <a:pt x="8339" y="15845"/>
                      </a:cubicBezTo>
                      <a:cubicBezTo>
                        <a:pt x="10374" y="14444"/>
                        <a:pt x="12476" y="13110"/>
                        <a:pt x="14577" y="11776"/>
                      </a:cubicBezTo>
                      <a:cubicBezTo>
                        <a:pt x="18313" y="9441"/>
                        <a:pt x="22083" y="7172"/>
                        <a:pt x="25885" y="4971"/>
                      </a:cubicBezTo>
                      <a:cubicBezTo>
                        <a:pt x="27520" y="4037"/>
                        <a:pt x="29121" y="3136"/>
                        <a:pt x="30755" y="2236"/>
                      </a:cubicBezTo>
                      <a:lnTo>
                        <a:pt x="31656" y="1735"/>
                      </a:lnTo>
                      <a:cubicBezTo>
                        <a:pt x="32657" y="1201"/>
                        <a:pt x="33624" y="668"/>
                        <a:pt x="34592" y="134"/>
                      </a:cubicBezTo>
                      <a:lnTo>
                        <a:pt x="34858"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2" name="Google Shape;2032;p60"/>
                <p:cNvSpPr/>
                <p:nvPr/>
              </p:nvSpPr>
              <p:spPr>
                <a:xfrm>
                  <a:off x="5009575" y="3249425"/>
                  <a:ext cx="828125" cy="576275"/>
                </a:xfrm>
                <a:custGeom>
                  <a:avLst/>
                  <a:gdLst/>
                  <a:ahLst/>
                  <a:cxnLst/>
                  <a:rect l="l" t="t" r="r" b="b"/>
                  <a:pathLst>
                    <a:path w="33125" h="23051" extrusionOk="0">
                      <a:moveTo>
                        <a:pt x="368" y="22543"/>
                      </a:moveTo>
                      <a:cubicBezTo>
                        <a:pt x="368" y="22545"/>
                        <a:pt x="368" y="22548"/>
                        <a:pt x="368" y="22550"/>
                      </a:cubicBezTo>
                      <a:cubicBezTo>
                        <a:pt x="368" y="22548"/>
                        <a:pt x="368" y="22545"/>
                        <a:pt x="368" y="22543"/>
                      </a:cubicBezTo>
                      <a:close/>
                      <a:moveTo>
                        <a:pt x="15945" y="1"/>
                      </a:moveTo>
                      <a:cubicBezTo>
                        <a:pt x="15612" y="34"/>
                        <a:pt x="15278" y="68"/>
                        <a:pt x="14978" y="134"/>
                      </a:cubicBezTo>
                      <a:cubicBezTo>
                        <a:pt x="14311" y="201"/>
                        <a:pt x="13644" y="334"/>
                        <a:pt x="13010" y="435"/>
                      </a:cubicBezTo>
                      <a:cubicBezTo>
                        <a:pt x="10708" y="902"/>
                        <a:pt x="8507" y="1635"/>
                        <a:pt x="6372" y="2636"/>
                      </a:cubicBezTo>
                      <a:cubicBezTo>
                        <a:pt x="4504" y="3470"/>
                        <a:pt x="2469" y="4504"/>
                        <a:pt x="1435" y="6339"/>
                      </a:cubicBezTo>
                      <a:cubicBezTo>
                        <a:pt x="1435" y="6372"/>
                        <a:pt x="1435" y="6405"/>
                        <a:pt x="1435" y="6439"/>
                      </a:cubicBezTo>
                      <a:cubicBezTo>
                        <a:pt x="1402" y="6606"/>
                        <a:pt x="1368" y="6772"/>
                        <a:pt x="1302" y="6939"/>
                      </a:cubicBezTo>
                      <a:lnTo>
                        <a:pt x="1168" y="7373"/>
                      </a:lnTo>
                      <a:cubicBezTo>
                        <a:pt x="1168" y="7440"/>
                        <a:pt x="1135" y="7640"/>
                        <a:pt x="1035" y="7706"/>
                      </a:cubicBezTo>
                      <a:cubicBezTo>
                        <a:pt x="1035" y="7840"/>
                        <a:pt x="1001" y="8007"/>
                        <a:pt x="1001" y="8140"/>
                      </a:cubicBezTo>
                      <a:cubicBezTo>
                        <a:pt x="901" y="8974"/>
                        <a:pt x="868" y="9808"/>
                        <a:pt x="801" y="10642"/>
                      </a:cubicBezTo>
                      <a:cubicBezTo>
                        <a:pt x="735" y="11576"/>
                        <a:pt x="668" y="12510"/>
                        <a:pt x="601" y="13444"/>
                      </a:cubicBezTo>
                      <a:cubicBezTo>
                        <a:pt x="401" y="16546"/>
                        <a:pt x="234" y="19615"/>
                        <a:pt x="1" y="22717"/>
                      </a:cubicBezTo>
                      <a:cubicBezTo>
                        <a:pt x="34" y="22684"/>
                        <a:pt x="67" y="22650"/>
                        <a:pt x="101" y="22650"/>
                      </a:cubicBezTo>
                      <a:cubicBezTo>
                        <a:pt x="101" y="22217"/>
                        <a:pt x="101" y="21783"/>
                        <a:pt x="168" y="21350"/>
                      </a:cubicBezTo>
                      <a:cubicBezTo>
                        <a:pt x="168" y="21083"/>
                        <a:pt x="234" y="20849"/>
                        <a:pt x="268" y="20616"/>
                      </a:cubicBezTo>
                      <a:cubicBezTo>
                        <a:pt x="301" y="20349"/>
                        <a:pt x="368" y="20082"/>
                        <a:pt x="468" y="19848"/>
                      </a:cubicBezTo>
                      <a:cubicBezTo>
                        <a:pt x="478" y="19839"/>
                        <a:pt x="490" y="19835"/>
                        <a:pt x="503" y="19835"/>
                      </a:cubicBezTo>
                      <a:cubicBezTo>
                        <a:pt x="534" y="19835"/>
                        <a:pt x="568" y="19858"/>
                        <a:pt x="568" y="19882"/>
                      </a:cubicBezTo>
                      <a:cubicBezTo>
                        <a:pt x="568" y="20115"/>
                        <a:pt x="568" y="20382"/>
                        <a:pt x="534" y="20616"/>
                      </a:cubicBezTo>
                      <a:cubicBezTo>
                        <a:pt x="468" y="20883"/>
                        <a:pt x="468" y="21149"/>
                        <a:pt x="434" y="21416"/>
                      </a:cubicBezTo>
                      <a:cubicBezTo>
                        <a:pt x="401" y="21781"/>
                        <a:pt x="401" y="22178"/>
                        <a:pt x="368" y="22543"/>
                      </a:cubicBezTo>
                      <a:lnTo>
                        <a:pt x="368" y="22543"/>
                      </a:lnTo>
                      <a:cubicBezTo>
                        <a:pt x="373" y="22517"/>
                        <a:pt x="404" y="22514"/>
                        <a:pt x="434" y="22484"/>
                      </a:cubicBezTo>
                      <a:cubicBezTo>
                        <a:pt x="468" y="22350"/>
                        <a:pt x="501" y="22217"/>
                        <a:pt x="501" y="22083"/>
                      </a:cubicBezTo>
                      <a:cubicBezTo>
                        <a:pt x="601" y="21483"/>
                        <a:pt x="735" y="20916"/>
                        <a:pt x="835" y="20349"/>
                      </a:cubicBezTo>
                      <a:cubicBezTo>
                        <a:pt x="901" y="20049"/>
                        <a:pt x="1001" y="19715"/>
                        <a:pt x="1068" y="19381"/>
                      </a:cubicBezTo>
                      <a:cubicBezTo>
                        <a:pt x="1468" y="17680"/>
                        <a:pt x="1935" y="15946"/>
                        <a:pt x="2469" y="14278"/>
                      </a:cubicBezTo>
                      <a:cubicBezTo>
                        <a:pt x="2803" y="13277"/>
                        <a:pt x="3170" y="12276"/>
                        <a:pt x="3537" y="11276"/>
                      </a:cubicBezTo>
                      <a:cubicBezTo>
                        <a:pt x="3637" y="11009"/>
                        <a:pt x="3770" y="10709"/>
                        <a:pt x="3870" y="10408"/>
                      </a:cubicBezTo>
                      <a:cubicBezTo>
                        <a:pt x="3970" y="10208"/>
                        <a:pt x="4004" y="10075"/>
                        <a:pt x="4104" y="9841"/>
                      </a:cubicBezTo>
                      <a:cubicBezTo>
                        <a:pt x="4237" y="9574"/>
                        <a:pt x="4337" y="9341"/>
                        <a:pt x="4437" y="9107"/>
                      </a:cubicBezTo>
                      <a:cubicBezTo>
                        <a:pt x="4504" y="8841"/>
                        <a:pt x="4637" y="8640"/>
                        <a:pt x="4838" y="8440"/>
                      </a:cubicBezTo>
                      <a:cubicBezTo>
                        <a:pt x="4871" y="8407"/>
                        <a:pt x="4912" y="8392"/>
                        <a:pt x="4951" y="8392"/>
                      </a:cubicBezTo>
                      <a:cubicBezTo>
                        <a:pt x="5030" y="8392"/>
                        <a:pt x="5104" y="8451"/>
                        <a:pt x="5104" y="8540"/>
                      </a:cubicBezTo>
                      <a:cubicBezTo>
                        <a:pt x="5071" y="8841"/>
                        <a:pt x="5004" y="9141"/>
                        <a:pt x="4871" y="9374"/>
                      </a:cubicBezTo>
                      <a:cubicBezTo>
                        <a:pt x="4737" y="9641"/>
                        <a:pt x="4637" y="9941"/>
                        <a:pt x="4537" y="10208"/>
                      </a:cubicBezTo>
                      <a:cubicBezTo>
                        <a:pt x="4304" y="10742"/>
                        <a:pt x="4104" y="11276"/>
                        <a:pt x="3870" y="11843"/>
                      </a:cubicBezTo>
                      <a:cubicBezTo>
                        <a:pt x="3136" y="13777"/>
                        <a:pt x="2503" y="15746"/>
                        <a:pt x="1969" y="17780"/>
                      </a:cubicBezTo>
                      <a:cubicBezTo>
                        <a:pt x="1702" y="18781"/>
                        <a:pt x="1435" y="19815"/>
                        <a:pt x="1235" y="20816"/>
                      </a:cubicBezTo>
                      <a:cubicBezTo>
                        <a:pt x="1102" y="21316"/>
                        <a:pt x="1001" y="21817"/>
                        <a:pt x="901" y="22317"/>
                      </a:cubicBezTo>
                      <a:cubicBezTo>
                        <a:pt x="868" y="22550"/>
                        <a:pt x="835" y="22784"/>
                        <a:pt x="768" y="22984"/>
                      </a:cubicBezTo>
                      <a:cubicBezTo>
                        <a:pt x="768" y="23017"/>
                        <a:pt x="768" y="23017"/>
                        <a:pt x="768" y="23051"/>
                      </a:cubicBezTo>
                      <a:cubicBezTo>
                        <a:pt x="1235" y="22017"/>
                        <a:pt x="1735" y="20983"/>
                        <a:pt x="2269" y="19949"/>
                      </a:cubicBezTo>
                      <a:lnTo>
                        <a:pt x="3103" y="18247"/>
                      </a:lnTo>
                      <a:lnTo>
                        <a:pt x="3537" y="17413"/>
                      </a:lnTo>
                      <a:cubicBezTo>
                        <a:pt x="3637" y="17147"/>
                        <a:pt x="3803" y="16880"/>
                        <a:pt x="4004" y="16646"/>
                      </a:cubicBezTo>
                      <a:cubicBezTo>
                        <a:pt x="4037" y="16613"/>
                        <a:pt x="4078" y="16598"/>
                        <a:pt x="4117" y="16598"/>
                      </a:cubicBezTo>
                      <a:cubicBezTo>
                        <a:pt x="4196" y="16598"/>
                        <a:pt x="4270" y="16657"/>
                        <a:pt x="4270" y="16746"/>
                      </a:cubicBezTo>
                      <a:cubicBezTo>
                        <a:pt x="4204" y="17046"/>
                        <a:pt x="4070" y="17347"/>
                        <a:pt x="3904" y="17614"/>
                      </a:cubicBezTo>
                      <a:lnTo>
                        <a:pt x="3503" y="18447"/>
                      </a:lnTo>
                      <a:lnTo>
                        <a:pt x="3070" y="19248"/>
                      </a:lnTo>
                      <a:cubicBezTo>
                        <a:pt x="3703" y="18181"/>
                        <a:pt x="4337" y="17113"/>
                        <a:pt x="4971" y="16079"/>
                      </a:cubicBezTo>
                      <a:cubicBezTo>
                        <a:pt x="5638" y="14878"/>
                        <a:pt x="6405" y="13777"/>
                        <a:pt x="7306" y="12777"/>
                      </a:cubicBezTo>
                      <a:cubicBezTo>
                        <a:pt x="8974" y="11009"/>
                        <a:pt x="11242" y="9941"/>
                        <a:pt x="13477" y="8974"/>
                      </a:cubicBezTo>
                      <a:cubicBezTo>
                        <a:pt x="13444" y="8240"/>
                        <a:pt x="13477" y="7506"/>
                        <a:pt x="13610" y="6772"/>
                      </a:cubicBezTo>
                      <a:cubicBezTo>
                        <a:pt x="13677" y="6372"/>
                        <a:pt x="13744" y="5972"/>
                        <a:pt x="13877" y="5605"/>
                      </a:cubicBezTo>
                      <a:cubicBezTo>
                        <a:pt x="13944" y="5238"/>
                        <a:pt x="14111" y="4904"/>
                        <a:pt x="14278" y="4571"/>
                      </a:cubicBezTo>
                      <a:cubicBezTo>
                        <a:pt x="14152" y="4414"/>
                        <a:pt x="14322" y="4168"/>
                        <a:pt x="14510" y="4168"/>
                      </a:cubicBezTo>
                      <a:cubicBezTo>
                        <a:pt x="14521" y="4168"/>
                        <a:pt x="14533" y="4169"/>
                        <a:pt x="14544" y="4171"/>
                      </a:cubicBezTo>
                      <a:cubicBezTo>
                        <a:pt x="14778" y="4271"/>
                        <a:pt x="15011" y="4404"/>
                        <a:pt x="15245" y="4537"/>
                      </a:cubicBezTo>
                      <a:lnTo>
                        <a:pt x="15845" y="4871"/>
                      </a:lnTo>
                      <a:cubicBezTo>
                        <a:pt x="16112" y="5004"/>
                        <a:pt x="16412" y="5171"/>
                        <a:pt x="16679" y="5305"/>
                      </a:cubicBezTo>
                      <a:cubicBezTo>
                        <a:pt x="16980" y="5238"/>
                        <a:pt x="17313" y="5205"/>
                        <a:pt x="17647" y="5171"/>
                      </a:cubicBezTo>
                      <a:lnTo>
                        <a:pt x="18647" y="5071"/>
                      </a:lnTo>
                      <a:cubicBezTo>
                        <a:pt x="19281" y="4971"/>
                        <a:pt x="19948" y="4904"/>
                        <a:pt x="20615" y="4838"/>
                      </a:cubicBezTo>
                      <a:cubicBezTo>
                        <a:pt x="22950" y="4604"/>
                        <a:pt x="25285" y="4437"/>
                        <a:pt x="27620" y="4304"/>
                      </a:cubicBezTo>
                      <a:cubicBezTo>
                        <a:pt x="28688" y="4237"/>
                        <a:pt x="29722" y="4204"/>
                        <a:pt x="30789" y="4137"/>
                      </a:cubicBezTo>
                      <a:lnTo>
                        <a:pt x="30990" y="4137"/>
                      </a:lnTo>
                      <a:cubicBezTo>
                        <a:pt x="30022" y="3904"/>
                        <a:pt x="29055" y="3670"/>
                        <a:pt x="28121" y="3503"/>
                      </a:cubicBezTo>
                      <a:lnTo>
                        <a:pt x="27554" y="3403"/>
                      </a:lnTo>
                      <a:cubicBezTo>
                        <a:pt x="25285" y="2970"/>
                        <a:pt x="23017" y="2703"/>
                        <a:pt x="20716" y="2569"/>
                      </a:cubicBezTo>
                      <a:lnTo>
                        <a:pt x="20682" y="2569"/>
                      </a:lnTo>
                      <a:lnTo>
                        <a:pt x="20115" y="2469"/>
                      </a:lnTo>
                      <a:cubicBezTo>
                        <a:pt x="18781" y="2403"/>
                        <a:pt x="17447" y="2403"/>
                        <a:pt x="16079" y="2403"/>
                      </a:cubicBezTo>
                      <a:cubicBezTo>
                        <a:pt x="15412" y="2436"/>
                        <a:pt x="14711" y="2469"/>
                        <a:pt x="14044" y="2503"/>
                      </a:cubicBezTo>
                      <a:cubicBezTo>
                        <a:pt x="13544" y="2503"/>
                        <a:pt x="13043" y="2559"/>
                        <a:pt x="12543" y="2559"/>
                      </a:cubicBezTo>
                      <a:cubicBezTo>
                        <a:pt x="12376" y="2559"/>
                        <a:pt x="12209" y="2553"/>
                        <a:pt x="12043" y="2536"/>
                      </a:cubicBezTo>
                      <a:cubicBezTo>
                        <a:pt x="11843" y="2536"/>
                        <a:pt x="11809" y="2269"/>
                        <a:pt x="12009" y="2236"/>
                      </a:cubicBezTo>
                      <a:cubicBezTo>
                        <a:pt x="12743" y="2069"/>
                        <a:pt x="13510" y="1969"/>
                        <a:pt x="14311" y="1936"/>
                      </a:cubicBezTo>
                      <a:cubicBezTo>
                        <a:pt x="15045" y="1902"/>
                        <a:pt x="15812" y="1869"/>
                        <a:pt x="16579" y="1869"/>
                      </a:cubicBezTo>
                      <a:cubicBezTo>
                        <a:pt x="16803" y="1866"/>
                        <a:pt x="17027" y="1865"/>
                        <a:pt x="17251" y="1865"/>
                      </a:cubicBezTo>
                      <a:cubicBezTo>
                        <a:pt x="19734" y="1865"/>
                        <a:pt x="22240" y="2035"/>
                        <a:pt x="24718" y="2403"/>
                      </a:cubicBezTo>
                      <a:cubicBezTo>
                        <a:pt x="26053" y="2569"/>
                        <a:pt x="27387" y="2803"/>
                        <a:pt x="28721" y="3103"/>
                      </a:cubicBezTo>
                      <a:cubicBezTo>
                        <a:pt x="29955" y="3370"/>
                        <a:pt x="31190" y="3670"/>
                        <a:pt x="32391" y="4104"/>
                      </a:cubicBezTo>
                      <a:lnTo>
                        <a:pt x="33124" y="4104"/>
                      </a:lnTo>
                      <a:cubicBezTo>
                        <a:pt x="29555" y="3136"/>
                        <a:pt x="25986" y="2136"/>
                        <a:pt x="22417" y="1168"/>
                      </a:cubicBezTo>
                      <a:cubicBezTo>
                        <a:pt x="20682" y="635"/>
                        <a:pt x="18881" y="268"/>
                        <a:pt x="17080" y="68"/>
                      </a:cubicBezTo>
                      <a:cubicBezTo>
                        <a:pt x="16746" y="34"/>
                        <a:pt x="16379" y="1"/>
                        <a:pt x="1601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3" name="Google Shape;2033;p60"/>
                <p:cNvSpPr/>
                <p:nvPr/>
              </p:nvSpPr>
              <p:spPr>
                <a:xfrm>
                  <a:off x="5094650" y="3008125"/>
                  <a:ext cx="902325" cy="313875"/>
                </a:xfrm>
                <a:custGeom>
                  <a:avLst/>
                  <a:gdLst/>
                  <a:ahLst/>
                  <a:cxnLst/>
                  <a:rect l="l" t="t" r="r" b="b"/>
                  <a:pathLst>
                    <a:path w="36093" h="12555" extrusionOk="0">
                      <a:moveTo>
                        <a:pt x="14050" y="0"/>
                      </a:moveTo>
                      <a:cubicBezTo>
                        <a:pt x="11886" y="0"/>
                        <a:pt x="9762" y="500"/>
                        <a:pt x="7806" y="1447"/>
                      </a:cubicBezTo>
                      <a:cubicBezTo>
                        <a:pt x="6038" y="2348"/>
                        <a:pt x="4503" y="3649"/>
                        <a:pt x="2902" y="4849"/>
                      </a:cubicBezTo>
                      <a:cubicBezTo>
                        <a:pt x="1134" y="7018"/>
                        <a:pt x="0" y="9753"/>
                        <a:pt x="334" y="12555"/>
                      </a:cubicBezTo>
                      <a:cubicBezTo>
                        <a:pt x="634" y="12388"/>
                        <a:pt x="968" y="12255"/>
                        <a:pt x="1268" y="12088"/>
                      </a:cubicBezTo>
                      <a:cubicBezTo>
                        <a:pt x="1368" y="11221"/>
                        <a:pt x="1635" y="10387"/>
                        <a:pt x="2068" y="9653"/>
                      </a:cubicBezTo>
                      <a:cubicBezTo>
                        <a:pt x="2302" y="9253"/>
                        <a:pt x="2535" y="8852"/>
                        <a:pt x="2802" y="8452"/>
                      </a:cubicBezTo>
                      <a:cubicBezTo>
                        <a:pt x="3002" y="8052"/>
                        <a:pt x="3303" y="7718"/>
                        <a:pt x="3636" y="7418"/>
                      </a:cubicBezTo>
                      <a:cubicBezTo>
                        <a:pt x="3652" y="7402"/>
                        <a:pt x="3667" y="7396"/>
                        <a:pt x="3682" y="7396"/>
                      </a:cubicBezTo>
                      <a:cubicBezTo>
                        <a:pt x="3730" y="7396"/>
                        <a:pt x="3770" y="7467"/>
                        <a:pt x="3770" y="7518"/>
                      </a:cubicBezTo>
                      <a:cubicBezTo>
                        <a:pt x="3569" y="7918"/>
                        <a:pt x="3369" y="8285"/>
                        <a:pt x="3069" y="8619"/>
                      </a:cubicBezTo>
                      <a:cubicBezTo>
                        <a:pt x="2836" y="8986"/>
                        <a:pt x="2602" y="9386"/>
                        <a:pt x="2369" y="9753"/>
                      </a:cubicBezTo>
                      <a:cubicBezTo>
                        <a:pt x="2002" y="10453"/>
                        <a:pt x="1701" y="11187"/>
                        <a:pt x="1535" y="11988"/>
                      </a:cubicBezTo>
                      <a:lnTo>
                        <a:pt x="1935" y="11821"/>
                      </a:lnTo>
                      <a:lnTo>
                        <a:pt x="2135" y="11721"/>
                      </a:lnTo>
                      <a:lnTo>
                        <a:pt x="2135" y="11688"/>
                      </a:lnTo>
                      <a:cubicBezTo>
                        <a:pt x="2569" y="10820"/>
                        <a:pt x="3102" y="9953"/>
                        <a:pt x="3703" y="9186"/>
                      </a:cubicBezTo>
                      <a:cubicBezTo>
                        <a:pt x="3703" y="9186"/>
                        <a:pt x="3703" y="9186"/>
                        <a:pt x="3736" y="9153"/>
                      </a:cubicBezTo>
                      <a:cubicBezTo>
                        <a:pt x="3803" y="9052"/>
                        <a:pt x="3903" y="8952"/>
                        <a:pt x="3970" y="8852"/>
                      </a:cubicBezTo>
                      <a:cubicBezTo>
                        <a:pt x="4637" y="8052"/>
                        <a:pt x="5371" y="7351"/>
                        <a:pt x="6171" y="6684"/>
                      </a:cubicBezTo>
                      <a:cubicBezTo>
                        <a:pt x="7672" y="5417"/>
                        <a:pt x="9407" y="4449"/>
                        <a:pt x="11242" y="3815"/>
                      </a:cubicBezTo>
                      <a:cubicBezTo>
                        <a:pt x="11709" y="3649"/>
                        <a:pt x="12176" y="3515"/>
                        <a:pt x="12643" y="3382"/>
                      </a:cubicBezTo>
                      <a:cubicBezTo>
                        <a:pt x="12909" y="3315"/>
                        <a:pt x="13143" y="3282"/>
                        <a:pt x="13410" y="3248"/>
                      </a:cubicBezTo>
                      <a:cubicBezTo>
                        <a:pt x="13547" y="3209"/>
                        <a:pt x="13683" y="3193"/>
                        <a:pt x="13820" y="3193"/>
                      </a:cubicBezTo>
                      <a:cubicBezTo>
                        <a:pt x="13917" y="3193"/>
                        <a:pt x="14014" y="3201"/>
                        <a:pt x="14110" y="3215"/>
                      </a:cubicBezTo>
                      <a:cubicBezTo>
                        <a:pt x="14210" y="3248"/>
                        <a:pt x="14244" y="3348"/>
                        <a:pt x="14210" y="3415"/>
                      </a:cubicBezTo>
                      <a:cubicBezTo>
                        <a:pt x="14210" y="3448"/>
                        <a:pt x="14177" y="3482"/>
                        <a:pt x="14144" y="3482"/>
                      </a:cubicBezTo>
                      <a:cubicBezTo>
                        <a:pt x="13910" y="3615"/>
                        <a:pt x="13643" y="3682"/>
                        <a:pt x="13410" y="3715"/>
                      </a:cubicBezTo>
                      <a:lnTo>
                        <a:pt x="12609" y="3949"/>
                      </a:lnTo>
                      <a:cubicBezTo>
                        <a:pt x="12075" y="4082"/>
                        <a:pt x="11542" y="4249"/>
                        <a:pt x="11041" y="4449"/>
                      </a:cubicBezTo>
                      <a:cubicBezTo>
                        <a:pt x="9240" y="5150"/>
                        <a:pt x="7572" y="6150"/>
                        <a:pt x="6138" y="7451"/>
                      </a:cubicBezTo>
                      <a:cubicBezTo>
                        <a:pt x="4770" y="8619"/>
                        <a:pt x="3603" y="10020"/>
                        <a:pt x="2669" y="11554"/>
                      </a:cubicBezTo>
                      <a:cubicBezTo>
                        <a:pt x="3236" y="11321"/>
                        <a:pt x="3770" y="11087"/>
                        <a:pt x="4337" y="10887"/>
                      </a:cubicBezTo>
                      <a:lnTo>
                        <a:pt x="4804" y="10687"/>
                      </a:lnTo>
                      <a:cubicBezTo>
                        <a:pt x="4737" y="10687"/>
                        <a:pt x="4704" y="10587"/>
                        <a:pt x="4737" y="10520"/>
                      </a:cubicBezTo>
                      <a:cubicBezTo>
                        <a:pt x="4937" y="10020"/>
                        <a:pt x="5237" y="9553"/>
                        <a:pt x="5571" y="9086"/>
                      </a:cubicBezTo>
                      <a:cubicBezTo>
                        <a:pt x="5738" y="8852"/>
                        <a:pt x="5871" y="8652"/>
                        <a:pt x="6071" y="8452"/>
                      </a:cubicBezTo>
                      <a:cubicBezTo>
                        <a:pt x="6238" y="8219"/>
                        <a:pt x="6438" y="8052"/>
                        <a:pt x="6638" y="7885"/>
                      </a:cubicBezTo>
                      <a:cubicBezTo>
                        <a:pt x="6652" y="7880"/>
                        <a:pt x="6666" y="7878"/>
                        <a:pt x="6680" y="7878"/>
                      </a:cubicBezTo>
                      <a:cubicBezTo>
                        <a:pt x="6771" y="7878"/>
                        <a:pt x="6863" y="7965"/>
                        <a:pt x="6805" y="8052"/>
                      </a:cubicBezTo>
                      <a:cubicBezTo>
                        <a:pt x="6672" y="8285"/>
                        <a:pt x="6505" y="8519"/>
                        <a:pt x="6305" y="8686"/>
                      </a:cubicBezTo>
                      <a:cubicBezTo>
                        <a:pt x="6138" y="8886"/>
                        <a:pt x="6004" y="9119"/>
                        <a:pt x="5838" y="9319"/>
                      </a:cubicBezTo>
                      <a:cubicBezTo>
                        <a:pt x="5537" y="9753"/>
                        <a:pt x="5237" y="10187"/>
                        <a:pt x="4937" y="10654"/>
                      </a:cubicBezTo>
                      <a:cubicBezTo>
                        <a:pt x="6405" y="10087"/>
                        <a:pt x="7906" y="9653"/>
                        <a:pt x="9440" y="9353"/>
                      </a:cubicBezTo>
                      <a:cubicBezTo>
                        <a:pt x="10007" y="9253"/>
                        <a:pt x="10541" y="9186"/>
                        <a:pt x="11108" y="9153"/>
                      </a:cubicBezTo>
                      <a:cubicBezTo>
                        <a:pt x="11163" y="9042"/>
                        <a:pt x="11264" y="8977"/>
                        <a:pt x="11373" y="8977"/>
                      </a:cubicBezTo>
                      <a:cubicBezTo>
                        <a:pt x="11396" y="8977"/>
                        <a:pt x="11419" y="8980"/>
                        <a:pt x="11442" y="8986"/>
                      </a:cubicBezTo>
                      <a:lnTo>
                        <a:pt x="11742" y="8986"/>
                      </a:lnTo>
                      <a:cubicBezTo>
                        <a:pt x="11942" y="8952"/>
                        <a:pt x="12176" y="8919"/>
                        <a:pt x="12342" y="8852"/>
                      </a:cubicBezTo>
                      <a:cubicBezTo>
                        <a:pt x="12476" y="8786"/>
                        <a:pt x="12576" y="8719"/>
                        <a:pt x="12676" y="8652"/>
                      </a:cubicBezTo>
                      <a:cubicBezTo>
                        <a:pt x="13043" y="8385"/>
                        <a:pt x="13276" y="8018"/>
                        <a:pt x="13376" y="7585"/>
                      </a:cubicBezTo>
                      <a:cubicBezTo>
                        <a:pt x="13476" y="7218"/>
                        <a:pt x="13610" y="6851"/>
                        <a:pt x="13810" y="6517"/>
                      </a:cubicBezTo>
                      <a:cubicBezTo>
                        <a:pt x="14044" y="6184"/>
                        <a:pt x="14477" y="5984"/>
                        <a:pt x="14911" y="5984"/>
                      </a:cubicBezTo>
                      <a:cubicBezTo>
                        <a:pt x="15411" y="6017"/>
                        <a:pt x="15912" y="6117"/>
                        <a:pt x="16412" y="6284"/>
                      </a:cubicBezTo>
                      <a:lnTo>
                        <a:pt x="18080" y="6751"/>
                      </a:lnTo>
                      <a:cubicBezTo>
                        <a:pt x="20215" y="7318"/>
                        <a:pt x="22383" y="7852"/>
                        <a:pt x="24484" y="8519"/>
                      </a:cubicBezTo>
                      <a:lnTo>
                        <a:pt x="24785" y="8519"/>
                      </a:lnTo>
                      <a:lnTo>
                        <a:pt x="24785" y="8485"/>
                      </a:lnTo>
                      <a:cubicBezTo>
                        <a:pt x="24684" y="8219"/>
                        <a:pt x="24684" y="7952"/>
                        <a:pt x="24785" y="7685"/>
                      </a:cubicBezTo>
                      <a:cubicBezTo>
                        <a:pt x="24818" y="7385"/>
                        <a:pt x="24851" y="7084"/>
                        <a:pt x="24885" y="6784"/>
                      </a:cubicBezTo>
                      <a:cubicBezTo>
                        <a:pt x="24951" y="6150"/>
                        <a:pt x="25118" y="5583"/>
                        <a:pt x="25318" y="4983"/>
                      </a:cubicBezTo>
                      <a:cubicBezTo>
                        <a:pt x="25349" y="4906"/>
                        <a:pt x="25428" y="4865"/>
                        <a:pt x="25506" y="4865"/>
                      </a:cubicBezTo>
                      <a:cubicBezTo>
                        <a:pt x="25597" y="4865"/>
                        <a:pt x="25685" y="4923"/>
                        <a:pt x="25685" y="5050"/>
                      </a:cubicBezTo>
                      <a:cubicBezTo>
                        <a:pt x="25652" y="5116"/>
                        <a:pt x="25652" y="5216"/>
                        <a:pt x="25652" y="5283"/>
                      </a:cubicBezTo>
                      <a:cubicBezTo>
                        <a:pt x="25685" y="5316"/>
                        <a:pt x="25719" y="5350"/>
                        <a:pt x="25719" y="5383"/>
                      </a:cubicBezTo>
                      <a:cubicBezTo>
                        <a:pt x="26085" y="6084"/>
                        <a:pt x="26386" y="6784"/>
                        <a:pt x="26719" y="7485"/>
                      </a:cubicBezTo>
                      <a:cubicBezTo>
                        <a:pt x="27520" y="7251"/>
                        <a:pt x="28287" y="7018"/>
                        <a:pt x="29054" y="6751"/>
                      </a:cubicBezTo>
                      <a:cubicBezTo>
                        <a:pt x="30555" y="6284"/>
                        <a:pt x="32023" y="5783"/>
                        <a:pt x="33491" y="5250"/>
                      </a:cubicBezTo>
                      <a:cubicBezTo>
                        <a:pt x="34225" y="4950"/>
                        <a:pt x="34959" y="4683"/>
                        <a:pt x="35692" y="4416"/>
                      </a:cubicBezTo>
                      <a:lnTo>
                        <a:pt x="36093" y="4249"/>
                      </a:lnTo>
                      <a:lnTo>
                        <a:pt x="36093" y="4249"/>
                      </a:lnTo>
                      <a:cubicBezTo>
                        <a:pt x="35094" y="4387"/>
                        <a:pt x="34088" y="4455"/>
                        <a:pt x="33082" y="4455"/>
                      </a:cubicBezTo>
                      <a:cubicBezTo>
                        <a:pt x="31903" y="4455"/>
                        <a:pt x="30724" y="4362"/>
                        <a:pt x="29555" y="4182"/>
                      </a:cubicBezTo>
                      <a:cubicBezTo>
                        <a:pt x="29388" y="4149"/>
                        <a:pt x="29421" y="3882"/>
                        <a:pt x="29588" y="3882"/>
                      </a:cubicBezTo>
                      <a:cubicBezTo>
                        <a:pt x="30464" y="3957"/>
                        <a:pt x="31339" y="3995"/>
                        <a:pt x="32215" y="3995"/>
                      </a:cubicBezTo>
                      <a:cubicBezTo>
                        <a:pt x="32507" y="3995"/>
                        <a:pt x="32799" y="3991"/>
                        <a:pt x="33091" y="3982"/>
                      </a:cubicBezTo>
                      <a:cubicBezTo>
                        <a:pt x="34058" y="3949"/>
                        <a:pt x="35059" y="3882"/>
                        <a:pt x="36059" y="3749"/>
                      </a:cubicBezTo>
                      <a:cubicBezTo>
                        <a:pt x="33791" y="3415"/>
                        <a:pt x="31589" y="3015"/>
                        <a:pt x="29388" y="2615"/>
                      </a:cubicBezTo>
                      <a:cubicBezTo>
                        <a:pt x="26886" y="2148"/>
                        <a:pt x="24384" y="1647"/>
                        <a:pt x="21916" y="1080"/>
                      </a:cubicBezTo>
                      <a:cubicBezTo>
                        <a:pt x="19514" y="546"/>
                        <a:pt x="17112" y="46"/>
                        <a:pt x="14644" y="13"/>
                      </a:cubicBezTo>
                      <a:cubicBezTo>
                        <a:pt x="14446" y="4"/>
                        <a:pt x="14248" y="0"/>
                        <a:pt x="1405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4" name="Google Shape;2034;p60"/>
                <p:cNvSpPr/>
                <p:nvPr/>
              </p:nvSpPr>
              <p:spPr>
                <a:xfrm>
                  <a:off x="4942875" y="2577125"/>
                  <a:ext cx="1105800" cy="1308300"/>
                </a:xfrm>
                <a:custGeom>
                  <a:avLst/>
                  <a:gdLst/>
                  <a:ahLst/>
                  <a:cxnLst/>
                  <a:rect l="l" t="t" r="r" b="b"/>
                  <a:pathLst>
                    <a:path w="44232" h="52332" extrusionOk="0">
                      <a:moveTo>
                        <a:pt x="20096" y="17240"/>
                      </a:moveTo>
                      <a:cubicBezTo>
                        <a:pt x="20291" y="17240"/>
                        <a:pt x="20487" y="17244"/>
                        <a:pt x="20682" y="17253"/>
                      </a:cubicBezTo>
                      <a:cubicBezTo>
                        <a:pt x="23150" y="17286"/>
                        <a:pt x="25585" y="17786"/>
                        <a:pt x="27953" y="18320"/>
                      </a:cubicBezTo>
                      <a:cubicBezTo>
                        <a:pt x="30455" y="18887"/>
                        <a:pt x="32957" y="19388"/>
                        <a:pt x="35459" y="19855"/>
                      </a:cubicBezTo>
                      <a:cubicBezTo>
                        <a:pt x="37660" y="20255"/>
                        <a:pt x="39862" y="20655"/>
                        <a:pt x="42130" y="20989"/>
                      </a:cubicBezTo>
                      <a:cubicBezTo>
                        <a:pt x="40817" y="21150"/>
                        <a:pt x="39517" y="21238"/>
                        <a:pt x="38213" y="21238"/>
                      </a:cubicBezTo>
                      <a:cubicBezTo>
                        <a:pt x="37364" y="21238"/>
                        <a:pt x="36514" y="21201"/>
                        <a:pt x="35659" y="21122"/>
                      </a:cubicBezTo>
                      <a:cubicBezTo>
                        <a:pt x="35492" y="21122"/>
                        <a:pt x="35459" y="21389"/>
                        <a:pt x="35626" y="21422"/>
                      </a:cubicBezTo>
                      <a:cubicBezTo>
                        <a:pt x="36795" y="21602"/>
                        <a:pt x="37984" y="21695"/>
                        <a:pt x="39171" y="21695"/>
                      </a:cubicBezTo>
                      <a:cubicBezTo>
                        <a:pt x="40185" y="21695"/>
                        <a:pt x="41198" y="21627"/>
                        <a:pt x="42197" y="21489"/>
                      </a:cubicBezTo>
                      <a:lnTo>
                        <a:pt x="42197" y="21489"/>
                      </a:lnTo>
                      <a:lnTo>
                        <a:pt x="41763" y="21622"/>
                      </a:lnTo>
                      <a:cubicBezTo>
                        <a:pt x="41030" y="21923"/>
                        <a:pt x="40296" y="22190"/>
                        <a:pt x="39562" y="22456"/>
                      </a:cubicBezTo>
                      <a:cubicBezTo>
                        <a:pt x="38094" y="22990"/>
                        <a:pt x="36593" y="23524"/>
                        <a:pt x="35125" y="23991"/>
                      </a:cubicBezTo>
                      <a:cubicBezTo>
                        <a:pt x="34325" y="24224"/>
                        <a:pt x="33557" y="24458"/>
                        <a:pt x="32790" y="24691"/>
                      </a:cubicBezTo>
                      <a:cubicBezTo>
                        <a:pt x="32457" y="24024"/>
                        <a:pt x="32123" y="23324"/>
                        <a:pt x="31790" y="22623"/>
                      </a:cubicBezTo>
                      <a:cubicBezTo>
                        <a:pt x="31756" y="22590"/>
                        <a:pt x="31723" y="22556"/>
                        <a:pt x="31689" y="22523"/>
                      </a:cubicBezTo>
                      <a:cubicBezTo>
                        <a:pt x="31689" y="22423"/>
                        <a:pt x="31723" y="22356"/>
                        <a:pt x="31723" y="22290"/>
                      </a:cubicBezTo>
                      <a:cubicBezTo>
                        <a:pt x="31741" y="22163"/>
                        <a:pt x="31651" y="22105"/>
                        <a:pt x="31555" y="22105"/>
                      </a:cubicBezTo>
                      <a:cubicBezTo>
                        <a:pt x="31473" y="22105"/>
                        <a:pt x="31386" y="22146"/>
                        <a:pt x="31356" y="22223"/>
                      </a:cubicBezTo>
                      <a:cubicBezTo>
                        <a:pt x="31156" y="22790"/>
                        <a:pt x="31022" y="23390"/>
                        <a:pt x="30956" y="23991"/>
                      </a:cubicBezTo>
                      <a:cubicBezTo>
                        <a:pt x="30889" y="24291"/>
                        <a:pt x="30856" y="24591"/>
                        <a:pt x="30822" y="24925"/>
                      </a:cubicBezTo>
                      <a:cubicBezTo>
                        <a:pt x="30755" y="25158"/>
                        <a:pt x="30755" y="25425"/>
                        <a:pt x="30822" y="25692"/>
                      </a:cubicBezTo>
                      <a:lnTo>
                        <a:pt x="30822" y="25759"/>
                      </a:lnTo>
                      <a:lnTo>
                        <a:pt x="30522" y="25759"/>
                      </a:lnTo>
                      <a:cubicBezTo>
                        <a:pt x="28420" y="25092"/>
                        <a:pt x="26252" y="24558"/>
                        <a:pt x="24117" y="23991"/>
                      </a:cubicBezTo>
                      <a:lnTo>
                        <a:pt x="22450" y="23524"/>
                      </a:lnTo>
                      <a:cubicBezTo>
                        <a:pt x="21983" y="23357"/>
                        <a:pt x="21482" y="23257"/>
                        <a:pt x="20948" y="23224"/>
                      </a:cubicBezTo>
                      <a:cubicBezTo>
                        <a:pt x="20515" y="23224"/>
                        <a:pt x="20115" y="23424"/>
                        <a:pt x="19848" y="23757"/>
                      </a:cubicBezTo>
                      <a:cubicBezTo>
                        <a:pt x="19648" y="24091"/>
                        <a:pt x="19514" y="24458"/>
                        <a:pt x="19447" y="24825"/>
                      </a:cubicBezTo>
                      <a:cubicBezTo>
                        <a:pt x="19347" y="25258"/>
                        <a:pt x="19080" y="25625"/>
                        <a:pt x="18747" y="25892"/>
                      </a:cubicBezTo>
                      <a:cubicBezTo>
                        <a:pt x="18453" y="26106"/>
                        <a:pt x="18117" y="26212"/>
                        <a:pt x="17755" y="26212"/>
                      </a:cubicBezTo>
                      <a:cubicBezTo>
                        <a:pt x="17665" y="26212"/>
                        <a:pt x="17573" y="26206"/>
                        <a:pt x="17479" y="26192"/>
                      </a:cubicBezTo>
                      <a:cubicBezTo>
                        <a:pt x="17456" y="26187"/>
                        <a:pt x="17434" y="26184"/>
                        <a:pt x="17411" y="26184"/>
                      </a:cubicBezTo>
                      <a:cubicBezTo>
                        <a:pt x="17302" y="26184"/>
                        <a:pt x="17201" y="26249"/>
                        <a:pt x="17146" y="26359"/>
                      </a:cubicBezTo>
                      <a:cubicBezTo>
                        <a:pt x="16612" y="26393"/>
                        <a:pt x="16045" y="26459"/>
                        <a:pt x="15478" y="26559"/>
                      </a:cubicBezTo>
                      <a:cubicBezTo>
                        <a:pt x="13943" y="26860"/>
                        <a:pt x="12442" y="27293"/>
                        <a:pt x="11008" y="27860"/>
                      </a:cubicBezTo>
                      <a:cubicBezTo>
                        <a:pt x="11275" y="27427"/>
                        <a:pt x="11575" y="26960"/>
                        <a:pt x="11875" y="26526"/>
                      </a:cubicBezTo>
                      <a:cubicBezTo>
                        <a:pt x="12042" y="26326"/>
                        <a:pt x="12176" y="26126"/>
                        <a:pt x="12342" y="25926"/>
                      </a:cubicBezTo>
                      <a:cubicBezTo>
                        <a:pt x="12542" y="25725"/>
                        <a:pt x="12709" y="25525"/>
                        <a:pt x="12843" y="25258"/>
                      </a:cubicBezTo>
                      <a:cubicBezTo>
                        <a:pt x="12897" y="25204"/>
                        <a:pt x="12820" y="25107"/>
                        <a:pt x="12735" y="25107"/>
                      </a:cubicBezTo>
                      <a:cubicBezTo>
                        <a:pt x="12715" y="25107"/>
                        <a:pt x="12695" y="25112"/>
                        <a:pt x="12676" y="25125"/>
                      </a:cubicBezTo>
                      <a:cubicBezTo>
                        <a:pt x="12476" y="25258"/>
                        <a:pt x="12276" y="25459"/>
                        <a:pt x="12109" y="25659"/>
                      </a:cubicBezTo>
                      <a:cubicBezTo>
                        <a:pt x="11942" y="25892"/>
                        <a:pt x="11775" y="26092"/>
                        <a:pt x="11608" y="26326"/>
                      </a:cubicBezTo>
                      <a:cubicBezTo>
                        <a:pt x="11275" y="26759"/>
                        <a:pt x="10975" y="27226"/>
                        <a:pt x="10775" y="27727"/>
                      </a:cubicBezTo>
                      <a:cubicBezTo>
                        <a:pt x="10741" y="27827"/>
                        <a:pt x="10775" y="27894"/>
                        <a:pt x="10875" y="27927"/>
                      </a:cubicBezTo>
                      <a:lnTo>
                        <a:pt x="10374" y="28094"/>
                      </a:lnTo>
                      <a:cubicBezTo>
                        <a:pt x="9807" y="28327"/>
                        <a:pt x="9273" y="28561"/>
                        <a:pt x="8706" y="28761"/>
                      </a:cubicBezTo>
                      <a:cubicBezTo>
                        <a:pt x="9674" y="27226"/>
                        <a:pt x="10808" y="25859"/>
                        <a:pt x="12176" y="24658"/>
                      </a:cubicBezTo>
                      <a:cubicBezTo>
                        <a:pt x="13610" y="23390"/>
                        <a:pt x="15278" y="22390"/>
                        <a:pt x="17112" y="21689"/>
                      </a:cubicBezTo>
                      <a:cubicBezTo>
                        <a:pt x="17613" y="21489"/>
                        <a:pt x="18146" y="21322"/>
                        <a:pt x="18680" y="21189"/>
                      </a:cubicBezTo>
                      <a:lnTo>
                        <a:pt x="19481" y="20955"/>
                      </a:lnTo>
                      <a:cubicBezTo>
                        <a:pt x="19714" y="20922"/>
                        <a:pt x="19981" y="20855"/>
                        <a:pt x="20215" y="20722"/>
                      </a:cubicBezTo>
                      <a:cubicBezTo>
                        <a:pt x="20348" y="20655"/>
                        <a:pt x="20315" y="20488"/>
                        <a:pt x="20181" y="20455"/>
                      </a:cubicBezTo>
                      <a:cubicBezTo>
                        <a:pt x="20085" y="20441"/>
                        <a:pt x="19988" y="20433"/>
                        <a:pt x="19891" y="20433"/>
                      </a:cubicBezTo>
                      <a:cubicBezTo>
                        <a:pt x="19754" y="20433"/>
                        <a:pt x="19618" y="20449"/>
                        <a:pt x="19481" y="20488"/>
                      </a:cubicBezTo>
                      <a:cubicBezTo>
                        <a:pt x="19214" y="20522"/>
                        <a:pt x="18980" y="20555"/>
                        <a:pt x="18714" y="20622"/>
                      </a:cubicBezTo>
                      <a:cubicBezTo>
                        <a:pt x="18247" y="20722"/>
                        <a:pt x="17780" y="20889"/>
                        <a:pt x="17313" y="21022"/>
                      </a:cubicBezTo>
                      <a:cubicBezTo>
                        <a:pt x="14477" y="22056"/>
                        <a:pt x="11975" y="23791"/>
                        <a:pt x="10041" y="26126"/>
                      </a:cubicBezTo>
                      <a:cubicBezTo>
                        <a:pt x="9307" y="26960"/>
                        <a:pt x="8706" y="27927"/>
                        <a:pt x="8206" y="28961"/>
                      </a:cubicBezTo>
                      <a:lnTo>
                        <a:pt x="8006" y="29061"/>
                      </a:lnTo>
                      <a:lnTo>
                        <a:pt x="7572" y="29228"/>
                      </a:lnTo>
                      <a:cubicBezTo>
                        <a:pt x="7739" y="28461"/>
                        <a:pt x="8039" y="27693"/>
                        <a:pt x="8440" y="27026"/>
                      </a:cubicBezTo>
                      <a:cubicBezTo>
                        <a:pt x="8640" y="26626"/>
                        <a:pt x="8873" y="26259"/>
                        <a:pt x="9140" y="25892"/>
                      </a:cubicBezTo>
                      <a:cubicBezTo>
                        <a:pt x="9407" y="25525"/>
                        <a:pt x="9640" y="25158"/>
                        <a:pt x="9807" y="24758"/>
                      </a:cubicBezTo>
                      <a:cubicBezTo>
                        <a:pt x="9807" y="24704"/>
                        <a:pt x="9763" y="24649"/>
                        <a:pt x="9710" y="24649"/>
                      </a:cubicBezTo>
                      <a:cubicBezTo>
                        <a:pt x="9698" y="24649"/>
                        <a:pt x="9686" y="24652"/>
                        <a:pt x="9674" y="24658"/>
                      </a:cubicBezTo>
                      <a:cubicBezTo>
                        <a:pt x="9340" y="24958"/>
                        <a:pt x="9040" y="25325"/>
                        <a:pt x="8840" y="25725"/>
                      </a:cubicBezTo>
                      <a:cubicBezTo>
                        <a:pt x="8573" y="26092"/>
                        <a:pt x="8339" y="26493"/>
                        <a:pt x="8106" y="26893"/>
                      </a:cubicBezTo>
                      <a:cubicBezTo>
                        <a:pt x="7672" y="27660"/>
                        <a:pt x="7405" y="28494"/>
                        <a:pt x="7305" y="29361"/>
                      </a:cubicBezTo>
                      <a:cubicBezTo>
                        <a:pt x="7005" y="29495"/>
                        <a:pt x="6672" y="29628"/>
                        <a:pt x="6371" y="29795"/>
                      </a:cubicBezTo>
                      <a:cubicBezTo>
                        <a:pt x="6038" y="27026"/>
                        <a:pt x="7205" y="24258"/>
                        <a:pt x="8973" y="22123"/>
                      </a:cubicBezTo>
                      <a:cubicBezTo>
                        <a:pt x="10541" y="20889"/>
                        <a:pt x="12075" y="19621"/>
                        <a:pt x="13877" y="18720"/>
                      </a:cubicBezTo>
                      <a:cubicBezTo>
                        <a:pt x="15803" y="17742"/>
                        <a:pt x="17953" y="17240"/>
                        <a:pt x="20096" y="17240"/>
                      </a:cubicBezTo>
                      <a:close/>
                      <a:moveTo>
                        <a:pt x="18969" y="26880"/>
                      </a:moveTo>
                      <a:cubicBezTo>
                        <a:pt x="19228" y="26880"/>
                        <a:pt x="19479" y="26911"/>
                        <a:pt x="19748" y="26960"/>
                      </a:cubicBezTo>
                      <a:lnTo>
                        <a:pt x="19748" y="26926"/>
                      </a:lnTo>
                      <a:cubicBezTo>
                        <a:pt x="21516" y="27126"/>
                        <a:pt x="23317" y="27493"/>
                        <a:pt x="25051" y="27994"/>
                      </a:cubicBezTo>
                      <a:cubicBezTo>
                        <a:pt x="28621" y="28961"/>
                        <a:pt x="32190" y="29962"/>
                        <a:pt x="35759" y="30962"/>
                      </a:cubicBezTo>
                      <a:lnTo>
                        <a:pt x="35025" y="30962"/>
                      </a:lnTo>
                      <a:cubicBezTo>
                        <a:pt x="33824" y="30562"/>
                        <a:pt x="32590" y="30229"/>
                        <a:pt x="31356" y="29995"/>
                      </a:cubicBezTo>
                      <a:cubicBezTo>
                        <a:pt x="30022" y="29695"/>
                        <a:pt x="28687" y="29461"/>
                        <a:pt x="27353" y="29261"/>
                      </a:cubicBezTo>
                      <a:cubicBezTo>
                        <a:pt x="24876" y="28925"/>
                        <a:pt x="22372" y="28757"/>
                        <a:pt x="19890" y="28757"/>
                      </a:cubicBezTo>
                      <a:cubicBezTo>
                        <a:pt x="19664" y="28757"/>
                        <a:pt x="19439" y="28758"/>
                        <a:pt x="19214" y="28761"/>
                      </a:cubicBezTo>
                      <a:cubicBezTo>
                        <a:pt x="18447" y="28761"/>
                        <a:pt x="17679" y="28761"/>
                        <a:pt x="16946" y="28828"/>
                      </a:cubicBezTo>
                      <a:cubicBezTo>
                        <a:pt x="16145" y="28828"/>
                        <a:pt x="15378" y="28928"/>
                        <a:pt x="14644" y="29094"/>
                      </a:cubicBezTo>
                      <a:cubicBezTo>
                        <a:pt x="14410" y="29128"/>
                        <a:pt x="14477" y="29428"/>
                        <a:pt x="14677" y="29428"/>
                      </a:cubicBezTo>
                      <a:cubicBezTo>
                        <a:pt x="14805" y="29434"/>
                        <a:pt x="14932" y="29437"/>
                        <a:pt x="15060" y="29437"/>
                      </a:cubicBezTo>
                      <a:cubicBezTo>
                        <a:pt x="15599" y="29437"/>
                        <a:pt x="16139" y="29388"/>
                        <a:pt x="16679" y="29361"/>
                      </a:cubicBezTo>
                      <a:cubicBezTo>
                        <a:pt x="17346" y="29361"/>
                        <a:pt x="18046" y="29295"/>
                        <a:pt x="18714" y="29295"/>
                      </a:cubicBezTo>
                      <a:cubicBezTo>
                        <a:pt x="19080" y="29286"/>
                        <a:pt x="19444" y="29282"/>
                        <a:pt x="19806" y="29282"/>
                      </a:cubicBezTo>
                      <a:cubicBezTo>
                        <a:pt x="20796" y="29282"/>
                        <a:pt x="21773" y="29312"/>
                        <a:pt x="22750" y="29361"/>
                      </a:cubicBezTo>
                      <a:cubicBezTo>
                        <a:pt x="25452" y="29495"/>
                        <a:pt x="28120" y="29828"/>
                        <a:pt x="30755" y="30362"/>
                      </a:cubicBezTo>
                      <a:cubicBezTo>
                        <a:pt x="31723" y="30562"/>
                        <a:pt x="32690" y="30762"/>
                        <a:pt x="33624" y="31029"/>
                      </a:cubicBezTo>
                      <a:cubicBezTo>
                        <a:pt x="32523" y="31063"/>
                        <a:pt x="31389" y="31096"/>
                        <a:pt x="30288" y="31163"/>
                      </a:cubicBezTo>
                      <a:cubicBezTo>
                        <a:pt x="27953" y="31296"/>
                        <a:pt x="25618" y="31496"/>
                        <a:pt x="23283" y="31730"/>
                      </a:cubicBezTo>
                      <a:cubicBezTo>
                        <a:pt x="22616" y="31796"/>
                        <a:pt x="21949" y="31863"/>
                        <a:pt x="21315" y="31930"/>
                      </a:cubicBezTo>
                      <a:lnTo>
                        <a:pt x="20315" y="32030"/>
                      </a:lnTo>
                      <a:cubicBezTo>
                        <a:pt x="19981" y="32063"/>
                        <a:pt x="19648" y="32097"/>
                        <a:pt x="19347" y="32197"/>
                      </a:cubicBezTo>
                      <a:cubicBezTo>
                        <a:pt x="19080" y="32030"/>
                        <a:pt x="18780" y="31863"/>
                        <a:pt x="18513" y="31730"/>
                      </a:cubicBezTo>
                      <a:lnTo>
                        <a:pt x="17913" y="31396"/>
                      </a:lnTo>
                      <a:cubicBezTo>
                        <a:pt x="17679" y="31263"/>
                        <a:pt x="17446" y="31163"/>
                        <a:pt x="17212" y="31063"/>
                      </a:cubicBezTo>
                      <a:cubicBezTo>
                        <a:pt x="17191" y="31055"/>
                        <a:pt x="17169" y="31052"/>
                        <a:pt x="17148" y="31052"/>
                      </a:cubicBezTo>
                      <a:cubicBezTo>
                        <a:pt x="16973" y="31052"/>
                        <a:pt x="16827" y="31281"/>
                        <a:pt x="16946" y="31429"/>
                      </a:cubicBezTo>
                      <a:cubicBezTo>
                        <a:pt x="16779" y="31763"/>
                        <a:pt x="16612" y="32097"/>
                        <a:pt x="16545" y="32464"/>
                      </a:cubicBezTo>
                      <a:cubicBezTo>
                        <a:pt x="16412" y="32864"/>
                        <a:pt x="16345" y="33231"/>
                        <a:pt x="16278" y="33631"/>
                      </a:cubicBezTo>
                      <a:cubicBezTo>
                        <a:pt x="16145" y="34365"/>
                        <a:pt x="16112" y="35099"/>
                        <a:pt x="16145" y="35866"/>
                      </a:cubicBezTo>
                      <a:cubicBezTo>
                        <a:pt x="13943" y="36833"/>
                        <a:pt x="11642" y="37867"/>
                        <a:pt x="9974" y="39635"/>
                      </a:cubicBezTo>
                      <a:cubicBezTo>
                        <a:pt x="9073" y="40636"/>
                        <a:pt x="8306" y="41770"/>
                        <a:pt x="7639" y="42938"/>
                      </a:cubicBezTo>
                      <a:lnTo>
                        <a:pt x="5738" y="46140"/>
                      </a:lnTo>
                      <a:lnTo>
                        <a:pt x="6171" y="45339"/>
                      </a:lnTo>
                      <a:lnTo>
                        <a:pt x="6572" y="44506"/>
                      </a:lnTo>
                      <a:cubicBezTo>
                        <a:pt x="6738" y="44239"/>
                        <a:pt x="6872" y="43938"/>
                        <a:pt x="6938" y="43638"/>
                      </a:cubicBezTo>
                      <a:cubicBezTo>
                        <a:pt x="6938" y="43549"/>
                        <a:pt x="6864" y="43490"/>
                        <a:pt x="6785" y="43490"/>
                      </a:cubicBezTo>
                      <a:cubicBezTo>
                        <a:pt x="6746" y="43490"/>
                        <a:pt x="6705" y="43505"/>
                        <a:pt x="6672" y="43538"/>
                      </a:cubicBezTo>
                      <a:cubicBezTo>
                        <a:pt x="6471" y="43772"/>
                        <a:pt x="6305" y="44039"/>
                        <a:pt x="6205" y="44305"/>
                      </a:cubicBezTo>
                      <a:lnTo>
                        <a:pt x="5771" y="45139"/>
                      </a:lnTo>
                      <a:cubicBezTo>
                        <a:pt x="5504" y="45706"/>
                        <a:pt x="5204" y="46273"/>
                        <a:pt x="4937" y="46841"/>
                      </a:cubicBezTo>
                      <a:cubicBezTo>
                        <a:pt x="4403" y="47875"/>
                        <a:pt x="3903" y="48909"/>
                        <a:pt x="3436" y="49943"/>
                      </a:cubicBezTo>
                      <a:cubicBezTo>
                        <a:pt x="3436" y="49909"/>
                        <a:pt x="3436" y="49909"/>
                        <a:pt x="3436" y="49876"/>
                      </a:cubicBezTo>
                      <a:cubicBezTo>
                        <a:pt x="3503" y="49676"/>
                        <a:pt x="3536" y="49442"/>
                        <a:pt x="3569" y="49209"/>
                      </a:cubicBezTo>
                      <a:cubicBezTo>
                        <a:pt x="3669" y="48709"/>
                        <a:pt x="3770" y="48208"/>
                        <a:pt x="3903" y="47708"/>
                      </a:cubicBezTo>
                      <a:cubicBezTo>
                        <a:pt x="4103" y="46707"/>
                        <a:pt x="4370" y="45673"/>
                        <a:pt x="4637" y="44672"/>
                      </a:cubicBezTo>
                      <a:cubicBezTo>
                        <a:pt x="5171" y="42671"/>
                        <a:pt x="5804" y="40669"/>
                        <a:pt x="6538" y="38735"/>
                      </a:cubicBezTo>
                      <a:cubicBezTo>
                        <a:pt x="6772" y="38168"/>
                        <a:pt x="6972" y="37634"/>
                        <a:pt x="7205" y="37100"/>
                      </a:cubicBezTo>
                      <a:cubicBezTo>
                        <a:pt x="7305" y="36833"/>
                        <a:pt x="7405" y="36533"/>
                        <a:pt x="7539" y="36266"/>
                      </a:cubicBezTo>
                      <a:cubicBezTo>
                        <a:pt x="7672" y="36033"/>
                        <a:pt x="7739" y="35733"/>
                        <a:pt x="7772" y="35432"/>
                      </a:cubicBezTo>
                      <a:cubicBezTo>
                        <a:pt x="7772" y="35343"/>
                        <a:pt x="7698" y="35284"/>
                        <a:pt x="7619" y="35284"/>
                      </a:cubicBezTo>
                      <a:cubicBezTo>
                        <a:pt x="7580" y="35284"/>
                        <a:pt x="7539" y="35299"/>
                        <a:pt x="7506" y="35332"/>
                      </a:cubicBezTo>
                      <a:cubicBezTo>
                        <a:pt x="7305" y="35532"/>
                        <a:pt x="7172" y="35733"/>
                        <a:pt x="7105" y="35999"/>
                      </a:cubicBezTo>
                      <a:cubicBezTo>
                        <a:pt x="7005" y="36233"/>
                        <a:pt x="6905" y="36466"/>
                        <a:pt x="6772" y="36733"/>
                      </a:cubicBezTo>
                      <a:cubicBezTo>
                        <a:pt x="6605" y="37200"/>
                        <a:pt x="6405" y="37701"/>
                        <a:pt x="6205" y="38168"/>
                      </a:cubicBezTo>
                      <a:cubicBezTo>
                        <a:pt x="5838" y="39168"/>
                        <a:pt x="5471" y="40169"/>
                        <a:pt x="5137" y="41170"/>
                      </a:cubicBezTo>
                      <a:cubicBezTo>
                        <a:pt x="4503" y="43171"/>
                        <a:pt x="3936" y="45206"/>
                        <a:pt x="3503" y="47241"/>
                      </a:cubicBezTo>
                      <a:cubicBezTo>
                        <a:pt x="3403" y="47808"/>
                        <a:pt x="3269" y="48375"/>
                        <a:pt x="3169" y="48975"/>
                      </a:cubicBezTo>
                      <a:lnTo>
                        <a:pt x="3102" y="49376"/>
                      </a:lnTo>
                      <a:cubicBezTo>
                        <a:pt x="3072" y="49406"/>
                        <a:pt x="3041" y="49409"/>
                        <a:pt x="3036" y="49435"/>
                      </a:cubicBezTo>
                      <a:lnTo>
                        <a:pt x="3036" y="49435"/>
                      </a:lnTo>
                      <a:cubicBezTo>
                        <a:pt x="3069" y="49070"/>
                        <a:pt x="3069" y="48673"/>
                        <a:pt x="3102" y="48308"/>
                      </a:cubicBezTo>
                      <a:cubicBezTo>
                        <a:pt x="3136" y="48041"/>
                        <a:pt x="3169" y="47775"/>
                        <a:pt x="3202" y="47508"/>
                      </a:cubicBezTo>
                      <a:cubicBezTo>
                        <a:pt x="3236" y="47274"/>
                        <a:pt x="3236" y="47007"/>
                        <a:pt x="3236" y="46774"/>
                      </a:cubicBezTo>
                      <a:cubicBezTo>
                        <a:pt x="3236" y="46735"/>
                        <a:pt x="3213" y="46719"/>
                        <a:pt x="3187" y="46719"/>
                      </a:cubicBezTo>
                      <a:cubicBezTo>
                        <a:pt x="3169" y="46719"/>
                        <a:pt x="3150" y="46727"/>
                        <a:pt x="3136" y="46740"/>
                      </a:cubicBezTo>
                      <a:cubicBezTo>
                        <a:pt x="3036" y="46974"/>
                        <a:pt x="2969" y="47241"/>
                        <a:pt x="2936" y="47508"/>
                      </a:cubicBezTo>
                      <a:cubicBezTo>
                        <a:pt x="2902" y="47741"/>
                        <a:pt x="2836" y="47975"/>
                        <a:pt x="2836" y="48242"/>
                      </a:cubicBezTo>
                      <a:cubicBezTo>
                        <a:pt x="2769" y="48675"/>
                        <a:pt x="2769" y="49109"/>
                        <a:pt x="2769" y="49542"/>
                      </a:cubicBezTo>
                      <a:cubicBezTo>
                        <a:pt x="2735" y="49542"/>
                        <a:pt x="2702" y="49576"/>
                        <a:pt x="2669" y="49609"/>
                      </a:cubicBezTo>
                      <a:cubicBezTo>
                        <a:pt x="2902" y="46507"/>
                        <a:pt x="3069" y="43438"/>
                        <a:pt x="3269" y="40336"/>
                      </a:cubicBezTo>
                      <a:lnTo>
                        <a:pt x="3469" y="37534"/>
                      </a:lnTo>
                      <a:cubicBezTo>
                        <a:pt x="3536" y="36700"/>
                        <a:pt x="3569" y="35866"/>
                        <a:pt x="3669" y="35032"/>
                      </a:cubicBezTo>
                      <a:cubicBezTo>
                        <a:pt x="3669" y="34899"/>
                        <a:pt x="3703" y="34732"/>
                        <a:pt x="3703" y="34598"/>
                      </a:cubicBezTo>
                      <a:cubicBezTo>
                        <a:pt x="3803" y="34532"/>
                        <a:pt x="3836" y="34332"/>
                        <a:pt x="3836" y="34265"/>
                      </a:cubicBezTo>
                      <a:lnTo>
                        <a:pt x="3970" y="33831"/>
                      </a:lnTo>
                      <a:cubicBezTo>
                        <a:pt x="4036" y="33664"/>
                        <a:pt x="4070" y="33498"/>
                        <a:pt x="4103" y="33331"/>
                      </a:cubicBezTo>
                      <a:cubicBezTo>
                        <a:pt x="4103" y="33297"/>
                        <a:pt x="4103" y="33264"/>
                        <a:pt x="4103" y="33231"/>
                      </a:cubicBezTo>
                      <a:cubicBezTo>
                        <a:pt x="5137" y="31396"/>
                        <a:pt x="7172" y="30362"/>
                        <a:pt x="9040" y="29495"/>
                      </a:cubicBezTo>
                      <a:cubicBezTo>
                        <a:pt x="11175" y="28527"/>
                        <a:pt x="13376" y="27794"/>
                        <a:pt x="15678" y="27327"/>
                      </a:cubicBezTo>
                      <a:cubicBezTo>
                        <a:pt x="16312" y="27193"/>
                        <a:pt x="16979" y="27093"/>
                        <a:pt x="17646" y="27026"/>
                      </a:cubicBezTo>
                      <a:cubicBezTo>
                        <a:pt x="17946" y="26960"/>
                        <a:pt x="18280" y="26926"/>
                        <a:pt x="18613" y="26893"/>
                      </a:cubicBezTo>
                      <a:lnTo>
                        <a:pt x="18680" y="26893"/>
                      </a:lnTo>
                      <a:cubicBezTo>
                        <a:pt x="18779" y="26884"/>
                        <a:pt x="18874" y="26880"/>
                        <a:pt x="18969" y="26880"/>
                      </a:cubicBezTo>
                      <a:close/>
                      <a:moveTo>
                        <a:pt x="36426" y="1441"/>
                      </a:moveTo>
                      <a:lnTo>
                        <a:pt x="36426" y="1441"/>
                      </a:lnTo>
                      <a:cubicBezTo>
                        <a:pt x="35359" y="2375"/>
                        <a:pt x="34291" y="3343"/>
                        <a:pt x="33257" y="4277"/>
                      </a:cubicBezTo>
                      <a:lnTo>
                        <a:pt x="28787" y="8280"/>
                      </a:lnTo>
                      <a:lnTo>
                        <a:pt x="26352" y="10414"/>
                      </a:lnTo>
                      <a:lnTo>
                        <a:pt x="24551" y="10348"/>
                      </a:lnTo>
                      <a:cubicBezTo>
                        <a:pt x="24318" y="10348"/>
                        <a:pt x="24184" y="10615"/>
                        <a:pt x="24284" y="10815"/>
                      </a:cubicBezTo>
                      <a:cubicBezTo>
                        <a:pt x="24584" y="11282"/>
                        <a:pt x="24851" y="11782"/>
                        <a:pt x="25151" y="12249"/>
                      </a:cubicBezTo>
                      <a:cubicBezTo>
                        <a:pt x="21682" y="14117"/>
                        <a:pt x="17880" y="15318"/>
                        <a:pt x="14410" y="17186"/>
                      </a:cubicBezTo>
                      <a:cubicBezTo>
                        <a:pt x="11175" y="18887"/>
                        <a:pt x="8139" y="21289"/>
                        <a:pt x="6672" y="24725"/>
                      </a:cubicBezTo>
                      <a:cubicBezTo>
                        <a:pt x="5871" y="26393"/>
                        <a:pt x="5604" y="28294"/>
                        <a:pt x="5838" y="30129"/>
                      </a:cubicBezTo>
                      <a:cubicBezTo>
                        <a:pt x="5237" y="30495"/>
                        <a:pt x="4704" y="30962"/>
                        <a:pt x="4270" y="31530"/>
                      </a:cubicBezTo>
                      <a:cubicBezTo>
                        <a:pt x="3803" y="32130"/>
                        <a:pt x="3469" y="32864"/>
                        <a:pt x="3303" y="33598"/>
                      </a:cubicBezTo>
                      <a:cubicBezTo>
                        <a:pt x="3136" y="34365"/>
                        <a:pt x="3036" y="35165"/>
                        <a:pt x="3002" y="35966"/>
                      </a:cubicBezTo>
                      <a:cubicBezTo>
                        <a:pt x="2936" y="36867"/>
                        <a:pt x="2869" y="37801"/>
                        <a:pt x="2836" y="38735"/>
                      </a:cubicBezTo>
                      <a:cubicBezTo>
                        <a:pt x="2669" y="41337"/>
                        <a:pt x="2502" y="43938"/>
                        <a:pt x="2335" y="46507"/>
                      </a:cubicBezTo>
                      <a:lnTo>
                        <a:pt x="2302" y="46507"/>
                      </a:lnTo>
                      <a:cubicBezTo>
                        <a:pt x="2268" y="45973"/>
                        <a:pt x="2235" y="45406"/>
                        <a:pt x="2202" y="44872"/>
                      </a:cubicBezTo>
                      <a:cubicBezTo>
                        <a:pt x="2102" y="42971"/>
                        <a:pt x="2068" y="41070"/>
                        <a:pt x="2102" y="39202"/>
                      </a:cubicBezTo>
                      <a:cubicBezTo>
                        <a:pt x="2135" y="35366"/>
                        <a:pt x="2402" y="31563"/>
                        <a:pt x="2936" y="27794"/>
                      </a:cubicBezTo>
                      <a:cubicBezTo>
                        <a:pt x="3069" y="26726"/>
                        <a:pt x="3236" y="25692"/>
                        <a:pt x="3403" y="24625"/>
                      </a:cubicBezTo>
                      <a:cubicBezTo>
                        <a:pt x="3469" y="24091"/>
                        <a:pt x="3569" y="23557"/>
                        <a:pt x="3703" y="23023"/>
                      </a:cubicBezTo>
                      <a:cubicBezTo>
                        <a:pt x="3770" y="22490"/>
                        <a:pt x="3903" y="21956"/>
                        <a:pt x="3970" y="21422"/>
                      </a:cubicBezTo>
                      <a:cubicBezTo>
                        <a:pt x="3970" y="21276"/>
                        <a:pt x="3849" y="21199"/>
                        <a:pt x="3729" y="21199"/>
                      </a:cubicBezTo>
                      <a:cubicBezTo>
                        <a:pt x="3630" y="21199"/>
                        <a:pt x="3533" y="21250"/>
                        <a:pt x="3503" y="21356"/>
                      </a:cubicBezTo>
                      <a:cubicBezTo>
                        <a:pt x="3369" y="21823"/>
                        <a:pt x="3269" y="22290"/>
                        <a:pt x="3169" y="22757"/>
                      </a:cubicBezTo>
                      <a:cubicBezTo>
                        <a:pt x="3102" y="23257"/>
                        <a:pt x="3002" y="23724"/>
                        <a:pt x="2936" y="24191"/>
                      </a:cubicBezTo>
                      <a:cubicBezTo>
                        <a:pt x="2769" y="25125"/>
                        <a:pt x="2602" y="26092"/>
                        <a:pt x="2469" y="27026"/>
                      </a:cubicBezTo>
                      <a:cubicBezTo>
                        <a:pt x="2202" y="28928"/>
                        <a:pt x="2002" y="30829"/>
                        <a:pt x="1868" y="32764"/>
                      </a:cubicBezTo>
                      <a:cubicBezTo>
                        <a:pt x="1568" y="36566"/>
                        <a:pt x="1535" y="40403"/>
                        <a:pt x="1735" y="44205"/>
                      </a:cubicBezTo>
                      <a:cubicBezTo>
                        <a:pt x="1835" y="45907"/>
                        <a:pt x="1968" y="47608"/>
                        <a:pt x="2168" y="49276"/>
                      </a:cubicBezTo>
                      <a:lnTo>
                        <a:pt x="2102" y="50176"/>
                      </a:lnTo>
                      <a:lnTo>
                        <a:pt x="2102" y="50410"/>
                      </a:lnTo>
                      <a:cubicBezTo>
                        <a:pt x="2002" y="49776"/>
                        <a:pt x="1868" y="49142"/>
                        <a:pt x="1768" y="48542"/>
                      </a:cubicBezTo>
                      <a:cubicBezTo>
                        <a:pt x="1635" y="47574"/>
                        <a:pt x="1468" y="46574"/>
                        <a:pt x="1334" y="45573"/>
                      </a:cubicBezTo>
                      <a:cubicBezTo>
                        <a:pt x="1068" y="43605"/>
                        <a:pt x="867" y="41637"/>
                        <a:pt x="734" y="39669"/>
                      </a:cubicBezTo>
                      <a:cubicBezTo>
                        <a:pt x="467" y="35733"/>
                        <a:pt x="434" y="31796"/>
                        <a:pt x="667" y="27860"/>
                      </a:cubicBezTo>
                      <a:cubicBezTo>
                        <a:pt x="734" y="26726"/>
                        <a:pt x="801" y="25625"/>
                        <a:pt x="901" y="24525"/>
                      </a:cubicBezTo>
                      <a:cubicBezTo>
                        <a:pt x="968" y="23957"/>
                        <a:pt x="1034" y="23424"/>
                        <a:pt x="1068" y="22857"/>
                      </a:cubicBezTo>
                      <a:cubicBezTo>
                        <a:pt x="1134" y="22290"/>
                        <a:pt x="1201" y="21756"/>
                        <a:pt x="1201" y="21189"/>
                      </a:cubicBezTo>
                      <a:cubicBezTo>
                        <a:pt x="1234" y="21155"/>
                        <a:pt x="1234" y="21122"/>
                        <a:pt x="1201" y="21122"/>
                      </a:cubicBezTo>
                      <a:cubicBezTo>
                        <a:pt x="1201" y="21055"/>
                        <a:pt x="1268" y="20989"/>
                        <a:pt x="1268" y="20922"/>
                      </a:cubicBezTo>
                      <a:cubicBezTo>
                        <a:pt x="2202" y="19988"/>
                        <a:pt x="3036" y="18987"/>
                        <a:pt x="3936" y="18020"/>
                      </a:cubicBezTo>
                      <a:cubicBezTo>
                        <a:pt x="4837" y="17086"/>
                        <a:pt x="5804" y="16119"/>
                        <a:pt x="6772" y="15185"/>
                      </a:cubicBezTo>
                      <a:cubicBezTo>
                        <a:pt x="8740" y="13350"/>
                        <a:pt x="10775" y="11615"/>
                        <a:pt x="12909" y="9981"/>
                      </a:cubicBezTo>
                      <a:cubicBezTo>
                        <a:pt x="13476" y="9514"/>
                        <a:pt x="14077" y="9080"/>
                        <a:pt x="14677" y="8646"/>
                      </a:cubicBezTo>
                      <a:cubicBezTo>
                        <a:pt x="15344" y="8213"/>
                        <a:pt x="15945" y="7746"/>
                        <a:pt x="16512" y="7279"/>
                      </a:cubicBezTo>
                      <a:cubicBezTo>
                        <a:pt x="16545" y="7245"/>
                        <a:pt x="16579" y="7179"/>
                        <a:pt x="16579" y="7145"/>
                      </a:cubicBezTo>
                      <a:lnTo>
                        <a:pt x="16779" y="7079"/>
                      </a:lnTo>
                      <a:lnTo>
                        <a:pt x="17313" y="6912"/>
                      </a:lnTo>
                      <a:lnTo>
                        <a:pt x="18347" y="6545"/>
                      </a:lnTo>
                      <a:cubicBezTo>
                        <a:pt x="19047" y="6311"/>
                        <a:pt x="19714" y="6078"/>
                        <a:pt x="20415" y="5844"/>
                      </a:cubicBezTo>
                      <a:cubicBezTo>
                        <a:pt x="21782" y="5377"/>
                        <a:pt x="23183" y="4910"/>
                        <a:pt x="24584" y="4443"/>
                      </a:cubicBezTo>
                      <a:cubicBezTo>
                        <a:pt x="27353" y="3543"/>
                        <a:pt x="30155" y="2709"/>
                        <a:pt x="32957" y="1908"/>
                      </a:cubicBezTo>
                      <a:lnTo>
                        <a:pt x="33991" y="1608"/>
                      </a:lnTo>
                      <a:lnTo>
                        <a:pt x="33724" y="1742"/>
                      </a:lnTo>
                      <a:cubicBezTo>
                        <a:pt x="33224" y="1942"/>
                        <a:pt x="32724" y="2142"/>
                        <a:pt x="32223" y="2342"/>
                      </a:cubicBezTo>
                      <a:cubicBezTo>
                        <a:pt x="31723" y="2542"/>
                        <a:pt x="31222" y="2776"/>
                        <a:pt x="30722" y="3009"/>
                      </a:cubicBezTo>
                      <a:cubicBezTo>
                        <a:pt x="30655" y="3042"/>
                        <a:pt x="30722" y="3143"/>
                        <a:pt x="30789" y="3143"/>
                      </a:cubicBezTo>
                      <a:cubicBezTo>
                        <a:pt x="31289" y="2976"/>
                        <a:pt x="31823" y="2809"/>
                        <a:pt x="32323" y="2609"/>
                      </a:cubicBezTo>
                      <a:cubicBezTo>
                        <a:pt x="32857" y="2409"/>
                        <a:pt x="33357" y="2209"/>
                        <a:pt x="33858" y="2008"/>
                      </a:cubicBezTo>
                      <a:lnTo>
                        <a:pt x="35263" y="1446"/>
                      </a:lnTo>
                      <a:lnTo>
                        <a:pt x="35092" y="1541"/>
                      </a:lnTo>
                      <a:cubicBezTo>
                        <a:pt x="34125" y="2075"/>
                        <a:pt x="33157" y="2609"/>
                        <a:pt x="32156" y="3143"/>
                      </a:cubicBezTo>
                      <a:cubicBezTo>
                        <a:pt x="30222" y="4210"/>
                        <a:pt x="28320" y="5277"/>
                        <a:pt x="26386" y="6378"/>
                      </a:cubicBezTo>
                      <a:cubicBezTo>
                        <a:pt x="22583" y="8580"/>
                        <a:pt x="18814" y="10848"/>
                        <a:pt x="15078" y="13183"/>
                      </a:cubicBezTo>
                      <a:cubicBezTo>
                        <a:pt x="12976" y="14517"/>
                        <a:pt x="10875" y="15852"/>
                        <a:pt x="8840" y="17253"/>
                      </a:cubicBezTo>
                      <a:cubicBezTo>
                        <a:pt x="8705" y="17361"/>
                        <a:pt x="8788" y="17556"/>
                        <a:pt x="8913" y="17556"/>
                      </a:cubicBezTo>
                      <a:cubicBezTo>
                        <a:pt x="8943" y="17556"/>
                        <a:pt x="8975" y="17545"/>
                        <a:pt x="9007" y="17520"/>
                      </a:cubicBezTo>
                      <a:cubicBezTo>
                        <a:pt x="12709" y="15185"/>
                        <a:pt x="16479" y="12850"/>
                        <a:pt x="20248" y="10581"/>
                      </a:cubicBezTo>
                      <a:cubicBezTo>
                        <a:pt x="24051" y="8313"/>
                        <a:pt x="27853" y="6111"/>
                        <a:pt x="31689" y="4010"/>
                      </a:cubicBezTo>
                      <a:cubicBezTo>
                        <a:pt x="32757" y="3409"/>
                        <a:pt x="33858" y="2809"/>
                        <a:pt x="34925" y="2242"/>
                      </a:cubicBezTo>
                      <a:cubicBezTo>
                        <a:pt x="35425" y="1975"/>
                        <a:pt x="35926" y="1708"/>
                        <a:pt x="36426" y="1441"/>
                      </a:cubicBezTo>
                      <a:close/>
                      <a:moveTo>
                        <a:pt x="38103" y="0"/>
                      </a:moveTo>
                      <a:cubicBezTo>
                        <a:pt x="38059" y="0"/>
                        <a:pt x="38011" y="13"/>
                        <a:pt x="37961" y="40"/>
                      </a:cubicBezTo>
                      <a:lnTo>
                        <a:pt x="37560" y="240"/>
                      </a:lnTo>
                      <a:cubicBezTo>
                        <a:pt x="36126" y="507"/>
                        <a:pt x="34692" y="841"/>
                        <a:pt x="33291" y="1308"/>
                      </a:cubicBezTo>
                      <a:cubicBezTo>
                        <a:pt x="31923" y="1708"/>
                        <a:pt x="30522" y="2108"/>
                        <a:pt x="29088" y="2542"/>
                      </a:cubicBezTo>
                      <a:cubicBezTo>
                        <a:pt x="26286" y="3376"/>
                        <a:pt x="23484" y="4310"/>
                        <a:pt x="20715" y="5244"/>
                      </a:cubicBezTo>
                      <a:cubicBezTo>
                        <a:pt x="19948" y="5511"/>
                        <a:pt x="19181" y="5778"/>
                        <a:pt x="18447" y="6045"/>
                      </a:cubicBezTo>
                      <a:cubicBezTo>
                        <a:pt x="18046" y="6211"/>
                        <a:pt x="17646" y="6345"/>
                        <a:pt x="17246" y="6478"/>
                      </a:cubicBezTo>
                      <a:lnTo>
                        <a:pt x="16679" y="6712"/>
                      </a:lnTo>
                      <a:cubicBezTo>
                        <a:pt x="16479" y="6745"/>
                        <a:pt x="16312" y="6845"/>
                        <a:pt x="16178" y="7012"/>
                      </a:cubicBezTo>
                      <a:cubicBezTo>
                        <a:pt x="16178" y="7012"/>
                        <a:pt x="16145" y="7045"/>
                        <a:pt x="16178" y="7079"/>
                      </a:cubicBezTo>
                      <a:cubicBezTo>
                        <a:pt x="15611" y="7379"/>
                        <a:pt x="15078" y="7712"/>
                        <a:pt x="14577" y="8113"/>
                      </a:cubicBezTo>
                      <a:cubicBezTo>
                        <a:pt x="14044" y="8513"/>
                        <a:pt x="13476" y="8913"/>
                        <a:pt x="12976" y="9314"/>
                      </a:cubicBezTo>
                      <a:cubicBezTo>
                        <a:pt x="11909" y="10114"/>
                        <a:pt x="10841" y="10982"/>
                        <a:pt x="9807" y="11815"/>
                      </a:cubicBezTo>
                      <a:cubicBezTo>
                        <a:pt x="7739" y="13550"/>
                        <a:pt x="5771" y="15418"/>
                        <a:pt x="3903" y="17353"/>
                      </a:cubicBezTo>
                      <a:cubicBezTo>
                        <a:pt x="3369" y="17920"/>
                        <a:pt x="2869" y="18454"/>
                        <a:pt x="2369" y="19021"/>
                      </a:cubicBezTo>
                      <a:cubicBezTo>
                        <a:pt x="1835" y="19588"/>
                        <a:pt x="1334" y="20155"/>
                        <a:pt x="901" y="20789"/>
                      </a:cubicBezTo>
                      <a:cubicBezTo>
                        <a:pt x="867" y="20822"/>
                        <a:pt x="867" y="20889"/>
                        <a:pt x="901" y="20955"/>
                      </a:cubicBezTo>
                      <a:cubicBezTo>
                        <a:pt x="767" y="21222"/>
                        <a:pt x="701" y="21556"/>
                        <a:pt x="667" y="21856"/>
                      </a:cubicBezTo>
                      <a:cubicBezTo>
                        <a:pt x="667" y="21956"/>
                        <a:pt x="667" y="22023"/>
                        <a:pt x="634" y="22123"/>
                      </a:cubicBezTo>
                      <a:cubicBezTo>
                        <a:pt x="534" y="22790"/>
                        <a:pt x="501" y="23457"/>
                        <a:pt x="434" y="24091"/>
                      </a:cubicBezTo>
                      <a:cubicBezTo>
                        <a:pt x="334" y="25092"/>
                        <a:pt x="267" y="26092"/>
                        <a:pt x="200" y="27093"/>
                      </a:cubicBezTo>
                      <a:cubicBezTo>
                        <a:pt x="67" y="29061"/>
                        <a:pt x="0" y="31029"/>
                        <a:pt x="0" y="33031"/>
                      </a:cubicBezTo>
                      <a:cubicBezTo>
                        <a:pt x="0" y="37000"/>
                        <a:pt x="267" y="40970"/>
                        <a:pt x="767" y="44906"/>
                      </a:cubicBezTo>
                      <a:cubicBezTo>
                        <a:pt x="901" y="45973"/>
                        <a:pt x="1068" y="47074"/>
                        <a:pt x="1268" y="48175"/>
                      </a:cubicBezTo>
                      <a:cubicBezTo>
                        <a:pt x="1334" y="48709"/>
                        <a:pt x="1435" y="49276"/>
                        <a:pt x="1568" y="49809"/>
                      </a:cubicBezTo>
                      <a:cubicBezTo>
                        <a:pt x="1668" y="50376"/>
                        <a:pt x="1735" y="50777"/>
                        <a:pt x="1868" y="51244"/>
                      </a:cubicBezTo>
                      <a:lnTo>
                        <a:pt x="1868" y="51410"/>
                      </a:lnTo>
                      <a:cubicBezTo>
                        <a:pt x="1868" y="51644"/>
                        <a:pt x="1935" y="51911"/>
                        <a:pt x="2035" y="52144"/>
                      </a:cubicBezTo>
                      <a:cubicBezTo>
                        <a:pt x="2068" y="52211"/>
                        <a:pt x="2135" y="52244"/>
                        <a:pt x="2235" y="52244"/>
                      </a:cubicBezTo>
                      <a:cubicBezTo>
                        <a:pt x="2299" y="52308"/>
                        <a:pt x="2375" y="52331"/>
                        <a:pt x="2449" y="52331"/>
                      </a:cubicBezTo>
                      <a:cubicBezTo>
                        <a:pt x="2491" y="52331"/>
                        <a:pt x="2532" y="52323"/>
                        <a:pt x="2569" y="52311"/>
                      </a:cubicBezTo>
                      <a:cubicBezTo>
                        <a:pt x="2669" y="52311"/>
                        <a:pt x="2769" y="52244"/>
                        <a:pt x="2802" y="52144"/>
                      </a:cubicBezTo>
                      <a:cubicBezTo>
                        <a:pt x="2902" y="52111"/>
                        <a:pt x="2969" y="52044"/>
                        <a:pt x="3002" y="51978"/>
                      </a:cubicBezTo>
                      <a:lnTo>
                        <a:pt x="3036" y="51844"/>
                      </a:lnTo>
                      <a:cubicBezTo>
                        <a:pt x="3069" y="51777"/>
                        <a:pt x="3102" y="51677"/>
                        <a:pt x="3136" y="51611"/>
                      </a:cubicBezTo>
                      <a:lnTo>
                        <a:pt x="3269" y="51344"/>
                      </a:lnTo>
                      <a:lnTo>
                        <a:pt x="3303" y="51310"/>
                      </a:lnTo>
                      <a:lnTo>
                        <a:pt x="7806" y="43805"/>
                      </a:lnTo>
                      <a:cubicBezTo>
                        <a:pt x="8473" y="42638"/>
                        <a:pt x="9207" y="41503"/>
                        <a:pt x="10041" y="40436"/>
                      </a:cubicBezTo>
                      <a:cubicBezTo>
                        <a:pt x="10841" y="39535"/>
                        <a:pt x="11775" y="38735"/>
                        <a:pt x="12843" y="38134"/>
                      </a:cubicBezTo>
                      <a:cubicBezTo>
                        <a:pt x="14044" y="37434"/>
                        <a:pt x="15278" y="36800"/>
                        <a:pt x="16579" y="36266"/>
                      </a:cubicBezTo>
                      <a:cubicBezTo>
                        <a:pt x="16645" y="36200"/>
                        <a:pt x="16679" y="36133"/>
                        <a:pt x="16679" y="36033"/>
                      </a:cubicBezTo>
                      <a:cubicBezTo>
                        <a:pt x="16645" y="35266"/>
                        <a:pt x="16679" y="34498"/>
                        <a:pt x="16779" y="33764"/>
                      </a:cubicBezTo>
                      <a:cubicBezTo>
                        <a:pt x="16846" y="33398"/>
                        <a:pt x="16912" y="33031"/>
                        <a:pt x="17012" y="32664"/>
                      </a:cubicBezTo>
                      <a:cubicBezTo>
                        <a:pt x="17112" y="32330"/>
                        <a:pt x="17212" y="31997"/>
                        <a:pt x="17279" y="31663"/>
                      </a:cubicBezTo>
                      <a:cubicBezTo>
                        <a:pt x="17413" y="31730"/>
                        <a:pt x="17546" y="31796"/>
                        <a:pt x="17679" y="31863"/>
                      </a:cubicBezTo>
                      <a:lnTo>
                        <a:pt x="18280" y="32163"/>
                      </a:lnTo>
                      <a:cubicBezTo>
                        <a:pt x="18714" y="32430"/>
                        <a:pt x="19147" y="32630"/>
                        <a:pt x="19614" y="32797"/>
                      </a:cubicBezTo>
                      <a:cubicBezTo>
                        <a:pt x="19714" y="32797"/>
                        <a:pt x="19781" y="32764"/>
                        <a:pt x="19814" y="32664"/>
                      </a:cubicBezTo>
                      <a:lnTo>
                        <a:pt x="20281" y="32630"/>
                      </a:lnTo>
                      <a:lnTo>
                        <a:pt x="21182" y="32497"/>
                      </a:lnTo>
                      <a:lnTo>
                        <a:pt x="22950" y="32330"/>
                      </a:lnTo>
                      <a:cubicBezTo>
                        <a:pt x="24117" y="32197"/>
                        <a:pt x="25285" y="32097"/>
                        <a:pt x="26419" y="31997"/>
                      </a:cubicBezTo>
                      <a:cubicBezTo>
                        <a:pt x="28787" y="31796"/>
                        <a:pt x="31122" y="31663"/>
                        <a:pt x="33457" y="31563"/>
                      </a:cubicBezTo>
                      <a:lnTo>
                        <a:pt x="35392" y="31463"/>
                      </a:lnTo>
                      <a:cubicBezTo>
                        <a:pt x="36059" y="31463"/>
                        <a:pt x="36726" y="31463"/>
                        <a:pt x="37394" y="31396"/>
                      </a:cubicBezTo>
                      <a:cubicBezTo>
                        <a:pt x="37406" y="31398"/>
                        <a:pt x="37418" y="31398"/>
                        <a:pt x="37430" y="31398"/>
                      </a:cubicBezTo>
                      <a:cubicBezTo>
                        <a:pt x="37666" y="31398"/>
                        <a:pt x="37716" y="31091"/>
                        <a:pt x="37494" y="30996"/>
                      </a:cubicBezTo>
                      <a:cubicBezTo>
                        <a:pt x="37494" y="30896"/>
                        <a:pt x="37394" y="30796"/>
                        <a:pt x="37294" y="30762"/>
                      </a:cubicBezTo>
                      <a:lnTo>
                        <a:pt x="26286" y="27794"/>
                      </a:lnTo>
                      <a:cubicBezTo>
                        <a:pt x="24484" y="27260"/>
                        <a:pt x="22683" y="26826"/>
                        <a:pt x="20848" y="26526"/>
                      </a:cubicBezTo>
                      <a:cubicBezTo>
                        <a:pt x="20348" y="26459"/>
                        <a:pt x="19848" y="26393"/>
                        <a:pt x="19347" y="26393"/>
                      </a:cubicBezTo>
                      <a:lnTo>
                        <a:pt x="19080" y="26393"/>
                      </a:lnTo>
                      <a:cubicBezTo>
                        <a:pt x="19247" y="26226"/>
                        <a:pt x="19414" y="26092"/>
                        <a:pt x="19547" y="25892"/>
                      </a:cubicBezTo>
                      <a:cubicBezTo>
                        <a:pt x="19748" y="25559"/>
                        <a:pt x="19914" y="25158"/>
                        <a:pt x="20014" y="24758"/>
                      </a:cubicBezTo>
                      <a:cubicBezTo>
                        <a:pt x="20048" y="24424"/>
                        <a:pt x="20248" y="24091"/>
                        <a:pt x="20548" y="23891"/>
                      </a:cubicBezTo>
                      <a:cubicBezTo>
                        <a:pt x="20672" y="23829"/>
                        <a:pt x="20809" y="23805"/>
                        <a:pt x="20952" y="23805"/>
                      </a:cubicBezTo>
                      <a:cubicBezTo>
                        <a:pt x="21270" y="23805"/>
                        <a:pt x="21617" y="23922"/>
                        <a:pt x="21916" y="23991"/>
                      </a:cubicBezTo>
                      <a:lnTo>
                        <a:pt x="23584" y="24424"/>
                      </a:lnTo>
                      <a:lnTo>
                        <a:pt x="26919" y="25292"/>
                      </a:lnTo>
                      <a:cubicBezTo>
                        <a:pt x="28120" y="25625"/>
                        <a:pt x="29354" y="25926"/>
                        <a:pt x="30589" y="26192"/>
                      </a:cubicBezTo>
                      <a:cubicBezTo>
                        <a:pt x="30662" y="26241"/>
                        <a:pt x="30735" y="26272"/>
                        <a:pt x="30822" y="26272"/>
                      </a:cubicBezTo>
                      <a:cubicBezTo>
                        <a:pt x="30853" y="26272"/>
                        <a:pt x="30887" y="26268"/>
                        <a:pt x="30922" y="26259"/>
                      </a:cubicBezTo>
                      <a:cubicBezTo>
                        <a:pt x="31022" y="26226"/>
                        <a:pt x="31122" y="26159"/>
                        <a:pt x="31156" y="26092"/>
                      </a:cubicBezTo>
                      <a:cubicBezTo>
                        <a:pt x="31222" y="25992"/>
                        <a:pt x="31256" y="25892"/>
                        <a:pt x="31256" y="25792"/>
                      </a:cubicBezTo>
                      <a:cubicBezTo>
                        <a:pt x="31256" y="25625"/>
                        <a:pt x="31289" y="25425"/>
                        <a:pt x="31289" y="25258"/>
                      </a:cubicBezTo>
                      <a:cubicBezTo>
                        <a:pt x="31323" y="25158"/>
                        <a:pt x="31323" y="25092"/>
                        <a:pt x="31289" y="24992"/>
                      </a:cubicBezTo>
                      <a:lnTo>
                        <a:pt x="31289" y="24891"/>
                      </a:lnTo>
                      <a:cubicBezTo>
                        <a:pt x="31323" y="24625"/>
                        <a:pt x="31356" y="24358"/>
                        <a:pt x="31389" y="24124"/>
                      </a:cubicBezTo>
                      <a:cubicBezTo>
                        <a:pt x="31423" y="23891"/>
                        <a:pt x="31489" y="23657"/>
                        <a:pt x="31523" y="23424"/>
                      </a:cubicBezTo>
                      <a:cubicBezTo>
                        <a:pt x="31823" y="24024"/>
                        <a:pt x="32123" y="24591"/>
                        <a:pt x="32390" y="25192"/>
                      </a:cubicBezTo>
                      <a:cubicBezTo>
                        <a:pt x="32445" y="25274"/>
                        <a:pt x="32545" y="25334"/>
                        <a:pt x="32634" y="25334"/>
                      </a:cubicBezTo>
                      <a:cubicBezTo>
                        <a:pt x="32654" y="25334"/>
                        <a:pt x="32672" y="25331"/>
                        <a:pt x="32690" y="25325"/>
                      </a:cubicBezTo>
                      <a:cubicBezTo>
                        <a:pt x="35726" y="24424"/>
                        <a:pt x="38695" y="23390"/>
                        <a:pt x="41630" y="22256"/>
                      </a:cubicBezTo>
                      <a:cubicBezTo>
                        <a:pt x="42364" y="21956"/>
                        <a:pt x="43164" y="21689"/>
                        <a:pt x="43865" y="21322"/>
                      </a:cubicBezTo>
                      <a:cubicBezTo>
                        <a:pt x="43998" y="21322"/>
                        <a:pt x="44132" y="21256"/>
                        <a:pt x="44165" y="21122"/>
                      </a:cubicBezTo>
                      <a:cubicBezTo>
                        <a:pt x="44232" y="20955"/>
                        <a:pt x="44165" y="20789"/>
                        <a:pt x="43998" y="20755"/>
                      </a:cubicBezTo>
                      <a:cubicBezTo>
                        <a:pt x="41463" y="20388"/>
                        <a:pt x="38928" y="19955"/>
                        <a:pt x="36393" y="19488"/>
                      </a:cubicBezTo>
                      <a:cubicBezTo>
                        <a:pt x="33858" y="19021"/>
                        <a:pt x="31356" y="18520"/>
                        <a:pt x="28854" y="17987"/>
                      </a:cubicBezTo>
                      <a:cubicBezTo>
                        <a:pt x="26386" y="17419"/>
                        <a:pt x="23917" y="16886"/>
                        <a:pt x="21382" y="16752"/>
                      </a:cubicBezTo>
                      <a:cubicBezTo>
                        <a:pt x="21027" y="16728"/>
                        <a:pt x="20673" y="16715"/>
                        <a:pt x="20319" y="16715"/>
                      </a:cubicBezTo>
                      <a:cubicBezTo>
                        <a:pt x="18275" y="16715"/>
                        <a:pt x="16254" y="17124"/>
                        <a:pt x="14377" y="17920"/>
                      </a:cubicBezTo>
                      <a:cubicBezTo>
                        <a:pt x="14144" y="18020"/>
                        <a:pt x="13943" y="18120"/>
                        <a:pt x="13710" y="18220"/>
                      </a:cubicBezTo>
                      <a:cubicBezTo>
                        <a:pt x="15578" y="17186"/>
                        <a:pt x="17513" y="16252"/>
                        <a:pt x="19514" y="15451"/>
                      </a:cubicBezTo>
                      <a:cubicBezTo>
                        <a:pt x="21616" y="14617"/>
                        <a:pt x="23684" y="13683"/>
                        <a:pt x="25719" y="12616"/>
                      </a:cubicBezTo>
                      <a:cubicBezTo>
                        <a:pt x="25852" y="12516"/>
                        <a:pt x="25919" y="12349"/>
                        <a:pt x="25819" y="12216"/>
                      </a:cubicBezTo>
                      <a:lnTo>
                        <a:pt x="25085" y="10948"/>
                      </a:lnTo>
                      <a:lnTo>
                        <a:pt x="26219" y="10982"/>
                      </a:lnTo>
                      <a:cubicBezTo>
                        <a:pt x="26352" y="10982"/>
                        <a:pt x="26486" y="10982"/>
                        <a:pt x="26619" y="10948"/>
                      </a:cubicBezTo>
                      <a:cubicBezTo>
                        <a:pt x="26719" y="10848"/>
                        <a:pt x="26853" y="10748"/>
                        <a:pt x="26953" y="10648"/>
                      </a:cubicBezTo>
                      <a:lnTo>
                        <a:pt x="27587" y="10048"/>
                      </a:lnTo>
                      <a:cubicBezTo>
                        <a:pt x="28420" y="9280"/>
                        <a:pt x="29254" y="8546"/>
                        <a:pt x="30122" y="7779"/>
                      </a:cubicBezTo>
                      <a:lnTo>
                        <a:pt x="35192" y="3209"/>
                      </a:lnTo>
                      <a:cubicBezTo>
                        <a:pt x="36126" y="2342"/>
                        <a:pt x="37093" y="1508"/>
                        <a:pt x="37994" y="607"/>
                      </a:cubicBezTo>
                      <a:cubicBezTo>
                        <a:pt x="37994" y="574"/>
                        <a:pt x="38027" y="574"/>
                        <a:pt x="38027" y="541"/>
                      </a:cubicBezTo>
                      <a:lnTo>
                        <a:pt x="38228" y="441"/>
                      </a:lnTo>
                      <a:cubicBezTo>
                        <a:pt x="38450" y="302"/>
                        <a:pt x="38325" y="0"/>
                        <a:pt x="3810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2035" name="Google Shape;2035;p60"/>
            <p:cNvGrpSpPr/>
            <p:nvPr/>
          </p:nvGrpSpPr>
          <p:grpSpPr>
            <a:xfrm>
              <a:off x="2962341" y="2327673"/>
              <a:ext cx="775623" cy="633283"/>
              <a:chOff x="1519600" y="1851875"/>
              <a:chExt cx="1576150" cy="1286900"/>
            </a:xfrm>
          </p:grpSpPr>
          <p:sp>
            <p:nvSpPr>
              <p:cNvPr id="2036" name="Google Shape;2036;p60"/>
              <p:cNvSpPr/>
              <p:nvPr/>
            </p:nvSpPr>
            <p:spPr>
              <a:xfrm>
                <a:off x="2488625" y="2572275"/>
                <a:ext cx="267700" cy="547925"/>
              </a:xfrm>
              <a:custGeom>
                <a:avLst/>
                <a:gdLst/>
                <a:ahLst/>
                <a:cxnLst/>
                <a:rect l="l" t="t" r="r" b="b"/>
                <a:pathLst>
                  <a:path w="10708" h="21917" extrusionOk="0">
                    <a:moveTo>
                      <a:pt x="300" y="1"/>
                    </a:moveTo>
                    <a:lnTo>
                      <a:pt x="0" y="101"/>
                    </a:lnTo>
                    <a:lnTo>
                      <a:pt x="33" y="168"/>
                    </a:lnTo>
                    <a:cubicBezTo>
                      <a:pt x="1001" y="968"/>
                      <a:pt x="1868" y="1835"/>
                      <a:pt x="2669" y="2769"/>
                    </a:cubicBezTo>
                    <a:cubicBezTo>
                      <a:pt x="3469" y="3737"/>
                      <a:pt x="4203" y="4738"/>
                      <a:pt x="4870" y="5772"/>
                    </a:cubicBezTo>
                    <a:cubicBezTo>
                      <a:pt x="5504" y="6839"/>
                      <a:pt x="6104" y="7940"/>
                      <a:pt x="6605" y="9074"/>
                    </a:cubicBezTo>
                    <a:cubicBezTo>
                      <a:pt x="7139" y="10342"/>
                      <a:pt x="7606" y="11643"/>
                      <a:pt x="7972" y="12943"/>
                    </a:cubicBezTo>
                    <a:cubicBezTo>
                      <a:pt x="8173" y="13644"/>
                      <a:pt x="8339" y="14311"/>
                      <a:pt x="8540" y="15012"/>
                    </a:cubicBezTo>
                    <a:cubicBezTo>
                      <a:pt x="8606" y="15345"/>
                      <a:pt x="8706" y="15712"/>
                      <a:pt x="8773" y="16046"/>
                    </a:cubicBezTo>
                    <a:cubicBezTo>
                      <a:pt x="8873" y="16379"/>
                      <a:pt x="8940" y="16746"/>
                      <a:pt x="8973" y="17080"/>
                    </a:cubicBezTo>
                    <a:cubicBezTo>
                      <a:pt x="9007" y="17146"/>
                      <a:pt x="8973" y="17180"/>
                      <a:pt x="8906" y="17213"/>
                    </a:cubicBezTo>
                    <a:lnTo>
                      <a:pt x="8973" y="17513"/>
                    </a:lnTo>
                    <a:cubicBezTo>
                      <a:pt x="9107" y="18247"/>
                      <a:pt x="9207" y="18981"/>
                      <a:pt x="9273" y="19715"/>
                    </a:cubicBezTo>
                    <a:cubicBezTo>
                      <a:pt x="9340" y="20082"/>
                      <a:pt x="9373" y="20449"/>
                      <a:pt x="9407" y="20849"/>
                    </a:cubicBezTo>
                    <a:cubicBezTo>
                      <a:pt x="9440" y="21183"/>
                      <a:pt x="9474" y="21550"/>
                      <a:pt x="9440" y="21917"/>
                    </a:cubicBezTo>
                    <a:cubicBezTo>
                      <a:pt x="9507" y="21616"/>
                      <a:pt x="9640" y="21349"/>
                      <a:pt x="9840" y="21083"/>
                    </a:cubicBezTo>
                    <a:cubicBezTo>
                      <a:pt x="10041" y="20782"/>
                      <a:pt x="10341" y="20549"/>
                      <a:pt x="10708" y="20415"/>
                    </a:cubicBezTo>
                    <a:cubicBezTo>
                      <a:pt x="10641" y="20082"/>
                      <a:pt x="10574" y="19748"/>
                      <a:pt x="10541" y="19381"/>
                    </a:cubicBezTo>
                    <a:cubicBezTo>
                      <a:pt x="10408" y="18581"/>
                      <a:pt x="10307" y="17780"/>
                      <a:pt x="10174" y="16980"/>
                    </a:cubicBezTo>
                    <a:cubicBezTo>
                      <a:pt x="10107" y="16613"/>
                      <a:pt x="10041" y="16246"/>
                      <a:pt x="9974" y="15879"/>
                    </a:cubicBezTo>
                    <a:cubicBezTo>
                      <a:pt x="9907" y="15745"/>
                      <a:pt x="9840" y="15579"/>
                      <a:pt x="9807" y="15445"/>
                    </a:cubicBezTo>
                    <a:cubicBezTo>
                      <a:pt x="9740" y="15112"/>
                      <a:pt x="9640" y="14811"/>
                      <a:pt x="9540" y="14511"/>
                    </a:cubicBezTo>
                    <a:cubicBezTo>
                      <a:pt x="9373" y="13877"/>
                      <a:pt x="9173" y="13244"/>
                      <a:pt x="8973" y="12610"/>
                    </a:cubicBezTo>
                    <a:cubicBezTo>
                      <a:pt x="8540" y="11376"/>
                      <a:pt x="8039" y="10175"/>
                      <a:pt x="7472" y="8974"/>
                    </a:cubicBezTo>
                    <a:cubicBezTo>
                      <a:pt x="6905" y="7806"/>
                      <a:pt x="6238" y="6639"/>
                      <a:pt x="5537" y="5538"/>
                    </a:cubicBezTo>
                    <a:cubicBezTo>
                      <a:pt x="4837" y="4437"/>
                      <a:pt x="4036" y="3403"/>
                      <a:pt x="3202" y="2403"/>
                    </a:cubicBezTo>
                    <a:cubicBezTo>
                      <a:pt x="2769" y="1936"/>
                      <a:pt x="2335" y="1469"/>
                      <a:pt x="1835" y="1068"/>
                    </a:cubicBezTo>
                    <a:cubicBezTo>
                      <a:pt x="1368" y="668"/>
                      <a:pt x="834" y="301"/>
                      <a:pt x="30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7" name="Google Shape;2037;p60"/>
              <p:cNvSpPr/>
              <p:nvPr/>
            </p:nvSpPr>
            <p:spPr>
              <a:xfrm>
                <a:off x="2502800" y="2551950"/>
                <a:ext cx="324425" cy="237175"/>
              </a:xfrm>
              <a:custGeom>
                <a:avLst/>
                <a:gdLst/>
                <a:ahLst/>
                <a:cxnLst/>
                <a:rect l="l" t="t" r="r" b="b"/>
                <a:pathLst>
                  <a:path w="12977" h="9487" extrusionOk="0">
                    <a:moveTo>
                      <a:pt x="4705" y="0"/>
                    </a:moveTo>
                    <a:cubicBezTo>
                      <a:pt x="4514" y="0"/>
                      <a:pt x="4324" y="4"/>
                      <a:pt x="4136" y="13"/>
                    </a:cubicBezTo>
                    <a:lnTo>
                      <a:pt x="3903" y="47"/>
                    </a:lnTo>
                    <a:cubicBezTo>
                      <a:pt x="3503" y="113"/>
                      <a:pt x="3069" y="147"/>
                      <a:pt x="2669" y="147"/>
                    </a:cubicBezTo>
                    <a:lnTo>
                      <a:pt x="2702" y="213"/>
                    </a:lnTo>
                    <a:cubicBezTo>
                      <a:pt x="2769" y="280"/>
                      <a:pt x="2802" y="380"/>
                      <a:pt x="2869" y="447"/>
                    </a:cubicBezTo>
                    <a:cubicBezTo>
                      <a:pt x="2902" y="547"/>
                      <a:pt x="2969" y="647"/>
                      <a:pt x="3002" y="680"/>
                    </a:cubicBezTo>
                    <a:cubicBezTo>
                      <a:pt x="3036" y="747"/>
                      <a:pt x="3069" y="780"/>
                      <a:pt x="3102" y="814"/>
                    </a:cubicBezTo>
                    <a:cubicBezTo>
                      <a:pt x="3102" y="881"/>
                      <a:pt x="3136" y="914"/>
                      <a:pt x="3136" y="981"/>
                    </a:cubicBezTo>
                    <a:cubicBezTo>
                      <a:pt x="3136" y="1004"/>
                      <a:pt x="3102" y="1028"/>
                      <a:pt x="3071" y="1028"/>
                    </a:cubicBezTo>
                    <a:cubicBezTo>
                      <a:pt x="3058" y="1028"/>
                      <a:pt x="3045" y="1024"/>
                      <a:pt x="3036" y="1014"/>
                    </a:cubicBezTo>
                    <a:cubicBezTo>
                      <a:pt x="2969" y="947"/>
                      <a:pt x="2902" y="881"/>
                      <a:pt x="2869" y="780"/>
                    </a:cubicBezTo>
                    <a:cubicBezTo>
                      <a:pt x="2802" y="714"/>
                      <a:pt x="2769" y="647"/>
                      <a:pt x="2702" y="547"/>
                    </a:cubicBezTo>
                    <a:cubicBezTo>
                      <a:pt x="2669" y="480"/>
                      <a:pt x="2602" y="380"/>
                      <a:pt x="2569" y="313"/>
                    </a:cubicBezTo>
                    <a:cubicBezTo>
                      <a:pt x="2535" y="247"/>
                      <a:pt x="2502" y="180"/>
                      <a:pt x="2469" y="147"/>
                    </a:cubicBezTo>
                    <a:cubicBezTo>
                      <a:pt x="1935" y="213"/>
                      <a:pt x="1401" y="313"/>
                      <a:pt x="867" y="480"/>
                    </a:cubicBezTo>
                    <a:cubicBezTo>
                      <a:pt x="968" y="514"/>
                      <a:pt x="1068" y="580"/>
                      <a:pt x="1134" y="647"/>
                    </a:cubicBezTo>
                    <a:cubicBezTo>
                      <a:pt x="1334" y="747"/>
                      <a:pt x="1501" y="881"/>
                      <a:pt x="1635" y="1014"/>
                    </a:cubicBezTo>
                    <a:cubicBezTo>
                      <a:pt x="1801" y="1114"/>
                      <a:pt x="1968" y="1281"/>
                      <a:pt x="2135" y="1414"/>
                    </a:cubicBezTo>
                    <a:cubicBezTo>
                      <a:pt x="2268" y="1581"/>
                      <a:pt x="2402" y="1748"/>
                      <a:pt x="2502" y="1915"/>
                    </a:cubicBezTo>
                    <a:cubicBezTo>
                      <a:pt x="2529" y="1969"/>
                      <a:pt x="2467" y="2024"/>
                      <a:pt x="2426" y="2024"/>
                    </a:cubicBezTo>
                    <a:cubicBezTo>
                      <a:pt x="2416" y="2024"/>
                      <a:pt x="2408" y="2021"/>
                      <a:pt x="2402" y="2015"/>
                    </a:cubicBezTo>
                    <a:cubicBezTo>
                      <a:pt x="2235" y="1848"/>
                      <a:pt x="2102" y="1714"/>
                      <a:pt x="1968" y="1548"/>
                    </a:cubicBezTo>
                    <a:cubicBezTo>
                      <a:pt x="1835" y="1414"/>
                      <a:pt x="1701" y="1247"/>
                      <a:pt x="1535" y="1114"/>
                    </a:cubicBezTo>
                    <a:cubicBezTo>
                      <a:pt x="1368" y="1014"/>
                      <a:pt x="1201" y="881"/>
                      <a:pt x="1034" y="747"/>
                    </a:cubicBezTo>
                    <a:lnTo>
                      <a:pt x="767" y="614"/>
                    </a:lnTo>
                    <a:lnTo>
                      <a:pt x="634" y="514"/>
                    </a:lnTo>
                    <a:cubicBezTo>
                      <a:pt x="434" y="580"/>
                      <a:pt x="200" y="647"/>
                      <a:pt x="0" y="714"/>
                    </a:cubicBezTo>
                    <a:lnTo>
                      <a:pt x="234" y="847"/>
                    </a:lnTo>
                    <a:cubicBezTo>
                      <a:pt x="1368" y="1481"/>
                      <a:pt x="2369" y="2315"/>
                      <a:pt x="3169" y="3349"/>
                    </a:cubicBezTo>
                    <a:cubicBezTo>
                      <a:pt x="4003" y="4350"/>
                      <a:pt x="4804" y="5417"/>
                      <a:pt x="5504" y="6551"/>
                    </a:cubicBezTo>
                    <a:cubicBezTo>
                      <a:pt x="5704" y="6851"/>
                      <a:pt x="5938" y="7218"/>
                      <a:pt x="6105" y="7519"/>
                    </a:cubicBezTo>
                    <a:cubicBezTo>
                      <a:pt x="6238" y="7819"/>
                      <a:pt x="6405" y="8086"/>
                      <a:pt x="6538" y="8353"/>
                    </a:cubicBezTo>
                    <a:lnTo>
                      <a:pt x="6505" y="8219"/>
                    </a:lnTo>
                    <a:cubicBezTo>
                      <a:pt x="6438" y="8019"/>
                      <a:pt x="6371" y="7752"/>
                      <a:pt x="6305" y="7585"/>
                    </a:cubicBezTo>
                    <a:cubicBezTo>
                      <a:pt x="6238" y="7452"/>
                      <a:pt x="6205" y="7285"/>
                      <a:pt x="6138" y="7118"/>
                    </a:cubicBezTo>
                    <a:cubicBezTo>
                      <a:pt x="5938" y="6551"/>
                      <a:pt x="5704" y="5984"/>
                      <a:pt x="5437" y="5417"/>
                    </a:cubicBezTo>
                    <a:cubicBezTo>
                      <a:pt x="5137" y="4717"/>
                      <a:pt x="4804" y="3983"/>
                      <a:pt x="4437" y="3282"/>
                    </a:cubicBezTo>
                    <a:cubicBezTo>
                      <a:pt x="4437" y="3282"/>
                      <a:pt x="4451" y="3267"/>
                      <a:pt x="4461" y="3267"/>
                    </a:cubicBezTo>
                    <a:cubicBezTo>
                      <a:pt x="4466" y="3267"/>
                      <a:pt x="4470" y="3271"/>
                      <a:pt x="4470" y="3282"/>
                    </a:cubicBezTo>
                    <a:cubicBezTo>
                      <a:pt x="4737" y="3649"/>
                      <a:pt x="4970" y="4016"/>
                      <a:pt x="5171" y="4416"/>
                    </a:cubicBezTo>
                    <a:cubicBezTo>
                      <a:pt x="5537" y="5117"/>
                      <a:pt x="5871" y="5817"/>
                      <a:pt x="6171" y="6551"/>
                    </a:cubicBezTo>
                    <a:lnTo>
                      <a:pt x="6205" y="6651"/>
                    </a:lnTo>
                    <a:lnTo>
                      <a:pt x="6371" y="7118"/>
                    </a:lnTo>
                    <a:cubicBezTo>
                      <a:pt x="6338" y="6818"/>
                      <a:pt x="6305" y="6518"/>
                      <a:pt x="6271" y="6218"/>
                    </a:cubicBezTo>
                    <a:cubicBezTo>
                      <a:pt x="6238" y="5784"/>
                      <a:pt x="6238" y="5317"/>
                      <a:pt x="6205" y="4883"/>
                    </a:cubicBezTo>
                    <a:cubicBezTo>
                      <a:pt x="6171" y="4450"/>
                      <a:pt x="6205" y="3983"/>
                      <a:pt x="6205" y="3582"/>
                    </a:cubicBezTo>
                    <a:cubicBezTo>
                      <a:pt x="6205" y="3349"/>
                      <a:pt x="6238" y="3149"/>
                      <a:pt x="6238" y="2915"/>
                    </a:cubicBezTo>
                    <a:cubicBezTo>
                      <a:pt x="6238" y="2715"/>
                      <a:pt x="6271" y="2515"/>
                      <a:pt x="6338" y="2282"/>
                    </a:cubicBezTo>
                    <a:cubicBezTo>
                      <a:pt x="6356" y="2245"/>
                      <a:pt x="6405" y="2218"/>
                      <a:pt x="6445" y="2218"/>
                    </a:cubicBezTo>
                    <a:cubicBezTo>
                      <a:pt x="6478" y="2218"/>
                      <a:pt x="6505" y="2236"/>
                      <a:pt x="6505" y="2282"/>
                    </a:cubicBezTo>
                    <a:cubicBezTo>
                      <a:pt x="6505" y="2548"/>
                      <a:pt x="6505" y="2782"/>
                      <a:pt x="6471" y="3015"/>
                    </a:cubicBezTo>
                    <a:cubicBezTo>
                      <a:pt x="6438" y="3249"/>
                      <a:pt x="6438" y="3482"/>
                      <a:pt x="6438" y="3749"/>
                    </a:cubicBezTo>
                    <a:cubicBezTo>
                      <a:pt x="6405" y="4316"/>
                      <a:pt x="6405" y="4917"/>
                      <a:pt x="6438" y="5517"/>
                    </a:cubicBezTo>
                    <a:cubicBezTo>
                      <a:pt x="6438" y="5784"/>
                      <a:pt x="6471" y="6051"/>
                      <a:pt x="6471" y="6351"/>
                    </a:cubicBezTo>
                    <a:cubicBezTo>
                      <a:pt x="6538" y="6785"/>
                      <a:pt x="6572" y="7218"/>
                      <a:pt x="6638" y="7652"/>
                    </a:cubicBezTo>
                    <a:cubicBezTo>
                      <a:pt x="6705" y="7852"/>
                      <a:pt x="6738" y="8086"/>
                      <a:pt x="6772" y="8319"/>
                    </a:cubicBezTo>
                    <a:cubicBezTo>
                      <a:pt x="6772" y="8286"/>
                      <a:pt x="6772" y="8252"/>
                      <a:pt x="6772" y="8252"/>
                    </a:cubicBezTo>
                    <a:cubicBezTo>
                      <a:pt x="6738" y="7919"/>
                      <a:pt x="6705" y="7619"/>
                      <a:pt x="6672" y="7285"/>
                    </a:cubicBezTo>
                    <a:cubicBezTo>
                      <a:pt x="6672" y="6885"/>
                      <a:pt x="6672" y="6451"/>
                      <a:pt x="6672" y="6051"/>
                    </a:cubicBezTo>
                    <a:cubicBezTo>
                      <a:pt x="6705" y="5617"/>
                      <a:pt x="6772" y="5217"/>
                      <a:pt x="6838" y="4783"/>
                    </a:cubicBezTo>
                    <a:cubicBezTo>
                      <a:pt x="6872" y="4617"/>
                      <a:pt x="6905" y="4416"/>
                      <a:pt x="6938" y="4250"/>
                    </a:cubicBezTo>
                    <a:cubicBezTo>
                      <a:pt x="6938" y="4216"/>
                      <a:pt x="6938" y="4183"/>
                      <a:pt x="6938" y="4183"/>
                    </a:cubicBezTo>
                    <a:cubicBezTo>
                      <a:pt x="7005" y="3983"/>
                      <a:pt x="7072" y="3783"/>
                      <a:pt x="7172" y="3616"/>
                    </a:cubicBezTo>
                    <a:cubicBezTo>
                      <a:pt x="7185" y="3590"/>
                      <a:pt x="7207" y="3579"/>
                      <a:pt x="7228" y="3579"/>
                    </a:cubicBezTo>
                    <a:cubicBezTo>
                      <a:pt x="7262" y="3579"/>
                      <a:pt x="7293" y="3608"/>
                      <a:pt x="7272" y="3649"/>
                    </a:cubicBezTo>
                    <a:cubicBezTo>
                      <a:pt x="7305" y="3683"/>
                      <a:pt x="7305" y="3716"/>
                      <a:pt x="7272" y="3749"/>
                    </a:cubicBezTo>
                    <a:cubicBezTo>
                      <a:pt x="7272" y="3916"/>
                      <a:pt x="7239" y="4083"/>
                      <a:pt x="7205" y="4250"/>
                    </a:cubicBezTo>
                    <a:cubicBezTo>
                      <a:pt x="7139" y="4450"/>
                      <a:pt x="7105" y="4650"/>
                      <a:pt x="7072" y="4850"/>
                    </a:cubicBezTo>
                    <a:cubicBezTo>
                      <a:pt x="7005" y="5250"/>
                      <a:pt x="6938" y="5651"/>
                      <a:pt x="6905" y="6051"/>
                    </a:cubicBezTo>
                    <a:cubicBezTo>
                      <a:pt x="6872" y="6451"/>
                      <a:pt x="6872" y="6818"/>
                      <a:pt x="6872" y="7185"/>
                    </a:cubicBezTo>
                    <a:cubicBezTo>
                      <a:pt x="7005" y="6551"/>
                      <a:pt x="7172" y="5951"/>
                      <a:pt x="7405" y="5384"/>
                    </a:cubicBezTo>
                    <a:cubicBezTo>
                      <a:pt x="7572" y="4983"/>
                      <a:pt x="7772" y="4617"/>
                      <a:pt x="7973" y="4283"/>
                    </a:cubicBezTo>
                    <a:cubicBezTo>
                      <a:pt x="8106" y="4083"/>
                      <a:pt x="8206" y="3916"/>
                      <a:pt x="8339" y="3749"/>
                    </a:cubicBezTo>
                    <a:cubicBezTo>
                      <a:pt x="8440" y="3582"/>
                      <a:pt x="8573" y="3449"/>
                      <a:pt x="8740" y="3349"/>
                    </a:cubicBezTo>
                    <a:cubicBezTo>
                      <a:pt x="8752" y="3343"/>
                      <a:pt x="8763" y="3340"/>
                      <a:pt x="8773" y="3340"/>
                    </a:cubicBezTo>
                    <a:cubicBezTo>
                      <a:pt x="8818" y="3340"/>
                      <a:pt x="8840" y="3395"/>
                      <a:pt x="8840" y="3449"/>
                    </a:cubicBezTo>
                    <a:cubicBezTo>
                      <a:pt x="8806" y="3549"/>
                      <a:pt x="8773" y="3649"/>
                      <a:pt x="8706" y="3716"/>
                    </a:cubicBezTo>
                    <a:cubicBezTo>
                      <a:pt x="8640" y="3816"/>
                      <a:pt x="8573" y="3916"/>
                      <a:pt x="8506" y="4016"/>
                    </a:cubicBezTo>
                    <a:cubicBezTo>
                      <a:pt x="8373" y="4183"/>
                      <a:pt x="8239" y="4383"/>
                      <a:pt x="8139" y="4550"/>
                    </a:cubicBezTo>
                    <a:cubicBezTo>
                      <a:pt x="7739" y="5250"/>
                      <a:pt x="7439" y="5984"/>
                      <a:pt x="7239" y="6785"/>
                    </a:cubicBezTo>
                    <a:cubicBezTo>
                      <a:pt x="7139" y="7152"/>
                      <a:pt x="7072" y="7552"/>
                      <a:pt x="7039" y="7952"/>
                    </a:cubicBezTo>
                    <a:cubicBezTo>
                      <a:pt x="7039" y="8186"/>
                      <a:pt x="7039" y="8386"/>
                      <a:pt x="7039" y="8586"/>
                    </a:cubicBezTo>
                    <a:cubicBezTo>
                      <a:pt x="7105" y="8119"/>
                      <a:pt x="7239" y="7685"/>
                      <a:pt x="7405" y="7218"/>
                    </a:cubicBezTo>
                    <a:cubicBezTo>
                      <a:pt x="7506" y="6885"/>
                      <a:pt x="7639" y="6518"/>
                      <a:pt x="7806" y="6184"/>
                    </a:cubicBezTo>
                    <a:cubicBezTo>
                      <a:pt x="7872" y="6018"/>
                      <a:pt x="7973" y="5851"/>
                      <a:pt x="8073" y="5684"/>
                    </a:cubicBezTo>
                    <a:cubicBezTo>
                      <a:pt x="8139" y="5517"/>
                      <a:pt x="8239" y="5350"/>
                      <a:pt x="8373" y="5217"/>
                    </a:cubicBezTo>
                    <a:cubicBezTo>
                      <a:pt x="8392" y="5197"/>
                      <a:pt x="8412" y="5189"/>
                      <a:pt x="8430" y="5189"/>
                    </a:cubicBezTo>
                    <a:cubicBezTo>
                      <a:pt x="8473" y="5189"/>
                      <a:pt x="8506" y="5237"/>
                      <a:pt x="8506" y="5284"/>
                    </a:cubicBezTo>
                    <a:cubicBezTo>
                      <a:pt x="8440" y="5450"/>
                      <a:pt x="8373" y="5617"/>
                      <a:pt x="8273" y="5784"/>
                    </a:cubicBezTo>
                    <a:cubicBezTo>
                      <a:pt x="8173" y="5951"/>
                      <a:pt x="8106" y="6118"/>
                      <a:pt x="8006" y="6284"/>
                    </a:cubicBezTo>
                    <a:cubicBezTo>
                      <a:pt x="7872" y="6618"/>
                      <a:pt x="7706" y="6952"/>
                      <a:pt x="7606" y="7318"/>
                    </a:cubicBezTo>
                    <a:cubicBezTo>
                      <a:pt x="7372" y="7986"/>
                      <a:pt x="7172" y="8719"/>
                      <a:pt x="7072" y="9420"/>
                    </a:cubicBezTo>
                    <a:lnTo>
                      <a:pt x="7105" y="9487"/>
                    </a:lnTo>
                    <a:cubicBezTo>
                      <a:pt x="7305" y="8820"/>
                      <a:pt x="7606" y="8186"/>
                      <a:pt x="7939" y="7552"/>
                    </a:cubicBezTo>
                    <a:cubicBezTo>
                      <a:pt x="9107" y="5350"/>
                      <a:pt x="10775" y="3449"/>
                      <a:pt x="12743" y="1948"/>
                    </a:cubicBezTo>
                    <a:lnTo>
                      <a:pt x="12976" y="1781"/>
                    </a:lnTo>
                    <a:lnTo>
                      <a:pt x="12843" y="1781"/>
                    </a:lnTo>
                    <a:cubicBezTo>
                      <a:pt x="12809" y="1781"/>
                      <a:pt x="12743" y="1748"/>
                      <a:pt x="12676" y="1714"/>
                    </a:cubicBezTo>
                    <a:cubicBezTo>
                      <a:pt x="12643" y="1714"/>
                      <a:pt x="12643" y="1648"/>
                      <a:pt x="12676" y="1614"/>
                    </a:cubicBezTo>
                    <a:lnTo>
                      <a:pt x="12676" y="1614"/>
                    </a:lnTo>
                    <a:cubicBezTo>
                      <a:pt x="12309" y="1648"/>
                      <a:pt x="11942" y="1714"/>
                      <a:pt x="11575" y="1848"/>
                    </a:cubicBezTo>
                    <a:cubicBezTo>
                      <a:pt x="11442" y="1881"/>
                      <a:pt x="11342" y="1915"/>
                      <a:pt x="11208" y="1948"/>
                    </a:cubicBezTo>
                    <a:lnTo>
                      <a:pt x="10875" y="2115"/>
                    </a:lnTo>
                    <a:lnTo>
                      <a:pt x="10574" y="2282"/>
                    </a:lnTo>
                    <a:cubicBezTo>
                      <a:pt x="10474" y="2348"/>
                      <a:pt x="10341" y="2382"/>
                      <a:pt x="10241" y="2415"/>
                    </a:cubicBezTo>
                    <a:cubicBezTo>
                      <a:pt x="10235" y="2421"/>
                      <a:pt x="10227" y="2424"/>
                      <a:pt x="10220" y="2424"/>
                    </a:cubicBezTo>
                    <a:cubicBezTo>
                      <a:pt x="10186" y="2424"/>
                      <a:pt x="10147" y="2369"/>
                      <a:pt x="10174" y="2315"/>
                    </a:cubicBezTo>
                    <a:cubicBezTo>
                      <a:pt x="10241" y="2248"/>
                      <a:pt x="10341" y="2148"/>
                      <a:pt x="10474" y="2115"/>
                    </a:cubicBezTo>
                    <a:lnTo>
                      <a:pt x="10641" y="2081"/>
                    </a:lnTo>
                    <a:cubicBezTo>
                      <a:pt x="10741" y="2015"/>
                      <a:pt x="10841" y="1948"/>
                      <a:pt x="10941" y="1915"/>
                    </a:cubicBezTo>
                    <a:cubicBezTo>
                      <a:pt x="11141" y="1815"/>
                      <a:pt x="11375" y="1714"/>
                      <a:pt x="11642" y="1648"/>
                    </a:cubicBezTo>
                    <a:cubicBezTo>
                      <a:pt x="11975" y="1548"/>
                      <a:pt x="12309" y="1481"/>
                      <a:pt x="12676" y="1448"/>
                    </a:cubicBezTo>
                    <a:cubicBezTo>
                      <a:pt x="12409" y="1348"/>
                      <a:pt x="12176" y="1247"/>
                      <a:pt x="11942" y="1147"/>
                    </a:cubicBezTo>
                    <a:lnTo>
                      <a:pt x="11809" y="1114"/>
                    </a:lnTo>
                    <a:lnTo>
                      <a:pt x="11675" y="1081"/>
                    </a:lnTo>
                    <a:cubicBezTo>
                      <a:pt x="9974" y="614"/>
                      <a:pt x="8206" y="280"/>
                      <a:pt x="6405" y="80"/>
                    </a:cubicBezTo>
                    <a:cubicBezTo>
                      <a:pt x="6405" y="80"/>
                      <a:pt x="6405" y="113"/>
                      <a:pt x="6405" y="113"/>
                    </a:cubicBezTo>
                    <a:cubicBezTo>
                      <a:pt x="6405" y="147"/>
                      <a:pt x="6405" y="180"/>
                      <a:pt x="6405" y="213"/>
                    </a:cubicBezTo>
                    <a:lnTo>
                      <a:pt x="6405" y="347"/>
                    </a:lnTo>
                    <a:lnTo>
                      <a:pt x="6405" y="480"/>
                    </a:lnTo>
                    <a:lnTo>
                      <a:pt x="6405" y="580"/>
                    </a:lnTo>
                    <a:cubicBezTo>
                      <a:pt x="6405" y="580"/>
                      <a:pt x="6405" y="614"/>
                      <a:pt x="6371" y="647"/>
                    </a:cubicBezTo>
                    <a:cubicBezTo>
                      <a:pt x="6371" y="664"/>
                      <a:pt x="6355" y="672"/>
                      <a:pt x="6338" y="672"/>
                    </a:cubicBezTo>
                    <a:cubicBezTo>
                      <a:pt x="6321" y="672"/>
                      <a:pt x="6305" y="664"/>
                      <a:pt x="6305" y="647"/>
                    </a:cubicBezTo>
                    <a:cubicBezTo>
                      <a:pt x="6271" y="614"/>
                      <a:pt x="6271" y="580"/>
                      <a:pt x="6271" y="580"/>
                    </a:cubicBezTo>
                    <a:lnTo>
                      <a:pt x="6271" y="480"/>
                    </a:lnTo>
                    <a:lnTo>
                      <a:pt x="6271" y="347"/>
                    </a:lnTo>
                    <a:lnTo>
                      <a:pt x="6271" y="213"/>
                    </a:lnTo>
                    <a:cubicBezTo>
                      <a:pt x="6271" y="180"/>
                      <a:pt x="6271" y="147"/>
                      <a:pt x="6271" y="113"/>
                    </a:cubicBezTo>
                    <a:cubicBezTo>
                      <a:pt x="6271" y="113"/>
                      <a:pt x="6271" y="80"/>
                      <a:pt x="6271" y="80"/>
                    </a:cubicBezTo>
                    <a:cubicBezTo>
                      <a:pt x="5759" y="31"/>
                      <a:pt x="5228" y="0"/>
                      <a:pt x="470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8" name="Google Shape;2038;p60"/>
              <p:cNvSpPr/>
              <p:nvPr/>
            </p:nvSpPr>
            <p:spPr>
              <a:xfrm>
                <a:off x="2780500" y="2493900"/>
                <a:ext cx="75900" cy="539575"/>
              </a:xfrm>
              <a:custGeom>
                <a:avLst/>
                <a:gdLst/>
                <a:ahLst/>
                <a:cxnLst/>
                <a:rect l="l" t="t" r="r" b="b"/>
                <a:pathLst>
                  <a:path w="3036" h="21583" extrusionOk="0">
                    <a:moveTo>
                      <a:pt x="200" y="0"/>
                    </a:moveTo>
                    <a:lnTo>
                      <a:pt x="234" y="67"/>
                    </a:lnTo>
                    <a:cubicBezTo>
                      <a:pt x="734" y="1201"/>
                      <a:pt x="1134" y="2369"/>
                      <a:pt x="1434" y="3603"/>
                    </a:cubicBezTo>
                    <a:cubicBezTo>
                      <a:pt x="1735" y="4770"/>
                      <a:pt x="1968" y="6005"/>
                      <a:pt x="2102" y="7239"/>
                    </a:cubicBezTo>
                    <a:cubicBezTo>
                      <a:pt x="2235" y="8473"/>
                      <a:pt x="2268" y="9707"/>
                      <a:pt x="2202" y="10941"/>
                    </a:cubicBezTo>
                    <a:cubicBezTo>
                      <a:pt x="2135" y="12342"/>
                      <a:pt x="2002" y="13710"/>
                      <a:pt x="1735" y="15044"/>
                    </a:cubicBezTo>
                    <a:cubicBezTo>
                      <a:pt x="1635" y="15745"/>
                      <a:pt x="1468" y="16445"/>
                      <a:pt x="1334" y="17146"/>
                    </a:cubicBezTo>
                    <a:cubicBezTo>
                      <a:pt x="1268" y="17479"/>
                      <a:pt x="1168" y="17846"/>
                      <a:pt x="1101" y="18180"/>
                    </a:cubicBezTo>
                    <a:cubicBezTo>
                      <a:pt x="1034" y="18514"/>
                      <a:pt x="934" y="18880"/>
                      <a:pt x="834" y="19214"/>
                    </a:cubicBezTo>
                    <a:cubicBezTo>
                      <a:pt x="834" y="19247"/>
                      <a:pt x="767" y="19281"/>
                      <a:pt x="701" y="19281"/>
                    </a:cubicBezTo>
                    <a:cubicBezTo>
                      <a:pt x="701" y="19381"/>
                      <a:pt x="667" y="19481"/>
                      <a:pt x="634" y="19614"/>
                    </a:cubicBezTo>
                    <a:cubicBezTo>
                      <a:pt x="434" y="20281"/>
                      <a:pt x="200" y="20949"/>
                      <a:pt x="0" y="21582"/>
                    </a:cubicBezTo>
                    <a:lnTo>
                      <a:pt x="1334" y="21582"/>
                    </a:lnTo>
                    <a:cubicBezTo>
                      <a:pt x="1535" y="20915"/>
                      <a:pt x="1768" y="20281"/>
                      <a:pt x="1935" y="19648"/>
                    </a:cubicBezTo>
                    <a:cubicBezTo>
                      <a:pt x="2035" y="19281"/>
                      <a:pt x="2135" y="18914"/>
                      <a:pt x="2235" y="18547"/>
                    </a:cubicBezTo>
                    <a:cubicBezTo>
                      <a:pt x="2268" y="18413"/>
                      <a:pt x="2268" y="18247"/>
                      <a:pt x="2302" y="18080"/>
                    </a:cubicBezTo>
                    <a:cubicBezTo>
                      <a:pt x="2368" y="17780"/>
                      <a:pt x="2435" y="17446"/>
                      <a:pt x="2469" y="17146"/>
                    </a:cubicBezTo>
                    <a:cubicBezTo>
                      <a:pt x="2602" y="16479"/>
                      <a:pt x="2702" y="15845"/>
                      <a:pt x="2769" y="15178"/>
                    </a:cubicBezTo>
                    <a:cubicBezTo>
                      <a:pt x="2936" y="13877"/>
                      <a:pt x="3036" y="12576"/>
                      <a:pt x="3036" y="11242"/>
                    </a:cubicBezTo>
                    <a:cubicBezTo>
                      <a:pt x="3036" y="9941"/>
                      <a:pt x="2936" y="8640"/>
                      <a:pt x="2802" y="7305"/>
                    </a:cubicBezTo>
                    <a:cubicBezTo>
                      <a:pt x="2635" y="6038"/>
                      <a:pt x="2402" y="4737"/>
                      <a:pt x="2068" y="3503"/>
                    </a:cubicBezTo>
                    <a:cubicBezTo>
                      <a:pt x="1901" y="2869"/>
                      <a:pt x="1701" y="2269"/>
                      <a:pt x="1468" y="1668"/>
                    </a:cubicBezTo>
                    <a:cubicBezTo>
                      <a:pt x="1201" y="1101"/>
                      <a:pt x="867" y="567"/>
                      <a:pt x="534" y="34"/>
                    </a:cubicBezTo>
                    <a:lnTo>
                      <a:pt x="20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9" name="Google Shape;2039;p60"/>
              <p:cNvSpPr/>
              <p:nvPr/>
            </p:nvSpPr>
            <p:spPr>
              <a:xfrm>
                <a:off x="2799675" y="2494725"/>
                <a:ext cx="281050" cy="275225"/>
              </a:xfrm>
              <a:custGeom>
                <a:avLst/>
                <a:gdLst/>
                <a:ahLst/>
                <a:cxnLst/>
                <a:rect l="l" t="t" r="r" b="b"/>
                <a:pathLst>
                  <a:path w="11242" h="11009" extrusionOk="0">
                    <a:moveTo>
                      <a:pt x="0" y="1"/>
                    </a:moveTo>
                    <a:lnTo>
                      <a:pt x="134" y="201"/>
                    </a:lnTo>
                    <a:cubicBezTo>
                      <a:pt x="868" y="1268"/>
                      <a:pt x="1368" y="2469"/>
                      <a:pt x="1635" y="3737"/>
                    </a:cubicBezTo>
                    <a:cubicBezTo>
                      <a:pt x="1968" y="5038"/>
                      <a:pt x="2202" y="6338"/>
                      <a:pt x="2335" y="7639"/>
                    </a:cubicBezTo>
                    <a:cubicBezTo>
                      <a:pt x="2369" y="8040"/>
                      <a:pt x="2402" y="8407"/>
                      <a:pt x="2435" y="8774"/>
                    </a:cubicBezTo>
                    <a:cubicBezTo>
                      <a:pt x="2469" y="9107"/>
                      <a:pt x="2502" y="9407"/>
                      <a:pt x="2502" y="9708"/>
                    </a:cubicBezTo>
                    <a:lnTo>
                      <a:pt x="2535" y="9574"/>
                    </a:lnTo>
                    <a:lnTo>
                      <a:pt x="2602" y="8940"/>
                    </a:lnTo>
                    <a:cubicBezTo>
                      <a:pt x="2636" y="8774"/>
                      <a:pt x="2669" y="8607"/>
                      <a:pt x="2669" y="8440"/>
                    </a:cubicBezTo>
                    <a:cubicBezTo>
                      <a:pt x="2736" y="7806"/>
                      <a:pt x="2802" y="7206"/>
                      <a:pt x="2802" y="6605"/>
                    </a:cubicBezTo>
                    <a:cubicBezTo>
                      <a:pt x="2836" y="5805"/>
                      <a:pt x="2836" y="5038"/>
                      <a:pt x="2836" y="4237"/>
                    </a:cubicBezTo>
                    <a:cubicBezTo>
                      <a:pt x="2836" y="4220"/>
                      <a:pt x="2844" y="4212"/>
                      <a:pt x="2852" y="4212"/>
                    </a:cubicBezTo>
                    <a:cubicBezTo>
                      <a:pt x="2861" y="4212"/>
                      <a:pt x="2869" y="4220"/>
                      <a:pt x="2869" y="4237"/>
                    </a:cubicBezTo>
                    <a:cubicBezTo>
                      <a:pt x="2902" y="4704"/>
                      <a:pt x="2969" y="5138"/>
                      <a:pt x="2969" y="5571"/>
                    </a:cubicBezTo>
                    <a:cubicBezTo>
                      <a:pt x="3002" y="6372"/>
                      <a:pt x="3002" y="7139"/>
                      <a:pt x="2936" y="7940"/>
                    </a:cubicBezTo>
                    <a:lnTo>
                      <a:pt x="2936" y="8040"/>
                    </a:lnTo>
                    <a:cubicBezTo>
                      <a:pt x="2936" y="8206"/>
                      <a:pt x="2902" y="8373"/>
                      <a:pt x="2902" y="8540"/>
                    </a:cubicBezTo>
                    <a:cubicBezTo>
                      <a:pt x="3002" y="8240"/>
                      <a:pt x="3103" y="7973"/>
                      <a:pt x="3203" y="7706"/>
                    </a:cubicBezTo>
                    <a:cubicBezTo>
                      <a:pt x="3369" y="7272"/>
                      <a:pt x="3536" y="6872"/>
                      <a:pt x="3736" y="6439"/>
                    </a:cubicBezTo>
                    <a:cubicBezTo>
                      <a:pt x="3903" y="6038"/>
                      <a:pt x="4103" y="5671"/>
                      <a:pt x="4303" y="5271"/>
                    </a:cubicBezTo>
                    <a:cubicBezTo>
                      <a:pt x="4403" y="5104"/>
                      <a:pt x="4504" y="4904"/>
                      <a:pt x="4637" y="4737"/>
                    </a:cubicBezTo>
                    <a:cubicBezTo>
                      <a:pt x="4737" y="4537"/>
                      <a:pt x="4837" y="4337"/>
                      <a:pt x="5004" y="4204"/>
                    </a:cubicBezTo>
                    <a:cubicBezTo>
                      <a:pt x="5016" y="4180"/>
                      <a:pt x="5040" y="4169"/>
                      <a:pt x="5065" y="4169"/>
                    </a:cubicBezTo>
                    <a:cubicBezTo>
                      <a:pt x="5111" y="4169"/>
                      <a:pt x="5159" y="4206"/>
                      <a:pt x="5137" y="4270"/>
                    </a:cubicBezTo>
                    <a:cubicBezTo>
                      <a:pt x="5037" y="4470"/>
                      <a:pt x="4937" y="4704"/>
                      <a:pt x="4804" y="4904"/>
                    </a:cubicBezTo>
                    <a:cubicBezTo>
                      <a:pt x="4670" y="5104"/>
                      <a:pt x="4570" y="5304"/>
                      <a:pt x="4437" y="5538"/>
                    </a:cubicBezTo>
                    <a:cubicBezTo>
                      <a:pt x="4170" y="6038"/>
                      <a:pt x="3903" y="6572"/>
                      <a:pt x="3670" y="7106"/>
                    </a:cubicBezTo>
                    <a:cubicBezTo>
                      <a:pt x="3570" y="7373"/>
                      <a:pt x="3469" y="7639"/>
                      <a:pt x="3369" y="7873"/>
                    </a:cubicBezTo>
                    <a:cubicBezTo>
                      <a:pt x="3203" y="8307"/>
                      <a:pt x="3069" y="8707"/>
                      <a:pt x="2936" y="9140"/>
                    </a:cubicBezTo>
                    <a:cubicBezTo>
                      <a:pt x="2869" y="9341"/>
                      <a:pt x="2836" y="9574"/>
                      <a:pt x="2769" y="9774"/>
                    </a:cubicBezTo>
                    <a:cubicBezTo>
                      <a:pt x="2769" y="9774"/>
                      <a:pt x="2802" y="9741"/>
                      <a:pt x="2802" y="9741"/>
                    </a:cubicBezTo>
                    <a:cubicBezTo>
                      <a:pt x="2902" y="9441"/>
                      <a:pt x="3002" y="9140"/>
                      <a:pt x="3136" y="8840"/>
                    </a:cubicBezTo>
                    <a:cubicBezTo>
                      <a:pt x="3303" y="8440"/>
                      <a:pt x="3469" y="8073"/>
                      <a:pt x="3703" y="7706"/>
                    </a:cubicBezTo>
                    <a:cubicBezTo>
                      <a:pt x="3903" y="7339"/>
                      <a:pt x="4137" y="7006"/>
                      <a:pt x="4370" y="6672"/>
                    </a:cubicBezTo>
                    <a:cubicBezTo>
                      <a:pt x="4470" y="6505"/>
                      <a:pt x="4604" y="6372"/>
                      <a:pt x="4704" y="6205"/>
                    </a:cubicBezTo>
                    <a:lnTo>
                      <a:pt x="4770" y="6172"/>
                    </a:lnTo>
                    <a:cubicBezTo>
                      <a:pt x="4870" y="6005"/>
                      <a:pt x="5037" y="5871"/>
                      <a:pt x="5171" y="5738"/>
                    </a:cubicBezTo>
                    <a:cubicBezTo>
                      <a:pt x="5183" y="5732"/>
                      <a:pt x="5195" y="5729"/>
                      <a:pt x="5207" y="5729"/>
                    </a:cubicBezTo>
                    <a:cubicBezTo>
                      <a:pt x="5258" y="5729"/>
                      <a:pt x="5298" y="5784"/>
                      <a:pt x="5271" y="5838"/>
                    </a:cubicBezTo>
                    <a:cubicBezTo>
                      <a:pt x="5271" y="5871"/>
                      <a:pt x="5237" y="5871"/>
                      <a:pt x="5237" y="5905"/>
                    </a:cubicBezTo>
                    <a:cubicBezTo>
                      <a:pt x="5137" y="6038"/>
                      <a:pt x="5037" y="6205"/>
                      <a:pt x="4904" y="6338"/>
                    </a:cubicBezTo>
                    <a:cubicBezTo>
                      <a:pt x="4804" y="6505"/>
                      <a:pt x="4670" y="6639"/>
                      <a:pt x="4537" y="6805"/>
                    </a:cubicBezTo>
                    <a:cubicBezTo>
                      <a:pt x="4303" y="7139"/>
                      <a:pt x="4070" y="7473"/>
                      <a:pt x="3870" y="7840"/>
                    </a:cubicBezTo>
                    <a:cubicBezTo>
                      <a:pt x="3670" y="8173"/>
                      <a:pt x="3503" y="8507"/>
                      <a:pt x="3336" y="8840"/>
                    </a:cubicBezTo>
                    <a:cubicBezTo>
                      <a:pt x="3970" y="8006"/>
                      <a:pt x="4737" y="7272"/>
                      <a:pt x="5638" y="6705"/>
                    </a:cubicBezTo>
                    <a:cubicBezTo>
                      <a:pt x="5804" y="6605"/>
                      <a:pt x="5971" y="6505"/>
                      <a:pt x="6171" y="6405"/>
                    </a:cubicBezTo>
                    <a:cubicBezTo>
                      <a:pt x="6338" y="6305"/>
                      <a:pt x="6538" y="6238"/>
                      <a:pt x="6738" y="6205"/>
                    </a:cubicBezTo>
                    <a:cubicBezTo>
                      <a:pt x="6772" y="6238"/>
                      <a:pt x="6805" y="6305"/>
                      <a:pt x="6772" y="6338"/>
                    </a:cubicBezTo>
                    <a:cubicBezTo>
                      <a:pt x="6672" y="6439"/>
                      <a:pt x="6605" y="6472"/>
                      <a:pt x="6505" y="6539"/>
                    </a:cubicBezTo>
                    <a:cubicBezTo>
                      <a:pt x="6405" y="6605"/>
                      <a:pt x="6305" y="6639"/>
                      <a:pt x="6205" y="6705"/>
                    </a:cubicBezTo>
                    <a:cubicBezTo>
                      <a:pt x="6005" y="6805"/>
                      <a:pt x="5804" y="6939"/>
                      <a:pt x="5638" y="7039"/>
                    </a:cubicBezTo>
                    <a:cubicBezTo>
                      <a:pt x="4971" y="7473"/>
                      <a:pt x="4370" y="8040"/>
                      <a:pt x="3836" y="8640"/>
                    </a:cubicBezTo>
                    <a:cubicBezTo>
                      <a:pt x="3603" y="8940"/>
                      <a:pt x="3369" y="9274"/>
                      <a:pt x="3169" y="9607"/>
                    </a:cubicBezTo>
                    <a:cubicBezTo>
                      <a:pt x="3069" y="9808"/>
                      <a:pt x="2969" y="9974"/>
                      <a:pt x="2869" y="10175"/>
                    </a:cubicBezTo>
                    <a:cubicBezTo>
                      <a:pt x="3369" y="9507"/>
                      <a:pt x="3970" y="8874"/>
                      <a:pt x="4637" y="8373"/>
                    </a:cubicBezTo>
                    <a:cubicBezTo>
                      <a:pt x="4770" y="8240"/>
                      <a:pt x="4937" y="8140"/>
                      <a:pt x="5071" y="8006"/>
                    </a:cubicBezTo>
                    <a:cubicBezTo>
                      <a:pt x="5237" y="7906"/>
                      <a:pt x="5404" y="7806"/>
                      <a:pt x="5571" y="7739"/>
                    </a:cubicBezTo>
                    <a:cubicBezTo>
                      <a:pt x="5580" y="7735"/>
                      <a:pt x="5590" y="7733"/>
                      <a:pt x="5599" y="7733"/>
                    </a:cubicBezTo>
                    <a:cubicBezTo>
                      <a:pt x="5654" y="7733"/>
                      <a:pt x="5695" y="7811"/>
                      <a:pt x="5638" y="7840"/>
                    </a:cubicBezTo>
                    <a:cubicBezTo>
                      <a:pt x="5538" y="7973"/>
                      <a:pt x="5371" y="8106"/>
                      <a:pt x="5237" y="8206"/>
                    </a:cubicBezTo>
                    <a:cubicBezTo>
                      <a:pt x="5071" y="8307"/>
                      <a:pt x="4937" y="8407"/>
                      <a:pt x="4804" y="8540"/>
                    </a:cubicBezTo>
                    <a:cubicBezTo>
                      <a:pt x="4504" y="8774"/>
                      <a:pt x="4237" y="9007"/>
                      <a:pt x="3970" y="9274"/>
                    </a:cubicBezTo>
                    <a:cubicBezTo>
                      <a:pt x="3436" y="9774"/>
                      <a:pt x="2969" y="10341"/>
                      <a:pt x="2535" y="10942"/>
                    </a:cubicBezTo>
                    <a:lnTo>
                      <a:pt x="2535" y="11008"/>
                    </a:lnTo>
                    <a:cubicBezTo>
                      <a:pt x="3036" y="10508"/>
                      <a:pt x="3603" y="10074"/>
                      <a:pt x="4170" y="9641"/>
                    </a:cubicBezTo>
                    <a:cubicBezTo>
                      <a:pt x="6205" y="8206"/>
                      <a:pt x="8506" y="7206"/>
                      <a:pt x="10975" y="6739"/>
                    </a:cubicBezTo>
                    <a:lnTo>
                      <a:pt x="11242" y="6672"/>
                    </a:lnTo>
                    <a:lnTo>
                      <a:pt x="11208" y="6639"/>
                    </a:lnTo>
                    <a:lnTo>
                      <a:pt x="11142" y="6605"/>
                    </a:lnTo>
                    <a:cubicBezTo>
                      <a:pt x="11108" y="6572"/>
                      <a:pt x="11075" y="6539"/>
                      <a:pt x="11042" y="6505"/>
                    </a:cubicBezTo>
                    <a:cubicBezTo>
                      <a:pt x="11008" y="6439"/>
                      <a:pt x="11042" y="6405"/>
                      <a:pt x="11075" y="6405"/>
                    </a:cubicBezTo>
                    <a:cubicBezTo>
                      <a:pt x="10708" y="6272"/>
                      <a:pt x="10374" y="6172"/>
                      <a:pt x="9974" y="6105"/>
                    </a:cubicBezTo>
                    <a:cubicBezTo>
                      <a:pt x="9841" y="6072"/>
                      <a:pt x="9674" y="6038"/>
                      <a:pt x="9574" y="6038"/>
                    </a:cubicBezTo>
                    <a:lnTo>
                      <a:pt x="8873" y="6038"/>
                    </a:lnTo>
                    <a:cubicBezTo>
                      <a:pt x="8807" y="6055"/>
                      <a:pt x="8748" y="6063"/>
                      <a:pt x="8690" y="6063"/>
                    </a:cubicBezTo>
                    <a:cubicBezTo>
                      <a:pt x="8631" y="6063"/>
                      <a:pt x="8573" y="6055"/>
                      <a:pt x="8506" y="6038"/>
                    </a:cubicBezTo>
                    <a:cubicBezTo>
                      <a:pt x="8473" y="6038"/>
                      <a:pt x="8440" y="5938"/>
                      <a:pt x="8473" y="5938"/>
                    </a:cubicBezTo>
                    <a:cubicBezTo>
                      <a:pt x="8606" y="5871"/>
                      <a:pt x="8740" y="5838"/>
                      <a:pt x="8840" y="5838"/>
                    </a:cubicBezTo>
                    <a:lnTo>
                      <a:pt x="9240" y="5838"/>
                    </a:lnTo>
                    <a:cubicBezTo>
                      <a:pt x="9507" y="5838"/>
                      <a:pt x="9741" y="5871"/>
                      <a:pt x="10007" y="5905"/>
                    </a:cubicBezTo>
                    <a:cubicBezTo>
                      <a:pt x="10341" y="5972"/>
                      <a:pt x="10675" y="6038"/>
                      <a:pt x="11008" y="6172"/>
                    </a:cubicBezTo>
                    <a:cubicBezTo>
                      <a:pt x="10841" y="6005"/>
                      <a:pt x="10641" y="5805"/>
                      <a:pt x="10474" y="5605"/>
                    </a:cubicBezTo>
                    <a:cubicBezTo>
                      <a:pt x="10474" y="5571"/>
                      <a:pt x="10441" y="5538"/>
                      <a:pt x="10408" y="5505"/>
                    </a:cubicBezTo>
                    <a:lnTo>
                      <a:pt x="10308" y="5438"/>
                    </a:lnTo>
                    <a:cubicBezTo>
                      <a:pt x="8940" y="4237"/>
                      <a:pt x="7506" y="3170"/>
                      <a:pt x="6005" y="2202"/>
                    </a:cubicBezTo>
                    <a:lnTo>
                      <a:pt x="6005" y="2269"/>
                    </a:lnTo>
                    <a:cubicBezTo>
                      <a:pt x="6005" y="2302"/>
                      <a:pt x="5971" y="2302"/>
                      <a:pt x="5971" y="2336"/>
                    </a:cubicBezTo>
                    <a:lnTo>
                      <a:pt x="5905" y="2469"/>
                    </a:lnTo>
                    <a:lnTo>
                      <a:pt x="5838" y="2602"/>
                    </a:lnTo>
                    <a:cubicBezTo>
                      <a:pt x="5838" y="2602"/>
                      <a:pt x="5838" y="2636"/>
                      <a:pt x="5804" y="2669"/>
                    </a:cubicBezTo>
                    <a:lnTo>
                      <a:pt x="5771" y="2703"/>
                    </a:lnTo>
                    <a:cubicBezTo>
                      <a:pt x="5761" y="2712"/>
                      <a:pt x="5749" y="2716"/>
                      <a:pt x="5736" y="2716"/>
                    </a:cubicBezTo>
                    <a:cubicBezTo>
                      <a:pt x="5704" y="2716"/>
                      <a:pt x="5671" y="2693"/>
                      <a:pt x="5671" y="2669"/>
                    </a:cubicBezTo>
                    <a:lnTo>
                      <a:pt x="5671" y="2602"/>
                    </a:lnTo>
                    <a:cubicBezTo>
                      <a:pt x="5671" y="2569"/>
                      <a:pt x="5704" y="2536"/>
                      <a:pt x="5704" y="2536"/>
                    </a:cubicBezTo>
                    <a:cubicBezTo>
                      <a:pt x="5738" y="2469"/>
                      <a:pt x="5771" y="2436"/>
                      <a:pt x="5771" y="2402"/>
                    </a:cubicBezTo>
                    <a:lnTo>
                      <a:pt x="5838" y="2269"/>
                    </a:lnTo>
                    <a:lnTo>
                      <a:pt x="5871" y="2202"/>
                    </a:lnTo>
                    <a:cubicBezTo>
                      <a:pt x="5871" y="2202"/>
                      <a:pt x="5905" y="2169"/>
                      <a:pt x="5905" y="2169"/>
                    </a:cubicBezTo>
                    <a:cubicBezTo>
                      <a:pt x="5304" y="1802"/>
                      <a:pt x="4670" y="1468"/>
                      <a:pt x="4037" y="1168"/>
                    </a:cubicBezTo>
                    <a:lnTo>
                      <a:pt x="3803" y="1101"/>
                    </a:lnTo>
                    <a:cubicBezTo>
                      <a:pt x="3403" y="1001"/>
                      <a:pt x="3002" y="835"/>
                      <a:pt x="2636" y="634"/>
                    </a:cubicBezTo>
                    <a:cubicBezTo>
                      <a:pt x="2636" y="668"/>
                      <a:pt x="2636" y="701"/>
                      <a:pt x="2636" y="734"/>
                    </a:cubicBezTo>
                    <a:cubicBezTo>
                      <a:pt x="2669" y="835"/>
                      <a:pt x="2669" y="901"/>
                      <a:pt x="2669" y="1001"/>
                    </a:cubicBezTo>
                    <a:cubicBezTo>
                      <a:pt x="2669" y="1101"/>
                      <a:pt x="2702" y="1235"/>
                      <a:pt x="2702" y="1302"/>
                    </a:cubicBezTo>
                    <a:lnTo>
                      <a:pt x="2702" y="1435"/>
                    </a:lnTo>
                    <a:cubicBezTo>
                      <a:pt x="2702" y="1502"/>
                      <a:pt x="2702" y="1535"/>
                      <a:pt x="2702" y="1602"/>
                    </a:cubicBezTo>
                    <a:cubicBezTo>
                      <a:pt x="2686" y="1618"/>
                      <a:pt x="2669" y="1627"/>
                      <a:pt x="2652" y="1627"/>
                    </a:cubicBezTo>
                    <a:cubicBezTo>
                      <a:pt x="2636" y="1627"/>
                      <a:pt x="2619" y="1618"/>
                      <a:pt x="2602" y="1602"/>
                    </a:cubicBezTo>
                    <a:cubicBezTo>
                      <a:pt x="2569" y="1502"/>
                      <a:pt x="2535" y="1402"/>
                      <a:pt x="2535" y="1302"/>
                    </a:cubicBezTo>
                    <a:cubicBezTo>
                      <a:pt x="2502" y="1235"/>
                      <a:pt x="2502" y="1135"/>
                      <a:pt x="2502" y="1035"/>
                    </a:cubicBezTo>
                    <a:cubicBezTo>
                      <a:pt x="2502" y="935"/>
                      <a:pt x="2469" y="835"/>
                      <a:pt x="2469" y="734"/>
                    </a:cubicBezTo>
                    <a:lnTo>
                      <a:pt x="2469" y="568"/>
                    </a:lnTo>
                    <a:cubicBezTo>
                      <a:pt x="1968" y="368"/>
                      <a:pt x="1435" y="234"/>
                      <a:pt x="868" y="134"/>
                    </a:cubicBezTo>
                    <a:lnTo>
                      <a:pt x="868" y="134"/>
                    </a:lnTo>
                    <a:cubicBezTo>
                      <a:pt x="934" y="234"/>
                      <a:pt x="1001" y="301"/>
                      <a:pt x="1068" y="401"/>
                    </a:cubicBezTo>
                    <a:cubicBezTo>
                      <a:pt x="1168" y="568"/>
                      <a:pt x="1268" y="768"/>
                      <a:pt x="1368" y="968"/>
                    </a:cubicBezTo>
                    <a:cubicBezTo>
                      <a:pt x="1435" y="1135"/>
                      <a:pt x="1535" y="1335"/>
                      <a:pt x="1601" y="1568"/>
                    </a:cubicBezTo>
                    <a:cubicBezTo>
                      <a:pt x="1668" y="1735"/>
                      <a:pt x="1702" y="1969"/>
                      <a:pt x="1702" y="2169"/>
                    </a:cubicBezTo>
                    <a:cubicBezTo>
                      <a:pt x="1702" y="2210"/>
                      <a:pt x="1663" y="2239"/>
                      <a:pt x="1626" y="2239"/>
                    </a:cubicBezTo>
                    <a:cubicBezTo>
                      <a:pt x="1603" y="2239"/>
                      <a:pt x="1581" y="2228"/>
                      <a:pt x="1568" y="2202"/>
                    </a:cubicBezTo>
                    <a:cubicBezTo>
                      <a:pt x="1501" y="2002"/>
                      <a:pt x="1435" y="1802"/>
                      <a:pt x="1401" y="1602"/>
                    </a:cubicBezTo>
                    <a:cubicBezTo>
                      <a:pt x="1335" y="1402"/>
                      <a:pt x="1268" y="1201"/>
                      <a:pt x="1168" y="1035"/>
                    </a:cubicBezTo>
                    <a:cubicBezTo>
                      <a:pt x="1101" y="835"/>
                      <a:pt x="1001" y="634"/>
                      <a:pt x="868" y="468"/>
                    </a:cubicBezTo>
                    <a:lnTo>
                      <a:pt x="701" y="201"/>
                    </a:lnTo>
                    <a:lnTo>
                      <a:pt x="634" y="67"/>
                    </a:lnTo>
                    <a:cubicBezTo>
                      <a:pt x="401" y="34"/>
                      <a:pt x="200" y="1"/>
                      <a:pt x="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040" name="Google Shape;2040;p60"/>
              <p:cNvGrpSpPr/>
              <p:nvPr/>
            </p:nvGrpSpPr>
            <p:grpSpPr>
              <a:xfrm>
                <a:off x="1519600" y="1851875"/>
                <a:ext cx="1576150" cy="1286900"/>
                <a:chOff x="1519600" y="1851875"/>
                <a:chExt cx="1576150" cy="1286900"/>
              </a:xfrm>
            </p:grpSpPr>
            <p:sp>
              <p:nvSpPr>
                <p:cNvPr id="2041" name="Google Shape;2041;p60"/>
                <p:cNvSpPr/>
                <p:nvPr/>
              </p:nvSpPr>
              <p:spPr>
                <a:xfrm>
                  <a:off x="1525425" y="2110500"/>
                  <a:ext cx="1221725" cy="593150"/>
                </a:xfrm>
                <a:custGeom>
                  <a:avLst/>
                  <a:gdLst/>
                  <a:ahLst/>
                  <a:cxnLst/>
                  <a:rect l="l" t="t" r="r" b="b"/>
                  <a:pathLst>
                    <a:path w="48869" h="23726" extrusionOk="0">
                      <a:moveTo>
                        <a:pt x="22183" y="0"/>
                      </a:moveTo>
                      <a:cubicBezTo>
                        <a:pt x="21916" y="0"/>
                        <a:pt x="21649" y="9"/>
                        <a:pt x="21383" y="25"/>
                      </a:cubicBezTo>
                      <a:cubicBezTo>
                        <a:pt x="21082" y="59"/>
                        <a:pt x="20782" y="92"/>
                        <a:pt x="20482" y="125"/>
                      </a:cubicBezTo>
                      <a:lnTo>
                        <a:pt x="20715" y="259"/>
                      </a:lnTo>
                      <a:lnTo>
                        <a:pt x="21282" y="659"/>
                      </a:lnTo>
                      <a:cubicBezTo>
                        <a:pt x="21916" y="1093"/>
                        <a:pt x="22517" y="1560"/>
                        <a:pt x="23117" y="2060"/>
                      </a:cubicBezTo>
                      <a:cubicBezTo>
                        <a:pt x="23417" y="2294"/>
                        <a:pt x="23718" y="2560"/>
                        <a:pt x="24018" y="2827"/>
                      </a:cubicBezTo>
                      <a:cubicBezTo>
                        <a:pt x="24151" y="2961"/>
                        <a:pt x="24285" y="3094"/>
                        <a:pt x="24418" y="3228"/>
                      </a:cubicBezTo>
                      <a:cubicBezTo>
                        <a:pt x="24551" y="3361"/>
                        <a:pt x="24685" y="3494"/>
                        <a:pt x="24818" y="3661"/>
                      </a:cubicBezTo>
                      <a:cubicBezTo>
                        <a:pt x="24845" y="3688"/>
                        <a:pt x="24785" y="3737"/>
                        <a:pt x="24743" y="3737"/>
                      </a:cubicBezTo>
                      <a:cubicBezTo>
                        <a:pt x="24733" y="3737"/>
                        <a:pt x="24725" y="3734"/>
                        <a:pt x="24718" y="3728"/>
                      </a:cubicBezTo>
                      <a:cubicBezTo>
                        <a:pt x="24551" y="3628"/>
                        <a:pt x="24385" y="3461"/>
                        <a:pt x="24218" y="3328"/>
                      </a:cubicBezTo>
                      <a:lnTo>
                        <a:pt x="23718" y="2894"/>
                      </a:lnTo>
                      <a:cubicBezTo>
                        <a:pt x="23150" y="2360"/>
                        <a:pt x="22550" y="1893"/>
                        <a:pt x="21950" y="1426"/>
                      </a:cubicBezTo>
                      <a:cubicBezTo>
                        <a:pt x="21649" y="1193"/>
                        <a:pt x="21282" y="926"/>
                        <a:pt x="21016" y="726"/>
                      </a:cubicBezTo>
                      <a:cubicBezTo>
                        <a:pt x="20749" y="559"/>
                        <a:pt x="20449" y="392"/>
                        <a:pt x="20215" y="159"/>
                      </a:cubicBezTo>
                      <a:cubicBezTo>
                        <a:pt x="20048" y="192"/>
                        <a:pt x="19915" y="225"/>
                        <a:pt x="19748" y="225"/>
                      </a:cubicBezTo>
                      <a:lnTo>
                        <a:pt x="19648" y="225"/>
                      </a:lnTo>
                      <a:cubicBezTo>
                        <a:pt x="19815" y="359"/>
                        <a:pt x="19982" y="459"/>
                        <a:pt x="20148" y="559"/>
                      </a:cubicBezTo>
                      <a:lnTo>
                        <a:pt x="20248" y="626"/>
                      </a:lnTo>
                      <a:cubicBezTo>
                        <a:pt x="20549" y="826"/>
                        <a:pt x="20815" y="1026"/>
                        <a:pt x="21082" y="1226"/>
                      </a:cubicBezTo>
                      <a:cubicBezTo>
                        <a:pt x="22183" y="1993"/>
                        <a:pt x="23184" y="2894"/>
                        <a:pt x="24118" y="3861"/>
                      </a:cubicBezTo>
                      <a:cubicBezTo>
                        <a:pt x="24585" y="4328"/>
                        <a:pt x="25018" y="4862"/>
                        <a:pt x="25452" y="5362"/>
                      </a:cubicBezTo>
                      <a:cubicBezTo>
                        <a:pt x="25652" y="5629"/>
                        <a:pt x="25852" y="5896"/>
                        <a:pt x="26053" y="6163"/>
                      </a:cubicBezTo>
                      <a:cubicBezTo>
                        <a:pt x="26286" y="6430"/>
                        <a:pt x="26453" y="6697"/>
                        <a:pt x="26620" y="6997"/>
                      </a:cubicBezTo>
                      <a:cubicBezTo>
                        <a:pt x="26645" y="7072"/>
                        <a:pt x="26595" y="7166"/>
                        <a:pt x="26526" y="7166"/>
                      </a:cubicBezTo>
                      <a:cubicBezTo>
                        <a:pt x="26503" y="7166"/>
                        <a:pt x="26478" y="7155"/>
                        <a:pt x="26453" y="7130"/>
                      </a:cubicBezTo>
                      <a:cubicBezTo>
                        <a:pt x="26319" y="6997"/>
                        <a:pt x="26219" y="6830"/>
                        <a:pt x="26086" y="6663"/>
                      </a:cubicBezTo>
                      <a:lnTo>
                        <a:pt x="25752" y="6230"/>
                      </a:lnTo>
                      <a:cubicBezTo>
                        <a:pt x="25552" y="5930"/>
                        <a:pt x="25319" y="5629"/>
                        <a:pt x="25085" y="5329"/>
                      </a:cubicBezTo>
                      <a:cubicBezTo>
                        <a:pt x="24218" y="4328"/>
                        <a:pt x="23317" y="3361"/>
                        <a:pt x="22317" y="2494"/>
                      </a:cubicBezTo>
                      <a:cubicBezTo>
                        <a:pt x="22016" y="2227"/>
                        <a:pt x="21716" y="1993"/>
                        <a:pt x="21383" y="1727"/>
                      </a:cubicBezTo>
                      <a:cubicBezTo>
                        <a:pt x="21182" y="1560"/>
                        <a:pt x="21016" y="1426"/>
                        <a:pt x="20749" y="1226"/>
                      </a:cubicBezTo>
                      <a:cubicBezTo>
                        <a:pt x="20482" y="1026"/>
                        <a:pt x="20215" y="859"/>
                        <a:pt x="19948" y="659"/>
                      </a:cubicBezTo>
                      <a:cubicBezTo>
                        <a:pt x="19748" y="526"/>
                        <a:pt x="19548" y="426"/>
                        <a:pt x="19381" y="292"/>
                      </a:cubicBezTo>
                      <a:cubicBezTo>
                        <a:pt x="18180" y="526"/>
                        <a:pt x="16979" y="893"/>
                        <a:pt x="15879" y="1426"/>
                      </a:cubicBezTo>
                      <a:cubicBezTo>
                        <a:pt x="14878" y="1860"/>
                        <a:pt x="13944" y="2394"/>
                        <a:pt x="13043" y="3027"/>
                      </a:cubicBezTo>
                      <a:cubicBezTo>
                        <a:pt x="13610" y="3128"/>
                        <a:pt x="14177" y="3328"/>
                        <a:pt x="14711" y="3528"/>
                      </a:cubicBezTo>
                      <a:cubicBezTo>
                        <a:pt x="15011" y="3661"/>
                        <a:pt x="15278" y="3795"/>
                        <a:pt x="15545" y="3928"/>
                      </a:cubicBezTo>
                      <a:cubicBezTo>
                        <a:pt x="15812" y="4028"/>
                        <a:pt x="16079" y="4195"/>
                        <a:pt x="16279" y="4395"/>
                      </a:cubicBezTo>
                      <a:cubicBezTo>
                        <a:pt x="16312" y="4428"/>
                        <a:pt x="16279" y="4495"/>
                        <a:pt x="16246" y="4495"/>
                      </a:cubicBezTo>
                      <a:cubicBezTo>
                        <a:pt x="15945" y="4395"/>
                        <a:pt x="15678" y="4262"/>
                        <a:pt x="15445" y="4128"/>
                      </a:cubicBezTo>
                      <a:cubicBezTo>
                        <a:pt x="15145" y="3995"/>
                        <a:pt x="14878" y="3861"/>
                        <a:pt x="14611" y="3728"/>
                      </a:cubicBezTo>
                      <a:cubicBezTo>
                        <a:pt x="14044" y="3494"/>
                        <a:pt x="13477" y="3294"/>
                        <a:pt x="12910" y="3128"/>
                      </a:cubicBezTo>
                      <a:lnTo>
                        <a:pt x="12876" y="3128"/>
                      </a:lnTo>
                      <a:cubicBezTo>
                        <a:pt x="12710" y="3228"/>
                        <a:pt x="12543" y="3361"/>
                        <a:pt x="12376" y="3461"/>
                      </a:cubicBezTo>
                      <a:cubicBezTo>
                        <a:pt x="12510" y="3494"/>
                        <a:pt x="12610" y="3528"/>
                        <a:pt x="12743" y="3528"/>
                      </a:cubicBezTo>
                      <a:cubicBezTo>
                        <a:pt x="13010" y="3595"/>
                        <a:pt x="13277" y="3661"/>
                        <a:pt x="13544" y="3761"/>
                      </a:cubicBezTo>
                      <a:cubicBezTo>
                        <a:pt x="14511" y="4028"/>
                        <a:pt x="15412" y="4428"/>
                        <a:pt x="16312" y="4895"/>
                      </a:cubicBezTo>
                      <a:cubicBezTo>
                        <a:pt x="16746" y="5129"/>
                        <a:pt x="17180" y="5429"/>
                        <a:pt x="17580" y="5696"/>
                      </a:cubicBezTo>
                      <a:cubicBezTo>
                        <a:pt x="18013" y="5963"/>
                        <a:pt x="18380" y="6296"/>
                        <a:pt x="18714" y="6663"/>
                      </a:cubicBezTo>
                      <a:cubicBezTo>
                        <a:pt x="18768" y="6718"/>
                        <a:pt x="18712" y="6772"/>
                        <a:pt x="18653" y="6772"/>
                      </a:cubicBezTo>
                      <a:cubicBezTo>
                        <a:pt x="18639" y="6772"/>
                        <a:pt x="18626" y="6770"/>
                        <a:pt x="18614" y="6763"/>
                      </a:cubicBezTo>
                      <a:cubicBezTo>
                        <a:pt x="18380" y="6630"/>
                        <a:pt x="18147" y="6463"/>
                        <a:pt x="17913" y="6296"/>
                      </a:cubicBezTo>
                      <a:cubicBezTo>
                        <a:pt x="17680" y="6130"/>
                        <a:pt x="17480" y="5963"/>
                        <a:pt x="17280" y="5796"/>
                      </a:cubicBezTo>
                      <a:cubicBezTo>
                        <a:pt x="16479" y="5262"/>
                        <a:pt x="15578" y="4795"/>
                        <a:pt x="14678" y="4428"/>
                      </a:cubicBezTo>
                      <a:cubicBezTo>
                        <a:pt x="14211" y="4228"/>
                        <a:pt x="13744" y="4062"/>
                        <a:pt x="13277" y="3928"/>
                      </a:cubicBezTo>
                      <a:cubicBezTo>
                        <a:pt x="13043" y="3861"/>
                        <a:pt x="12810" y="3795"/>
                        <a:pt x="12610" y="3761"/>
                      </a:cubicBezTo>
                      <a:lnTo>
                        <a:pt x="12176" y="3661"/>
                      </a:lnTo>
                      <a:cubicBezTo>
                        <a:pt x="11876" y="3895"/>
                        <a:pt x="11576" y="4128"/>
                        <a:pt x="11275" y="4362"/>
                      </a:cubicBezTo>
                      <a:cubicBezTo>
                        <a:pt x="10808" y="4762"/>
                        <a:pt x="10308" y="5196"/>
                        <a:pt x="9908" y="5629"/>
                      </a:cubicBezTo>
                      <a:cubicBezTo>
                        <a:pt x="9774" y="5763"/>
                        <a:pt x="9641" y="5930"/>
                        <a:pt x="9474" y="6063"/>
                      </a:cubicBezTo>
                      <a:lnTo>
                        <a:pt x="10208" y="6063"/>
                      </a:lnTo>
                      <a:cubicBezTo>
                        <a:pt x="10575" y="6096"/>
                        <a:pt x="10908" y="6130"/>
                        <a:pt x="11275" y="6196"/>
                      </a:cubicBezTo>
                      <a:cubicBezTo>
                        <a:pt x="11942" y="6330"/>
                        <a:pt x="12643" y="6530"/>
                        <a:pt x="13277" y="6830"/>
                      </a:cubicBezTo>
                      <a:cubicBezTo>
                        <a:pt x="13336" y="6890"/>
                        <a:pt x="13290" y="7002"/>
                        <a:pt x="13231" y="7002"/>
                      </a:cubicBezTo>
                      <a:cubicBezTo>
                        <a:pt x="13224" y="7002"/>
                        <a:pt x="13217" y="7001"/>
                        <a:pt x="13210" y="6997"/>
                      </a:cubicBezTo>
                      <a:cubicBezTo>
                        <a:pt x="12576" y="6730"/>
                        <a:pt x="11909" y="6563"/>
                        <a:pt x="11242" y="6430"/>
                      </a:cubicBezTo>
                      <a:cubicBezTo>
                        <a:pt x="10908" y="6363"/>
                        <a:pt x="10541" y="6330"/>
                        <a:pt x="10208" y="6296"/>
                      </a:cubicBezTo>
                      <a:lnTo>
                        <a:pt x="9241" y="6296"/>
                      </a:lnTo>
                      <a:lnTo>
                        <a:pt x="9074" y="6497"/>
                      </a:lnTo>
                      <a:cubicBezTo>
                        <a:pt x="8974" y="6630"/>
                        <a:pt x="8874" y="6730"/>
                        <a:pt x="8774" y="6864"/>
                      </a:cubicBezTo>
                      <a:cubicBezTo>
                        <a:pt x="9107" y="6797"/>
                        <a:pt x="9441" y="6797"/>
                        <a:pt x="9774" y="6797"/>
                      </a:cubicBezTo>
                      <a:cubicBezTo>
                        <a:pt x="10408" y="6830"/>
                        <a:pt x="11075" y="6930"/>
                        <a:pt x="11676" y="7130"/>
                      </a:cubicBezTo>
                      <a:cubicBezTo>
                        <a:pt x="11976" y="7230"/>
                        <a:pt x="12276" y="7364"/>
                        <a:pt x="12576" y="7497"/>
                      </a:cubicBezTo>
                      <a:cubicBezTo>
                        <a:pt x="12710" y="7564"/>
                        <a:pt x="12876" y="7631"/>
                        <a:pt x="13010" y="7731"/>
                      </a:cubicBezTo>
                      <a:cubicBezTo>
                        <a:pt x="13143" y="7798"/>
                        <a:pt x="13243" y="7864"/>
                        <a:pt x="13343" y="7998"/>
                      </a:cubicBezTo>
                      <a:cubicBezTo>
                        <a:pt x="13377" y="8031"/>
                        <a:pt x="13343" y="8064"/>
                        <a:pt x="13310" y="8064"/>
                      </a:cubicBezTo>
                      <a:cubicBezTo>
                        <a:pt x="13210" y="8064"/>
                        <a:pt x="13143" y="8031"/>
                        <a:pt x="13043" y="7998"/>
                      </a:cubicBezTo>
                      <a:lnTo>
                        <a:pt x="12776" y="7864"/>
                      </a:lnTo>
                      <a:cubicBezTo>
                        <a:pt x="12610" y="7764"/>
                        <a:pt x="12409" y="7664"/>
                        <a:pt x="12243" y="7597"/>
                      </a:cubicBezTo>
                      <a:cubicBezTo>
                        <a:pt x="11876" y="7431"/>
                        <a:pt x="11475" y="7297"/>
                        <a:pt x="11109" y="7197"/>
                      </a:cubicBezTo>
                      <a:cubicBezTo>
                        <a:pt x="10411" y="7052"/>
                        <a:pt x="9714" y="6957"/>
                        <a:pt x="9017" y="6957"/>
                      </a:cubicBezTo>
                      <a:cubicBezTo>
                        <a:pt x="8914" y="6957"/>
                        <a:pt x="8810" y="6959"/>
                        <a:pt x="8707" y="6964"/>
                      </a:cubicBezTo>
                      <a:lnTo>
                        <a:pt x="8673" y="6964"/>
                      </a:lnTo>
                      <a:cubicBezTo>
                        <a:pt x="6205" y="9766"/>
                        <a:pt x="3837" y="13135"/>
                        <a:pt x="1" y="13768"/>
                      </a:cubicBezTo>
                      <a:cubicBezTo>
                        <a:pt x="101" y="14135"/>
                        <a:pt x="301" y="14436"/>
                        <a:pt x="568" y="14702"/>
                      </a:cubicBezTo>
                      <a:cubicBezTo>
                        <a:pt x="1235" y="15270"/>
                        <a:pt x="2102" y="15636"/>
                        <a:pt x="2969" y="15703"/>
                      </a:cubicBezTo>
                      <a:cubicBezTo>
                        <a:pt x="3903" y="15837"/>
                        <a:pt x="4804" y="16037"/>
                        <a:pt x="5705" y="16237"/>
                      </a:cubicBezTo>
                      <a:cubicBezTo>
                        <a:pt x="6138" y="16370"/>
                        <a:pt x="6539" y="16504"/>
                        <a:pt x="6972" y="16637"/>
                      </a:cubicBezTo>
                      <a:cubicBezTo>
                        <a:pt x="7139" y="16404"/>
                        <a:pt x="7339" y="16170"/>
                        <a:pt x="7573" y="15970"/>
                      </a:cubicBezTo>
                      <a:cubicBezTo>
                        <a:pt x="7806" y="15703"/>
                        <a:pt x="8073" y="15470"/>
                        <a:pt x="8340" y="15236"/>
                      </a:cubicBezTo>
                      <a:cubicBezTo>
                        <a:pt x="9307" y="14402"/>
                        <a:pt x="10375" y="13702"/>
                        <a:pt x="11509" y="13168"/>
                      </a:cubicBezTo>
                      <a:cubicBezTo>
                        <a:pt x="11776" y="13035"/>
                        <a:pt x="12043" y="12901"/>
                        <a:pt x="12343" y="12768"/>
                      </a:cubicBezTo>
                      <a:cubicBezTo>
                        <a:pt x="12643" y="12668"/>
                        <a:pt x="12977" y="12534"/>
                        <a:pt x="13277" y="12434"/>
                      </a:cubicBezTo>
                      <a:cubicBezTo>
                        <a:pt x="13877" y="12234"/>
                        <a:pt x="14478" y="12067"/>
                        <a:pt x="15111" y="12001"/>
                      </a:cubicBezTo>
                      <a:cubicBezTo>
                        <a:pt x="15178" y="12001"/>
                        <a:pt x="15178" y="12134"/>
                        <a:pt x="15111" y="12134"/>
                      </a:cubicBezTo>
                      <a:cubicBezTo>
                        <a:pt x="14444" y="12334"/>
                        <a:pt x="13744" y="12501"/>
                        <a:pt x="13110" y="12734"/>
                      </a:cubicBezTo>
                      <a:cubicBezTo>
                        <a:pt x="12543" y="12935"/>
                        <a:pt x="11976" y="13168"/>
                        <a:pt x="11442" y="13435"/>
                      </a:cubicBezTo>
                      <a:cubicBezTo>
                        <a:pt x="10875" y="13735"/>
                        <a:pt x="10308" y="14069"/>
                        <a:pt x="9774" y="14436"/>
                      </a:cubicBezTo>
                      <a:cubicBezTo>
                        <a:pt x="9274" y="14803"/>
                        <a:pt x="8774" y="15169"/>
                        <a:pt x="8307" y="15603"/>
                      </a:cubicBezTo>
                      <a:cubicBezTo>
                        <a:pt x="8073" y="15803"/>
                        <a:pt x="7840" y="16037"/>
                        <a:pt x="7639" y="16237"/>
                      </a:cubicBezTo>
                      <a:cubicBezTo>
                        <a:pt x="7473" y="16404"/>
                        <a:pt x="7339" y="16570"/>
                        <a:pt x="7172" y="16704"/>
                      </a:cubicBezTo>
                      <a:lnTo>
                        <a:pt x="7639" y="16904"/>
                      </a:lnTo>
                      <a:cubicBezTo>
                        <a:pt x="7706" y="16704"/>
                        <a:pt x="7906" y="16604"/>
                        <a:pt x="8006" y="16470"/>
                      </a:cubicBezTo>
                      <a:cubicBezTo>
                        <a:pt x="8140" y="16337"/>
                        <a:pt x="8273" y="16204"/>
                        <a:pt x="8440" y="16103"/>
                      </a:cubicBezTo>
                      <a:cubicBezTo>
                        <a:pt x="8707" y="15837"/>
                        <a:pt x="9040" y="15603"/>
                        <a:pt x="9341" y="15370"/>
                      </a:cubicBezTo>
                      <a:lnTo>
                        <a:pt x="9708" y="15103"/>
                      </a:lnTo>
                      <a:cubicBezTo>
                        <a:pt x="9908" y="14969"/>
                        <a:pt x="10108" y="14836"/>
                        <a:pt x="10308" y="14736"/>
                      </a:cubicBezTo>
                      <a:cubicBezTo>
                        <a:pt x="10608" y="14502"/>
                        <a:pt x="10942" y="14336"/>
                        <a:pt x="11309" y="14202"/>
                      </a:cubicBezTo>
                      <a:cubicBezTo>
                        <a:pt x="11375" y="14202"/>
                        <a:pt x="11409" y="14269"/>
                        <a:pt x="11375" y="14302"/>
                      </a:cubicBezTo>
                      <a:cubicBezTo>
                        <a:pt x="11075" y="14536"/>
                        <a:pt x="10742" y="14769"/>
                        <a:pt x="10441" y="14936"/>
                      </a:cubicBezTo>
                      <a:cubicBezTo>
                        <a:pt x="10108" y="15169"/>
                        <a:pt x="9808" y="15370"/>
                        <a:pt x="9474" y="15570"/>
                      </a:cubicBezTo>
                      <a:cubicBezTo>
                        <a:pt x="9374" y="15670"/>
                        <a:pt x="9307" y="15737"/>
                        <a:pt x="9107" y="15870"/>
                      </a:cubicBezTo>
                      <a:cubicBezTo>
                        <a:pt x="8940" y="16003"/>
                        <a:pt x="8774" y="16137"/>
                        <a:pt x="8573" y="16270"/>
                      </a:cubicBezTo>
                      <a:lnTo>
                        <a:pt x="8173" y="16637"/>
                      </a:lnTo>
                      <a:lnTo>
                        <a:pt x="7940" y="16837"/>
                      </a:lnTo>
                      <a:cubicBezTo>
                        <a:pt x="7906" y="16871"/>
                        <a:pt x="7840" y="16904"/>
                        <a:pt x="7773" y="16937"/>
                      </a:cubicBezTo>
                      <a:lnTo>
                        <a:pt x="8273" y="17138"/>
                      </a:lnTo>
                      <a:cubicBezTo>
                        <a:pt x="8807" y="17338"/>
                        <a:pt x="9341" y="17571"/>
                        <a:pt x="9841" y="17838"/>
                      </a:cubicBezTo>
                      <a:cubicBezTo>
                        <a:pt x="10175" y="17971"/>
                        <a:pt x="10475" y="18138"/>
                        <a:pt x="10808" y="18305"/>
                      </a:cubicBezTo>
                      <a:cubicBezTo>
                        <a:pt x="11609" y="18672"/>
                        <a:pt x="12376" y="19072"/>
                        <a:pt x="13143" y="19506"/>
                      </a:cubicBezTo>
                      <a:cubicBezTo>
                        <a:pt x="13310" y="19239"/>
                        <a:pt x="13477" y="19006"/>
                        <a:pt x="13677" y="18805"/>
                      </a:cubicBezTo>
                      <a:cubicBezTo>
                        <a:pt x="13877" y="18572"/>
                        <a:pt x="14077" y="18305"/>
                        <a:pt x="14277" y="18105"/>
                      </a:cubicBezTo>
                      <a:cubicBezTo>
                        <a:pt x="15078" y="17238"/>
                        <a:pt x="15945" y="16504"/>
                        <a:pt x="16879" y="15870"/>
                      </a:cubicBezTo>
                      <a:cubicBezTo>
                        <a:pt x="17346" y="15536"/>
                        <a:pt x="17813" y="15236"/>
                        <a:pt x="18347" y="14969"/>
                      </a:cubicBezTo>
                      <a:cubicBezTo>
                        <a:pt x="18814" y="14669"/>
                        <a:pt x="19348" y="14469"/>
                        <a:pt x="19915" y="14302"/>
                      </a:cubicBezTo>
                      <a:cubicBezTo>
                        <a:pt x="19924" y="14298"/>
                        <a:pt x="19933" y="14295"/>
                        <a:pt x="19941" y="14295"/>
                      </a:cubicBezTo>
                      <a:cubicBezTo>
                        <a:pt x="19989" y="14295"/>
                        <a:pt x="20006" y="14374"/>
                        <a:pt x="19948" y="14402"/>
                      </a:cubicBezTo>
                      <a:cubicBezTo>
                        <a:pt x="19414" y="14736"/>
                        <a:pt x="18814" y="14969"/>
                        <a:pt x="18280" y="15270"/>
                      </a:cubicBezTo>
                      <a:cubicBezTo>
                        <a:pt x="17313" y="15837"/>
                        <a:pt x="16412" y="16470"/>
                        <a:pt x="15578" y="17204"/>
                      </a:cubicBezTo>
                      <a:cubicBezTo>
                        <a:pt x="15145" y="17571"/>
                        <a:pt x="14744" y="17971"/>
                        <a:pt x="14378" y="18372"/>
                      </a:cubicBezTo>
                      <a:cubicBezTo>
                        <a:pt x="14211" y="18539"/>
                        <a:pt x="14044" y="18739"/>
                        <a:pt x="13877" y="18939"/>
                      </a:cubicBezTo>
                      <a:lnTo>
                        <a:pt x="13810" y="19006"/>
                      </a:lnTo>
                      <a:cubicBezTo>
                        <a:pt x="13710" y="19106"/>
                        <a:pt x="13610" y="19239"/>
                        <a:pt x="13544" y="19339"/>
                      </a:cubicBezTo>
                      <a:cubicBezTo>
                        <a:pt x="13477" y="19439"/>
                        <a:pt x="13410" y="19506"/>
                        <a:pt x="13343" y="19606"/>
                      </a:cubicBezTo>
                      <a:lnTo>
                        <a:pt x="13744" y="19806"/>
                      </a:lnTo>
                      <a:cubicBezTo>
                        <a:pt x="13777" y="19706"/>
                        <a:pt x="13844" y="19639"/>
                        <a:pt x="13911" y="19539"/>
                      </a:cubicBezTo>
                      <a:cubicBezTo>
                        <a:pt x="13977" y="19439"/>
                        <a:pt x="14044" y="19339"/>
                        <a:pt x="14144" y="19272"/>
                      </a:cubicBezTo>
                      <a:cubicBezTo>
                        <a:pt x="14277" y="19039"/>
                        <a:pt x="14444" y="18872"/>
                        <a:pt x="14644" y="18672"/>
                      </a:cubicBezTo>
                      <a:cubicBezTo>
                        <a:pt x="14811" y="18472"/>
                        <a:pt x="15011" y="18272"/>
                        <a:pt x="15178" y="18105"/>
                      </a:cubicBezTo>
                      <a:cubicBezTo>
                        <a:pt x="15278" y="18005"/>
                        <a:pt x="15378" y="17938"/>
                        <a:pt x="15478" y="17838"/>
                      </a:cubicBezTo>
                      <a:cubicBezTo>
                        <a:pt x="15578" y="17771"/>
                        <a:pt x="15678" y="17705"/>
                        <a:pt x="15779" y="17671"/>
                      </a:cubicBezTo>
                      <a:cubicBezTo>
                        <a:pt x="15791" y="17665"/>
                        <a:pt x="15802" y="17662"/>
                        <a:pt x="15812" y="17662"/>
                      </a:cubicBezTo>
                      <a:cubicBezTo>
                        <a:pt x="15855" y="17662"/>
                        <a:pt x="15872" y="17717"/>
                        <a:pt x="15845" y="17771"/>
                      </a:cubicBezTo>
                      <a:cubicBezTo>
                        <a:pt x="15779" y="17871"/>
                        <a:pt x="15712" y="17938"/>
                        <a:pt x="15612" y="18005"/>
                      </a:cubicBezTo>
                      <a:lnTo>
                        <a:pt x="15312" y="18272"/>
                      </a:lnTo>
                      <a:cubicBezTo>
                        <a:pt x="15145" y="18438"/>
                        <a:pt x="14945" y="18639"/>
                        <a:pt x="14778" y="18805"/>
                      </a:cubicBezTo>
                      <a:cubicBezTo>
                        <a:pt x="14611" y="19006"/>
                        <a:pt x="14444" y="19206"/>
                        <a:pt x="14277" y="19372"/>
                      </a:cubicBezTo>
                      <a:cubicBezTo>
                        <a:pt x="14211" y="19473"/>
                        <a:pt x="14077" y="19639"/>
                        <a:pt x="14044" y="19706"/>
                      </a:cubicBezTo>
                      <a:cubicBezTo>
                        <a:pt x="13977" y="19773"/>
                        <a:pt x="13944" y="19806"/>
                        <a:pt x="13877" y="19873"/>
                      </a:cubicBezTo>
                      <a:lnTo>
                        <a:pt x="15378" y="20673"/>
                      </a:lnTo>
                      <a:lnTo>
                        <a:pt x="15745" y="20840"/>
                      </a:lnTo>
                      <a:cubicBezTo>
                        <a:pt x="15879" y="20573"/>
                        <a:pt x="16012" y="20306"/>
                        <a:pt x="16179" y="20040"/>
                      </a:cubicBezTo>
                      <a:cubicBezTo>
                        <a:pt x="16546" y="19473"/>
                        <a:pt x="16946" y="18905"/>
                        <a:pt x="17446" y="18438"/>
                      </a:cubicBezTo>
                      <a:cubicBezTo>
                        <a:pt x="17713" y="18205"/>
                        <a:pt x="17980" y="17971"/>
                        <a:pt x="18247" y="17771"/>
                      </a:cubicBezTo>
                      <a:cubicBezTo>
                        <a:pt x="18514" y="17571"/>
                        <a:pt x="18814" y="17371"/>
                        <a:pt x="19114" y="17271"/>
                      </a:cubicBezTo>
                      <a:cubicBezTo>
                        <a:pt x="19124" y="17266"/>
                        <a:pt x="19132" y="17264"/>
                        <a:pt x="19140" y="17264"/>
                      </a:cubicBezTo>
                      <a:cubicBezTo>
                        <a:pt x="19188" y="17264"/>
                        <a:pt x="19205" y="17342"/>
                        <a:pt x="19148" y="17371"/>
                      </a:cubicBezTo>
                      <a:cubicBezTo>
                        <a:pt x="19014" y="17504"/>
                        <a:pt x="18847" y="17605"/>
                        <a:pt x="18681" y="17705"/>
                      </a:cubicBezTo>
                      <a:cubicBezTo>
                        <a:pt x="18514" y="17805"/>
                        <a:pt x="18380" y="17938"/>
                        <a:pt x="18214" y="18038"/>
                      </a:cubicBezTo>
                      <a:cubicBezTo>
                        <a:pt x="17713" y="18472"/>
                        <a:pt x="17246" y="18939"/>
                        <a:pt x="16813" y="19439"/>
                      </a:cubicBezTo>
                      <a:cubicBezTo>
                        <a:pt x="16479" y="19906"/>
                        <a:pt x="16145" y="20407"/>
                        <a:pt x="15845" y="20940"/>
                      </a:cubicBezTo>
                      <a:lnTo>
                        <a:pt x="16346" y="21174"/>
                      </a:lnTo>
                      <a:cubicBezTo>
                        <a:pt x="16479" y="20907"/>
                        <a:pt x="16612" y="20673"/>
                        <a:pt x="16746" y="20440"/>
                      </a:cubicBezTo>
                      <a:cubicBezTo>
                        <a:pt x="16946" y="20140"/>
                        <a:pt x="17146" y="19873"/>
                        <a:pt x="17346" y="19606"/>
                      </a:cubicBezTo>
                      <a:cubicBezTo>
                        <a:pt x="18147" y="18605"/>
                        <a:pt x="19048" y="17771"/>
                        <a:pt x="20115" y="17104"/>
                      </a:cubicBezTo>
                      <a:cubicBezTo>
                        <a:pt x="20615" y="16737"/>
                        <a:pt x="21149" y="16437"/>
                        <a:pt x="21749" y="16204"/>
                      </a:cubicBezTo>
                      <a:cubicBezTo>
                        <a:pt x="22016" y="16070"/>
                        <a:pt x="22317" y="15970"/>
                        <a:pt x="22617" y="15870"/>
                      </a:cubicBezTo>
                      <a:cubicBezTo>
                        <a:pt x="22884" y="15770"/>
                        <a:pt x="23184" y="15703"/>
                        <a:pt x="23484" y="15636"/>
                      </a:cubicBezTo>
                      <a:cubicBezTo>
                        <a:pt x="23551" y="15636"/>
                        <a:pt x="23551" y="15737"/>
                        <a:pt x="23484" y="15770"/>
                      </a:cubicBezTo>
                      <a:cubicBezTo>
                        <a:pt x="23184" y="15903"/>
                        <a:pt x="22817" y="15970"/>
                        <a:pt x="22517" y="16137"/>
                      </a:cubicBezTo>
                      <a:cubicBezTo>
                        <a:pt x="22216" y="16270"/>
                        <a:pt x="21883" y="16404"/>
                        <a:pt x="21583" y="16537"/>
                      </a:cubicBezTo>
                      <a:cubicBezTo>
                        <a:pt x="19948" y="17338"/>
                        <a:pt x="18514" y="18505"/>
                        <a:pt x="17413" y="19940"/>
                      </a:cubicBezTo>
                      <a:cubicBezTo>
                        <a:pt x="17246" y="20173"/>
                        <a:pt x="17013" y="20473"/>
                        <a:pt x="16879" y="20673"/>
                      </a:cubicBezTo>
                      <a:cubicBezTo>
                        <a:pt x="16746" y="20874"/>
                        <a:pt x="16646" y="21074"/>
                        <a:pt x="16512" y="21274"/>
                      </a:cubicBezTo>
                      <a:lnTo>
                        <a:pt x="16846" y="21441"/>
                      </a:lnTo>
                      <a:cubicBezTo>
                        <a:pt x="16946" y="21274"/>
                        <a:pt x="17046" y="21107"/>
                        <a:pt x="17180" y="20974"/>
                      </a:cubicBezTo>
                      <a:cubicBezTo>
                        <a:pt x="17313" y="20773"/>
                        <a:pt x="17480" y="20573"/>
                        <a:pt x="17647" y="20407"/>
                      </a:cubicBezTo>
                      <a:cubicBezTo>
                        <a:pt x="17813" y="20206"/>
                        <a:pt x="17980" y="20006"/>
                        <a:pt x="18147" y="19839"/>
                      </a:cubicBezTo>
                      <a:cubicBezTo>
                        <a:pt x="18314" y="19673"/>
                        <a:pt x="18514" y="19506"/>
                        <a:pt x="18714" y="19439"/>
                      </a:cubicBezTo>
                      <a:cubicBezTo>
                        <a:pt x="18720" y="19433"/>
                        <a:pt x="18728" y="19430"/>
                        <a:pt x="18736" y="19430"/>
                      </a:cubicBezTo>
                      <a:cubicBezTo>
                        <a:pt x="18769" y="19430"/>
                        <a:pt x="18808" y="19479"/>
                        <a:pt x="18781" y="19506"/>
                      </a:cubicBezTo>
                      <a:cubicBezTo>
                        <a:pt x="18647" y="19706"/>
                        <a:pt x="18480" y="19873"/>
                        <a:pt x="18280" y="20040"/>
                      </a:cubicBezTo>
                      <a:cubicBezTo>
                        <a:pt x="18114" y="20173"/>
                        <a:pt x="17980" y="20340"/>
                        <a:pt x="17813" y="20540"/>
                      </a:cubicBezTo>
                      <a:cubicBezTo>
                        <a:pt x="17647" y="20707"/>
                        <a:pt x="17446" y="20974"/>
                        <a:pt x="17346" y="21107"/>
                      </a:cubicBezTo>
                      <a:cubicBezTo>
                        <a:pt x="17246" y="21207"/>
                        <a:pt x="17146" y="21374"/>
                        <a:pt x="17046" y="21507"/>
                      </a:cubicBezTo>
                      <a:cubicBezTo>
                        <a:pt x="18047" y="22008"/>
                        <a:pt x="19114" y="22408"/>
                        <a:pt x="20182" y="22775"/>
                      </a:cubicBezTo>
                      <a:lnTo>
                        <a:pt x="20315" y="22608"/>
                      </a:lnTo>
                      <a:cubicBezTo>
                        <a:pt x="20415" y="22475"/>
                        <a:pt x="20515" y="22341"/>
                        <a:pt x="20649" y="22208"/>
                      </a:cubicBezTo>
                      <a:lnTo>
                        <a:pt x="20882" y="21941"/>
                      </a:lnTo>
                      <a:lnTo>
                        <a:pt x="21282" y="21507"/>
                      </a:lnTo>
                      <a:cubicBezTo>
                        <a:pt x="21716" y="21074"/>
                        <a:pt x="22183" y="20707"/>
                        <a:pt x="22750" y="20440"/>
                      </a:cubicBezTo>
                      <a:cubicBezTo>
                        <a:pt x="22757" y="20434"/>
                        <a:pt x="22762" y="20431"/>
                        <a:pt x="22766" y="20431"/>
                      </a:cubicBezTo>
                      <a:cubicBezTo>
                        <a:pt x="22784" y="20431"/>
                        <a:pt x="22784" y="20480"/>
                        <a:pt x="22784" y="20507"/>
                      </a:cubicBezTo>
                      <a:cubicBezTo>
                        <a:pt x="22583" y="20707"/>
                        <a:pt x="22350" y="20907"/>
                        <a:pt x="22116" y="21107"/>
                      </a:cubicBezTo>
                      <a:cubicBezTo>
                        <a:pt x="21883" y="21274"/>
                        <a:pt x="21649" y="21474"/>
                        <a:pt x="21449" y="21707"/>
                      </a:cubicBezTo>
                      <a:cubicBezTo>
                        <a:pt x="21249" y="21908"/>
                        <a:pt x="20982" y="22174"/>
                        <a:pt x="20815" y="22341"/>
                      </a:cubicBezTo>
                      <a:cubicBezTo>
                        <a:pt x="20649" y="22508"/>
                        <a:pt x="20515" y="22675"/>
                        <a:pt x="20348" y="22842"/>
                      </a:cubicBezTo>
                      <a:lnTo>
                        <a:pt x="20515" y="22908"/>
                      </a:lnTo>
                      <a:cubicBezTo>
                        <a:pt x="20682" y="22675"/>
                        <a:pt x="20882" y="22475"/>
                        <a:pt x="21082" y="22275"/>
                      </a:cubicBezTo>
                      <a:cubicBezTo>
                        <a:pt x="21349" y="22008"/>
                        <a:pt x="21583" y="21774"/>
                        <a:pt x="21850" y="21541"/>
                      </a:cubicBezTo>
                      <a:cubicBezTo>
                        <a:pt x="22750" y="20740"/>
                        <a:pt x="23718" y="20006"/>
                        <a:pt x="24752" y="19339"/>
                      </a:cubicBezTo>
                      <a:cubicBezTo>
                        <a:pt x="25252" y="19006"/>
                        <a:pt x="25786" y="18672"/>
                        <a:pt x="26319" y="18405"/>
                      </a:cubicBezTo>
                      <a:cubicBezTo>
                        <a:pt x="26586" y="18238"/>
                        <a:pt x="26853" y="18105"/>
                        <a:pt x="27120" y="17971"/>
                      </a:cubicBezTo>
                      <a:cubicBezTo>
                        <a:pt x="27387" y="17838"/>
                        <a:pt x="27687" y="17705"/>
                        <a:pt x="27987" y="17605"/>
                      </a:cubicBezTo>
                      <a:cubicBezTo>
                        <a:pt x="27996" y="17602"/>
                        <a:pt x="28005" y="17600"/>
                        <a:pt x="28013" y="17600"/>
                      </a:cubicBezTo>
                      <a:cubicBezTo>
                        <a:pt x="28098" y="17600"/>
                        <a:pt x="28145" y="17741"/>
                        <a:pt x="28054" y="17771"/>
                      </a:cubicBezTo>
                      <a:cubicBezTo>
                        <a:pt x="27754" y="17938"/>
                        <a:pt x="27454" y="18105"/>
                        <a:pt x="27153" y="18272"/>
                      </a:cubicBezTo>
                      <a:cubicBezTo>
                        <a:pt x="26853" y="18405"/>
                        <a:pt x="26553" y="18572"/>
                        <a:pt x="26253" y="18739"/>
                      </a:cubicBezTo>
                      <a:cubicBezTo>
                        <a:pt x="25185" y="19339"/>
                        <a:pt x="24185" y="20006"/>
                        <a:pt x="23217" y="20740"/>
                      </a:cubicBezTo>
                      <a:cubicBezTo>
                        <a:pt x="22750" y="21107"/>
                        <a:pt x="22283" y="21507"/>
                        <a:pt x="21850" y="21908"/>
                      </a:cubicBezTo>
                      <a:cubicBezTo>
                        <a:pt x="21616" y="22108"/>
                        <a:pt x="21349" y="22375"/>
                        <a:pt x="21182" y="22508"/>
                      </a:cubicBezTo>
                      <a:cubicBezTo>
                        <a:pt x="21016" y="22675"/>
                        <a:pt x="20849" y="22808"/>
                        <a:pt x="20715" y="22975"/>
                      </a:cubicBezTo>
                      <a:cubicBezTo>
                        <a:pt x="20849" y="23008"/>
                        <a:pt x="21016" y="23042"/>
                        <a:pt x="21149" y="23108"/>
                      </a:cubicBezTo>
                      <a:lnTo>
                        <a:pt x="21316" y="23142"/>
                      </a:lnTo>
                      <a:cubicBezTo>
                        <a:pt x="21916" y="22541"/>
                        <a:pt x="22550" y="22008"/>
                        <a:pt x="23217" y="21474"/>
                      </a:cubicBezTo>
                      <a:cubicBezTo>
                        <a:pt x="23551" y="21207"/>
                        <a:pt x="23884" y="20940"/>
                        <a:pt x="24251" y="20673"/>
                      </a:cubicBezTo>
                      <a:cubicBezTo>
                        <a:pt x="24418" y="20540"/>
                        <a:pt x="24585" y="20407"/>
                        <a:pt x="24785" y="20273"/>
                      </a:cubicBezTo>
                      <a:cubicBezTo>
                        <a:pt x="24952" y="20140"/>
                        <a:pt x="25119" y="20040"/>
                        <a:pt x="25319" y="19940"/>
                      </a:cubicBezTo>
                      <a:cubicBezTo>
                        <a:pt x="25328" y="19935"/>
                        <a:pt x="25337" y="19933"/>
                        <a:pt x="25345" y="19933"/>
                      </a:cubicBezTo>
                      <a:cubicBezTo>
                        <a:pt x="25393" y="19933"/>
                        <a:pt x="25414" y="20011"/>
                        <a:pt x="25385" y="20040"/>
                      </a:cubicBezTo>
                      <a:cubicBezTo>
                        <a:pt x="25219" y="20206"/>
                        <a:pt x="25052" y="20340"/>
                        <a:pt x="24885" y="20440"/>
                      </a:cubicBezTo>
                      <a:lnTo>
                        <a:pt x="24385" y="20840"/>
                      </a:lnTo>
                      <a:cubicBezTo>
                        <a:pt x="24018" y="21107"/>
                        <a:pt x="23684" y="21374"/>
                        <a:pt x="23351" y="21641"/>
                      </a:cubicBezTo>
                      <a:cubicBezTo>
                        <a:pt x="22717" y="22141"/>
                        <a:pt x="22083" y="22675"/>
                        <a:pt x="21483" y="23175"/>
                      </a:cubicBezTo>
                      <a:lnTo>
                        <a:pt x="21883" y="23275"/>
                      </a:lnTo>
                      <a:cubicBezTo>
                        <a:pt x="22984" y="23575"/>
                        <a:pt x="24122" y="23726"/>
                        <a:pt x="25256" y="23726"/>
                      </a:cubicBezTo>
                      <a:cubicBezTo>
                        <a:pt x="25633" y="23726"/>
                        <a:pt x="26011" y="23709"/>
                        <a:pt x="26386" y="23676"/>
                      </a:cubicBezTo>
                      <a:cubicBezTo>
                        <a:pt x="26453" y="23475"/>
                        <a:pt x="26553" y="23275"/>
                        <a:pt x="26653" y="23075"/>
                      </a:cubicBezTo>
                      <a:cubicBezTo>
                        <a:pt x="26753" y="22842"/>
                        <a:pt x="26886" y="22608"/>
                        <a:pt x="27020" y="22375"/>
                      </a:cubicBezTo>
                      <a:cubicBezTo>
                        <a:pt x="27487" y="21574"/>
                        <a:pt x="28054" y="20807"/>
                        <a:pt x="28721" y="20140"/>
                      </a:cubicBezTo>
                      <a:cubicBezTo>
                        <a:pt x="29055" y="19806"/>
                        <a:pt x="29422" y="19506"/>
                        <a:pt x="29822" y="19206"/>
                      </a:cubicBezTo>
                      <a:cubicBezTo>
                        <a:pt x="30155" y="18905"/>
                        <a:pt x="30589" y="18672"/>
                        <a:pt x="31023" y="18472"/>
                      </a:cubicBezTo>
                      <a:cubicBezTo>
                        <a:pt x="31089" y="18472"/>
                        <a:pt x="31123" y="18539"/>
                        <a:pt x="31089" y="18605"/>
                      </a:cubicBezTo>
                      <a:cubicBezTo>
                        <a:pt x="30856" y="18772"/>
                        <a:pt x="30656" y="18905"/>
                        <a:pt x="30422" y="19039"/>
                      </a:cubicBezTo>
                      <a:cubicBezTo>
                        <a:pt x="30222" y="19206"/>
                        <a:pt x="30022" y="19339"/>
                        <a:pt x="29822" y="19506"/>
                      </a:cubicBezTo>
                      <a:cubicBezTo>
                        <a:pt x="29088" y="20073"/>
                        <a:pt x="28421" y="20740"/>
                        <a:pt x="27887" y="21474"/>
                      </a:cubicBezTo>
                      <a:cubicBezTo>
                        <a:pt x="27554" y="21841"/>
                        <a:pt x="27253" y="22241"/>
                        <a:pt x="26987" y="22675"/>
                      </a:cubicBezTo>
                      <a:cubicBezTo>
                        <a:pt x="26886" y="22875"/>
                        <a:pt x="26753" y="23075"/>
                        <a:pt x="26653" y="23275"/>
                      </a:cubicBezTo>
                      <a:cubicBezTo>
                        <a:pt x="26620" y="23409"/>
                        <a:pt x="26553" y="23542"/>
                        <a:pt x="26486" y="23676"/>
                      </a:cubicBezTo>
                      <a:lnTo>
                        <a:pt x="26620" y="23676"/>
                      </a:lnTo>
                      <a:cubicBezTo>
                        <a:pt x="26820" y="23642"/>
                        <a:pt x="26987" y="23609"/>
                        <a:pt x="27153" y="23575"/>
                      </a:cubicBezTo>
                      <a:cubicBezTo>
                        <a:pt x="27287" y="23209"/>
                        <a:pt x="27454" y="22875"/>
                        <a:pt x="27654" y="22541"/>
                      </a:cubicBezTo>
                      <a:cubicBezTo>
                        <a:pt x="27754" y="22308"/>
                        <a:pt x="27887" y="22108"/>
                        <a:pt x="28021" y="21941"/>
                      </a:cubicBezTo>
                      <a:cubicBezTo>
                        <a:pt x="28121" y="21774"/>
                        <a:pt x="28221" y="21507"/>
                        <a:pt x="28421" y="21441"/>
                      </a:cubicBezTo>
                      <a:cubicBezTo>
                        <a:pt x="28434" y="21434"/>
                        <a:pt x="28445" y="21432"/>
                        <a:pt x="28455" y="21432"/>
                      </a:cubicBezTo>
                      <a:cubicBezTo>
                        <a:pt x="28499" y="21432"/>
                        <a:pt x="28521" y="21480"/>
                        <a:pt x="28521" y="21507"/>
                      </a:cubicBezTo>
                      <a:cubicBezTo>
                        <a:pt x="28454" y="21707"/>
                        <a:pt x="28321" y="21908"/>
                        <a:pt x="28187" y="22074"/>
                      </a:cubicBezTo>
                      <a:cubicBezTo>
                        <a:pt x="28054" y="22241"/>
                        <a:pt x="27921" y="22441"/>
                        <a:pt x="27820" y="22641"/>
                      </a:cubicBezTo>
                      <a:cubicBezTo>
                        <a:pt x="27654" y="22942"/>
                        <a:pt x="27520" y="23242"/>
                        <a:pt x="27353" y="23542"/>
                      </a:cubicBezTo>
                      <a:cubicBezTo>
                        <a:pt x="27754" y="23475"/>
                        <a:pt x="28121" y="23409"/>
                        <a:pt x="28488" y="23275"/>
                      </a:cubicBezTo>
                      <a:cubicBezTo>
                        <a:pt x="28888" y="23142"/>
                        <a:pt x="29255" y="23008"/>
                        <a:pt x="29655" y="22842"/>
                      </a:cubicBezTo>
                      <a:cubicBezTo>
                        <a:pt x="30055" y="22675"/>
                        <a:pt x="30456" y="22508"/>
                        <a:pt x="30856" y="22308"/>
                      </a:cubicBezTo>
                      <a:cubicBezTo>
                        <a:pt x="31023" y="21941"/>
                        <a:pt x="31223" y="21574"/>
                        <a:pt x="31456" y="21240"/>
                      </a:cubicBezTo>
                      <a:lnTo>
                        <a:pt x="31556" y="21107"/>
                      </a:lnTo>
                      <a:cubicBezTo>
                        <a:pt x="31957" y="20473"/>
                        <a:pt x="32457" y="19906"/>
                        <a:pt x="32991" y="19406"/>
                      </a:cubicBezTo>
                      <a:cubicBezTo>
                        <a:pt x="33291" y="19139"/>
                        <a:pt x="33591" y="18872"/>
                        <a:pt x="33925" y="18639"/>
                      </a:cubicBezTo>
                      <a:cubicBezTo>
                        <a:pt x="34092" y="18505"/>
                        <a:pt x="34258" y="18372"/>
                        <a:pt x="34425" y="18272"/>
                      </a:cubicBezTo>
                      <a:cubicBezTo>
                        <a:pt x="34592" y="18172"/>
                        <a:pt x="34792" y="18072"/>
                        <a:pt x="34959" y="18005"/>
                      </a:cubicBezTo>
                      <a:cubicBezTo>
                        <a:pt x="34968" y="18000"/>
                        <a:pt x="34977" y="17998"/>
                        <a:pt x="34986" y="17998"/>
                      </a:cubicBezTo>
                      <a:cubicBezTo>
                        <a:pt x="35041" y="17998"/>
                        <a:pt x="35083" y="18081"/>
                        <a:pt x="35026" y="18138"/>
                      </a:cubicBezTo>
                      <a:cubicBezTo>
                        <a:pt x="34859" y="18272"/>
                        <a:pt x="34692" y="18405"/>
                        <a:pt x="34492" y="18539"/>
                      </a:cubicBezTo>
                      <a:cubicBezTo>
                        <a:pt x="34325" y="18639"/>
                        <a:pt x="34125" y="18772"/>
                        <a:pt x="33958" y="18939"/>
                      </a:cubicBezTo>
                      <a:cubicBezTo>
                        <a:pt x="33391" y="19339"/>
                        <a:pt x="32891" y="19839"/>
                        <a:pt x="32457" y="20340"/>
                      </a:cubicBezTo>
                      <a:cubicBezTo>
                        <a:pt x="31957" y="20907"/>
                        <a:pt x="31523" y="21507"/>
                        <a:pt x="31156" y="22174"/>
                      </a:cubicBezTo>
                      <a:lnTo>
                        <a:pt x="31456" y="22008"/>
                      </a:lnTo>
                      <a:lnTo>
                        <a:pt x="31657" y="21908"/>
                      </a:lnTo>
                      <a:cubicBezTo>
                        <a:pt x="31857" y="21507"/>
                        <a:pt x="32124" y="21174"/>
                        <a:pt x="32424" y="20840"/>
                      </a:cubicBezTo>
                      <a:cubicBezTo>
                        <a:pt x="32557" y="20640"/>
                        <a:pt x="32724" y="20473"/>
                        <a:pt x="32891" y="20306"/>
                      </a:cubicBezTo>
                      <a:cubicBezTo>
                        <a:pt x="32957" y="20206"/>
                        <a:pt x="33058" y="20140"/>
                        <a:pt x="33158" y="20040"/>
                      </a:cubicBezTo>
                      <a:cubicBezTo>
                        <a:pt x="33224" y="19973"/>
                        <a:pt x="33291" y="19906"/>
                        <a:pt x="33391" y="19873"/>
                      </a:cubicBezTo>
                      <a:cubicBezTo>
                        <a:pt x="33458" y="19873"/>
                        <a:pt x="33525" y="19873"/>
                        <a:pt x="33491" y="19973"/>
                      </a:cubicBezTo>
                      <a:cubicBezTo>
                        <a:pt x="33458" y="20073"/>
                        <a:pt x="33358" y="20140"/>
                        <a:pt x="33291" y="20240"/>
                      </a:cubicBezTo>
                      <a:lnTo>
                        <a:pt x="33058" y="20473"/>
                      </a:lnTo>
                      <a:cubicBezTo>
                        <a:pt x="32891" y="20640"/>
                        <a:pt x="32724" y="20807"/>
                        <a:pt x="32591" y="20974"/>
                      </a:cubicBezTo>
                      <a:cubicBezTo>
                        <a:pt x="32357" y="21207"/>
                        <a:pt x="32190" y="21474"/>
                        <a:pt x="31990" y="21741"/>
                      </a:cubicBezTo>
                      <a:cubicBezTo>
                        <a:pt x="33958" y="20640"/>
                        <a:pt x="35860" y="19339"/>
                        <a:pt x="37961" y="18438"/>
                      </a:cubicBezTo>
                      <a:cubicBezTo>
                        <a:pt x="37961" y="18390"/>
                        <a:pt x="37997" y="18359"/>
                        <a:pt x="38029" y="18359"/>
                      </a:cubicBezTo>
                      <a:cubicBezTo>
                        <a:pt x="38041" y="18359"/>
                        <a:pt x="38052" y="18363"/>
                        <a:pt x="38061" y="18372"/>
                      </a:cubicBezTo>
                      <a:cubicBezTo>
                        <a:pt x="38762" y="18072"/>
                        <a:pt x="39495" y="17838"/>
                        <a:pt x="40229" y="17671"/>
                      </a:cubicBezTo>
                      <a:lnTo>
                        <a:pt x="40163" y="17605"/>
                      </a:lnTo>
                      <a:cubicBezTo>
                        <a:pt x="39629" y="17471"/>
                        <a:pt x="39129" y="17304"/>
                        <a:pt x="38628" y="17104"/>
                      </a:cubicBezTo>
                      <a:cubicBezTo>
                        <a:pt x="38061" y="17204"/>
                        <a:pt x="37561" y="17404"/>
                        <a:pt x="37060" y="17671"/>
                      </a:cubicBezTo>
                      <a:cubicBezTo>
                        <a:pt x="37041" y="17684"/>
                        <a:pt x="37023" y="17690"/>
                        <a:pt x="37006" y="17690"/>
                      </a:cubicBezTo>
                      <a:cubicBezTo>
                        <a:pt x="36939" y="17690"/>
                        <a:pt x="36907" y="17598"/>
                        <a:pt x="36960" y="17571"/>
                      </a:cubicBezTo>
                      <a:cubicBezTo>
                        <a:pt x="37361" y="17304"/>
                        <a:pt x="37794" y="17071"/>
                        <a:pt x="38228" y="16937"/>
                      </a:cubicBezTo>
                      <a:lnTo>
                        <a:pt x="38195" y="16904"/>
                      </a:lnTo>
                      <a:lnTo>
                        <a:pt x="38028" y="16804"/>
                      </a:lnTo>
                      <a:cubicBezTo>
                        <a:pt x="37928" y="16837"/>
                        <a:pt x="37828" y="16871"/>
                        <a:pt x="37728" y="16904"/>
                      </a:cubicBezTo>
                      <a:lnTo>
                        <a:pt x="37694" y="16904"/>
                      </a:lnTo>
                      <a:cubicBezTo>
                        <a:pt x="37494" y="16937"/>
                        <a:pt x="37327" y="17004"/>
                        <a:pt x="37127" y="17071"/>
                      </a:cubicBezTo>
                      <a:cubicBezTo>
                        <a:pt x="36760" y="17171"/>
                        <a:pt x="36393" y="17304"/>
                        <a:pt x="36060" y="17471"/>
                      </a:cubicBezTo>
                      <a:cubicBezTo>
                        <a:pt x="36051" y="17474"/>
                        <a:pt x="36042" y="17476"/>
                        <a:pt x="36034" y="17476"/>
                      </a:cubicBezTo>
                      <a:cubicBezTo>
                        <a:pt x="35949" y="17476"/>
                        <a:pt x="35902" y="17335"/>
                        <a:pt x="35993" y="17304"/>
                      </a:cubicBezTo>
                      <a:cubicBezTo>
                        <a:pt x="36327" y="17138"/>
                        <a:pt x="36693" y="16971"/>
                        <a:pt x="37060" y="16837"/>
                      </a:cubicBezTo>
                      <a:cubicBezTo>
                        <a:pt x="37261" y="16771"/>
                        <a:pt x="37427" y="16704"/>
                        <a:pt x="37627" y="16671"/>
                      </a:cubicBezTo>
                      <a:lnTo>
                        <a:pt x="37694" y="16637"/>
                      </a:lnTo>
                      <a:lnTo>
                        <a:pt x="37160" y="16337"/>
                      </a:lnTo>
                      <a:lnTo>
                        <a:pt x="36994" y="16404"/>
                      </a:lnTo>
                      <a:lnTo>
                        <a:pt x="36593" y="16504"/>
                      </a:lnTo>
                      <a:cubicBezTo>
                        <a:pt x="36460" y="16537"/>
                        <a:pt x="36327" y="16570"/>
                        <a:pt x="36160" y="16604"/>
                      </a:cubicBezTo>
                      <a:cubicBezTo>
                        <a:pt x="36026" y="16637"/>
                        <a:pt x="35860" y="16671"/>
                        <a:pt x="35726" y="16671"/>
                      </a:cubicBezTo>
                      <a:cubicBezTo>
                        <a:pt x="35659" y="16637"/>
                        <a:pt x="35659" y="16570"/>
                        <a:pt x="35726" y="16537"/>
                      </a:cubicBezTo>
                      <a:cubicBezTo>
                        <a:pt x="35860" y="16470"/>
                        <a:pt x="35993" y="16437"/>
                        <a:pt x="36160" y="16404"/>
                      </a:cubicBezTo>
                      <a:cubicBezTo>
                        <a:pt x="36293" y="16404"/>
                        <a:pt x="36427" y="16370"/>
                        <a:pt x="36560" y="16304"/>
                      </a:cubicBezTo>
                      <a:lnTo>
                        <a:pt x="36960" y="16204"/>
                      </a:lnTo>
                      <a:lnTo>
                        <a:pt x="36827" y="16137"/>
                      </a:lnTo>
                      <a:lnTo>
                        <a:pt x="36593" y="16170"/>
                      </a:lnTo>
                      <a:cubicBezTo>
                        <a:pt x="36427" y="16204"/>
                        <a:pt x="36226" y="16237"/>
                        <a:pt x="36060" y="16270"/>
                      </a:cubicBezTo>
                      <a:cubicBezTo>
                        <a:pt x="35759" y="16337"/>
                        <a:pt x="35426" y="16404"/>
                        <a:pt x="35126" y="16470"/>
                      </a:cubicBezTo>
                      <a:lnTo>
                        <a:pt x="35059" y="16470"/>
                      </a:lnTo>
                      <a:cubicBezTo>
                        <a:pt x="34358" y="16671"/>
                        <a:pt x="33691" y="16904"/>
                        <a:pt x="33058" y="17204"/>
                      </a:cubicBezTo>
                      <a:cubicBezTo>
                        <a:pt x="33048" y="17209"/>
                        <a:pt x="33038" y="17211"/>
                        <a:pt x="33028" y="17211"/>
                      </a:cubicBezTo>
                      <a:cubicBezTo>
                        <a:pt x="32967" y="17211"/>
                        <a:pt x="32905" y="17133"/>
                        <a:pt x="32991" y="17104"/>
                      </a:cubicBezTo>
                      <a:cubicBezTo>
                        <a:pt x="33625" y="16737"/>
                        <a:pt x="34258" y="16470"/>
                        <a:pt x="34959" y="16270"/>
                      </a:cubicBezTo>
                      <a:cubicBezTo>
                        <a:pt x="35292" y="16170"/>
                        <a:pt x="35659" y="16070"/>
                        <a:pt x="35993" y="16003"/>
                      </a:cubicBezTo>
                      <a:lnTo>
                        <a:pt x="36260" y="15937"/>
                      </a:lnTo>
                      <a:lnTo>
                        <a:pt x="36493" y="15903"/>
                      </a:lnTo>
                      <a:lnTo>
                        <a:pt x="36427" y="15870"/>
                      </a:lnTo>
                      <a:lnTo>
                        <a:pt x="35893" y="15570"/>
                      </a:lnTo>
                      <a:lnTo>
                        <a:pt x="35393" y="15270"/>
                      </a:lnTo>
                      <a:cubicBezTo>
                        <a:pt x="35026" y="15336"/>
                        <a:pt x="34659" y="15403"/>
                        <a:pt x="34292" y="15503"/>
                      </a:cubicBezTo>
                      <a:cubicBezTo>
                        <a:pt x="33891" y="15603"/>
                        <a:pt x="33491" y="15703"/>
                        <a:pt x="33091" y="15803"/>
                      </a:cubicBezTo>
                      <a:cubicBezTo>
                        <a:pt x="32290" y="16070"/>
                        <a:pt x="31523" y="16370"/>
                        <a:pt x="30756" y="16737"/>
                      </a:cubicBezTo>
                      <a:cubicBezTo>
                        <a:pt x="30749" y="16741"/>
                        <a:pt x="30741" y="16743"/>
                        <a:pt x="30733" y="16743"/>
                      </a:cubicBezTo>
                      <a:cubicBezTo>
                        <a:pt x="30670" y="16743"/>
                        <a:pt x="30600" y="16634"/>
                        <a:pt x="30689" y="16604"/>
                      </a:cubicBezTo>
                      <a:cubicBezTo>
                        <a:pt x="31423" y="16204"/>
                        <a:pt x="32224" y="15870"/>
                        <a:pt x="33024" y="15603"/>
                      </a:cubicBezTo>
                      <a:cubicBezTo>
                        <a:pt x="33424" y="15470"/>
                        <a:pt x="33858" y="15336"/>
                        <a:pt x="34258" y="15236"/>
                      </a:cubicBezTo>
                      <a:cubicBezTo>
                        <a:pt x="34525" y="15169"/>
                        <a:pt x="34792" y="15103"/>
                        <a:pt x="35059" y="15069"/>
                      </a:cubicBezTo>
                      <a:lnTo>
                        <a:pt x="34759" y="14903"/>
                      </a:lnTo>
                      <a:lnTo>
                        <a:pt x="34725" y="14903"/>
                      </a:lnTo>
                      <a:lnTo>
                        <a:pt x="34425" y="14936"/>
                      </a:lnTo>
                      <a:cubicBezTo>
                        <a:pt x="34225" y="14969"/>
                        <a:pt x="34025" y="15003"/>
                        <a:pt x="33825" y="15036"/>
                      </a:cubicBezTo>
                      <a:cubicBezTo>
                        <a:pt x="33424" y="15136"/>
                        <a:pt x="33058" y="15236"/>
                        <a:pt x="32691" y="15370"/>
                      </a:cubicBezTo>
                      <a:lnTo>
                        <a:pt x="32624" y="15370"/>
                      </a:lnTo>
                      <a:cubicBezTo>
                        <a:pt x="32602" y="15380"/>
                        <a:pt x="32583" y="15385"/>
                        <a:pt x="32567" y="15385"/>
                      </a:cubicBezTo>
                      <a:cubicBezTo>
                        <a:pt x="32483" y="15385"/>
                        <a:pt x="32473" y="15259"/>
                        <a:pt x="32557" y="15203"/>
                      </a:cubicBezTo>
                      <a:cubicBezTo>
                        <a:pt x="32957" y="15036"/>
                        <a:pt x="33358" y="14903"/>
                        <a:pt x="33791" y="14836"/>
                      </a:cubicBezTo>
                      <a:lnTo>
                        <a:pt x="33825" y="14836"/>
                      </a:lnTo>
                      <a:cubicBezTo>
                        <a:pt x="34025" y="14803"/>
                        <a:pt x="34225" y="14736"/>
                        <a:pt x="34425" y="14736"/>
                      </a:cubicBezTo>
                      <a:lnTo>
                        <a:pt x="34258" y="14636"/>
                      </a:lnTo>
                      <a:cubicBezTo>
                        <a:pt x="33891" y="14436"/>
                        <a:pt x="33558" y="14269"/>
                        <a:pt x="33191" y="14069"/>
                      </a:cubicBezTo>
                      <a:cubicBezTo>
                        <a:pt x="33191" y="14069"/>
                        <a:pt x="33158" y="14102"/>
                        <a:pt x="33124" y="14102"/>
                      </a:cubicBezTo>
                      <a:cubicBezTo>
                        <a:pt x="32824" y="14135"/>
                        <a:pt x="32524" y="14169"/>
                        <a:pt x="32224" y="14169"/>
                      </a:cubicBezTo>
                      <a:lnTo>
                        <a:pt x="31690" y="14235"/>
                      </a:lnTo>
                      <a:cubicBezTo>
                        <a:pt x="30022" y="14402"/>
                        <a:pt x="28388" y="14702"/>
                        <a:pt x="26720" y="15036"/>
                      </a:cubicBezTo>
                      <a:cubicBezTo>
                        <a:pt x="26653" y="15036"/>
                        <a:pt x="26653" y="14936"/>
                        <a:pt x="26686" y="14903"/>
                      </a:cubicBezTo>
                      <a:cubicBezTo>
                        <a:pt x="27153" y="14803"/>
                        <a:pt x="27620" y="14669"/>
                        <a:pt x="28087" y="14569"/>
                      </a:cubicBezTo>
                      <a:cubicBezTo>
                        <a:pt x="28921" y="14402"/>
                        <a:pt x="29755" y="14269"/>
                        <a:pt x="30589" y="14135"/>
                      </a:cubicBezTo>
                      <a:cubicBezTo>
                        <a:pt x="31023" y="14102"/>
                        <a:pt x="31423" y="14035"/>
                        <a:pt x="31857" y="14002"/>
                      </a:cubicBezTo>
                      <a:cubicBezTo>
                        <a:pt x="32157" y="13969"/>
                        <a:pt x="32490" y="13902"/>
                        <a:pt x="32791" y="13902"/>
                      </a:cubicBezTo>
                      <a:lnTo>
                        <a:pt x="32324" y="13635"/>
                      </a:lnTo>
                      <a:cubicBezTo>
                        <a:pt x="31957" y="13668"/>
                        <a:pt x="31556" y="13702"/>
                        <a:pt x="31190" y="13735"/>
                      </a:cubicBezTo>
                      <a:cubicBezTo>
                        <a:pt x="30756" y="13735"/>
                        <a:pt x="30356" y="13802"/>
                        <a:pt x="29922" y="13835"/>
                      </a:cubicBezTo>
                      <a:cubicBezTo>
                        <a:pt x="29088" y="13935"/>
                        <a:pt x="28221" y="14069"/>
                        <a:pt x="27387" y="14202"/>
                      </a:cubicBezTo>
                      <a:cubicBezTo>
                        <a:pt x="27253" y="14202"/>
                        <a:pt x="27220" y="14035"/>
                        <a:pt x="27320" y="14002"/>
                      </a:cubicBezTo>
                      <a:cubicBezTo>
                        <a:pt x="28187" y="13835"/>
                        <a:pt x="29021" y="13702"/>
                        <a:pt x="29889" y="13602"/>
                      </a:cubicBezTo>
                      <a:cubicBezTo>
                        <a:pt x="30322" y="13535"/>
                        <a:pt x="30756" y="13502"/>
                        <a:pt x="31156" y="13468"/>
                      </a:cubicBezTo>
                      <a:cubicBezTo>
                        <a:pt x="31423" y="13468"/>
                        <a:pt x="31657" y="13435"/>
                        <a:pt x="31923" y="13435"/>
                      </a:cubicBezTo>
                      <a:cubicBezTo>
                        <a:pt x="31156" y="13035"/>
                        <a:pt x="30356" y="12668"/>
                        <a:pt x="29522" y="12334"/>
                      </a:cubicBezTo>
                      <a:lnTo>
                        <a:pt x="29422" y="12334"/>
                      </a:lnTo>
                      <a:cubicBezTo>
                        <a:pt x="29255" y="12367"/>
                        <a:pt x="29055" y="12401"/>
                        <a:pt x="28855" y="12434"/>
                      </a:cubicBezTo>
                      <a:cubicBezTo>
                        <a:pt x="28488" y="12501"/>
                        <a:pt x="28054" y="12568"/>
                        <a:pt x="27754" y="12634"/>
                      </a:cubicBezTo>
                      <a:cubicBezTo>
                        <a:pt x="27420" y="12701"/>
                        <a:pt x="27120" y="12801"/>
                        <a:pt x="26786" y="12868"/>
                      </a:cubicBezTo>
                      <a:cubicBezTo>
                        <a:pt x="26386" y="13001"/>
                        <a:pt x="25986" y="13135"/>
                        <a:pt x="25552" y="13235"/>
                      </a:cubicBezTo>
                      <a:cubicBezTo>
                        <a:pt x="25545" y="13238"/>
                        <a:pt x="25538" y="13240"/>
                        <a:pt x="25532" y="13240"/>
                      </a:cubicBezTo>
                      <a:cubicBezTo>
                        <a:pt x="25479" y="13240"/>
                        <a:pt x="25459" y="13131"/>
                        <a:pt x="25519" y="13101"/>
                      </a:cubicBezTo>
                      <a:cubicBezTo>
                        <a:pt x="26253" y="12834"/>
                        <a:pt x="26987" y="12601"/>
                        <a:pt x="27754" y="12434"/>
                      </a:cubicBezTo>
                      <a:cubicBezTo>
                        <a:pt x="28121" y="12334"/>
                        <a:pt x="28488" y="12267"/>
                        <a:pt x="28888" y="12201"/>
                      </a:cubicBezTo>
                      <a:lnTo>
                        <a:pt x="29155" y="12167"/>
                      </a:lnTo>
                      <a:lnTo>
                        <a:pt x="28855" y="12067"/>
                      </a:lnTo>
                      <a:cubicBezTo>
                        <a:pt x="28421" y="12101"/>
                        <a:pt x="27954" y="12134"/>
                        <a:pt x="27520" y="12201"/>
                      </a:cubicBezTo>
                      <a:cubicBezTo>
                        <a:pt x="26686" y="12334"/>
                        <a:pt x="25852" y="12501"/>
                        <a:pt x="25018" y="12701"/>
                      </a:cubicBezTo>
                      <a:cubicBezTo>
                        <a:pt x="24618" y="12834"/>
                        <a:pt x="24218" y="12935"/>
                        <a:pt x="23818" y="13068"/>
                      </a:cubicBezTo>
                      <a:lnTo>
                        <a:pt x="23184" y="13268"/>
                      </a:lnTo>
                      <a:cubicBezTo>
                        <a:pt x="22984" y="13335"/>
                        <a:pt x="22784" y="13368"/>
                        <a:pt x="22583" y="13468"/>
                      </a:cubicBezTo>
                      <a:cubicBezTo>
                        <a:pt x="22583" y="13468"/>
                        <a:pt x="22550" y="13435"/>
                        <a:pt x="22583" y="13435"/>
                      </a:cubicBezTo>
                      <a:cubicBezTo>
                        <a:pt x="22817" y="13301"/>
                        <a:pt x="23017" y="13168"/>
                        <a:pt x="23251" y="13101"/>
                      </a:cubicBezTo>
                      <a:cubicBezTo>
                        <a:pt x="23451" y="13001"/>
                        <a:pt x="23684" y="12901"/>
                        <a:pt x="23918" y="12834"/>
                      </a:cubicBezTo>
                      <a:cubicBezTo>
                        <a:pt x="24718" y="12534"/>
                        <a:pt x="25552" y="12301"/>
                        <a:pt x="26419" y="12134"/>
                      </a:cubicBezTo>
                      <a:cubicBezTo>
                        <a:pt x="27053" y="12001"/>
                        <a:pt x="27654" y="11900"/>
                        <a:pt x="28287" y="11834"/>
                      </a:cubicBezTo>
                      <a:cubicBezTo>
                        <a:pt x="27754" y="11634"/>
                        <a:pt x="27187" y="11433"/>
                        <a:pt x="26620" y="11267"/>
                      </a:cubicBezTo>
                      <a:cubicBezTo>
                        <a:pt x="26219" y="11133"/>
                        <a:pt x="25786" y="11000"/>
                        <a:pt x="25385" y="10900"/>
                      </a:cubicBezTo>
                      <a:cubicBezTo>
                        <a:pt x="24952" y="10966"/>
                        <a:pt x="24585" y="10966"/>
                        <a:pt x="24118" y="11033"/>
                      </a:cubicBezTo>
                      <a:cubicBezTo>
                        <a:pt x="23651" y="11067"/>
                        <a:pt x="23217" y="11133"/>
                        <a:pt x="22750" y="11200"/>
                      </a:cubicBezTo>
                      <a:cubicBezTo>
                        <a:pt x="21850" y="11300"/>
                        <a:pt x="20949" y="11467"/>
                        <a:pt x="20048" y="11600"/>
                      </a:cubicBezTo>
                      <a:cubicBezTo>
                        <a:pt x="20037" y="11604"/>
                        <a:pt x="20027" y="11606"/>
                        <a:pt x="20018" y="11606"/>
                      </a:cubicBezTo>
                      <a:cubicBezTo>
                        <a:pt x="19942" y="11606"/>
                        <a:pt x="19926" y="11497"/>
                        <a:pt x="20015" y="11467"/>
                      </a:cubicBezTo>
                      <a:cubicBezTo>
                        <a:pt x="20916" y="11267"/>
                        <a:pt x="21816" y="11100"/>
                        <a:pt x="22750" y="10966"/>
                      </a:cubicBezTo>
                      <a:cubicBezTo>
                        <a:pt x="23184" y="10900"/>
                        <a:pt x="23651" y="10833"/>
                        <a:pt x="24118" y="10800"/>
                      </a:cubicBezTo>
                      <a:lnTo>
                        <a:pt x="24718" y="10733"/>
                      </a:lnTo>
                      <a:lnTo>
                        <a:pt x="24118" y="10600"/>
                      </a:lnTo>
                      <a:cubicBezTo>
                        <a:pt x="24118" y="10633"/>
                        <a:pt x="24051" y="10666"/>
                        <a:pt x="23984" y="10666"/>
                      </a:cubicBezTo>
                      <a:cubicBezTo>
                        <a:pt x="23484" y="10700"/>
                        <a:pt x="22984" y="10766"/>
                        <a:pt x="22483" y="10800"/>
                      </a:cubicBezTo>
                      <a:cubicBezTo>
                        <a:pt x="21983" y="10866"/>
                        <a:pt x="21449" y="10933"/>
                        <a:pt x="20949" y="11000"/>
                      </a:cubicBezTo>
                      <a:cubicBezTo>
                        <a:pt x="19715" y="11167"/>
                        <a:pt x="18480" y="11400"/>
                        <a:pt x="17246" y="11667"/>
                      </a:cubicBezTo>
                      <a:cubicBezTo>
                        <a:pt x="17237" y="11672"/>
                        <a:pt x="17228" y="11674"/>
                        <a:pt x="17220" y="11674"/>
                      </a:cubicBezTo>
                      <a:cubicBezTo>
                        <a:pt x="17172" y="11674"/>
                        <a:pt x="17155" y="11596"/>
                        <a:pt x="17213" y="11567"/>
                      </a:cubicBezTo>
                      <a:cubicBezTo>
                        <a:pt x="17680" y="11433"/>
                        <a:pt x="18180" y="11300"/>
                        <a:pt x="18681" y="11200"/>
                      </a:cubicBezTo>
                      <a:cubicBezTo>
                        <a:pt x="19848" y="10933"/>
                        <a:pt x="21016" y="10733"/>
                        <a:pt x="22216" y="10600"/>
                      </a:cubicBezTo>
                      <a:cubicBezTo>
                        <a:pt x="22617" y="10566"/>
                        <a:pt x="23050" y="10499"/>
                        <a:pt x="23451" y="10466"/>
                      </a:cubicBezTo>
                      <a:cubicBezTo>
                        <a:pt x="23251" y="10433"/>
                        <a:pt x="23050" y="10399"/>
                        <a:pt x="22850" y="10366"/>
                      </a:cubicBezTo>
                      <a:lnTo>
                        <a:pt x="22016" y="10233"/>
                      </a:lnTo>
                      <a:cubicBezTo>
                        <a:pt x="20921" y="10079"/>
                        <a:pt x="19825" y="9998"/>
                        <a:pt x="18730" y="9998"/>
                      </a:cubicBezTo>
                      <a:cubicBezTo>
                        <a:pt x="18157" y="9998"/>
                        <a:pt x="17585" y="10020"/>
                        <a:pt x="17013" y="10066"/>
                      </a:cubicBezTo>
                      <a:cubicBezTo>
                        <a:pt x="16312" y="10133"/>
                        <a:pt x="15645" y="10199"/>
                        <a:pt x="14945" y="10333"/>
                      </a:cubicBezTo>
                      <a:cubicBezTo>
                        <a:pt x="13777" y="10533"/>
                        <a:pt x="12643" y="10833"/>
                        <a:pt x="11542" y="11233"/>
                      </a:cubicBezTo>
                      <a:cubicBezTo>
                        <a:pt x="10975" y="11433"/>
                        <a:pt x="10441" y="11667"/>
                        <a:pt x="9908" y="11934"/>
                      </a:cubicBezTo>
                      <a:cubicBezTo>
                        <a:pt x="9374" y="12201"/>
                        <a:pt x="8840" y="12434"/>
                        <a:pt x="8340" y="12734"/>
                      </a:cubicBezTo>
                      <a:cubicBezTo>
                        <a:pt x="8324" y="12745"/>
                        <a:pt x="8308" y="12750"/>
                        <a:pt x="8292" y="12750"/>
                      </a:cubicBezTo>
                      <a:cubicBezTo>
                        <a:pt x="8213" y="12750"/>
                        <a:pt x="8156" y="12624"/>
                        <a:pt x="8240" y="12568"/>
                      </a:cubicBezTo>
                      <a:cubicBezTo>
                        <a:pt x="8473" y="12401"/>
                        <a:pt x="8707" y="12201"/>
                        <a:pt x="8940" y="12067"/>
                      </a:cubicBezTo>
                      <a:cubicBezTo>
                        <a:pt x="10341" y="11267"/>
                        <a:pt x="11842" y="10666"/>
                        <a:pt x="13410" y="10299"/>
                      </a:cubicBezTo>
                      <a:lnTo>
                        <a:pt x="13410" y="10299"/>
                      </a:lnTo>
                      <a:lnTo>
                        <a:pt x="13110" y="10333"/>
                      </a:lnTo>
                      <a:cubicBezTo>
                        <a:pt x="12176" y="10466"/>
                        <a:pt x="11209" y="10600"/>
                        <a:pt x="10275" y="10733"/>
                      </a:cubicBezTo>
                      <a:cubicBezTo>
                        <a:pt x="9774" y="10833"/>
                        <a:pt x="9307" y="10900"/>
                        <a:pt x="8840" y="11000"/>
                      </a:cubicBezTo>
                      <a:cubicBezTo>
                        <a:pt x="8373" y="11100"/>
                        <a:pt x="7906" y="11200"/>
                        <a:pt x="7439" y="11267"/>
                      </a:cubicBezTo>
                      <a:cubicBezTo>
                        <a:pt x="7373" y="11267"/>
                        <a:pt x="7373" y="11167"/>
                        <a:pt x="7439" y="11133"/>
                      </a:cubicBezTo>
                      <a:cubicBezTo>
                        <a:pt x="7673" y="11033"/>
                        <a:pt x="7940" y="10966"/>
                        <a:pt x="8206" y="10900"/>
                      </a:cubicBezTo>
                      <a:lnTo>
                        <a:pt x="9040" y="10733"/>
                      </a:lnTo>
                      <a:cubicBezTo>
                        <a:pt x="9974" y="10566"/>
                        <a:pt x="10908" y="10399"/>
                        <a:pt x="11876" y="10266"/>
                      </a:cubicBezTo>
                      <a:cubicBezTo>
                        <a:pt x="12343" y="10199"/>
                        <a:pt x="12810" y="10166"/>
                        <a:pt x="13310" y="10099"/>
                      </a:cubicBezTo>
                      <a:cubicBezTo>
                        <a:pt x="13777" y="10066"/>
                        <a:pt x="14244" y="10032"/>
                        <a:pt x="14744" y="10032"/>
                      </a:cubicBezTo>
                      <a:cubicBezTo>
                        <a:pt x="14744" y="10016"/>
                        <a:pt x="14753" y="10007"/>
                        <a:pt x="14761" y="10007"/>
                      </a:cubicBezTo>
                      <a:cubicBezTo>
                        <a:pt x="14769" y="10007"/>
                        <a:pt x="14778" y="10016"/>
                        <a:pt x="14778" y="10032"/>
                      </a:cubicBezTo>
                      <a:cubicBezTo>
                        <a:pt x="15078" y="9966"/>
                        <a:pt x="15345" y="9932"/>
                        <a:pt x="15612" y="9899"/>
                      </a:cubicBezTo>
                      <a:cubicBezTo>
                        <a:pt x="15979" y="9832"/>
                        <a:pt x="16346" y="9799"/>
                        <a:pt x="16713" y="9766"/>
                      </a:cubicBezTo>
                      <a:lnTo>
                        <a:pt x="17013" y="9732"/>
                      </a:lnTo>
                      <a:cubicBezTo>
                        <a:pt x="16846" y="9666"/>
                        <a:pt x="16646" y="9599"/>
                        <a:pt x="16479" y="9532"/>
                      </a:cubicBezTo>
                      <a:lnTo>
                        <a:pt x="15912" y="9265"/>
                      </a:lnTo>
                      <a:cubicBezTo>
                        <a:pt x="15645" y="9165"/>
                        <a:pt x="15412" y="9032"/>
                        <a:pt x="15178" y="8932"/>
                      </a:cubicBezTo>
                      <a:cubicBezTo>
                        <a:pt x="15078" y="8865"/>
                        <a:pt x="14978" y="8798"/>
                        <a:pt x="14878" y="8765"/>
                      </a:cubicBezTo>
                      <a:cubicBezTo>
                        <a:pt x="14744" y="8698"/>
                        <a:pt x="14644" y="8631"/>
                        <a:pt x="14544" y="8565"/>
                      </a:cubicBezTo>
                      <a:cubicBezTo>
                        <a:pt x="14511" y="8498"/>
                        <a:pt x="14544" y="8431"/>
                        <a:pt x="14611" y="8431"/>
                      </a:cubicBezTo>
                      <a:cubicBezTo>
                        <a:pt x="14744" y="8465"/>
                        <a:pt x="14845" y="8498"/>
                        <a:pt x="14945" y="8565"/>
                      </a:cubicBezTo>
                      <a:lnTo>
                        <a:pt x="15278" y="8698"/>
                      </a:lnTo>
                      <a:lnTo>
                        <a:pt x="15745" y="8932"/>
                      </a:lnTo>
                      <a:lnTo>
                        <a:pt x="16012" y="9065"/>
                      </a:lnTo>
                      <a:cubicBezTo>
                        <a:pt x="16479" y="9299"/>
                        <a:pt x="16946" y="9499"/>
                        <a:pt x="17380" y="9732"/>
                      </a:cubicBezTo>
                      <a:lnTo>
                        <a:pt x="17546" y="9732"/>
                      </a:lnTo>
                      <a:cubicBezTo>
                        <a:pt x="17246" y="9532"/>
                        <a:pt x="17013" y="9332"/>
                        <a:pt x="16713" y="9098"/>
                      </a:cubicBezTo>
                      <a:cubicBezTo>
                        <a:pt x="16412" y="8865"/>
                        <a:pt x="16112" y="8665"/>
                        <a:pt x="15812" y="8431"/>
                      </a:cubicBezTo>
                      <a:cubicBezTo>
                        <a:pt x="15478" y="8231"/>
                        <a:pt x="15145" y="8031"/>
                        <a:pt x="14845" y="7831"/>
                      </a:cubicBezTo>
                      <a:lnTo>
                        <a:pt x="14344" y="7564"/>
                      </a:lnTo>
                      <a:cubicBezTo>
                        <a:pt x="14177" y="7464"/>
                        <a:pt x="14044" y="7364"/>
                        <a:pt x="13911" y="7264"/>
                      </a:cubicBezTo>
                      <a:cubicBezTo>
                        <a:pt x="13853" y="7206"/>
                        <a:pt x="13895" y="7124"/>
                        <a:pt x="13950" y="7124"/>
                      </a:cubicBezTo>
                      <a:cubicBezTo>
                        <a:pt x="13959" y="7124"/>
                        <a:pt x="13968" y="7126"/>
                        <a:pt x="13977" y="7130"/>
                      </a:cubicBezTo>
                      <a:cubicBezTo>
                        <a:pt x="14177" y="7164"/>
                        <a:pt x="14344" y="7264"/>
                        <a:pt x="14511" y="7364"/>
                      </a:cubicBezTo>
                      <a:cubicBezTo>
                        <a:pt x="14678" y="7464"/>
                        <a:pt x="14845" y="7531"/>
                        <a:pt x="15011" y="7631"/>
                      </a:cubicBezTo>
                      <a:cubicBezTo>
                        <a:pt x="15312" y="7831"/>
                        <a:pt x="15645" y="8031"/>
                        <a:pt x="15945" y="8231"/>
                      </a:cubicBezTo>
                      <a:cubicBezTo>
                        <a:pt x="16246" y="8465"/>
                        <a:pt x="16546" y="8665"/>
                        <a:pt x="16846" y="8898"/>
                      </a:cubicBezTo>
                      <a:cubicBezTo>
                        <a:pt x="17146" y="9132"/>
                        <a:pt x="17446" y="9365"/>
                        <a:pt x="17713" y="9666"/>
                      </a:cubicBezTo>
                      <a:cubicBezTo>
                        <a:pt x="17747" y="9666"/>
                        <a:pt x="17747" y="9699"/>
                        <a:pt x="17713" y="9732"/>
                      </a:cubicBezTo>
                      <a:cubicBezTo>
                        <a:pt x="18033" y="9719"/>
                        <a:pt x="18353" y="9712"/>
                        <a:pt x="18674" y="9712"/>
                      </a:cubicBezTo>
                      <a:cubicBezTo>
                        <a:pt x="19921" y="9712"/>
                        <a:pt x="21169" y="9813"/>
                        <a:pt x="22417" y="9999"/>
                      </a:cubicBezTo>
                      <a:lnTo>
                        <a:pt x="22650" y="10032"/>
                      </a:lnTo>
                      <a:lnTo>
                        <a:pt x="23084" y="10099"/>
                      </a:lnTo>
                      <a:cubicBezTo>
                        <a:pt x="22250" y="9332"/>
                        <a:pt x="21349" y="8631"/>
                        <a:pt x="20382" y="7998"/>
                      </a:cubicBezTo>
                      <a:cubicBezTo>
                        <a:pt x="20322" y="7998"/>
                        <a:pt x="20369" y="7892"/>
                        <a:pt x="20426" y="7892"/>
                      </a:cubicBezTo>
                      <a:cubicBezTo>
                        <a:pt x="20434" y="7892"/>
                        <a:pt x="20441" y="7894"/>
                        <a:pt x="20449" y="7898"/>
                      </a:cubicBezTo>
                      <a:cubicBezTo>
                        <a:pt x="21549" y="8565"/>
                        <a:pt x="22583" y="9299"/>
                        <a:pt x="23517" y="10199"/>
                      </a:cubicBezTo>
                      <a:cubicBezTo>
                        <a:pt x="23918" y="10266"/>
                        <a:pt x="24318" y="10333"/>
                        <a:pt x="24685" y="10433"/>
                      </a:cubicBezTo>
                      <a:lnTo>
                        <a:pt x="24652" y="10399"/>
                      </a:lnTo>
                      <a:lnTo>
                        <a:pt x="24118" y="9966"/>
                      </a:lnTo>
                      <a:lnTo>
                        <a:pt x="22183" y="8398"/>
                      </a:lnTo>
                      <a:lnTo>
                        <a:pt x="21216" y="7597"/>
                      </a:lnTo>
                      <a:cubicBezTo>
                        <a:pt x="20916" y="7331"/>
                        <a:pt x="20615" y="7064"/>
                        <a:pt x="20315" y="6763"/>
                      </a:cubicBezTo>
                      <a:cubicBezTo>
                        <a:pt x="20261" y="6736"/>
                        <a:pt x="20294" y="6688"/>
                        <a:pt x="20345" y="6688"/>
                      </a:cubicBezTo>
                      <a:cubicBezTo>
                        <a:pt x="20356" y="6688"/>
                        <a:pt x="20369" y="6690"/>
                        <a:pt x="20382" y="6697"/>
                      </a:cubicBezTo>
                      <a:cubicBezTo>
                        <a:pt x="20749" y="6964"/>
                        <a:pt x="21116" y="7230"/>
                        <a:pt x="21483" y="7531"/>
                      </a:cubicBezTo>
                      <a:lnTo>
                        <a:pt x="23417" y="9065"/>
                      </a:lnTo>
                      <a:lnTo>
                        <a:pt x="24385" y="9832"/>
                      </a:lnTo>
                      <a:lnTo>
                        <a:pt x="24885" y="10233"/>
                      </a:lnTo>
                      <a:cubicBezTo>
                        <a:pt x="25018" y="10333"/>
                        <a:pt x="25185" y="10433"/>
                        <a:pt x="25285" y="10566"/>
                      </a:cubicBezTo>
                      <a:cubicBezTo>
                        <a:pt x="25752" y="10700"/>
                        <a:pt x="26186" y="10800"/>
                        <a:pt x="26620" y="10933"/>
                      </a:cubicBezTo>
                      <a:cubicBezTo>
                        <a:pt x="27420" y="11167"/>
                        <a:pt x="28254" y="11467"/>
                        <a:pt x="29055" y="11767"/>
                      </a:cubicBezTo>
                      <a:cubicBezTo>
                        <a:pt x="29322" y="11867"/>
                        <a:pt x="29588" y="11967"/>
                        <a:pt x="29855" y="12101"/>
                      </a:cubicBezTo>
                      <a:lnTo>
                        <a:pt x="30055" y="12101"/>
                      </a:lnTo>
                      <a:cubicBezTo>
                        <a:pt x="30089" y="12101"/>
                        <a:pt x="30122" y="12167"/>
                        <a:pt x="30122" y="12201"/>
                      </a:cubicBezTo>
                      <a:cubicBezTo>
                        <a:pt x="30889" y="12534"/>
                        <a:pt x="31657" y="12901"/>
                        <a:pt x="32424" y="13268"/>
                      </a:cubicBezTo>
                      <a:cubicBezTo>
                        <a:pt x="31456" y="12234"/>
                        <a:pt x="30522" y="11167"/>
                        <a:pt x="29622" y="10066"/>
                      </a:cubicBezTo>
                      <a:cubicBezTo>
                        <a:pt x="29598" y="10019"/>
                        <a:pt x="29625" y="9971"/>
                        <a:pt x="29654" y="9971"/>
                      </a:cubicBezTo>
                      <a:cubicBezTo>
                        <a:pt x="29666" y="9971"/>
                        <a:pt x="29679" y="9980"/>
                        <a:pt x="29688" y="9999"/>
                      </a:cubicBezTo>
                      <a:cubicBezTo>
                        <a:pt x="30622" y="10933"/>
                        <a:pt x="31490" y="11900"/>
                        <a:pt x="32357" y="12868"/>
                      </a:cubicBezTo>
                      <a:cubicBezTo>
                        <a:pt x="32490" y="13001"/>
                        <a:pt x="32624" y="13135"/>
                        <a:pt x="32757" y="13268"/>
                      </a:cubicBezTo>
                      <a:cubicBezTo>
                        <a:pt x="32791" y="13301"/>
                        <a:pt x="32791" y="13368"/>
                        <a:pt x="32791" y="13402"/>
                      </a:cubicBezTo>
                      <a:cubicBezTo>
                        <a:pt x="32791" y="13435"/>
                        <a:pt x="32791" y="13435"/>
                        <a:pt x="32757" y="13435"/>
                      </a:cubicBezTo>
                      <a:lnTo>
                        <a:pt x="32891" y="13502"/>
                      </a:lnTo>
                      <a:lnTo>
                        <a:pt x="33891" y="14035"/>
                      </a:lnTo>
                      <a:lnTo>
                        <a:pt x="33891" y="14035"/>
                      </a:lnTo>
                      <a:lnTo>
                        <a:pt x="32691" y="12668"/>
                      </a:lnTo>
                      <a:cubicBezTo>
                        <a:pt x="32390" y="12367"/>
                        <a:pt x="32124" y="12067"/>
                        <a:pt x="31857" y="11734"/>
                      </a:cubicBezTo>
                      <a:lnTo>
                        <a:pt x="31423" y="11267"/>
                      </a:lnTo>
                      <a:cubicBezTo>
                        <a:pt x="31323" y="11133"/>
                        <a:pt x="31190" y="10966"/>
                        <a:pt x="31089" y="10833"/>
                      </a:cubicBezTo>
                      <a:cubicBezTo>
                        <a:pt x="31056" y="10800"/>
                        <a:pt x="31123" y="10800"/>
                        <a:pt x="31123" y="10800"/>
                      </a:cubicBezTo>
                      <a:cubicBezTo>
                        <a:pt x="31290" y="10933"/>
                        <a:pt x="31456" y="11067"/>
                        <a:pt x="31590" y="11200"/>
                      </a:cubicBezTo>
                      <a:lnTo>
                        <a:pt x="32023" y="11634"/>
                      </a:lnTo>
                      <a:cubicBezTo>
                        <a:pt x="32290" y="11900"/>
                        <a:pt x="32557" y="12201"/>
                        <a:pt x="32857" y="12501"/>
                      </a:cubicBezTo>
                      <a:cubicBezTo>
                        <a:pt x="33391" y="13101"/>
                        <a:pt x="33958" y="13702"/>
                        <a:pt x="34492" y="14336"/>
                      </a:cubicBezTo>
                      <a:cubicBezTo>
                        <a:pt x="34492" y="14336"/>
                        <a:pt x="34525" y="14369"/>
                        <a:pt x="34525" y="14402"/>
                      </a:cubicBezTo>
                      <a:lnTo>
                        <a:pt x="34692" y="14502"/>
                      </a:lnTo>
                      <a:cubicBezTo>
                        <a:pt x="35192" y="14769"/>
                        <a:pt x="35693" y="15069"/>
                        <a:pt x="36193" y="15336"/>
                      </a:cubicBezTo>
                      <a:lnTo>
                        <a:pt x="36060" y="15203"/>
                      </a:lnTo>
                      <a:lnTo>
                        <a:pt x="35493" y="14436"/>
                      </a:lnTo>
                      <a:cubicBezTo>
                        <a:pt x="35292" y="14202"/>
                        <a:pt x="35092" y="13935"/>
                        <a:pt x="34926" y="13668"/>
                      </a:cubicBezTo>
                      <a:cubicBezTo>
                        <a:pt x="34725" y="13435"/>
                        <a:pt x="34559" y="13168"/>
                        <a:pt x="34358" y="12901"/>
                      </a:cubicBezTo>
                      <a:cubicBezTo>
                        <a:pt x="34358" y="12852"/>
                        <a:pt x="34394" y="12821"/>
                        <a:pt x="34426" y="12821"/>
                      </a:cubicBezTo>
                      <a:cubicBezTo>
                        <a:pt x="34438" y="12821"/>
                        <a:pt x="34450" y="12826"/>
                        <a:pt x="34459" y="12834"/>
                      </a:cubicBezTo>
                      <a:cubicBezTo>
                        <a:pt x="34659" y="13068"/>
                        <a:pt x="34892" y="13301"/>
                        <a:pt x="35092" y="13535"/>
                      </a:cubicBezTo>
                      <a:lnTo>
                        <a:pt x="35693" y="14302"/>
                      </a:lnTo>
                      <a:lnTo>
                        <a:pt x="36026" y="14736"/>
                      </a:lnTo>
                      <a:lnTo>
                        <a:pt x="36260" y="15036"/>
                      </a:lnTo>
                      <a:lnTo>
                        <a:pt x="36560" y="15436"/>
                      </a:lnTo>
                      <a:cubicBezTo>
                        <a:pt x="36660" y="15503"/>
                        <a:pt x="36727" y="15603"/>
                        <a:pt x="36794" y="15703"/>
                      </a:cubicBezTo>
                      <a:lnTo>
                        <a:pt x="37160" y="15903"/>
                      </a:lnTo>
                      <a:lnTo>
                        <a:pt x="37194" y="15903"/>
                      </a:lnTo>
                      <a:cubicBezTo>
                        <a:pt x="37227" y="15903"/>
                        <a:pt x="37227" y="15937"/>
                        <a:pt x="37261" y="15937"/>
                      </a:cubicBezTo>
                      <a:lnTo>
                        <a:pt x="37461" y="16070"/>
                      </a:lnTo>
                      <a:cubicBezTo>
                        <a:pt x="37227" y="15770"/>
                        <a:pt x="36994" y="15470"/>
                        <a:pt x="36760" y="15136"/>
                      </a:cubicBezTo>
                      <a:cubicBezTo>
                        <a:pt x="36293" y="14469"/>
                        <a:pt x="35860" y="13768"/>
                        <a:pt x="35426" y="13068"/>
                      </a:cubicBezTo>
                      <a:cubicBezTo>
                        <a:pt x="35159" y="12601"/>
                        <a:pt x="34892" y="12101"/>
                        <a:pt x="34659" y="11634"/>
                      </a:cubicBezTo>
                      <a:cubicBezTo>
                        <a:pt x="34559" y="11367"/>
                        <a:pt x="34425" y="11100"/>
                        <a:pt x="34358" y="10833"/>
                      </a:cubicBezTo>
                      <a:cubicBezTo>
                        <a:pt x="34325" y="10833"/>
                        <a:pt x="34325" y="10800"/>
                        <a:pt x="34358" y="10800"/>
                      </a:cubicBezTo>
                      <a:cubicBezTo>
                        <a:pt x="34358" y="10783"/>
                        <a:pt x="34367" y="10775"/>
                        <a:pt x="34379" y="10775"/>
                      </a:cubicBezTo>
                      <a:cubicBezTo>
                        <a:pt x="34392" y="10775"/>
                        <a:pt x="34408" y="10783"/>
                        <a:pt x="34425" y="10800"/>
                      </a:cubicBezTo>
                      <a:cubicBezTo>
                        <a:pt x="34692" y="11200"/>
                        <a:pt x="34892" y="11567"/>
                        <a:pt x="35092" y="12001"/>
                      </a:cubicBezTo>
                      <a:cubicBezTo>
                        <a:pt x="35860" y="13368"/>
                        <a:pt x="36693" y="14702"/>
                        <a:pt x="37661" y="15937"/>
                      </a:cubicBezTo>
                      <a:lnTo>
                        <a:pt x="37794" y="16103"/>
                      </a:lnTo>
                      <a:cubicBezTo>
                        <a:pt x="37794" y="16103"/>
                        <a:pt x="37828" y="16137"/>
                        <a:pt x="37794" y="16170"/>
                      </a:cubicBezTo>
                      <a:cubicBezTo>
                        <a:pt x="37828" y="16204"/>
                        <a:pt x="37794" y="16237"/>
                        <a:pt x="37794" y="16237"/>
                      </a:cubicBezTo>
                      <a:cubicBezTo>
                        <a:pt x="37828" y="16270"/>
                        <a:pt x="37894" y="16304"/>
                        <a:pt x="37928" y="16337"/>
                      </a:cubicBezTo>
                      <a:lnTo>
                        <a:pt x="37994" y="16370"/>
                      </a:lnTo>
                      <a:cubicBezTo>
                        <a:pt x="37894" y="16204"/>
                        <a:pt x="37794" y="16003"/>
                        <a:pt x="37694" y="15837"/>
                      </a:cubicBezTo>
                      <a:cubicBezTo>
                        <a:pt x="37427" y="15436"/>
                        <a:pt x="37194" y="15003"/>
                        <a:pt x="37027" y="14536"/>
                      </a:cubicBezTo>
                      <a:cubicBezTo>
                        <a:pt x="36980" y="14489"/>
                        <a:pt x="37033" y="14441"/>
                        <a:pt x="37080" y="14441"/>
                      </a:cubicBezTo>
                      <a:cubicBezTo>
                        <a:pt x="37099" y="14441"/>
                        <a:pt x="37117" y="14449"/>
                        <a:pt x="37127" y="14469"/>
                      </a:cubicBezTo>
                      <a:cubicBezTo>
                        <a:pt x="37361" y="14869"/>
                        <a:pt x="37594" y="15303"/>
                        <a:pt x="37861" y="15703"/>
                      </a:cubicBezTo>
                      <a:cubicBezTo>
                        <a:pt x="37994" y="15903"/>
                        <a:pt x="38128" y="16137"/>
                        <a:pt x="38261" y="16337"/>
                      </a:cubicBezTo>
                      <a:lnTo>
                        <a:pt x="38428" y="16570"/>
                      </a:lnTo>
                      <a:cubicBezTo>
                        <a:pt x="38561" y="16671"/>
                        <a:pt x="38728" y="16737"/>
                        <a:pt x="38895" y="16804"/>
                      </a:cubicBezTo>
                      <a:lnTo>
                        <a:pt x="38995" y="16771"/>
                      </a:lnTo>
                      <a:cubicBezTo>
                        <a:pt x="39062" y="16771"/>
                        <a:pt x="39129" y="16804"/>
                        <a:pt x="39129" y="16904"/>
                      </a:cubicBezTo>
                      <a:cubicBezTo>
                        <a:pt x="39429" y="17004"/>
                        <a:pt x="39696" y="17104"/>
                        <a:pt x="39962" y="17204"/>
                      </a:cubicBezTo>
                      <a:lnTo>
                        <a:pt x="40029" y="17204"/>
                      </a:lnTo>
                      <a:lnTo>
                        <a:pt x="39696" y="16804"/>
                      </a:lnTo>
                      <a:cubicBezTo>
                        <a:pt x="39495" y="16504"/>
                        <a:pt x="39262" y="16204"/>
                        <a:pt x="39062" y="15903"/>
                      </a:cubicBezTo>
                      <a:cubicBezTo>
                        <a:pt x="38895" y="15603"/>
                        <a:pt x="38662" y="15303"/>
                        <a:pt x="38461" y="14969"/>
                      </a:cubicBezTo>
                      <a:cubicBezTo>
                        <a:pt x="38261" y="14702"/>
                        <a:pt x="38094" y="14369"/>
                        <a:pt x="37961" y="14069"/>
                      </a:cubicBezTo>
                      <a:cubicBezTo>
                        <a:pt x="37961" y="14045"/>
                        <a:pt x="37978" y="14022"/>
                        <a:pt x="37999" y="14022"/>
                      </a:cubicBezTo>
                      <a:cubicBezTo>
                        <a:pt x="38008" y="14022"/>
                        <a:pt x="38018" y="14026"/>
                        <a:pt x="38028" y="14035"/>
                      </a:cubicBezTo>
                      <a:cubicBezTo>
                        <a:pt x="38261" y="14302"/>
                        <a:pt x="38461" y="14569"/>
                        <a:pt x="38662" y="14869"/>
                      </a:cubicBezTo>
                      <a:cubicBezTo>
                        <a:pt x="38828" y="15169"/>
                        <a:pt x="39028" y="15470"/>
                        <a:pt x="39262" y="15770"/>
                      </a:cubicBezTo>
                      <a:cubicBezTo>
                        <a:pt x="39495" y="16070"/>
                        <a:pt x="39696" y="16370"/>
                        <a:pt x="39896" y="16637"/>
                      </a:cubicBezTo>
                      <a:lnTo>
                        <a:pt x="40196" y="17037"/>
                      </a:lnTo>
                      <a:cubicBezTo>
                        <a:pt x="40263" y="17138"/>
                        <a:pt x="40363" y="17238"/>
                        <a:pt x="40429" y="17338"/>
                      </a:cubicBezTo>
                      <a:lnTo>
                        <a:pt x="40530" y="17338"/>
                      </a:lnTo>
                      <a:lnTo>
                        <a:pt x="40396" y="17171"/>
                      </a:lnTo>
                      <a:cubicBezTo>
                        <a:pt x="40296" y="17037"/>
                        <a:pt x="40163" y="16871"/>
                        <a:pt x="40063" y="16737"/>
                      </a:cubicBezTo>
                      <a:lnTo>
                        <a:pt x="40029" y="16671"/>
                      </a:lnTo>
                      <a:cubicBezTo>
                        <a:pt x="39762" y="16337"/>
                        <a:pt x="39562" y="15970"/>
                        <a:pt x="39362" y="15636"/>
                      </a:cubicBezTo>
                      <a:cubicBezTo>
                        <a:pt x="39162" y="15303"/>
                        <a:pt x="38962" y="14936"/>
                        <a:pt x="38795" y="14569"/>
                      </a:cubicBezTo>
                      <a:cubicBezTo>
                        <a:pt x="38695" y="14369"/>
                        <a:pt x="38628" y="14202"/>
                        <a:pt x="38528" y="14002"/>
                      </a:cubicBezTo>
                      <a:cubicBezTo>
                        <a:pt x="38428" y="13802"/>
                        <a:pt x="38395" y="13602"/>
                        <a:pt x="38361" y="13402"/>
                      </a:cubicBezTo>
                      <a:cubicBezTo>
                        <a:pt x="38361" y="13360"/>
                        <a:pt x="38400" y="13332"/>
                        <a:pt x="38437" y="13332"/>
                      </a:cubicBezTo>
                      <a:cubicBezTo>
                        <a:pt x="38460" y="13332"/>
                        <a:pt x="38482" y="13343"/>
                        <a:pt x="38495" y="13368"/>
                      </a:cubicBezTo>
                      <a:cubicBezTo>
                        <a:pt x="38595" y="13535"/>
                        <a:pt x="38695" y="13702"/>
                        <a:pt x="38762" y="13902"/>
                      </a:cubicBezTo>
                      <a:cubicBezTo>
                        <a:pt x="38862" y="14069"/>
                        <a:pt x="38928" y="14269"/>
                        <a:pt x="39028" y="14436"/>
                      </a:cubicBezTo>
                      <a:lnTo>
                        <a:pt x="39195" y="14803"/>
                      </a:lnTo>
                      <a:cubicBezTo>
                        <a:pt x="39329" y="15036"/>
                        <a:pt x="39462" y="15270"/>
                        <a:pt x="39596" y="15503"/>
                      </a:cubicBezTo>
                      <a:cubicBezTo>
                        <a:pt x="39796" y="15870"/>
                        <a:pt x="40029" y="16204"/>
                        <a:pt x="40263" y="16537"/>
                      </a:cubicBezTo>
                      <a:lnTo>
                        <a:pt x="40596" y="17004"/>
                      </a:lnTo>
                      <a:lnTo>
                        <a:pt x="40796" y="17271"/>
                      </a:lnTo>
                      <a:cubicBezTo>
                        <a:pt x="40830" y="17304"/>
                        <a:pt x="40863" y="17338"/>
                        <a:pt x="40896" y="17371"/>
                      </a:cubicBezTo>
                      <a:lnTo>
                        <a:pt x="41263" y="17438"/>
                      </a:lnTo>
                      <a:lnTo>
                        <a:pt x="41430" y="17404"/>
                      </a:lnTo>
                      <a:cubicBezTo>
                        <a:pt x="41830" y="17338"/>
                        <a:pt x="42231" y="17304"/>
                        <a:pt x="42664" y="17271"/>
                      </a:cubicBezTo>
                      <a:cubicBezTo>
                        <a:pt x="42631" y="17271"/>
                        <a:pt x="42631" y="17271"/>
                        <a:pt x="42598" y="17238"/>
                      </a:cubicBezTo>
                      <a:cubicBezTo>
                        <a:pt x="42564" y="17204"/>
                        <a:pt x="42498" y="17138"/>
                        <a:pt x="42464" y="17071"/>
                      </a:cubicBezTo>
                      <a:cubicBezTo>
                        <a:pt x="42398" y="16971"/>
                        <a:pt x="42331" y="16871"/>
                        <a:pt x="42264" y="16771"/>
                      </a:cubicBezTo>
                      <a:cubicBezTo>
                        <a:pt x="42231" y="16704"/>
                        <a:pt x="42164" y="16570"/>
                        <a:pt x="42264" y="16537"/>
                      </a:cubicBezTo>
                      <a:cubicBezTo>
                        <a:pt x="42278" y="16533"/>
                        <a:pt x="42290" y="16530"/>
                        <a:pt x="42302" y="16530"/>
                      </a:cubicBezTo>
                      <a:cubicBezTo>
                        <a:pt x="42373" y="16530"/>
                        <a:pt x="42402" y="16613"/>
                        <a:pt x="42431" y="16671"/>
                      </a:cubicBezTo>
                      <a:cubicBezTo>
                        <a:pt x="42498" y="16771"/>
                        <a:pt x="42564" y="16871"/>
                        <a:pt x="42631" y="16971"/>
                      </a:cubicBezTo>
                      <a:lnTo>
                        <a:pt x="42764" y="17138"/>
                      </a:lnTo>
                      <a:cubicBezTo>
                        <a:pt x="42798" y="17171"/>
                        <a:pt x="42831" y="17204"/>
                        <a:pt x="42865" y="17271"/>
                      </a:cubicBezTo>
                      <a:lnTo>
                        <a:pt x="43765" y="17271"/>
                      </a:lnTo>
                      <a:cubicBezTo>
                        <a:pt x="44165" y="17271"/>
                        <a:pt x="44566" y="17304"/>
                        <a:pt x="44999" y="17338"/>
                      </a:cubicBezTo>
                      <a:cubicBezTo>
                        <a:pt x="45466" y="17371"/>
                        <a:pt x="45933" y="17404"/>
                        <a:pt x="46434" y="17471"/>
                      </a:cubicBezTo>
                      <a:cubicBezTo>
                        <a:pt x="46334" y="17404"/>
                        <a:pt x="46234" y="17338"/>
                        <a:pt x="46167" y="17271"/>
                      </a:cubicBezTo>
                      <a:cubicBezTo>
                        <a:pt x="46033" y="17204"/>
                        <a:pt x="45933" y="17104"/>
                        <a:pt x="45867" y="17004"/>
                      </a:cubicBezTo>
                      <a:cubicBezTo>
                        <a:pt x="45767" y="16937"/>
                        <a:pt x="45667" y="16804"/>
                        <a:pt x="45667" y="16704"/>
                      </a:cubicBezTo>
                      <a:cubicBezTo>
                        <a:pt x="45667" y="16680"/>
                        <a:pt x="45683" y="16657"/>
                        <a:pt x="45693" y="16657"/>
                      </a:cubicBezTo>
                      <a:cubicBezTo>
                        <a:pt x="45697" y="16657"/>
                        <a:pt x="45700" y="16661"/>
                        <a:pt x="45700" y="16671"/>
                      </a:cubicBezTo>
                      <a:cubicBezTo>
                        <a:pt x="45767" y="16671"/>
                        <a:pt x="45833" y="16704"/>
                        <a:pt x="45867" y="16737"/>
                      </a:cubicBezTo>
                      <a:lnTo>
                        <a:pt x="46000" y="16871"/>
                      </a:lnTo>
                      <a:cubicBezTo>
                        <a:pt x="46100" y="16971"/>
                        <a:pt x="46200" y="17037"/>
                        <a:pt x="46300" y="17138"/>
                      </a:cubicBezTo>
                      <a:cubicBezTo>
                        <a:pt x="46400" y="17204"/>
                        <a:pt x="46500" y="17271"/>
                        <a:pt x="46601" y="17338"/>
                      </a:cubicBezTo>
                      <a:cubicBezTo>
                        <a:pt x="46667" y="17371"/>
                        <a:pt x="46701" y="17404"/>
                        <a:pt x="46767" y="17438"/>
                      </a:cubicBezTo>
                      <a:cubicBezTo>
                        <a:pt x="46801" y="17471"/>
                        <a:pt x="46834" y="17504"/>
                        <a:pt x="46867" y="17538"/>
                      </a:cubicBezTo>
                      <a:cubicBezTo>
                        <a:pt x="47535" y="17638"/>
                        <a:pt x="48202" y="17771"/>
                        <a:pt x="48869" y="17938"/>
                      </a:cubicBezTo>
                      <a:cubicBezTo>
                        <a:pt x="48669" y="17805"/>
                        <a:pt x="48569" y="17705"/>
                        <a:pt x="48335" y="17538"/>
                      </a:cubicBezTo>
                      <a:cubicBezTo>
                        <a:pt x="48102" y="17371"/>
                        <a:pt x="47868" y="17204"/>
                        <a:pt x="47635" y="17004"/>
                      </a:cubicBezTo>
                      <a:cubicBezTo>
                        <a:pt x="47401" y="16804"/>
                        <a:pt x="47168" y="16604"/>
                        <a:pt x="46967" y="16370"/>
                      </a:cubicBezTo>
                      <a:cubicBezTo>
                        <a:pt x="46913" y="16343"/>
                        <a:pt x="46947" y="16295"/>
                        <a:pt x="46997" y="16295"/>
                      </a:cubicBezTo>
                      <a:cubicBezTo>
                        <a:pt x="47009" y="16295"/>
                        <a:pt x="47021" y="16297"/>
                        <a:pt x="47034" y="16304"/>
                      </a:cubicBezTo>
                      <a:cubicBezTo>
                        <a:pt x="47468" y="16637"/>
                        <a:pt x="47901" y="16971"/>
                        <a:pt x="48368" y="17271"/>
                      </a:cubicBezTo>
                      <a:cubicBezTo>
                        <a:pt x="47635" y="16704"/>
                        <a:pt x="46967" y="16037"/>
                        <a:pt x="46400" y="15270"/>
                      </a:cubicBezTo>
                      <a:cubicBezTo>
                        <a:pt x="45833" y="14436"/>
                        <a:pt x="45300" y="13568"/>
                        <a:pt x="44833" y="12668"/>
                      </a:cubicBezTo>
                      <a:cubicBezTo>
                        <a:pt x="44666" y="12334"/>
                        <a:pt x="44432" y="12001"/>
                        <a:pt x="44165" y="11700"/>
                      </a:cubicBezTo>
                      <a:lnTo>
                        <a:pt x="44165" y="11700"/>
                      </a:lnTo>
                      <a:cubicBezTo>
                        <a:pt x="44232" y="11834"/>
                        <a:pt x="44266" y="12001"/>
                        <a:pt x="44299" y="12134"/>
                      </a:cubicBezTo>
                      <a:cubicBezTo>
                        <a:pt x="44432" y="12468"/>
                        <a:pt x="44532" y="12801"/>
                        <a:pt x="44632" y="13135"/>
                      </a:cubicBezTo>
                      <a:cubicBezTo>
                        <a:pt x="44632" y="13184"/>
                        <a:pt x="44597" y="13214"/>
                        <a:pt x="44564" y="13214"/>
                      </a:cubicBezTo>
                      <a:cubicBezTo>
                        <a:pt x="44553" y="13214"/>
                        <a:pt x="44541" y="13210"/>
                        <a:pt x="44532" y="13201"/>
                      </a:cubicBezTo>
                      <a:cubicBezTo>
                        <a:pt x="44332" y="12901"/>
                        <a:pt x="44199" y="12568"/>
                        <a:pt x="44099" y="12234"/>
                      </a:cubicBezTo>
                      <a:cubicBezTo>
                        <a:pt x="44032" y="11934"/>
                        <a:pt x="43965" y="11667"/>
                        <a:pt x="43932" y="11400"/>
                      </a:cubicBezTo>
                      <a:cubicBezTo>
                        <a:pt x="43799" y="11267"/>
                        <a:pt x="43665" y="11133"/>
                        <a:pt x="43498" y="11000"/>
                      </a:cubicBezTo>
                      <a:lnTo>
                        <a:pt x="43498" y="11000"/>
                      </a:lnTo>
                      <a:cubicBezTo>
                        <a:pt x="43532" y="11133"/>
                        <a:pt x="43532" y="11233"/>
                        <a:pt x="43532" y="11333"/>
                      </a:cubicBezTo>
                      <a:cubicBezTo>
                        <a:pt x="43565" y="11567"/>
                        <a:pt x="43598" y="11767"/>
                        <a:pt x="43632" y="11967"/>
                      </a:cubicBezTo>
                      <a:cubicBezTo>
                        <a:pt x="43765" y="12734"/>
                        <a:pt x="43965" y="13468"/>
                        <a:pt x="44232" y="14169"/>
                      </a:cubicBezTo>
                      <a:cubicBezTo>
                        <a:pt x="44366" y="14502"/>
                        <a:pt x="44499" y="14836"/>
                        <a:pt x="44666" y="15203"/>
                      </a:cubicBezTo>
                      <a:cubicBezTo>
                        <a:pt x="44766" y="15370"/>
                        <a:pt x="44833" y="15536"/>
                        <a:pt x="44933" y="15703"/>
                      </a:cubicBezTo>
                      <a:cubicBezTo>
                        <a:pt x="45033" y="15837"/>
                        <a:pt x="45099" y="16037"/>
                        <a:pt x="45166" y="16204"/>
                      </a:cubicBezTo>
                      <a:cubicBezTo>
                        <a:pt x="45190" y="16276"/>
                        <a:pt x="45128" y="16330"/>
                        <a:pt x="45066" y="16330"/>
                      </a:cubicBezTo>
                      <a:cubicBezTo>
                        <a:pt x="45042" y="16330"/>
                        <a:pt x="45018" y="16322"/>
                        <a:pt x="44999" y="16304"/>
                      </a:cubicBezTo>
                      <a:cubicBezTo>
                        <a:pt x="44866" y="16137"/>
                        <a:pt x="44733" y="15970"/>
                        <a:pt x="44632" y="15737"/>
                      </a:cubicBezTo>
                      <a:cubicBezTo>
                        <a:pt x="44532" y="15570"/>
                        <a:pt x="44432" y="15370"/>
                        <a:pt x="44332" y="15169"/>
                      </a:cubicBezTo>
                      <a:cubicBezTo>
                        <a:pt x="43999" y="14469"/>
                        <a:pt x="43732" y="13735"/>
                        <a:pt x="43565" y="12968"/>
                      </a:cubicBezTo>
                      <a:cubicBezTo>
                        <a:pt x="43465" y="12668"/>
                        <a:pt x="43398" y="12401"/>
                        <a:pt x="43365" y="12101"/>
                      </a:cubicBezTo>
                      <a:cubicBezTo>
                        <a:pt x="43332" y="12001"/>
                        <a:pt x="43332" y="11934"/>
                        <a:pt x="43332" y="11834"/>
                      </a:cubicBezTo>
                      <a:cubicBezTo>
                        <a:pt x="43298" y="11634"/>
                        <a:pt x="43265" y="11467"/>
                        <a:pt x="43265" y="11267"/>
                      </a:cubicBezTo>
                      <a:cubicBezTo>
                        <a:pt x="43265" y="11133"/>
                        <a:pt x="43265" y="10966"/>
                        <a:pt x="43265" y="10833"/>
                      </a:cubicBezTo>
                      <a:cubicBezTo>
                        <a:pt x="43098" y="10700"/>
                        <a:pt x="42898" y="10600"/>
                        <a:pt x="42698" y="10499"/>
                      </a:cubicBezTo>
                      <a:cubicBezTo>
                        <a:pt x="42131" y="10266"/>
                        <a:pt x="41530" y="10066"/>
                        <a:pt x="40930" y="9899"/>
                      </a:cubicBezTo>
                      <a:lnTo>
                        <a:pt x="40796" y="9832"/>
                      </a:lnTo>
                      <a:lnTo>
                        <a:pt x="40796" y="9832"/>
                      </a:lnTo>
                      <a:cubicBezTo>
                        <a:pt x="40930" y="10099"/>
                        <a:pt x="41030" y="10399"/>
                        <a:pt x="41130" y="10666"/>
                      </a:cubicBezTo>
                      <a:cubicBezTo>
                        <a:pt x="41163" y="10833"/>
                        <a:pt x="41230" y="10966"/>
                        <a:pt x="41263" y="11133"/>
                      </a:cubicBezTo>
                      <a:cubicBezTo>
                        <a:pt x="41330" y="11367"/>
                        <a:pt x="41397" y="11634"/>
                        <a:pt x="41430" y="11867"/>
                      </a:cubicBezTo>
                      <a:cubicBezTo>
                        <a:pt x="41497" y="12101"/>
                        <a:pt x="41497" y="12367"/>
                        <a:pt x="41497" y="12601"/>
                      </a:cubicBezTo>
                      <a:lnTo>
                        <a:pt x="41430" y="12601"/>
                      </a:lnTo>
                      <a:cubicBezTo>
                        <a:pt x="41363" y="12367"/>
                        <a:pt x="41297" y="12101"/>
                        <a:pt x="41263" y="11867"/>
                      </a:cubicBezTo>
                      <a:cubicBezTo>
                        <a:pt x="41197" y="11634"/>
                        <a:pt x="41130" y="11400"/>
                        <a:pt x="41063" y="11133"/>
                      </a:cubicBezTo>
                      <a:cubicBezTo>
                        <a:pt x="40930" y="10700"/>
                        <a:pt x="40763" y="10233"/>
                        <a:pt x="40596" y="9799"/>
                      </a:cubicBezTo>
                      <a:lnTo>
                        <a:pt x="40363" y="9699"/>
                      </a:lnTo>
                      <a:lnTo>
                        <a:pt x="40363" y="9699"/>
                      </a:lnTo>
                      <a:cubicBezTo>
                        <a:pt x="40429" y="9866"/>
                        <a:pt x="40530" y="9999"/>
                        <a:pt x="40563" y="10166"/>
                      </a:cubicBezTo>
                      <a:cubicBezTo>
                        <a:pt x="40663" y="10399"/>
                        <a:pt x="40730" y="10600"/>
                        <a:pt x="40796" y="10833"/>
                      </a:cubicBezTo>
                      <a:cubicBezTo>
                        <a:pt x="40997" y="11700"/>
                        <a:pt x="41030" y="12568"/>
                        <a:pt x="41163" y="13402"/>
                      </a:cubicBezTo>
                      <a:cubicBezTo>
                        <a:pt x="41230" y="13835"/>
                        <a:pt x="41330" y="14235"/>
                        <a:pt x="41464" y="14636"/>
                      </a:cubicBezTo>
                      <a:cubicBezTo>
                        <a:pt x="41530" y="14836"/>
                        <a:pt x="41597" y="15003"/>
                        <a:pt x="41697" y="15203"/>
                      </a:cubicBezTo>
                      <a:cubicBezTo>
                        <a:pt x="41797" y="15370"/>
                        <a:pt x="41931" y="15536"/>
                        <a:pt x="42031" y="15703"/>
                      </a:cubicBezTo>
                      <a:cubicBezTo>
                        <a:pt x="42058" y="15786"/>
                        <a:pt x="42018" y="15845"/>
                        <a:pt x="41965" y="15845"/>
                      </a:cubicBezTo>
                      <a:cubicBezTo>
                        <a:pt x="41954" y="15845"/>
                        <a:pt x="41942" y="15843"/>
                        <a:pt x="41931" y="15837"/>
                      </a:cubicBezTo>
                      <a:cubicBezTo>
                        <a:pt x="41564" y="15536"/>
                        <a:pt x="41330" y="15103"/>
                        <a:pt x="41197" y="14669"/>
                      </a:cubicBezTo>
                      <a:cubicBezTo>
                        <a:pt x="40963" y="13835"/>
                        <a:pt x="40830" y="13001"/>
                        <a:pt x="40796" y="12134"/>
                      </a:cubicBezTo>
                      <a:cubicBezTo>
                        <a:pt x="40763" y="11700"/>
                        <a:pt x="40696" y="11267"/>
                        <a:pt x="40596" y="10833"/>
                      </a:cubicBezTo>
                      <a:cubicBezTo>
                        <a:pt x="40530" y="10633"/>
                        <a:pt x="40463" y="10433"/>
                        <a:pt x="40396" y="10199"/>
                      </a:cubicBezTo>
                      <a:cubicBezTo>
                        <a:pt x="40329" y="9999"/>
                        <a:pt x="40196" y="9832"/>
                        <a:pt x="40129" y="9632"/>
                      </a:cubicBezTo>
                      <a:lnTo>
                        <a:pt x="39929" y="9565"/>
                      </a:lnTo>
                      <a:lnTo>
                        <a:pt x="39929" y="9565"/>
                      </a:lnTo>
                      <a:cubicBezTo>
                        <a:pt x="40063" y="9899"/>
                        <a:pt x="40196" y="10233"/>
                        <a:pt x="40296" y="10600"/>
                      </a:cubicBezTo>
                      <a:cubicBezTo>
                        <a:pt x="40363" y="10833"/>
                        <a:pt x="40429" y="11067"/>
                        <a:pt x="40463" y="11333"/>
                      </a:cubicBezTo>
                      <a:cubicBezTo>
                        <a:pt x="40463" y="11433"/>
                        <a:pt x="40496" y="11567"/>
                        <a:pt x="40496" y="11667"/>
                      </a:cubicBezTo>
                      <a:cubicBezTo>
                        <a:pt x="40530" y="11767"/>
                        <a:pt x="40496" y="11900"/>
                        <a:pt x="40463" y="12001"/>
                      </a:cubicBezTo>
                      <a:cubicBezTo>
                        <a:pt x="40446" y="12017"/>
                        <a:pt x="40429" y="12026"/>
                        <a:pt x="40413" y="12026"/>
                      </a:cubicBezTo>
                      <a:cubicBezTo>
                        <a:pt x="40396" y="12026"/>
                        <a:pt x="40379" y="12017"/>
                        <a:pt x="40363" y="12001"/>
                      </a:cubicBezTo>
                      <a:cubicBezTo>
                        <a:pt x="40296" y="11900"/>
                        <a:pt x="40263" y="11767"/>
                        <a:pt x="40263" y="11667"/>
                      </a:cubicBezTo>
                      <a:cubicBezTo>
                        <a:pt x="40263" y="11534"/>
                        <a:pt x="40229" y="11433"/>
                        <a:pt x="40229" y="11333"/>
                      </a:cubicBezTo>
                      <a:cubicBezTo>
                        <a:pt x="40163" y="11100"/>
                        <a:pt x="40129" y="10866"/>
                        <a:pt x="40063" y="10633"/>
                      </a:cubicBezTo>
                      <a:cubicBezTo>
                        <a:pt x="39962" y="10233"/>
                        <a:pt x="39829" y="9832"/>
                        <a:pt x="39662" y="9465"/>
                      </a:cubicBezTo>
                      <a:cubicBezTo>
                        <a:pt x="39429" y="9365"/>
                        <a:pt x="39195" y="9265"/>
                        <a:pt x="38995" y="9132"/>
                      </a:cubicBezTo>
                      <a:cubicBezTo>
                        <a:pt x="38595" y="8965"/>
                        <a:pt x="38228" y="8765"/>
                        <a:pt x="37861" y="8531"/>
                      </a:cubicBezTo>
                      <a:lnTo>
                        <a:pt x="37861" y="8531"/>
                      </a:lnTo>
                      <a:cubicBezTo>
                        <a:pt x="37928" y="8865"/>
                        <a:pt x="38028" y="9165"/>
                        <a:pt x="38094" y="9465"/>
                      </a:cubicBezTo>
                      <a:cubicBezTo>
                        <a:pt x="38161" y="9699"/>
                        <a:pt x="38228" y="9932"/>
                        <a:pt x="38295" y="10166"/>
                      </a:cubicBezTo>
                      <a:cubicBezTo>
                        <a:pt x="38395" y="10399"/>
                        <a:pt x="38461" y="10600"/>
                        <a:pt x="38495" y="10833"/>
                      </a:cubicBezTo>
                      <a:cubicBezTo>
                        <a:pt x="38495" y="10857"/>
                        <a:pt x="38461" y="10880"/>
                        <a:pt x="38442" y="10880"/>
                      </a:cubicBezTo>
                      <a:cubicBezTo>
                        <a:pt x="38434" y="10880"/>
                        <a:pt x="38428" y="10876"/>
                        <a:pt x="38428" y="10866"/>
                      </a:cubicBezTo>
                      <a:cubicBezTo>
                        <a:pt x="38295" y="10666"/>
                        <a:pt x="38195" y="10433"/>
                        <a:pt x="38128" y="10233"/>
                      </a:cubicBezTo>
                      <a:cubicBezTo>
                        <a:pt x="38061" y="9999"/>
                        <a:pt x="37994" y="9766"/>
                        <a:pt x="37928" y="9532"/>
                      </a:cubicBezTo>
                      <a:cubicBezTo>
                        <a:pt x="37828" y="9165"/>
                        <a:pt x="37728" y="8798"/>
                        <a:pt x="37661" y="8431"/>
                      </a:cubicBezTo>
                      <a:lnTo>
                        <a:pt x="37327" y="8198"/>
                      </a:lnTo>
                      <a:lnTo>
                        <a:pt x="37327" y="8198"/>
                      </a:lnTo>
                      <a:cubicBezTo>
                        <a:pt x="37394" y="8631"/>
                        <a:pt x="37461" y="9032"/>
                        <a:pt x="37561" y="9465"/>
                      </a:cubicBezTo>
                      <a:cubicBezTo>
                        <a:pt x="37627" y="9732"/>
                        <a:pt x="37694" y="10032"/>
                        <a:pt x="37794" y="10299"/>
                      </a:cubicBezTo>
                      <a:cubicBezTo>
                        <a:pt x="37828" y="10433"/>
                        <a:pt x="37861" y="10600"/>
                        <a:pt x="37894" y="10733"/>
                      </a:cubicBezTo>
                      <a:cubicBezTo>
                        <a:pt x="37961" y="10866"/>
                        <a:pt x="37961" y="11000"/>
                        <a:pt x="37994" y="11133"/>
                      </a:cubicBezTo>
                      <a:cubicBezTo>
                        <a:pt x="37994" y="11172"/>
                        <a:pt x="37971" y="11189"/>
                        <a:pt x="37946" y="11189"/>
                      </a:cubicBezTo>
                      <a:cubicBezTo>
                        <a:pt x="37928" y="11189"/>
                        <a:pt x="37908" y="11180"/>
                        <a:pt x="37894" y="11167"/>
                      </a:cubicBezTo>
                      <a:cubicBezTo>
                        <a:pt x="37794" y="11033"/>
                        <a:pt x="37728" y="10900"/>
                        <a:pt x="37694" y="10766"/>
                      </a:cubicBezTo>
                      <a:cubicBezTo>
                        <a:pt x="37661" y="10600"/>
                        <a:pt x="37594" y="10466"/>
                        <a:pt x="37561" y="10333"/>
                      </a:cubicBezTo>
                      <a:cubicBezTo>
                        <a:pt x="37494" y="10066"/>
                        <a:pt x="37394" y="9766"/>
                        <a:pt x="37327" y="9465"/>
                      </a:cubicBezTo>
                      <a:cubicBezTo>
                        <a:pt x="37227" y="8998"/>
                        <a:pt x="37160" y="8531"/>
                        <a:pt x="37127" y="8031"/>
                      </a:cubicBezTo>
                      <a:cubicBezTo>
                        <a:pt x="37060" y="7998"/>
                        <a:pt x="36960" y="7931"/>
                        <a:pt x="36894" y="7898"/>
                      </a:cubicBezTo>
                      <a:lnTo>
                        <a:pt x="36894" y="7898"/>
                      </a:lnTo>
                      <a:cubicBezTo>
                        <a:pt x="36927" y="8064"/>
                        <a:pt x="36960" y="8265"/>
                        <a:pt x="36994" y="8431"/>
                      </a:cubicBezTo>
                      <a:cubicBezTo>
                        <a:pt x="36994" y="8598"/>
                        <a:pt x="37027" y="8765"/>
                        <a:pt x="37027" y="8932"/>
                      </a:cubicBezTo>
                      <a:cubicBezTo>
                        <a:pt x="37060" y="9065"/>
                        <a:pt x="37060" y="9232"/>
                        <a:pt x="37060" y="9365"/>
                      </a:cubicBezTo>
                      <a:cubicBezTo>
                        <a:pt x="37044" y="9382"/>
                        <a:pt x="37027" y="9390"/>
                        <a:pt x="37010" y="9390"/>
                      </a:cubicBezTo>
                      <a:cubicBezTo>
                        <a:pt x="36994" y="9390"/>
                        <a:pt x="36977" y="9382"/>
                        <a:pt x="36960" y="9365"/>
                      </a:cubicBezTo>
                      <a:cubicBezTo>
                        <a:pt x="36894" y="9232"/>
                        <a:pt x="36860" y="9065"/>
                        <a:pt x="36860" y="8898"/>
                      </a:cubicBezTo>
                      <a:cubicBezTo>
                        <a:pt x="36827" y="8765"/>
                        <a:pt x="36794" y="8598"/>
                        <a:pt x="36794" y="8431"/>
                      </a:cubicBezTo>
                      <a:cubicBezTo>
                        <a:pt x="36760" y="8231"/>
                        <a:pt x="36727" y="7998"/>
                        <a:pt x="36727" y="7764"/>
                      </a:cubicBezTo>
                      <a:cubicBezTo>
                        <a:pt x="35793" y="7097"/>
                        <a:pt x="34892" y="6363"/>
                        <a:pt x="33992" y="5629"/>
                      </a:cubicBezTo>
                      <a:lnTo>
                        <a:pt x="32757" y="4562"/>
                      </a:lnTo>
                      <a:lnTo>
                        <a:pt x="32724" y="4562"/>
                      </a:lnTo>
                      <a:cubicBezTo>
                        <a:pt x="32357" y="4262"/>
                        <a:pt x="32023" y="3961"/>
                        <a:pt x="31657" y="3695"/>
                      </a:cubicBezTo>
                      <a:lnTo>
                        <a:pt x="31657" y="3695"/>
                      </a:lnTo>
                      <a:lnTo>
                        <a:pt x="31990" y="4562"/>
                      </a:lnTo>
                      <a:cubicBezTo>
                        <a:pt x="32290" y="5362"/>
                        <a:pt x="32624" y="6163"/>
                        <a:pt x="32991" y="6997"/>
                      </a:cubicBezTo>
                      <a:cubicBezTo>
                        <a:pt x="33158" y="7397"/>
                        <a:pt x="33324" y="7798"/>
                        <a:pt x="33525" y="8198"/>
                      </a:cubicBezTo>
                      <a:lnTo>
                        <a:pt x="33591" y="8365"/>
                      </a:lnTo>
                      <a:cubicBezTo>
                        <a:pt x="33758" y="8698"/>
                        <a:pt x="33891" y="9032"/>
                        <a:pt x="33992" y="9399"/>
                      </a:cubicBezTo>
                      <a:cubicBezTo>
                        <a:pt x="34015" y="9422"/>
                        <a:pt x="33990" y="9461"/>
                        <a:pt x="33961" y="9461"/>
                      </a:cubicBezTo>
                      <a:cubicBezTo>
                        <a:pt x="33949" y="9461"/>
                        <a:pt x="33935" y="9453"/>
                        <a:pt x="33925" y="9432"/>
                      </a:cubicBezTo>
                      <a:lnTo>
                        <a:pt x="33858" y="9365"/>
                      </a:lnTo>
                      <a:cubicBezTo>
                        <a:pt x="33625" y="8965"/>
                        <a:pt x="33391" y="8531"/>
                        <a:pt x="33224" y="8098"/>
                      </a:cubicBezTo>
                      <a:cubicBezTo>
                        <a:pt x="32524" y="6630"/>
                        <a:pt x="31923" y="5096"/>
                        <a:pt x="31423" y="3528"/>
                      </a:cubicBezTo>
                      <a:cubicBezTo>
                        <a:pt x="31123" y="3294"/>
                        <a:pt x="30856" y="3061"/>
                        <a:pt x="30556" y="2861"/>
                      </a:cubicBezTo>
                      <a:lnTo>
                        <a:pt x="30556" y="2861"/>
                      </a:lnTo>
                      <a:cubicBezTo>
                        <a:pt x="30723" y="3294"/>
                        <a:pt x="30856" y="3695"/>
                        <a:pt x="31023" y="4128"/>
                      </a:cubicBezTo>
                      <a:cubicBezTo>
                        <a:pt x="31390" y="5129"/>
                        <a:pt x="31823" y="6096"/>
                        <a:pt x="32290" y="7097"/>
                      </a:cubicBezTo>
                      <a:cubicBezTo>
                        <a:pt x="32524" y="7564"/>
                        <a:pt x="32791" y="8064"/>
                        <a:pt x="33024" y="8531"/>
                      </a:cubicBezTo>
                      <a:cubicBezTo>
                        <a:pt x="33324" y="8965"/>
                        <a:pt x="33558" y="9465"/>
                        <a:pt x="33758" y="9932"/>
                      </a:cubicBezTo>
                      <a:cubicBezTo>
                        <a:pt x="33758" y="9966"/>
                        <a:pt x="33725" y="9999"/>
                        <a:pt x="33691" y="9999"/>
                      </a:cubicBezTo>
                      <a:cubicBezTo>
                        <a:pt x="33291" y="9499"/>
                        <a:pt x="32957" y="8998"/>
                        <a:pt x="32724" y="8465"/>
                      </a:cubicBezTo>
                      <a:cubicBezTo>
                        <a:pt x="32224" y="7497"/>
                        <a:pt x="31757" y="6530"/>
                        <a:pt x="31323" y="5529"/>
                      </a:cubicBezTo>
                      <a:cubicBezTo>
                        <a:pt x="30923" y="4595"/>
                        <a:pt x="30589" y="3661"/>
                        <a:pt x="30322" y="2694"/>
                      </a:cubicBezTo>
                      <a:cubicBezTo>
                        <a:pt x="29989" y="2460"/>
                        <a:pt x="29622" y="2227"/>
                        <a:pt x="29255" y="1993"/>
                      </a:cubicBezTo>
                      <a:cubicBezTo>
                        <a:pt x="28855" y="1727"/>
                        <a:pt x="28388" y="1493"/>
                        <a:pt x="27954" y="1260"/>
                      </a:cubicBezTo>
                      <a:cubicBezTo>
                        <a:pt x="26753" y="692"/>
                        <a:pt x="25452" y="292"/>
                        <a:pt x="24151" y="125"/>
                      </a:cubicBezTo>
                      <a:cubicBezTo>
                        <a:pt x="23851" y="92"/>
                        <a:pt x="23551" y="25"/>
                        <a:pt x="23251" y="25"/>
                      </a:cubicBezTo>
                      <a:lnTo>
                        <a:pt x="23451" y="192"/>
                      </a:lnTo>
                      <a:cubicBezTo>
                        <a:pt x="23584" y="326"/>
                        <a:pt x="23718" y="459"/>
                        <a:pt x="23851" y="592"/>
                      </a:cubicBezTo>
                      <a:cubicBezTo>
                        <a:pt x="24151" y="826"/>
                        <a:pt x="24418" y="1126"/>
                        <a:pt x="24618" y="1460"/>
                      </a:cubicBezTo>
                      <a:cubicBezTo>
                        <a:pt x="24643" y="1508"/>
                        <a:pt x="24613" y="1539"/>
                        <a:pt x="24583" y="1539"/>
                      </a:cubicBezTo>
                      <a:cubicBezTo>
                        <a:pt x="24572" y="1539"/>
                        <a:pt x="24560" y="1535"/>
                        <a:pt x="24551" y="1526"/>
                      </a:cubicBezTo>
                      <a:cubicBezTo>
                        <a:pt x="24251" y="1293"/>
                        <a:pt x="23984" y="1026"/>
                        <a:pt x="23718" y="759"/>
                      </a:cubicBezTo>
                      <a:cubicBezTo>
                        <a:pt x="23584" y="592"/>
                        <a:pt x="23417" y="426"/>
                        <a:pt x="23284" y="326"/>
                      </a:cubicBezTo>
                      <a:cubicBezTo>
                        <a:pt x="23184" y="225"/>
                        <a:pt x="23084" y="125"/>
                        <a:pt x="22984" y="25"/>
                      </a:cubicBezTo>
                      <a:cubicBezTo>
                        <a:pt x="22717" y="9"/>
                        <a:pt x="22450" y="0"/>
                        <a:pt x="2218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2" name="Google Shape;2042;p60"/>
                <p:cNvSpPr/>
                <p:nvPr/>
              </p:nvSpPr>
              <p:spPr>
                <a:xfrm>
                  <a:off x="1519600" y="2103025"/>
                  <a:ext cx="1323450" cy="1035750"/>
                </a:xfrm>
                <a:custGeom>
                  <a:avLst/>
                  <a:gdLst/>
                  <a:ahLst/>
                  <a:cxnLst/>
                  <a:rect l="l" t="t" r="r" b="b"/>
                  <a:pathLst>
                    <a:path w="52938" h="41430" extrusionOk="0">
                      <a:moveTo>
                        <a:pt x="23517" y="324"/>
                      </a:moveTo>
                      <a:cubicBezTo>
                        <a:pt x="25118" y="458"/>
                        <a:pt x="26719" y="858"/>
                        <a:pt x="28187" y="1559"/>
                      </a:cubicBezTo>
                      <a:cubicBezTo>
                        <a:pt x="29021" y="1959"/>
                        <a:pt x="29788" y="2459"/>
                        <a:pt x="30555" y="2993"/>
                      </a:cubicBezTo>
                      <a:cubicBezTo>
                        <a:pt x="30822" y="3960"/>
                        <a:pt x="31189" y="4894"/>
                        <a:pt x="31556" y="5828"/>
                      </a:cubicBezTo>
                      <a:cubicBezTo>
                        <a:pt x="31990" y="6829"/>
                        <a:pt x="32457" y="7796"/>
                        <a:pt x="32957" y="8764"/>
                      </a:cubicBezTo>
                      <a:cubicBezTo>
                        <a:pt x="33190" y="9297"/>
                        <a:pt x="33524" y="9798"/>
                        <a:pt x="33924" y="10298"/>
                      </a:cubicBezTo>
                      <a:cubicBezTo>
                        <a:pt x="33958" y="10298"/>
                        <a:pt x="33991" y="10265"/>
                        <a:pt x="33991" y="10231"/>
                      </a:cubicBezTo>
                      <a:cubicBezTo>
                        <a:pt x="33791" y="9764"/>
                        <a:pt x="33557" y="9264"/>
                        <a:pt x="33257" y="8830"/>
                      </a:cubicBezTo>
                      <a:cubicBezTo>
                        <a:pt x="33024" y="8363"/>
                        <a:pt x="32757" y="7863"/>
                        <a:pt x="32523" y="7396"/>
                      </a:cubicBezTo>
                      <a:cubicBezTo>
                        <a:pt x="32056" y="6429"/>
                        <a:pt x="31623" y="5428"/>
                        <a:pt x="31256" y="4427"/>
                      </a:cubicBezTo>
                      <a:cubicBezTo>
                        <a:pt x="31089" y="3994"/>
                        <a:pt x="30922" y="3593"/>
                        <a:pt x="30789" y="3160"/>
                      </a:cubicBezTo>
                      <a:lnTo>
                        <a:pt x="30789" y="3160"/>
                      </a:lnTo>
                      <a:cubicBezTo>
                        <a:pt x="31089" y="3360"/>
                        <a:pt x="31356" y="3593"/>
                        <a:pt x="31656" y="3827"/>
                      </a:cubicBezTo>
                      <a:cubicBezTo>
                        <a:pt x="32156" y="5395"/>
                        <a:pt x="32757" y="6929"/>
                        <a:pt x="33457" y="8397"/>
                      </a:cubicBezTo>
                      <a:cubicBezTo>
                        <a:pt x="33657" y="8864"/>
                        <a:pt x="33891" y="9331"/>
                        <a:pt x="34158" y="9731"/>
                      </a:cubicBezTo>
                      <a:cubicBezTo>
                        <a:pt x="34168" y="9752"/>
                        <a:pt x="34182" y="9760"/>
                        <a:pt x="34194" y="9760"/>
                      </a:cubicBezTo>
                      <a:cubicBezTo>
                        <a:pt x="34223" y="9760"/>
                        <a:pt x="34248" y="9721"/>
                        <a:pt x="34225" y="9698"/>
                      </a:cubicBezTo>
                      <a:cubicBezTo>
                        <a:pt x="34091" y="9297"/>
                        <a:pt x="33924" y="8897"/>
                        <a:pt x="33724" y="8497"/>
                      </a:cubicBezTo>
                      <a:cubicBezTo>
                        <a:pt x="33557" y="8097"/>
                        <a:pt x="33357" y="7696"/>
                        <a:pt x="33190" y="7296"/>
                      </a:cubicBezTo>
                      <a:cubicBezTo>
                        <a:pt x="32857" y="6462"/>
                        <a:pt x="32523" y="5695"/>
                        <a:pt x="32190" y="4861"/>
                      </a:cubicBezTo>
                      <a:lnTo>
                        <a:pt x="31890" y="3994"/>
                      </a:lnTo>
                      <a:lnTo>
                        <a:pt x="31890" y="3994"/>
                      </a:lnTo>
                      <a:cubicBezTo>
                        <a:pt x="32223" y="4294"/>
                        <a:pt x="32590" y="4561"/>
                        <a:pt x="32924" y="4861"/>
                      </a:cubicBezTo>
                      <a:cubicBezTo>
                        <a:pt x="34258" y="5962"/>
                        <a:pt x="35525" y="7096"/>
                        <a:pt x="36926" y="8063"/>
                      </a:cubicBezTo>
                      <a:cubicBezTo>
                        <a:pt x="36960" y="8297"/>
                        <a:pt x="36960" y="8530"/>
                        <a:pt x="36993" y="8764"/>
                      </a:cubicBezTo>
                      <a:cubicBezTo>
                        <a:pt x="36993" y="8930"/>
                        <a:pt x="37027" y="9064"/>
                        <a:pt x="37060" y="9231"/>
                      </a:cubicBezTo>
                      <a:cubicBezTo>
                        <a:pt x="37093" y="9397"/>
                        <a:pt x="37127" y="9531"/>
                        <a:pt x="37160" y="9698"/>
                      </a:cubicBezTo>
                      <a:cubicBezTo>
                        <a:pt x="37177" y="9714"/>
                        <a:pt x="37202" y="9723"/>
                        <a:pt x="37222" y="9723"/>
                      </a:cubicBezTo>
                      <a:cubicBezTo>
                        <a:pt x="37243" y="9723"/>
                        <a:pt x="37260" y="9714"/>
                        <a:pt x="37260" y="9698"/>
                      </a:cubicBezTo>
                      <a:cubicBezTo>
                        <a:pt x="37293" y="9531"/>
                        <a:pt x="37260" y="9397"/>
                        <a:pt x="37227" y="9231"/>
                      </a:cubicBezTo>
                      <a:cubicBezTo>
                        <a:pt x="37227" y="9064"/>
                        <a:pt x="37193" y="8930"/>
                        <a:pt x="37193" y="8764"/>
                      </a:cubicBezTo>
                      <a:cubicBezTo>
                        <a:pt x="37160" y="8597"/>
                        <a:pt x="37127" y="8397"/>
                        <a:pt x="37093" y="8230"/>
                      </a:cubicBezTo>
                      <a:lnTo>
                        <a:pt x="37093" y="8230"/>
                      </a:lnTo>
                      <a:lnTo>
                        <a:pt x="37327" y="8363"/>
                      </a:lnTo>
                      <a:cubicBezTo>
                        <a:pt x="37360" y="8864"/>
                        <a:pt x="37427" y="9331"/>
                        <a:pt x="37560" y="9798"/>
                      </a:cubicBezTo>
                      <a:cubicBezTo>
                        <a:pt x="37627" y="10098"/>
                        <a:pt x="37694" y="10365"/>
                        <a:pt x="37760" y="10665"/>
                      </a:cubicBezTo>
                      <a:cubicBezTo>
                        <a:pt x="37794" y="10798"/>
                        <a:pt x="37860" y="10932"/>
                        <a:pt x="37894" y="11065"/>
                      </a:cubicBezTo>
                      <a:cubicBezTo>
                        <a:pt x="37961" y="11232"/>
                        <a:pt x="38027" y="11366"/>
                        <a:pt x="38094" y="11499"/>
                      </a:cubicBezTo>
                      <a:cubicBezTo>
                        <a:pt x="38108" y="11513"/>
                        <a:pt x="38127" y="11521"/>
                        <a:pt x="38145" y="11521"/>
                      </a:cubicBezTo>
                      <a:cubicBezTo>
                        <a:pt x="38171" y="11521"/>
                        <a:pt x="38194" y="11505"/>
                        <a:pt x="38194" y="11466"/>
                      </a:cubicBezTo>
                      <a:cubicBezTo>
                        <a:pt x="38194" y="11332"/>
                        <a:pt x="38161" y="11199"/>
                        <a:pt x="38094" y="11065"/>
                      </a:cubicBezTo>
                      <a:cubicBezTo>
                        <a:pt x="38061" y="10899"/>
                        <a:pt x="38027" y="10765"/>
                        <a:pt x="37994" y="10632"/>
                      </a:cubicBezTo>
                      <a:cubicBezTo>
                        <a:pt x="37894" y="10331"/>
                        <a:pt x="37827" y="10065"/>
                        <a:pt x="37760" y="9764"/>
                      </a:cubicBezTo>
                      <a:cubicBezTo>
                        <a:pt x="37660" y="9364"/>
                        <a:pt x="37594" y="8930"/>
                        <a:pt x="37527" y="8530"/>
                      </a:cubicBezTo>
                      <a:lnTo>
                        <a:pt x="37527" y="8530"/>
                      </a:lnTo>
                      <a:lnTo>
                        <a:pt x="37860" y="8730"/>
                      </a:lnTo>
                      <a:cubicBezTo>
                        <a:pt x="37927" y="9131"/>
                        <a:pt x="38027" y="9498"/>
                        <a:pt x="38127" y="9864"/>
                      </a:cubicBezTo>
                      <a:cubicBezTo>
                        <a:pt x="38194" y="10098"/>
                        <a:pt x="38261" y="10298"/>
                        <a:pt x="38327" y="10532"/>
                      </a:cubicBezTo>
                      <a:cubicBezTo>
                        <a:pt x="38394" y="10765"/>
                        <a:pt x="38494" y="10965"/>
                        <a:pt x="38628" y="11165"/>
                      </a:cubicBezTo>
                      <a:cubicBezTo>
                        <a:pt x="38644" y="11182"/>
                        <a:pt x="38661" y="11190"/>
                        <a:pt x="38674" y="11190"/>
                      </a:cubicBezTo>
                      <a:cubicBezTo>
                        <a:pt x="38686" y="11190"/>
                        <a:pt x="38694" y="11182"/>
                        <a:pt x="38694" y="11165"/>
                      </a:cubicBezTo>
                      <a:cubicBezTo>
                        <a:pt x="38661" y="10932"/>
                        <a:pt x="38594" y="10698"/>
                        <a:pt x="38528" y="10498"/>
                      </a:cubicBezTo>
                      <a:cubicBezTo>
                        <a:pt x="38428" y="10265"/>
                        <a:pt x="38361" y="10031"/>
                        <a:pt x="38294" y="9798"/>
                      </a:cubicBezTo>
                      <a:cubicBezTo>
                        <a:pt x="38227" y="9464"/>
                        <a:pt x="38127" y="9164"/>
                        <a:pt x="38061" y="8864"/>
                      </a:cubicBezTo>
                      <a:lnTo>
                        <a:pt x="38061" y="8864"/>
                      </a:lnTo>
                      <a:cubicBezTo>
                        <a:pt x="38661" y="9197"/>
                        <a:pt x="39261" y="9498"/>
                        <a:pt x="39862" y="9764"/>
                      </a:cubicBezTo>
                      <a:cubicBezTo>
                        <a:pt x="40029" y="10165"/>
                        <a:pt x="40162" y="10565"/>
                        <a:pt x="40262" y="10965"/>
                      </a:cubicBezTo>
                      <a:cubicBezTo>
                        <a:pt x="40329" y="11199"/>
                        <a:pt x="40396" y="11399"/>
                        <a:pt x="40429" y="11632"/>
                      </a:cubicBezTo>
                      <a:cubicBezTo>
                        <a:pt x="40429" y="11766"/>
                        <a:pt x="40462" y="11866"/>
                        <a:pt x="40496" y="11966"/>
                      </a:cubicBezTo>
                      <a:cubicBezTo>
                        <a:pt x="40496" y="12099"/>
                        <a:pt x="40529" y="12199"/>
                        <a:pt x="40562" y="12300"/>
                      </a:cubicBezTo>
                      <a:cubicBezTo>
                        <a:pt x="40579" y="12333"/>
                        <a:pt x="40604" y="12350"/>
                        <a:pt x="40629" y="12350"/>
                      </a:cubicBezTo>
                      <a:cubicBezTo>
                        <a:pt x="40654" y="12350"/>
                        <a:pt x="40679" y="12333"/>
                        <a:pt x="40696" y="12300"/>
                      </a:cubicBezTo>
                      <a:cubicBezTo>
                        <a:pt x="40729" y="12199"/>
                        <a:pt x="40729" y="12099"/>
                        <a:pt x="40696" y="11999"/>
                      </a:cubicBezTo>
                      <a:cubicBezTo>
                        <a:pt x="40696" y="11866"/>
                        <a:pt x="40696" y="11766"/>
                        <a:pt x="40662" y="11632"/>
                      </a:cubicBezTo>
                      <a:cubicBezTo>
                        <a:pt x="40629" y="11399"/>
                        <a:pt x="40562" y="11165"/>
                        <a:pt x="40529" y="10932"/>
                      </a:cubicBezTo>
                      <a:cubicBezTo>
                        <a:pt x="40396" y="10565"/>
                        <a:pt x="40262" y="10198"/>
                        <a:pt x="40095" y="9864"/>
                      </a:cubicBezTo>
                      <a:lnTo>
                        <a:pt x="40095" y="9864"/>
                      </a:lnTo>
                      <a:lnTo>
                        <a:pt x="40329" y="9965"/>
                      </a:lnTo>
                      <a:cubicBezTo>
                        <a:pt x="40396" y="10165"/>
                        <a:pt x="40496" y="10331"/>
                        <a:pt x="40562" y="10532"/>
                      </a:cubicBezTo>
                      <a:cubicBezTo>
                        <a:pt x="40662" y="10732"/>
                        <a:pt x="40729" y="10932"/>
                        <a:pt x="40763" y="11165"/>
                      </a:cubicBezTo>
                      <a:cubicBezTo>
                        <a:pt x="40863" y="11599"/>
                        <a:pt x="40929" y="12033"/>
                        <a:pt x="40963" y="12466"/>
                      </a:cubicBezTo>
                      <a:cubicBezTo>
                        <a:pt x="40996" y="13300"/>
                        <a:pt x="41129" y="14168"/>
                        <a:pt x="41396" y="14968"/>
                      </a:cubicBezTo>
                      <a:cubicBezTo>
                        <a:pt x="41496" y="15435"/>
                        <a:pt x="41763" y="15835"/>
                        <a:pt x="42097" y="16169"/>
                      </a:cubicBezTo>
                      <a:cubicBezTo>
                        <a:pt x="42106" y="16174"/>
                        <a:pt x="42116" y="16176"/>
                        <a:pt x="42126" y="16176"/>
                      </a:cubicBezTo>
                      <a:cubicBezTo>
                        <a:pt x="42188" y="16176"/>
                        <a:pt x="42254" y="16093"/>
                        <a:pt x="42197" y="16036"/>
                      </a:cubicBezTo>
                      <a:cubicBezTo>
                        <a:pt x="42130" y="15869"/>
                        <a:pt x="41997" y="15702"/>
                        <a:pt x="41897" y="15502"/>
                      </a:cubicBezTo>
                      <a:cubicBezTo>
                        <a:pt x="41797" y="15335"/>
                        <a:pt x="41697" y="15135"/>
                        <a:pt x="41630" y="14935"/>
                      </a:cubicBezTo>
                      <a:cubicBezTo>
                        <a:pt x="41496" y="14568"/>
                        <a:pt x="41396" y="14134"/>
                        <a:pt x="41363" y="13734"/>
                      </a:cubicBezTo>
                      <a:cubicBezTo>
                        <a:pt x="41230" y="12900"/>
                        <a:pt x="41196" y="11999"/>
                        <a:pt x="40996" y="11165"/>
                      </a:cubicBezTo>
                      <a:cubicBezTo>
                        <a:pt x="40929" y="10932"/>
                        <a:pt x="40863" y="10698"/>
                        <a:pt x="40763" y="10465"/>
                      </a:cubicBezTo>
                      <a:cubicBezTo>
                        <a:pt x="40696" y="10331"/>
                        <a:pt x="40629" y="10165"/>
                        <a:pt x="40529" y="10031"/>
                      </a:cubicBezTo>
                      <a:lnTo>
                        <a:pt x="40529" y="10031"/>
                      </a:lnTo>
                      <a:lnTo>
                        <a:pt x="40763" y="10098"/>
                      </a:lnTo>
                      <a:cubicBezTo>
                        <a:pt x="40963" y="10565"/>
                        <a:pt x="41129" y="10999"/>
                        <a:pt x="41263" y="11466"/>
                      </a:cubicBezTo>
                      <a:cubicBezTo>
                        <a:pt x="41330" y="11699"/>
                        <a:pt x="41396" y="11933"/>
                        <a:pt x="41430" y="12199"/>
                      </a:cubicBezTo>
                      <a:cubicBezTo>
                        <a:pt x="41463" y="12433"/>
                        <a:pt x="41530" y="12666"/>
                        <a:pt x="41596" y="12933"/>
                      </a:cubicBezTo>
                      <a:cubicBezTo>
                        <a:pt x="41596" y="12933"/>
                        <a:pt x="41626" y="12948"/>
                        <a:pt x="41646" y="12948"/>
                      </a:cubicBezTo>
                      <a:cubicBezTo>
                        <a:pt x="41656" y="12948"/>
                        <a:pt x="41663" y="12944"/>
                        <a:pt x="41663" y="12933"/>
                      </a:cubicBezTo>
                      <a:cubicBezTo>
                        <a:pt x="41697" y="12666"/>
                        <a:pt x="41663" y="12433"/>
                        <a:pt x="41630" y="12199"/>
                      </a:cubicBezTo>
                      <a:cubicBezTo>
                        <a:pt x="41563" y="11933"/>
                        <a:pt x="41530" y="11699"/>
                        <a:pt x="41463" y="11432"/>
                      </a:cubicBezTo>
                      <a:cubicBezTo>
                        <a:pt x="41330" y="10999"/>
                        <a:pt x="41163" y="10565"/>
                        <a:pt x="40963" y="10165"/>
                      </a:cubicBezTo>
                      <a:lnTo>
                        <a:pt x="40963" y="10165"/>
                      </a:lnTo>
                      <a:cubicBezTo>
                        <a:pt x="41630" y="10365"/>
                        <a:pt x="42264" y="10565"/>
                        <a:pt x="42864" y="10832"/>
                      </a:cubicBezTo>
                      <a:cubicBezTo>
                        <a:pt x="43064" y="10932"/>
                        <a:pt x="43264" y="11032"/>
                        <a:pt x="43464" y="11165"/>
                      </a:cubicBezTo>
                      <a:cubicBezTo>
                        <a:pt x="43431" y="11299"/>
                        <a:pt x="43431" y="11466"/>
                        <a:pt x="43464" y="11599"/>
                      </a:cubicBezTo>
                      <a:cubicBezTo>
                        <a:pt x="43464" y="11766"/>
                        <a:pt x="43498" y="11966"/>
                        <a:pt x="43498" y="12166"/>
                      </a:cubicBezTo>
                      <a:cubicBezTo>
                        <a:pt x="43565" y="12533"/>
                        <a:pt x="43631" y="12933"/>
                        <a:pt x="43731" y="13300"/>
                      </a:cubicBezTo>
                      <a:cubicBezTo>
                        <a:pt x="43931" y="14067"/>
                        <a:pt x="44198" y="14801"/>
                        <a:pt x="44532" y="15502"/>
                      </a:cubicBezTo>
                      <a:cubicBezTo>
                        <a:pt x="44632" y="15702"/>
                        <a:pt x="44699" y="15902"/>
                        <a:pt x="44832" y="16069"/>
                      </a:cubicBezTo>
                      <a:cubicBezTo>
                        <a:pt x="44899" y="16269"/>
                        <a:pt x="45032" y="16469"/>
                        <a:pt x="45199" y="16603"/>
                      </a:cubicBezTo>
                      <a:cubicBezTo>
                        <a:pt x="45222" y="16638"/>
                        <a:pt x="45250" y="16652"/>
                        <a:pt x="45275" y="16652"/>
                      </a:cubicBezTo>
                      <a:cubicBezTo>
                        <a:pt x="45323" y="16652"/>
                        <a:pt x="45366" y="16601"/>
                        <a:pt x="45366" y="16536"/>
                      </a:cubicBezTo>
                      <a:cubicBezTo>
                        <a:pt x="45299" y="16336"/>
                        <a:pt x="45232" y="16169"/>
                        <a:pt x="45099" y="16002"/>
                      </a:cubicBezTo>
                      <a:cubicBezTo>
                        <a:pt x="45032" y="15835"/>
                        <a:pt x="44932" y="15669"/>
                        <a:pt x="44865" y="15502"/>
                      </a:cubicBezTo>
                      <a:cubicBezTo>
                        <a:pt x="44699" y="15168"/>
                        <a:pt x="44532" y="14835"/>
                        <a:pt x="44398" y="14468"/>
                      </a:cubicBezTo>
                      <a:cubicBezTo>
                        <a:pt x="44132" y="13767"/>
                        <a:pt x="43931" y="13033"/>
                        <a:pt x="43798" y="12300"/>
                      </a:cubicBezTo>
                      <a:cubicBezTo>
                        <a:pt x="43765" y="12099"/>
                        <a:pt x="43731" y="11866"/>
                        <a:pt x="43731" y="11666"/>
                      </a:cubicBezTo>
                      <a:cubicBezTo>
                        <a:pt x="43731" y="11566"/>
                        <a:pt x="43731" y="11432"/>
                        <a:pt x="43698" y="11332"/>
                      </a:cubicBezTo>
                      <a:lnTo>
                        <a:pt x="43698" y="11332"/>
                      </a:lnTo>
                      <a:cubicBezTo>
                        <a:pt x="43831" y="11466"/>
                        <a:pt x="43965" y="11566"/>
                        <a:pt x="44098" y="11699"/>
                      </a:cubicBezTo>
                      <a:cubicBezTo>
                        <a:pt x="44132" y="11999"/>
                        <a:pt x="44198" y="12266"/>
                        <a:pt x="44298" y="12533"/>
                      </a:cubicBezTo>
                      <a:cubicBezTo>
                        <a:pt x="44365" y="12900"/>
                        <a:pt x="44532" y="13234"/>
                        <a:pt x="44699" y="13534"/>
                      </a:cubicBezTo>
                      <a:cubicBezTo>
                        <a:pt x="44717" y="13543"/>
                        <a:pt x="44732" y="13547"/>
                        <a:pt x="44745" y="13547"/>
                      </a:cubicBezTo>
                      <a:cubicBezTo>
                        <a:pt x="44781" y="13547"/>
                        <a:pt x="44799" y="13516"/>
                        <a:pt x="44799" y="13467"/>
                      </a:cubicBezTo>
                      <a:cubicBezTo>
                        <a:pt x="44732" y="13133"/>
                        <a:pt x="44632" y="12800"/>
                        <a:pt x="44499" y="12466"/>
                      </a:cubicBezTo>
                      <a:cubicBezTo>
                        <a:pt x="44432" y="12333"/>
                        <a:pt x="44398" y="12166"/>
                        <a:pt x="44365" y="12033"/>
                      </a:cubicBezTo>
                      <a:lnTo>
                        <a:pt x="44365" y="12033"/>
                      </a:lnTo>
                      <a:cubicBezTo>
                        <a:pt x="44599" y="12333"/>
                        <a:pt x="44832" y="12666"/>
                        <a:pt x="45032" y="13000"/>
                      </a:cubicBezTo>
                      <a:cubicBezTo>
                        <a:pt x="45499" y="13901"/>
                        <a:pt x="46000" y="14768"/>
                        <a:pt x="46600" y="15602"/>
                      </a:cubicBezTo>
                      <a:cubicBezTo>
                        <a:pt x="47167" y="16336"/>
                        <a:pt x="47834" y="17036"/>
                        <a:pt x="48568" y="17603"/>
                      </a:cubicBezTo>
                      <a:cubicBezTo>
                        <a:pt x="48101" y="17303"/>
                        <a:pt x="47667" y="16936"/>
                        <a:pt x="47200" y="16603"/>
                      </a:cubicBezTo>
                      <a:cubicBezTo>
                        <a:pt x="47196" y="16598"/>
                        <a:pt x="47190" y="16596"/>
                        <a:pt x="47185" y="16596"/>
                      </a:cubicBezTo>
                      <a:cubicBezTo>
                        <a:pt x="47150" y="16596"/>
                        <a:pt x="47105" y="16674"/>
                        <a:pt x="47134" y="16703"/>
                      </a:cubicBezTo>
                      <a:cubicBezTo>
                        <a:pt x="47367" y="16936"/>
                        <a:pt x="47567" y="17136"/>
                        <a:pt x="47801" y="17336"/>
                      </a:cubicBezTo>
                      <a:cubicBezTo>
                        <a:pt x="48034" y="17503"/>
                        <a:pt x="48268" y="17703"/>
                        <a:pt x="48501" y="17870"/>
                      </a:cubicBezTo>
                      <a:cubicBezTo>
                        <a:pt x="48768" y="18037"/>
                        <a:pt x="48902" y="18137"/>
                        <a:pt x="49102" y="18270"/>
                      </a:cubicBezTo>
                      <a:cubicBezTo>
                        <a:pt x="48401" y="18137"/>
                        <a:pt x="47734" y="18004"/>
                        <a:pt x="47067" y="17904"/>
                      </a:cubicBezTo>
                      <a:cubicBezTo>
                        <a:pt x="47034" y="17870"/>
                        <a:pt x="47000" y="17837"/>
                        <a:pt x="46967" y="17803"/>
                      </a:cubicBezTo>
                      <a:cubicBezTo>
                        <a:pt x="46900" y="17770"/>
                        <a:pt x="46867" y="17737"/>
                        <a:pt x="46800" y="17703"/>
                      </a:cubicBezTo>
                      <a:cubicBezTo>
                        <a:pt x="46700" y="17637"/>
                        <a:pt x="46600" y="17570"/>
                        <a:pt x="46500" y="17470"/>
                      </a:cubicBezTo>
                      <a:cubicBezTo>
                        <a:pt x="46400" y="17403"/>
                        <a:pt x="46300" y="17336"/>
                        <a:pt x="46200" y="17236"/>
                      </a:cubicBezTo>
                      <a:lnTo>
                        <a:pt x="46066" y="17103"/>
                      </a:lnTo>
                      <a:cubicBezTo>
                        <a:pt x="46033" y="17070"/>
                        <a:pt x="45966" y="17036"/>
                        <a:pt x="45933" y="17003"/>
                      </a:cubicBezTo>
                      <a:cubicBezTo>
                        <a:pt x="45933" y="17003"/>
                        <a:pt x="45866" y="17003"/>
                        <a:pt x="45866" y="17036"/>
                      </a:cubicBezTo>
                      <a:cubicBezTo>
                        <a:pt x="45866" y="17170"/>
                        <a:pt x="46000" y="17303"/>
                        <a:pt x="46066" y="17370"/>
                      </a:cubicBezTo>
                      <a:cubicBezTo>
                        <a:pt x="46166" y="17470"/>
                        <a:pt x="46266" y="17570"/>
                        <a:pt x="46367" y="17637"/>
                      </a:cubicBezTo>
                      <a:cubicBezTo>
                        <a:pt x="46433" y="17703"/>
                        <a:pt x="46533" y="17770"/>
                        <a:pt x="46633" y="17837"/>
                      </a:cubicBezTo>
                      <a:cubicBezTo>
                        <a:pt x="45766" y="17703"/>
                        <a:pt x="44865" y="17637"/>
                        <a:pt x="43965" y="17637"/>
                      </a:cubicBezTo>
                      <a:lnTo>
                        <a:pt x="43064" y="17637"/>
                      </a:lnTo>
                      <a:cubicBezTo>
                        <a:pt x="43031" y="17603"/>
                        <a:pt x="42997" y="17537"/>
                        <a:pt x="42964" y="17503"/>
                      </a:cubicBezTo>
                      <a:lnTo>
                        <a:pt x="42864" y="17370"/>
                      </a:lnTo>
                      <a:cubicBezTo>
                        <a:pt x="42764" y="17270"/>
                        <a:pt x="42697" y="17136"/>
                        <a:pt x="42664" y="17036"/>
                      </a:cubicBezTo>
                      <a:cubicBezTo>
                        <a:pt x="42606" y="16979"/>
                        <a:pt x="42574" y="16896"/>
                        <a:pt x="42501" y="16896"/>
                      </a:cubicBezTo>
                      <a:cubicBezTo>
                        <a:pt x="42490" y="16896"/>
                        <a:pt x="42477" y="16898"/>
                        <a:pt x="42464" y="16903"/>
                      </a:cubicBezTo>
                      <a:cubicBezTo>
                        <a:pt x="42364" y="16936"/>
                        <a:pt x="42430" y="17070"/>
                        <a:pt x="42464" y="17136"/>
                      </a:cubicBezTo>
                      <a:cubicBezTo>
                        <a:pt x="42530" y="17236"/>
                        <a:pt x="42597" y="17370"/>
                        <a:pt x="42664" y="17437"/>
                      </a:cubicBezTo>
                      <a:cubicBezTo>
                        <a:pt x="42731" y="17503"/>
                        <a:pt x="42764" y="17570"/>
                        <a:pt x="42831" y="17603"/>
                      </a:cubicBezTo>
                      <a:cubicBezTo>
                        <a:pt x="42831" y="17637"/>
                        <a:pt x="42831" y="17637"/>
                        <a:pt x="42864" y="17670"/>
                      </a:cubicBezTo>
                      <a:cubicBezTo>
                        <a:pt x="42397" y="17703"/>
                        <a:pt x="41930" y="17737"/>
                        <a:pt x="41463" y="17803"/>
                      </a:cubicBezTo>
                      <a:lnTo>
                        <a:pt x="41096" y="17770"/>
                      </a:lnTo>
                      <a:cubicBezTo>
                        <a:pt x="41096" y="17670"/>
                        <a:pt x="41063" y="17603"/>
                        <a:pt x="41029" y="17570"/>
                      </a:cubicBezTo>
                      <a:lnTo>
                        <a:pt x="40829" y="17303"/>
                      </a:lnTo>
                      <a:cubicBezTo>
                        <a:pt x="40729" y="17136"/>
                        <a:pt x="40596" y="17003"/>
                        <a:pt x="40496" y="16836"/>
                      </a:cubicBezTo>
                      <a:cubicBezTo>
                        <a:pt x="40262" y="16503"/>
                        <a:pt x="40029" y="16169"/>
                        <a:pt x="39829" y="15802"/>
                      </a:cubicBezTo>
                      <a:cubicBezTo>
                        <a:pt x="39628" y="15468"/>
                        <a:pt x="39428" y="15102"/>
                        <a:pt x="39261" y="14735"/>
                      </a:cubicBezTo>
                      <a:cubicBezTo>
                        <a:pt x="39161" y="14568"/>
                        <a:pt x="39095" y="14368"/>
                        <a:pt x="38995" y="14201"/>
                      </a:cubicBezTo>
                      <a:cubicBezTo>
                        <a:pt x="38928" y="14001"/>
                        <a:pt x="38828" y="13834"/>
                        <a:pt x="38728" y="13667"/>
                      </a:cubicBezTo>
                      <a:cubicBezTo>
                        <a:pt x="38702" y="13642"/>
                        <a:pt x="38677" y="13631"/>
                        <a:pt x="38655" y="13631"/>
                      </a:cubicBezTo>
                      <a:cubicBezTo>
                        <a:pt x="38620" y="13631"/>
                        <a:pt x="38594" y="13659"/>
                        <a:pt x="38594" y="13701"/>
                      </a:cubicBezTo>
                      <a:cubicBezTo>
                        <a:pt x="38628" y="13901"/>
                        <a:pt x="38661" y="14101"/>
                        <a:pt x="38761" y="14301"/>
                      </a:cubicBezTo>
                      <a:cubicBezTo>
                        <a:pt x="38861" y="14501"/>
                        <a:pt x="38928" y="14668"/>
                        <a:pt x="39028" y="14868"/>
                      </a:cubicBezTo>
                      <a:cubicBezTo>
                        <a:pt x="39195" y="15235"/>
                        <a:pt x="39395" y="15602"/>
                        <a:pt x="39595" y="15935"/>
                      </a:cubicBezTo>
                      <a:cubicBezTo>
                        <a:pt x="39795" y="16269"/>
                        <a:pt x="39995" y="16636"/>
                        <a:pt x="40262" y="16970"/>
                      </a:cubicBezTo>
                      <a:cubicBezTo>
                        <a:pt x="40362" y="17136"/>
                        <a:pt x="40496" y="17303"/>
                        <a:pt x="40629" y="17470"/>
                      </a:cubicBezTo>
                      <a:lnTo>
                        <a:pt x="40763" y="17637"/>
                      </a:lnTo>
                      <a:lnTo>
                        <a:pt x="40662" y="17637"/>
                      </a:lnTo>
                      <a:cubicBezTo>
                        <a:pt x="40496" y="17403"/>
                        <a:pt x="40296" y="17170"/>
                        <a:pt x="40129" y="16936"/>
                      </a:cubicBezTo>
                      <a:cubicBezTo>
                        <a:pt x="39962" y="16736"/>
                        <a:pt x="39728" y="16369"/>
                        <a:pt x="39495" y="16069"/>
                      </a:cubicBezTo>
                      <a:cubicBezTo>
                        <a:pt x="39261" y="15802"/>
                        <a:pt x="39061" y="15502"/>
                        <a:pt x="38895" y="15168"/>
                      </a:cubicBezTo>
                      <a:cubicBezTo>
                        <a:pt x="38694" y="14868"/>
                        <a:pt x="38494" y="14601"/>
                        <a:pt x="38261" y="14334"/>
                      </a:cubicBezTo>
                      <a:cubicBezTo>
                        <a:pt x="38251" y="14325"/>
                        <a:pt x="38241" y="14321"/>
                        <a:pt x="38232" y="14321"/>
                      </a:cubicBezTo>
                      <a:cubicBezTo>
                        <a:pt x="38211" y="14321"/>
                        <a:pt x="38194" y="14344"/>
                        <a:pt x="38194" y="14368"/>
                      </a:cubicBezTo>
                      <a:cubicBezTo>
                        <a:pt x="38327" y="14701"/>
                        <a:pt x="38494" y="15001"/>
                        <a:pt x="38694" y="15302"/>
                      </a:cubicBezTo>
                      <a:cubicBezTo>
                        <a:pt x="38895" y="15602"/>
                        <a:pt x="39128" y="15902"/>
                        <a:pt x="39295" y="16202"/>
                      </a:cubicBezTo>
                      <a:cubicBezTo>
                        <a:pt x="39495" y="16503"/>
                        <a:pt x="39728" y="16803"/>
                        <a:pt x="39929" y="17103"/>
                      </a:cubicBezTo>
                      <a:lnTo>
                        <a:pt x="40262" y="17503"/>
                      </a:lnTo>
                      <a:lnTo>
                        <a:pt x="40229" y="17503"/>
                      </a:lnTo>
                      <a:cubicBezTo>
                        <a:pt x="39929" y="17437"/>
                        <a:pt x="39662" y="17303"/>
                        <a:pt x="39395" y="17203"/>
                      </a:cubicBezTo>
                      <a:cubicBezTo>
                        <a:pt x="39362" y="17136"/>
                        <a:pt x="39295" y="17070"/>
                        <a:pt x="39228" y="17070"/>
                      </a:cubicBezTo>
                      <a:lnTo>
                        <a:pt x="39128" y="17103"/>
                      </a:lnTo>
                      <a:cubicBezTo>
                        <a:pt x="38961" y="17036"/>
                        <a:pt x="38828" y="16970"/>
                        <a:pt x="38661" y="16869"/>
                      </a:cubicBezTo>
                      <a:cubicBezTo>
                        <a:pt x="38594" y="16803"/>
                        <a:pt x="38528" y="16703"/>
                        <a:pt x="38494" y="16636"/>
                      </a:cubicBezTo>
                      <a:cubicBezTo>
                        <a:pt x="38361" y="16436"/>
                        <a:pt x="38227" y="16202"/>
                        <a:pt x="38094" y="16002"/>
                      </a:cubicBezTo>
                      <a:cubicBezTo>
                        <a:pt x="37827" y="15602"/>
                        <a:pt x="37594" y="15168"/>
                        <a:pt x="37360" y="14768"/>
                      </a:cubicBezTo>
                      <a:cubicBezTo>
                        <a:pt x="37350" y="14748"/>
                        <a:pt x="37332" y="14740"/>
                        <a:pt x="37312" y="14740"/>
                      </a:cubicBezTo>
                      <a:cubicBezTo>
                        <a:pt x="37263" y="14740"/>
                        <a:pt x="37203" y="14788"/>
                        <a:pt x="37227" y="14835"/>
                      </a:cubicBezTo>
                      <a:cubicBezTo>
                        <a:pt x="37427" y="15302"/>
                        <a:pt x="37660" y="15735"/>
                        <a:pt x="37927" y="16136"/>
                      </a:cubicBezTo>
                      <a:cubicBezTo>
                        <a:pt x="38027" y="16336"/>
                        <a:pt x="38127" y="16503"/>
                        <a:pt x="38261" y="16669"/>
                      </a:cubicBezTo>
                      <a:cubicBezTo>
                        <a:pt x="38161" y="16636"/>
                        <a:pt x="38094" y="16603"/>
                        <a:pt x="38027" y="16569"/>
                      </a:cubicBezTo>
                      <a:cubicBezTo>
                        <a:pt x="38061" y="16503"/>
                        <a:pt x="38061" y="16436"/>
                        <a:pt x="38027" y="16402"/>
                      </a:cubicBezTo>
                      <a:cubicBezTo>
                        <a:pt x="37027" y="15102"/>
                        <a:pt x="36126" y="13734"/>
                        <a:pt x="35325" y="12300"/>
                      </a:cubicBezTo>
                      <a:cubicBezTo>
                        <a:pt x="35125" y="11866"/>
                        <a:pt x="34925" y="11499"/>
                        <a:pt x="34658" y="11099"/>
                      </a:cubicBezTo>
                      <a:cubicBezTo>
                        <a:pt x="34658" y="11078"/>
                        <a:pt x="34649" y="11070"/>
                        <a:pt x="34636" y="11070"/>
                      </a:cubicBezTo>
                      <a:cubicBezTo>
                        <a:pt x="34609" y="11070"/>
                        <a:pt x="34568" y="11109"/>
                        <a:pt x="34591" y="11132"/>
                      </a:cubicBezTo>
                      <a:cubicBezTo>
                        <a:pt x="34858" y="11899"/>
                        <a:pt x="35225" y="12633"/>
                        <a:pt x="35659" y="13367"/>
                      </a:cubicBezTo>
                      <a:cubicBezTo>
                        <a:pt x="36093" y="14067"/>
                        <a:pt x="36526" y="14768"/>
                        <a:pt x="36993" y="15435"/>
                      </a:cubicBezTo>
                      <a:cubicBezTo>
                        <a:pt x="37227" y="15735"/>
                        <a:pt x="37460" y="16069"/>
                        <a:pt x="37694" y="16369"/>
                      </a:cubicBezTo>
                      <a:lnTo>
                        <a:pt x="37460" y="16236"/>
                      </a:lnTo>
                      <a:cubicBezTo>
                        <a:pt x="37460" y="16236"/>
                        <a:pt x="37427" y="16202"/>
                        <a:pt x="37427" y="16202"/>
                      </a:cubicBezTo>
                      <a:lnTo>
                        <a:pt x="37393" y="16202"/>
                      </a:lnTo>
                      <a:lnTo>
                        <a:pt x="37027" y="16002"/>
                      </a:lnTo>
                      <a:cubicBezTo>
                        <a:pt x="36960" y="15902"/>
                        <a:pt x="36893" y="15802"/>
                        <a:pt x="36793" y="15702"/>
                      </a:cubicBezTo>
                      <a:lnTo>
                        <a:pt x="36493" y="15335"/>
                      </a:lnTo>
                      <a:lnTo>
                        <a:pt x="35892" y="14601"/>
                      </a:lnTo>
                      <a:lnTo>
                        <a:pt x="35292" y="13834"/>
                      </a:lnTo>
                      <a:cubicBezTo>
                        <a:pt x="35092" y="13600"/>
                        <a:pt x="34892" y="13367"/>
                        <a:pt x="34692" y="13133"/>
                      </a:cubicBezTo>
                      <a:cubicBezTo>
                        <a:pt x="34671" y="13113"/>
                        <a:pt x="34650" y="13105"/>
                        <a:pt x="34632" y="13105"/>
                      </a:cubicBezTo>
                      <a:cubicBezTo>
                        <a:pt x="34593" y="13105"/>
                        <a:pt x="34568" y="13144"/>
                        <a:pt x="34591" y="13167"/>
                      </a:cubicBezTo>
                      <a:cubicBezTo>
                        <a:pt x="34758" y="13467"/>
                        <a:pt x="34958" y="13701"/>
                        <a:pt x="35125" y="13967"/>
                      </a:cubicBezTo>
                      <a:cubicBezTo>
                        <a:pt x="35325" y="14234"/>
                        <a:pt x="35525" y="14468"/>
                        <a:pt x="35726" y="14735"/>
                      </a:cubicBezTo>
                      <a:lnTo>
                        <a:pt x="36293" y="15468"/>
                      </a:lnTo>
                      <a:lnTo>
                        <a:pt x="36426" y="15635"/>
                      </a:lnTo>
                      <a:cubicBezTo>
                        <a:pt x="35859" y="15302"/>
                        <a:pt x="35325" y="15001"/>
                        <a:pt x="34758" y="14668"/>
                      </a:cubicBezTo>
                      <a:cubicBezTo>
                        <a:pt x="34758" y="14668"/>
                        <a:pt x="34725" y="14635"/>
                        <a:pt x="34725" y="14601"/>
                      </a:cubicBezTo>
                      <a:cubicBezTo>
                        <a:pt x="34191" y="14001"/>
                        <a:pt x="33624" y="13400"/>
                        <a:pt x="33090" y="12800"/>
                      </a:cubicBezTo>
                      <a:cubicBezTo>
                        <a:pt x="32824" y="12500"/>
                        <a:pt x="32523" y="12199"/>
                        <a:pt x="32256" y="11899"/>
                      </a:cubicBezTo>
                      <a:lnTo>
                        <a:pt x="31823" y="11499"/>
                      </a:lnTo>
                      <a:cubicBezTo>
                        <a:pt x="31689" y="11332"/>
                        <a:pt x="31523" y="11232"/>
                        <a:pt x="31356" y="11065"/>
                      </a:cubicBezTo>
                      <a:cubicBezTo>
                        <a:pt x="31356" y="11065"/>
                        <a:pt x="31289" y="11065"/>
                        <a:pt x="31322" y="11099"/>
                      </a:cubicBezTo>
                      <a:cubicBezTo>
                        <a:pt x="31456" y="11265"/>
                        <a:pt x="31556" y="11432"/>
                        <a:pt x="31689" y="11566"/>
                      </a:cubicBezTo>
                      <a:lnTo>
                        <a:pt x="32090" y="12033"/>
                      </a:lnTo>
                      <a:cubicBezTo>
                        <a:pt x="32357" y="12333"/>
                        <a:pt x="32657" y="12666"/>
                        <a:pt x="32924" y="12967"/>
                      </a:cubicBezTo>
                      <a:lnTo>
                        <a:pt x="34124" y="14334"/>
                      </a:lnTo>
                      <a:cubicBezTo>
                        <a:pt x="33791" y="14134"/>
                        <a:pt x="33424" y="13967"/>
                        <a:pt x="33090" y="13767"/>
                      </a:cubicBezTo>
                      <a:cubicBezTo>
                        <a:pt x="33124" y="13734"/>
                        <a:pt x="33124" y="13667"/>
                        <a:pt x="33090" y="13600"/>
                      </a:cubicBezTo>
                      <a:cubicBezTo>
                        <a:pt x="32090" y="12500"/>
                        <a:pt x="31089" y="11366"/>
                        <a:pt x="30022" y="10298"/>
                      </a:cubicBezTo>
                      <a:cubicBezTo>
                        <a:pt x="30015" y="10292"/>
                        <a:pt x="30008" y="10289"/>
                        <a:pt x="30000" y="10289"/>
                      </a:cubicBezTo>
                      <a:cubicBezTo>
                        <a:pt x="29966" y="10289"/>
                        <a:pt x="29928" y="10338"/>
                        <a:pt x="29955" y="10365"/>
                      </a:cubicBezTo>
                      <a:cubicBezTo>
                        <a:pt x="30855" y="11466"/>
                        <a:pt x="31789" y="12533"/>
                        <a:pt x="32757" y="13600"/>
                      </a:cubicBezTo>
                      <a:cubicBezTo>
                        <a:pt x="31990" y="13200"/>
                        <a:pt x="31222" y="12867"/>
                        <a:pt x="30455" y="12533"/>
                      </a:cubicBezTo>
                      <a:cubicBezTo>
                        <a:pt x="30455" y="12466"/>
                        <a:pt x="30422" y="12433"/>
                        <a:pt x="30388" y="12400"/>
                      </a:cubicBezTo>
                      <a:lnTo>
                        <a:pt x="30188" y="12400"/>
                      </a:lnTo>
                      <a:cubicBezTo>
                        <a:pt x="28687" y="11799"/>
                        <a:pt x="27186" y="11265"/>
                        <a:pt x="25618" y="10865"/>
                      </a:cubicBezTo>
                      <a:cubicBezTo>
                        <a:pt x="25518" y="10732"/>
                        <a:pt x="25352" y="10632"/>
                        <a:pt x="25218" y="10532"/>
                      </a:cubicBezTo>
                      <a:lnTo>
                        <a:pt x="24718" y="10131"/>
                      </a:lnTo>
                      <a:lnTo>
                        <a:pt x="23750" y="9364"/>
                      </a:lnTo>
                      <a:lnTo>
                        <a:pt x="21816" y="7830"/>
                      </a:lnTo>
                      <a:cubicBezTo>
                        <a:pt x="21449" y="7529"/>
                        <a:pt x="21082" y="7263"/>
                        <a:pt x="20715" y="6996"/>
                      </a:cubicBezTo>
                      <a:cubicBezTo>
                        <a:pt x="20702" y="6989"/>
                        <a:pt x="20689" y="6987"/>
                        <a:pt x="20678" y="6987"/>
                      </a:cubicBezTo>
                      <a:cubicBezTo>
                        <a:pt x="20628" y="6987"/>
                        <a:pt x="20594" y="7035"/>
                        <a:pt x="20648" y="7062"/>
                      </a:cubicBezTo>
                      <a:cubicBezTo>
                        <a:pt x="20948" y="7363"/>
                        <a:pt x="21249" y="7630"/>
                        <a:pt x="21549" y="7896"/>
                      </a:cubicBezTo>
                      <a:lnTo>
                        <a:pt x="22516" y="8697"/>
                      </a:lnTo>
                      <a:lnTo>
                        <a:pt x="24451" y="10265"/>
                      </a:lnTo>
                      <a:lnTo>
                        <a:pt x="24985" y="10698"/>
                      </a:lnTo>
                      <a:lnTo>
                        <a:pt x="25018" y="10732"/>
                      </a:lnTo>
                      <a:cubicBezTo>
                        <a:pt x="24651" y="10632"/>
                        <a:pt x="24251" y="10565"/>
                        <a:pt x="23850" y="10498"/>
                      </a:cubicBezTo>
                      <a:cubicBezTo>
                        <a:pt x="22916" y="9598"/>
                        <a:pt x="21882" y="8864"/>
                        <a:pt x="20782" y="8197"/>
                      </a:cubicBezTo>
                      <a:cubicBezTo>
                        <a:pt x="20715" y="8197"/>
                        <a:pt x="20648" y="8263"/>
                        <a:pt x="20715" y="8297"/>
                      </a:cubicBezTo>
                      <a:cubicBezTo>
                        <a:pt x="21682" y="8930"/>
                        <a:pt x="22583" y="9631"/>
                        <a:pt x="23417" y="10398"/>
                      </a:cubicBezTo>
                      <a:lnTo>
                        <a:pt x="23017" y="10331"/>
                      </a:lnTo>
                      <a:cubicBezTo>
                        <a:pt x="21709" y="10118"/>
                        <a:pt x="20380" y="10011"/>
                        <a:pt x="19047" y="10011"/>
                      </a:cubicBezTo>
                      <a:cubicBezTo>
                        <a:pt x="18713" y="10011"/>
                        <a:pt x="18380" y="10018"/>
                        <a:pt x="18046" y="10031"/>
                      </a:cubicBezTo>
                      <a:cubicBezTo>
                        <a:pt x="18080" y="9998"/>
                        <a:pt x="18080" y="9965"/>
                        <a:pt x="18046" y="9965"/>
                      </a:cubicBezTo>
                      <a:cubicBezTo>
                        <a:pt x="17779" y="9664"/>
                        <a:pt x="17479" y="9431"/>
                        <a:pt x="17179" y="9197"/>
                      </a:cubicBezTo>
                      <a:cubicBezTo>
                        <a:pt x="16879" y="8964"/>
                        <a:pt x="16579" y="8764"/>
                        <a:pt x="16278" y="8530"/>
                      </a:cubicBezTo>
                      <a:cubicBezTo>
                        <a:pt x="15978" y="8330"/>
                        <a:pt x="15645" y="8130"/>
                        <a:pt x="15344" y="7930"/>
                      </a:cubicBezTo>
                      <a:cubicBezTo>
                        <a:pt x="15178" y="7830"/>
                        <a:pt x="15011" y="7763"/>
                        <a:pt x="14844" y="7663"/>
                      </a:cubicBezTo>
                      <a:cubicBezTo>
                        <a:pt x="14677" y="7563"/>
                        <a:pt x="14510" y="7463"/>
                        <a:pt x="14310" y="7429"/>
                      </a:cubicBezTo>
                      <a:cubicBezTo>
                        <a:pt x="14301" y="7425"/>
                        <a:pt x="14292" y="7423"/>
                        <a:pt x="14283" y="7423"/>
                      </a:cubicBezTo>
                      <a:cubicBezTo>
                        <a:pt x="14228" y="7423"/>
                        <a:pt x="14186" y="7505"/>
                        <a:pt x="14244" y="7563"/>
                      </a:cubicBezTo>
                      <a:cubicBezTo>
                        <a:pt x="14377" y="7663"/>
                        <a:pt x="14544" y="7763"/>
                        <a:pt x="14677" y="7863"/>
                      </a:cubicBezTo>
                      <a:lnTo>
                        <a:pt x="15178" y="8130"/>
                      </a:lnTo>
                      <a:cubicBezTo>
                        <a:pt x="15511" y="8330"/>
                        <a:pt x="15811" y="8530"/>
                        <a:pt x="16145" y="8764"/>
                      </a:cubicBezTo>
                      <a:cubicBezTo>
                        <a:pt x="16445" y="8964"/>
                        <a:pt x="16745" y="9164"/>
                        <a:pt x="17046" y="9397"/>
                      </a:cubicBezTo>
                      <a:cubicBezTo>
                        <a:pt x="17346" y="9631"/>
                        <a:pt x="17579" y="9864"/>
                        <a:pt x="17880" y="10031"/>
                      </a:cubicBezTo>
                      <a:lnTo>
                        <a:pt x="17746" y="10031"/>
                      </a:lnTo>
                      <a:cubicBezTo>
                        <a:pt x="17279" y="9798"/>
                        <a:pt x="16812" y="9598"/>
                        <a:pt x="16345" y="9364"/>
                      </a:cubicBezTo>
                      <a:lnTo>
                        <a:pt x="15645" y="9064"/>
                      </a:lnTo>
                      <a:lnTo>
                        <a:pt x="15311" y="8897"/>
                      </a:lnTo>
                      <a:cubicBezTo>
                        <a:pt x="15211" y="8830"/>
                        <a:pt x="15111" y="8797"/>
                        <a:pt x="14977" y="8764"/>
                      </a:cubicBezTo>
                      <a:cubicBezTo>
                        <a:pt x="14911" y="8764"/>
                        <a:pt x="14877" y="8864"/>
                        <a:pt x="14911" y="8897"/>
                      </a:cubicBezTo>
                      <a:cubicBezTo>
                        <a:pt x="15011" y="8964"/>
                        <a:pt x="15111" y="9031"/>
                        <a:pt x="15244" y="9097"/>
                      </a:cubicBezTo>
                      <a:cubicBezTo>
                        <a:pt x="15344" y="9164"/>
                        <a:pt x="15444" y="9197"/>
                        <a:pt x="15545" y="9264"/>
                      </a:cubicBezTo>
                      <a:cubicBezTo>
                        <a:pt x="15778" y="9364"/>
                        <a:pt x="16012" y="9498"/>
                        <a:pt x="16278" y="9598"/>
                      </a:cubicBezTo>
                      <a:cubicBezTo>
                        <a:pt x="16645" y="9764"/>
                        <a:pt x="17012" y="9931"/>
                        <a:pt x="17379" y="10098"/>
                      </a:cubicBezTo>
                      <a:cubicBezTo>
                        <a:pt x="16912" y="10131"/>
                        <a:pt x="16445" y="10165"/>
                        <a:pt x="15978" y="10231"/>
                      </a:cubicBezTo>
                      <a:cubicBezTo>
                        <a:pt x="15711" y="10265"/>
                        <a:pt x="15444" y="10298"/>
                        <a:pt x="15144" y="10365"/>
                      </a:cubicBezTo>
                      <a:lnTo>
                        <a:pt x="15111" y="10365"/>
                      </a:lnTo>
                      <a:cubicBezTo>
                        <a:pt x="14611" y="10365"/>
                        <a:pt x="14144" y="10398"/>
                        <a:pt x="13677" y="10465"/>
                      </a:cubicBezTo>
                      <a:cubicBezTo>
                        <a:pt x="13176" y="10498"/>
                        <a:pt x="12709" y="10565"/>
                        <a:pt x="12242" y="10632"/>
                      </a:cubicBezTo>
                      <a:cubicBezTo>
                        <a:pt x="11275" y="10732"/>
                        <a:pt x="10341" y="10899"/>
                        <a:pt x="9407" y="11099"/>
                      </a:cubicBezTo>
                      <a:cubicBezTo>
                        <a:pt x="9140" y="11132"/>
                        <a:pt x="8840" y="11199"/>
                        <a:pt x="8573" y="11265"/>
                      </a:cubicBezTo>
                      <a:cubicBezTo>
                        <a:pt x="8306" y="11299"/>
                        <a:pt x="8039" y="11399"/>
                        <a:pt x="7806" y="11466"/>
                      </a:cubicBezTo>
                      <a:cubicBezTo>
                        <a:pt x="7739" y="11499"/>
                        <a:pt x="7739" y="11599"/>
                        <a:pt x="7806" y="11599"/>
                      </a:cubicBezTo>
                      <a:cubicBezTo>
                        <a:pt x="8273" y="11532"/>
                        <a:pt x="8740" y="11466"/>
                        <a:pt x="9207" y="11332"/>
                      </a:cubicBezTo>
                      <a:cubicBezTo>
                        <a:pt x="9674" y="11265"/>
                        <a:pt x="10141" y="11165"/>
                        <a:pt x="10641" y="11099"/>
                      </a:cubicBezTo>
                      <a:cubicBezTo>
                        <a:pt x="11575" y="10932"/>
                        <a:pt x="12542" y="10798"/>
                        <a:pt x="13476" y="10665"/>
                      </a:cubicBezTo>
                      <a:lnTo>
                        <a:pt x="13777" y="10632"/>
                      </a:lnTo>
                      <a:lnTo>
                        <a:pt x="13777" y="10632"/>
                      </a:lnTo>
                      <a:cubicBezTo>
                        <a:pt x="12209" y="10999"/>
                        <a:pt x="10708" y="11599"/>
                        <a:pt x="9307" y="12400"/>
                      </a:cubicBezTo>
                      <a:cubicBezTo>
                        <a:pt x="9073" y="12566"/>
                        <a:pt x="8840" y="12733"/>
                        <a:pt x="8606" y="12900"/>
                      </a:cubicBezTo>
                      <a:cubicBezTo>
                        <a:pt x="8522" y="12956"/>
                        <a:pt x="8556" y="13082"/>
                        <a:pt x="8647" y="13082"/>
                      </a:cubicBezTo>
                      <a:cubicBezTo>
                        <a:pt x="8665" y="13082"/>
                        <a:pt x="8685" y="13078"/>
                        <a:pt x="8706" y="13067"/>
                      </a:cubicBezTo>
                      <a:cubicBezTo>
                        <a:pt x="9207" y="12800"/>
                        <a:pt x="9740" y="12533"/>
                        <a:pt x="10274" y="12266"/>
                      </a:cubicBezTo>
                      <a:cubicBezTo>
                        <a:pt x="10808" y="11999"/>
                        <a:pt x="11342" y="11799"/>
                        <a:pt x="11909" y="11566"/>
                      </a:cubicBezTo>
                      <a:cubicBezTo>
                        <a:pt x="12976" y="11165"/>
                        <a:pt x="14077" y="10865"/>
                        <a:pt x="15178" y="10632"/>
                      </a:cubicBezTo>
                      <a:cubicBezTo>
                        <a:pt x="16451" y="10413"/>
                        <a:pt x="17745" y="10304"/>
                        <a:pt x="19042" y="10304"/>
                      </a:cubicBezTo>
                      <a:cubicBezTo>
                        <a:pt x="20123" y="10304"/>
                        <a:pt x="21206" y="10380"/>
                        <a:pt x="22283" y="10532"/>
                      </a:cubicBezTo>
                      <a:cubicBezTo>
                        <a:pt x="22750" y="10598"/>
                        <a:pt x="23217" y="10665"/>
                        <a:pt x="23684" y="10765"/>
                      </a:cubicBezTo>
                      <a:cubicBezTo>
                        <a:pt x="22083" y="10899"/>
                        <a:pt x="20515" y="11165"/>
                        <a:pt x="18947" y="11499"/>
                      </a:cubicBezTo>
                      <a:cubicBezTo>
                        <a:pt x="18447" y="11599"/>
                        <a:pt x="17946" y="11732"/>
                        <a:pt x="17446" y="11866"/>
                      </a:cubicBezTo>
                      <a:cubicBezTo>
                        <a:pt x="17387" y="11866"/>
                        <a:pt x="17406" y="11971"/>
                        <a:pt x="17458" y="11971"/>
                      </a:cubicBezTo>
                      <a:cubicBezTo>
                        <a:pt x="17465" y="11971"/>
                        <a:pt x="17472" y="11970"/>
                        <a:pt x="17479" y="11966"/>
                      </a:cubicBezTo>
                      <a:cubicBezTo>
                        <a:pt x="19214" y="11599"/>
                        <a:pt x="20948" y="11299"/>
                        <a:pt x="22716" y="11099"/>
                      </a:cubicBezTo>
                      <a:cubicBezTo>
                        <a:pt x="23217" y="11065"/>
                        <a:pt x="23717" y="10999"/>
                        <a:pt x="24251" y="10965"/>
                      </a:cubicBezTo>
                      <a:cubicBezTo>
                        <a:pt x="24284" y="10965"/>
                        <a:pt x="24351" y="10932"/>
                        <a:pt x="24351" y="10899"/>
                      </a:cubicBezTo>
                      <a:lnTo>
                        <a:pt x="24951" y="11032"/>
                      </a:lnTo>
                      <a:lnTo>
                        <a:pt x="24351" y="11099"/>
                      </a:lnTo>
                      <a:cubicBezTo>
                        <a:pt x="23884" y="11132"/>
                        <a:pt x="23417" y="11199"/>
                        <a:pt x="22983" y="11265"/>
                      </a:cubicBezTo>
                      <a:cubicBezTo>
                        <a:pt x="22049" y="11399"/>
                        <a:pt x="21149" y="11566"/>
                        <a:pt x="20248" y="11766"/>
                      </a:cubicBezTo>
                      <a:cubicBezTo>
                        <a:pt x="20159" y="11796"/>
                        <a:pt x="20175" y="11905"/>
                        <a:pt x="20251" y="11905"/>
                      </a:cubicBezTo>
                      <a:cubicBezTo>
                        <a:pt x="20260" y="11905"/>
                        <a:pt x="20270" y="11903"/>
                        <a:pt x="20281" y="11899"/>
                      </a:cubicBezTo>
                      <a:cubicBezTo>
                        <a:pt x="21182" y="11766"/>
                        <a:pt x="22083" y="11599"/>
                        <a:pt x="22983" y="11499"/>
                      </a:cubicBezTo>
                      <a:cubicBezTo>
                        <a:pt x="23450" y="11432"/>
                        <a:pt x="23917" y="11366"/>
                        <a:pt x="24351" y="11332"/>
                      </a:cubicBezTo>
                      <a:cubicBezTo>
                        <a:pt x="24818" y="11265"/>
                        <a:pt x="25185" y="11265"/>
                        <a:pt x="25618" y="11199"/>
                      </a:cubicBezTo>
                      <a:cubicBezTo>
                        <a:pt x="26586" y="11466"/>
                        <a:pt x="27586" y="11766"/>
                        <a:pt x="28520" y="12133"/>
                      </a:cubicBezTo>
                      <a:cubicBezTo>
                        <a:pt x="27887" y="12199"/>
                        <a:pt x="27286" y="12300"/>
                        <a:pt x="26652" y="12433"/>
                      </a:cubicBezTo>
                      <a:cubicBezTo>
                        <a:pt x="25785" y="12600"/>
                        <a:pt x="24951" y="12833"/>
                        <a:pt x="24151" y="13133"/>
                      </a:cubicBezTo>
                      <a:cubicBezTo>
                        <a:pt x="23917" y="13200"/>
                        <a:pt x="23684" y="13300"/>
                        <a:pt x="23484" y="13400"/>
                      </a:cubicBezTo>
                      <a:cubicBezTo>
                        <a:pt x="23250" y="13467"/>
                        <a:pt x="23050" y="13600"/>
                        <a:pt x="22816" y="13701"/>
                      </a:cubicBezTo>
                      <a:cubicBezTo>
                        <a:pt x="22783" y="13701"/>
                        <a:pt x="22816" y="13767"/>
                        <a:pt x="22816" y="13767"/>
                      </a:cubicBezTo>
                      <a:cubicBezTo>
                        <a:pt x="23017" y="13667"/>
                        <a:pt x="23250" y="13634"/>
                        <a:pt x="23417" y="13567"/>
                      </a:cubicBezTo>
                      <a:lnTo>
                        <a:pt x="24051" y="13367"/>
                      </a:lnTo>
                      <a:cubicBezTo>
                        <a:pt x="24451" y="13234"/>
                        <a:pt x="24851" y="13133"/>
                        <a:pt x="25251" y="13000"/>
                      </a:cubicBezTo>
                      <a:cubicBezTo>
                        <a:pt x="26085" y="12800"/>
                        <a:pt x="26919" y="12633"/>
                        <a:pt x="27753" y="12500"/>
                      </a:cubicBezTo>
                      <a:cubicBezTo>
                        <a:pt x="28187" y="12433"/>
                        <a:pt x="28654" y="12400"/>
                        <a:pt x="29088" y="12366"/>
                      </a:cubicBezTo>
                      <a:lnTo>
                        <a:pt x="29388" y="12466"/>
                      </a:lnTo>
                      <a:lnTo>
                        <a:pt x="29121" y="12500"/>
                      </a:lnTo>
                      <a:cubicBezTo>
                        <a:pt x="28721" y="12566"/>
                        <a:pt x="28354" y="12633"/>
                        <a:pt x="27987" y="12733"/>
                      </a:cubicBezTo>
                      <a:cubicBezTo>
                        <a:pt x="27220" y="12900"/>
                        <a:pt x="26486" y="13133"/>
                        <a:pt x="25752" y="13400"/>
                      </a:cubicBezTo>
                      <a:cubicBezTo>
                        <a:pt x="25692" y="13430"/>
                        <a:pt x="25712" y="13539"/>
                        <a:pt x="25765" y="13539"/>
                      </a:cubicBezTo>
                      <a:cubicBezTo>
                        <a:pt x="25771" y="13539"/>
                        <a:pt x="25778" y="13537"/>
                        <a:pt x="25785" y="13534"/>
                      </a:cubicBezTo>
                      <a:cubicBezTo>
                        <a:pt x="26519" y="13300"/>
                        <a:pt x="27253" y="13100"/>
                        <a:pt x="27987" y="12933"/>
                      </a:cubicBezTo>
                      <a:cubicBezTo>
                        <a:pt x="28354" y="12833"/>
                        <a:pt x="28721" y="12767"/>
                        <a:pt x="29121" y="12733"/>
                      </a:cubicBezTo>
                      <a:cubicBezTo>
                        <a:pt x="29288" y="12700"/>
                        <a:pt x="29488" y="12666"/>
                        <a:pt x="29688" y="12633"/>
                      </a:cubicBezTo>
                      <a:lnTo>
                        <a:pt x="29788" y="12633"/>
                      </a:lnTo>
                      <a:cubicBezTo>
                        <a:pt x="30589" y="12967"/>
                        <a:pt x="31389" y="13334"/>
                        <a:pt x="32190" y="13734"/>
                      </a:cubicBezTo>
                      <a:cubicBezTo>
                        <a:pt x="31923" y="13734"/>
                        <a:pt x="31656" y="13734"/>
                        <a:pt x="31423" y="13767"/>
                      </a:cubicBezTo>
                      <a:cubicBezTo>
                        <a:pt x="30989" y="13801"/>
                        <a:pt x="30555" y="13834"/>
                        <a:pt x="30122" y="13901"/>
                      </a:cubicBezTo>
                      <a:cubicBezTo>
                        <a:pt x="29288" y="14001"/>
                        <a:pt x="28420" y="14134"/>
                        <a:pt x="27586" y="14301"/>
                      </a:cubicBezTo>
                      <a:cubicBezTo>
                        <a:pt x="27465" y="14331"/>
                        <a:pt x="27509" y="14472"/>
                        <a:pt x="27594" y="14472"/>
                      </a:cubicBezTo>
                      <a:cubicBezTo>
                        <a:pt x="27602" y="14472"/>
                        <a:pt x="27611" y="14471"/>
                        <a:pt x="27620" y="14468"/>
                      </a:cubicBezTo>
                      <a:cubicBezTo>
                        <a:pt x="28454" y="14368"/>
                        <a:pt x="29321" y="14201"/>
                        <a:pt x="30188" y="14134"/>
                      </a:cubicBezTo>
                      <a:cubicBezTo>
                        <a:pt x="30589" y="14067"/>
                        <a:pt x="31022" y="14034"/>
                        <a:pt x="31423" y="14001"/>
                      </a:cubicBezTo>
                      <a:cubicBezTo>
                        <a:pt x="31823" y="13967"/>
                        <a:pt x="32190" y="13967"/>
                        <a:pt x="32590" y="13934"/>
                      </a:cubicBezTo>
                      <a:lnTo>
                        <a:pt x="33057" y="14168"/>
                      </a:lnTo>
                      <a:cubicBezTo>
                        <a:pt x="32723" y="14201"/>
                        <a:pt x="32423" y="14234"/>
                        <a:pt x="32090" y="14268"/>
                      </a:cubicBezTo>
                      <a:cubicBezTo>
                        <a:pt x="31689" y="14334"/>
                        <a:pt x="31256" y="14368"/>
                        <a:pt x="30855" y="14434"/>
                      </a:cubicBezTo>
                      <a:cubicBezTo>
                        <a:pt x="30022" y="14568"/>
                        <a:pt x="29188" y="14701"/>
                        <a:pt x="28354" y="14868"/>
                      </a:cubicBezTo>
                      <a:cubicBezTo>
                        <a:pt x="27887" y="14968"/>
                        <a:pt x="27420" y="15068"/>
                        <a:pt x="26953" y="15202"/>
                      </a:cubicBezTo>
                      <a:cubicBezTo>
                        <a:pt x="26886" y="15235"/>
                        <a:pt x="26886" y="15335"/>
                        <a:pt x="26986" y="15335"/>
                      </a:cubicBezTo>
                      <a:cubicBezTo>
                        <a:pt x="28654" y="15001"/>
                        <a:pt x="30288" y="14701"/>
                        <a:pt x="31956" y="14534"/>
                      </a:cubicBezTo>
                      <a:cubicBezTo>
                        <a:pt x="32423" y="14468"/>
                        <a:pt x="32924" y="14434"/>
                        <a:pt x="33391" y="14401"/>
                      </a:cubicBezTo>
                      <a:cubicBezTo>
                        <a:pt x="33424" y="14401"/>
                        <a:pt x="33424" y="14368"/>
                        <a:pt x="33457" y="14368"/>
                      </a:cubicBezTo>
                      <a:cubicBezTo>
                        <a:pt x="33858" y="14568"/>
                        <a:pt x="34258" y="14768"/>
                        <a:pt x="34658" y="15001"/>
                      </a:cubicBezTo>
                      <a:cubicBezTo>
                        <a:pt x="34458" y="15035"/>
                        <a:pt x="34258" y="15068"/>
                        <a:pt x="34024" y="15135"/>
                      </a:cubicBezTo>
                      <a:cubicBezTo>
                        <a:pt x="33624" y="15235"/>
                        <a:pt x="33190" y="15335"/>
                        <a:pt x="32824" y="15502"/>
                      </a:cubicBezTo>
                      <a:cubicBezTo>
                        <a:pt x="32732" y="15563"/>
                        <a:pt x="32752" y="15706"/>
                        <a:pt x="32832" y="15706"/>
                      </a:cubicBezTo>
                      <a:cubicBezTo>
                        <a:pt x="32840" y="15706"/>
                        <a:pt x="32848" y="15705"/>
                        <a:pt x="32857" y="15702"/>
                      </a:cubicBezTo>
                      <a:cubicBezTo>
                        <a:pt x="33257" y="15569"/>
                        <a:pt x="33657" y="15435"/>
                        <a:pt x="34058" y="15335"/>
                      </a:cubicBezTo>
                      <a:cubicBezTo>
                        <a:pt x="34258" y="15302"/>
                        <a:pt x="34458" y="15268"/>
                        <a:pt x="34692" y="15235"/>
                      </a:cubicBezTo>
                      <a:lnTo>
                        <a:pt x="34992" y="15202"/>
                      </a:lnTo>
                      <a:cubicBezTo>
                        <a:pt x="35092" y="15268"/>
                        <a:pt x="35192" y="15302"/>
                        <a:pt x="35292" y="15368"/>
                      </a:cubicBezTo>
                      <a:cubicBezTo>
                        <a:pt x="35025" y="15402"/>
                        <a:pt x="34758" y="15468"/>
                        <a:pt x="34525" y="15535"/>
                      </a:cubicBezTo>
                      <a:cubicBezTo>
                        <a:pt x="34091" y="15635"/>
                        <a:pt x="33691" y="15769"/>
                        <a:pt x="33257" y="15902"/>
                      </a:cubicBezTo>
                      <a:cubicBezTo>
                        <a:pt x="32457" y="16169"/>
                        <a:pt x="31689" y="16503"/>
                        <a:pt x="30922" y="16903"/>
                      </a:cubicBezTo>
                      <a:cubicBezTo>
                        <a:pt x="30839" y="16931"/>
                        <a:pt x="30895" y="17052"/>
                        <a:pt x="30954" y="17052"/>
                      </a:cubicBezTo>
                      <a:cubicBezTo>
                        <a:pt x="30966" y="17052"/>
                        <a:pt x="30978" y="17047"/>
                        <a:pt x="30989" y="17036"/>
                      </a:cubicBezTo>
                      <a:cubicBezTo>
                        <a:pt x="31756" y="16669"/>
                        <a:pt x="32557" y="16369"/>
                        <a:pt x="33357" y="16136"/>
                      </a:cubicBezTo>
                      <a:cubicBezTo>
                        <a:pt x="33724" y="16002"/>
                        <a:pt x="34124" y="15902"/>
                        <a:pt x="34525" y="15802"/>
                      </a:cubicBezTo>
                      <a:cubicBezTo>
                        <a:pt x="34892" y="15702"/>
                        <a:pt x="35259" y="15635"/>
                        <a:pt x="35626" y="15569"/>
                      </a:cubicBezTo>
                      <a:lnTo>
                        <a:pt x="36159" y="15869"/>
                      </a:lnTo>
                      <a:cubicBezTo>
                        <a:pt x="36359" y="15969"/>
                        <a:pt x="36526" y="16102"/>
                        <a:pt x="36726" y="16202"/>
                      </a:cubicBezTo>
                      <a:cubicBezTo>
                        <a:pt x="36593" y="16236"/>
                        <a:pt x="36426" y="16269"/>
                        <a:pt x="36259" y="16302"/>
                      </a:cubicBezTo>
                      <a:cubicBezTo>
                        <a:pt x="35892" y="16369"/>
                        <a:pt x="35559" y="16469"/>
                        <a:pt x="35225" y="16569"/>
                      </a:cubicBezTo>
                      <a:cubicBezTo>
                        <a:pt x="34525" y="16769"/>
                        <a:pt x="33858" y="17036"/>
                        <a:pt x="33224" y="17403"/>
                      </a:cubicBezTo>
                      <a:cubicBezTo>
                        <a:pt x="33166" y="17432"/>
                        <a:pt x="33208" y="17510"/>
                        <a:pt x="33263" y="17510"/>
                      </a:cubicBezTo>
                      <a:cubicBezTo>
                        <a:pt x="33272" y="17510"/>
                        <a:pt x="33281" y="17508"/>
                        <a:pt x="33291" y="17503"/>
                      </a:cubicBezTo>
                      <a:cubicBezTo>
                        <a:pt x="33924" y="17236"/>
                        <a:pt x="34625" y="16970"/>
                        <a:pt x="35292" y="16803"/>
                      </a:cubicBezTo>
                      <a:cubicBezTo>
                        <a:pt x="35626" y="16703"/>
                        <a:pt x="35959" y="16603"/>
                        <a:pt x="36326" y="16536"/>
                      </a:cubicBezTo>
                      <a:cubicBezTo>
                        <a:pt x="36493" y="16503"/>
                        <a:pt x="36660" y="16503"/>
                        <a:pt x="36826" y="16469"/>
                      </a:cubicBezTo>
                      <a:lnTo>
                        <a:pt x="37093" y="16436"/>
                      </a:lnTo>
                      <a:lnTo>
                        <a:pt x="37193" y="16503"/>
                      </a:lnTo>
                      <a:lnTo>
                        <a:pt x="36826" y="16603"/>
                      </a:lnTo>
                      <a:lnTo>
                        <a:pt x="36459" y="16736"/>
                      </a:lnTo>
                      <a:cubicBezTo>
                        <a:pt x="36293" y="16736"/>
                        <a:pt x="36159" y="16769"/>
                        <a:pt x="36026" y="16836"/>
                      </a:cubicBezTo>
                      <a:cubicBezTo>
                        <a:pt x="35992" y="16869"/>
                        <a:pt x="35992" y="16936"/>
                        <a:pt x="36026" y="16970"/>
                      </a:cubicBezTo>
                      <a:cubicBezTo>
                        <a:pt x="36193" y="16970"/>
                        <a:pt x="36326" y="16936"/>
                        <a:pt x="36493" y="16903"/>
                      </a:cubicBezTo>
                      <a:lnTo>
                        <a:pt x="36893" y="16803"/>
                      </a:lnTo>
                      <a:lnTo>
                        <a:pt x="37327" y="16703"/>
                      </a:lnTo>
                      <a:lnTo>
                        <a:pt x="37460" y="16636"/>
                      </a:lnTo>
                      <a:lnTo>
                        <a:pt x="37994" y="16936"/>
                      </a:lnTo>
                      <a:lnTo>
                        <a:pt x="37927" y="16970"/>
                      </a:lnTo>
                      <a:cubicBezTo>
                        <a:pt x="37760" y="17003"/>
                        <a:pt x="37560" y="17070"/>
                        <a:pt x="37393" y="17136"/>
                      </a:cubicBezTo>
                      <a:cubicBezTo>
                        <a:pt x="37027" y="17270"/>
                        <a:pt x="36660" y="17437"/>
                        <a:pt x="36293" y="17603"/>
                      </a:cubicBezTo>
                      <a:cubicBezTo>
                        <a:pt x="36232" y="17634"/>
                        <a:pt x="36282" y="17775"/>
                        <a:pt x="36341" y="17775"/>
                      </a:cubicBezTo>
                      <a:cubicBezTo>
                        <a:pt x="36347" y="17775"/>
                        <a:pt x="36353" y="17773"/>
                        <a:pt x="36359" y="17770"/>
                      </a:cubicBezTo>
                      <a:cubicBezTo>
                        <a:pt x="36726" y="17603"/>
                        <a:pt x="37093" y="17470"/>
                        <a:pt x="37460" y="17370"/>
                      </a:cubicBezTo>
                      <a:cubicBezTo>
                        <a:pt x="37627" y="17303"/>
                        <a:pt x="37827" y="17236"/>
                        <a:pt x="37994" y="17203"/>
                      </a:cubicBezTo>
                      <a:cubicBezTo>
                        <a:pt x="38094" y="17170"/>
                        <a:pt x="38227" y="17136"/>
                        <a:pt x="38361" y="17103"/>
                      </a:cubicBezTo>
                      <a:lnTo>
                        <a:pt x="38494" y="17170"/>
                      </a:lnTo>
                      <a:cubicBezTo>
                        <a:pt x="38528" y="17203"/>
                        <a:pt x="38528" y="17203"/>
                        <a:pt x="38528" y="17236"/>
                      </a:cubicBezTo>
                      <a:cubicBezTo>
                        <a:pt x="38094" y="17370"/>
                        <a:pt x="37660" y="17570"/>
                        <a:pt x="37293" y="17837"/>
                      </a:cubicBezTo>
                      <a:cubicBezTo>
                        <a:pt x="37212" y="17891"/>
                        <a:pt x="37262" y="17988"/>
                        <a:pt x="37320" y="17988"/>
                      </a:cubicBezTo>
                      <a:cubicBezTo>
                        <a:pt x="37333" y="17988"/>
                        <a:pt x="37347" y="17983"/>
                        <a:pt x="37360" y="17970"/>
                      </a:cubicBezTo>
                      <a:cubicBezTo>
                        <a:pt x="37860" y="17703"/>
                        <a:pt x="38394" y="17503"/>
                        <a:pt x="38928" y="17370"/>
                      </a:cubicBezTo>
                      <a:cubicBezTo>
                        <a:pt x="39428" y="17603"/>
                        <a:pt x="39962" y="17770"/>
                        <a:pt x="40496" y="17904"/>
                      </a:cubicBezTo>
                      <a:lnTo>
                        <a:pt x="40529" y="17937"/>
                      </a:lnTo>
                      <a:cubicBezTo>
                        <a:pt x="39829" y="18137"/>
                        <a:pt x="39128" y="18371"/>
                        <a:pt x="38461" y="18637"/>
                      </a:cubicBezTo>
                      <a:cubicBezTo>
                        <a:pt x="38452" y="18628"/>
                        <a:pt x="38441" y="18624"/>
                        <a:pt x="38428" y="18624"/>
                      </a:cubicBezTo>
                      <a:cubicBezTo>
                        <a:pt x="38394" y="18624"/>
                        <a:pt x="38352" y="18655"/>
                        <a:pt x="38327" y="18704"/>
                      </a:cubicBezTo>
                      <a:cubicBezTo>
                        <a:pt x="36259" y="19605"/>
                        <a:pt x="34358" y="20906"/>
                        <a:pt x="32357" y="22006"/>
                      </a:cubicBezTo>
                      <a:cubicBezTo>
                        <a:pt x="32557" y="21740"/>
                        <a:pt x="32790" y="21473"/>
                        <a:pt x="32990" y="21239"/>
                      </a:cubicBezTo>
                      <a:cubicBezTo>
                        <a:pt x="33124" y="21072"/>
                        <a:pt x="33291" y="20906"/>
                        <a:pt x="33424" y="20739"/>
                      </a:cubicBezTo>
                      <a:lnTo>
                        <a:pt x="33691" y="20505"/>
                      </a:lnTo>
                      <a:cubicBezTo>
                        <a:pt x="33758" y="20405"/>
                        <a:pt x="33858" y="20339"/>
                        <a:pt x="33891" y="20239"/>
                      </a:cubicBezTo>
                      <a:cubicBezTo>
                        <a:pt x="33891" y="20172"/>
                        <a:pt x="33858" y="20138"/>
                        <a:pt x="33791" y="20138"/>
                      </a:cubicBezTo>
                      <a:cubicBezTo>
                        <a:pt x="33691" y="20172"/>
                        <a:pt x="33591" y="20239"/>
                        <a:pt x="33524" y="20305"/>
                      </a:cubicBezTo>
                      <a:cubicBezTo>
                        <a:pt x="33457" y="20405"/>
                        <a:pt x="33357" y="20472"/>
                        <a:pt x="33291" y="20572"/>
                      </a:cubicBezTo>
                      <a:cubicBezTo>
                        <a:pt x="33124" y="20739"/>
                        <a:pt x="32957" y="20906"/>
                        <a:pt x="32790" y="21106"/>
                      </a:cubicBezTo>
                      <a:cubicBezTo>
                        <a:pt x="32523" y="21439"/>
                        <a:pt x="32256" y="21773"/>
                        <a:pt x="32056" y="22173"/>
                      </a:cubicBezTo>
                      <a:lnTo>
                        <a:pt x="31856" y="22273"/>
                      </a:lnTo>
                      <a:lnTo>
                        <a:pt x="31556" y="22407"/>
                      </a:lnTo>
                      <a:cubicBezTo>
                        <a:pt x="32256" y="21173"/>
                        <a:pt x="33224" y="20072"/>
                        <a:pt x="34358" y="19204"/>
                      </a:cubicBezTo>
                      <a:cubicBezTo>
                        <a:pt x="34525" y="19038"/>
                        <a:pt x="34725" y="18904"/>
                        <a:pt x="34892" y="18804"/>
                      </a:cubicBezTo>
                      <a:cubicBezTo>
                        <a:pt x="35092" y="18671"/>
                        <a:pt x="35259" y="18537"/>
                        <a:pt x="35425" y="18404"/>
                      </a:cubicBezTo>
                      <a:cubicBezTo>
                        <a:pt x="35492" y="18337"/>
                        <a:pt x="35425" y="18270"/>
                        <a:pt x="35359" y="18270"/>
                      </a:cubicBezTo>
                      <a:cubicBezTo>
                        <a:pt x="35159" y="18337"/>
                        <a:pt x="34992" y="18437"/>
                        <a:pt x="34825" y="18537"/>
                      </a:cubicBezTo>
                      <a:cubicBezTo>
                        <a:pt x="34658" y="18637"/>
                        <a:pt x="34491" y="18771"/>
                        <a:pt x="34325" y="18904"/>
                      </a:cubicBezTo>
                      <a:cubicBezTo>
                        <a:pt x="33991" y="19138"/>
                        <a:pt x="33691" y="19405"/>
                        <a:pt x="33391" y="19671"/>
                      </a:cubicBezTo>
                      <a:cubicBezTo>
                        <a:pt x="32790" y="20239"/>
                        <a:pt x="32290" y="20839"/>
                        <a:pt x="31823" y="21506"/>
                      </a:cubicBezTo>
                      <a:cubicBezTo>
                        <a:pt x="31623" y="21840"/>
                        <a:pt x="31423" y="22207"/>
                        <a:pt x="31256" y="22574"/>
                      </a:cubicBezTo>
                      <a:cubicBezTo>
                        <a:pt x="30155" y="23141"/>
                        <a:pt x="28987" y="23574"/>
                        <a:pt x="27753" y="23841"/>
                      </a:cubicBezTo>
                      <a:cubicBezTo>
                        <a:pt x="27887" y="23508"/>
                        <a:pt x="28053" y="23207"/>
                        <a:pt x="28220" y="22907"/>
                      </a:cubicBezTo>
                      <a:cubicBezTo>
                        <a:pt x="28320" y="22740"/>
                        <a:pt x="28454" y="22540"/>
                        <a:pt x="28554" y="22340"/>
                      </a:cubicBezTo>
                      <a:cubicBezTo>
                        <a:pt x="28721" y="22207"/>
                        <a:pt x="28821" y="22006"/>
                        <a:pt x="28921" y="21806"/>
                      </a:cubicBezTo>
                      <a:cubicBezTo>
                        <a:pt x="28921" y="21740"/>
                        <a:pt x="28854" y="21706"/>
                        <a:pt x="28821" y="21706"/>
                      </a:cubicBezTo>
                      <a:cubicBezTo>
                        <a:pt x="28621" y="21806"/>
                        <a:pt x="28487" y="22040"/>
                        <a:pt x="28387" y="22207"/>
                      </a:cubicBezTo>
                      <a:cubicBezTo>
                        <a:pt x="28254" y="22407"/>
                        <a:pt x="28154" y="22607"/>
                        <a:pt x="28020" y="22807"/>
                      </a:cubicBezTo>
                      <a:cubicBezTo>
                        <a:pt x="27820" y="23141"/>
                        <a:pt x="27687" y="23508"/>
                        <a:pt x="27553" y="23874"/>
                      </a:cubicBezTo>
                      <a:cubicBezTo>
                        <a:pt x="27386" y="23908"/>
                        <a:pt x="27186" y="23941"/>
                        <a:pt x="27019" y="23941"/>
                      </a:cubicBezTo>
                      <a:lnTo>
                        <a:pt x="26886" y="23941"/>
                      </a:lnTo>
                      <a:cubicBezTo>
                        <a:pt x="26953" y="23808"/>
                        <a:pt x="26986" y="23674"/>
                        <a:pt x="27053" y="23541"/>
                      </a:cubicBezTo>
                      <a:cubicBezTo>
                        <a:pt x="27153" y="23341"/>
                        <a:pt x="27253" y="23141"/>
                        <a:pt x="27386" y="22940"/>
                      </a:cubicBezTo>
                      <a:cubicBezTo>
                        <a:pt x="27586" y="22540"/>
                        <a:pt x="27853" y="22140"/>
                        <a:pt x="28120" y="21773"/>
                      </a:cubicBezTo>
                      <a:cubicBezTo>
                        <a:pt x="28654" y="21039"/>
                        <a:pt x="29321" y="20372"/>
                        <a:pt x="30055" y="19805"/>
                      </a:cubicBezTo>
                      <a:cubicBezTo>
                        <a:pt x="30255" y="19638"/>
                        <a:pt x="30455" y="19505"/>
                        <a:pt x="30655" y="19338"/>
                      </a:cubicBezTo>
                      <a:cubicBezTo>
                        <a:pt x="30889" y="19204"/>
                        <a:pt x="31089" y="19071"/>
                        <a:pt x="31322" y="18904"/>
                      </a:cubicBezTo>
                      <a:cubicBezTo>
                        <a:pt x="31356" y="18838"/>
                        <a:pt x="31322" y="18771"/>
                        <a:pt x="31256" y="18771"/>
                      </a:cubicBezTo>
                      <a:cubicBezTo>
                        <a:pt x="30822" y="18971"/>
                        <a:pt x="30388" y="19204"/>
                        <a:pt x="30055" y="19505"/>
                      </a:cubicBezTo>
                      <a:cubicBezTo>
                        <a:pt x="28887" y="20372"/>
                        <a:pt x="27953" y="21439"/>
                        <a:pt x="27253" y="22674"/>
                      </a:cubicBezTo>
                      <a:cubicBezTo>
                        <a:pt x="27119" y="22907"/>
                        <a:pt x="26986" y="23141"/>
                        <a:pt x="26886" y="23374"/>
                      </a:cubicBezTo>
                      <a:cubicBezTo>
                        <a:pt x="26786" y="23574"/>
                        <a:pt x="26686" y="23774"/>
                        <a:pt x="26619" y="23975"/>
                      </a:cubicBezTo>
                      <a:cubicBezTo>
                        <a:pt x="26256" y="24004"/>
                        <a:pt x="25891" y="24019"/>
                        <a:pt x="25526" y="24019"/>
                      </a:cubicBezTo>
                      <a:cubicBezTo>
                        <a:pt x="24247" y="24019"/>
                        <a:pt x="22961" y="23837"/>
                        <a:pt x="21716" y="23474"/>
                      </a:cubicBezTo>
                      <a:cubicBezTo>
                        <a:pt x="22316" y="22974"/>
                        <a:pt x="22950" y="22440"/>
                        <a:pt x="23584" y="21940"/>
                      </a:cubicBezTo>
                      <a:cubicBezTo>
                        <a:pt x="23917" y="21673"/>
                        <a:pt x="24251" y="21406"/>
                        <a:pt x="24618" y="21139"/>
                      </a:cubicBezTo>
                      <a:lnTo>
                        <a:pt x="25118" y="20739"/>
                      </a:lnTo>
                      <a:cubicBezTo>
                        <a:pt x="25285" y="20639"/>
                        <a:pt x="25452" y="20505"/>
                        <a:pt x="25618" y="20339"/>
                      </a:cubicBezTo>
                      <a:cubicBezTo>
                        <a:pt x="25647" y="20310"/>
                        <a:pt x="25626" y="20232"/>
                        <a:pt x="25578" y="20232"/>
                      </a:cubicBezTo>
                      <a:cubicBezTo>
                        <a:pt x="25570" y="20232"/>
                        <a:pt x="25561" y="20234"/>
                        <a:pt x="25552" y="20239"/>
                      </a:cubicBezTo>
                      <a:cubicBezTo>
                        <a:pt x="25352" y="20305"/>
                        <a:pt x="25185" y="20439"/>
                        <a:pt x="25018" y="20572"/>
                      </a:cubicBezTo>
                      <a:cubicBezTo>
                        <a:pt x="24818" y="20706"/>
                        <a:pt x="24651" y="20839"/>
                        <a:pt x="24451" y="20972"/>
                      </a:cubicBezTo>
                      <a:cubicBezTo>
                        <a:pt x="24117" y="21239"/>
                        <a:pt x="23784" y="21506"/>
                        <a:pt x="23450" y="21773"/>
                      </a:cubicBezTo>
                      <a:cubicBezTo>
                        <a:pt x="22783" y="22307"/>
                        <a:pt x="22149" y="22874"/>
                        <a:pt x="21549" y="23441"/>
                      </a:cubicBezTo>
                      <a:lnTo>
                        <a:pt x="21382" y="23407"/>
                      </a:lnTo>
                      <a:cubicBezTo>
                        <a:pt x="21215" y="23341"/>
                        <a:pt x="21082" y="23307"/>
                        <a:pt x="20915" y="23274"/>
                      </a:cubicBezTo>
                      <a:cubicBezTo>
                        <a:pt x="21082" y="23107"/>
                        <a:pt x="21249" y="22974"/>
                        <a:pt x="21415" y="22807"/>
                      </a:cubicBezTo>
                      <a:cubicBezTo>
                        <a:pt x="21616" y="22607"/>
                        <a:pt x="21849" y="22407"/>
                        <a:pt x="22083" y="22207"/>
                      </a:cubicBezTo>
                      <a:cubicBezTo>
                        <a:pt x="22516" y="21773"/>
                        <a:pt x="22983" y="21406"/>
                        <a:pt x="23450" y="21039"/>
                      </a:cubicBezTo>
                      <a:cubicBezTo>
                        <a:pt x="24418" y="20305"/>
                        <a:pt x="25418" y="19638"/>
                        <a:pt x="26486" y="19038"/>
                      </a:cubicBezTo>
                      <a:cubicBezTo>
                        <a:pt x="26786" y="18871"/>
                        <a:pt x="27086" y="18704"/>
                        <a:pt x="27386" y="18571"/>
                      </a:cubicBezTo>
                      <a:cubicBezTo>
                        <a:pt x="27687" y="18404"/>
                        <a:pt x="27987" y="18270"/>
                        <a:pt x="28287" y="18070"/>
                      </a:cubicBezTo>
                      <a:cubicBezTo>
                        <a:pt x="28371" y="18042"/>
                        <a:pt x="28338" y="17921"/>
                        <a:pt x="28266" y="17921"/>
                      </a:cubicBezTo>
                      <a:cubicBezTo>
                        <a:pt x="28252" y="17921"/>
                        <a:pt x="28237" y="17926"/>
                        <a:pt x="28220" y="17937"/>
                      </a:cubicBezTo>
                      <a:cubicBezTo>
                        <a:pt x="27920" y="18004"/>
                        <a:pt x="27620" y="18137"/>
                        <a:pt x="27353" y="18270"/>
                      </a:cubicBezTo>
                      <a:cubicBezTo>
                        <a:pt x="27086" y="18404"/>
                        <a:pt x="26819" y="18571"/>
                        <a:pt x="26552" y="18704"/>
                      </a:cubicBezTo>
                      <a:cubicBezTo>
                        <a:pt x="26019" y="19004"/>
                        <a:pt x="25485" y="19305"/>
                        <a:pt x="24985" y="19638"/>
                      </a:cubicBezTo>
                      <a:cubicBezTo>
                        <a:pt x="23951" y="20305"/>
                        <a:pt x="22983" y="21039"/>
                        <a:pt x="22083" y="21873"/>
                      </a:cubicBezTo>
                      <a:cubicBezTo>
                        <a:pt x="21816" y="22107"/>
                        <a:pt x="21582" y="22340"/>
                        <a:pt x="21315" y="22574"/>
                      </a:cubicBezTo>
                      <a:cubicBezTo>
                        <a:pt x="21115" y="22774"/>
                        <a:pt x="20915" y="22974"/>
                        <a:pt x="20748" y="23207"/>
                      </a:cubicBezTo>
                      <a:lnTo>
                        <a:pt x="20581" y="23141"/>
                      </a:lnTo>
                      <a:cubicBezTo>
                        <a:pt x="20748" y="22974"/>
                        <a:pt x="20882" y="22807"/>
                        <a:pt x="21048" y="22640"/>
                      </a:cubicBezTo>
                      <a:cubicBezTo>
                        <a:pt x="21215" y="22473"/>
                        <a:pt x="21449" y="22240"/>
                        <a:pt x="21682" y="22006"/>
                      </a:cubicBezTo>
                      <a:cubicBezTo>
                        <a:pt x="21882" y="21773"/>
                        <a:pt x="22116" y="21573"/>
                        <a:pt x="22349" y="21406"/>
                      </a:cubicBezTo>
                      <a:cubicBezTo>
                        <a:pt x="22583" y="21239"/>
                        <a:pt x="22816" y="21039"/>
                        <a:pt x="23017" y="20806"/>
                      </a:cubicBezTo>
                      <a:cubicBezTo>
                        <a:pt x="23017" y="20772"/>
                        <a:pt x="23017" y="20739"/>
                        <a:pt x="22950" y="20739"/>
                      </a:cubicBezTo>
                      <a:cubicBezTo>
                        <a:pt x="22416" y="21006"/>
                        <a:pt x="21949" y="21373"/>
                        <a:pt x="21515" y="21840"/>
                      </a:cubicBezTo>
                      <a:cubicBezTo>
                        <a:pt x="21315" y="22040"/>
                        <a:pt x="21115" y="22240"/>
                        <a:pt x="20882" y="22473"/>
                      </a:cubicBezTo>
                      <a:cubicBezTo>
                        <a:pt x="20715" y="22674"/>
                        <a:pt x="20548" y="22874"/>
                        <a:pt x="20415" y="23107"/>
                      </a:cubicBezTo>
                      <a:cubicBezTo>
                        <a:pt x="19347" y="22740"/>
                        <a:pt x="18280" y="22307"/>
                        <a:pt x="17279" y="21806"/>
                      </a:cubicBezTo>
                      <a:cubicBezTo>
                        <a:pt x="17379" y="21673"/>
                        <a:pt x="17479" y="21506"/>
                        <a:pt x="17579" y="21406"/>
                      </a:cubicBezTo>
                      <a:cubicBezTo>
                        <a:pt x="17679" y="21273"/>
                        <a:pt x="17880" y="21006"/>
                        <a:pt x="18046" y="20839"/>
                      </a:cubicBezTo>
                      <a:cubicBezTo>
                        <a:pt x="18213" y="20639"/>
                        <a:pt x="18347" y="20472"/>
                        <a:pt x="18513" y="20339"/>
                      </a:cubicBezTo>
                      <a:cubicBezTo>
                        <a:pt x="18713" y="20172"/>
                        <a:pt x="18880" y="20005"/>
                        <a:pt x="19014" y="19805"/>
                      </a:cubicBezTo>
                      <a:cubicBezTo>
                        <a:pt x="19041" y="19778"/>
                        <a:pt x="19002" y="19729"/>
                        <a:pt x="18969" y="19729"/>
                      </a:cubicBezTo>
                      <a:cubicBezTo>
                        <a:pt x="18961" y="19729"/>
                        <a:pt x="18953" y="19732"/>
                        <a:pt x="18947" y="19738"/>
                      </a:cubicBezTo>
                      <a:cubicBezTo>
                        <a:pt x="18747" y="19805"/>
                        <a:pt x="18547" y="19972"/>
                        <a:pt x="18380" y="20138"/>
                      </a:cubicBezTo>
                      <a:cubicBezTo>
                        <a:pt x="18213" y="20305"/>
                        <a:pt x="18046" y="20505"/>
                        <a:pt x="17880" y="20672"/>
                      </a:cubicBezTo>
                      <a:cubicBezTo>
                        <a:pt x="17713" y="20872"/>
                        <a:pt x="17546" y="21072"/>
                        <a:pt x="17413" y="21273"/>
                      </a:cubicBezTo>
                      <a:cubicBezTo>
                        <a:pt x="17279" y="21406"/>
                        <a:pt x="17179" y="21573"/>
                        <a:pt x="17079" y="21740"/>
                      </a:cubicBezTo>
                      <a:lnTo>
                        <a:pt x="16745" y="21573"/>
                      </a:lnTo>
                      <a:cubicBezTo>
                        <a:pt x="16879" y="21373"/>
                        <a:pt x="16979" y="21173"/>
                        <a:pt x="17112" y="20972"/>
                      </a:cubicBezTo>
                      <a:cubicBezTo>
                        <a:pt x="17246" y="20772"/>
                        <a:pt x="17479" y="20472"/>
                        <a:pt x="17646" y="20239"/>
                      </a:cubicBezTo>
                      <a:cubicBezTo>
                        <a:pt x="18747" y="18771"/>
                        <a:pt x="20181" y="17637"/>
                        <a:pt x="21816" y="16836"/>
                      </a:cubicBezTo>
                      <a:cubicBezTo>
                        <a:pt x="22116" y="16703"/>
                        <a:pt x="22449" y="16569"/>
                        <a:pt x="22750" y="16436"/>
                      </a:cubicBezTo>
                      <a:cubicBezTo>
                        <a:pt x="23050" y="16269"/>
                        <a:pt x="23417" y="16202"/>
                        <a:pt x="23717" y="16069"/>
                      </a:cubicBezTo>
                      <a:cubicBezTo>
                        <a:pt x="23784" y="16036"/>
                        <a:pt x="23784" y="15935"/>
                        <a:pt x="23717" y="15935"/>
                      </a:cubicBezTo>
                      <a:cubicBezTo>
                        <a:pt x="23417" y="15969"/>
                        <a:pt x="23117" y="16069"/>
                        <a:pt x="22850" y="16169"/>
                      </a:cubicBezTo>
                      <a:cubicBezTo>
                        <a:pt x="22550" y="16269"/>
                        <a:pt x="22249" y="16369"/>
                        <a:pt x="21982" y="16503"/>
                      </a:cubicBezTo>
                      <a:cubicBezTo>
                        <a:pt x="21382" y="16736"/>
                        <a:pt x="20848" y="17036"/>
                        <a:pt x="20348" y="17370"/>
                      </a:cubicBezTo>
                      <a:cubicBezTo>
                        <a:pt x="19281" y="18070"/>
                        <a:pt x="18380" y="18904"/>
                        <a:pt x="17579" y="19872"/>
                      </a:cubicBezTo>
                      <a:cubicBezTo>
                        <a:pt x="17379" y="20172"/>
                        <a:pt x="17179" y="20439"/>
                        <a:pt x="16979" y="20706"/>
                      </a:cubicBezTo>
                      <a:cubicBezTo>
                        <a:pt x="16845" y="20972"/>
                        <a:pt x="16712" y="21206"/>
                        <a:pt x="16579" y="21473"/>
                      </a:cubicBezTo>
                      <a:lnTo>
                        <a:pt x="16078" y="21239"/>
                      </a:lnTo>
                      <a:cubicBezTo>
                        <a:pt x="16378" y="20706"/>
                        <a:pt x="16712" y="20205"/>
                        <a:pt x="17046" y="19738"/>
                      </a:cubicBezTo>
                      <a:cubicBezTo>
                        <a:pt x="17479" y="19238"/>
                        <a:pt x="17946" y="18771"/>
                        <a:pt x="18447" y="18337"/>
                      </a:cubicBezTo>
                      <a:cubicBezTo>
                        <a:pt x="18613" y="18237"/>
                        <a:pt x="18747" y="18104"/>
                        <a:pt x="18914" y="18004"/>
                      </a:cubicBezTo>
                      <a:cubicBezTo>
                        <a:pt x="19080" y="17904"/>
                        <a:pt x="19247" y="17770"/>
                        <a:pt x="19381" y="17670"/>
                      </a:cubicBezTo>
                      <a:cubicBezTo>
                        <a:pt x="19414" y="17637"/>
                        <a:pt x="19414" y="17570"/>
                        <a:pt x="19347" y="17570"/>
                      </a:cubicBezTo>
                      <a:cubicBezTo>
                        <a:pt x="19047" y="17670"/>
                        <a:pt x="18747" y="17870"/>
                        <a:pt x="18480" y="18070"/>
                      </a:cubicBezTo>
                      <a:cubicBezTo>
                        <a:pt x="18213" y="18270"/>
                        <a:pt x="17946" y="18504"/>
                        <a:pt x="17679" y="18737"/>
                      </a:cubicBezTo>
                      <a:cubicBezTo>
                        <a:pt x="17179" y="19204"/>
                        <a:pt x="16779" y="19772"/>
                        <a:pt x="16412" y="20339"/>
                      </a:cubicBezTo>
                      <a:cubicBezTo>
                        <a:pt x="16245" y="20605"/>
                        <a:pt x="16112" y="20872"/>
                        <a:pt x="15978" y="21139"/>
                      </a:cubicBezTo>
                      <a:cubicBezTo>
                        <a:pt x="15378" y="20839"/>
                        <a:pt x="14744" y="20505"/>
                        <a:pt x="14110" y="20172"/>
                      </a:cubicBezTo>
                      <a:lnTo>
                        <a:pt x="14277" y="20005"/>
                      </a:lnTo>
                      <a:cubicBezTo>
                        <a:pt x="14344" y="19905"/>
                        <a:pt x="14444" y="19772"/>
                        <a:pt x="14510" y="19671"/>
                      </a:cubicBezTo>
                      <a:cubicBezTo>
                        <a:pt x="14677" y="19505"/>
                        <a:pt x="14844" y="19305"/>
                        <a:pt x="15011" y="19104"/>
                      </a:cubicBezTo>
                      <a:cubicBezTo>
                        <a:pt x="15178" y="18938"/>
                        <a:pt x="15378" y="18737"/>
                        <a:pt x="15545" y="18571"/>
                      </a:cubicBezTo>
                      <a:lnTo>
                        <a:pt x="15845" y="18304"/>
                      </a:lnTo>
                      <a:cubicBezTo>
                        <a:pt x="15911" y="18237"/>
                        <a:pt x="16012" y="18170"/>
                        <a:pt x="16078" y="18070"/>
                      </a:cubicBezTo>
                      <a:cubicBezTo>
                        <a:pt x="16105" y="18016"/>
                        <a:pt x="16066" y="17961"/>
                        <a:pt x="16032" y="17961"/>
                      </a:cubicBezTo>
                      <a:cubicBezTo>
                        <a:pt x="16025" y="17961"/>
                        <a:pt x="16018" y="17964"/>
                        <a:pt x="16012" y="17970"/>
                      </a:cubicBezTo>
                      <a:cubicBezTo>
                        <a:pt x="15911" y="18004"/>
                        <a:pt x="15811" y="18070"/>
                        <a:pt x="15711" y="18137"/>
                      </a:cubicBezTo>
                      <a:cubicBezTo>
                        <a:pt x="15611" y="18237"/>
                        <a:pt x="15511" y="18304"/>
                        <a:pt x="15411" y="18404"/>
                      </a:cubicBezTo>
                      <a:cubicBezTo>
                        <a:pt x="15244" y="18571"/>
                        <a:pt x="15044" y="18771"/>
                        <a:pt x="14877" y="18971"/>
                      </a:cubicBezTo>
                      <a:cubicBezTo>
                        <a:pt x="14677" y="19171"/>
                        <a:pt x="14510" y="19338"/>
                        <a:pt x="14377" y="19538"/>
                      </a:cubicBezTo>
                      <a:cubicBezTo>
                        <a:pt x="14277" y="19638"/>
                        <a:pt x="14210" y="19738"/>
                        <a:pt x="14144" y="19838"/>
                      </a:cubicBezTo>
                      <a:cubicBezTo>
                        <a:pt x="14077" y="19938"/>
                        <a:pt x="14010" y="20005"/>
                        <a:pt x="13977" y="20105"/>
                      </a:cubicBezTo>
                      <a:lnTo>
                        <a:pt x="13576" y="19905"/>
                      </a:lnTo>
                      <a:cubicBezTo>
                        <a:pt x="13643" y="19805"/>
                        <a:pt x="13710" y="19738"/>
                        <a:pt x="13777" y="19638"/>
                      </a:cubicBezTo>
                      <a:cubicBezTo>
                        <a:pt x="13877" y="19505"/>
                        <a:pt x="13977" y="19405"/>
                        <a:pt x="14077" y="19305"/>
                      </a:cubicBezTo>
                      <a:cubicBezTo>
                        <a:pt x="14244" y="19071"/>
                        <a:pt x="14410" y="18871"/>
                        <a:pt x="14611" y="18671"/>
                      </a:cubicBezTo>
                      <a:cubicBezTo>
                        <a:pt x="14977" y="18270"/>
                        <a:pt x="15378" y="17870"/>
                        <a:pt x="15811" y="17503"/>
                      </a:cubicBezTo>
                      <a:cubicBezTo>
                        <a:pt x="16645" y="16769"/>
                        <a:pt x="17546" y="16136"/>
                        <a:pt x="18513" y="15602"/>
                      </a:cubicBezTo>
                      <a:cubicBezTo>
                        <a:pt x="19047" y="15302"/>
                        <a:pt x="19647" y="15035"/>
                        <a:pt x="20181" y="14735"/>
                      </a:cubicBezTo>
                      <a:cubicBezTo>
                        <a:pt x="20248" y="14668"/>
                        <a:pt x="20215" y="14601"/>
                        <a:pt x="20148" y="14601"/>
                      </a:cubicBezTo>
                      <a:cubicBezTo>
                        <a:pt x="19581" y="14768"/>
                        <a:pt x="19047" y="15001"/>
                        <a:pt x="18580" y="15268"/>
                      </a:cubicBezTo>
                      <a:cubicBezTo>
                        <a:pt x="18046" y="15535"/>
                        <a:pt x="17579" y="15835"/>
                        <a:pt x="17112" y="16169"/>
                      </a:cubicBezTo>
                      <a:cubicBezTo>
                        <a:pt x="16178" y="16803"/>
                        <a:pt x="15311" y="17570"/>
                        <a:pt x="14510" y="18404"/>
                      </a:cubicBezTo>
                      <a:cubicBezTo>
                        <a:pt x="14310" y="18604"/>
                        <a:pt x="14110" y="18871"/>
                        <a:pt x="13910" y="19104"/>
                      </a:cubicBezTo>
                      <a:cubicBezTo>
                        <a:pt x="13710" y="19305"/>
                        <a:pt x="13543" y="19538"/>
                        <a:pt x="13376" y="19805"/>
                      </a:cubicBezTo>
                      <a:cubicBezTo>
                        <a:pt x="12609" y="19371"/>
                        <a:pt x="11842" y="18971"/>
                        <a:pt x="11041" y="18604"/>
                      </a:cubicBezTo>
                      <a:cubicBezTo>
                        <a:pt x="10041" y="18104"/>
                        <a:pt x="9040" y="17637"/>
                        <a:pt x="8006" y="17236"/>
                      </a:cubicBezTo>
                      <a:cubicBezTo>
                        <a:pt x="8073" y="17203"/>
                        <a:pt x="8139" y="17170"/>
                        <a:pt x="8173" y="17136"/>
                      </a:cubicBezTo>
                      <a:lnTo>
                        <a:pt x="8406" y="16936"/>
                      </a:lnTo>
                      <a:lnTo>
                        <a:pt x="8806" y="16569"/>
                      </a:lnTo>
                      <a:cubicBezTo>
                        <a:pt x="9107" y="16336"/>
                        <a:pt x="9407" y="16102"/>
                        <a:pt x="9707" y="15869"/>
                      </a:cubicBezTo>
                      <a:cubicBezTo>
                        <a:pt x="10041" y="15669"/>
                        <a:pt x="10341" y="15468"/>
                        <a:pt x="10674" y="15235"/>
                      </a:cubicBezTo>
                      <a:cubicBezTo>
                        <a:pt x="10975" y="15068"/>
                        <a:pt x="11308" y="14835"/>
                        <a:pt x="11608" y="14601"/>
                      </a:cubicBezTo>
                      <a:cubicBezTo>
                        <a:pt x="11642" y="14568"/>
                        <a:pt x="11608" y="14501"/>
                        <a:pt x="11542" y="14501"/>
                      </a:cubicBezTo>
                      <a:cubicBezTo>
                        <a:pt x="11175" y="14635"/>
                        <a:pt x="10841" y="14801"/>
                        <a:pt x="10541" y="15035"/>
                      </a:cubicBezTo>
                      <a:cubicBezTo>
                        <a:pt x="10207" y="15235"/>
                        <a:pt x="9874" y="15435"/>
                        <a:pt x="9574" y="15669"/>
                      </a:cubicBezTo>
                      <a:cubicBezTo>
                        <a:pt x="9240" y="15935"/>
                        <a:pt x="8940" y="16136"/>
                        <a:pt x="8673" y="16402"/>
                      </a:cubicBezTo>
                      <a:cubicBezTo>
                        <a:pt x="8506" y="16503"/>
                        <a:pt x="8373" y="16636"/>
                        <a:pt x="8239" y="16769"/>
                      </a:cubicBezTo>
                      <a:cubicBezTo>
                        <a:pt x="8106" y="16903"/>
                        <a:pt x="7939" y="17003"/>
                        <a:pt x="7872" y="17203"/>
                      </a:cubicBezTo>
                      <a:lnTo>
                        <a:pt x="7405" y="17003"/>
                      </a:lnTo>
                      <a:cubicBezTo>
                        <a:pt x="7572" y="16869"/>
                        <a:pt x="7706" y="16703"/>
                        <a:pt x="7872" y="16536"/>
                      </a:cubicBezTo>
                      <a:cubicBezTo>
                        <a:pt x="8073" y="16336"/>
                        <a:pt x="8306" y="16102"/>
                        <a:pt x="8540" y="15902"/>
                      </a:cubicBezTo>
                      <a:cubicBezTo>
                        <a:pt x="9007" y="15468"/>
                        <a:pt x="9507" y="15102"/>
                        <a:pt x="10007" y="14735"/>
                      </a:cubicBezTo>
                      <a:cubicBezTo>
                        <a:pt x="11041" y="14034"/>
                        <a:pt x="12175" y="13467"/>
                        <a:pt x="13343" y="13033"/>
                      </a:cubicBezTo>
                      <a:cubicBezTo>
                        <a:pt x="14010" y="12800"/>
                        <a:pt x="14711" y="12633"/>
                        <a:pt x="15378" y="12433"/>
                      </a:cubicBezTo>
                      <a:cubicBezTo>
                        <a:pt x="15411" y="12433"/>
                        <a:pt x="15411" y="12300"/>
                        <a:pt x="15378" y="12300"/>
                      </a:cubicBezTo>
                      <a:cubicBezTo>
                        <a:pt x="14744" y="12366"/>
                        <a:pt x="14144" y="12533"/>
                        <a:pt x="13543" y="12733"/>
                      </a:cubicBezTo>
                      <a:cubicBezTo>
                        <a:pt x="12943" y="12933"/>
                        <a:pt x="12342" y="13167"/>
                        <a:pt x="11775" y="13467"/>
                      </a:cubicBezTo>
                      <a:cubicBezTo>
                        <a:pt x="10641" y="14001"/>
                        <a:pt x="9574" y="14701"/>
                        <a:pt x="8606" y="15535"/>
                      </a:cubicBezTo>
                      <a:cubicBezTo>
                        <a:pt x="8339" y="15769"/>
                        <a:pt x="8073" y="16002"/>
                        <a:pt x="7839" y="16269"/>
                      </a:cubicBezTo>
                      <a:cubicBezTo>
                        <a:pt x="7606" y="16469"/>
                        <a:pt x="7405" y="16703"/>
                        <a:pt x="7239" y="16936"/>
                      </a:cubicBezTo>
                      <a:cubicBezTo>
                        <a:pt x="6805" y="16803"/>
                        <a:pt x="6405" y="16669"/>
                        <a:pt x="5971" y="16536"/>
                      </a:cubicBezTo>
                      <a:cubicBezTo>
                        <a:pt x="5070" y="16336"/>
                        <a:pt x="4170" y="16136"/>
                        <a:pt x="3269" y="16002"/>
                      </a:cubicBezTo>
                      <a:cubicBezTo>
                        <a:pt x="2368" y="15935"/>
                        <a:pt x="1501" y="15569"/>
                        <a:pt x="834" y="15001"/>
                      </a:cubicBezTo>
                      <a:cubicBezTo>
                        <a:pt x="567" y="14735"/>
                        <a:pt x="367" y="14434"/>
                        <a:pt x="267" y="14067"/>
                      </a:cubicBezTo>
                      <a:cubicBezTo>
                        <a:pt x="4103" y="13434"/>
                        <a:pt x="6471" y="10098"/>
                        <a:pt x="8940" y="7263"/>
                      </a:cubicBezTo>
                      <a:lnTo>
                        <a:pt x="8973" y="7263"/>
                      </a:lnTo>
                      <a:cubicBezTo>
                        <a:pt x="9075" y="7258"/>
                        <a:pt x="9177" y="7256"/>
                        <a:pt x="9278" y="7256"/>
                      </a:cubicBezTo>
                      <a:cubicBezTo>
                        <a:pt x="9977" y="7256"/>
                        <a:pt x="10676" y="7355"/>
                        <a:pt x="11375" y="7529"/>
                      </a:cubicBezTo>
                      <a:cubicBezTo>
                        <a:pt x="11742" y="7596"/>
                        <a:pt x="12142" y="7730"/>
                        <a:pt x="12509" y="7896"/>
                      </a:cubicBezTo>
                      <a:cubicBezTo>
                        <a:pt x="12676" y="7963"/>
                        <a:pt x="12876" y="8063"/>
                        <a:pt x="13043" y="8163"/>
                      </a:cubicBezTo>
                      <a:cubicBezTo>
                        <a:pt x="13143" y="8197"/>
                        <a:pt x="13243" y="8230"/>
                        <a:pt x="13310" y="8297"/>
                      </a:cubicBezTo>
                      <a:cubicBezTo>
                        <a:pt x="13410" y="8330"/>
                        <a:pt x="13476" y="8363"/>
                        <a:pt x="13576" y="8363"/>
                      </a:cubicBezTo>
                      <a:cubicBezTo>
                        <a:pt x="13610" y="8363"/>
                        <a:pt x="13643" y="8330"/>
                        <a:pt x="13610" y="8297"/>
                      </a:cubicBezTo>
                      <a:cubicBezTo>
                        <a:pt x="13543" y="8163"/>
                        <a:pt x="13410" y="8097"/>
                        <a:pt x="13276" y="8030"/>
                      </a:cubicBezTo>
                      <a:cubicBezTo>
                        <a:pt x="13143" y="7930"/>
                        <a:pt x="12976" y="7863"/>
                        <a:pt x="12843" y="7796"/>
                      </a:cubicBezTo>
                      <a:cubicBezTo>
                        <a:pt x="12542" y="7663"/>
                        <a:pt x="12242" y="7529"/>
                        <a:pt x="11942" y="7429"/>
                      </a:cubicBezTo>
                      <a:cubicBezTo>
                        <a:pt x="11342" y="7229"/>
                        <a:pt x="10708" y="7129"/>
                        <a:pt x="10041" y="7096"/>
                      </a:cubicBezTo>
                      <a:cubicBezTo>
                        <a:pt x="9707" y="7096"/>
                        <a:pt x="9373" y="7096"/>
                        <a:pt x="9040" y="7163"/>
                      </a:cubicBezTo>
                      <a:cubicBezTo>
                        <a:pt x="9207" y="6962"/>
                        <a:pt x="9373" y="6796"/>
                        <a:pt x="9507" y="6595"/>
                      </a:cubicBezTo>
                      <a:lnTo>
                        <a:pt x="10474" y="6595"/>
                      </a:lnTo>
                      <a:cubicBezTo>
                        <a:pt x="10808" y="6629"/>
                        <a:pt x="11175" y="6662"/>
                        <a:pt x="11508" y="6729"/>
                      </a:cubicBezTo>
                      <a:cubicBezTo>
                        <a:pt x="12175" y="6862"/>
                        <a:pt x="12843" y="7029"/>
                        <a:pt x="13476" y="7296"/>
                      </a:cubicBezTo>
                      <a:cubicBezTo>
                        <a:pt x="13493" y="7307"/>
                        <a:pt x="13508" y="7311"/>
                        <a:pt x="13522" y="7311"/>
                      </a:cubicBezTo>
                      <a:cubicBezTo>
                        <a:pt x="13594" y="7311"/>
                        <a:pt x="13627" y="7185"/>
                        <a:pt x="13543" y="7129"/>
                      </a:cubicBezTo>
                      <a:cubicBezTo>
                        <a:pt x="12909" y="6829"/>
                        <a:pt x="12209" y="6629"/>
                        <a:pt x="11542" y="6495"/>
                      </a:cubicBezTo>
                      <a:cubicBezTo>
                        <a:pt x="11175" y="6429"/>
                        <a:pt x="10841" y="6395"/>
                        <a:pt x="10508" y="6362"/>
                      </a:cubicBezTo>
                      <a:lnTo>
                        <a:pt x="9774" y="6362"/>
                      </a:lnTo>
                      <a:cubicBezTo>
                        <a:pt x="9907" y="6229"/>
                        <a:pt x="10041" y="6062"/>
                        <a:pt x="10174" y="5928"/>
                      </a:cubicBezTo>
                      <a:cubicBezTo>
                        <a:pt x="10875" y="5194"/>
                        <a:pt x="11642" y="4527"/>
                        <a:pt x="12442" y="3927"/>
                      </a:cubicBezTo>
                      <a:lnTo>
                        <a:pt x="12876" y="4027"/>
                      </a:lnTo>
                      <a:cubicBezTo>
                        <a:pt x="13109" y="4094"/>
                        <a:pt x="13343" y="4160"/>
                        <a:pt x="13543" y="4227"/>
                      </a:cubicBezTo>
                      <a:cubicBezTo>
                        <a:pt x="14043" y="4361"/>
                        <a:pt x="14510" y="4527"/>
                        <a:pt x="14944" y="4694"/>
                      </a:cubicBezTo>
                      <a:cubicBezTo>
                        <a:pt x="15878" y="5061"/>
                        <a:pt x="16745" y="5528"/>
                        <a:pt x="17546" y="6095"/>
                      </a:cubicBezTo>
                      <a:cubicBezTo>
                        <a:pt x="17779" y="6262"/>
                        <a:pt x="17980" y="6395"/>
                        <a:pt x="18213" y="6562"/>
                      </a:cubicBezTo>
                      <a:cubicBezTo>
                        <a:pt x="18413" y="6729"/>
                        <a:pt x="18647" y="6896"/>
                        <a:pt x="18880" y="7062"/>
                      </a:cubicBezTo>
                      <a:cubicBezTo>
                        <a:pt x="18892" y="7069"/>
                        <a:pt x="18906" y="7071"/>
                        <a:pt x="18919" y="7071"/>
                      </a:cubicBezTo>
                      <a:cubicBezTo>
                        <a:pt x="18978" y="7071"/>
                        <a:pt x="19035" y="7017"/>
                        <a:pt x="18980" y="6962"/>
                      </a:cubicBezTo>
                      <a:cubicBezTo>
                        <a:pt x="18647" y="6562"/>
                        <a:pt x="18280" y="6262"/>
                        <a:pt x="17880" y="5995"/>
                      </a:cubicBezTo>
                      <a:cubicBezTo>
                        <a:pt x="17446" y="5695"/>
                        <a:pt x="17012" y="5428"/>
                        <a:pt x="16579" y="5194"/>
                      </a:cubicBezTo>
                      <a:cubicBezTo>
                        <a:pt x="15711" y="4694"/>
                        <a:pt x="14777" y="4327"/>
                        <a:pt x="13810" y="4027"/>
                      </a:cubicBezTo>
                      <a:cubicBezTo>
                        <a:pt x="13543" y="3960"/>
                        <a:pt x="13276" y="3894"/>
                        <a:pt x="13009" y="3827"/>
                      </a:cubicBezTo>
                      <a:cubicBezTo>
                        <a:pt x="12909" y="3793"/>
                        <a:pt x="12776" y="3760"/>
                        <a:pt x="12676" y="3760"/>
                      </a:cubicBezTo>
                      <a:cubicBezTo>
                        <a:pt x="12843" y="3627"/>
                        <a:pt x="13009" y="3527"/>
                        <a:pt x="13143" y="3427"/>
                      </a:cubicBezTo>
                      <a:lnTo>
                        <a:pt x="13176" y="3427"/>
                      </a:lnTo>
                      <a:cubicBezTo>
                        <a:pt x="13743" y="3593"/>
                        <a:pt x="14310" y="3793"/>
                        <a:pt x="14877" y="4027"/>
                      </a:cubicBezTo>
                      <a:cubicBezTo>
                        <a:pt x="15144" y="4127"/>
                        <a:pt x="15411" y="4260"/>
                        <a:pt x="15678" y="4394"/>
                      </a:cubicBezTo>
                      <a:cubicBezTo>
                        <a:pt x="15945" y="4561"/>
                        <a:pt x="16212" y="4661"/>
                        <a:pt x="16479" y="4761"/>
                      </a:cubicBezTo>
                      <a:cubicBezTo>
                        <a:pt x="16491" y="4767"/>
                        <a:pt x="16503" y="4770"/>
                        <a:pt x="16513" y="4770"/>
                      </a:cubicBezTo>
                      <a:cubicBezTo>
                        <a:pt x="16556" y="4770"/>
                        <a:pt x="16572" y="4721"/>
                        <a:pt x="16545" y="4694"/>
                      </a:cubicBezTo>
                      <a:cubicBezTo>
                        <a:pt x="16312" y="4494"/>
                        <a:pt x="16045" y="4327"/>
                        <a:pt x="15778" y="4227"/>
                      </a:cubicBezTo>
                      <a:cubicBezTo>
                        <a:pt x="15511" y="4094"/>
                        <a:pt x="15244" y="3960"/>
                        <a:pt x="14944" y="3827"/>
                      </a:cubicBezTo>
                      <a:cubicBezTo>
                        <a:pt x="14410" y="3627"/>
                        <a:pt x="13843" y="3427"/>
                        <a:pt x="13276" y="3326"/>
                      </a:cubicBezTo>
                      <a:cubicBezTo>
                        <a:pt x="15178" y="1992"/>
                        <a:pt x="17312" y="1092"/>
                        <a:pt x="19581" y="625"/>
                      </a:cubicBezTo>
                      <a:cubicBezTo>
                        <a:pt x="19781" y="758"/>
                        <a:pt x="19981" y="858"/>
                        <a:pt x="20148" y="991"/>
                      </a:cubicBezTo>
                      <a:cubicBezTo>
                        <a:pt x="20448" y="1192"/>
                        <a:pt x="20715" y="1358"/>
                        <a:pt x="20982" y="1559"/>
                      </a:cubicBezTo>
                      <a:cubicBezTo>
                        <a:pt x="21515" y="1959"/>
                        <a:pt x="22016" y="2392"/>
                        <a:pt x="22516" y="2826"/>
                      </a:cubicBezTo>
                      <a:cubicBezTo>
                        <a:pt x="23517" y="3693"/>
                        <a:pt x="24451" y="4661"/>
                        <a:pt x="25285" y="5661"/>
                      </a:cubicBezTo>
                      <a:cubicBezTo>
                        <a:pt x="25518" y="5962"/>
                        <a:pt x="25752" y="6262"/>
                        <a:pt x="25985" y="6562"/>
                      </a:cubicBezTo>
                      <a:lnTo>
                        <a:pt x="26319" y="6996"/>
                      </a:lnTo>
                      <a:cubicBezTo>
                        <a:pt x="26419" y="7163"/>
                        <a:pt x="26552" y="7329"/>
                        <a:pt x="26686" y="7463"/>
                      </a:cubicBezTo>
                      <a:cubicBezTo>
                        <a:pt x="26702" y="7488"/>
                        <a:pt x="26723" y="7498"/>
                        <a:pt x="26745" y="7498"/>
                      </a:cubicBezTo>
                      <a:cubicBezTo>
                        <a:pt x="26809" y="7498"/>
                        <a:pt x="26878" y="7404"/>
                        <a:pt x="26853" y="7329"/>
                      </a:cubicBezTo>
                      <a:cubicBezTo>
                        <a:pt x="26686" y="7029"/>
                        <a:pt x="26486" y="6762"/>
                        <a:pt x="26286" y="6495"/>
                      </a:cubicBezTo>
                      <a:cubicBezTo>
                        <a:pt x="26085" y="6229"/>
                        <a:pt x="25852" y="5962"/>
                        <a:pt x="25685" y="5695"/>
                      </a:cubicBezTo>
                      <a:cubicBezTo>
                        <a:pt x="25251" y="5194"/>
                        <a:pt x="24818" y="4661"/>
                        <a:pt x="24351" y="4194"/>
                      </a:cubicBezTo>
                      <a:cubicBezTo>
                        <a:pt x="23417" y="3226"/>
                        <a:pt x="22383" y="2326"/>
                        <a:pt x="21315" y="1525"/>
                      </a:cubicBezTo>
                      <a:cubicBezTo>
                        <a:pt x="21015" y="1325"/>
                        <a:pt x="20715" y="1125"/>
                        <a:pt x="20381" y="891"/>
                      </a:cubicBezTo>
                      <a:cubicBezTo>
                        <a:pt x="20215" y="791"/>
                        <a:pt x="20048" y="658"/>
                        <a:pt x="19881" y="558"/>
                      </a:cubicBezTo>
                      <a:cubicBezTo>
                        <a:pt x="20048" y="524"/>
                        <a:pt x="20248" y="491"/>
                        <a:pt x="20448" y="491"/>
                      </a:cubicBezTo>
                      <a:cubicBezTo>
                        <a:pt x="20682" y="691"/>
                        <a:pt x="20982" y="858"/>
                        <a:pt x="21249" y="1025"/>
                      </a:cubicBezTo>
                      <a:cubicBezTo>
                        <a:pt x="21515" y="1225"/>
                        <a:pt x="21849" y="1492"/>
                        <a:pt x="22183" y="1725"/>
                      </a:cubicBezTo>
                      <a:cubicBezTo>
                        <a:pt x="22783" y="2192"/>
                        <a:pt x="23383" y="2693"/>
                        <a:pt x="23951" y="3193"/>
                      </a:cubicBezTo>
                      <a:lnTo>
                        <a:pt x="24451" y="3627"/>
                      </a:lnTo>
                      <a:cubicBezTo>
                        <a:pt x="24584" y="3793"/>
                        <a:pt x="24751" y="3927"/>
                        <a:pt x="24951" y="4060"/>
                      </a:cubicBezTo>
                      <a:cubicBezTo>
                        <a:pt x="24957" y="4066"/>
                        <a:pt x="24966" y="4069"/>
                        <a:pt x="24975" y="4069"/>
                      </a:cubicBezTo>
                      <a:cubicBezTo>
                        <a:pt x="25016" y="4069"/>
                        <a:pt x="25072" y="4015"/>
                        <a:pt x="25018" y="3960"/>
                      </a:cubicBezTo>
                      <a:cubicBezTo>
                        <a:pt x="24918" y="3793"/>
                        <a:pt x="24784" y="3660"/>
                        <a:pt x="24651" y="3527"/>
                      </a:cubicBezTo>
                      <a:cubicBezTo>
                        <a:pt x="24518" y="3393"/>
                        <a:pt x="24384" y="3260"/>
                        <a:pt x="24251" y="3126"/>
                      </a:cubicBezTo>
                      <a:cubicBezTo>
                        <a:pt x="23951" y="2859"/>
                        <a:pt x="23650" y="2626"/>
                        <a:pt x="23350" y="2359"/>
                      </a:cubicBezTo>
                      <a:cubicBezTo>
                        <a:pt x="22750" y="1859"/>
                        <a:pt x="22149" y="1392"/>
                        <a:pt x="21515" y="958"/>
                      </a:cubicBezTo>
                      <a:lnTo>
                        <a:pt x="20948" y="591"/>
                      </a:lnTo>
                      <a:lnTo>
                        <a:pt x="20715" y="424"/>
                      </a:lnTo>
                      <a:cubicBezTo>
                        <a:pt x="21015" y="391"/>
                        <a:pt x="21315" y="358"/>
                        <a:pt x="21616" y="358"/>
                      </a:cubicBezTo>
                      <a:cubicBezTo>
                        <a:pt x="21882" y="341"/>
                        <a:pt x="22149" y="333"/>
                        <a:pt x="22416" y="333"/>
                      </a:cubicBezTo>
                      <a:cubicBezTo>
                        <a:pt x="22683" y="333"/>
                        <a:pt x="22950" y="341"/>
                        <a:pt x="23217" y="358"/>
                      </a:cubicBezTo>
                      <a:cubicBezTo>
                        <a:pt x="23317" y="458"/>
                        <a:pt x="23417" y="558"/>
                        <a:pt x="23517" y="625"/>
                      </a:cubicBezTo>
                      <a:cubicBezTo>
                        <a:pt x="23684" y="758"/>
                        <a:pt x="23817" y="891"/>
                        <a:pt x="23951" y="1058"/>
                      </a:cubicBezTo>
                      <a:cubicBezTo>
                        <a:pt x="24217" y="1325"/>
                        <a:pt x="24484" y="1592"/>
                        <a:pt x="24784" y="1859"/>
                      </a:cubicBezTo>
                      <a:cubicBezTo>
                        <a:pt x="24791" y="1865"/>
                        <a:pt x="24797" y="1868"/>
                        <a:pt x="24803" y="1868"/>
                      </a:cubicBezTo>
                      <a:cubicBezTo>
                        <a:pt x="24829" y="1868"/>
                        <a:pt x="24851" y="1819"/>
                        <a:pt x="24851" y="1792"/>
                      </a:cubicBezTo>
                      <a:cubicBezTo>
                        <a:pt x="24651" y="1458"/>
                        <a:pt x="24384" y="1125"/>
                        <a:pt x="24084" y="891"/>
                      </a:cubicBezTo>
                      <a:cubicBezTo>
                        <a:pt x="23951" y="758"/>
                        <a:pt x="23817" y="625"/>
                        <a:pt x="23684" y="491"/>
                      </a:cubicBezTo>
                      <a:lnTo>
                        <a:pt x="23517" y="324"/>
                      </a:lnTo>
                      <a:close/>
                      <a:moveTo>
                        <a:pt x="43914" y="17957"/>
                      </a:moveTo>
                      <a:cubicBezTo>
                        <a:pt x="44440" y="17957"/>
                        <a:pt x="44953" y="17988"/>
                        <a:pt x="45466" y="18037"/>
                      </a:cubicBezTo>
                      <a:cubicBezTo>
                        <a:pt x="45466" y="18070"/>
                        <a:pt x="45466" y="18070"/>
                        <a:pt x="45466" y="18104"/>
                      </a:cubicBezTo>
                      <a:cubicBezTo>
                        <a:pt x="45466" y="18137"/>
                        <a:pt x="45466" y="18170"/>
                        <a:pt x="45466" y="18170"/>
                      </a:cubicBezTo>
                      <a:lnTo>
                        <a:pt x="45466" y="18304"/>
                      </a:lnTo>
                      <a:lnTo>
                        <a:pt x="45466" y="18471"/>
                      </a:lnTo>
                      <a:cubicBezTo>
                        <a:pt x="45466" y="18471"/>
                        <a:pt x="45466" y="18504"/>
                        <a:pt x="45466" y="18537"/>
                      </a:cubicBezTo>
                      <a:cubicBezTo>
                        <a:pt x="45499" y="18571"/>
                        <a:pt x="45499" y="18604"/>
                        <a:pt x="45499" y="18604"/>
                      </a:cubicBezTo>
                      <a:cubicBezTo>
                        <a:pt x="45516" y="18621"/>
                        <a:pt x="45533" y="18629"/>
                        <a:pt x="45549" y="18629"/>
                      </a:cubicBezTo>
                      <a:cubicBezTo>
                        <a:pt x="45566" y="18629"/>
                        <a:pt x="45583" y="18621"/>
                        <a:pt x="45599" y="18604"/>
                      </a:cubicBezTo>
                      <a:cubicBezTo>
                        <a:pt x="45599" y="18604"/>
                        <a:pt x="45633" y="18571"/>
                        <a:pt x="45633" y="18537"/>
                      </a:cubicBezTo>
                      <a:cubicBezTo>
                        <a:pt x="45633" y="18504"/>
                        <a:pt x="45633" y="18471"/>
                        <a:pt x="45633" y="18471"/>
                      </a:cubicBezTo>
                      <a:lnTo>
                        <a:pt x="45633" y="18304"/>
                      </a:lnTo>
                      <a:lnTo>
                        <a:pt x="45633" y="18170"/>
                      </a:lnTo>
                      <a:cubicBezTo>
                        <a:pt x="45633" y="18170"/>
                        <a:pt x="45633" y="18137"/>
                        <a:pt x="45633" y="18104"/>
                      </a:cubicBezTo>
                      <a:cubicBezTo>
                        <a:pt x="45633" y="18070"/>
                        <a:pt x="45633" y="18070"/>
                        <a:pt x="45633" y="18037"/>
                      </a:cubicBezTo>
                      <a:cubicBezTo>
                        <a:pt x="47401" y="18237"/>
                        <a:pt x="49169" y="18571"/>
                        <a:pt x="50903" y="19038"/>
                      </a:cubicBezTo>
                      <a:lnTo>
                        <a:pt x="51037" y="19071"/>
                      </a:lnTo>
                      <a:lnTo>
                        <a:pt x="51170" y="19138"/>
                      </a:lnTo>
                      <a:cubicBezTo>
                        <a:pt x="51403" y="19238"/>
                        <a:pt x="51637" y="19338"/>
                        <a:pt x="51870" y="19405"/>
                      </a:cubicBezTo>
                      <a:cubicBezTo>
                        <a:pt x="51537" y="19438"/>
                        <a:pt x="51170" y="19505"/>
                        <a:pt x="50836" y="19605"/>
                      </a:cubicBezTo>
                      <a:cubicBezTo>
                        <a:pt x="50603" y="19705"/>
                        <a:pt x="50369" y="19772"/>
                        <a:pt x="50136" y="19872"/>
                      </a:cubicBezTo>
                      <a:cubicBezTo>
                        <a:pt x="50036" y="19938"/>
                        <a:pt x="49902" y="20005"/>
                        <a:pt x="49802" y="20072"/>
                      </a:cubicBezTo>
                      <a:cubicBezTo>
                        <a:pt x="49669" y="20138"/>
                        <a:pt x="49569" y="20205"/>
                        <a:pt x="49502" y="20305"/>
                      </a:cubicBezTo>
                      <a:cubicBezTo>
                        <a:pt x="49469" y="20339"/>
                        <a:pt x="49535" y="20405"/>
                        <a:pt x="49569" y="20405"/>
                      </a:cubicBezTo>
                      <a:cubicBezTo>
                        <a:pt x="49702" y="20372"/>
                        <a:pt x="49802" y="20305"/>
                        <a:pt x="49902" y="20239"/>
                      </a:cubicBezTo>
                      <a:lnTo>
                        <a:pt x="50203" y="20072"/>
                      </a:lnTo>
                      <a:cubicBezTo>
                        <a:pt x="50436" y="19938"/>
                        <a:pt x="50670" y="19872"/>
                        <a:pt x="50903" y="19805"/>
                      </a:cubicBezTo>
                      <a:cubicBezTo>
                        <a:pt x="51270" y="19671"/>
                        <a:pt x="51637" y="19605"/>
                        <a:pt x="52004" y="19571"/>
                      </a:cubicBezTo>
                      <a:lnTo>
                        <a:pt x="52004" y="19571"/>
                      </a:lnTo>
                      <a:cubicBezTo>
                        <a:pt x="51971" y="19605"/>
                        <a:pt x="51971" y="19671"/>
                        <a:pt x="52004" y="19671"/>
                      </a:cubicBezTo>
                      <a:cubicBezTo>
                        <a:pt x="52071" y="19705"/>
                        <a:pt x="52137" y="19705"/>
                        <a:pt x="52171" y="19738"/>
                      </a:cubicBezTo>
                      <a:lnTo>
                        <a:pt x="52304" y="19738"/>
                      </a:lnTo>
                      <a:cubicBezTo>
                        <a:pt x="51303" y="20439"/>
                        <a:pt x="50403" y="21273"/>
                        <a:pt x="49569" y="22207"/>
                      </a:cubicBezTo>
                      <a:lnTo>
                        <a:pt x="49602" y="22173"/>
                      </a:lnTo>
                      <a:lnTo>
                        <a:pt x="49602" y="22173"/>
                      </a:lnTo>
                      <a:cubicBezTo>
                        <a:pt x="48702" y="23207"/>
                        <a:pt x="47901" y="24308"/>
                        <a:pt x="47267" y="25509"/>
                      </a:cubicBezTo>
                      <a:cubicBezTo>
                        <a:pt x="46934" y="26143"/>
                        <a:pt x="46667" y="26777"/>
                        <a:pt x="46433" y="27444"/>
                      </a:cubicBezTo>
                      <a:lnTo>
                        <a:pt x="46400" y="27377"/>
                      </a:lnTo>
                      <a:cubicBezTo>
                        <a:pt x="46533" y="26676"/>
                        <a:pt x="46700" y="25943"/>
                        <a:pt x="46934" y="25275"/>
                      </a:cubicBezTo>
                      <a:cubicBezTo>
                        <a:pt x="47067" y="24909"/>
                        <a:pt x="47200" y="24575"/>
                        <a:pt x="47334" y="24241"/>
                      </a:cubicBezTo>
                      <a:cubicBezTo>
                        <a:pt x="47434" y="24075"/>
                        <a:pt x="47501" y="23908"/>
                        <a:pt x="47601" y="23741"/>
                      </a:cubicBezTo>
                      <a:cubicBezTo>
                        <a:pt x="47701" y="23574"/>
                        <a:pt x="47768" y="23407"/>
                        <a:pt x="47834" y="23241"/>
                      </a:cubicBezTo>
                      <a:cubicBezTo>
                        <a:pt x="47858" y="23194"/>
                        <a:pt x="47815" y="23146"/>
                        <a:pt x="47776" y="23146"/>
                      </a:cubicBezTo>
                      <a:cubicBezTo>
                        <a:pt x="47759" y="23146"/>
                        <a:pt x="47744" y="23154"/>
                        <a:pt x="47734" y="23174"/>
                      </a:cubicBezTo>
                      <a:cubicBezTo>
                        <a:pt x="47567" y="23307"/>
                        <a:pt x="47467" y="23474"/>
                        <a:pt x="47401" y="23641"/>
                      </a:cubicBezTo>
                      <a:cubicBezTo>
                        <a:pt x="47301" y="23808"/>
                        <a:pt x="47234" y="23975"/>
                        <a:pt x="47134" y="24141"/>
                      </a:cubicBezTo>
                      <a:cubicBezTo>
                        <a:pt x="47000" y="24475"/>
                        <a:pt x="46834" y="24842"/>
                        <a:pt x="46733" y="25175"/>
                      </a:cubicBezTo>
                      <a:cubicBezTo>
                        <a:pt x="46567" y="25642"/>
                        <a:pt x="46433" y="26076"/>
                        <a:pt x="46367" y="26543"/>
                      </a:cubicBezTo>
                      <a:cubicBezTo>
                        <a:pt x="46367" y="26343"/>
                        <a:pt x="46367" y="26143"/>
                        <a:pt x="46400" y="25909"/>
                      </a:cubicBezTo>
                      <a:cubicBezTo>
                        <a:pt x="46433" y="25509"/>
                        <a:pt x="46500" y="25142"/>
                        <a:pt x="46567" y="24742"/>
                      </a:cubicBezTo>
                      <a:cubicBezTo>
                        <a:pt x="46767" y="23975"/>
                        <a:pt x="47067" y="23207"/>
                        <a:pt x="47467" y="22540"/>
                      </a:cubicBezTo>
                      <a:cubicBezTo>
                        <a:pt x="47601" y="22340"/>
                        <a:pt x="47701" y="22140"/>
                        <a:pt x="47834" y="21973"/>
                      </a:cubicBezTo>
                      <a:cubicBezTo>
                        <a:pt x="47901" y="21873"/>
                        <a:pt x="47968" y="21773"/>
                        <a:pt x="48034" y="21673"/>
                      </a:cubicBezTo>
                      <a:cubicBezTo>
                        <a:pt x="48101" y="21606"/>
                        <a:pt x="48168" y="21506"/>
                        <a:pt x="48201" y="21406"/>
                      </a:cubicBezTo>
                      <a:cubicBezTo>
                        <a:pt x="48201" y="21352"/>
                        <a:pt x="48157" y="21297"/>
                        <a:pt x="48122" y="21297"/>
                      </a:cubicBezTo>
                      <a:cubicBezTo>
                        <a:pt x="48114" y="21297"/>
                        <a:pt x="48107" y="21300"/>
                        <a:pt x="48101" y="21306"/>
                      </a:cubicBezTo>
                      <a:cubicBezTo>
                        <a:pt x="47934" y="21406"/>
                        <a:pt x="47768" y="21539"/>
                        <a:pt x="47667" y="21706"/>
                      </a:cubicBezTo>
                      <a:cubicBezTo>
                        <a:pt x="47567" y="21873"/>
                        <a:pt x="47434" y="22073"/>
                        <a:pt x="47334" y="22240"/>
                      </a:cubicBezTo>
                      <a:cubicBezTo>
                        <a:pt x="46767" y="23107"/>
                        <a:pt x="46400" y="24108"/>
                        <a:pt x="46233" y="25142"/>
                      </a:cubicBezTo>
                      <a:cubicBezTo>
                        <a:pt x="46233" y="24775"/>
                        <a:pt x="46233" y="24408"/>
                        <a:pt x="46233" y="24008"/>
                      </a:cubicBezTo>
                      <a:cubicBezTo>
                        <a:pt x="46266" y="23608"/>
                        <a:pt x="46333" y="23207"/>
                        <a:pt x="46400" y="22807"/>
                      </a:cubicBezTo>
                      <a:cubicBezTo>
                        <a:pt x="46433" y="22607"/>
                        <a:pt x="46467" y="22407"/>
                        <a:pt x="46533" y="22207"/>
                      </a:cubicBezTo>
                      <a:cubicBezTo>
                        <a:pt x="46567" y="22006"/>
                        <a:pt x="46600" y="21806"/>
                        <a:pt x="46633" y="21606"/>
                      </a:cubicBezTo>
                      <a:cubicBezTo>
                        <a:pt x="46633" y="21565"/>
                        <a:pt x="46595" y="21536"/>
                        <a:pt x="46558" y="21536"/>
                      </a:cubicBezTo>
                      <a:cubicBezTo>
                        <a:pt x="46535" y="21536"/>
                        <a:pt x="46513" y="21547"/>
                        <a:pt x="46500" y="21573"/>
                      </a:cubicBezTo>
                      <a:cubicBezTo>
                        <a:pt x="46400" y="21740"/>
                        <a:pt x="46333" y="21940"/>
                        <a:pt x="46300" y="22140"/>
                      </a:cubicBezTo>
                      <a:cubicBezTo>
                        <a:pt x="46233" y="22340"/>
                        <a:pt x="46200" y="22540"/>
                        <a:pt x="46166" y="22740"/>
                      </a:cubicBezTo>
                      <a:cubicBezTo>
                        <a:pt x="46100" y="23174"/>
                        <a:pt x="46033" y="23574"/>
                        <a:pt x="46000" y="24008"/>
                      </a:cubicBezTo>
                      <a:cubicBezTo>
                        <a:pt x="46000" y="24408"/>
                        <a:pt x="46000" y="24842"/>
                        <a:pt x="46000" y="25242"/>
                      </a:cubicBezTo>
                      <a:cubicBezTo>
                        <a:pt x="46033" y="25576"/>
                        <a:pt x="46066" y="25876"/>
                        <a:pt x="46100" y="26209"/>
                      </a:cubicBezTo>
                      <a:cubicBezTo>
                        <a:pt x="46100" y="26209"/>
                        <a:pt x="46100" y="26243"/>
                        <a:pt x="46100" y="26276"/>
                      </a:cubicBezTo>
                      <a:cubicBezTo>
                        <a:pt x="46066" y="26043"/>
                        <a:pt x="46033" y="25809"/>
                        <a:pt x="45966" y="25609"/>
                      </a:cubicBezTo>
                      <a:cubicBezTo>
                        <a:pt x="45900" y="25175"/>
                        <a:pt x="45866" y="24742"/>
                        <a:pt x="45799" y="24308"/>
                      </a:cubicBezTo>
                      <a:cubicBezTo>
                        <a:pt x="45733" y="23441"/>
                        <a:pt x="45699" y="22574"/>
                        <a:pt x="45733" y="21706"/>
                      </a:cubicBezTo>
                      <a:cubicBezTo>
                        <a:pt x="45733" y="21473"/>
                        <a:pt x="45766" y="21239"/>
                        <a:pt x="45799" y="21006"/>
                      </a:cubicBezTo>
                      <a:cubicBezTo>
                        <a:pt x="45833" y="20739"/>
                        <a:pt x="45833" y="20505"/>
                        <a:pt x="45799" y="20272"/>
                      </a:cubicBezTo>
                      <a:cubicBezTo>
                        <a:pt x="45799" y="20227"/>
                        <a:pt x="45772" y="20209"/>
                        <a:pt x="45739" y="20209"/>
                      </a:cubicBezTo>
                      <a:cubicBezTo>
                        <a:pt x="45699" y="20209"/>
                        <a:pt x="45651" y="20235"/>
                        <a:pt x="45633" y="20272"/>
                      </a:cubicBezTo>
                      <a:cubicBezTo>
                        <a:pt x="45599" y="20472"/>
                        <a:pt x="45566" y="20706"/>
                        <a:pt x="45566" y="20906"/>
                      </a:cubicBezTo>
                      <a:cubicBezTo>
                        <a:pt x="45566" y="21106"/>
                        <a:pt x="45533" y="21339"/>
                        <a:pt x="45499" y="21539"/>
                      </a:cubicBezTo>
                      <a:cubicBezTo>
                        <a:pt x="45499" y="21973"/>
                        <a:pt x="45499" y="22407"/>
                        <a:pt x="45499" y="22840"/>
                      </a:cubicBezTo>
                      <a:cubicBezTo>
                        <a:pt x="45499" y="23574"/>
                        <a:pt x="45533" y="24308"/>
                        <a:pt x="45633" y="25075"/>
                      </a:cubicBezTo>
                      <a:cubicBezTo>
                        <a:pt x="45533" y="24875"/>
                        <a:pt x="45466" y="24675"/>
                        <a:pt x="45399" y="24508"/>
                      </a:cubicBezTo>
                      <a:cubicBezTo>
                        <a:pt x="45099" y="23774"/>
                        <a:pt x="44765" y="23041"/>
                        <a:pt x="44398" y="22373"/>
                      </a:cubicBezTo>
                      <a:cubicBezTo>
                        <a:pt x="44198" y="21973"/>
                        <a:pt x="43965" y="21606"/>
                        <a:pt x="43731" y="21206"/>
                      </a:cubicBezTo>
                      <a:cubicBezTo>
                        <a:pt x="43698" y="21206"/>
                        <a:pt x="43665" y="21206"/>
                        <a:pt x="43698" y="21239"/>
                      </a:cubicBezTo>
                      <a:cubicBezTo>
                        <a:pt x="44032" y="21940"/>
                        <a:pt x="44365" y="22640"/>
                        <a:pt x="44699" y="23374"/>
                      </a:cubicBezTo>
                      <a:cubicBezTo>
                        <a:pt x="44999" y="24075"/>
                        <a:pt x="45299" y="24808"/>
                        <a:pt x="45533" y="25542"/>
                      </a:cubicBezTo>
                      <a:cubicBezTo>
                        <a:pt x="45599" y="25742"/>
                        <a:pt x="45666" y="25943"/>
                        <a:pt x="45733" y="26176"/>
                      </a:cubicBezTo>
                      <a:lnTo>
                        <a:pt x="45766" y="26310"/>
                      </a:lnTo>
                      <a:cubicBezTo>
                        <a:pt x="45433" y="25709"/>
                        <a:pt x="45099" y="25109"/>
                        <a:pt x="44732" y="24508"/>
                      </a:cubicBezTo>
                      <a:cubicBezTo>
                        <a:pt x="43998" y="23407"/>
                        <a:pt x="43231" y="22307"/>
                        <a:pt x="42364" y="21306"/>
                      </a:cubicBezTo>
                      <a:cubicBezTo>
                        <a:pt x="41563" y="20305"/>
                        <a:pt x="40596" y="19438"/>
                        <a:pt x="39462" y="18804"/>
                      </a:cubicBezTo>
                      <a:lnTo>
                        <a:pt x="39228" y="18704"/>
                      </a:lnTo>
                      <a:cubicBezTo>
                        <a:pt x="39428" y="18604"/>
                        <a:pt x="39628" y="18537"/>
                        <a:pt x="39829" y="18471"/>
                      </a:cubicBezTo>
                      <a:lnTo>
                        <a:pt x="39962" y="18571"/>
                      </a:lnTo>
                      <a:lnTo>
                        <a:pt x="40229" y="18737"/>
                      </a:lnTo>
                      <a:cubicBezTo>
                        <a:pt x="40396" y="18838"/>
                        <a:pt x="40596" y="18971"/>
                        <a:pt x="40763" y="19104"/>
                      </a:cubicBezTo>
                      <a:cubicBezTo>
                        <a:pt x="40896" y="19238"/>
                        <a:pt x="41063" y="19371"/>
                        <a:pt x="41196" y="19505"/>
                      </a:cubicBezTo>
                      <a:cubicBezTo>
                        <a:pt x="41330" y="19671"/>
                        <a:pt x="41463" y="19838"/>
                        <a:pt x="41630" y="19972"/>
                      </a:cubicBezTo>
                      <a:cubicBezTo>
                        <a:pt x="41640" y="19991"/>
                        <a:pt x="41655" y="19999"/>
                        <a:pt x="41671" y="19999"/>
                      </a:cubicBezTo>
                      <a:cubicBezTo>
                        <a:pt x="41710" y="19999"/>
                        <a:pt x="41753" y="19952"/>
                        <a:pt x="41730" y="19905"/>
                      </a:cubicBezTo>
                      <a:cubicBezTo>
                        <a:pt x="41630" y="19705"/>
                        <a:pt x="41496" y="19538"/>
                        <a:pt x="41330" y="19371"/>
                      </a:cubicBezTo>
                      <a:cubicBezTo>
                        <a:pt x="41196" y="19238"/>
                        <a:pt x="41029" y="19104"/>
                        <a:pt x="40863" y="18971"/>
                      </a:cubicBezTo>
                      <a:cubicBezTo>
                        <a:pt x="40696" y="18838"/>
                        <a:pt x="40529" y="18704"/>
                        <a:pt x="40362" y="18604"/>
                      </a:cubicBezTo>
                      <a:cubicBezTo>
                        <a:pt x="40262" y="18537"/>
                        <a:pt x="40162" y="18504"/>
                        <a:pt x="40062" y="18437"/>
                      </a:cubicBezTo>
                      <a:cubicBezTo>
                        <a:pt x="40596" y="18304"/>
                        <a:pt x="41129" y="18170"/>
                        <a:pt x="41697" y="18104"/>
                      </a:cubicBezTo>
                      <a:cubicBezTo>
                        <a:pt x="41697" y="18170"/>
                        <a:pt x="41730" y="18204"/>
                        <a:pt x="41763" y="18270"/>
                      </a:cubicBezTo>
                      <a:cubicBezTo>
                        <a:pt x="41830" y="18371"/>
                        <a:pt x="41863" y="18437"/>
                        <a:pt x="41930" y="18537"/>
                      </a:cubicBezTo>
                      <a:cubicBezTo>
                        <a:pt x="41963" y="18604"/>
                        <a:pt x="42030" y="18671"/>
                        <a:pt x="42063" y="18771"/>
                      </a:cubicBezTo>
                      <a:cubicBezTo>
                        <a:pt x="42130" y="18871"/>
                        <a:pt x="42164" y="18938"/>
                        <a:pt x="42264" y="19004"/>
                      </a:cubicBezTo>
                      <a:cubicBezTo>
                        <a:pt x="42297" y="19004"/>
                        <a:pt x="42330" y="18971"/>
                        <a:pt x="42330" y="18938"/>
                      </a:cubicBezTo>
                      <a:cubicBezTo>
                        <a:pt x="42330" y="18871"/>
                        <a:pt x="42330" y="18838"/>
                        <a:pt x="42297" y="18804"/>
                      </a:cubicBezTo>
                      <a:cubicBezTo>
                        <a:pt x="42264" y="18771"/>
                        <a:pt x="42264" y="18704"/>
                        <a:pt x="42230" y="18671"/>
                      </a:cubicBezTo>
                      <a:cubicBezTo>
                        <a:pt x="42197" y="18637"/>
                        <a:pt x="42130" y="18504"/>
                        <a:pt x="42063" y="18437"/>
                      </a:cubicBezTo>
                      <a:cubicBezTo>
                        <a:pt x="42030" y="18337"/>
                        <a:pt x="41963" y="18270"/>
                        <a:pt x="41930" y="18170"/>
                      </a:cubicBezTo>
                      <a:lnTo>
                        <a:pt x="41863" y="18104"/>
                      </a:lnTo>
                      <a:lnTo>
                        <a:pt x="41863" y="18104"/>
                      </a:lnTo>
                      <a:cubicBezTo>
                        <a:pt x="41972" y="18112"/>
                        <a:pt x="42078" y="18116"/>
                        <a:pt x="42183" y="18116"/>
                      </a:cubicBezTo>
                      <a:cubicBezTo>
                        <a:pt x="42499" y="18116"/>
                        <a:pt x="42806" y="18079"/>
                        <a:pt x="43131" y="18004"/>
                      </a:cubicBezTo>
                      <a:lnTo>
                        <a:pt x="43331" y="17970"/>
                      </a:lnTo>
                      <a:cubicBezTo>
                        <a:pt x="43528" y="17961"/>
                        <a:pt x="43722" y="17957"/>
                        <a:pt x="43914" y="17957"/>
                      </a:cubicBezTo>
                      <a:close/>
                      <a:moveTo>
                        <a:pt x="39061" y="18771"/>
                      </a:moveTo>
                      <a:cubicBezTo>
                        <a:pt x="39628" y="19071"/>
                        <a:pt x="40129" y="19438"/>
                        <a:pt x="40629" y="19805"/>
                      </a:cubicBezTo>
                      <a:cubicBezTo>
                        <a:pt x="41096" y="20239"/>
                        <a:pt x="41563" y="20706"/>
                        <a:pt x="41963" y="21173"/>
                      </a:cubicBezTo>
                      <a:cubicBezTo>
                        <a:pt x="42831" y="22173"/>
                        <a:pt x="43598" y="23207"/>
                        <a:pt x="44298" y="24308"/>
                      </a:cubicBezTo>
                      <a:cubicBezTo>
                        <a:pt x="45032" y="25409"/>
                        <a:pt x="45666" y="26543"/>
                        <a:pt x="46233" y="27744"/>
                      </a:cubicBezTo>
                      <a:cubicBezTo>
                        <a:pt x="46800" y="28911"/>
                        <a:pt x="47301" y="30146"/>
                        <a:pt x="47734" y="31380"/>
                      </a:cubicBezTo>
                      <a:cubicBezTo>
                        <a:pt x="47968" y="32014"/>
                        <a:pt x="48168" y="32614"/>
                        <a:pt x="48335" y="33248"/>
                      </a:cubicBezTo>
                      <a:cubicBezTo>
                        <a:pt x="48435" y="33581"/>
                        <a:pt x="48501" y="33882"/>
                        <a:pt x="48601" y="34215"/>
                      </a:cubicBezTo>
                      <a:cubicBezTo>
                        <a:pt x="48635" y="34349"/>
                        <a:pt x="48668" y="34515"/>
                        <a:pt x="48735" y="34649"/>
                      </a:cubicBezTo>
                      <a:cubicBezTo>
                        <a:pt x="48802" y="35016"/>
                        <a:pt x="48868" y="35383"/>
                        <a:pt x="48935" y="35750"/>
                      </a:cubicBezTo>
                      <a:cubicBezTo>
                        <a:pt x="49068" y="36550"/>
                        <a:pt x="49202" y="37351"/>
                        <a:pt x="49302" y="38151"/>
                      </a:cubicBezTo>
                      <a:cubicBezTo>
                        <a:pt x="49369" y="38485"/>
                        <a:pt x="49402" y="38852"/>
                        <a:pt x="49469" y="39185"/>
                      </a:cubicBezTo>
                      <a:cubicBezTo>
                        <a:pt x="49135" y="39319"/>
                        <a:pt x="48835" y="39552"/>
                        <a:pt x="48601" y="39853"/>
                      </a:cubicBezTo>
                      <a:cubicBezTo>
                        <a:pt x="48435" y="40119"/>
                        <a:pt x="48301" y="40386"/>
                        <a:pt x="48235" y="40687"/>
                      </a:cubicBezTo>
                      <a:cubicBezTo>
                        <a:pt x="48235" y="40320"/>
                        <a:pt x="48235" y="39953"/>
                        <a:pt x="48168" y="39586"/>
                      </a:cubicBezTo>
                      <a:cubicBezTo>
                        <a:pt x="48134" y="39219"/>
                        <a:pt x="48101" y="38852"/>
                        <a:pt x="48068" y="38485"/>
                      </a:cubicBezTo>
                      <a:cubicBezTo>
                        <a:pt x="47968" y="37751"/>
                        <a:pt x="47868" y="37017"/>
                        <a:pt x="47734" y="36283"/>
                      </a:cubicBezTo>
                      <a:lnTo>
                        <a:pt x="47701" y="35950"/>
                      </a:lnTo>
                      <a:cubicBezTo>
                        <a:pt x="47734" y="35950"/>
                        <a:pt x="47768" y="35883"/>
                        <a:pt x="47768" y="35850"/>
                      </a:cubicBezTo>
                      <a:cubicBezTo>
                        <a:pt x="47701" y="35483"/>
                        <a:pt x="47634" y="35149"/>
                        <a:pt x="47534" y="34816"/>
                      </a:cubicBezTo>
                      <a:cubicBezTo>
                        <a:pt x="47467" y="34449"/>
                        <a:pt x="47401" y="34115"/>
                        <a:pt x="47301" y="33782"/>
                      </a:cubicBezTo>
                      <a:cubicBezTo>
                        <a:pt x="47134" y="33081"/>
                        <a:pt x="46934" y="32381"/>
                        <a:pt x="46767" y="31713"/>
                      </a:cubicBezTo>
                      <a:cubicBezTo>
                        <a:pt x="46400" y="30379"/>
                        <a:pt x="45933" y="29078"/>
                        <a:pt x="45366" y="27811"/>
                      </a:cubicBezTo>
                      <a:cubicBezTo>
                        <a:pt x="44865" y="26676"/>
                        <a:pt x="44298" y="25576"/>
                        <a:pt x="43631" y="24542"/>
                      </a:cubicBezTo>
                      <a:cubicBezTo>
                        <a:pt x="42964" y="23474"/>
                        <a:pt x="42230" y="22473"/>
                        <a:pt x="41430" y="21539"/>
                      </a:cubicBezTo>
                      <a:cubicBezTo>
                        <a:pt x="40629" y="20605"/>
                        <a:pt x="39762" y="19705"/>
                        <a:pt x="38828" y="18904"/>
                      </a:cubicBezTo>
                      <a:lnTo>
                        <a:pt x="38761" y="18871"/>
                      </a:lnTo>
                      <a:lnTo>
                        <a:pt x="39061" y="18771"/>
                      </a:lnTo>
                      <a:close/>
                      <a:moveTo>
                        <a:pt x="22491" y="0"/>
                      </a:moveTo>
                      <a:cubicBezTo>
                        <a:pt x="18754" y="0"/>
                        <a:pt x="15192" y="1458"/>
                        <a:pt x="12209" y="3727"/>
                      </a:cubicBezTo>
                      <a:cubicBezTo>
                        <a:pt x="12175" y="3727"/>
                        <a:pt x="12175" y="3760"/>
                        <a:pt x="12175" y="3793"/>
                      </a:cubicBezTo>
                      <a:cubicBezTo>
                        <a:pt x="11909" y="3960"/>
                        <a:pt x="11675" y="4160"/>
                        <a:pt x="11442" y="4361"/>
                      </a:cubicBezTo>
                      <a:cubicBezTo>
                        <a:pt x="9674" y="5862"/>
                        <a:pt x="8273" y="7630"/>
                        <a:pt x="6772" y="9364"/>
                      </a:cubicBezTo>
                      <a:cubicBezTo>
                        <a:pt x="5271" y="11099"/>
                        <a:pt x="3669" y="12666"/>
                        <a:pt x="1568" y="13467"/>
                      </a:cubicBezTo>
                      <a:cubicBezTo>
                        <a:pt x="1101" y="13667"/>
                        <a:pt x="601" y="13801"/>
                        <a:pt x="100" y="13901"/>
                      </a:cubicBezTo>
                      <a:cubicBezTo>
                        <a:pt x="0" y="13901"/>
                        <a:pt x="0" y="14001"/>
                        <a:pt x="33" y="14067"/>
                      </a:cubicBezTo>
                      <a:cubicBezTo>
                        <a:pt x="434" y="15835"/>
                        <a:pt x="2469" y="16202"/>
                        <a:pt x="3936" y="16436"/>
                      </a:cubicBezTo>
                      <a:cubicBezTo>
                        <a:pt x="5804" y="16769"/>
                        <a:pt x="7639" y="17336"/>
                        <a:pt x="9340" y="18137"/>
                      </a:cubicBezTo>
                      <a:cubicBezTo>
                        <a:pt x="12809" y="19671"/>
                        <a:pt x="15978" y="21773"/>
                        <a:pt x="19547" y="23141"/>
                      </a:cubicBezTo>
                      <a:cubicBezTo>
                        <a:pt x="21315" y="23841"/>
                        <a:pt x="23183" y="24275"/>
                        <a:pt x="25118" y="24375"/>
                      </a:cubicBezTo>
                      <a:cubicBezTo>
                        <a:pt x="25199" y="24376"/>
                        <a:pt x="25279" y="24377"/>
                        <a:pt x="25359" y="24377"/>
                      </a:cubicBezTo>
                      <a:cubicBezTo>
                        <a:pt x="27044" y="24377"/>
                        <a:pt x="28695" y="24044"/>
                        <a:pt x="30255" y="23407"/>
                      </a:cubicBezTo>
                      <a:cubicBezTo>
                        <a:pt x="33157" y="22207"/>
                        <a:pt x="35659" y="20172"/>
                        <a:pt x="38528" y="18971"/>
                      </a:cubicBezTo>
                      <a:cubicBezTo>
                        <a:pt x="38928" y="19338"/>
                        <a:pt x="39295" y="19705"/>
                        <a:pt x="39695" y="20072"/>
                      </a:cubicBezTo>
                      <a:cubicBezTo>
                        <a:pt x="40062" y="20439"/>
                        <a:pt x="40529" y="20939"/>
                        <a:pt x="40929" y="21406"/>
                      </a:cubicBezTo>
                      <a:cubicBezTo>
                        <a:pt x="41730" y="22307"/>
                        <a:pt x="42464" y="23307"/>
                        <a:pt x="43131" y="24308"/>
                      </a:cubicBezTo>
                      <a:cubicBezTo>
                        <a:pt x="43798" y="25342"/>
                        <a:pt x="44398" y="26410"/>
                        <a:pt x="44899" y="27544"/>
                      </a:cubicBezTo>
                      <a:cubicBezTo>
                        <a:pt x="45433" y="28745"/>
                        <a:pt x="45900" y="30012"/>
                        <a:pt x="46300" y="31280"/>
                      </a:cubicBezTo>
                      <a:cubicBezTo>
                        <a:pt x="46500" y="32047"/>
                        <a:pt x="46700" y="32781"/>
                        <a:pt x="46900" y="33548"/>
                      </a:cubicBezTo>
                      <a:lnTo>
                        <a:pt x="47200" y="34682"/>
                      </a:lnTo>
                      <a:cubicBezTo>
                        <a:pt x="47234" y="34916"/>
                        <a:pt x="47301" y="35116"/>
                        <a:pt x="47334" y="35316"/>
                      </a:cubicBezTo>
                      <a:cubicBezTo>
                        <a:pt x="47534" y="36684"/>
                        <a:pt x="47768" y="38085"/>
                        <a:pt x="47901" y="39452"/>
                      </a:cubicBezTo>
                      <a:cubicBezTo>
                        <a:pt x="47901" y="39886"/>
                        <a:pt x="47934" y="40286"/>
                        <a:pt x="48034" y="40720"/>
                      </a:cubicBezTo>
                      <a:cubicBezTo>
                        <a:pt x="47701" y="40820"/>
                        <a:pt x="47434" y="41053"/>
                        <a:pt x="47234" y="41320"/>
                      </a:cubicBezTo>
                      <a:cubicBezTo>
                        <a:pt x="47207" y="41375"/>
                        <a:pt x="47246" y="41429"/>
                        <a:pt x="47298" y="41429"/>
                      </a:cubicBezTo>
                      <a:cubicBezTo>
                        <a:pt x="47309" y="41429"/>
                        <a:pt x="47322" y="41427"/>
                        <a:pt x="47334" y="41420"/>
                      </a:cubicBezTo>
                      <a:cubicBezTo>
                        <a:pt x="47501" y="41320"/>
                        <a:pt x="47667" y="41220"/>
                        <a:pt x="47801" y="41120"/>
                      </a:cubicBezTo>
                      <a:cubicBezTo>
                        <a:pt x="48001" y="41020"/>
                        <a:pt x="48168" y="40953"/>
                        <a:pt x="48368" y="40953"/>
                      </a:cubicBezTo>
                      <a:cubicBezTo>
                        <a:pt x="48401" y="40920"/>
                        <a:pt x="48435" y="40887"/>
                        <a:pt x="48468" y="40820"/>
                      </a:cubicBezTo>
                      <a:cubicBezTo>
                        <a:pt x="48568" y="40220"/>
                        <a:pt x="48968" y="39719"/>
                        <a:pt x="49535" y="39452"/>
                      </a:cubicBezTo>
                      <a:cubicBezTo>
                        <a:pt x="49535" y="39502"/>
                        <a:pt x="49560" y="39527"/>
                        <a:pt x="49585" y="39527"/>
                      </a:cubicBezTo>
                      <a:cubicBezTo>
                        <a:pt x="49611" y="39527"/>
                        <a:pt x="49636" y="39502"/>
                        <a:pt x="49636" y="39452"/>
                      </a:cubicBezTo>
                      <a:cubicBezTo>
                        <a:pt x="49636" y="39452"/>
                        <a:pt x="49636" y="39419"/>
                        <a:pt x="49636" y="39419"/>
                      </a:cubicBezTo>
                      <a:cubicBezTo>
                        <a:pt x="49694" y="39407"/>
                        <a:pt x="49751" y="39402"/>
                        <a:pt x="49807" y="39402"/>
                      </a:cubicBezTo>
                      <a:cubicBezTo>
                        <a:pt x="50071" y="39402"/>
                        <a:pt x="50304" y="39526"/>
                        <a:pt x="50469" y="39719"/>
                      </a:cubicBezTo>
                      <a:cubicBezTo>
                        <a:pt x="50603" y="39853"/>
                        <a:pt x="50703" y="39986"/>
                        <a:pt x="50770" y="40153"/>
                      </a:cubicBezTo>
                      <a:cubicBezTo>
                        <a:pt x="50836" y="40253"/>
                        <a:pt x="50903" y="40486"/>
                        <a:pt x="51070" y="40553"/>
                      </a:cubicBezTo>
                      <a:cubicBezTo>
                        <a:pt x="51103" y="40553"/>
                        <a:pt x="51170" y="40553"/>
                        <a:pt x="51170" y="40520"/>
                      </a:cubicBezTo>
                      <a:cubicBezTo>
                        <a:pt x="51237" y="40386"/>
                        <a:pt x="51137" y="40220"/>
                        <a:pt x="51103" y="40086"/>
                      </a:cubicBezTo>
                      <a:cubicBezTo>
                        <a:pt x="51003" y="39953"/>
                        <a:pt x="50936" y="39819"/>
                        <a:pt x="50836" y="39686"/>
                      </a:cubicBezTo>
                      <a:cubicBezTo>
                        <a:pt x="50670" y="39419"/>
                        <a:pt x="50403" y="39252"/>
                        <a:pt x="50136" y="39152"/>
                      </a:cubicBezTo>
                      <a:cubicBezTo>
                        <a:pt x="50018" y="39129"/>
                        <a:pt x="49900" y="39105"/>
                        <a:pt x="49794" y="39105"/>
                      </a:cubicBezTo>
                      <a:cubicBezTo>
                        <a:pt x="49750" y="39105"/>
                        <a:pt x="49708" y="39109"/>
                        <a:pt x="49669" y="39119"/>
                      </a:cubicBezTo>
                      <a:cubicBezTo>
                        <a:pt x="49636" y="38852"/>
                        <a:pt x="49636" y="38552"/>
                        <a:pt x="49602" y="38285"/>
                      </a:cubicBezTo>
                      <a:cubicBezTo>
                        <a:pt x="49535" y="37851"/>
                        <a:pt x="49469" y="37484"/>
                        <a:pt x="49435" y="37084"/>
                      </a:cubicBezTo>
                      <a:cubicBezTo>
                        <a:pt x="49302" y="36283"/>
                        <a:pt x="49169" y="35483"/>
                        <a:pt x="49002" y="34682"/>
                      </a:cubicBezTo>
                      <a:cubicBezTo>
                        <a:pt x="48902" y="34249"/>
                        <a:pt x="48802" y="33782"/>
                        <a:pt x="48668" y="33348"/>
                      </a:cubicBezTo>
                      <a:cubicBezTo>
                        <a:pt x="48668" y="33315"/>
                        <a:pt x="48601" y="33281"/>
                        <a:pt x="48568" y="33281"/>
                      </a:cubicBezTo>
                      <a:cubicBezTo>
                        <a:pt x="48435" y="32748"/>
                        <a:pt x="48301" y="32247"/>
                        <a:pt x="48134" y="31713"/>
                      </a:cubicBezTo>
                      <a:cubicBezTo>
                        <a:pt x="47734" y="30446"/>
                        <a:pt x="47234" y="29212"/>
                        <a:pt x="46667" y="28011"/>
                      </a:cubicBezTo>
                      <a:lnTo>
                        <a:pt x="46533" y="27677"/>
                      </a:lnTo>
                      <a:cubicBezTo>
                        <a:pt x="46800" y="27077"/>
                        <a:pt x="47067" y="26476"/>
                        <a:pt x="47401" y="25876"/>
                      </a:cubicBezTo>
                      <a:cubicBezTo>
                        <a:pt x="47701" y="25309"/>
                        <a:pt x="48034" y="24742"/>
                        <a:pt x="48401" y="24175"/>
                      </a:cubicBezTo>
                      <a:cubicBezTo>
                        <a:pt x="49169" y="23107"/>
                        <a:pt x="50036" y="22073"/>
                        <a:pt x="51037" y="21173"/>
                      </a:cubicBezTo>
                      <a:cubicBezTo>
                        <a:pt x="51604" y="20672"/>
                        <a:pt x="52171" y="20205"/>
                        <a:pt x="52804" y="19772"/>
                      </a:cubicBezTo>
                      <a:cubicBezTo>
                        <a:pt x="52938" y="19671"/>
                        <a:pt x="52871" y="19471"/>
                        <a:pt x="52704" y="19471"/>
                      </a:cubicBezTo>
                      <a:cubicBezTo>
                        <a:pt x="52738" y="19371"/>
                        <a:pt x="52704" y="19271"/>
                        <a:pt x="52604" y="19238"/>
                      </a:cubicBezTo>
                      <a:cubicBezTo>
                        <a:pt x="52604" y="19171"/>
                        <a:pt x="52571" y="19071"/>
                        <a:pt x="52471" y="19071"/>
                      </a:cubicBezTo>
                      <a:lnTo>
                        <a:pt x="51137" y="18704"/>
                      </a:lnTo>
                      <a:cubicBezTo>
                        <a:pt x="49769" y="18104"/>
                        <a:pt x="48535" y="17203"/>
                        <a:pt x="47534" y="16102"/>
                      </a:cubicBezTo>
                      <a:cubicBezTo>
                        <a:pt x="46867" y="15335"/>
                        <a:pt x="46300" y="14501"/>
                        <a:pt x="45833" y="13600"/>
                      </a:cubicBezTo>
                      <a:cubicBezTo>
                        <a:pt x="45366" y="12733"/>
                        <a:pt x="44899" y="11833"/>
                        <a:pt x="44132" y="11199"/>
                      </a:cubicBezTo>
                      <a:cubicBezTo>
                        <a:pt x="43364" y="10532"/>
                        <a:pt x="42297" y="10231"/>
                        <a:pt x="41330" y="9898"/>
                      </a:cubicBezTo>
                      <a:cubicBezTo>
                        <a:pt x="40396" y="9631"/>
                        <a:pt x="39462" y="9231"/>
                        <a:pt x="38628" y="8764"/>
                      </a:cubicBezTo>
                      <a:cubicBezTo>
                        <a:pt x="38394" y="8664"/>
                        <a:pt x="38194" y="8530"/>
                        <a:pt x="37994" y="8397"/>
                      </a:cubicBezTo>
                      <a:lnTo>
                        <a:pt x="37994" y="8363"/>
                      </a:lnTo>
                      <a:cubicBezTo>
                        <a:pt x="37994" y="8340"/>
                        <a:pt x="37961" y="8316"/>
                        <a:pt x="37929" y="8316"/>
                      </a:cubicBezTo>
                      <a:cubicBezTo>
                        <a:pt x="37916" y="8316"/>
                        <a:pt x="37904" y="8320"/>
                        <a:pt x="37894" y="8330"/>
                      </a:cubicBezTo>
                      <a:lnTo>
                        <a:pt x="37460" y="8063"/>
                      </a:lnTo>
                      <a:lnTo>
                        <a:pt x="37460" y="8030"/>
                      </a:lnTo>
                      <a:cubicBezTo>
                        <a:pt x="37460" y="7991"/>
                        <a:pt x="37437" y="7975"/>
                        <a:pt x="37412" y="7975"/>
                      </a:cubicBezTo>
                      <a:cubicBezTo>
                        <a:pt x="37393" y="7975"/>
                        <a:pt x="37374" y="7983"/>
                        <a:pt x="37360" y="7996"/>
                      </a:cubicBezTo>
                      <a:cubicBezTo>
                        <a:pt x="36159" y="7129"/>
                        <a:pt x="35025" y="6229"/>
                        <a:pt x="33924" y="5261"/>
                      </a:cubicBezTo>
                      <a:cubicBezTo>
                        <a:pt x="32490" y="3994"/>
                        <a:pt x="30956" y="2826"/>
                        <a:pt x="29354" y="1825"/>
                      </a:cubicBezTo>
                      <a:cubicBezTo>
                        <a:pt x="27520" y="758"/>
                        <a:pt x="25452" y="124"/>
                        <a:pt x="23317" y="24"/>
                      </a:cubicBezTo>
                      <a:cubicBezTo>
                        <a:pt x="23041" y="8"/>
                        <a:pt x="22765" y="0"/>
                        <a:pt x="2249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3" name="Google Shape;2043;p60"/>
                <p:cNvSpPr/>
                <p:nvPr/>
              </p:nvSpPr>
              <p:spPr>
                <a:xfrm>
                  <a:off x="1969900" y="1856575"/>
                  <a:ext cx="1055800" cy="736575"/>
                </a:xfrm>
                <a:custGeom>
                  <a:avLst/>
                  <a:gdLst/>
                  <a:ahLst/>
                  <a:cxnLst/>
                  <a:rect l="l" t="t" r="r" b="b"/>
                  <a:pathLst>
                    <a:path w="42232" h="29463" extrusionOk="0">
                      <a:moveTo>
                        <a:pt x="19145" y="0"/>
                      </a:moveTo>
                      <a:cubicBezTo>
                        <a:pt x="18248" y="0"/>
                        <a:pt x="17336" y="70"/>
                        <a:pt x="16446" y="208"/>
                      </a:cubicBezTo>
                      <a:cubicBezTo>
                        <a:pt x="16913" y="542"/>
                        <a:pt x="17347" y="942"/>
                        <a:pt x="17714" y="1409"/>
                      </a:cubicBezTo>
                      <a:cubicBezTo>
                        <a:pt x="17914" y="1609"/>
                        <a:pt x="18114" y="1843"/>
                        <a:pt x="18281" y="2076"/>
                      </a:cubicBezTo>
                      <a:cubicBezTo>
                        <a:pt x="18514" y="2310"/>
                        <a:pt x="18648" y="2577"/>
                        <a:pt x="18748" y="2877"/>
                      </a:cubicBezTo>
                      <a:cubicBezTo>
                        <a:pt x="18771" y="2901"/>
                        <a:pt x="18745" y="2924"/>
                        <a:pt x="18715" y="2924"/>
                      </a:cubicBezTo>
                      <a:cubicBezTo>
                        <a:pt x="18703" y="2924"/>
                        <a:pt x="18691" y="2920"/>
                        <a:pt x="18681" y="2910"/>
                      </a:cubicBezTo>
                      <a:cubicBezTo>
                        <a:pt x="18481" y="2710"/>
                        <a:pt x="18281" y="2477"/>
                        <a:pt x="18114" y="2243"/>
                      </a:cubicBezTo>
                      <a:cubicBezTo>
                        <a:pt x="17947" y="2010"/>
                        <a:pt x="17747" y="1776"/>
                        <a:pt x="17547" y="1543"/>
                      </a:cubicBezTo>
                      <a:cubicBezTo>
                        <a:pt x="17180" y="1076"/>
                        <a:pt x="16746" y="675"/>
                        <a:pt x="16313" y="242"/>
                      </a:cubicBezTo>
                      <a:lnTo>
                        <a:pt x="15712" y="342"/>
                      </a:lnTo>
                      <a:lnTo>
                        <a:pt x="15979" y="542"/>
                      </a:lnTo>
                      <a:cubicBezTo>
                        <a:pt x="16213" y="709"/>
                        <a:pt x="16413" y="909"/>
                        <a:pt x="16613" y="1076"/>
                      </a:cubicBezTo>
                      <a:cubicBezTo>
                        <a:pt x="17347" y="1743"/>
                        <a:pt x="18014" y="2510"/>
                        <a:pt x="18614" y="3344"/>
                      </a:cubicBezTo>
                      <a:cubicBezTo>
                        <a:pt x="18914" y="3744"/>
                        <a:pt x="19181" y="4178"/>
                        <a:pt x="19415" y="4645"/>
                      </a:cubicBezTo>
                      <a:cubicBezTo>
                        <a:pt x="19682" y="5045"/>
                        <a:pt x="19882" y="5512"/>
                        <a:pt x="19982" y="5979"/>
                      </a:cubicBezTo>
                      <a:cubicBezTo>
                        <a:pt x="20003" y="6043"/>
                        <a:pt x="19957" y="6066"/>
                        <a:pt x="19912" y="6066"/>
                      </a:cubicBezTo>
                      <a:cubicBezTo>
                        <a:pt x="19886" y="6066"/>
                        <a:pt x="19861" y="6058"/>
                        <a:pt x="19848" y="6046"/>
                      </a:cubicBezTo>
                      <a:cubicBezTo>
                        <a:pt x="19682" y="5779"/>
                        <a:pt x="19548" y="5546"/>
                        <a:pt x="19415" y="5312"/>
                      </a:cubicBezTo>
                      <a:cubicBezTo>
                        <a:pt x="19315" y="5045"/>
                        <a:pt x="19181" y="4812"/>
                        <a:pt x="19048" y="4578"/>
                      </a:cubicBezTo>
                      <a:cubicBezTo>
                        <a:pt x="18314" y="3311"/>
                        <a:pt x="17380" y="2143"/>
                        <a:pt x="16279" y="1142"/>
                      </a:cubicBezTo>
                      <a:cubicBezTo>
                        <a:pt x="16112" y="976"/>
                        <a:pt x="15946" y="842"/>
                        <a:pt x="15746" y="675"/>
                      </a:cubicBezTo>
                      <a:cubicBezTo>
                        <a:pt x="15645" y="575"/>
                        <a:pt x="15512" y="509"/>
                        <a:pt x="15412" y="409"/>
                      </a:cubicBezTo>
                      <a:cubicBezTo>
                        <a:pt x="15045" y="475"/>
                        <a:pt x="14645" y="542"/>
                        <a:pt x="14278" y="642"/>
                      </a:cubicBezTo>
                      <a:cubicBezTo>
                        <a:pt x="13677" y="809"/>
                        <a:pt x="13077" y="976"/>
                        <a:pt x="12477" y="1176"/>
                      </a:cubicBezTo>
                      <a:cubicBezTo>
                        <a:pt x="12310" y="1243"/>
                        <a:pt x="12110" y="1309"/>
                        <a:pt x="11909" y="1409"/>
                      </a:cubicBezTo>
                      <a:lnTo>
                        <a:pt x="12110" y="1476"/>
                      </a:lnTo>
                      <a:cubicBezTo>
                        <a:pt x="12243" y="1576"/>
                        <a:pt x="12410" y="1643"/>
                        <a:pt x="12577" y="1743"/>
                      </a:cubicBezTo>
                      <a:cubicBezTo>
                        <a:pt x="13477" y="2243"/>
                        <a:pt x="14311" y="2944"/>
                        <a:pt x="14945" y="3744"/>
                      </a:cubicBezTo>
                      <a:cubicBezTo>
                        <a:pt x="14997" y="3822"/>
                        <a:pt x="14928" y="3899"/>
                        <a:pt x="14864" y="3899"/>
                      </a:cubicBezTo>
                      <a:cubicBezTo>
                        <a:pt x="14845" y="3899"/>
                        <a:pt x="14827" y="3893"/>
                        <a:pt x="14812" y="3878"/>
                      </a:cubicBezTo>
                      <a:cubicBezTo>
                        <a:pt x="14378" y="3344"/>
                        <a:pt x="13878" y="2910"/>
                        <a:pt x="13310" y="2510"/>
                      </a:cubicBezTo>
                      <a:cubicBezTo>
                        <a:pt x="13044" y="2277"/>
                        <a:pt x="12743" y="2110"/>
                        <a:pt x="12443" y="1943"/>
                      </a:cubicBezTo>
                      <a:cubicBezTo>
                        <a:pt x="12310" y="1843"/>
                        <a:pt x="12143" y="1776"/>
                        <a:pt x="12010" y="1710"/>
                      </a:cubicBezTo>
                      <a:cubicBezTo>
                        <a:pt x="11909" y="1643"/>
                        <a:pt x="11743" y="1609"/>
                        <a:pt x="11609" y="1509"/>
                      </a:cubicBezTo>
                      <a:lnTo>
                        <a:pt x="11376" y="1609"/>
                      </a:lnTo>
                      <a:lnTo>
                        <a:pt x="10909" y="1810"/>
                      </a:lnTo>
                      <a:cubicBezTo>
                        <a:pt x="11242" y="1910"/>
                        <a:pt x="11576" y="2043"/>
                        <a:pt x="11876" y="2177"/>
                      </a:cubicBezTo>
                      <a:cubicBezTo>
                        <a:pt x="12443" y="2510"/>
                        <a:pt x="12977" y="2877"/>
                        <a:pt x="13411" y="3344"/>
                      </a:cubicBezTo>
                      <a:cubicBezTo>
                        <a:pt x="13644" y="3544"/>
                        <a:pt x="13878" y="3778"/>
                        <a:pt x="14078" y="4045"/>
                      </a:cubicBezTo>
                      <a:cubicBezTo>
                        <a:pt x="14178" y="4178"/>
                        <a:pt x="14278" y="4311"/>
                        <a:pt x="14378" y="4445"/>
                      </a:cubicBezTo>
                      <a:cubicBezTo>
                        <a:pt x="14445" y="4578"/>
                        <a:pt x="14511" y="4712"/>
                        <a:pt x="14545" y="4845"/>
                      </a:cubicBezTo>
                      <a:cubicBezTo>
                        <a:pt x="14545" y="4879"/>
                        <a:pt x="14511" y="4912"/>
                        <a:pt x="14478" y="4912"/>
                      </a:cubicBezTo>
                      <a:cubicBezTo>
                        <a:pt x="14411" y="4845"/>
                        <a:pt x="14345" y="4778"/>
                        <a:pt x="14278" y="4712"/>
                      </a:cubicBezTo>
                      <a:cubicBezTo>
                        <a:pt x="14211" y="4645"/>
                        <a:pt x="14178" y="4545"/>
                        <a:pt x="14111" y="4478"/>
                      </a:cubicBezTo>
                      <a:cubicBezTo>
                        <a:pt x="13978" y="4311"/>
                        <a:pt x="13844" y="4145"/>
                        <a:pt x="13711" y="4011"/>
                      </a:cubicBezTo>
                      <a:cubicBezTo>
                        <a:pt x="13477" y="3711"/>
                        <a:pt x="13177" y="3411"/>
                        <a:pt x="12877" y="3177"/>
                      </a:cubicBezTo>
                      <a:cubicBezTo>
                        <a:pt x="12276" y="2644"/>
                        <a:pt x="11576" y="2210"/>
                        <a:pt x="10842" y="1876"/>
                      </a:cubicBezTo>
                      <a:cubicBezTo>
                        <a:pt x="8120" y="3039"/>
                        <a:pt x="5294" y="4515"/>
                        <a:pt x="2364" y="4515"/>
                      </a:cubicBezTo>
                      <a:cubicBezTo>
                        <a:pt x="1594" y="4515"/>
                        <a:pt x="818" y="4414"/>
                        <a:pt x="34" y="4178"/>
                      </a:cubicBezTo>
                      <a:lnTo>
                        <a:pt x="34" y="4178"/>
                      </a:lnTo>
                      <a:cubicBezTo>
                        <a:pt x="1" y="4545"/>
                        <a:pt x="34" y="4945"/>
                        <a:pt x="168" y="5279"/>
                      </a:cubicBezTo>
                      <a:cubicBezTo>
                        <a:pt x="535" y="6113"/>
                        <a:pt x="1135" y="6780"/>
                        <a:pt x="1902" y="7247"/>
                      </a:cubicBezTo>
                      <a:cubicBezTo>
                        <a:pt x="2670" y="7781"/>
                        <a:pt x="3403" y="8314"/>
                        <a:pt x="4104" y="8915"/>
                      </a:cubicBezTo>
                      <a:cubicBezTo>
                        <a:pt x="4437" y="9215"/>
                        <a:pt x="4771" y="9515"/>
                        <a:pt x="5071" y="9815"/>
                      </a:cubicBezTo>
                      <a:cubicBezTo>
                        <a:pt x="5338" y="9682"/>
                        <a:pt x="5605" y="9549"/>
                        <a:pt x="5905" y="9482"/>
                      </a:cubicBezTo>
                      <a:cubicBezTo>
                        <a:pt x="6239" y="9348"/>
                        <a:pt x="6572" y="9248"/>
                        <a:pt x="6906" y="9148"/>
                      </a:cubicBezTo>
                      <a:cubicBezTo>
                        <a:pt x="8140" y="8848"/>
                        <a:pt x="9408" y="8681"/>
                        <a:pt x="10675" y="8681"/>
                      </a:cubicBezTo>
                      <a:lnTo>
                        <a:pt x="11576" y="8681"/>
                      </a:lnTo>
                      <a:cubicBezTo>
                        <a:pt x="11909" y="8715"/>
                        <a:pt x="12243" y="8748"/>
                        <a:pt x="12577" y="8781"/>
                      </a:cubicBezTo>
                      <a:cubicBezTo>
                        <a:pt x="13177" y="8848"/>
                        <a:pt x="13811" y="8981"/>
                        <a:pt x="14411" y="9215"/>
                      </a:cubicBezTo>
                      <a:cubicBezTo>
                        <a:pt x="14445" y="9248"/>
                        <a:pt x="14411" y="9315"/>
                        <a:pt x="14345" y="9315"/>
                      </a:cubicBezTo>
                      <a:cubicBezTo>
                        <a:pt x="13677" y="9215"/>
                        <a:pt x="12977" y="9082"/>
                        <a:pt x="12276" y="8981"/>
                      </a:cubicBezTo>
                      <a:cubicBezTo>
                        <a:pt x="11837" y="8933"/>
                        <a:pt x="11397" y="8902"/>
                        <a:pt x="10971" y="8902"/>
                      </a:cubicBezTo>
                      <a:cubicBezTo>
                        <a:pt x="10815" y="8902"/>
                        <a:pt x="10660" y="8906"/>
                        <a:pt x="10508" y="8915"/>
                      </a:cubicBezTo>
                      <a:cubicBezTo>
                        <a:pt x="9841" y="8915"/>
                        <a:pt x="9174" y="8948"/>
                        <a:pt x="8540" y="9048"/>
                      </a:cubicBezTo>
                      <a:cubicBezTo>
                        <a:pt x="7940" y="9148"/>
                        <a:pt x="7306" y="9282"/>
                        <a:pt x="6706" y="9448"/>
                      </a:cubicBezTo>
                      <a:cubicBezTo>
                        <a:pt x="6406" y="9549"/>
                        <a:pt x="6105" y="9615"/>
                        <a:pt x="5805" y="9715"/>
                      </a:cubicBezTo>
                      <a:cubicBezTo>
                        <a:pt x="5605" y="9815"/>
                        <a:pt x="5405" y="9882"/>
                        <a:pt x="5205" y="9949"/>
                      </a:cubicBezTo>
                      <a:cubicBezTo>
                        <a:pt x="5305" y="10082"/>
                        <a:pt x="5438" y="10182"/>
                        <a:pt x="5538" y="10316"/>
                      </a:cubicBezTo>
                      <a:cubicBezTo>
                        <a:pt x="5705" y="10216"/>
                        <a:pt x="5872" y="10149"/>
                        <a:pt x="6039" y="10116"/>
                      </a:cubicBezTo>
                      <a:cubicBezTo>
                        <a:pt x="6239" y="10049"/>
                        <a:pt x="6406" y="10016"/>
                        <a:pt x="6606" y="9949"/>
                      </a:cubicBezTo>
                      <a:cubicBezTo>
                        <a:pt x="6973" y="9882"/>
                        <a:pt x="7340" y="9782"/>
                        <a:pt x="7740" y="9715"/>
                      </a:cubicBezTo>
                      <a:lnTo>
                        <a:pt x="8173" y="9649"/>
                      </a:lnTo>
                      <a:cubicBezTo>
                        <a:pt x="8407" y="9615"/>
                        <a:pt x="8640" y="9582"/>
                        <a:pt x="8874" y="9549"/>
                      </a:cubicBezTo>
                      <a:cubicBezTo>
                        <a:pt x="9074" y="9515"/>
                        <a:pt x="9266" y="9498"/>
                        <a:pt x="9454" y="9498"/>
                      </a:cubicBezTo>
                      <a:cubicBezTo>
                        <a:pt x="9641" y="9498"/>
                        <a:pt x="9825" y="9515"/>
                        <a:pt x="10008" y="9549"/>
                      </a:cubicBezTo>
                      <a:cubicBezTo>
                        <a:pt x="10075" y="9582"/>
                        <a:pt x="10075" y="9649"/>
                        <a:pt x="10008" y="9649"/>
                      </a:cubicBezTo>
                      <a:cubicBezTo>
                        <a:pt x="9641" y="9749"/>
                        <a:pt x="9274" y="9782"/>
                        <a:pt x="8907" y="9815"/>
                      </a:cubicBezTo>
                      <a:cubicBezTo>
                        <a:pt x="8507" y="9849"/>
                        <a:pt x="8140" y="9915"/>
                        <a:pt x="7773" y="9982"/>
                      </a:cubicBezTo>
                      <a:lnTo>
                        <a:pt x="7306" y="10049"/>
                      </a:lnTo>
                      <a:cubicBezTo>
                        <a:pt x="7106" y="10116"/>
                        <a:pt x="6873" y="10149"/>
                        <a:pt x="6639" y="10216"/>
                      </a:cubicBezTo>
                      <a:lnTo>
                        <a:pt x="6105" y="10349"/>
                      </a:lnTo>
                      <a:lnTo>
                        <a:pt x="5838" y="10416"/>
                      </a:lnTo>
                      <a:cubicBezTo>
                        <a:pt x="5772" y="10416"/>
                        <a:pt x="5705" y="10449"/>
                        <a:pt x="5638" y="10449"/>
                      </a:cubicBezTo>
                      <a:cubicBezTo>
                        <a:pt x="5772" y="10583"/>
                        <a:pt x="5872" y="10716"/>
                        <a:pt x="6005" y="10849"/>
                      </a:cubicBezTo>
                      <a:cubicBezTo>
                        <a:pt x="6372" y="11283"/>
                        <a:pt x="6739" y="11717"/>
                        <a:pt x="7106" y="12184"/>
                      </a:cubicBezTo>
                      <a:cubicBezTo>
                        <a:pt x="7340" y="12451"/>
                        <a:pt x="7540" y="12717"/>
                        <a:pt x="7773" y="13018"/>
                      </a:cubicBezTo>
                      <a:cubicBezTo>
                        <a:pt x="8307" y="13685"/>
                        <a:pt x="8807" y="14419"/>
                        <a:pt x="9341" y="15119"/>
                      </a:cubicBezTo>
                      <a:cubicBezTo>
                        <a:pt x="9574" y="14952"/>
                        <a:pt x="9841" y="14819"/>
                        <a:pt x="10108" y="14719"/>
                      </a:cubicBezTo>
                      <a:cubicBezTo>
                        <a:pt x="10408" y="14585"/>
                        <a:pt x="10675" y="14452"/>
                        <a:pt x="10975" y="14352"/>
                      </a:cubicBezTo>
                      <a:cubicBezTo>
                        <a:pt x="12043" y="13918"/>
                        <a:pt x="13144" y="13651"/>
                        <a:pt x="14244" y="13485"/>
                      </a:cubicBezTo>
                      <a:cubicBezTo>
                        <a:pt x="14812" y="13385"/>
                        <a:pt x="15412" y="13351"/>
                        <a:pt x="15979" y="13318"/>
                      </a:cubicBezTo>
                      <a:cubicBezTo>
                        <a:pt x="16121" y="13310"/>
                        <a:pt x="16263" y="13305"/>
                        <a:pt x="16404" y="13305"/>
                      </a:cubicBezTo>
                      <a:cubicBezTo>
                        <a:pt x="16830" y="13305"/>
                        <a:pt x="17255" y="13343"/>
                        <a:pt x="17680" y="13418"/>
                      </a:cubicBezTo>
                      <a:cubicBezTo>
                        <a:pt x="17747" y="13418"/>
                        <a:pt x="17747" y="13518"/>
                        <a:pt x="17680" y="13518"/>
                      </a:cubicBezTo>
                      <a:cubicBezTo>
                        <a:pt x="17046" y="13585"/>
                        <a:pt x="16413" y="13551"/>
                        <a:pt x="15812" y="13585"/>
                      </a:cubicBezTo>
                      <a:cubicBezTo>
                        <a:pt x="14678" y="13651"/>
                        <a:pt x="13577" y="13818"/>
                        <a:pt x="12510" y="14118"/>
                      </a:cubicBezTo>
                      <a:cubicBezTo>
                        <a:pt x="11976" y="14252"/>
                        <a:pt x="11442" y="14419"/>
                        <a:pt x="10909" y="14652"/>
                      </a:cubicBezTo>
                      <a:cubicBezTo>
                        <a:pt x="10675" y="14719"/>
                        <a:pt x="10475" y="14819"/>
                        <a:pt x="10242" y="14919"/>
                      </a:cubicBezTo>
                      <a:lnTo>
                        <a:pt x="10142" y="14952"/>
                      </a:lnTo>
                      <a:lnTo>
                        <a:pt x="9741" y="15153"/>
                      </a:lnTo>
                      <a:cubicBezTo>
                        <a:pt x="9675" y="15186"/>
                        <a:pt x="9574" y="15253"/>
                        <a:pt x="9474" y="15286"/>
                      </a:cubicBezTo>
                      <a:lnTo>
                        <a:pt x="9708" y="15653"/>
                      </a:lnTo>
                      <a:cubicBezTo>
                        <a:pt x="9808" y="15586"/>
                        <a:pt x="9875" y="15519"/>
                        <a:pt x="9975" y="15486"/>
                      </a:cubicBezTo>
                      <a:cubicBezTo>
                        <a:pt x="10075" y="15419"/>
                        <a:pt x="10208" y="15386"/>
                        <a:pt x="10308" y="15319"/>
                      </a:cubicBezTo>
                      <a:cubicBezTo>
                        <a:pt x="10542" y="15219"/>
                        <a:pt x="10775" y="15119"/>
                        <a:pt x="11009" y="15019"/>
                      </a:cubicBezTo>
                      <a:cubicBezTo>
                        <a:pt x="11276" y="14919"/>
                        <a:pt x="11509" y="14819"/>
                        <a:pt x="11776" y="14752"/>
                      </a:cubicBezTo>
                      <a:cubicBezTo>
                        <a:pt x="11876" y="14719"/>
                        <a:pt x="12010" y="14686"/>
                        <a:pt x="12143" y="14652"/>
                      </a:cubicBezTo>
                      <a:cubicBezTo>
                        <a:pt x="12243" y="14619"/>
                        <a:pt x="12376" y="14619"/>
                        <a:pt x="12477" y="14619"/>
                      </a:cubicBezTo>
                      <a:cubicBezTo>
                        <a:pt x="12543" y="14619"/>
                        <a:pt x="12577" y="14686"/>
                        <a:pt x="12510" y="14719"/>
                      </a:cubicBezTo>
                      <a:cubicBezTo>
                        <a:pt x="12410" y="14786"/>
                        <a:pt x="12276" y="14819"/>
                        <a:pt x="12176" y="14852"/>
                      </a:cubicBezTo>
                      <a:lnTo>
                        <a:pt x="11809" y="14952"/>
                      </a:lnTo>
                      <a:cubicBezTo>
                        <a:pt x="11543" y="15052"/>
                        <a:pt x="11309" y="15119"/>
                        <a:pt x="11076" y="15219"/>
                      </a:cubicBezTo>
                      <a:cubicBezTo>
                        <a:pt x="10842" y="15286"/>
                        <a:pt x="10609" y="15386"/>
                        <a:pt x="10375" y="15519"/>
                      </a:cubicBezTo>
                      <a:cubicBezTo>
                        <a:pt x="10275" y="15553"/>
                        <a:pt x="10108" y="15653"/>
                        <a:pt x="10041" y="15686"/>
                      </a:cubicBezTo>
                      <a:cubicBezTo>
                        <a:pt x="9975" y="15720"/>
                        <a:pt x="9875" y="15753"/>
                        <a:pt x="9808" y="15786"/>
                      </a:cubicBezTo>
                      <a:cubicBezTo>
                        <a:pt x="10142" y="16220"/>
                        <a:pt x="10475" y="16687"/>
                        <a:pt x="10809" y="17121"/>
                      </a:cubicBezTo>
                      <a:lnTo>
                        <a:pt x="11076" y="17454"/>
                      </a:lnTo>
                      <a:cubicBezTo>
                        <a:pt x="11309" y="17254"/>
                        <a:pt x="11543" y="17087"/>
                        <a:pt x="11809" y="16920"/>
                      </a:cubicBezTo>
                      <a:cubicBezTo>
                        <a:pt x="12677" y="16353"/>
                        <a:pt x="13644" y="15986"/>
                        <a:pt x="14645" y="15786"/>
                      </a:cubicBezTo>
                      <a:cubicBezTo>
                        <a:pt x="14889" y="15737"/>
                        <a:pt x="15151" y="15707"/>
                        <a:pt x="15405" y="15707"/>
                      </a:cubicBezTo>
                      <a:cubicBezTo>
                        <a:pt x="15498" y="15707"/>
                        <a:pt x="15589" y="15711"/>
                        <a:pt x="15679" y="15720"/>
                      </a:cubicBezTo>
                      <a:cubicBezTo>
                        <a:pt x="15712" y="15720"/>
                        <a:pt x="15712" y="15820"/>
                        <a:pt x="15679" y="15820"/>
                      </a:cubicBezTo>
                      <a:cubicBezTo>
                        <a:pt x="15479" y="15886"/>
                        <a:pt x="15312" y="15920"/>
                        <a:pt x="15112" y="15920"/>
                      </a:cubicBezTo>
                      <a:cubicBezTo>
                        <a:pt x="14912" y="15953"/>
                        <a:pt x="14745" y="15986"/>
                        <a:pt x="14545" y="16053"/>
                      </a:cubicBezTo>
                      <a:cubicBezTo>
                        <a:pt x="13911" y="16187"/>
                        <a:pt x="13277" y="16387"/>
                        <a:pt x="12677" y="16687"/>
                      </a:cubicBezTo>
                      <a:cubicBezTo>
                        <a:pt x="12143" y="16954"/>
                        <a:pt x="11643" y="17254"/>
                        <a:pt x="11142" y="17588"/>
                      </a:cubicBezTo>
                      <a:lnTo>
                        <a:pt x="11476" y="18021"/>
                      </a:lnTo>
                      <a:cubicBezTo>
                        <a:pt x="11709" y="17821"/>
                        <a:pt x="11943" y="17654"/>
                        <a:pt x="12176" y="17521"/>
                      </a:cubicBezTo>
                      <a:cubicBezTo>
                        <a:pt x="12477" y="17321"/>
                        <a:pt x="12777" y="17187"/>
                        <a:pt x="13077" y="17021"/>
                      </a:cubicBezTo>
                      <a:cubicBezTo>
                        <a:pt x="14211" y="16487"/>
                        <a:pt x="15412" y="16120"/>
                        <a:pt x="16646" y="15953"/>
                      </a:cubicBezTo>
                      <a:cubicBezTo>
                        <a:pt x="17110" y="15904"/>
                        <a:pt x="17556" y="15873"/>
                        <a:pt x="18011" y="15873"/>
                      </a:cubicBezTo>
                      <a:cubicBezTo>
                        <a:pt x="18177" y="15873"/>
                        <a:pt x="18344" y="15877"/>
                        <a:pt x="18514" y="15886"/>
                      </a:cubicBezTo>
                      <a:cubicBezTo>
                        <a:pt x="18814" y="15886"/>
                        <a:pt x="19148" y="15920"/>
                        <a:pt x="19448" y="15986"/>
                      </a:cubicBezTo>
                      <a:cubicBezTo>
                        <a:pt x="19748" y="16020"/>
                        <a:pt x="20049" y="16053"/>
                        <a:pt x="20349" y="16153"/>
                      </a:cubicBezTo>
                      <a:cubicBezTo>
                        <a:pt x="20416" y="16187"/>
                        <a:pt x="20349" y="16287"/>
                        <a:pt x="20282" y="16287"/>
                      </a:cubicBezTo>
                      <a:cubicBezTo>
                        <a:pt x="19949" y="16253"/>
                        <a:pt x="19615" y="16187"/>
                        <a:pt x="19281" y="16187"/>
                      </a:cubicBezTo>
                      <a:cubicBezTo>
                        <a:pt x="18914" y="16153"/>
                        <a:pt x="18581" y="16120"/>
                        <a:pt x="18247" y="16120"/>
                      </a:cubicBezTo>
                      <a:cubicBezTo>
                        <a:pt x="17046" y="16120"/>
                        <a:pt x="15846" y="16287"/>
                        <a:pt x="14678" y="16654"/>
                      </a:cubicBezTo>
                      <a:cubicBezTo>
                        <a:pt x="14111" y="16854"/>
                        <a:pt x="13544" y="17054"/>
                        <a:pt x="13010" y="17354"/>
                      </a:cubicBezTo>
                      <a:cubicBezTo>
                        <a:pt x="12743" y="17454"/>
                        <a:pt x="12443" y="17621"/>
                        <a:pt x="12243" y="17754"/>
                      </a:cubicBezTo>
                      <a:cubicBezTo>
                        <a:pt x="12010" y="17888"/>
                        <a:pt x="11809" y="18021"/>
                        <a:pt x="11609" y="18121"/>
                      </a:cubicBezTo>
                      <a:lnTo>
                        <a:pt x="11843" y="18455"/>
                      </a:lnTo>
                      <a:cubicBezTo>
                        <a:pt x="12010" y="18321"/>
                        <a:pt x="12176" y="18221"/>
                        <a:pt x="12343" y="18155"/>
                      </a:cubicBezTo>
                      <a:cubicBezTo>
                        <a:pt x="12577" y="18021"/>
                        <a:pt x="12777" y="17921"/>
                        <a:pt x="13010" y="17821"/>
                      </a:cubicBezTo>
                      <a:cubicBezTo>
                        <a:pt x="13244" y="17721"/>
                        <a:pt x="13477" y="17654"/>
                        <a:pt x="13711" y="17554"/>
                      </a:cubicBezTo>
                      <a:cubicBezTo>
                        <a:pt x="13901" y="17500"/>
                        <a:pt x="14092" y="17445"/>
                        <a:pt x="14283" y="17445"/>
                      </a:cubicBezTo>
                      <a:cubicBezTo>
                        <a:pt x="14326" y="17445"/>
                        <a:pt x="14368" y="17448"/>
                        <a:pt x="14411" y="17454"/>
                      </a:cubicBezTo>
                      <a:cubicBezTo>
                        <a:pt x="14445" y="17454"/>
                        <a:pt x="14445" y="17521"/>
                        <a:pt x="14411" y="17554"/>
                      </a:cubicBezTo>
                      <a:cubicBezTo>
                        <a:pt x="14211" y="17654"/>
                        <a:pt x="13978" y="17754"/>
                        <a:pt x="13744" y="17788"/>
                      </a:cubicBezTo>
                      <a:cubicBezTo>
                        <a:pt x="13511" y="17888"/>
                        <a:pt x="13344" y="17955"/>
                        <a:pt x="13077" y="18055"/>
                      </a:cubicBezTo>
                      <a:cubicBezTo>
                        <a:pt x="12843" y="18121"/>
                        <a:pt x="12577" y="18255"/>
                        <a:pt x="12443" y="18355"/>
                      </a:cubicBezTo>
                      <a:cubicBezTo>
                        <a:pt x="12276" y="18422"/>
                        <a:pt x="12110" y="18522"/>
                        <a:pt x="11943" y="18588"/>
                      </a:cubicBezTo>
                      <a:cubicBezTo>
                        <a:pt x="12643" y="19456"/>
                        <a:pt x="13411" y="20290"/>
                        <a:pt x="14211" y="21090"/>
                      </a:cubicBezTo>
                      <a:lnTo>
                        <a:pt x="14378" y="20990"/>
                      </a:lnTo>
                      <a:cubicBezTo>
                        <a:pt x="14545" y="20923"/>
                        <a:pt x="14778" y="20790"/>
                        <a:pt x="14878" y="20757"/>
                      </a:cubicBezTo>
                      <a:cubicBezTo>
                        <a:pt x="15012" y="20723"/>
                        <a:pt x="15112" y="20690"/>
                        <a:pt x="15212" y="20623"/>
                      </a:cubicBezTo>
                      <a:cubicBezTo>
                        <a:pt x="15379" y="20556"/>
                        <a:pt x="15579" y="20490"/>
                        <a:pt x="15746" y="20456"/>
                      </a:cubicBezTo>
                      <a:cubicBezTo>
                        <a:pt x="16313" y="20223"/>
                        <a:pt x="16913" y="20123"/>
                        <a:pt x="17513" y="20123"/>
                      </a:cubicBezTo>
                      <a:cubicBezTo>
                        <a:pt x="17547" y="20123"/>
                        <a:pt x="17547" y="20189"/>
                        <a:pt x="17513" y="20189"/>
                      </a:cubicBezTo>
                      <a:cubicBezTo>
                        <a:pt x="17247" y="20290"/>
                        <a:pt x="16946" y="20356"/>
                        <a:pt x="16646" y="20423"/>
                      </a:cubicBezTo>
                      <a:cubicBezTo>
                        <a:pt x="16379" y="20490"/>
                        <a:pt x="16079" y="20590"/>
                        <a:pt x="15812" y="20656"/>
                      </a:cubicBezTo>
                      <a:cubicBezTo>
                        <a:pt x="15512" y="20757"/>
                        <a:pt x="15245" y="20857"/>
                        <a:pt x="14978" y="20957"/>
                      </a:cubicBezTo>
                      <a:cubicBezTo>
                        <a:pt x="14745" y="21057"/>
                        <a:pt x="14545" y="21123"/>
                        <a:pt x="14311" y="21224"/>
                      </a:cubicBezTo>
                      <a:lnTo>
                        <a:pt x="14445" y="21357"/>
                      </a:lnTo>
                      <a:cubicBezTo>
                        <a:pt x="14711" y="21224"/>
                        <a:pt x="14978" y="21123"/>
                        <a:pt x="15245" y="21023"/>
                      </a:cubicBezTo>
                      <a:cubicBezTo>
                        <a:pt x="15579" y="20923"/>
                        <a:pt x="15912" y="20823"/>
                        <a:pt x="16213" y="20723"/>
                      </a:cubicBezTo>
                      <a:cubicBezTo>
                        <a:pt x="17413" y="20390"/>
                        <a:pt x="18581" y="20123"/>
                        <a:pt x="19815" y="19989"/>
                      </a:cubicBezTo>
                      <a:cubicBezTo>
                        <a:pt x="20416" y="19923"/>
                        <a:pt x="21016" y="19856"/>
                        <a:pt x="21616" y="19823"/>
                      </a:cubicBezTo>
                      <a:lnTo>
                        <a:pt x="22550" y="19823"/>
                      </a:lnTo>
                      <a:cubicBezTo>
                        <a:pt x="22851" y="19823"/>
                        <a:pt x="23184" y="19856"/>
                        <a:pt x="23484" y="19889"/>
                      </a:cubicBezTo>
                      <a:cubicBezTo>
                        <a:pt x="23584" y="19889"/>
                        <a:pt x="23584" y="20056"/>
                        <a:pt x="23484" y="20056"/>
                      </a:cubicBezTo>
                      <a:cubicBezTo>
                        <a:pt x="23151" y="20089"/>
                        <a:pt x="22817" y="20089"/>
                        <a:pt x="22450" y="20089"/>
                      </a:cubicBezTo>
                      <a:cubicBezTo>
                        <a:pt x="22117" y="20123"/>
                        <a:pt x="21783" y="20123"/>
                        <a:pt x="21416" y="20123"/>
                      </a:cubicBezTo>
                      <a:cubicBezTo>
                        <a:pt x="20215" y="20189"/>
                        <a:pt x="19015" y="20356"/>
                        <a:pt x="17847" y="20590"/>
                      </a:cubicBezTo>
                      <a:cubicBezTo>
                        <a:pt x="17247" y="20723"/>
                        <a:pt x="16680" y="20857"/>
                        <a:pt x="16112" y="21023"/>
                      </a:cubicBezTo>
                      <a:cubicBezTo>
                        <a:pt x="15812" y="21090"/>
                        <a:pt x="15512" y="21190"/>
                        <a:pt x="15212" y="21290"/>
                      </a:cubicBezTo>
                      <a:cubicBezTo>
                        <a:pt x="15012" y="21357"/>
                        <a:pt x="14812" y="21424"/>
                        <a:pt x="14611" y="21490"/>
                      </a:cubicBezTo>
                      <a:lnTo>
                        <a:pt x="14945" y="21791"/>
                      </a:lnTo>
                      <a:lnTo>
                        <a:pt x="15078" y="21924"/>
                      </a:lnTo>
                      <a:cubicBezTo>
                        <a:pt x="15879" y="21657"/>
                        <a:pt x="16680" y="21424"/>
                        <a:pt x="17513" y="21257"/>
                      </a:cubicBezTo>
                      <a:cubicBezTo>
                        <a:pt x="17947" y="21157"/>
                        <a:pt x="18347" y="21057"/>
                        <a:pt x="18781" y="20990"/>
                      </a:cubicBezTo>
                      <a:cubicBezTo>
                        <a:pt x="19015" y="20923"/>
                        <a:pt x="19215" y="20890"/>
                        <a:pt x="19415" y="20857"/>
                      </a:cubicBezTo>
                      <a:cubicBezTo>
                        <a:pt x="19648" y="20823"/>
                        <a:pt x="19848" y="20790"/>
                        <a:pt x="20049" y="20790"/>
                      </a:cubicBezTo>
                      <a:cubicBezTo>
                        <a:pt x="20115" y="20790"/>
                        <a:pt x="20115" y="20923"/>
                        <a:pt x="20049" y="20923"/>
                      </a:cubicBezTo>
                      <a:cubicBezTo>
                        <a:pt x="19848" y="20990"/>
                        <a:pt x="19648" y="21023"/>
                        <a:pt x="19415" y="21057"/>
                      </a:cubicBezTo>
                      <a:lnTo>
                        <a:pt x="18814" y="21190"/>
                      </a:lnTo>
                      <a:cubicBezTo>
                        <a:pt x="18347" y="21257"/>
                        <a:pt x="17947" y="21357"/>
                        <a:pt x="17513" y="21457"/>
                      </a:cubicBezTo>
                      <a:cubicBezTo>
                        <a:pt x="16746" y="21624"/>
                        <a:pt x="15946" y="21824"/>
                        <a:pt x="15178" y="22024"/>
                      </a:cubicBezTo>
                      <a:lnTo>
                        <a:pt x="15512" y="22291"/>
                      </a:lnTo>
                      <a:cubicBezTo>
                        <a:pt x="16646" y="23292"/>
                        <a:pt x="17980" y="24059"/>
                        <a:pt x="19381" y="24626"/>
                      </a:cubicBezTo>
                      <a:cubicBezTo>
                        <a:pt x="19515" y="24493"/>
                        <a:pt x="19682" y="24326"/>
                        <a:pt x="19848" y="24226"/>
                      </a:cubicBezTo>
                      <a:cubicBezTo>
                        <a:pt x="20049" y="24059"/>
                        <a:pt x="20282" y="23892"/>
                        <a:pt x="20482" y="23725"/>
                      </a:cubicBezTo>
                      <a:cubicBezTo>
                        <a:pt x="21283" y="23192"/>
                        <a:pt x="22150" y="22791"/>
                        <a:pt x="23051" y="22491"/>
                      </a:cubicBezTo>
                      <a:cubicBezTo>
                        <a:pt x="23484" y="22324"/>
                        <a:pt x="23951" y="22224"/>
                        <a:pt x="24418" y="22124"/>
                      </a:cubicBezTo>
                      <a:cubicBezTo>
                        <a:pt x="24744" y="22049"/>
                        <a:pt x="25106" y="22012"/>
                        <a:pt x="25464" y="22012"/>
                      </a:cubicBezTo>
                      <a:cubicBezTo>
                        <a:pt x="25584" y="22012"/>
                        <a:pt x="25703" y="22016"/>
                        <a:pt x="25819" y="22024"/>
                      </a:cubicBezTo>
                      <a:cubicBezTo>
                        <a:pt x="25886" y="22024"/>
                        <a:pt x="25886" y="22124"/>
                        <a:pt x="25819" y="22124"/>
                      </a:cubicBezTo>
                      <a:cubicBezTo>
                        <a:pt x="25553" y="22191"/>
                        <a:pt x="25286" y="22224"/>
                        <a:pt x="25019" y="22258"/>
                      </a:cubicBezTo>
                      <a:cubicBezTo>
                        <a:pt x="24785" y="22291"/>
                        <a:pt x="24518" y="22324"/>
                        <a:pt x="24285" y="22391"/>
                      </a:cubicBezTo>
                      <a:cubicBezTo>
                        <a:pt x="23384" y="22591"/>
                        <a:pt x="22484" y="22891"/>
                        <a:pt x="21650" y="23325"/>
                      </a:cubicBezTo>
                      <a:cubicBezTo>
                        <a:pt x="21249" y="23525"/>
                        <a:pt x="20849" y="23759"/>
                        <a:pt x="20482" y="24026"/>
                      </a:cubicBezTo>
                      <a:cubicBezTo>
                        <a:pt x="20282" y="24159"/>
                        <a:pt x="20082" y="24326"/>
                        <a:pt x="19915" y="24459"/>
                      </a:cubicBezTo>
                      <a:lnTo>
                        <a:pt x="19582" y="24726"/>
                      </a:lnTo>
                      <a:lnTo>
                        <a:pt x="19715" y="24759"/>
                      </a:lnTo>
                      <a:cubicBezTo>
                        <a:pt x="19882" y="24826"/>
                        <a:pt x="20049" y="24893"/>
                        <a:pt x="20215" y="24926"/>
                      </a:cubicBezTo>
                      <a:cubicBezTo>
                        <a:pt x="20482" y="24659"/>
                        <a:pt x="20782" y="24392"/>
                        <a:pt x="21116" y="24192"/>
                      </a:cubicBezTo>
                      <a:cubicBezTo>
                        <a:pt x="21283" y="24059"/>
                        <a:pt x="21516" y="23925"/>
                        <a:pt x="21716" y="23825"/>
                      </a:cubicBezTo>
                      <a:cubicBezTo>
                        <a:pt x="21883" y="23692"/>
                        <a:pt x="22083" y="23592"/>
                        <a:pt x="22317" y="23559"/>
                      </a:cubicBezTo>
                      <a:cubicBezTo>
                        <a:pt x="22384" y="23559"/>
                        <a:pt x="22417" y="23625"/>
                        <a:pt x="22350" y="23659"/>
                      </a:cubicBezTo>
                      <a:cubicBezTo>
                        <a:pt x="22217" y="23825"/>
                        <a:pt x="22017" y="23925"/>
                        <a:pt x="21817" y="24026"/>
                      </a:cubicBezTo>
                      <a:cubicBezTo>
                        <a:pt x="21616" y="24126"/>
                        <a:pt x="21416" y="24259"/>
                        <a:pt x="21249" y="24392"/>
                      </a:cubicBezTo>
                      <a:cubicBezTo>
                        <a:pt x="20949" y="24593"/>
                        <a:pt x="20716" y="24793"/>
                        <a:pt x="20449" y="24993"/>
                      </a:cubicBezTo>
                      <a:cubicBezTo>
                        <a:pt x="20816" y="25093"/>
                        <a:pt x="21183" y="25160"/>
                        <a:pt x="21583" y="25226"/>
                      </a:cubicBezTo>
                      <a:cubicBezTo>
                        <a:pt x="21983" y="25293"/>
                        <a:pt x="22384" y="25326"/>
                        <a:pt x="22817" y="25393"/>
                      </a:cubicBezTo>
                      <a:cubicBezTo>
                        <a:pt x="23251" y="25427"/>
                        <a:pt x="23685" y="25427"/>
                        <a:pt x="24118" y="25427"/>
                      </a:cubicBezTo>
                      <a:cubicBezTo>
                        <a:pt x="24418" y="25160"/>
                        <a:pt x="24752" y="24926"/>
                        <a:pt x="25119" y="24726"/>
                      </a:cubicBezTo>
                      <a:lnTo>
                        <a:pt x="25252" y="24626"/>
                      </a:lnTo>
                      <a:cubicBezTo>
                        <a:pt x="25919" y="24259"/>
                        <a:pt x="26587" y="23959"/>
                        <a:pt x="27320" y="23759"/>
                      </a:cubicBezTo>
                      <a:cubicBezTo>
                        <a:pt x="27687" y="23625"/>
                        <a:pt x="28088" y="23525"/>
                        <a:pt x="28488" y="23458"/>
                      </a:cubicBezTo>
                      <a:cubicBezTo>
                        <a:pt x="28688" y="23425"/>
                        <a:pt x="28888" y="23392"/>
                        <a:pt x="29122" y="23358"/>
                      </a:cubicBezTo>
                      <a:cubicBezTo>
                        <a:pt x="29205" y="23342"/>
                        <a:pt x="29297" y="23333"/>
                        <a:pt x="29393" y="23333"/>
                      </a:cubicBezTo>
                      <a:cubicBezTo>
                        <a:pt x="29489" y="23333"/>
                        <a:pt x="29589" y="23342"/>
                        <a:pt x="29689" y="23358"/>
                      </a:cubicBezTo>
                      <a:cubicBezTo>
                        <a:pt x="29756" y="23392"/>
                        <a:pt x="29756" y="23492"/>
                        <a:pt x="29689" y="23525"/>
                      </a:cubicBezTo>
                      <a:cubicBezTo>
                        <a:pt x="29489" y="23559"/>
                        <a:pt x="29255" y="23625"/>
                        <a:pt x="29055" y="23625"/>
                      </a:cubicBezTo>
                      <a:cubicBezTo>
                        <a:pt x="28822" y="23659"/>
                        <a:pt x="28588" y="23692"/>
                        <a:pt x="28388" y="23759"/>
                      </a:cubicBezTo>
                      <a:cubicBezTo>
                        <a:pt x="27687" y="23892"/>
                        <a:pt x="27020" y="24092"/>
                        <a:pt x="26386" y="24359"/>
                      </a:cubicBezTo>
                      <a:cubicBezTo>
                        <a:pt x="25719" y="24659"/>
                        <a:pt x="25052" y="25026"/>
                        <a:pt x="24452" y="25427"/>
                      </a:cubicBezTo>
                      <a:lnTo>
                        <a:pt x="24985" y="25427"/>
                      </a:lnTo>
                      <a:cubicBezTo>
                        <a:pt x="25352" y="25160"/>
                        <a:pt x="25753" y="24960"/>
                        <a:pt x="26153" y="24793"/>
                      </a:cubicBezTo>
                      <a:cubicBezTo>
                        <a:pt x="26353" y="24693"/>
                        <a:pt x="26587" y="24626"/>
                        <a:pt x="26820" y="24526"/>
                      </a:cubicBezTo>
                      <a:cubicBezTo>
                        <a:pt x="26920" y="24493"/>
                        <a:pt x="27020" y="24459"/>
                        <a:pt x="27154" y="24426"/>
                      </a:cubicBezTo>
                      <a:cubicBezTo>
                        <a:pt x="27254" y="24359"/>
                        <a:pt x="27354" y="24359"/>
                        <a:pt x="27454" y="24359"/>
                      </a:cubicBezTo>
                      <a:cubicBezTo>
                        <a:pt x="27521" y="24392"/>
                        <a:pt x="27554" y="24459"/>
                        <a:pt x="27521" y="24493"/>
                      </a:cubicBezTo>
                      <a:cubicBezTo>
                        <a:pt x="27421" y="24559"/>
                        <a:pt x="27320" y="24626"/>
                        <a:pt x="27187" y="24659"/>
                      </a:cubicBezTo>
                      <a:lnTo>
                        <a:pt x="26887" y="24759"/>
                      </a:lnTo>
                      <a:cubicBezTo>
                        <a:pt x="26653" y="24826"/>
                        <a:pt x="26453" y="24926"/>
                        <a:pt x="26253" y="24993"/>
                      </a:cubicBezTo>
                      <a:cubicBezTo>
                        <a:pt x="25953" y="25126"/>
                        <a:pt x="25653" y="25293"/>
                        <a:pt x="25352" y="25427"/>
                      </a:cubicBezTo>
                      <a:cubicBezTo>
                        <a:pt x="27332" y="25310"/>
                        <a:pt x="29337" y="25041"/>
                        <a:pt x="31323" y="25041"/>
                      </a:cubicBezTo>
                      <a:cubicBezTo>
                        <a:pt x="31613" y="25041"/>
                        <a:pt x="31902" y="25047"/>
                        <a:pt x="32191" y="25060"/>
                      </a:cubicBezTo>
                      <a:cubicBezTo>
                        <a:pt x="32207" y="25043"/>
                        <a:pt x="32232" y="25035"/>
                        <a:pt x="32257" y="25035"/>
                      </a:cubicBezTo>
                      <a:cubicBezTo>
                        <a:pt x="32282" y="25035"/>
                        <a:pt x="32307" y="25043"/>
                        <a:pt x="32324" y="25060"/>
                      </a:cubicBezTo>
                      <a:cubicBezTo>
                        <a:pt x="33058" y="25126"/>
                        <a:pt x="33825" y="25226"/>
                        <a:pt x="34559" y="25360"/>
                      </a:cubicBezTo>
                      <a:lnTo>
                        <a:pt x="34559" y="25326"/>
                      </a:lnTo>
                      <a:cubicBezTo>
                        <a:pt x="34125" y="24960"/>
                        <a:pt x="33758" y="24593"/>
                        <a:pt x="33391" y="24159"/>
                      </a:cubicBezTo>
                      <a:cubicBezTo>
                        <a:pt x="32984" y="24057"/>
                        <a:pt x="32557" y="24014"/>
                        <a:pt x="32125" y="24014"/>
                      </a:cubicBezTo>
                      <a:cubicBezTo>
                        <a:pt x="31991" y="24014"/>
                        <a:pt x="31857" y="24018"/>
                        <a:pt x="31724" y="24026"/>
                      </a:cubicBezTo>
                      <a:cubicBezTo>
                        <a:pt x="31624" y="24026"/>
                        <a:pt x="31624" y="23859"/>
                        <a:pt x="31724" y="23859"/>
                      </a:cubicBezTo>
                      <a:cubicBezTo>
                        <a:pt x="31957" y="23825"/>
                        <a:pt x="32191" y="23809"/>
                        <a:pt x="32420" y="23809"/>
                      </a:cubicBezTo>
                      <a:cubicBezTo>
                        <a:pt x="32649" y="23809"/>
                        <a:pt x="32874" y="23825"/>
                        <a:pt x="33091" y="23859"/>
                      </a:cubicBezTo>
                      <a:lnTo>
                        <a:pt x="33091" y="23792"/>
                      </a:lnTo>
                      <a:lnTo>
                        <a:pt x="32991" y="23659"/>
                      </a:lnTo>
                      <a:cubicBezTo>
                        <a:pt x="32891" y="23659"/>
                        <a:pt x="32758" y="23625"/>
                        <a:pt x="32658" y="23592"/>
                      </a:cubicBezTo>
                      <a:lnTo>
                        <a:pt x="32624" y="23592"/>
                      </a:lnTo>
                      <a:lnTo>
                        <a:pt x="32091" y="23525"/>
                      </a:lnTo>
                      <a:cubicBezTo>
                        <a:pt x="31690" y="23458"/>
                        <a:pt x="31290" y="23425"/>
                        <a:pt x="30923" y="23392"/>
                      </a:cubicBezTo>
                      <a:cubicBezTo>
                        <a:pt x="30823" y="23392"/>
                        <a:pt x="30823" y="23225"/>
                        <a:pt x="30923" y="23225"/>
                      </a:cubicBezTo>
                      <a:cubicBezTo>
                        <a:pt x="31323" y="23225"/>
                        <a:pt x="31690" y="23258"/>
                        <a:pt x="32091" y="23292"/>
                      </a:cubicBezTo>
                      <a:cubicBezTo>
                        <a:pt x="32291" y="23292"/>
                        <a:pt x="32491" y="23325"/>
                        <a:pt x="32658" y="23358"/>
                      </a:cubicBezTo>
                      <a:lnTo>
                        <a:pt x="32758" y="23358"/>
                      </a:lnTo>
                      <a:cubicBezTo>
                        <a:pt x="32624" y="23192"/>
                        <a:pt x="32524" y="23025"/>
                        <a:pt x="32391" y="22858"/>
                      </a:cubicBezTo>
                      <a:lnTo>
                        <a:pt x="32224" y="22825"/>
                      </a:lnTo>
                      <a:cubicBezTo>
                        <a:pt x="32091" y="22825"/>
                        <a:pt x="31924" y="22791"/>
                        <a:pt x="31790" y="22758"/>
                      </a:cubicBezTo>
                      <a:cubicBezTo>
                        <a:pt x="31657" y="22725"/>
                        <a:pt x="31523" y="22691"/>
                        <a:pt x="31390" y="22658"/>
                      </a:cubicBezTo>
                      <a:cubicBezTo>
                        <a:pt x="31223" y="22625"/>
                        <a:pt x="31090" y="22558"/>
                        <a:pt x="30956" y="22491"/>
                      </a:cubicBezTo>
                      <a:cubicBezTo>
                        <a:pt x="30923" y="22458"/>
                        <a:pt x="30956" y="22391"/>
                        <a:pt x="30990" y="22391"/>
                      </a:cubicBezTo>
                      <a:cubicBezTo>
                        <a:pt x="31157" y="22391"/>
                        <a:pt x="31290" y="22424"/>
                        <a:pt x="31423" y="22458"/>
                      </a:cubicBezTo>
                      <a:lnTo>
                        <a:pt x="31890" y="22558"/>
                      </a:lnTo>
                      <a:lnTo>
                        <a:pt x="32291" y="22658"/>
                      </a:lnTo>
                      <a:lnTo>
                        <a:pt x="32291" y="22658"/>
                      </a:lnTo>
                      <a:lnTo>
                        <a:pt x="32224" y="22558"/>
                      </a:lnTo>
                      <a:lnTo>
                        <a:pt x="31990" y="22458"/>
                      </a:lnTo>
                      <a:cubicBezTo>
                        <a:pt x="31824" y="22424"/>
                        <a:pt x="31624" y="22358"/>
                        <a:pt x="31457" y="22324"/>
                      </a:cubicBezTo>
                      <a:cubicBezTo>
                        <a:pt x="31157" y="22224"/>
                        <a:pt x="30856" y="22158"/>
                        <a:pt x="30523" y="22091"/>
                      </a:cubicBezTo>
                      <a:lnTo>
                        <a:pt x="30456" y="22091"/>
                      </a:lnTo>
                      <a:cubicBezTo>
                        <a:pt x="29756" y="21957"/>
                        <a:pt x="29055" y="21891"/>
                        <a:pt x="28321" y="21857"/>
                      </a:cubicBezTo>
                      <a:cubicBezTo>
                        <a:pt x="28254" y="21857"/>
                        <a:pt x="28254" y="21724"/>
                        <a:pt x="28321" y="21724"/>
                      </a:cubicBezTo>
                      <a:cubicBezTo>
                        <a:pt x="28451" y="21718"/>
                        <a:pt x="28580" y="21715"/>
                        <a:pt x="28708" y="21715"/>
                      </a:cubicBezTo>
                      <a:cubicBezTo>
                        <a:pt x="29304" y="21715"/>
                        <a:pt x="29886" y="21775"/>
                        <a:pt x="30489" y="21857"/>
                      </a:cubicBezTo>
                      <a:cubicBezTo>
                        <a:pt x="30823" y="21924"/>
                        <a:pt x="31190" y="21991"/>
                        <a:pt x="31523" y="22091"/>
                      </a:cubicBezTo>
                      <a:lnTo>
                        <a:pt x="31757" y="22158"/>
                      </a:lnTo>
                      <a:lnTo>
                        <a:pt x="31990" y="22224"/>
                      </a:lnTo>
                      <a:lnTo>
                        <a:pt x="31957" y="22158"/>
                      </a:lnTo>
                      <a:lnTo>
                        <a:pt x="31624" y="21657"/>
                      </a:lnTo>
                      <a:lnTo>
                        <a:pt x="31290" y="21157"/>
                      </a:lnTo>
                      <a:cubicBezTo>
                        <a:pt x="30923" y="21057"/>
                        <a:pt x="30589" y="20957"/>
                        <a:pt x="30189" y="20890"/>
                      </a:cubicBezTo>
                      <a:cubicBezTo>
                        <a:pt x="29789" y="20790"/>
                        <a:pt x="29422" y="20723"/>
                        <a:pt x="28988" y="20656"/>
                      </a:cubicBezTo>
                      <a:cubicBezTo>
                        <a:pt x="28154" y="20523"/>
                        <a:pt x="27320" y="20456"/>
                        <a:pt x="26487" y="20456"/>
                      </a:cubicBezTo>
                      <a:cubicBezTo>
                        <a:pt x="26386" y="20456"/>
                        <a:pt x="26386" y="20290"/>
                        <a:pt x="26487" y="20290"/>
                      </a:cubicBezTo>
                      <a:cubicBezTo>
                        <a:pt x="26691" y="20282"/>
                        <a:pt x="26894" y="20278"/>
                        <a:pt x="27096" y="20278"/>
                      </a:cubicBezTo>
                      <a:cubicBezTo>
                        <a:pt x="27748" y="20278"/>
                        <a:pt x="28385" y="20321"/>
                        <a:pt x="29022" y="20423"/>
                      </a:cubicBezTo>
                      <a:cubicBezTo>
                        <a:pt x="29455" y="20456"/>
                        <a:pt x="29889" y="20556"/>
                        <a:pt x="30289" y="20623"/>
                      </a:cubicBezTo>
                      <a:cubicBezTo>
                        <a:pt x="30556" y="20690"/>
                        <a:pt x="30823" y="20757"/>
                        <a:pt x="31090" y="20823"/>
                      </a:cubicBezTo>
                      <a:lnTo>
                        <a:pt x="30890" y="20523"/>
                      </a:lnTo>
                      <a:lnTo>
                        <a:pt x="30856" y="20523"/>
                      </a:lnTo>
                      <a:lnTo>
                        <a:pt x="30589" y="20456"/>
                      </a:lnTo>
                      <a:cubicBezTo>
                        <a:pt x="30389" y="20390"/>
                        <a:pt x="30189" y="20323"/>
                        <a:pt x="29989" y="20256"/>
                      </a:cubicBezTo>
                      <a:cubicBezTo>
                        <a:pt x="29622" y="20189"/>
                        <a:pt x="29222" y="20123"/>
                        <a:pt x="28855" y="20056"/>
                      </a:cubicBezTo>
                      <a:lnTo>
                        <a:pt x="28755" y="20056"/>
                      </a:lnTo>
                      <a:cubicBezTo>
                        <a:pt x="28655" y="20056"/>
                        <a:pt x="28688" y="19889"/>
                        <a:pt x="28788" y="19889"/>
                      </a:cubicBezTo>
                      <a:cubicBezTo>
                        <a:pt x="29222" y="19923"/>
                        <a:pt x="29622" y="19956"/>
                        <a:pt x="30056" y="20056"/>
                      </a:cubicBezTo>
                      <a:lnTo>
                        <a:pt x="30089" y="20056"/>
                      </a:lnTo>
                      <a:cubicBezTo>
                        <a:pt x="30289" y="20123"/>
                        <a:pt x="30489" y="20156"/>
                        <a:pt x="30656" y="20223"/>
                      </a:cubicBezTo>
                      <a:lnTo>
                        <a:pt x="30556" y="20089"/>
                      </a:lnTo>
                      <a:cubicBezTo>
                        <a:pt x="30323" y="19756"/>
                        <a:pt x="30089" y="19422"/>
                        <a:pt x="29856" y="19122"/>
                      </a:cubicBezTo>
                      <a:lnTo>
                        <a:pt x="29789" y="19122"/>
                      </a:lnTo>
                      <a:cubicBezTo>
                        <a:pt x="29489" y="19022"/>
                        <a:pt x="29222" y="18889"/>
                        <a:pt x="28922" y="18788"/>
                      </a:cubicBezTo>
                      <a:cubicBezTo>
                        <a:pt x="28755" y="18722"/>
                        <a:pt x="28621" y="18655"/>
                        <a:pt x="28455" y="18622"/>
                      </a:cubicBezTo>
                      <a:cubicBezTo>
                        <a:pt x="26887" y="18021"/>
                        <a:pt x="25252" y="17554"/>
                        <a:pt x="23618" y="17154"/>
                      </a:cubicBezTo>
                      <a:cubicBezTo>
                        <a:pt x="23551" y="17121"/>
                        <a:pt x="23584" y="17021"/>
                        <a:pt x="23651" y="17021"/>
                      </a:cubicBezTo>
                      <a:cubicBezTo>
                        <a:pt x="24118" y="17121"/>
                        <a:pt x="24585" y="17221"/>
                        <a:pt x="25052" y="17321"/>
                      </a:cubicBezTo>
                      <a:cubicBezTo>
                        <a:pt x="25886" y="17554"/>
                        <a:pt x="26687" y="17788"/>
                        <a:pt x="27487" y="18021"/>
                      </a:cubicBezTo>
                      <a:cubicBezTo>
                        <a:pt x="27921" y="18155"/>
                        <a:pt x="28288" y="18288"/>
                        <a:pt x="28688" y="18455"/>
                      </a:cubicBezTo>
                      <a:cubicBezTo>
                        <a:pt x="28988" y="18555"/>
                        <a:pt x="29289" y="18655"/>
                        <a:pt x="29589" y="18755"/>
                      </a:cubicBezTo>
                      <a:lnTo>
                        <a:pt x="29289" y="18355"/>
                      </a:lnTo>
                      <a:cubicBezTo>
                        <a:pt x="28922" y="18221"/>
                        <a:pt x="28621" y="18088"/>
                        <a:pt x="28221" y="17921"/>
                      </a:cubicBezTo>
                      <a:cubicBezTo>
                        <a:pt x="27821" y="17788"/>
                        <a:pt x="27454" y="17621"/>
                        <a:pt x="27020" y="17488"/>
                      </a:cubicBezTo>
                      <a:cubicBezTo>
                        <a:pt x="26220" y="17187"/>
                        <a:pt x="25419" y="16954"/>
                        <a:pt x="24585" y="16687"/>
                      </a:cubicBezTo>
                      <a:cubicBezTo>
                        <a:pt x="24494" y="16657"/>
                        <a:pt x="24514" y="16516"/>
                        <a:pt x="24593" y="16516"/>
                      </a:cubicBezTo>
                      <a:cubicBezTo>
                        <a:pt x="24601" y="16516"/>
                        <a:pt x="24610" y="16517"/>
                        <a:pt x="24619" y="16520"/>
                      </a:cubicBezTo>
                      <a:cubicBezTo>
                        <a:pt x="25452" y="16720"/>
                        <a:pt x="26286" y="16954"/>
                        <a:pt x="27087" y="17254"/>
                      </a:cubicBezTo>
                      <a:cubicBezTo>
                        <a:pt x="27487" y="17421"/>
                        <a:pt x="27888" y="17554"/>
                        <a:pt x="28288" y="17721"/>
                      </a:cubicBezTo>
                      <a:lnTo>
                        <a:pt x="28988" y="17988"/>
                      </a:lnTo>
                      <a:cubicBezTo>
                        <a:pt x="28455" y="17321"/>
                        <a:pt x="27921" y="16654"/>
                        <a:pt x="27320" y="15986"/>
                      </a:cubicBezTo>
                      <a:lnTo>
                        <a:pt x="27220" y="15953"/>
                      </a:lnTo>
                      <a:cubicBezTo>
                        <a:pt x="27054" y="15886"/>
                        <a:pt x="26853" y="15820"/>
                        <a:pt x="26687" y="15786"/>
                      </a:cubicBezTo>
                      <a:cubicBezTo>
                        <a:pt x="26320" y="15653"/>
                        <a:pt x="25919" y="15553"/>
                        <a:pt x="25586" y="15486"/>
                      </a:cubicBezTo>
                      <a:cubicBezTo>
                        <a:pt x="25286" y="15386"/>
                        <a:pt x="24952" y="15319"/>
                        <a:pt x="24619" y="15253"/>
                      </a:cubicBezTo>
                      <a:cubicBezTo>
                        <a:pt x="24218" y="15186"/>
                        <a:pt x="23785" y="15119"/>
                        <a:pt x="23384" y="15052"/>
                      </a:cubicBezTo>
                      <a:cubicBezTo>
                        <a:pt x="23284" y="15052"/>
                        <a:pt x="23318" y="14919"/>
                        <a:pt x="23418" y="14919"/>
                      </a:cubicBezTo>
                      <a:cubicBezTo>
                        <a:pt x="24185" y="14986"/>
                        <a:pt x="24952" y="15086"/>
                        <a:pt x="25719" y="15286"/>
                      </a:cubicBezTo>
                      <a:cubicBezTo>
                        <a:pt x="26086" y="15353"/>
                        <a:pt x="26453" y="15453"/>
                        <a:pt x="26820" y="15586"/>
                      </a:cubicBezTo>
                      <a:lnTo>
                        <a:pt x="27087" y="15653"/>
                      </a:lnTo>
                      <a:cubicBezTo>
                        <a:pt x="27020" y="15586"/>
                        <a:pt x="26920" y="15519"/>
                        <a:pt x="26853" y="15419"/>
                      </a:cubicBezTo>
                      <a:cubicBezTo>
                        <a:pt x="26420" y="15253"/>
                        <a:pt x="26020" y="15119"/>
                        <a:pt x="25586" y="14986"/>
                      </a:cubicBezTo>
                      <a:cubicBezTo>
                        <a:pt x="24785" y="14719"/>
                        <a:pt x="23951" y="14519"/>
                        <a:pt x="23117" y="14352"/>
                      </a:cubicBezTo>
                      <a:cubicBezTo>
                        <a:pt x="22717" y="14252"/>
                        <a:pt x="22284" y="14185"/>
                        <a:pt x="21883" y="14118"/>
                      </a:cubicBezTo>
                      <a:cubicBezTo>
                        <a:pt x="21650" y="14085"/>
                        <a:pt x="21450" y="14085"/>
                        <a:pt x="21249" y="14052"/>
                      </a:cubicBezTo>
                      <a:cubicBezTo>
                        <a:pt x="21016" y="14018"/>
                        <a:pt x="20816" y="13952"/>
                        <a:pt x="20616" y="13952"/>
                      </a:cubicBezTo>
                      <a:cubicBezTo>
                        <a:pt x="20582" y="13952"/>
                        <a:pt x="20582" y="13885"/>
                        <a:pt x="20616" y="13885"/>
                      </a:cubicBezTo>
                      <a:lnTo>
                        <a:pt x="21350" y="13885"/>
                      </a:lnTo>
                      <a:cubicBezTo>
                        <a:pt x="21583" y="13918"/>
                        <a:pt x="21817" y="13918"/>
                        <a:pt x="22050" y="13952"/>
                      </a:cubicBezTo>
                      <a:cubicBezTo>
                        <a:pt x="22917" y="14052"/>
                        <a:pt x="23751" y="14185"/>
                        <a:pt x="24585" y="14419"/>
                      </a:cubicBezTo>
                      <a:cubicBezTo>
                        <a:pt x="25219" y="14552"/>
                        <a:pt x="25819" y="14752"/>
                        <a:pt x="26420" y="14986"/>
                      </a:cubicBezTo>
                      <a:cubicBezTo>
                        <a:pt x="26020" y="14552"/>
                        <a:pt x="25619" y="14118"/>
                        <a:pt x="25186" y="13718"/>
                      </a:cubicBezTo>
                      <a:cubicBezTo>
                        <a:pt x="24852" y="13418"/>
                        <a:pt x="24552" y="13118"/>
                        <a:pt x="24218" y="12851"/>
                      </a:cubicBezTo>
                      <a:cubicBezTo>
                        <a:pt x="23818" y="12717"/>
                        <a:pt x="23451" y="12551"/>
                        <a:pt x="23017" y="12417"/>
                      </a:cubicBezTo>
                      <a:cubicBezTo>
                        <a:pt x="22584" y="12250"/>
                        <a:pt x="22150" y="12117"/>
                        <a:pt x="21716" y="11950"/>
                      </a:cubicBezTo>
                      <a:cubicBezTo>
                        <a:pt x="20849" y="11683"/>
                        <a:pt x="19982" y="11417"/>
                        <a:pt x="19081" y="11150"/>
                      </a:cubicBezTo>
                      <a:cubicBezTo>
                        <a:pt x="19015" y="11116"/>
                        <a:pt x="19048" y="11016"/>
                        <a:pt x="19115" y="11016"/>
                      </a:cubicBezTo>
                      <a:cubicBezTo>
                        <a:pt x="20015" y="11250"/>
                        <a:pt x="20916" y="11483"/>
                        <a:pt x="21783" y="11750"/>
                      </a:cubicBezTo>
                      <a:cubicBezTo>
                        <a:pt x="22217" y="11884"/>
                        <a:pt x="22684" y="12017"/>
                        <a:pt x="23084" y="12184"/>
                      </a:cubicBezTo>
                      <a:lnTo>
                        <a:pt x="23685" y="12384"/>
                      </a:lnTo>
                      <a:lnTo>
                        <a:pt x="23218" y="12017"/>
                      </a:lnTo>
                      <a:cubicBezTo>
                        <a:pt x="23184" y="12034"/>
                        <a:pt x="23159" y="12042"/>
                        <a:pt x="23138" y="12042"/>
                      </a:cubicBezTo>
                      <a:cubicBezTo>
                        <a:pt x="23117" y="12042"/>
                        <a:pt x="23101" y="12034"/>
                        <a:pt x="23084" y="12017"/>
                      </a:cubicBezTo>
                      <a:cubicBezTo>
                        <a:pt x="22617" y="11817"/>
                        <a:pt x="22150" y="11650"/>
                        <a:pt x="21650" y="11483"/>
                      </a:cubicBezTo>
                      <a:cubicBezTo>
                        <a:pt x="21183" y="11316"/>
                        <a:pt x="20716" y="11150"/>
                        <a:pt x="20215" y="10983"/>
                      </a:cubicBezTo>
                      <a:cubicBezTo>
                        <a:pt x="19015" y="10616"/>
                        <a:pt x="17814" y="10249"/>
                        <a:pt x="16579" y="9949"/>
                      </a:cubicBezTo>
                      <a:cubicBezTo>
                        <a:pt x="16513" y="9949"/>
                        <a:pt x="16513" y="9882"/>
                        <a:pt x="16579" y="9849"/>
                      </a:cubicBezTo>
                      <a:cubicBezTo>
                        <a:pt x="17080" y="9949"/>
                        <a:pt x="17580" y="10049"/>
                        <a:pt x="18047" y="10182"/>
                      </a:cubicBezTo>
                      <a:cubicBezTo>
                        <a:pt x="19215" y="10449"/>
                        <a:pt x="20349" y="10783"/>
                        <a:pt x="21483" y="11183"/>
                      </a:cubicBezTo>
                      <a:cubicBezTo>
                        <a:pt x="21883" y="11316"/>
                        <a:pt x="22284" y="11450"/>
                        <a:pt x="22650" y="11583"/>
                      </a:cubicBezTo>
                      <a:cubicBezTo>
                        <a:pt x="22517" y="11483"/>
                        <a:pt x="22384" y="11383"/>
                        <a:pt x="22183" y="11216"/>
                      </a:cubicBezTo>
                      <a:cubicBezTo>
                        <a:pt x="21950" y="11083"/>
                        <a:pt x="21716" y="10916"/>
                        <a:pt x="21483" y="10749"/>
                      </a:cubicBezTo>
                      <a:cubicBezTo>
                        <a:pt x="20082" y="9815"/>
                        <a:pt x="18614" y="9048"/>
                        <a:pt x="17046" y="8414"/>
                      </a:cubicBezTo>
                      <a:cubicBezTo>
                        <a:pt x="16413" y="8148"/>
                        <a:pt x="15746" y="7947"/>
                        <a:pt x="15078" y="7747"/>
                      </a:cubicBezTo>
                      <a:cubicBezTo>
                        <a:pt x="13944" y="7414"/>
                        <a:pt x="12810" y="7180"/>
                        <a:pt x="11643" y="7080"/>
                      </a:cubicBezTo>
                      <a:cubicBezTo>
                        <a:pt x="11042" y="7013"/>
                        <a:pt x="10442" y="6980"/>
                        <a:pt x="9841" y="6980"/>
                      </a:cubicBezTo>
                      <a:cubicBezTo>
                        <a:pt x="9274" y="6980"/>
                        <a:pt x="8674" y="6980"/>
                        <a:pt x="8073" y="7013"/>
                      </a:cubicBezTo>
                      <a:cubicBezTo>
                        <a:pt x="7973" y="6980"/>
                        <a:pt x="7973" y="6847"/>
                        <a:pt x="8073" y="6813"/>
                      </a:cubicBezTo>
                      <a:cubicBezTo>
                        <a:pt x="8374" y="6780"/>
                        <a:pt x="8640" y="6680"/>
                        <a:pt x="8941" y="6680"/>
                      </a:cubicBezTo>
                      <a:cubicBezTo>
                        <a:pt x="9289" y="6658"/>
                        <a:pt x="9639" y="6647"/>
                        <a:pt x="9990" y="6647"/>
                      </a:cubicBezTo>
                      <a:cubicBezTo>
                        <a:pt x="11250" y="6647"/>
                        <a:pt x="12518" y="6786"/>
                        <a:pt x="13744" y="7047"/>
                      </a:cubicBezTo>
                      <a:lnTo>
                        <a:pt x="13477" y="6947"/>
                      </a:lnTo>
                      <a:cubicBezTo>
                        <a:pt x="12543" y="6613"/>
                        <a:pt x="11643" y="6346"/>
                        <a:pt x="10709" y="6046"/>
                      </a:cubicBezTo>
                      <a:cubicBezTo>
                        <a:pt x="10275" y="5913"/>
                        <a:pt x="9808" y="5779"/>
                        <a:pt x="9308" y="5646"/>
                      </a:cubicBezTo>
                      <a:cubicBezTo>
                        <a:pt x="8841" y="5546"/>
                        <a:pt x="8407" y="5412"/>
                        <a:pt x="7940" y="5245"/>
                      </a:cubicBezTo>
                      <a:cubicBezTo>
                        <a:pt x="7873" y="5212"/>
                        <a:pt x="7907" y="5112"/>
                        <a:pt x="7973" y="5112"/>
                      </a:cubicBezTo>
                      <a:cubicBezTo>
                        <a:pt x="8240" y="5145"/>
                        <a:pt x="8540" y="5212"/>
                        <a:pt x="8807" y="5279"/>
                      </a:cubicBezTo>
                      <a:cubicBezTo>
                        <a:pt x="9074" y="5346"/>
                        <a:pt x="9341" y="5412"/>
                        <a:pt x="9608" y="5479"/>
                      </a:cubicBezTo>
                      <a:cubicBezTo>
                        <a:pt x="10508" y="5746"/>
                        <a:pt x="11442" y="6013"/>
                        <a:pt x="12343" y="6313"/>
                      </a:cubicBezTo>
                      <a:cubicBezTo>
                        <a:pt x="12810" y="6480"/>
                        <a:pt x="13244" y="6646"/>
                        <a:pt x="13711" y="6813"/>
                      </a:cubicBezTo>
                      <a:cubicBezTo>
                        <a:pt x="14178" y="6947"/>
                        <a:pt x="14611" y="7147"/>
                        <a:pt x="15045" y="7347"/>
                      </a:cubicBezTo>
                      <a:cubicBezTo>
                        <a:pt x="15078" y="7380"/>
                        <a:pt x="15078" y="7380"/>
                        <a:pt x="15078" y="7380"/>
                      </a:cubicBezTo>
                      <a:cubicBezTo>
                        <a:pt x="15345" y="7447"/>
                        <a:pt x="15612" y="7547"/>
                        <a:pt x="15879" y="7647"/>
                      </a:cubicBezTo>
                      <a:cubicBezTo>
                        <a:pt x="16246" y="7747"/>
                        <a:pt x="16579" y="7881"/>
                        <a:pt x="16946" y="8014"/>
                      </a:cubicBezTo>
                      <a:lnTo>
                        <a:pt x="17180" y="8114"/>
                      </a:lnTo>
                      <a:cubicBezTo>
                        <a:pt x="17046" y="7981"/>
                        <a:pt x="16946" y="7847"/>
                        <a:pt x="16813" y="7681"/>
                      </a:cubicBezTo>
                      <a:cubicBezTo>
                        <a:pt x="16646" y="7547"/>
                        <a:pt x="16513" y="7380"/>
                        <a:pt x="16379" y="7214"/>
                      </a:cubicBezTo>
                      <a:cubicBezTo>
                        <a:pt x="16213" y="7013"/>
                        <a:pt x="16079" y="6813"/>
                        <a:pt x="15912" y="6580"/>
                      </a:cubicBezTo>
                      <a:cubicBezTo>
                        <a:pt x="15846" y="6480"/>
                        <a:pt x="15746" y="6380"/>
                        <a:pt x="15679" y="6280"/>
                      </a:cubicBezTo>
                      <a:cubicBezTo>
                        <a:pt x="15612" y="6213"/>
                        <a:pt x="15545" y="6113"/>
                        <a:pt x="15512" y="5979"/>
                      </a:cubicBezTo>
                      <a:cubicBezTo>
                        <a:pt x="15479" y="5913"/>
                        <a:pt x="15545" y="5879"/>
                        <a:pt x="15612" y="5879"/>
                      </a:cubicBezTo>
                      <a:cubicBezTo>
                        <a:pt x="15712" y="5979"/>
                        <a:pt x="15779" y="6046"/>
                        <a:pt x="15846" y="6146"/>
                      </a:cubicBezTo>
                      <a:cubicBezTo>
                        <a:pt x="15946" y="6246"/>
                        <a:pt x="16012" y="6346"/>
                        <a:pt x="16079" y="6446"/>
                      </a:cubicBezTo>
                      <a:lnTo>
                        <a:pt x="16413" y="6813"/>
                      </a:lnTo>
                      <a:lnTo>
                        <a:pt x="16579" y="7047"/>
                      </a:lnTo>
                      <a:cubicBezTo>
                        <a:pt x="16880" y="7447"/>
                        <a:pt x="17247" y="7814"/>
                        <a:pt x="17513" y="8248"/>
                      </a:cubicBezTo>
                      <a:lnTo>
                        <a:pt x="17647" y="8314"/>
                      </a:lnTo>
                      <a:cubicBezTo>
                        <a:pt x="17513" y="8014"/>
                        <a:pt x="17380" y="7714"/>
                        <a:pt x="17213" y="7380"/>
                      </a:cubicBezTo>
                      <a:cubicBezTo>
                        <a:pt x="17046" y="7047"/>
                        <a:pt x="16880" y="6713"/>
                        <a:pt x="16680" y="6380"/>
                      </a:cubicBezTo>
                      <a:cubicBezTo>
                        <a:pt x="16513" y="6046"/>
                        <a:pt x="16279" y="5712"/>
                        <a:pt x="16079" y="5412"/>
                      </a:cubicBezTo>
                      <a:cubicBezTo>
                        <a:pt x="15979" y="5245"/>
                        <a:pt x="15879" y="5079"/>
                        <a:pt x="15779" y="4945"/>
                      </a:cubicBezTo>
                      <a:cubicBezTo>
                        <a:pt x="15679" y="4812"/>
                        <a:pt x="15579" y="4645"/>
                        <a:pt x="15512" y="4478"/>
                      </a:cubicBezTo>
                      <a:cubicBezTo>
                        <a:pt x="15485" y="4424"/>
                        <a:pt x="15547" y="4369"/>
                        <a:pt x="15588" y="4369"/>
                      </a:cubicBezTo>
                      <a:cubicBezTo>
                        <a:pt x="15598" y="4369"/>
                        <a:pt x="15606" y="4372"/>
                        <a:pt x="15612" y="4378"/>
                      </a:cubicBezTo>
                      <a:cubicBezTo>
                        <a:pt x="15779" y="4512"/>
                        <a:pt x="15912" y="4678"/>
                        <a:pt x="16012" y="4845"/>
                      </a:cubicBezTo>
                      <a:cubicBezTo>
                        <a:pt x="16112" y="4979"/>
                        <a:pt x="16213" y="5145"/>
                        <a:pt x="16313" y="5312"/>
                      </a:cubicBezTo>
                      <a:cubicBezTo>
                        <a:pt x="16513" y="5612"/>
                        <a:pt x="16713" y="5946"/>
                        <a:pt x="16913" y="6246"/>
                      </a:cubicBezTo>
                      <a:cubicBezTo>
                        <a:pt x="17080" y="6580"/>
                        <a:pt x="17247" y="6913"/>
                        <a:pt x="17413" y="7247"/>
                      </a:cubicBezTo>
                      <a:cubicBezTo>
                        <a:pt x="17614" y="7580"/>
                        <a:pt x="17747" y="7947"/>
                        <a:pt x="17880" y="8314"/>
                      </a:cubicBezTo>
                      <a:cubicBezTo>
                        <a:pt x="17880" y="8348"/>
                        <a:pt x="17880" y="8348"/>
                        <a:pt x="17880" y="8381"/>
                      </a:cubicBezTo>
                      <a:cubicBezTo>
                        <a:pt x="19315" y="9015"/>
                        <a:pt x="20682" y="9782"/>
                        <a:pt x="21983" y="10683"/>
                      </a:cubicBezTo>
                      <a:lnTo>
                        <a:pt x="22183" y="10816"/>
                      </a:lnTo>
                      <a:lnTo>
                        <a:pt x="22517" y="11050"/>
                      </a:lnTo>
                      <a:cubicBezTo>
                        <a:pt x="22117" y="9982"/>
                        <a:pt x="21583" y="8948"/>
                        <a:pt x="21016" y="7981"/>
                      </a:cubicBezTo>
                      <a:cubicBezTo>
                        <a:pt x="20992" y="7934"/>
                        <a:pt x="21035" y="7886"/>
                        <a:pt x="21075" y="7886"/>
                      </a:cubicBezTo>
                      <a:cubicBezTo>
                        <a:pt x="21091" y="7886"/>
                        <a:pt x="21106" y="7894"/>
                        <a:pt x="21116" y="7914"/>
                      </a:cubicBezTo>
                      <a:cubicBezTo>
                        <a:pt x="21817" y="8981"/>
                        <a:pt x="22417" y="10116"/>
                        <a:pt x="22884" y="11316"/>
                      </a:cubicBezTo>
                      <a:cubicBezTo>
                        <a:pt x="23184" y="11550"/>
                        <a:pt x="23518" y="11783"/>
                        <a:pt x="23818" y="12050"/>
                      </a:cubicBezTo>
                      <a:cubicBezTo>
                        <a:pt x="23818" y="12050"/>
                        <a:pt x="23818" y="12017"/>
                        <a:pt x="23818" y="12017"/>
                      </a:cubicBezTo>
                      <a:cubicBezTo>
                        <a:pt x="23718" y="11783"/>
                        <a:pt x="23618" y="11583"/>
                        <a:pt x="23518" y="11350"/>
                      </a:cubicBezTo>
                      <a:cubicBezTo>
                        <a:pt x="23184" y="10616"/>
                        <a:pt x="22817" y="9849"/>
                        <a:pt x="22484" y="9115"/>
                      </a:cubicBezTo>
                      <a:lnTo>
                        <a:pt x="21983" y="7981"/>
                      </a:lnTo>
                      <a:cubicBezTo>
                        <a:pt x="21783" y="7614"/>
                        <a:pt x="21650" y="7214"/>
                        <a:pt x="21483" y="6847"/>
                      </a:cubicBezTo>
                      <a:cubicBezTo>
                        <a:pt x="21483" y="6798"/>
                        <a:pt x="21519" y="6767"/>
                        <a:pt x="21551" y="6767"/>
                      </a:cubicBezTo>
                      <a:cubicBezTo>
                        <a:pt x="21563" y="6767"/>
                        <a:pt x="21574" y="6771"/>
                        <a:pt x="21583" y="6780"/>
                      </a:cubicBezTo>
                      <a:cubicBezTo>
                        <a:pt x="21817" y="7214"/>
                        <a:pt x="22050" y="7614"/>
                        <a:pt x="22250" y="8047"/>
                      </a:cubicBezTo>
                      <a:lnTo>
                        <a:pt x="23284" y="10282"/>
                      </a:lnTo>
                      <a:cubicBezTo>
                        <a:pt x="23484" y="10649"/>
                        <a:pt x="23651" y="11016"/>
                        <a:pt x="23818" y="11417"/>
                      </a:cubicBezTo>
                      <a:cubicBezTo>
                        <a:pt x="23918" y="11583"/>
                        <a:pt x="24018" y="11783"/>
                        <a:pt x="24085" y="11950"/>
                      </a:cubicBezTo>
                      <a:cubicBezTo>
                        <a:pt x="24185" y="12117"/>
                        <a:pt x="24252" y="12284"/>
                        <a:pt x="24285" y="12451"/>
                      </a:cubicBezTo>
                      <a:cubicBezTo>
                        <a:pt x="24652" y="12751"/>
                        <a:pt x="24985" y="13051"/>
                        <a:pt x="25319" y="13351"/>
                      </a:cubicBezTo>
                      <a:cubicBezTo>
                        <a:pt x="25953" y="13952"/>
                        <a:pt x="26553" y="14552"/>
                        <a:pt x="27154" y="15186"/>
                      </a:cubicBezTo>
                      <a:cubicBezTo>
                        <a:pt x="27354" y="15419"/>
                        <a:pt x="27521" y="15620"/>
                        <a:pt x="27721" y="15820"/>
                      </a:cubicBezTo>
                      <a:cubicBezTo>
                        <a:pt x="27787" y="15853"/>
                        <a:pt x="27854" y="15886"/>
                        <a:pt x="27888" y="15920"/>
                      </a:cubicBezTo>
                      <a:cubicBezTo>
                        <a:pt x="27954" y="15953"/>
                        <a:pt x="27954" y="16020"/>
                        <a:pt x="27888" y="16053"/>
                      </a:cubicBezTo>
                      <a:cubicBezTo>
                        <a:pt x="28455" y="16687"/>
                        <a:pt x="28988" y="17354"/>
                        <a:pt x="29489" y="18021"/>
                      </a:cubicBezTo>
                      <a:cubicBezTo>
                        <a:pt x="29122" y="16654"/>
                        <a:pt x="28721" y="15286"/>
                        <a:pt x="28388" y="13885"/>
                      </a:cubicBezTo>
                      <a:cubicBezTo>
                        <a:pt x="28388" y="13866"/>
                        <a:pt x="28421" y="13846"/>
                        <a:pt x="28449" y="13846"/>
                      </a:cubicBezTo>
                      <a:cubicBezTo>
                        <a:pt x="28470" y="13846"/>
                        <a:pt x="28488" y="13857"/>
                        <a:pt x="28488" y="13885"/>
                      </a:cubicBezTo>
                      <a:cubicBezTo>
                        <a:pt x="28922" y="15119"/>
                        <a:pt x="29289" y="16387"/>
                        <a:pt x="29622" y="17621"/>
                      </a:cubicBezTo>
                      <a:lnTo>
                        <a:pt x="29789" y="18188"/>
                      </a:lnTo>
                      <a:cubicBezTo>
                        <a:pt x="29822" y="18255"/>
                        <a:pt x="29789" y="18321"/>
                        <a:pt x="29722" y="18355"/>
                      </a:cubicBezTo>
                      <a:lnTo>
                        <a:pt x="29789" y="18422"/>
                      </a:lnTo>
                      <a:cubicBezTo>
                        <a:pt x="29989" y="18688"/>
                        <a:pt x="30223" y="18989"/>
                        <a:pt x="30423" y="19255"/>
                      </a:cubicBezTo>
                      <a:cubicBezTo>
                        <a:pt x="30256" y="18688"/>
                        <a:pt x="30089" y="18088"/>
                        <a:pt x="29922" y="17521"/>
                      </a:cubicBezTo>
                      <a:cubicBezTo>
                        <a:pt x="29822" y="17121"/>
                        <a:pt x="29722" y="16720"/>
                        <a:pt x="29589" y="16320"/>
                      </a:cubicBezTo>
                      <a:lnTo>
                        <a:pt x="29422" y="15720"/>
                      </a:lnTo>
                      <a:cubicBezTo>
                        <a:pt x="29389" y="15553"/>
                        <a:pt x="29355" y="15353"/>
                        <a:pt x="29322" y="15153"/>
                      </a:cubicBezTo>
                      <a:cubicBezTo>
                        <a:pt x="29322" y="15153"/>
                        <a:pt x="29352" y="15138"/>
                        <a:pt x="29371" y="15138"/>
                      </a:cubicBezTo>
                      <a:cubicBezTo>
                        <a:pt x="29381" y="15138"/>
                        <a:pt x="29389" y="15141"/>
                        <a:pt x="29389" y="15153"/>
                      </a:cubicBezTo>
                      <a:cubicBezTo>
                        <a:pt x="29455" y="15353"/>
                        <a:pt x="29555" y="15519"/>
                        <a:pt x="29622" y="15720"/>
                      </a:cubicBezTo>
                      <a:cubicBezTo>
                        <a:pt x="29689" y="15920"/>
                        <a:pt x="29756" y="16120"/>
                        <a:pt x="29822" y="16287"/>
                      </a:cubicBezTo>
                      <a:cubicBezTo>
                        <a:pt x="29956" y="16687"/>
                        <a:pt x="30056" y="17087"/>
                        <a:pt x="30189" y="17454"/>
                      </a:cubicBezTo>
                      <a:cubicBezTo>
                        <a:pt x="30423" y="18255"/>
                        <a:pt x="30656" y="19022"/>
                        <a:pt x="30856" y="19823"/>
                      </a:cubicBezTo>
                      <a:cubicBezTo>
                        <a:pt x="30856" y="19856"/>
                        <a:pt x="30856" y="19856"/>
                        <a:pt x="30856" y="19889"/>
                      </a:cubicBezTo>
                      <a:lnTo>
                        <a:pt x="30956" y="20056"/>
                      </a:lnTo>
                      <a:cubicBezTo>
                        <a:pt x="31290" y="20523"/>
                        <a:pt x="31624" y="21023"/>
                        <a:pt x="31924" y="21490"/>
                      </a:cubicBezTo>
                      <a:cubicBezTo>
                        <a:pt x="31924" y="21424"/>
                        <a:pt x="31890" y="21357"/>
                        <a:pt x="31890" y="21290"/>
                      </a:cubicBezTo>
                      <a:cubicBezTo>
                        <a:pt x="31824" y="20990"/>
                        <a:pt x="31757" y="20690"/>
                        <a:pt x="31690" y="20356"/>
                      </a:cubicBezTo>
                      <a:cubicBezTo>
                        <a:pt x="31624" y="20056"/>
                        <a:pt x="31557" y="19722"/>
                        <a:pt x="31523" y="19422"/>
                      </a:cubicBezTo>
                      <a:cubicBezTo>
                        <a:pt x="31457" y="19122"/>
                        <a:pt x="31423" y="18788"/>
                        <a:pt x="31390" y="18488"/>
                      </a:cubicBezTo>
                      <a:cubicBezTo>
                        <a:pt x="31390" y="18449"/>
                        <a:pt x="31424" y="18433"/>
                        <a:pt x="31453" y="18433"/>
                      </a:cubicBezTo>
                      <a:cubicBezTo>
                        <a:pt x="31473" y="18433"/>
                        <a:pt x="31490" y="18441"/>
                        <a:pt x="31490" y="18455"/>
                      </a:cubicBezTo>
                      <a:cubicBezTo>
                        <a:pt x="31557" y="18755"/>
                        <a:pt x="31657" y="19055"/>
                        <a:pt x="31724" y="19389"/>
                      </a:cubicBezTo>
                      <a:cubicBezTo>
                        <a:pt x="31790" y="19689"/>
                        <a:pt x="31857" y="20023"/>
                        <a:pt x="31924" y="20323"/>
                      </a:cubicBezTo>
                      <a:cubicBezTo>
                        <a:pt x="31957" y="20490"/>
                        <a:pt x="32024" y="20690"/>
                        <a:pt x="32057" y="20857"/>
                      </a:cubicBezTo>
                      <a:lnTo>
                        <a:pt x="32157" y="21257"/>
                      </a:lnTo>
                      <a:cubicBezTo>
                        <a:pt x="32191" y="21424"/>
                        <a:pt x="32224" y="21557"/>
                        <a:pt x="32257" y="21724"/>
                      </a:cubicBezTo>
                      <a:cubicBezTo>
                        <a:pt x="32291" y="21824"/>
                        <a:pt x="32324" y="21957"/>
                        <a:pt x="32324" y="22057"/>
                      </a:cubicBezTo>
                      <a:lnTo>
                        <a:pt x="32558" y="22424"/>
                      </a:lnTo>
                      <a:lnTo>
                        <a:pt x="32591" y="22424"/>
                      </a:lnTo>
                      <a:cubicBezTo>
                        <a:pt x="32591" y="22424"/>
                        <a:pt x="32624" y="22458"/>
                        <a:pt x="32624" y="22491"/>
                      </a:cubicBezTo>
                      <a:lnTo>
                        <a:pt x="32758" y="22691"/>
                      </a:lnTo>
                      <a:cubicBezTo>
                        <a:pt x="32691" y="22324"/>
                        <a:pt x="32591" y="21924"/>
                        <a:pt x="32558" y="21557"/>
                      </a:cubicBezTo>
                      <a:cubicBezTo>
                        <a:pt x="32424" y="20757"/>
                        <a:pt x="32324" y="19923"/>
                        <a:pt x="32257" y="19089"/>
                      </a:cubicBezTo>
                      <a:cubicBezTo>
                        <a:pt x="32224" y="18555"/>
                        <a:pt x="32191" y="17988"/>
                        <a:pt x="32191" y="17454"/>
                      </a:cubicBezTo>
                      <a:cubicBezTo>
                        <a:pt x="32191" y="17187"/>
                        <a:pt x="32224" y="16887"/>
                        <a:pt x="32257" y="16620"/>
                      </a:cubicBezTo>
                      <a:cubicBezTo>
                        <a:pt x="32257" y="16587"/>
                        <a:pt x="32257" y="16587"/>
                        <a:pt x="32291" y="16587"/>
                      </a:cubicBezTo>
                      <a:cubicBezTo>
                        <a:pt x="32324" y="16587"/>
                        <a:pt x="32357" y="16587"/>
                        <a:pt x="32357" y="16620"/>
                      </a:cubicBezTo>
                      <a:cubicBezTo>
                        <a:pt x="32391" y="17087"/>
                        <a:pt x="32424" y="17554"/>
                        <a:pt x="32424" y="17988"/>
                      </a:cubicBezTo>
                      <a:cubicBezTo>
                        <a:pt x="32491" y="19556"/>
                        <a:pt x="32691" y="21123"/>
                        <a:pt x="32991" y="22658"/>
                      </a:cubicBezTo>
                      <a:cubicBezTo>
                        <a:pt x="33025" y="22725"/>
                        <a:pt x="33058" y="22791"/>
                        <a:pt x="33058" y="22858"/>
                      </a:cubicBezTo>
                      <a:cubicBezTo>
                        <a:pt x="33058" y="22891"/>
                        <a:pt x="33058" y="22925"/>
                        <a:pt x="33058" y="22925"/>
                      </a:cubicBezTo>
                      <a:cubicBezTo>
                        <a:pt x="33025" y="22958"/>
                        <a:pt x="33025" y="22991"/>
                        <a:pt x="32991" y="22991"/>
                      </a:cubicBezTo>
                      <a:lnTo>
                        <a:pt x="33091" y="23158"/>
                      </a:lnTo>
                      <a:lnTo>
                        <a:pt x="33125" y="23225"/>
                      </a:lnTo>
                      <a:cubicBezTo>
                        <a:pt x="33125" y="22991"/>
                        <a:pt x="33058" y="22791"/>
                        <a:pt x="33058" y="22591"/>
                      </a:cubicBezTo>
                      <a:cubicBezTo>
                        <a:pt x="33025" y="22091"/>
                        <a:pt x="33025" y="21624"/>
                        <a:pt x="33025" y="21123"/>
                      </a:cubicBezTo>
                      <a:cubicBezTo>
                        <a:pt x="33025" y="21090"/>
                        <a:pt x="33058" y="21073"/>
                        <a:pt x="33091" y="21073"/>
                      </a:cubicBezTo>
                      <a:cubicBezTo>
                        <a:pt x="33125" y="21073"/>
                        <a:pt x="33158" y="21090"/>
                        <a:pt x="33158" y="21123"/>
                      </a:cubicBezTo>
                      <a:cubicBezTo>
                        <a:pt x="33191" y="21624"/>
                        <a:pt x="33225" y="22091"/>
                        <a:pt x="33291" y="22558"/>
                      </a:cubicBezTo>
                      <a:cubicBezTo>
                        <a:pt x="33291" y="22791"/>
                        <a:pt x="33325" y="23058"/>
                        <a:pt x="33358" y="23292"/>
                      </a:cubicBezTo>
                      <a:lnTo>
                        <a:pt x="33425" y="23592"/>
                      </a:lnTo>
                      <a:cubicBezTo>
                        <a:pt x="33525" y="23759"/>
                        <a:pt x="33625" y="23892"/>
                        <a:pt x="33725" y="24026"/>
                      </a:cubicBezTo>
                      <a:lnTo>
                        <a:pt x="33825" y="24026"/>
                      </a:lnTo>
                      <a:cubicBezTo>
                        <a:pt x="33925" y="24059"/>
                        <a:pt x="33959" y="24159"/>
                        <a:pt x="33925" y="24226"/>
                      </a:cubicBezTo>
                      <a:cubicBezTo>
                        <a:pt x="34125" y="24459"/>
                        <a:pt x="34325" y="24659"/>
                        <a:pt x="34559" y="24859"/>
                      </a:cubicBezTo>
                      <a:lnTo>
                        <a:pt x="34592" y="24893"/>
                      </a:lnTo>
                      <a:cubicBezTo>
                        <a:pt x="34559" y="24726"/>
                        <a:pt x="34526" y="24526"/>
                        <a:pt x="34492" y="24359"/>
                      </a:cubicBezTo>
                      <a:cubicBezTo>
                        <a:pt x="34426" y="24026"/>
                        <a:pt x="34359" y="23659"/>
                        <a:pt x="34325" y="23292"/>
                      </a:cubicBezTo>
                      <a:cubicBezTo>
                        <a:pt x="34259" y="22925"/>
                        <a:pt x="34225" y="22558"/>
                        <a:pt x="34159" y="22191"/>
                      </a:cubicBezTo>
                      <a:cubicBezTo>
                        <a:pt x="34125" y="21857"/>
                        <a:pt x="34092" y="21524"/>
                        <a:pt x="34125" y="21157"/>
                      </a:cubicBezTo>
                      <a:cubicBezTo>
                        <a:pt x="34125" y="21140"/>
                        <a:pt x="34142" y="21132"/>
                        <a:pt x="34159" y="21132"/>
                      </a:cubicBezTo>
                      <a:cubicBezTo>
                        <a:pt x="34175" y="21132"/>
                        <a:pt x="34192" y="21140"/>
                        <a:pt x="34192" y="21157"/>
                      </a:cubicBezTo>
                      <a:cubicBezTo>
                        <a:pt x="34292" y="21490"/>
                        <a:pt x="34359" y="21857"/>
                        <a:pt x="34392" y="22191"/>
                      </a:cubicBezTo>
                      <a:cubicBezTo>
                        <a:pt x="34426" y="22558"/>
                        <a:pt x="34459" y="22925"/>
                        <a:pt x="34526" y="23258"/>
                      </a:cubicBezTo>
                      <a:cubicBezTo>
                        <a:pt x="34592" y="23625"/>
                        <a:pt x="34659" y="23992"/>
                        <a:pt x="34726" y="24326"/>
                      </a:cubicBezTo>
                      <a:cubicBezTo>
                        <a:pt x="34759" y="24493"/>
                        <a:pt x="34792" y="24659"/>
                        <a:pt x="34826" y="24793"/>
                      </a:cubicBezTo>
                      <a:cubicBezTo>
                        <a:pt x="34859" y="24926"/>
                        <a:pt x="34893" y="25060"/>
                        <a:pt x="34893" y="25160"/>
                      </a:cubicBezTo>
                      <a:lnTo>
                        <a:pt x="34993" y="25226"/>
                      </a:lnTo>
                      <a:lnTo>
                        <a:pt x="34926" y="25026"/>
                      </a:lnTo>
                      <a:cubicBezTo>
                        <a:pt x="34893" y="24859"/>
                        <a:pt x="34859" y="24693"/>
                        <a:pt x="34826" y="24526"/>
                      </a:cubicBezTo>
                      <a:cubicBezTo>
                        <a:pt x="34826" y="24493"/>
                        <a:pt x="34826" y="24459"/>
                        <a:pt x="34826" y="24426"/>
                      </a:cubicBezTo>
                      <a:cubicBezTo>
                        <a:pt x="34759" y="24026"/>
                        <a:pt x="34726" y="23625"/>
                        <a:pt x="34692" y="23192"/>
                      </a:cubicBezTo>
                      <a:cubicBezTo>
                        <a:pt x="34659" y="22791"/>
                        <a:pt x="34659" y="22391"/>
                        <a:pt x="34659" y="21991"/>
                      </a:cubicBezTo>
                      <a:cubicBezTo>
                        <a:pt x="34659" y="21791"/>
                        <a:pt x="34659" y="21590"/>
                        <a:pt x="34659" y="21357"/>
                      </a:cubicBezTo>
                      <a:cubicBezTo>
                        <a:pt x="34659" y="21157"/>
                        <a:pt x="34692" y="20957"/>
                        <a:pt x="34759" y="20757"/>
                      </a:cubicBezTo>
                      <a:cubicBezTo>
                        <a:pt x="34776" y="20723"/>
                        <a:pt x="34809" y="20707"/>
                        <a:pt x="34842" y="20707"/>
                      </a:cubicBezTo>
                      <a:cubicBezTo>
                        <a:pt x="34876" y="20707"/>
                        <a:pt x="34909" y="20723"/>
                        <a:pt x="34926" y="20757"/>
                      </a:cubicBezTo>
                      <a:cubicBezTo>
                        <a:pt x="34926" y="20957"/>
                        <a:pt x="34926" y="21157"/>
                        <a:pt x="34926" y="21357"/>
                      </a:cubicBezTo>
                      <a:lnTo>
                        <a:pt x="34926" y="21957"/>
                      </a:lnTo>
                      <a:lnTo>
                        <a:pt x="34926" y="22391"/>
                      </a:lnTo>
                      <a:cubicBezTo>
                        <a:pt x="34926" y="22625"/>
                        <a:pt x="34959" y="22891"/>
                        <a:pt x="34959" y="23158"/>
                      </a:cubicBezTo>
                      <a:cubicBezTo>
                        <a:pt x="34993" y="23592"/>
                        <a:pt x="35026" y="23959"/>
                        <a:pt x="35093" y="24392"/>
                      </a:cubicBezTo>
                      <a:cubicBezTo>
                        <a:pt x="35126" y="24559"/>
                        <a:pt x="35159" y="24759"/>
                        <a:pt x="35193" y="24960"/>
                      </a:cubicBezTo>
                      <a:cubicBezTo>
                        <a:pt x="35226" y="25060"/>
                        <a:pt x="35259" y="25160"/>
                        <a:pt x="35259" y="25260"/>
                      </a:cubicBezTo>
                      <a:cubicBezTo>
                        <a:pt x="35293" y="25326"/>
                        <a:pt x="35293" y="25393"/>
                        <a:pt x="35259" y="25460"/>
                      </a:cubicBezTo>
                      <a:cubicBezTo>
                        <a:pt x="35360" y="25527"/>
                        <a:pt x="35493" y="25593"/>
                        <a:pt x="35593" y="25660"/>
                      </a:cubicBezTo>
                      <a:lnTo>
                        <a:pt x="35760" y="25727"/>
                      </a:lnTo>
                      <a:cubicBezTo>
                        <a:pt x="36160" y="25827"/>
                        <a:pt x="36527" y="25994"/>
                        <a:pt x="36894" y="26127"/>
                      </a:cubicBezTo>
                      <a:cubicBezTo>
                        <a:pt x="36894" y="26127"/>
                        <a:pt x="36894" y="26094"/>
                        <a:pt x="36894" y="26094"/>
                      </a:cubicBezTo>
                      <a:cubicBezTo>
                        <a:pt x="36861" y="25994"/>
                        <a:pt x="36827" y="25927"/>
                        <a:pt x="36827" y="25860"/>
                      </a:cubicBezTo>
                      <a:cubicBezTo>
                        <a:pt x="36794" y="25727"/>
                        <a:pt x="36794" y="25627"/>
                        <a:pt x="36794" y="25493"/>
                      </a:cubicBezTo>
                      <a:cubicBezTo>
                        <a:pt x="36794" y="25427"/>
                        <a:pt x="36794" y="25293"/>
                        <a:pt x="36894" y="25293"/>
                      </a:cubicBezTo>
                      <a:cubicBezTo>
                        <a:pt x="36994" y="25293"/>
                        <a:pt x="36994" y="25360"/>
                        <a:pt x="36994" y="25493"/>
                      </a:cubicBezTo>
                      <a:cubicBezTo>
                        <a:pt x="36994" y="25627"/>
                        <a:pt x="37027" y="25727"/>
                        <a:pt x="37027" y="25860"/>
                      </a:cubicBezTo>
                      <a:cubicBezTo>
                        <a:pt x="37061" y="25927"/>
                        <a:pt x="37061" y="25994"/>
                        <a:pt x="37061" y="26027"/>
                      </a:cubicBezTo>
                      <a:cubicBezTo>
                        <a:pt x="37094" y="26094"/>
                        <a:pt x="37094" y="26160"/>
                        <a:pt x="37094" y="26227"/>
                      </a:cubicBezTo>
                      <a:lnTo>
                        <a:pt x="37628" y="26461"/>
                      </a:lnTo>
                      <a:lnTo>
                        <a:pt x="37828" y="26561"/>
                      </a:lnTo>
                      <a:lnTo>
                        <a:pt x="37861" y="26561"/>
                      </a:lnTo>
                      <a:cubicBezTo>
                        <a:pt x="37895" y="26561"/>
                        <a:pt x="37928" y="26561"/>
                        <a:pt x="37928" y="26594"/>
                      </a:cubicBezTo>
                      <a:cubicBezTo>
                        <a:pt x="38295" y="26794"/>
                        <a:pt x="38595" y="26928"/>
                        <a:pt x="38995" y="27161"/>
                      </a:cubicBezTo>
                      <a:cubicBezTo>
                        <a:pt x="39429" y="27428"/>
                        <a:pt x="39796" y="27661"/>
                        <a:pt x="40230" y="27928"/>
                      </a:cubicBezTo>
                      <a:cubicBezTo>
                        <a:pt x="40163" y="27862"/>
                        <a:pt x="40096" y="27762"/>
                        <a:pt x="40063" y="27661"/>
                      </a:cubicBezTo>
                      <a:cubicBezTo>
                        <a:pt x="39996" y="27528"/>
                        <a:pt x="39963" y="27395"/>
                        <a:pt x="39929" y="27261"/>
                      </a:cubicBezTo>
                      <a:cubicBezTo>
                        <a:pt x="39896" y="27161"/>
                        <a:pt x="39829" y="26994"/>
                        <a:pt x="39896" y="26894"/>
                      </a:cubicBezTo>
                      <a:lnTo>
                        <a:pt x="39963" y="26894"/>
                      </a:lnTo>
                      <a:cubicBezTo>
                        <a:pt x="39996" y="26928"/>
                        <a:pt x="40030" y="26994"/>
                        <a:pt x="40063" y="27061"/>
                      </a:cubicBezTo>
                      <a:cubicBezTo>
                        <a:pt x="40063" y="27094"/>
                        <a:pt x="40096" y="27161"/>
                        <a:pt x="40130" y="27228"/>
                      </a:cubicBezTo>
                      <a:cubicBezTo>
                        <a:pt x="40163" y="27361"/>
                        <a:pt x="40196" y="27461"/>
                        <a:pt x="40263" y="27561"/>
                      </a:cubicBezTo>
                      <a:cubicBezTo>
                        <a:pt x="40330" y="27695"/>
                        <a:pt x="40363" y="27795"/>
                        <a:pt x="40430" y="27895"/>
                      </a:cubicBezTo>
                      <a:cubicBezTo>
                        <a:pt x="40463" y="27962"/>
                        <a:pt x="40497" y="28028"/>
                        <a:pt x="40530" y="28095"/>
                      </a:cubicBezTo>
                      <a:cubicBezTo>
                        <a:pt x="40563" y="28128"/>
                        <a:pt x="40563" y="28162"/>
                        <a:pt x="40597" y="28195"/>
                      </a:cubicBezTo>
                      <a:cubicBezTo>
                        <a:pt x="41164" y="28629"/>
                        <a:pt x="41697" y="29029"/>
                        <a:pt x="42231" y="29463"/>
                      </a:cubicBezTo>
                      <a:cubicBezTo>
                        <a:pt x="42098" y="29263"/>
                        <a:pt x="41898" y="28929"/>
                        <a:pt x="41731" y="28696"/>
                      </a:cubicBezTo>
                      <a:cubicBezTo>
                        <a:pt x="41597" y="28429"/>
                        <a:pt x="41464" y="28162"/>
                        <a:pt x="41330" y="27895"/>
                      </a:cubicBezTo>
                      <a:cubicBezTo>
                        <a:pt x="41197" y="27628"/>
                        <a:pt x="41097" y="27328"/>
                        <a:pt x="40997" y="27061"/>
                      </a:cubicBezTo>
                      <a:cubicBezTo>
                        <a:pt x="40997" y="27038"/>
                        <a:pt x="41029" y="26999"/>
                        <a:pt x="41059" y="26999"/>
                      </a:cubicBezTo>
                      <a:cubicBezTo>
                        <a:pt x="41073" y="26999"/>
                        <a:pt x="41087" y="27007"/>
                        <a:pt x="41097" y="27028"/>
                      </a:cubicBezTo>
                      <a:cubicBezTo>
                        <a:pt x="41364" y="27495"/>
                        <a:pt x="41597" y="27995"/>
                        <a:pt x="41898" y="28495"/>
                      </a:cubicBezTo>
                      <a:cubicBezTo>
                        <a:pt x="41464" y="27628"/>
                        <a:pt x="41164" y="26727"/>
                        <a:pt x="40997" y="25827"/>
                      </a:cubicBezTo>
                      <a:cubicBezTo>
                        <a:pt x="40830" y="24826"/>
                        <a:pt x="40763" y="23792"/>
                        <a:pt x="40730" y="22791"/>
                      </a:cubicBezTo>
                      <a:cubicBezTo>
                        <a:pt x="40730" y="22391"/>
                        <a:pt x="40663" y="22024"/>
                        <a:pt x="40563" y="21624"/>
                      </a:cubicBezTo>
                      <a:cubicBezTo>
                        <a:pt x="40530" y="21791"/>
                        <a:pt x="40497" y="21924"/>
                        <a:pt x="40497" y="22091"/>
                      </a:cubicBezTo>
                      <a:cubicBezTo>
                        <a:pt x="40463" y="22424"/>
                        <a:pt x="40396" y="22791"/>
                        <a:pt x="40330" y="23125"/>
                      </a:cubicBezTo>
                      <a:cubicBezTo>
                        <a:pt x="40310" y="23144"/>
                        <a:pt x="40280" y="23163"/>
                        <a:pt x="40258" y="23163"/>
                      </a:cubicBezTo>
                      <a:cubicBezTo>
                        <a:pt x="40242" y="23163"/>
                        <a:pt x="40230" y="23153"/>
                        <a:pt x="40230" y="23125"/>
                      </a:cubicBezTo>
                      <a:cubicBezTo>
                        <a:pt x="40163" y="22758"/>
                        <a:pt x="40196" y="22391"/>
                        <a:pt x="40263" y="22057"/>
                      </a:cubicBezTo>
                      <a:cubicBezTo>
                        <a:pt x="40296" y="21791"/>
                        <a:pt x="40363" y="21490"/>
                        <a:pt x="40463" y="21224"/>
                      </a:cubicBezTo>
                      <a:cubicBezTo>
                        <a:pt x="40396" y="21057"/>
                        <a:pt x="40330" y="20890"/>
                        <a:pt x="40230" y="20723"/>
                      </a:cubicBezTo>
                      <a:cubicBezTo>
                        <a:pt x="40196" y="20823"/>
                        <a:pt x="40163" y="20890"/>
                        <a:pt x="40130" y="20990"/>
                      </a:cubicBezTo>
                      <a:cubicBezTo>
                        <a:pt x="40063" y="21190"/>
                        <a:pt x="39996" y="21424"/>
                        <a:pt x="39929" y="21624"/>
                      </a:cubicBezTo>
                      <a:cubicBezTo>
                        <a:pt x="39729" y="22358"/>
                        <a:pt x="39596" y="23092"/>
                        <a:pt x="39529" y="23859"/>
                      </a:cubicBezTo>
                      <a:cubicBezTo>
                        <a:pt x="39462" y="24226"/>
                        <a:pt x="39462" y="24593"/>
                        <a:pt x="39462" y="24960"/>
                      </a:cubicBezTo>
                      <a:lnTo>
                        <a:pt x="39462" y="25527"/>
                      </a:lnTo>
                      <a:cubicBezTo>
                        <a:pt x="39496" y="25727"/>
                        <a:pt x="39496" y="25894"/>
                        <a:pt x="39462" y="26094"/>
                      </a:cubicBezTo>
                      <a:cubicBezTo>
                        <a:pt x="39446" y="26144"/>
                        <a:pt x="39412" y="26169"/>
                        <a:pt x="39379" y="26169"/>
                      </a:cubicBezTo>
                      <a:cubicBezTo>
                        <a:pt x="39346" y="26169"/>
                        <a:pt x="39312" y="26144"/>
                        <a:pt x="39296" y="26094"/>
                      </a:cubicBezTo>
                      <a:cubicBezTo>
                        <a:pt x="39229" y="25894"/>
                        <a:pt x="39162" y="25660"/>
                        <a:pt x="39196" y="25460"/>
                      </a:cubicBezTo>
                      <a:lnTo>
                        <a:pt x="39196" y="24793"/>
                      </a:lnTo>
                      <a:cubicBezTo>
                        <a:pt x="39196" y="24026"/>
                        <a:pt x="39262" y="23225"/>
                        <a:pt x="39429" y="22458"/>
                      </a:cubicBezTo>
                      <a:cubicBezTo>
                        <a:pt x="39496" y="22191"/>
                        <a:pt x="39563" y="21891"/>
                        <a:pt x="39663" y="21590"/>
                      </a:cubicBezTo>
                      <a:cubicBezTo>
                        <a:pt x="39696" y="21524"/>
                        <a:pt x="39696" y="21424"/>
                        <a:pt x="39729" y="21357"/>
                      </a:cubicBezTo>
                      <a:cubicBezTo>
                        <a:pt x="39796" y="21157"/>
                        <a:pt x="39863" y="20990"/>
                        <a:pt x="39929" y="20823"/>
                      </a:cubicBezTo>
                      <a:cubicBezTo>
                        <a:pt x="39996" y="20656"/>
                        <a:pt x="40030" y="20523"/>
                        <a:pt x="40096" y="20390"/>
                      </a:cubicBezTo>
                      <a:cubicBezTo>
                        <a:pt x="39996" y="20223"/>
                        <a:pt x="39863" y="20023"/>
                        <a:pt x="39729" y="19856"/>
                      </a:cubicBezTo>
                      <a:cubicBezTo>
                        <a:pt x="39329" y="19389"/>
                        <a:pt x="38895" y="18955"/>
                        <a:pt x="38428" y="18522"/>
                      </a:cubicBezTo>
                      <a:lnTo>
                        <a:pt x="38328" y="18422"/>
                      </a:lnTo>
                      <a:cubicBezTo>
                        <a:pt x="38328" y="18722"/>
                        <a:pt x="38295" y="19022"/>
                        <a:pt x="38262" y="19322"/>
                      </a:cubicBezTo>
                      <a:cubicBezTo>
                        <a:pt x="38228" y="19456"/>
                        <a:pt x="38228" y="19622"/>
                        <a:pt x="38195" y="19756"/>
                      </a:cubicBezTo>
                      <a:cubicBezTo>
                        <a:pt x="38162" y="20023"/>
                        <a:pt x="38095" y="20290"/>
                        <a:pt x="37995" y="20523"/>
                      </a:cubicBezTo>
                      <a:cubicBezTo>
                        <a:pt x="37961" y="20757"/>
                        <a:pt x="37861" y="20990"/>
                        <a:pt x="37728" y="21190"/>
                      </a:cubicBezTo>
                      <a:cubicBezTo>
                        <a:pt x="37728" y="21207"/>
                        <a:pt x="37720" y="21215"/>
                        <a:pt x="37711" y="21215"/>
                      </a:cubicBezTo>
                      <a:cubicBezTo>
                        <a:pt x="37703" y="21215"/>
                        <a:pt x="37695" y="21207"/>
                        <a:pt x="37695" y="21190"/>
                      </a:cubicBezTo>
                      <a:cubicBezTo>
                        <a:pt x="37695" y="21190"/>
                        <a:pt x="37695" y="21190"/>
                        <a:pt x="37695" y="21157"/>
                      </a:cubicBezTo>
                      <a:cubicBezTo>
                        <a:pt x="37728" y="20923"/>
                        <a:pt x="37795" y="20656"/>
                        <a:pt x="37861" y="20423"/>
                      </a:cubicBezTo>
                      <a:cubicBezTo>
                        <a:pt x="37928" y="20189"/>
                        <a:pt x="37961" y="19956"/>
                        <a:pt x="38028" y="19722"/>
                      </a:cubicBezTo>
                      <a:cubicBezTo>
                        <a:pt x="38095" y="19222"/>
                        <a:pt x="38162" y="18755"/>
                        <a:pt x="38162" y="18288"/>
                      </a:cubicBezTo>
                      <a:lnTo>
                        <a:pt x="37995" y="18088"/>
                      </a:lnTo>
                      <a:lnTo>
                        <a:pt x="37995" y="18088"/>
                      </a:lnTo>
                      <a:cubicBezTo>
                        <a:pt x="38028" y="18255"/>
                        <a:pt x="38028" y="18422"/>
                        <a:pt x="37995" y="18622"/>
                      </a:cubicBezTo>
                      <a:cubicBezTo>
                        <a:pt x="37995" y="18855"/>
                        <a:pt x="37961" y="19089"/>
                        <a:pt x="37895" y="19322"/>
                      </a:cubicBezTo>
                      <a:cubicBezTo>
                        <a:pt x="37728" y="20156"/>
                        <a:pt x="37361" y="20957"/>
                        <a:pt x="37094" y="21791"/>
                      </a:cubicBezTo>
                      <a:cubicBezTo>
                        <a:pt x="36961" y="22191"/>
                        <a:pt x="36861" y="22591"/>
                        <a:pt x="36827" y="22991"/>
                      </a:cubicBezTo>
                      <a:cubicBezTo>
                        <a:pt x="36794" y="23225"/>
                        <a:pt x="36794" y="23425"/>
                        <a:pt x="36827" y="23625"/>
                      </a:cubicBezTo>
                      <a:cubicBezTo>
                        <a:pt x="36827" y="23825"/>
                        <a:pt x="36894" y="24026"/>
                        <a:pt x="36894" y="24226"/>
                      </a:cubicBezTo>
                      <a:cubicBezTo>
                        <a:pt x="36894" y="24290"/>
                        <a:pt x="36838" y="24327"/>
                        <a:pt x="36790" y="24327"/>
                      </a:cubicBezTo>
                      <a:cubicBezTo>
                        <a:pt x="36763" y="24327"/>
                        <a:pt x="36739" y="24316"/>
                        <a:pt x="36727" y="24292"/>
                      </a:cubicBezTo>
                      <a:cubicBezTo>
                        <a:pt x="36560" y="23859"/>
                        <a:pt x="36494" y="23392"/>
                        <a:pt x="36594" y="22925"/>
                      </a:cubicBezTo>
                      <a:cubicBezTo>
                        <a:pt x="36761" y="22091"/>
                        <a:pt x="36994" y="21257"/>
                        <a:pt x="37328" y="20490"/>
                      </a:cubicBezTo>
                      <a:cubicBezTo>
                        <a:pt x="37494" y="20056"/>
                        <a:pt x="37628" y="19656"/>
                        <a:pt x="37728" y="19222"/>
                      </a:cubicBezTo>
                      <a:cubicBezTo>
                        <a:pt x="37761" y="19022"/>
                        <a:pt x="37795" y="18788"/>
                        <a:pt x="37828" y="18588"/>
                      </a:cubicBezTo>
                      <a:cubicBezTo>
                        <a:pt x="37861" y="18355"/>
                        <a:pt x="37828" y="18155"/>
                        <a:pt x="37861" y="17955"/>
                      </a:cubicBezTo>
                      <a:lnTo>
                        <a:pt x="37695" y="17788"/>
                      </a:lnTo>
                      <a:cubicBezTo>
                        <a:pt x="37695" y="18155"/>
                        <a:pt x="37661" y="18522"/>
                        <a:pt x="37561" y="18889"/>
                      </a:cubicBezTo>
                      <a:cubicBezTo>
                        <a:pt x="37528" y="19155"/>
                        <a:pt x="37461" y="19389"/>
                        <a:pt x="37394" y="19622"/>
                      </a:cubicBezTo>
                      <a:cubicBezTo>
                        <a:pt x="37361" y="19722"/>
                        <a:pt x="37328" y="19823"/>
                        <a:pt x="37294" y="19956"/>
                      </a:cubicBezTo>
                      <a:cubicBezTo>
                        <a:pt x="37261" y="20056"/>
                        <a:pt x="37194" y="20123"/>
                        <a:pt x="37127" y="20223"/>
                      </a:cubicBezTo>
                      <a:cubicBezTo>
                        <a:pt x="37119" y="20232"/>
                        <a:pt x="37107" y="20236"/>
                        <a:pt x="37095" y="20236"/>
                      </a:cubicBezTo>
                      <a:cubicBezTo>
                        <a:pt x="37063" y="20236"/>
                        <a:pt x="37027" y="20205"/>
                        <a:pt x="37027" y="20156"/>
                      </a:cubicBezTo>
                      <a:cubicBezTo>
                        <a:pt x="37027" y="20056"/>
                        <a:pt x="37027" y="19923"/>
                        <a:pt x="37094" y="19823"/>
                      </a:cubicBezTo>
                      <a:lnTo>
                        <a:pt x="37194" y="19522"/>
                      </a:lnTo>
                      <a:cubicBezTo>
                        <a:pt x="37261" y="19289"/>
                        <a:pt x="37294" y="19055"/>
                        <a:pt x="37361" y="18822"/>
                      </a:cubicBezTo>
                      <a:cubicBezTo>
                        <a:pt x="37428" y="18422"/>
                        <a:pt x="37494" y="17988"/>
                        <a:pt x="37494" y="17588"/>
                      </a:cubicBezTo>
                      <a:cubicBezTo>
                        <a:pt x="37328" y="17387"/>
                        <a:pt x="37194" y="17221"/>
                        <a:pt x="37027" y="17021"/>
                      </a:cubicBezTo>
                      <a:cubicBezTo>
                        <a:pt x="36761" y="16687"/>
                        <a:pt x="36527" y="16353"/>
                        <a:pt x="36294" y="15986"/>
                      </a:cubicBezTo>
                      <a:cubicBezTo>
                        <a:pt x="36227" y="16287"/>
                        <a:pt x="36160" y="16620"/>
                        <a:pt x="36093" y="16920"/>
                      </a:cubicBezTo>
                      <a:cubicBezTo>
                        <a:pt x="36060" y="17154"/>
                        <a:pt x="36027" y="17387"/>
                        <a:pt x="35993" y="17654"/>
                      </a:cubicBezTo>
                      <a:cubicBezTo>
                        <a:pt x="35960" y="17854"/>
                        <a:pt x="35927" y="18088"/>
                        <a:pt x="35860" y="18321"/>
                      </a:cubicBezTo>
                      <a:cubicBezTo>
                        <a:pt x="35843" y="18338"/>
                        <a:pt x="35827" y="18346"/>
                        <a:pt x="35810" y="18346"/>
                      </a:cubicBezTo>
                      <a:cubicBezTo>
                        <a:pt x="35793" y="18346"/>
                        <a:pt x="35776" y="18338"/>
                        <a:pt x="35760" y="18321"/>
                      </a:cubicBezTo>
                      <a:cubicBezTo>
                        <a:pt x="35726" y="18088"/>
                        <a:pt x="35726" y="17854"/>
                        <a:pt x="35760" y="17621"/>
                      </a:cubicBezTo>
                      <a:cubicBezTo>
                        <a:pt x="35793" y="17387"/>
                        <a:pt x="35827" y="17154"/>
                        <a:pt x="35893" y="16920"/>
                      </a:cubicBezTo>
                      <a:cubicBezTo>
                        <a:pt x="35960" y="16520"/>
                        <a:pt x="36027" y="16153"/>
                        <a:pt x="36160" y="15786"/>
                      </a:cubicBezTo>
                      <a:lnTo>
                        <a:pt x="35927" y="15453"/>
                      </a:lnTo>
                      <a:cubicBezTo>
                        <a:pt x="35793" y="15853"/>
                        <a:pt x="35693" y="16287"/>
                        <a:pt x="35593" y="16687"/>
                      </a:cubicBezTo>
                      <a:cubicBezTo>
                        <a:pt x="35526" y="16987"/>
                        <a:pt x="35460" y="17287"/>
                        <a:pt x="35426" y="17554"/>
                      </a:cubicBezTo>
                      <a:cubicBezTo>
                        <a:pt x="35393" y="17688"/>
                        <a:pt x="35360" y="17821"/>
                        <a:pt x="35326" y="17988"/>
                      </a:cubicBezTo>
                      <a:cubicBezTo>
                        <a:pt x="35326" y="18121"/>
                        <a:pt x="35293" y="18255"/>
                        <a:pt x="35226" y="18388"/>
                      </a:cubicBezTo>
                      <a:cubicBezTo>
                        <a:pt x="35226" y="18433"/>
                        <a:pt x="35206" y="18451"/>
                        <a:pt x="35183" y="18451"/>
                      </a:cubicBezTo>
                      <a:cubicBezTo>
                        <a:pt x="35156" y="18451"/>
                        <a:pt x="35126" y="18425"/>
                        <a:pt x="35126" y="18388"/>
                      </a:cubicBezTo>
                      <a:cubicBezTo>
                        <a:pt x="35093" y="18255"/>
                        <a:pt x="35093" y="18088"/>
                        <a:pt x="35126" y="17955"/>
                      </a:cubicBezTo>
                      <a:cubicBezTo>
                        <a:pt x="35126" y="17821"/>
                        <a:pt x="35159" y="17688"/>
                        <a:pt x="35193" y="17554"/>
                      </a:cubicBezTo>
                      <a:cubicBezTo>
                        <a:pt x="35226" y="17254"/>
                        <a:pt x="35293" y="16954"/>
                        <a:pt x="35360" y="16654"/>
                      </a:cubicBezTo>
                      <a:cubicBezTo>
                        <a:pt x="35493" y="16187"/>
                        <a:pt x="35626" y="15720"/>
                        <a:pt x="35793" y="15286"/>
                      </a:cubicBezTo>
                      <a:lnTo>
                        <a:pt x="35660" y="15052"/>
                      </a:lnTo>
                      <a:cubicBezTo>
                        <a:pt x="35593" y="15219"/>
                        <a:pt x="35526" y="15419"/>
                        <a:pt x="35493" y="15586"/>
                      </a:cubicBezTo>
                      <a:cubicBezTo>
                        <a:pt x="35426" y="15720"/>
                        <a:pt x="35393" y="15886"/>
                        <a:pt x="35326" y="16020"/>
                      </a:cubicBezTo>
                      <a:cubicBezTo>
                        <a:pt x="35293" y="16187"/>
                        <a:pt x="35226" y="16320"/>
                        <a:pt x="35159" y="16453"/>
                      </a:cubicBezTo>
                      <a:cubicBezTo>
                        <a:pt x="35150" y="16463"/>
                        <a:pt x="35137" y="16467"/>
                        <a:pt x="35124" y="16467"/>
                      </a:cubicBezTo>
                      <a:cubicBezTo>
                        <a:pt x="35093" y="16467"/>
                        <a:pt x="35059" y="16444"/>
                        <a:pt x="35059" y="16420"/>
                      </a:cubicBezTo>
                      <a:cubicBezTo>
                        <a:pt x="35059" y="16253"/>
                        <a:pt x="35126" y="16087"/>
                        <a:pt x="35159" y="15953"/>
                      </a:cubicBezTo>
                      <a:cubicBezTo>
                        <a:pt x="35226" y="15820"/>
                        <a:pt x="35259" y="15686"/>
                        <a:pt x="35326" y="15553"/>
                      </a:cubicBezTo>
                      <a:cubicBezTo>
                        <a:pt x="35393" y="15319"/>
                        <a:pt x="35460" y="15086"/>
                        <a:pt x="35560" y="14886"/>
                      </a:cubicBezTo>
                      <a:cubicBezTo>
                        <a:pt x="34993" y="13852"/>
                        <a:pt x="34526" y="12818"/>
                        <a:pt x="34059" y="11783"/>
                      </a:cubicBezTo>
                      <a:cubicBezTo>
                        <a:pt x="33792" y="11283"/>
                        <a:pt x="33592" y="10783"/>
                        <a:pt x="33391" y="10282"/>
                      </a:cubicBezTo>
                      <a:lnTo>
                        <a:pt x="33391" y="10249"/>
                      </a:lnTo>
                      <a:cubicBezTo>
                        <a:pt x="33191" y="9849"/>
                        <a:pt x="33025" y="9415"/>
                        <a:pt x="32824" y="9015"/>
                      </a:cubicBezTo>
                      <a:cubicBezTo>
                        <a:pt x="32791" y="9315"/>
                        <a:pt x="32758" y="9615"/>
                        <a:pt x="32724" y="9915"/>
                      </a:cubicBezTo>
                      <a:cubicBezTo>
                        <a:pt x="32658" y="10783"/>
                        <a:pt x="32591" y="11683"/>
                        <a:pt x="32558" y="12551"/>
                      </a:cubicBezTo>
                      <a:cubicBezTo>
                        <a:pt x="32524" y="13018"/>
                        <a:pt x="32524" y="13451"/>
                        <a:pt x="32524" y="13885"/>
                      </a:cubicBezTo>
                      <a:lnTo>
                        <a:pt x="32524" y="14052"/>
                      </a:lnTo>
                      <a:cubicBezTo>
                        <a:pt x="32524" y="14419"/>
                        <a:pt x="32491" y="14786"/>
                        <a:pt x="32424" y="15186"/>
                      </a:cubicBezTo>
                      <a:cubicBezTo>
                        <a:pt x="32424" y="15214"/>
                        <a:pt x="32412" y="15224"/>
                        <a:pt x="32398" y="15224"/>
                      </a:cubicBezTo>
                      <a:cubicBezTo>
                        <a:pt x="32380" y="15224"/>
                        <a:pt x="32357" y="15205"/>
                        <a:pt x="32357" y="15186"/>
                      </a:cubicBezTo>
                      <a:lnTo>
                        <a:pt x="32357" y="15086"/>
                      </a:lnTo>
                      <a:cubicBezTo>
                        <a:pt x="32291" y="14619"/>
                        <a:pt x="32291" y="14152"/>
                        <a:pt x="32324" y="13685"/>
                      </a:cubicBezTo>
                      <a:cubicBezTo>
                        <a:pt x="32324" y="12017"/>
                        <a:pt x="32457" y="10382"/>
                        <a:pt x="32691" y="8748"/>
                      </a:cubicBezTo>
                      <a:cubicBezTo>
                        <a:pt x="32558" y="8414"/>
                        <a:pt x="32391" y="8114"/>
                        <a:pt x="32224" y="7781"/>
                      </a:cubicBezTo>
                      <a:cubicBezTo>
                        <a:pt x="32191" y="8214"/>
                        <a:pt x="32124" y="8681"/>
                        <a:pt x="32091" y="9115"/>
                      </a:cubicBezTo>
                      <a:cubicBezTo>
                        <a:pt x="31990" y="10182"/>
                        <a:pt x="31924" y="11250"/>
                        <a:pt x="31924" y="12351"/>
                      </a:cubicBezTo>
                      <a:cubicBezTo>
                        <a:pt x="31924" y="12884"/>
                        <a:pt x="31957" y="13418"/>
                        <a:pt x="31957" y="13952"/>
                      </a:cubicBezTo>
                      <a:cubicBezTo>
                        <a:pt x="32024" y="14485"/>
                        <a:pt x="32024" y="15019"/>
                        <a:pt x="31957" y="15553"/>
                      </a:cubicBezTo>
                      <a:cubicBezTo>
                        <a:pt x="31957" y="15569"/>
                        <a:pt x="31940" y="15578"/>
                        <a:pt x="31924" y="15578"/>
                      </a:cubicBezTo>
                      <a:cubicBezTo>
                        <a:pt x="31907" y="15578"/>
                        <a:pt x="31890" y="15569"/>
                        <a:pt x="31890" y="15553"/>
                      </a:cubicBezTo>
                      <a:cubicBezTo>
                        <a:pt x="31757" y="14952"/>
                        <a:pt x="31690" y="14352"/>
                        <a:pt x="31690" y="13752"/>
                      </a:cubicBezTo>
                      <a:cubicBezTo>
                        <a:pt x="31657" y="12684"/>
                        <a:pt x="31657" y="11583"/>
                        <a:pt x="31724" y="10516"/>
                      </a:cubicBezTo>
                      <a:cubicBezTo>
                        <a:pt x="31790" y="9515"/>
                        <a:pt x="31890" y="8514"/>
                        <a:pt x="32057" y="7514"/>
                      </a:cubicBezTo>
                      <a:cubicBezTo>
                        <a:pt x="31857" y="7147"/>
                        <a:pt x="31657" y="6780"/>
                        <a:pt x="31423" y="6446"/>
                      </a:cubicBezTo>
                      <a:cubicBezTo>
                        <a:pt x="31157" y="6013"/>
                        <a:pt x="30856" y="5612"/>
                        <a:pt x="30556" y="5179"/>
                      </a:cubicBezTo>
                      <a:cubicBezTo>
                        <a:pt x="29756" y="4145"/>
                        <a:pt x="28755" y="3211"/>
                        <a:pt x="27654" y="2477"/>
                      </a:cubicBezTo>
                      <a:cubicBezTo>
                        <a:pt x="27387" y="2343"/>
                        <a:pt x="27154" y="2177"/>
                        <a:pt x="26920" y="2043"/>
                      </a:cubicBezTo>
                      <a:lnTo>
                        <a:pt x="26920" y="2043"/>
                      </a:lnTo>
                      <a:cubicBezTo>
                        <a:pt x="26954" y="2110"/>
                        <a:pt x="26954" y="2177"/>
                        <a:pt x="26987" y="2243"/>
                      </a:cubicBezTo>
                      <a:cubicBezTo>
                        <a:pt x="27087" y="2410"/>
                        <a:pt x="27154" y="2610"/>
                        <a:pt x="27220" y="2777"/>
                      </a:cubicBezTo>
                      <a:cubicBezTo>
                        <a:pt x="27387" y="3144"/>
                        <a:pt x="27487" y="3511"/>
                        <a:pt x="27521" y="3878"/>
                      </a:cubicBezTo>
                      <a:cubicBezTo>
                        <a:pt x="27521" y="3901"/>
                        <a:pt x="27489" y="3940"/>
                        <a:pt x="27458" y="3940"/>
                      </a:cubicBezTo>
                      <a:cubicBezTo>
                        <a:pt x="27444" y="3940"/>
                        <a:pt x="27431" y="3932"/>
                        <a:pt x="27421" y="3911"/>
                      </a:cubicBezTo>
                      <a:cubicBezTo>
                        <a:pt x="27287" y="3578"/>
                        <a:pt x="27154" y="3211"/>
                        <a:pt x="27020" y="2844"/>
                      </a:cubicBezTo>
                      <a:cubicBezTo>
                        <a:pt x="26954" y="2644"/>
                        <a:pt x="26853" y="2443"/>
                        <a:pt x="26820" y="2277"/>
                      </a:cubicBezTo>
                      <a:cubicBezTo>
                        <a:pt x="26753" y="2143"/>
                        <a:pt x="26687" y="2010"/>
                        <a:pt x="26653" y="1876"/>
                      </a:cubicBezTo>
                      <a:cubicBezTo>
                        <a:pt x="26186" y="1609"/>
                        <a:pt x="25719" y="1376"/>
                        <a:pt x="25219" y="1176"/>
                      </a:cubicBezTo>
                      <a:cubicBezTo>
                        <a:pt x="24952" y="1076"/>
                        <a:pt x="24685" y="942"/>
                        <a:pt x="24385" y="876"/>
                      </a:cubicBezTo>
                      <a:lnTo>
                        <a:pt x="24385" y="876"/>
                      </a:lnTo>
                      <a:cubicBezTo>
                        <a:pt x="24452" y="942"/>
                        <a:pt x="24485" y="1009"/>
                        <a:pt x="24518" y="1109"/>
                      </a:cubicBezTo>
                      <a:cubicBezTo>
                        <a:pt x="24652" y="1276"/>
                        <a:pt x="24752" y="1476"/>
                        <a:pt x="24852" y="1676"/>
                      </a:cubicBezTo>
                      <a:cubicBezTo>
                        <a:pt x="25252" y="2343"/>
                        <a:pt x="25586" y="3044"/>
                        <a:pt x="25919" y="3778"/>
                      </a:cubicBezTo>
                      <a:cubicBezTo>
                        <a:pt x="26053" y="4111"/>
                        <a:pt x="26220" y="4478"/>
                        <a:pt x="26353" y="4845"/>
                      </a:cubicBezTo>
                      <a:cubicBezTo>
                        <a:pt x="26453" y="5012"/>
                        <a:pt x="26520" y="5179"/>
                        <a:pt x="26587" y="5379"/>
                      </a:cubicBezTo>
                      <a:cubicBezTo>
                        <a:pt x="26653" y="5546"/>
                        <a:pt x="26720" y="5746"/>
                        <a:pt x="26753" y="5913"/>
                      </a:cubicBezTo>
                      <a:cubicBezTo>
                        <a:pt x="26753" y="5961"/>
                        <a:pt x="26700" y="5992"/>
                        <a:pt x="26658" y="5992"/>
                      </a:cubicBezTo>
                      <a:cubicBezTo>
                        <a:pt x="26643" y="5992"/>
                        <a:pt x="26629" y="5988"/>
                        <a:pt x="26620" y="5979"/>
                      </a:cubicBezTo>
                      <a:cubicBezTo>
                        <a:pt x="26520" y="5779"/>
                        <a:pt x="26420" y="5579"/>
                        <a:pt x="26353" y="5379"/>
                      </a:cubicBezTo>
                      <a:cubicBezTo>
                        <a:pt x="26253" y="5179"/>
                        <a:pt x="26186" y="4979"/>
                        <a:pt x="26120" y="4778"/>
                      </a:cubicBezTo>
                      <a:cubicBezTo>
                        <a:pt x="25819" y="4045"/>
                        <a:pt x="25486" y="3344"/>
                        <a:pt x="25152" y="2677"/>
                      </a:cubicBezTo>
                      <a:cubicBezTo>
                        <a:pt x="24985" y="2310"/>
                        <a:pt x="24752" y="1910"/>
                        <a:pt x="24619" y="1643"/>
                      </a:cubicBezTo>
                      <a:cubicBezTo>
                        <a:pt x="24452" y="1343"/>
                        <a:pt x="24252" y="1076"/>
                        <a:pt x="24152" y="776"/>
                      </a:cubicBezTo>
                      <a:lnTo>
                        <a:pt x="23718" y="642"/>
                      </a:lnTo>
                      <a:lnTo>
                        <a:pt x="23618" y="609"/>
                      </a:lnTo>
                      <a:lnTo>
                        <a:pt x="23618" y="609"/>
                      </a:lnTo>
                      <a:cubicBezTo>
                        <a:pt x="23718" y="776"/>
                        <a:pt x="23818" y="976"/>
                        <a:pt x="23918" y="1142"/>
                      </a:cubicBezTo>
                      <a:cubicBezTo>
                        <a:pt x="23951" y="1176"/>
                        <a:pt x="23985" y="1209"/>
                        <a:pt x="23985" y="1243"/>
                      </a:cubicBezTo>
                      <a:cubicBezTo>
                        <a:pt x="24152" y="1543"/>
                        <a:pt x="24318" y="1810"/>
                        <a:pt x="24485" y="2110"/>
                      </a:cubicBezTo>
                      <a:cubicBezTo>
                        <a:pt x="25086" y="3311"/>
                        <a:pt x="25619" y="4545"/>
                        <a:pt x="26020" y="5813"/>
                      </a:cubicBezTo>
                      <a:cubicBezTo>
                        <a:pt x="26220" y="6480"/>
                        <a:pt x="26420" y="7113"/>
                        <a:pt x="26553" y="7781"/>
                      </a:cubicBezTo>
                      <a:cubicBezTo>
                        <a:pt x="26620" y="8114"/>
                        <a:pt x="26687" y="8414"/>
                        <a:pt x="26753" y="8748"/>
                      </a:cubicBezTo>
                      <a:cubicBezTo>
                        <a:pt x="26853" y="9082"/>
                        <a:pt x="26887" y="9415"/>
                        <a:pt x="26887" y="9749"/>
                      </a:cubicBezTo>
                      <a:cubicBezTo>
                        <a:pt x="26887" y="9824"/>
                        <a:pt x="26834" y="9867"/>
                        <a:pt x="26782" y="9867"/>
                      </a:cubicBezTo>
                      <a:cubicBezTo>
                        <a:pt x="26742" y="9867"/>
                        <a:pt x="26701" y="9841"/>
                        <a:pt x="26687" y="9782"/>
                      </a:cubicBezTo>
                      <a:cubicBezTo>
                        <a:pt x="26620" y="9615"/>
                        <a:pt x="26587" y="9415"/>
                        <a:pt x="26553" y="9248"/>
                      </a:cubicBezTo>
                      <a:cubicBezTo>
                        <a:pt x="26520" y="9048"/>
                        <a:pt x="26520" y="8881"/>
                        <a:pt x="26453" y="8681"/>
                      </a:cubicBezTo>
                      <a:cubicBezTo>
                        <a:pt x="26386" y="8314"/>
                        <a:pt x="26320" y="7947"/>
                        <a:pt x="26220" y="7580"/>
                      </a:cubicBezTo>
                      <a:cubicBezTo>
                        <a:pt x="25919" y="6313"/>
                        <a:pt x="25486" y="5045"/>
                        <a:pt x="24985" y="3811"/>
                      </a:cubicBezTo>
                      <a:cubicBezTo>
                        <a:pt x="24819" y="3444"/>
                        <a:pt x="24652" y="3077"/>
                        <a:pt x="24485" y="2710"/>
                      </a:cubicBezTo>
                      <a:cubicBezTo>
                        <a:pt x="24385" y="2477"/>
                        <a:pt x="24285" y="2310"/>
                        <a:pt x="24118" y="2010"/>
                      </a:cubicBezTo>
                      <a:cubicBezTo>
                        <a:pt x="23985" y="1710"/>
                        <a:pt x="23818" y="1409"/>
                        <a:pt x="23651" y="1142"/>
                      </a:cubicBezTo>
                      <a:cubicBezTo>
                        <a:pt x="23551" y="942"/>
                        <a:pt x="23418" y="742"/>
                        <a:pt x="23318" y="542"/>
                      </a:cubicBezTo>
                      <a:cubicBezTo>
                        <a:pt x="22117" y="208"/>
                        <a:pt x="20916" y="42"/>
                        <a:pt x="19682" y="8"/>
                      </a:cubicBezTo>
                      <a:cubicBezTo>
                        <a:pt x="19504" y="3"/>
                        <a:pt x="19325" y="0"/>
                        <a:pt x="1914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4" name="Google Shape;2044;p60"/>
                <p:cNvSpPr/>
                <p:nvPr/>
              </p:nvSpPr>
              <p:spPr>
                <a:xfrm>
                  <a:off x="1957400" y="1851875"/>
                  <a:ext cx="1138350" cy="1182425"/>
                </a:xfrm>
                <a:custGeom>
                  <a:avLst/>
                  <a:gdLst/>
                  <a:ahLst/>
                  <a:cxnLst/>
                  <a:rect l="l" t="t" r="r" b="b"/>
                  <a:pathLst>
                    <a:path w="45534" h="47297" extrusionOk="0">
                      <a:moveTo>
                        <a:pt x="19712" y="273"/>
                      </a:moveTo>
                      <a:cubicBezTo>
                        <a:pt x="21137" y="273"/>
                        <a:pt x="22563" y="445"/>
                        <a:pt x="23951" y="797"/>
                      </a:cubicBezTo>
                      <a:cubicBezTo>
                        <a:pt x="24084" y="997"/>
                        <a:pt x="24185" y="1230"/>
                        <a:pt x="24318" y="1397"/>
                      </a:cubicBezTo>
                      <a:cubicBezTo>
                        <a:pt x="24485" y="1697"/>
                        <a:pt x="24618" y="1964"/>
                        <a:pt x="24785" y="2264"/>
                      </a:cubicBezTo>
                      <a:cubicBezTo>
                        <a:pt x="25085" y="2865"/>
                        <a:pt x="25385" y="3465"/>
                        <a:pt x="25619" y="4099"/>
                      </a:cubicBezTo>
                      <a:cubicBezTo>
                        <a:pt x="26153" y="5300"/>
                        <a:pt x="26553" y="6568"/>
                        <a:pt x="26886" y="7869"/>
                      </a:cubicBezTo>
                      <a:cubicBezTo>
                        <a:pt x="26953" y="8235"/>
                        <a:pt x="27053" y="8602"/>
                        <a:pt x="27120" y="8969"/>
                      </a:cubicBezTo>
                      <a:cubicBezTo>
                        <a:pt x="27153" y="9136"/>
                        <a:pt x="27187" y="9336"/>
                        <a:pt x="27220" y="9503"/>
                      </a:cubicBezTo>
                      <a:cubicBezTo>
                        <a:pt x="27220" y="9703"/>
                        <a:pt x="27287" y="9870"/>
                        <a:pt x="27320" y="10070"/>
                      </a:cubicBezTo>
                      <a:cubicBezTo>
                        <a:pt x="27334" y="10112"/>
                        <a:pt x="27371" y="10131"/>
                        <a:pt x="27410" y="10131"/>
                      </a:cubicBezTo>
                      <a:cubicBezTo>
                        <a:pt x="27464" y="10131"/>
                        <a:pt x="27520" y="10095"/>
                        <a:pt x="27520" y="10037"/>
                      </a:cubicBezTo>
                      <a:cubicBezTo>
                        <a:pt x="27520" y="9703"/>
                        <a:pt x="27487" y="9370"/>
                        <a:pt x="27387" y="9036"/>
                      </a:cubicBezTo>
                      <a:cubicBezTo>
                        <a:pt x="27353" y="8702"/>
                        <a:pt x="27287" y="8369"/>
                        <a:pt x="27187" y="8035"/>
                      </a:cubicBezTo>
                      <a:cubicBezTo>
                        <a:pt x="27053" y="7402"/>
                        <a:pt x="26886" y="6734"/>
                        <a:pt x="26653" y="6101"/>
                      </a:cubicBezTo>
                      <a:cubicBezTo>
                        <a:pt x="26253" y="4833"/>
                        <a:pt x="25719" y="3565"/>
                        <a:pt x="25119" y="2398"/>
                      </a:cubicBezTo>
                      <a:cubicBezTo>
                        <a:pt x="24952" y="2064"/>
                        <a:pt x="24752" y="1731"/>
                        <a:pt x="24551" y="1397"/>
                      </a:cubicBezTo>
                      <a:cubicBezTo>
                        <a:pt x="24451" y="1230"/>
                        <a:pt x="24351" y="1064"/>
                        <a:pt x="24251" y="863"/>
                      </a:cubicBezTo>
                      <a:lnTo>
                        <a:pt x="24251" y="863"/>
                      </a:lnTo>
                      <a:cubicBezTo>
                        <a:pt x="24418" y="930"/>
                        <a:pt x="24618" y="997"/>
                        <a:pt x="24785" y="1030"/>
                      </a:cubicBezTo>
                      <a:cubicBezTo>
                        <a:pt x="24918" y="1330"/>
                        <a:pt x="25085" y="1631"/>
                        <a:pt x="25252" y="1898"/>
                      </a:cubicBezTo>
                      <a:cubicBezTo>
                        <a:pt x="25419" y="2198"/>
                        <a:pt x="25619" y="2598"/>
                        <a:pt x="25786" y="2932"/>
                      </a:cubicBezTo>
                      <a:cubicBezTo>
                        <a:pt x="26153" y="3632"/>
                        <a:pt x="26453" y="4333"/>
                        <a:pt x="26753" y="5033"/>
                      </a:cubicBezTo>
                      <a:cubicBezTo>
                        <a:pt x="26853" y="5233"/>
                        <a:pt x="26920" y="5467"/>
                        <a:pt x="27020" y="5634"/>
                      </a:cubicBezTo>
                      <a:cubicBezTo>
                        <a:pt x="27087" y="5834"/>
                        <a:pt x="27153" y="6034"/>
                        <a:pt x="27287" y="6234"/>
                      </a:cubicBezTo>
                      <a:cubicBezTo>
                        <a:pt x="27299" y="6259"/>
                        <a:pt x="27317" y="6270"/>
                        <a:pt x="27334" y="6270"/>
                      </a:cubicBezTo>
                      <a:cubicBezTo>
                        <a:pt x="27361" y="6270"/>
                        <a:pt x="27387" y="6242"/>
                        <a:pt x="27387" y="6201"/>
                      </a:cubicBezTo>
                      <a:cubicBezTo>
                        <a:pt x="27353" y="6001"/>
                        <a:pt x="27320" y="5834"/>
                        <a:pt x="27220" y="5634"/>
                      </a:cubicBezTo>
                      <a:cubicBezTo>
                        <a:pt x="27153" y="5467"/>
                        <a:pt x="27087" y="5267"/>
                        <a:pt x="27020" y="5100"/>
                      </a:cubicBezTo>
                      <a:cubicBezTo>
                        <a:pt x="26886" y="4733"/>
                        <a:pt x="26720" y="4399"/>
                        <a:pt x="26553" y="4032"/>
                      </a:cubicBezTo>
                      <a:cubicBezTo>
                        <a:pt x="26253" y="3332"/>
                        <a:pt x="25886" y="2631"/>
                        <a:pt x="25519" y="1931"/>
                      </a:cubicBezTo>
                      <a:cubicBezTo>
                        <a:pt x="25419" y="1764"/>
                        <a:pt x="25285" y="1564"/>
                        <a:pt x="25185" y="1364"/>
                      </a:cubicBezTo>
                      <a:cubicBezTo>
                        <a:pt x="25152" y="1297"/>
                        <a:pt x="25085" y="1197"/>
                        <a:pt x="25052" y="1130"/>
                      </a:cubicBezTo>
                      <a:lnTo>
                        <a:pt x="25052" y="1130"/>
                      </a:lnTo>
                      <a:cubicBezTo>
                        <a:pt x="25319" y="1230"/>
                        <a:pt x="25619" y="1330"/>
                        <a:pt x="25886" y="1464"/>
                      </a:cubicBezTo>
                      <a:cubicBezTo>
                        <a:pt x="26353" y="1664"/>
                        <a:pt x="26853" y="1898"/>
                        <a:pt x="27287" y="2131"/>
                      </a:cubicBezTo>
                      <a:cubicBezTo>
                        <a:pt x="27353" y="2264"/>
                        <a:pt x="27387" y="2431"/>
                        <a:pt x="27454" y="2565"/>
                      </a:cubicBezTo>
                      <a:cubicBezTo>
                        <a:pt x="27520" y="2731"/>
                        <a:pt x="27620" y="2932"/>
                        <a:pt x="27687" y="3098"/>
                      </a:cubicBezTo>
                      <a:cubicBezTo>
                        <a:pt x="27787" y="3465"/>
                        <a:pt x="27921" y="3832"/>
                        <a:pt x="28087" y="4199"/>
                      </a:cubicBezTo>
                      <a:cubicBezTo>
                        <a:pt x="28097" y="4209"/>
                        <a:pt x="28110" y="4213"/>
                        <a:pt x="28123" y="4213"/>
                      </a:cubicBezTo>
                      <a:cubicBezTo>
                        <a:pt x="28154" y="4213"/>
                        <a:pt x="28187" y="4189"/>
                        <a:pt x="28187" y="4166"/>
                      </a:cubicBezTo>
                      <a:cubicBezTo>
                        <a:pt x="28121" y="3766"/>
                        <a:pt x="28021" y="3399"/>
                        <a:pt x="27854" y="3032"/>
                      </a:cubicBezTo>
                      <a:cubicBezTo>
                        <a:pt x="27787" y="2865"/>
                        <a:pt x="27720" y="2698"/>
                        <a:pt x="27654" y="2498"/>
                      </a:cubicBezTo>
                      <a:cubicBezTo>
                        <a:pt x="27620" y="2431"/>
                        <a:pt x="27587" y="2365"/>
                        <a:pt x="27554" y="2298"/>
                      </a:cubicBezTo>
                      <a:lnTo>
                        <a:pt x="27554" y="2298"/>
                      </a:lnTo>
                      <a:cubicBezTo>
                        <a:pt x="28988" y="3098"/>
                        <a:pt x="30222" y="4166"/>
                        <a:pt x="31223" y="5433"/>
                      </a:cubicBezTo>
                      <a:cubicBezTo>
                        <a:pt x="31790" y="6201"/>
                        <a:pt x="32290" y="6968"/>
                        <a:pt x="32724" y="7768"/>
                      </a:cubicBezTo>
                      <a:cubicBezTo>
                        <a:pt x="32557" y="8769"/>
                        <a:pt x="32457" y="9770"/>
                        <a:pt x="32390" y="10771"/>
                      </a:cubicBezTo>
                      <a:cubicBezTo>
                        <a:pt x="32324" y="11838"/>
                        <a:pt x="32324" y="12905"/>
                        <a:pt x="32357" y="14006"/>
                      </a:cubicBezTo>
                      <a:cubicBezTo>
                        <a:pt x="32357" y="14607"/>
                        <a:pt x="32424" y="15207"/>
                        <a:pt x="32557" y="15808"/>
                      </a:cubicBezTo>
                      <a:cubicBezTo>
                        <a:pt x="32557" y="15824"/>
                        <a:pt x="32574" y="15833"/>
                        <a:pt x="32591" y="15833"/>
                      </a:cubicBezTo>
                      <a:cubicBezTo>
                        <a:pt x="32607" y="15833"/>
                        <a:pt x="32624" y="15824"/>
                        <a:pt x="32624" y="15808"/>
                      </a:cubicBezTo>
                      <a:cubicBezTo>
                        <a:pt x="32657" y="15274"/>
                        <a:pt x="32657" y="14740"/>
                        <a:pt x="32624" y="14206"/>
                      </a:cubicBezTo>
                      <a:cubicBezTo>
                        <a:pt x="32591" y="13673"/>
                        <a:pt x="32591" y="13139"/>
                        <a:pt x="32591" y="12572"/>
                      </a:cubicBezTo>
                      <a:cubicBezTo>
                        <a:pt x="32591" y="11504"/>
                        <a:pt x="32657" y="10437"/>
                        <a:pt x="32757" y="9370"/>
                      </a:cubicBezTo>
                      <a:cubicBezTo>
                        <a:pt x="32791" y="8903"/>
                        <a:pt x="32824" y="8469"/>
                        <a:pt x="32891" y="8035"/>
                      </a:cubicBezTo>
                      <a:cubicBezTo>
                        <a:pt x="33058" y="8336"/>
                        <a:pt x="33224" y="8669"/>
                        <a:pt x="33358" y="9003"/>
                      </a:cubicBezTo>
                      <a:cubicBezTo>
                        <a:pt x="33124" y="10637"/>
                        <a:pt x="32991" y="12272"/>
                        <a:pt x="32957" y="13906"/>
                      </a:cubicBezTo>
                      <a:cubicBezTo>
                        <a:pt x="32957" y="14407"/>
                        <a:pt x="32957" y="14940"/>
                        <a:pt x="33024" y="15441"/>
                      </a:cubicBezTo>
                      <a:cubicBezTo>
                        <a:pt x="33024" y="15457"/>
                        <a:pt x="33049" y="15466"/>
                        <a:pt x="33074" y="15466"/>
                      </a:cubicBezTo>
                      <a:cubicBezTo>
                        <a:pt x="33099" y="15466"/>
                        <a:pt x="33124" y="15457"/>
                        <a:pt x="33124" y="15441"/>
                      </a:cubicBezTo>
                      <a:cubicBezTo>
                        <a:pt x="33158" y="15007"/>
                        <a:pt x="33191" y="14573"/>
                        <a:pt x="33191" y="14140"/>
                      </a:cubicBezTo>
                      <a:cubicBezTo>
                        <a:pt x="33191" y="13673"/>
                        <a:pt x="33224" y="13239"/>
                        <a:pt x="33224" y="12805"/>
                      </a:cubicBezTo>
                      <a:cubicBezTo>
                        <a:pt x="33258" y="11938"/>
                        <a:pt x="33324" y="11037"/>
                        <a:pt x="33424" y="10170"/>
                      </a:cubicBezTo>
                      <a:cubicBezTo>
                        <a:pt x="33458" y="9870"/>
                        <a:pt x="33458" y="9570"/>
                        <a:pt x="33491" y="9236"/>
                      </a:cubicBezTo>
                      <a:cubicBezTo>
                        <a:pt x="33691" y="9670"/>
                        <a:pt x="33891" y="10070"/>
                        <a:pt x="34058" y="10504"/>
                      </a:cubicBezTo>
                      <a:cubicBezTo>
                        <a:pt x="34759" y="12072"/>
                        <a:pt x="35426" y="13639"/>
                        <a:pt x="36226" y="15140"/>
                      </a:cubicBezTo>
                      <a:cubicBezTo>
                        <a:pt x="36160" y="15341"/>
                        <a:pt x="36093" y="15574"/>
                        <a:pt x="35993" y="15774"/>
                      </a:cubicBezTo>
                      <a:cubicBezTo>
                        <a:pt x="35960" y="15941"/>
                        <a:pt x="35893" y="16074"/>
                        <a:pt x="35860" y="16208"/>
                      </a:cubicBezTo>
                      <a:cubicBezTo>
                        <a:pt x="35793" y="16341"/>
                        <a:pt x="35759" y="16508"/>
                        <a:pt x="35759" y="16675"/>
                      </a:cubicBezTo>
                      <a:cubicBezTo>
                        <a:pt x="35759" y="16698"/>
                        <a:pt x="35793" y="16722"/>
                        <a:pt x="35824" y="16722"/>
                      </a:cubicBezTo>
                      <a:cubicBezTo>
                        <a:pt x="35837" y="16722"/>
                        <a:pt x="35850" y="16718"/>
                        <a:pt x="35860" y="16708"/>
                      </a:cubicBezTo>
                      <a:cubicBezTo>
                        <a:pt x="35926" y="16575"/>
                        <a:pt x="35993" y="16441"/>
                        <a:pt x="36026" y="16275"/>
                      </a:cubicBezTo>
                      <a:cubicBezTo>
                        <a:pt x="36093" y="16141"/>
                        <a:pt x="36126" y="15974"/>
                        <a:pt x="36193" y="15841"/>
                      </a:cubicBezTo>
                      <a:cubicBezTo>
                        <a:pt x="36226" y="15674"/>
                        <a:pt x="36293" y="15474"/>
                        <a:pt x="36360" y="15307"/>
                      </a:cubicBezTo>
                      <a:cubicBezTo>
                        <a:pt x="36393" y="15374"/>
                        <a:pt x="36427" y="15441"/>
                        <a:pt x="36493" y="15541"/>
                      </a:cubicBezTo>
                      <a:cubicBezTo>
                        <a:pt x="36327" y="15974"/>
                        <a:pt x="36160" y="16441"/>
                        <a:pt x="36060" y="16908"/>
                      </a:cubicBezTo>
                      <a:cubicBezTo>
                        <a:pt x="35993" y="17209"/>
                        <a:pt x="35926" y="17509"/>
                        <a:pt x="35893" y="17776"/>
                      </a:cubicBezTo>
                      <a:cubicBezTo>
                        <a:pt x="35860" y="17942"/>
                        <a:pt x="35826" y="18076"/>
                        <a:pt x="35826" y="18243"/>
                      </a:cubicBezTo>
                      <a:cubicBezTo>
                        <a:pt x="35793" y="18376"/>
                        <a:pt x="35793" y="18509"/>
                        <a:pt x="35826" y="18676"/>
                      </a:cubicBezTo>
                      <a:cubicBezTo>
                        <a:pt x="35826" y="18696"/>
                        <a:pt x="35848" y="18715"/>
                        <a:pt x="35874" y="18715"/>
                      </a:cubicBezTo>
                      <a:cubicBezTo>
                        <a:pt x="35892" y="18715"/>
                        <a:pt x="35912" y="18704"/>
                        <a:pt x="35926" y="18676"/>
                      </a:cubicBezTo>
                      <a:cubicBezTo>
                        <a:pt x="35993" y="18543"/>
                        <a:pt x="36026" y="18409"/>
                        <a:pt x="36026" y="18243"/>
                      </a:cubicBezTo>
                      <a:cubicBezTo>
                        <a:pt x="36060" y="18109"/>
                        <a:pt x="36093" y="17976"/>
                        <a:pt x="36093" y="17842"/>
                      </a:cubicBezTo>
                      <a:cubicBezTo>
                        <a:pt x="36160" y="17542"/>
                        <a:pt x="36226" y="17242"/>
                        <a:pt x="36293" y="16975"/>
                      </a:cubicBezTo>
                      <a:cubicBezTo>
                        <a:pt x="36393" y="16541"/>
                        <a:pt x="36493" y="16141"/>
                        <a:pt x="36627" y="15707"/>
                      </a:cubicBezTo>
                      <a:cubicBezTo>
                        <a:pt x="36693" y="15841"/>
                        <a:pt x="36760" y="15941"/>
                        <a:pt x="36860" y="16074"/>
                      </a:cubicBezTo>
                      <a:cubicBezTo>
                        <a:pt x="36727" y="16441"/>
                        <a:pt x="36660" y="16808"/>
                        <a:pt x="36560" y="17175"/>
                      </a:cubicBezTo>
                      <a:cubicBezTo>
                        <a:pt x="36527" y="17409"/>
                        <a:pt x="36493" y="17642"/>
                        <a:pt x="36460" y="17876"/>
                      </a:cubicBezTo>
                      <a:cubicBezTo>
                        <a:pt x="36427" y="18109"/>
                        <a:pt x="36427" y="18343"/>
                        <a:pt x="36460" y="18576"/>
                      </a:cubicBezTo>
                      <a:cubicBezTo>
                        <a:pt x="36477" y="18593"/>
                        <a:pt x="36493" y="18601"/>
                        <a:pt x="36510" y="18601"/>
                      </a:cubicBezTo>
                      <a:cubicBezTo>
                        <a:pt x="36527" y="18601"/>
                        <a:pt x="36543" y="18593"/>
                        <a:pt x="36560" y="18576"/>
                      </a:cubicBezTo>
                      <a:cubicBezTo>
                        <a:pt x="36627" y="18376"/>
                        <a:pt x="36660" y="18143"/>
                        <a:pt x="36660" y="17909"/>
                      </a:cubicBezTo>
                      <a:cubicBezTo>
                        <a:pt x="36727" y="17676"/>
                        <a:pt x="36760" y="17442"/>
                        <a:pt x="36794" y="17175"/>
                      </a:cubicBezTo>
                      <a:cubicBezTo>
                        <a:pt x="36860" y="16875"/>
                        <a:pt x="36927" y="16575"/>
                        <a:pt x="36994" y="16275"/>
                      </a:cubicBezTo>
                      <a:cubicBezTo>
                        <a:pt x="37361" y="16808"/>
                        <a:pt x="37761" y="17342"/>
                        <a:pt x="38195" y="17876"/>
                      </a:cubicBezTo>
                      <a:cubicBezTo>
                        <a:pt x="38161" y="18276"/>
                        <a:pt x="38128" y="18710"/>
                        <a:pt x="38061" y="19110"/>
                      </a:cubicBezTo>
                      <a:cubicBezTo>
                        <a:pt x="37994" y="19343"/>
                        <a:pt x="37961" y="19577"/>
                        <a:pt x="37894" y="19777"/>
                      </a:cubicBezTo>
                      <a:lnTo>
                        <a:pt x="37794" y="20111"/>
                      </a:lnTo>
                      <a:cubicBezTo>
                        <a:pt x="37728" y="20211"/>
                        <a:pt x="37728" y="20311"/>
                        <a:pt x="37728" y="20444"/>
                      </a:cubicBezTo>
                      <a:cubicBezTo>
                        <a:pt x="37728" y="20468"/>
                        <a:pt x="37744" y="20491"/>
                        <a:pt x="37778" y="20491"/>
                      </a:cubicBezTo>
                      <a:cubicBezTo>
                        <a:pt x="37791" y="20491"/>
                        <a:pt x="37808" y="20487"/>
                        <a:pt x="37828" y="20478"/>
                      </a:cubicBezTo>
                      <a:cubicBezTo>
                        <a:pt x="37894" y="20411"/>
                        <a:pt x="37961" y="20311"/>
                        <a:pt x="37961" y="20211"/>
                      </a:cubicBezTo>
                      <a:cubicBezTo>
                        <a:pt x="38028" y="20111"/>
                        <a:pt x="38061" y="20011"/>
                        <a:pt x="38094" y="19877"/>
                      </a:cubicBezTo>
                      <a:cubicBezTo>
                        <a:pt x="38161" y="19644"/>
                        <a:pt x="38228" y="19410"/>
                        <a:pt x="38261" y="19177"/>
                      </a:cubicBezTo>
                      <a:cubicBezTo>
                        <a:pt x="38361" y="18810"/>
                        <a:pt x="38395" y="18443"/>
                        <a:pt x="38395" y="18042"/>
                      </a:cubicBezTo>
                      <a:lnTo>
                        <a:pt x="38528" y="18209"/>
                      </a:lnTo>
                      <a:cubicBezTo>
                        <a:pt x="38528" y="18443"/>
                        <a:pt x="38528" y="18643"/>
                        <a:pt x="38528" y="18876"/>
                      </a:cubicBezTo>
                      <a:cubicBezTo>
                        <a:pt x="38495" y="19077"/>
                        <a:pt x="38461" y="19277"/>
                        <a:pt x="38428" y="19510"/>
                      </a:cubicBezTo>
                      <a:cubicBezTo>
                        <a:pt x="38328" y="19910"/>
                        <a:pt x="38195" y="20344"/>
                        <a:pt x="38028" y="20744"/>
                      </a:cubicBezTo>
                      <a:cubicBezTo>
                        <a:pt x="37694" y="21545"/>
                        <a:pt x="37427" y="22346"/>
                        <a:pt x="37294" y="23213"/>
                      </a:cubicBezTo>
                      <a:cubicBezTo>
                        <a:pt x="37194" y="23646"/>
                        <a:pt x="37261" y="24113"/>
                        <a:pt x="37427" y="24580"/>
                      </a:cubicBezTo>
                      <a:cubicBezTo>
                        <a:pt x="37437" y="24600"/>
                        <a:pt x="37453" y="24608"/>
                        <a:pt x="37470" y="24608"/>
                      </a:cubicBezTo>
                      <a:cubicBezTo>
                        <a:pt x="37511" y="24608"/>
                        <a:pt x="37561" y="24561"/>
                        <a:pt x="37561" y="24514"/>
                      </a:cubicBezTo>
                      <a:cubicBezTo>
                        <a:pt x="37561" y="24314"/>
                        <a:pt x="37527" y="24080"/>
                        <a:pt x="37527" y="23913"/>
                      </a:cubicBezTo>
                      <a:cubicBezTo>
                        <a:pt x="37494" y="23680"/>
                        <a:pt x="37494" y="23480"/>
                        <a:pt x="37527" y="23280"/>
                      </a:cubicBezTo>
                      <a:cubicBezTo>
                        <a:pt x="37561" y="22879"/>
                        <a:pt x="37661" y="22446"/>
                        <a:pt x="37794" y="22045"/>
                      </a:cubicBezTo>
                      <a:cubicBezTo>
                        <a:pt x="38061" y="21211"/>
                        <a:pt x="38395" y="20444"/>
                        <a:pt x="38595" y="19610"/>
                      </a:cubicBezTo>
                      <a:cubicBezTo>
                        <a:pt x="38628" y="19377"/>
                        <a:pt x="38695" y="19110"/>
                        <a:pt x="38695" y="18876"/>
                      </a:cubicBezTo>
                      <a:cubicBezTo>
                        <a:pt x="38695" y="18710"/>
                        <a:pt x="38695" y="18543"/>
                        <a:pt x="38695" y="18376"/>
                      </a:cubicBezTo>
                      <a:lnTo>
                        <a:pt x="38862" y="18543"/>
                      </a:lnTo>
                      <a:cubicBezTo>
                        <a:pt x="38828" y="19043"/>
                        <a:pt x="38795" y="19510"/>
                        <a:pt x="38728" y="19977"/>
                      </a:cubicBezTo>
                      <a:cubicBezTo>
                        <a:pt x="38662" y="20244"/>
                        <a:pt x="38628" y="20478"/>
                        <a:pt x="38561" y="20711"/>
                      </a:cubicBezTo>
                      <a:cubicBezTo>
                        <a:pt x="38495" y="20945"/>
                        <a:pt x="38428" y="21178"/>
                        <a:pt x="38395" y="21445"/>
                      </a:cubicBezTo>
                      <a:cubicBezTo>
                        <a:pt x="38395" y="21468"/>
                        <a:pt x="38411" y="21492"/>
                        <a:pt x="38433" y="21492"/>
                      </a:cubicBezTo>
                      <a:cubicBezTo>
                        <a:pt x="38442" y="21492"/>
                        <a:pt x="38452" y="21488"/>
                        <a:pt x="38461" y="21478"/>
                      </a:cubicBezTo>
                      <a:cubicBezTo>
                        <a:pt x="38561" y="21245"/>
                        <a:pt x="38662" y="21045"/>
                        <a:pt x="38728" y="20811"/>
                      </a:cubicBezTo>
                      <a:cubicBezTo>
                        <a:pt x="38795" y="20544"/>
                        <a:pt x="38862" y="20311"/>
                        <a:pt x="38895" y="20044"/>
                      </a:cubicBezTo>
                      <a:cubicBezTo>
                        <a:pt x="38995" y="19610"/>
                        <a:pt x="39028" y="19143"/>
                        <a:pt x="39028" y="18710"/>
                      </a:cubicBezTo>
                      <a:cubicBezTo>
                        <a:pt x="39529" y="19143"/>
                        <a:pt x="39996" y="19610"/>
                        <a:pt x="40429" y="20111"/>
                      </a:cubicBezTo>
                      <a:cubicBezTo>
                        <a:pt x="40596" y="20311"/>
                        <a:pt x="40696" y="20478"/>
                        <a:pt x="40830" y="20678"/>
                      </a:cubicBezTo>
                      <a:cubicBezTo>
                        <a:pt x="40763" y="20811"/>
                        <a:pt x="40696" y="20945"/>
                        <a:pt x="40630" y="21078"/>
                      </a:cubicBezTo>
                      <a:cubicBezTo>
                        <a:pt x="40563" y="21278"/>
                        <a:pt x="40496" y="21445"/>
                        <a:pt x="40463" y="21612"/>
                      </a:cubicBezTo>
                      <a:cubicBezTo>
                        <a:pt x="40096" y="22746"/>
                        <a:pt x="39896" y="23880"/>
                        <a:pt x="39896" y="25081"/>
                      </a:cubicBezTo>
                      <a:lnTo>
                        <a:pt x="39896" y="25715"/>
                      </a:lnTo>
                      <a:cubicBezTo>
                        <a:pt x="39896" y="25948"/>
                        <a:pt x="39929" y="26148"/>
                        <a:pt x="39996" y="26348"/>
                      </a:cubicBezTo>
                      <a:cubicBezTo>
                        <a:pt x="40012" y="26398"/>
                        <a:pt x="40054" y="26423"/>
                        <a:pt x="40092" y="26423"/>
                      </a:cubicBezTo>
                      <a:cubicBezTo>
                        <a:pt x="40129" y="26423"/>
                        <a:pt x="40163" y="26398"/>
                        <a:pt x="40163" y="26348"/>
                      </a:cubicBezTo>
                      <a:cubicBezTo>
                        <a:pt x="40196" y="26182"/>
                        <a:pt x="40196" y="25981"/>
                        <a:pt x="40163" y="25815"/>
                      </a:cubicBezTo>
                      <a:lnTo>
                        <a:pt x="40163" y="25248"/>
                      </a:lnTo>
                      <a:cubicBezTo>
                        <a:pt x="40163" y="24847"/>
                        <a:pt x="40163" y="24480"/>
                        <a:pt x="40229" y="24113"/>
                      </a:cubicBezTo>
                      <a:cubicBezTo>
                        <a:pt x="40296" y="23346"/>
                        <a:pt x="40429" y="22612"/>
                        <a:pt x="40630" y="21879"/>
                      </a:cubicBezTo>
                      <a:cubicBezTo>
                        <a:pt x="40696" y="21678"/>
                        <a:pt x="40763" y="21478"/>
                        <a:pt x="40830" y="21278"/>
                      </a:cubicBezTo>
                      <a:cubicBezTo>
                        <a:pt x="40863" y="21178"/>
                        <a:pt x="40930" y="21078"/>
                        <a:pt x="40963" y="20978"/>
                      </a:cubicBezTo>
                      <a:cubicBezTo>
                        <a:pt x="41030" y="21145"/>
                        <a:pt x="41097" y="21311"/>
                        <a:pt x="41163" y="21478"/>
                      </a:cubicBezTo>
                      <a:cubicBezTo>
                        <a:pt x="41063" y="21745"/>
                        <a:pt x="41030" y="22045"/>
                        <a:pt x="40963" y="22312"/>
                      </a:cubicBezTo>
                      <a:cubicBezTo>
                        <a:pt x="40896" y="22679"/>
                        <a:pt x="40896" y="23046"/>
                        <a:pt x="40930" y="23380"/>
                      </a:cubicBezTo>
                      <a:cubicBezTo>
                        <a:pt x="40930" y="23413"/>
                        <a:pt x="40955" y="23430"/>
                        <a:pt x="40980" y="23430"/>
                      </a:cubicBezTo>
                      <a:cubicBezTo>
                        <a:pt x="41005" y="23430"/>
                        <a:pt x="41030" y="23413"/>
                        <a:pt x="41030" y="23380"/>
                      </a:cubicBezTo>
                      <a:cubicBezTo>
                        <a:pt x="41097" y="23046"/>
                        <a:pt x="41163" y="22712"/>
                        <a:pt x="41197" y="22346"/>
                      </a:cubicBezTo>
                      <a:cubicBezTo>
                        <a:pt x="41230" y="22212"/>
                        <a:pt x="41230" y="22045"/>
                        <a:pt x="41263" y="21879"/>
                      </a:cubicBezTo>
                      <a:cubicBezTo>
                        <a:pt x="41363" y="22279"/>
                        <a:pt x="41430" y="22646"/>
                        <a:pt x="41430" y="23046"/>
                      </a:cubicBezTo>
                      <a:cubicBezTo>
                        <a:pt x="41464" y="24080"/>
                        <a:pt x="41564" y="25081"/>
                        <a:pt x="41697" y="26082"/>
                      </a:cubicBezTo>
                      <a:cubicBezTo>
                        <a:pt x="41897" y="27016"/>
                        <a:pt x="42197" y="27916"/>
                        <a:pt x="42598" y="28750"/>
                      </a:cubicBezTo>
                      <a:cubicBezTo>
                        <a:pt x="42331" y="28283"/>
                        <a:pt x="42064" y="27783"/>
                        <a:pt x="41797" y="27282"/>
                      </a:cubicBezTo>
                      <a:cubicBezTo>
                        <a:pt x="41797" y="27262"/>
                        <a:pt x="41787" y="27254"/>
                        <a:pt x="41775" y="27254"/>
                      </a:cubicBezTo>
                      <a:cubicBezTo>
                        <a:pt x="41748" y="27254"/>
                        <a:pt x="41707" y="27293"/>
                        <a:pt x="41730" y="27316"/>
                      </a:cubicBezTo>
                      <a:cubicBezTo>
                        <a:pt x="41797" y="27616"/>
                        <a:pt x="41931" y="27883"/>
                        <a:pt x="42031" y="28150"/>
                      </a:cubicBezTo>
                      <a:cubicBezTo>
                        <a:pt x="42164" y="28417"/>
                        <a:pt x="42297" y="28683"/>
                        <a:pt x="42431" y="28950"/>
                      </a:cubicBezTo>
                      <a:cubicBezTo>
                        <a:pt x="42564" y="29217"/>
                        <a:pt x="42664" y="29351"/>
                        <a:pt x="42764" y="29551"/>
                      </a:cubicBezTo>
                      <a:cubicBezTo>
                        <a:pt x="42231" y="29150"/>
                        <a:pt x="41697" y="28717"/>
                        <a:pt x="41130" y="28316"/>
                      </a:cubicBezTo>
                      <a:cubicBezTo>
                        <a:pt x="41130" y="28250"/>
                        <a:pt x="41097" y="28216"/>
                        <a:pt x="41063" y="28183"/>
                      </a:cubicBezTo>
                      <a:cubicBezTo>
                        <a:pt x="41063" y="28116"/>
                        <a:pt x="41030" y="28050"/>
                        <a:pt x="40997" y="28016"/>
                      </a:cubicBezTo>
                      <a:cubicBezTo>
                        <a:pt x="40930" y="27883"/>
                        <a:pt x="40863" y="27783"/>
                        <a:pt x="40796" y="27683"/>
                      </a:cubicBezTo>
                      <a:cubicBezTo>
                        <a:pt x="40763" y="27549"/>
                        <a:pt x="40696" y="27449"/>
                        <a:pt x="40663" y="27316"/>
                      </a:cubicBezTo>
                      <a:cubicBezTo>
                        <a:pt x="40630" y="27282"/>
                        <a:pt x="40630" y="27216"/>
                        <a:pt x="40596" y="27149"/>
                      </a:cubicBezTo>
                      <a:cubicBezTo>
                        <a:pt x="40563" y="27082"/>
                        <a:pt x="40530" y="27049"/>
                        <a:pt x="40496" y="27016"/>
                      </a:cubicBezTo>
                      <a:cubicBezTo>
                        <a:pt x="40479" y="26999"/>
                        <a:pt x="40471" y="26991"/>
                        <a:pt x="40463" y="26991"/>
                      </a:cubicBezTo>
                      <a:cubicBezTo>
                        <a:pt x="40454" y="26991"/>
                        <a:pt x="40446" y="26999"/>
                        <a:pt x="40429" y="27016"/>
                      </a:cubicBezTo>
                      <a:cubicBezTo>
                        <a:pt x="40363" y="27116"/>
                        <a:pt x="40429" y="27282"/>
                        <a:pt x="40463" y="27382"/>
                      </a:cubicBezTo>
                      <a:cubicBezTo>
                        <a:pt x="40496" y="27516"/>
                        <a:pt x="40563" y="27616"/>
                        <a:pt x="40596" y="27749"/>
                      </a:cubicBezTo>
                      <a:cubicBezTo>
                        <a:pt x="40663" y="27849"/>
                        <a:pt x="40696" y="27950"/>
                        <a:pt x="40763" y="28050"/>
                      </a:cubicBezTo>
                      <a:cubicBezTo>
                        <a:pt x="40029" y="27549"/>
                        <a:pt x="39262" y="27082"/>
                        <a:pt x="38461" y="26682"/>
                      </a:cubicBezTo>
                      <a:cubicBezTo>
                        <a:pt x="38461" y="26682"/>
                        <a:pt x="38428" y="26649"/>
                        <a:pt x="38428" y="26649"/>
                      </a:cubicBezTo>
                      <a:lnTo>
                        <a:pt x="38361" y="26649"/>
                      </a:lnTo>
                      <a:cubicBezTo>
                        <a:pt x="38128" y="26549"/>
                        <a:pt x="37894" y="26415"/>
                        <a:pt x="37627" y="26315"/>
                      </a:cubicBezTo>
                      <a:cubicBezTo>
                        <a:pt x="37661" y="26248"/>
                        <a:pt x="37627" y="26182"/>
                        <a:pt x="37627" y="26148"/>
                      </a:cubicBezTo>
                      <a:cubicBezTo>
                        <a:pt x="37627" y="26082"/>
                        <a:pt x="37594" y="26015"/>
                        <a:pt x="37594" y="25981"/>
                      </a:cubicBezTo>
                      <a:cubicBezTo>
                        <a:pt x="37561" y="25848"/>
                        <a:pt x="37561" y="25715"/>
                        <a:pt x="37527" y="25581"/>
                      </a:cubicBezTo>
                      <a:cubicBezTo>
                        <a:pt x="37527" y="25481"/>
                        <a:pt x="37527" y="25414"/>
                        <a:pt x="37427" y="25381"/>
                      </a:cubicBezTo>
                      <a:cubicBezTo>
                        <a:pt x="37327" y="25381"/>
                        <a:pt x="37327" y="25514"/>
                        <a:pt x="37327" y="25581"/>
                      </a:cubicBezTo>
                      <a:cubicBezTo>
                        <a:pt x="37327" y="25715"/>
                        <a:pt x="37361" y="25848"/>
                        <a:pt x="37361" y="25981"/>
                      </a:cubicBezTo>
                      <a:cubicBezTo>
                        <a:pt x="37394" y="26048"/>
                        <a:pt x="37394" y="26115"/>
                        <a:pt x="37427" y="26182"/>
                      </a:cubicBezTo>
                      <a:cubicBezTo>
                        <a:pt x="37427" y="26182"/>
                        <a:pt x="37427" y="26215"/>
                        <a:pt x="37461" y="26248"/>
                      </a:cubicBezTo>
                      <a:cubicBezTo>
                        <a:pt x="37027" y="26048"/>
                        <a:pt x="36593" y="25915"/>
                        <a:pt x="36126" y="25748"/>
                      </a:cubicBezTo>
                      <a:cubicBezTo>
                        <a:pt x="36026" y="25681"/>
                        <a:pt x="35926" y="25615"/>
                        <a:pt x="35826" y="25548"/>
                      </a:cubicBezTo>
                      <a:cubicBezTo>
                        <a:pt x="35826" y="25481"/>
                        <a:pt x="35826" y="25414"/>
                        <a:pt x="35826" y="25381"/>
                      </a:cubicBezTo>
                      <a:cubicBezTo>
                        <a:pt x="35793" y="25248"/>
                        <a:pt x="35759" y="25148"/>
                        <a:pt x="35759" y="25047"/>
                      </a:cubicBezTo>
                      <a:cubicBezTo>
                        <a:pt x="35693" y="24847"/>
                        <a:pt x="35659" y="24681"/>
                        <a:pt x="35626" y="24480"/>
                      </a:cubicBezTo>
                      <a:cubicBezTo>
                        <a:pt x="35559" y="24047"/>
                        <a:pt x="35526" y="23680"/>
                        <a:pt x="35493" y="23280"/>
                      </a:cubicBezTo>
                      <a:cubicBezTo>
                        <a:pt x="35459" y="22879"/>
                        <a:pt x="35459" y="22446"/>
                        <a:pt x="35459" y="22045"/>
                      </a:cubicBezTo>
                      <a:lnTo>
                        <a:pt x="35459" y="21445"/>
                      </a:lnTo>
                      <a:cubicBezTo>
                        <a:pt x="35493" y="21245"/>
                        <a:pt x="35493" y="21045"/>
                        <a:pt x="35459" y="20844"/>
                      </a:cubicBezTo>
                      <a:cubicBezTo>
                        <a:pt x="35443" y="20811"/>
                        <a:pt x="35409" y="20794"/>
                        <a:pt x="35376" y="20794"/>
                      </a:cubicBezTo>
                      <a:cubicBezTo>
                        <a:pt x="35342" y="20794"/>
                        <a:pt x="35309" y="20811"/>
                        <a:pt x="35292" y="20844"/>
                      </a:cubicBezTo>
                      <a:cubicBezTo>
                        <a:pt x="35226" y="21045"/>
                        <a:pt x="35226" y="21245"/>
                        <a:pt x="35226" y="21445"/>
                      </a:cubicBezTo>
                      <a:cubicBezTo>
                        <a:pt x="35226" y="21678"/>
                        <a:pt x="35192" y="21879"/>
                        <a:pt x="35192" y="22079"/>
                      </a:cubicBezTo>
                      <a:cubicBezTo>
                        <a:pt x="35192" y="22479"/>
                        <a:pt x="35192" y="22879"/>
                        <a:pt x="35226" y="23280"/>
                      </a:cubicBezTo>
                      <a:cubicBezTo>
                        <a:pt x="35259" y="23713"/>
                        <a:pt x="35292" y="24113"/>
                        <a:pt x="35359" y="24514"/>
                      </a:cubicBezTo>
                      <a:cubicBezTo>
                        <a:pt x="35393" y="24714"/>
                        <a:pt x="35459" y="24914"/>
                        <a:pt x="35493" y="25114"/>
                      </a:cubicBezTo>
                      <a:lnTo>
                        <a:pt x="35526" y="25314"/>
                      </a:lnTo>
                      <a:lnTo>
                        <a:pt x="35459" y="25281"/>
                      </a:lnTo>
                      <a:cubicBezTo>
                        <a:pt x="35393" y="24981"/>
                        <a:pt x="35326" y="24714"/>
                        <a:pt x="35292" y="24447"/>
                      </a:cubicBezTo>
                      <a:cubicBezTo>
                        <a:pt x="35226" y="24080"/>
                        <a:pt x="35159" y="23713"/>
                        <a:pt x="35092" y="23380"/>
                      </a:cubicBezTo>
                      <a:cubicBezTo>
                        <a:pt x="35026" y="23013"/>
                        <a:pt x="34959" y="22646"/>
                        <a:pt x="34926" y="22279"/>
                      </a:cubicBezTo>
                      <a:cubicBezTo>
                        <a:pt x="34892" y="21945"/>
                        <a:pt x="34859" y="21578"/>
                        <a:pt x="34759" y="21245"/>
                      </a:cubicBezTo>
                      <a:cubicBezTo>
                        <a:pt x="34759" y="21228"/>
                        <a:pt x="34742" y="21220"/>
                        <a:pt x="34725" y="21220"/>
                      </a:cubicBezTo>
                      <a:cubicBezTo>
                        <a:pt x="34709" y="21220"/>
                        <a:pt x="34692" y="21228"/>
                        <a:pt x="34692" y="21245"/>
                      </a:cubicBezTo>
                      <a:cubicBezTo>
                        <a:pt x="34659" y="21612"/>
                        <a:pt x="34659" y="21945"/>
                        <a:pt x="34725" y="22312"/>
                      </a:cubicBezTo>
                      <a:cubicBezTo>
                        <a:pt x="34759" y="22679"/>
                        <a:pt x="34825" y="23046"/>
                        <a:pt x="34859" y="23413"/>
                      </a:cubicBezTo>
                      <a:cubicBezTo>
                        <a:pt x="34926" y="23747"/>
                        <a:pt x="34959" y="24113"/>
                        <a:pt x="35026" y="24480"/>
                      </a:cubicBezTo>
                      <a:cubicBezTo>
                        <a:pt x="35059" y="24647"/>
                        <a:pt x="35092" y="24814"/>
                        <a:pt x="35126" y="24981"/>
                      </a:cubicBezTo>
                      <a:lnTo>
                        <a:pt x="35092" y="24947"/>
                      </a:lnTo>
                      <a:cubicBezTo>
                        <a:pt x="34892" y="24747"/>
                        <a:pt x="34692" y="24547"/>
                        <a:pt x="34492" y="24314"/>
                      </a:cubicBezTo>
                      <a:cubicBezTo>
                        <a:pt x="34525" y="24247"/>
                        <a:pt x="34459" y="24147"/>
                        <a:pt x="34392" y="24147"/>
                      </a:cubicBezTo>
                      <a:lnTo>
                        <a:pt x="34292" y="24113"/>
                      </a:lnTo>
                      <a:cubicBezTo>
                        <a:pt x="34192" y="23980"/>
                        <a:pt x="34092" y="23847"/>
                        <a:pt x="33958" y="23680"/>
                      </a:cubicBezTo>
                      <a:lnTo>
                        <a:pt x="33925" y="23380"/>
                      </a:lnTo>
                      <a:cubicBezTo>
                        <a:pt x="33891" y="23146"/>
                        <a:pt x="33858" y="22913"/>
                        <a:pt x="33858" y="22679"/>
                      </a:cubicBezTo>
                      <a:cubicBezTo>
                        <a:pt x="33791" y="22179"/>
                        <a:pt x="33758" y="21712"/>
                        <a:pt x="33725" y="21245"/>
                      </a:cubicBezTo>
                      <a:cubicBezTo>
                        <a:pt x="33725" y="21195"/>
                        <a:pt x="33691" y="21170"/>
                        <a:pt x="33658" y="21170"/>
                      </a:cubicBezTo>
                      <a:cubicBezTo>
                        <a:pt x="33625" y="21170"/>
                        <a:pt x="33591" y="21195"/>
                        <a:pt x="33591" y="21245"/>
                      </a:cubicBezTo>
                      <a:cubicBezTo>
                        <a:pt x="33591" y="21712"/>
                        <a:pt x="33591" y="22212"/>
                        <a:pt x="33625" y="22679"/>
                      </a:cubicBezTo>
                      <a:cubicBezTo>
                        <a:pt x="33625" y="22879"/>
                        <a:pt x="33658" y="23113"/>
                        <a:pt x="33691" y="23313"/>
                      </a:cubicBezTo>
                      <a:lnTo>
                        <a:pt x="33558" y="23113"/>
                      </a:lnTo>
                      <a:cubicBezTo>
                        <a:pt x="33591" y="23079"/>
                        <a:pt x="33625" y="23013"/>
                        <a:pt x="33625" y="22946"/>
                      </a:cubicBezTo>
                      <a:cubicBezTo>
                        <a:pt x="33258" y="21345"/>
                        <a:pt x="33058" y="19744"/>
                        <a:pt x="32991" y="18109"/>
                      </a:cubicBezTo>
                      <a:cubicBezTo>
                        <a:pt x="32991" y="17642"/>
                        <a:pt x="32957" y="17175"/>
                        <a:pt x="32924" y="16742"/>
                      </a:cubicBezTo>
                      <a:cubicBezTo>
                        <a:pt x="32924" y="16708"/>
                        <a:pt x="32899" y="16691"/>
                        <a:pt x="32874" y="16691"/>
                      </a:cubicBezTo>
                      <a:cubicBezTo>
                        <a:pt x="32849" y="16691"/>
                        <a:pt x="32824" y="16708"/>
                        <a:pt x="32824" y="16742"/>
                      </a:cubicBezTo>
                      <a:cubicBezTo>
                        <a:pt x="32757" y="17542"/>
                        <a:pt x="32757" y="18376"/>
                        <a:pt x="32824" y="19177"/>
                      </a:cubicBezTo>
                      <a:cubicBezTo>
                        <a:pt x="32891" y="20011"/>
                        <a:pt x="32957" y="20844"/>
                        <a:pt x="33091" y="21678"/>
                      </a:cubicBezTo>
                      <a:cubicBezTo>
                        <a:pt x="33158" y="22045"/>
                        <a:pt x="33224" y="22412"/>
                        <a:pt x="33324" y="22779"/>
                      </a:cubicBezTo>
                      <a:lnTo>
                        <a:pt x="33158" y="22579"/>
                      </a:lnTo>
                      <a:cubicBezTo>
                        <a:pt x="33158" y="22546"/>
                        <a:pt x="33158" y="22546"/>
                        <a:pt x="33124" y="22512"/>
                      </a:cubicBezTo>
                      <a:lnTo>
                        <a:pt x="32891" y="22179"/>
                      </a:lnTo>
                      <a:cubicBezTo>
                        <a:pt x="32857" y="22045"/>
                        <a:pt x="32857" y="21945"/>
                        <a:pt x="32791" y="21845"/>
                      </a:cubicBezTo>
                      <a:cubicBezTo>
                        <a:pt x="32757" y="21678"/>
                        <a:pt x="32724" y="21512"/>
                        <a:pt x="32691" y="21378"/>
                      </a:cubicBezTo>
                      <a:cubicBezTo>
                        <a:pt x="32624" y="21045"/>
                        <a:pt x="32557" y="20744"/>
                        <a:pt x="32490" y="20411"/>
                      </a:cubicBezTo>
                      <a:cubicBezTo>
                        <a:pt x="32424" y="20111"/>
                        <a:pt x="32357" y="19810"/>
                        <a:pt x="32290" y="19477"/>
                      </a:cubicBezTo>
                      <a:cubicBezTo>
                        <a:pt x="32224" y="19177"/>
                        <a:pt x="32124" y="18876"/>
                        <a:pt x="32023" y="18576"/>
                      </a:cubicBezTo>
                      <a:cubicBezTo>
                        <a:pt x="32023" y="18548"/>
                        <a:pt x="32006" y="18538"/>
                        <a:pt x="31985" y="18538"/>
                      </a:cubicBezTo>
                      <a:cubicBezTo>
                        <a:pt x="31957" y="18538"/>
                        <a:pt x="31923" y="18557"/>
                        <a:pt x="31923" y="18576"/>
                      </a:cubicBezTo>
                      <a:cubicBezTo>
                        <a:pt x="31990" y="18910"/>
                        <a:pt x="32023" y="19210"/>
                        <a:pt x="32057" y="19544"/>
                      </a:cubicBezTo>
                      <a:lnTo>
                        <a:pt x="32257" y="20478"/>
                      </a:lnTo>
                      <a:cubicBezTo>
                        <a:pt x="32324" y="20778"/>
                        <a:pt x="32390" y="21078"/>
                        <a:pt x="32457" y="21412"/>
                      </a:cubicBezTo>
                      <a:cubicBezTo>
                        <a:pt x="32457" y="21478"/>
                        <a:pt x="32490" y="21545"/>
                        <a:pt x="32490" y="21612"/>
                      </a:cubicBezTo>
                      <a:cubicBezTo>
                        <a:pt x="32124" y="21045"/>
                        <a:pt x="31790" y="20511"/>
                        <a:pt x="31423" y="20011"/>
                      </a:cubicBezTo>
                      <a:cubicBezTo>
                        <a:pt x="31423" y="19977"/>
                        <a:pt x="31423" y="19944"/>
                        <a:pt x="31423" y="19910"/>
                      </a:cubicBezTo>
                      <a:cubicBezTo>
                        <a:pt x="31190" y="19143"/>
                        <a:pt x="30989" y="18343"/>
                        <a:pt x="30723" y="17575"/>
                      </a:cubicBezTo>
                      <a:cubicBezTo>
                        <a:pt x="30622" y="17175"/>
                        <a:pt x="30489" y="16808"/>
                        <a:pt x="30389" y="16408"/>
                      </a:cubicBezTo>
                      <a:cubicBezTo>
                        <a:pt x="30322" y="16208"/>
                        <a:pt x="30256" y="16008"/>
                        <a:pt x="30189" y="15841"/>
                      </a:cubicBezTo>
                      <a:cubicBezTo>
                        <a:pt x="30122" y="15641"/>
                        <a:pt x="30022" y="15441"/>
                        <a:pt x="29955" y="15274"/>
                      </a:cubicBezTo>
                      <a:cubicBezTo>
                        <a:pt x="29955" y="15257"/>
                        <a:pt x="29939" y="15249"/>
                        <a:pt x="29922" y="15249"/>
                      </a:cubicBezTo>
                      <a:cubicBezTo>
                        <a:pt x="29905" y="15249"/>
                        <a:pt x="29889" y="15257"/>
                        <a:pt x="29889" y="15274"/>
                      </a:cubicBezTo>
                      <a:cubicBezTo>
                        <a:pt x="29922" y="15474"/>
                        <a:pt x="29955" y="15641"/>
                        <a:pt x="29989" y="15841"/>
                      </a:cubicBezTo>
                      <a:lnTo>
                        <a:pt x="30155" y="16441"/>
                      </a:lnTo>
                      <a:cubicBezTo>
                        <a:pt x="30256" y="16842"/>
                        <a:pt x="30389" y="17242"/>
                        <a:pt x="30489" y="17609"/>
                      </a:cubicBezTo>
                      <a:cubicBezTo>
                        <a:pt x="30656" y="18209"/>
                        <a:pt x="30823" y="18776"/>
                        <a:pt x="30989" y="19377"/>
                      </a:cubicBezTo>
                      <a:cubicBezTo>
                        <a:pt x="30756" y="19043"/>
                        <a:pt x="30522" y="18743"/>
                        <a:pt x="30289" y="18443"/>
                      </a:cubicBezTo>
                      <a:cubicBezTo>
                        <a:pt x="30356" y="18409"/>
                        <a:pt x="30389" y="18343"/>
                        <a:pt x="30356" y="18276"/>
                      </a:cubicBezTo>
                      <a:cubicBezTo>
                        <a:pt x="29955" y="16842"/>
                        <a:pt x="29522" y="15374"/>
                        <a:pt x="29055" y="13973"/>
                      </a:cubicBezTo>
                      <a:cubicBezTo>
                        <a:pt x="29042" y="13947"/>
                        <a:pt x="29024" y="13937"/>
                        <a:pt x="29007" y="13937"/>
                      </a:cubicBezTo>
                      <a:cubicBezTo>
                        <a:pt x="28980" y="13937"/>
                        <a:pt x="28955" y="13965"/>
                        <a:pt x="28955" y="14006"/>
                      </a:cubicBezTo>
                      <a:cubicBezTo>
                        <a:pt x="29288" y="15374"/>
                        <a:pt x="29655" y="16742"/>
                        <a:pt x="30055" y="18109"/>
                      </a:cubicBezTo>
                      <a:cubicBezTo>
                        <a:pt x="29522" y="17442"/>
                        <a:pt x="29021" y="16775"/>
                        <a:pt x="28454" y="16141"/>
                      </a:cubicBezTo>
                      <a:cubicBezTo>
                        <a:pt x="28488" y="16108"/>
                        <a:pt x="28488" y="16041"/>
                        <a:pt x="28454" y="16008"/>
                      </a:cubicBezTo>
                      <a:cubicBezTo>
                        <a:pt x="28388" y="15974"/>
                        <a:pt x="28354" y="15941"/>
                        <a:pt x="28287" y="15941"/>
                      </a:cubicBezTo>
                      <a:cubicBezTo>
                        <a:pt x="27220" y="14707"/>
                        <a:pt x="26086" y="13573"/>
                        <a:pt x="24852" y="12539"/>
                      </a:cubicBezTo>
                      <a:cubicBezTo>
                        <a:pt x="24818" y="12372"/>
                        <a:pt x="24752" y="12205"/>
                        <a:pt x="24652" y="12072"/>
                      </a:cubicBezTo>
                      <a:cubicBezTo>
                        <a:pt x="24551" y="11871"/>
                        <a:pt x="24485" y="11705"/>
                        <a:pt x="24385" y="11504"/>
                      </a:cubicBezTo>
                      <a:cubicBezTo>
                        <a:pt x="24218" y="11138"/>
                        <a:pt x="24051" y="10771"/>
                        <a:pt x="23851" y="10370"/>
                      </a:cubicBezTo>
                      <a:lnTo>
                        <a:pt x="22784" y="8135"/>
                      </a:lnTo>
                      <a:cubicBezTo>
                        <a:pt x="22583" y="7735"/>
                        <a:pt x="22383" y="7301"/>
                        <a:pt x="22150" y="6901"/>
                      </a:cubicBezTo>
                      <a:cubicBezTo>
                        <a:pt x="22139" y="6880"/>
                        <a:pt x="22123" y="6873"/>
                        <a:pt x="22105" y="6873"/>
                      </a:cubicBezTo>
                      <a:cubicBezTo>
                        <a:pt x="22067" y="6873"/>
                        <a:pt x="22027" y="6911"/>
                        <a:pt x="22050" y="6935"/>
                      </a:cubicBezTo>
                      <a:cubicBezTo>
                        <a:pt x="22216" y="7335"/>
                        <a:pt x="22350" y="7702"/>
                        <a:pt x="22517" y="8069"/>
                      </a:cubicBezTo>
                      <a:lnTo>
                        <a:pt x="23050" y="9203"/>
                      </a:lnTo>
                      <a:cubicBezTo>
                        <a:pt x="23384" y="9970"/>
                        <a:pt x="23718" y="10704"/>
                        <a:pt x="24084" y="11471"/>
                      </a:cubicBezTo>
                      <a:cubicBezTo>
                        <a:pt x="24185" y="11671"/>
                        <a:pt x="24285" y="11871"/>
                        <a:pt x="24385" y="12105"/>
                      </a:cubicBezTo>
                      <a:lnTo>
                        <a:pt x="24418" y="12138"/>
                      </a:lnTo>
                      <a:cubicBezTo>
                        <a:pt x="24084" y="11905"/>
                        <a:pt x="23784" y="11638"/>
                        <a:pt x="23451" y="11404"/>
                      </a:cubicBezTo>
                      <a:cubicBezTo>
                        <a:pt x="22984" y="10204"/>
                        <a:pt x="22417" y="9069"/>
                        <a:pt x="21683" y="8002"/>
                      </a:cubicBezTo>
                      <a:cubicBezTo>
                        <a:pt x="21673" y="7982"/>
                        <a:pt x="21657" y="7974"/>
                        <a:pt x="21641" y="7974"/>
                      </a:cubicBezTo>
                      <a:cubicBezTo>
                        <a:pt x="21602" y="7974"/>
                        <a:pt x="21559" y="8021"/>
                        <a:pt x="21583" y="8069"/>
                      </a:cubicBezTo>
                      <a:cubicBezTo>
                        <a:pt x="22183" y="9036"/>
                        <a:pt x="22683" y="10070"/>
                        <a:pt x="23084" y="11138"/>
                      </a:cubicBezTo>
                      <a:lnTo>
                        <a:pt x="22784" y="10904"/>
                      </a:lnTo>
                      <a:cubicBezTo>
                        <a:pt x="21416" y="9970"/>
                        <a:pt x="19982" y="9136"/>
                        <a:pt x="18447" y="8469"/>
                      </a:cubicBezTo>
                      <a:cubicBezTo>
                        <a:pt x="18480" y="8436"/>
                        <a:pt x="18480" y="8436"/>
                        <a:pt x="18447" y="8402"/>
                      </a:cubicBezTo>
                      <a:cubicBezTo>
                        <a:pt x="18347" y="8035"/>
                        <a:pt x="18180" y="7668"/>
                        <a:pt x="18013" y="7335"/>
                      </a:cubicBezTo>
                      <a:cubicBezTo>
                        <a:pt x="17847" y="7001"/>
                        <a:pt x="17647" y="6668"/>
                        <a:pt x="17480" y="6334"/>
                      </a:cubicBezTo>
                      <a:cubicBezTo>
                        <a:pt x="17280" y="6034"/>
                        <a:pt x="17113" y="5700"/>
                        <a:pt x="16879" y="5400"/>
                      </a:cubicBezTo>
                      <a:cubicBezTo>
                        <a:pt x="16779" y="5233"/>
                        <a:pt x="16679" y="5067"/>
                        <a:pt x="16579" y="4933"/>
                      </a:cubicBezTo>
                      <a:cubicBezTo>
                        <a:pt x="16479" y="4766"/>
                        <a:pt x="16346" y="4600"/>
                        <a:pt x="16212" y="4466"/>
                      </a:cubicBezTo>
                      <a:cubicBezTo>
                        <a:pt x="16200" y="4460"/>
                        <a:pt x="16187" y="4457"/>
                        <a:pt x="16173" y="4457"/>
                      </a:cubicBezTo>
                      <a:cubicBezTo>
                        <a:pt x="16113" y="4457"/>
                        <a:pt x="16051" y="4512"/>
                        <a:pt x="16079" y="4566"/>
                      </a:cubicBezTo>
                      <a:cubicBezTo>
                        <a:pt x="16145" y="4733"/>
                        <a:pt x="16246" y="4900"/>
                        <a:pt x="16346" y="5033"/>
                      </a:cubicBezTo>
                      <a:cubicBezTo>
                        <a:pt x="16446" y="5167"/>
                        <a:pt x="16546" y="5333"/>
                        <a:pt x="16679" y="5500"/>
                      </a:cubicBezTo>
                      <a:cubicBezTo>
                        <a:pt x="16879" y="5800"/>
                        <a:pt x="17079" y="6134"/>
                        <a:pt x="17246" y="6468"/>
                      </a:cubicBezTo>
                      <a:cubicBezTo>
                        <a:pt x="17446" y="6801"/>
                        <a:pt x="17613" y="7135"/>
                        <a:pt x="17780" y="7468"/>
                      </a:cubicBezTo>
                      <a:cubicBezTo>
                        <a:pt x="17947" y="7802"/>
                        <a:pt x="18080" y="8102"/>
                        <a:pt x="18247" y="8402"/>
                      </a:cubicBezTo>
                      <a:lnTo>
                        <a:pt x="18114" y="8336"/>
                      </a:lnTo>
                      <a:cubicBezTo>
                        <a:pt x="17813" y="7935"/>
                        <a:pt x="17480" y="7535"/>
                        <a:pt x="17146" y="7135"/>
                      </a:cubicBezTo>
                      <a:cubicBezTo>
                        <a:pt x="16979" y="6935"/>
                        <a:pt x="16846" y="6701"/>
                        <a:pt x="16679" y="6534"/>
                      </a:cubicBezTo>
                      <a:cubicBezTo>
                        <a:pt x="16579" y="6434"/>
                        <a:pt x="16512" y="6334"/>
                        <a:pt x="16446" y="6234"/>
                      </a:cubicBezTo>
                      <a:cubicBezTo>
                        <a:pt x="16379" y="6134"/>
                        <a:pt x="16279" y="6067"/>
                        <a:pt x="16179" y="5967"/>
                      </a:cubicBezTo>
                      <a:cubicBezTo>
                        <a:pt x="16167" y="5961"/>
                        <a:pt x="16155" y="5958"/>
                        <a:pt x="16145" y="5958"/>
                      </a:cubicBezTo>
                      <a:cubicBezTo>
                        <a:pt x="16101" y="5958"/>
                        <a:pt x="16079" y="6013"/>
                        <a:pt x="16079" y="6067"/>
                      </a:cubicBezTo>
                      <a:cubicBezTo>
                        <a:pt x="16112" y="6167"/>
                        <a:pt x="16179" y="6301"/>
                        <a:pt x="16279" y="6367"/>
                      </a:cubicBezTo>
                      <a:cubicBezTo>
                        <a:pt x="16346" y="6468"/>
                        <a:pt x="16412" y="6568"/>
                        <a:pt x="16479" y="6668"/>
                      </a:cubicBezTo>
                      <a:cubicBezTo>
                        <a:pt x="16646" y="6901"/>
                        <a:pt x="16813" y="7101"/>
                        <a:pt x="16979" y="7301"/>
                      </a:cubicBezTo>
                      <a:cubicBezTo>
                        <a:pt x="17213" y="7602"/>
                        <a:pt x="17480" y="7935"/>
                        <a:pt x="17747" y="8202"/>
                      </a:cubicBezTo>
                      <a:cubicBezTo>
                        <a:pt x="17346" y="8035"/>
                        <a:pt x="16879" y="7869"/>
                        <a:pt x="16446" y="7735"/>
                      </a:cubicBezTo>
                      <a:cubicBezTo>
                        <a:pt x="16179" y="7635"/>
                        <a:pt x="15912" y="7568"/>
                        <a:pt x="15645" y="7502"/>
                      </a:cubicBezTo>
                      <a:cubicBezTo>
                        <a:pt x="15645" y="7468"/>
                        <a:pt x="15645" y="7468"/>
                        <a:pt x="15612" y="7468"/>
                      </a:cubicBezTo>
                      <a:cubicBezTo>
                        <a:pt x="15178" y="7235"/>
                        <a:pt x="14744" y="7068"/>
                        <a:pt x="14277" y="6901"/>
                      </a:cubicBezTo>
                      <a:cubicBezTo>
                        <a:pt x="13810" y="6734"/>
                        <a:pt x="13377" y="6568"/>
                        <a:pt x="12910" y="6434"/>
                      </a:cubicBezTo>
                      <a:cubicBezTo>
                        <a:pt x="12009" y="6134"/>
                        <a:pt x="11075" y="5834"/>
                        <a:pt x="10141" y="5600"/>
                      </a:cubicBezTo>
                      <a:cubicBezTo>
                        <a:pt x="9874" y="5500"/>
                        <a:pt x="9641" y="5433"/>
                        <a:pt x="9341" y="5367"/>
                      </a:cubicBezTo>
                      <a:cubicBezTo>
                        <a:pt x="9107" y="5300"/>
                        <a:pt x="8807" y="5267"/>
                        <a:pt x="8540" y="5233"/>
                      </a:cubicBezTo>
                      <a:cubicBezTo>
                        <a:pt x="8473" y="5233"/>
                        <a:pt x="8440" y="5300"/>
                        <a:pt x="8507" y="5333"/>
                      </a:cubicBezTo>
                      <a:cubicBezTo>
                        <a:pt x="8974" y="5500"/>
                        <a:pt x="9407" y="5634"/>
                        <a:pt x="9874" y="5734"/>
                      </a:cubicBezTo>
                      <a:cubicBezTo>
                        <a:pt x="10375" y="5867"/>
                        <a:pt x="10842" y="6001"/>
                        <a:pt x="11275" y="6167"/>
                      </a:cubicBezTo>
                      <a:cubicBezTo>
                        <a:pt x="12209" y="6434"/>
                        <a:pt x="13110" y="6734"/>
                        <a:pt x="14044" y="7035"/>
                      </a:cubicBezTo>
                      <a:lnTo>
                        <a:pt x="14311" y="7168"/>
                      </a:lnTo>
                      <a:cubicBezTo>
                        <a:pt x="13141" y="6894"/>
                        <a:pt x="11935" y="6751"/>
                        <a:pt x="10732" y="6751"/>
                      </a:cubicBezTo>
                      <a:cubicBezTo>
                        <a:pt x="10323" y="6751"/>
                        <a:pt x="9914" y="6767"/>
                        <a:pt x="9507" y="6801"/>
                      </a:cubicBezTo>
                      <a:cubicBezTo>
                        <a:pt x="9241" y="6801"/>
                        <a:pt x="8940" y="6868"/>
                        <a:pt x="8640" y="6901"/>
                      </a:cubicBezTo>
                      <a:cubicBezTo>
                        <a:pt x="8507" y="6901"/>
                        <a:pt x="8507" y="7101"/>
                        <a:pt x="8640" y="7101"/>
                      </a:cubicBezTo>
                      <a:cubicBezTo>
                        <a:pt x="9241" y="7068"/>
                        <a:pt x="9841" y="7068"/>
                        <a:pt x="10408" y="7068"/>
                      </a:cubicBezTo>
                      <a:cubicBezTo>
                        <a:pt x="11008" y="7068"/>
                        <a:pt x="11609" y="7101"/>
                        <a:pt x="12176" y="7168"/>
                      </a:cubicBezTo>
                      <a:cubicBezTo>
                        <a:pt x="13377" y="7301"/>
                        <a:pt x="14511" y="7502"/>
                        <a:pt x="15645" y="7835"/>
                      </a:cubicBezTo>
                      <a:cubicBezTo>
                        <a:pt x="17913" y="8502"/>
                        <a:pt x="20082" y="9536"/>
                        <a:pt x="22050" y="10871"/>
                      </a:cubicBezTo>
                      <a:cubicBezTo>
                        <a:pt x="22450" y="11138"/>
                        <a:pt x="22850" y="11404"/>
                        <a:pt x="23217" y="11705"/>
                      </a:cubicBezTo>
                      <a:cubicBezTo>
                        <a:pt x="21716" y="11138"/>
                        <a:pt x="20215" y="10637"/>
                        <a:pt x="18647" y="10270"/>
                      </a:cubicBezTo>
                      <a:cubicBezTo>
                        <a:pt x="18147" y="10137"/>
                        <a:pt x="17647" y="10037"/>
                        <a:pt x="17146" y="9937"/>
                      </a:cubicBezTo>
                      <a:cubicBezTo>
                        <a:pt x="17113" y="9970"/>
                        <a:pt x="17113" y="10037"/>
                        <a:pt x="17146" y="10037"/>
                      </a:cubicBezTo>
                      <a:cubicBezTo>
                        <a:pt x="18881" y="10470"/>
                        <a:pt x="20582" y="10971"/>
                        <a:pt x="22250" y="11571"/>
                      </a:cubicBezTo>
                      <a:cubicBezTo>
                        <a:pt x="22717" y="11738"/>
                        <a:pt x="23184" y="11938"/>
                        <a:pt x="23651" y="12105"/>
                      </a:cubicBezTo>
                      <a:cubicBezTo>
                        <a:pt x="23684" y="12122"/>
                        <a:pt x="23709" y="12130"/>
                        <a:pt x="23730" y="12130"/>
                      </a:cubicBezTo>
                      <a:cubicBezTo>
                        <a:pt x="23751" y="12130"/>
                        <a:pt x="23768" y="12122"/>
                        <a:pt x="23784" y="12105"/>
                      </a:cubicBezTo>
                      <a:lnTo>
                        <a:pt x="24251" y="12472"/>
                      </a:lnTo>
                      <a:lnTo>
                        <a:pt x="23684" y="12272"/>
                      </a:lnTo>
                      <a:cubicBezTo>
                        <a:pt x="23251" y="12105"/>
                        <a:pt x="22817" y="11971"/>
                        <a:pt x="22383" y="11838"/>
                      </a:cubicBezTo>
                      <a:cubicBezTo>
                        <a:pt x="21483" y="11571"/>
                        <a:pt x="20615" y="11338"/>
                        <a:pt x="19715" y="11104"/>
                      </a:cubicBezTo>
                      <a:cubicBezTo>
                        <a:pt x="19615" y="11104"/>
                        <a:pt x="19581" y="11204"/>
                        <a:pt x="19681" y="11238"/>
                      </a:cubicBezTo>
                      <a:cubicBezTo>
                        <a:pt x="20549" y="11504"/>
                        <a:pt x="21416" y="11771"/>
                        <a:pt x="22283" y="12038"/>
                      </a:cubicBezTo>
                      <a:cubicBezTo>
                        <a:pt x="22717" y="12205"/>
                        <a:pt x="23150" y="12338"/>
                        <a:pt x="23584" y="12505"/>
                      </a:cubicBezTo>
                      <a:cubicBezTo>
                        <a:pt x="24018" y="12639"/>
                        <a:pt x="24385" y="12805"/>
                        <a:pt x="24785" y="12939"/>
                      </a:cubicBezTo>
                      <a:cubicBezTo>
                        <a:pt x="25552" y="13606"/>
                        <a:pt x="26319" y="14306"/>
                        <a:pt x="27020" y="15074"/>
                      </a:cubicBezTo>
                      <a:cubicBezTo>
                        <a:pt x="26419" y="14840"/>
                        <a:pt x="25819" y="14640"/>
                        <a:pt x="25185" y="14507"/>
                      </a:cubicBezTo>
                      <a:cubicBezTo>
                        <a:pt x="24351" y="14273"/>
                        <a:pt x="23517" y="14140"/>
                        <a:pt x="22650" y="14040"/>
                      </a:cubicBezTo>
                      <a:cubicBezTo>
                        <a:pt x="22417" y="14006"/>
                        <a:pt x="22183" y="14006"/>
                        <a:pt x="21950" y="13973"/>
                      </a:cubicBezTo>
                      <a:lnTo>
                        <a:pt x="21182" y="13973"/>
                      </a:lnTo>
                      <a:cubicBezTo>
                        <a:pt x="21182" y="13973"/>
                        <a:pt x="21182" y="14040"/>
                        <a:pt x="21182" y="14040"/>
                      </a:cubicBezTo>
                      <a:cubicBezTo>
                        <a:pt x="21416" y="14040"/>
                        <a:pt x="21616" y="14106"/>
                        <a:pt x="21816" y="14140"/>
                      </a:cubicBezTo>
                      <a:cubicBezTo>
                        <a:pt x="22050" y="14173"/>
                        <a:pt x="22250" y="14206"/>
                        <a:pt x="22450" y="14240"/>
                      </a:cubicBezTo>
                      <a:cubicBezTo>
                        <a:pt x="22884" y="14273"/>
                        <a:pt x="23284" y="14340"/>
                        <a:pt x="23718" y="14440"/>
                      </a:cubicBezTo>
                      <a:cubicBezTo>
                        <a:pt x="24551" y="14607"/>
                        <a:pt x="25385" y="14807"/>
                        <a:pt x="26186" y="15074"/>
                      </a:cubicBezTo>
                      <a:cubicBezTo>
                        <a:pt x="26620" y="15207"/>
                        <a:pt x="27053" y="15374"/>
                        <a:pt x="27454" y="15541"/>
                      </a:cubicBezTo>
                      <a:lnTo>
                        <a:pt x="27687" y="15741"/>
                      </a:lnTo>
                      <a:lnTo>
                        <a:pt x="27420" y="15674"/>
                      </a:lnTo>
                      <a:cubicBezTo>
                        <a:pt x="27053" y="15541"/>
                        <a:pt x="26686" y="15441"/>
                        <a:pt x="26286" y="15374"/>
                      </a:cubicBezTo>
                      <a:cubicBezTo>
                        <a:pt x="25552" y="15174"/>
                        <a:pt x="24785" y="15074"/>
                        <a:pt x="23984" y="15007"/>
                      </a:cubicBezTo>
                      <a:cubicBezTo>
                        <a:pt x="23918" y="15007"/>
                        <a:pt x="23884" y="15140"/>
                        <a:pt x="23984" y="15140"/>
                      </a:cubicBezTo>
                      <a:cubicBezTo>
                        <a:pt x="24718" y="15274"/>
                        <a:pt x="25485" y="15374"/>
                        <a:pt x="26219" y="15574"/>
                      </a:cubicBezTo>
                      <a:cubicBezTo>
                        <a:pt x="26586" y="15641"/>
                        <a:pt x="26953" y="15741"/>
                        <a:pt x="27320" y="15874"/>
                      </a:cubicBezTo>
                      <a:cubicBezTo>
                        <a:pt x="27487" y="15908"/>
                        <a:pt x="27687" y="15974"/>
                        <a:pt x="27854" y="16041"/>
                      </a:cubicBezTo>
                      <a:lnTo>
                        <a:pt x="27954" y="16074"/>
                      </a:lnTo>
                      <a:cubicBezTo>
                        <a:pt x="28521" y="16742"/>
                        <a:pt x="29088" y="17409"/>
                        <a:pt x="29622" y="18109"/>
                      </a:cubicBezTo>
                      <a:lnTo>
                        <a:pt x="28921" y="17809"/>
                      </a:lnTo>
                      <a:cubicBezTo>
                        <a:pt x="28521" y="17642"/>
                        <a:pt x="28121" y="17509"/>
                        <a:pt x="27720" y="17375"/>
                      </a:cubicBezTo>
                      <a:cubicBezTo>
                        <a:pt x="26920" y="17075"/>
                        <a:pt x="26086" y="16808"/>
                        <a:pt x="25252" y="16608"/>
                      </a:cubicBezTo>
                      <a:cubicBezTo>
                        <a:pt x="25240" y="16605"/>
                        <a:pt x="25229" y="16604"/>
                        <a:pt x="25219" y="16604"/>
                      </a:cubicBezTo>
                      <a:cubicBezTo>
                        <a:pt x="25119" y="16604"/>
                        <a:pt x="25128" y="16745"/>
                        <a:pt x="25219" y="16775"/>
                      </a:cubicBezTo>
                      <a:cubicBezTo>
                        <a:pt x="26053" y="17042"/>
                        <a:pt x="26853" y="17275"/>
                        <a:pt x="27654" y="17575"/>
                      </a:cubicBezTo>
                      <a:cubicBezTo>
                        <a:pt x="28087" y="17709"/>
                        <a:pt x="28454" y="17876"/>
                        <a:pt x="28855" y="18042"/>
                      </a:cubicBezTo>
                      <a:cubicBezTo>
                        <a:pt x="29221" y="18176"/>
                        <a:pt x="29555" y="18343"/>
                        <a:pt x="29922" y="18476"/>
                      </a:cubicBezTo>
                      <a:lnTo>
                        <a:pt x="30222" y="18876"/>
                      </a:lnTo>
                      <a:cubicBezTo>
                        <a:pt x="29922" y="18776"/>
                        <a:pt x="29622" y="18676"/>
                        <a:pt x="29322" y="18576"/>
                      </a:cubicBezTo>
                      <a:cubicBezTo>
                        <a:pt x="28921" y="18409"/>
                        <a:pt x="28521" y="18276"/>
                        <a:pt x="28121" y="18143"/>
                      </a:cubicBezTo>
                      <a:cubicBezTo>
                        <a:pt x="27320" y="17876"/>
                        <a:pt x="26520" y="17642"/>
                        <a:pt x="25686" y="17442"/>
                      </a:cubicBezTo>
                      <a:cubicBezTo>
                        <a:pt x="25219" y="17309"/>
                        <a:pt x="24752" y="17209"/>
                        <a:pt x="24285" y="17142"/>
                      </a:cubicBezTo>
                      <a:cubicBezTo>
                        <a:pt x="24185" y="17142"/>
                        <a:pt x="24185" y="17242"/>
                        <a:pt x="24251" y="17242"/>
                      </a:cubicBezTo>
                      <a:cubicBezTo>
                        <a:pt x="25886" y="17676"/>
                        <a:pt x="27487" y="18143"/>
                        <a:pt x="29088" y="18710"/>
                      </a:cubicBezTo>
                      <a:cubicBezTo>
                        <a:pt x="29522" y="18876"/>
                        <a:pt x="29955" y="19077"/>
                        <a:pt x="30422" y="19243"/>
                      </a:cubicBezTo>
                      <a:lnTo>
                        <a:pt x="30489" y="19243"/>
                      </a:lnTo>
                      <a:cubicBezTo>
                        <a:pt x="30756" y="19610"/>
                        <a:pt x="31023" y="19977"/>
                        <a:pt x="31290" y="20344"/>
                      </a:cubicBezTo>
                      <a:cubicBezTo>
                        <a:pt x="31089" y="20277"/>
                        <a:pt x="30856" y="20211"/>
                        <a:pt x="30656" y="20177"/>
                      </a:cubicBezTo>
                      <a:cubicBezTo>
                        <a:pt x="30256" y="20077"/>
                        <a:pt x="29855" y="20011"/>
                        <a:pt x="29422" y="19977"/>
                      </a:cubicBezTo>
                      <a:cubicBezTo>
                        <a:pt x="29322" y="19977"/>
                        <a:pt x="29255" y="20144"/>
                        <a:pt x="29388" y="20177"/>
                      </a:cubicBezTo>
                      <a:cubicBezTo>
                        <a:pt x="29789" y="20211"/>
                        <a:pt x="30222" y="20311"/>
                        <a:pt x="30622" y="20377"/>
                      </a:cubicBezTo>
                      <a:cubicBezTo>
                        <a:pt x="30823" y="20444"/>
                        <a:pt x="31023" y="20511"/>
                        <a:pt x="31223" y="20578"/>
                      </a:cubicBezTo>
                      <a:lnTo>
                        <a:pt x="31490" y="20644"/>
                      </a:lnTo>
                      <a:lnTo>
                        <a:pt x="31523" y="20644"/>
                      </a:lnTo>
                      <a:lnTo>
                        <a:pt x="31723" y="20945"/>
                      </a:lnTo>
                      <a:cubicBezTo>
                        <a:pt x="31456" y="20878"/>
                        <a:pt x="31190" y="20811"/>
                        <a:pt x="30923" y="20744"/>
                      </a:cubicBezTo>
                      <a:cubicBezTo>
                        <a:pt x="30522" y="20678"/>
                        <a:pt x="30089" y="20578"/>
                        <a:pt x="29655" y="20544"/>
                      </a:cubicBezTo>
                      <a:cubicBezTo>
                        <a:pt x="29018" y="20442"/>
                        <a:pt x="28361" y="20399"/>
                        <a:pt x="27715" y="20399"/>
                      </a:cubicBezTo>
                      <a:cubicBezTo>
                        <a:pt x="27516" y="20399"/>
                        <a:pt x="27317" y="20403"/>
                        <a:pt x="27120" y="20411"/>
                      </a:cubicBezTo>
                      <a:cubicBezTo>
                        <a:pt x="27020" y="20411"/>
                        <a:pt x="27020" y="20578"/>
                        <a:pt x="27120" y="20578"/>
                      </a:cubicBezTo>
                      <a:cubicBezTo>
                        <a:pt x="27954" y="20578"/>
                        <a:pt x="28788" y="20644"/>
                        <a:pt x="29622" y="20778"/>
                      </a:cubicBezTo>
                      <a:cubicBezTo>
                        <a:pt x="30022" y="20811"/>
                        <a:pt x="30422" y="20911"/>
                        <a:pt x="30823" y="20978"/>
                      </a:cubicBezTo>
                      <a:cubicBezTo>
                        <a:pt x="31223" y="21078"/>
                        <a:pt x="31556" y="21178"/>
                        <a:pt x="31923" y="21278"/>
                      </a:cubicBezTo>
                      <a:lnTo>
                        <a:pt x="32257" y="21778"/>
                      </a:lnTo>
                      <a:lnTo>
                        <a:pt x="32624" y="22346"/>
                      </a:lnTo>
                      <a:lnTo>
                        <a:pt x="32157" y="22212"/>
                      </a:lnTo>
                      <a:cubicBezTo>
                        <a:pt x="31823" y="22112"/>
                        <a:pt x="31456" y="22045"/>
                        <a:pt x="31089" y="21979"/>
                      </a:cubicBezTo>
                      <a:cubicBezTo>
                        <a:pt x="30513" y="21896"/>
                        <a:pt x="29937" y="21837"/>
                        <a:pt x="29342" y="21837"/>
                      </a:cubicBezTo>
                      <a:cubicBezTo>
                        <a:pt x="29214" y="21837"/>
                        <a:pt x="29085" y="21839"/>
                        <a:pt x="28955" y="21845"/>
                      </a:cubicBezTo>
                      <a:cubicBezTo>
                        <a:pt x="28888" y="21845"/>
                        <a:pt x="28888" y="21979"/>
                        <a:pt x="28955" y="21979"/>
                      </a:cubicBezTo>
                      <a:cubicBezTo>
                        <a:pt x="29655" y="22012"/>
                        <a:pt x="30389" y="22079"/>
                        <a:pt x="31056" y="22212"/>
                      </a:cubicBezTo>
                      <a:cubicBezTo>
                        <a:pt x="31423" y="22279"/>
                        <a:pt x="31757" y="22346"/>
                        <a:pt x="32090" y="22446"/>
                      </a:cubicBezTo>
                      <a:cubicBezTo>
                        <a:pt x="32257" y="22512"/>
                        <a:pt x="32424" y="22546"/>
                        <a:pt x="32591" y="22612"/>
                      </a:cubicBezTo>
                      <a:lnTo>
                        <a:pt x="32857" y="22679"/>
                      </a:lnTo>
                      <a:lnTo>
                        <a:pt x="32924" y="22779"/>
                      </a:lnTo>
                      <a:lnTo>
                        <a:pt x="32924" y="22779"/>
                      </a:lnTo>
                      <a:lnTo>
                        <a:pt x="32524" y="22712"/>
                      </a:lnTo>
                      <a:lnTo>
                        <a:pt x="32090" y="22612"/>
                      </a:lnTo>
                      <a:cubicBezTo>
                        <a:pt x="31957" y="22546"/>
                        <a:pt x="31790" y="22512"/>
                        <a:pt x="31657" y="22512"/>
                      </a:cubicBezTo>
                      <a:cubicBezTo>
                        <a:pt x="31590" y="22512"/>
                        <a:pt x="31556" y="22612"/>
                        <a:pt x="31590" y="22646"/>
                      </a:cubicBezTo>
                      <a:cubicBezTo>
                        <a:pt x="31723" y="22712"/>
                        <a:pt x="31890" y="22746"/>
                        <a:pt x="32023" y="22779"/>
                      </a:cubicBezTo>
                      <a:cubicBezTo>
                        <a:pt x="32157" y="22846"/>
                        <a:pt x="32324" y="22879"/>
                        <a:pt x="32424" y="22879"/>
                      </a:cubicBezTo>
                      <a:cubicBezTo>
                        <a:pt x="32557" y="22913"/>
                        <a:pt x="32724" y="22946"/>
                        <a:pt x="32891" y="22979"/>
                      </a:cubicBezTo>
                      <a:lnTo>
                        <a:pt x="33024" y="23013"/>
                      </a:lnTo>
                      <a:cubicBezTo>
                        <a:pt x="33158" y="23179"/>
                        <a:pt x="33258" y="23346"/>
                        <a:pt x="33391" y="23513"/>
                      </a:cubicBezTo>
                      <a:lnTo>
                        <a:pt x="33324" y="23513"/>
                      </a:lnTo>
                      <a:cubicBezTo>
                        <a:pt x="33124" y="23480"/>
                        <a:pt x="32924" y="23446"/>
                        <a:pt x="32724" y="23413"/>
                      </a:cubicBezTo>
                      <a:cubicBezTo>
                        <a:pt x="32357" y="23380"/>
                        <a:pt x="31957" y="23346"/>
                        <a:pt x="31556" y="23346"/>
                      </a:cubicBezTo>
                      <a:cubicBezTo>
                        <a:pt x="31490" y="23346"/>
                        <a:pt x="31456" y="23513"/>
                        <a:pt x="31556" y="23513"/>
                      </a:cubicBezTo>
                      <a:cubicBezTo>
                        <a:pt x="31957" y="23546"/>
                        <a:pt x="32324" y="23613"/>
                        <a:pt x="32724" y="23646"/>
                      </a:cubicBezTo>
                      <a:lnTo>
                        <a:pt x="33291" y="23747"/>
                      </a:lnTo>
                      <a:cubicBezTo>
                        <a:pt x="33391" y="23747"/>
                        <a:pt x="33525" y="23780"/>
                        <a:pt x="33625" y="23813"/>
                      </a:cubicBezTo>
                      <a:lnTo>
                        <a:pt x="33758" y="23947"/>
                      </a:lnTo>
                      <a:lnTo>
                        <a:pt x="33758" y="24013"/>
                      </a:lnTo>
                      <a:cubicBezTo>
                        <a:pt x="33525" y="23980"/>
                        <a:pt x="33291" y="23963"/>
                        <a:pt x="33058" y="23963"/>
                      </a:cubicBezTo>
                      <a:cubicBezTo>
                        <a:pt x="32824" y="23963"/>
                        <a:pt x="32591" y="23980"/>
                        <a:pt x="32357" y="24013"/>
                      </a:cubicBezTo>
                      <a:cubicBezTo>
                        <a:pt x="32257" y="24013"/>
                        <a:pt x="32257" y="24147"/>
                        <a:pt x="32357" y="24147"/>
                      </a:cubicBezTo>
                      <a:cubicBezTo>
                        <a:pt x="32454" y="24141"/>
                        <a:pt x="32552" y="24138"/>
                        <a:pt x="32649" y="24138"/>
                      </a:cubicBezTo>
                      <a:cubicBezTo>
                        <a:pt x="33118" y="24138"/>
                        <a:pt x="33583" y="24203"/>
                        <a:pt x="34025" y="24314"/>
                      </a:cubicBezTo>
                      <a:cubicBezTo>
                        <a:pt x="34392" y="24714"/>
                        <a:pt x="34792" y="25114"/>
                        <a:pt x="35192" y="25448"/>
                      </a:cubicBezTo>
                      <a:lnTo>
                        <a:pt x="35192" y="25514"/>
                      </a:lnTo>
                      <a:cubicBezTo>
                        <a:pt x="34459" y="25381"/>
                        <a:pt x="33725" y="25348"/>
                        <a:pt x="32957" y="25348"/>
                      </a:cubicBezTo>
                      <a:cubicBezTo>
                        <a:pt x="32941" y="25314"/>
                        <a:pt x="32916" y="25298"/>
                        <a:pt x="32891" y="25298"/>
                      </a:cubicBezTo>
                      <a:cubicBezTo>
                        <a:pt x="32866" y="25298"/>
                        <a:pt x="32841" y="25314"/>
                        <a:pt x="32824" y="25348"/>
                      </a:cubicBezTo>
                      <a:cubicBezTo>
                        <a:pt x="32534" y="25335"/>
                        <a:pt x="32243" y="25329"/>
                        <a:pt x="31953" y="25329"/>
                      </a:cubicBezTo>
                      <a:cubicBezTo>
                        <a:pt x="29975" y="25329"/>
                        <a:pt x="27997" y="25594"/>
                        <a:pt x="26019" y="25681"/>
                      </a:cubicBezTo>
                      <a:cubicBezTo>
                        <a:pt x="26319" y="25548"/>
                        <a:pt x="26586" y="25414"/>
                        <a:pt x="26886" y="25281"/>
                      </a:cubicBezTo>
                      <a:cubicBezTo>
                        <a:pt x="27087" y="25181"/>
                        <a:pt x="27320" y="25114"/>
                        <a:pt x="27520" y="25014"/>
                      </a:cubicBezTo>
                      <a:lnTo>
                        <a:pt x="27854" y="24914"/>
                      </a:lnTo>
                      <a:cubicBezTo>
                        <a:pt x="27954" y="24881"/>
                        <a:pt x="28087" y="24847"/>
                        <a:pt x="28154" y="24781"/>
                      </a:cubicBezTo>
                      <a:cubicBezTo>
                        <a:pt x="28187" y="24714"/>
                        <a:pt x="28154" y="24647"/>
                        <a:pt x="28121" y="24647"/>
                      </a:cubicBezTo>
                      <a:cubicBezTo>
                        <a:pt x="28091" y="24637"/>
                        <a:pt x="28059" y="24633"/>
                        <a:pt x="28026" y="24633"/>
                      </a:cubicBezTo>
                      <a:cubicBezTo>
                        <a:pt x="27945" y="24633"/>
                        <a:pt x="27858" y="24657"/>
                        <a:pt x="27787" y="24681"/>
                      </a:cubicBezTo>
                      <a:cubicBezTo>
                        <a:pt x="27687" y="24714"/>
                        <a:pt x="27587" y="24747"/>
                        <a:pt x="27454" y="24814"/>
                      </a:cubicBezTo>
                      <a:cubicBezTo>
                        <a:pt x="27253" y="24881"/>
                        <a:pt x="27020" y="24981"/>
                        <a:pt x="26786" y="25081"/>
                      </a:cubicBezTo>
                      <a:cubicBezTo>
                        <a:pt x="26386" y="25214"/>
                        <a:pt x="26019" y="25448"/>
                        <a:pt x="25652" y="25681"/>
                      </a:cubicBezTo>
                      <a:lnTo>
                        <a:pt x="25085" y="25681"/>
                      </a:lnTo>
                      <a:cubicBezTo>
                        <a:pt x="26286" y="24881"/>
                        <a:pt x="27620" y="24314"/>
                        <a:pt x="29021" y="24013"/>
                      </a:cubicBezTo>
                      <a:cubicBezTo>
                        <a:pt x="29255" y="23980"/>
                        <a:pt x="29455" y="23947"/>
                        <a:pt x="29688" y="23913"/>
                      </a:cubicBezTo>
                      <a:cubicBezTo>
                        <a:pt x="29922" y="23880"/>
                        <a:pt x="30122" y="23847"/>
                        <a:pt x="30356" y="23813"/>
                      </a:cubicBezTo>
                      <a:cubicBezTo>
                        <a:pt x="30422" y="23780"/>
                        <a:pt x="30422" y="23680"/>
                        <a:pt x="30356" y="23646"/>
                      </a:cubicBezTo>
                      <a:cubicBezTo>
                        <a:pt x="30256" y="23630"/>
                        <a:pt x="30155" y="23621"/>
                        <a:pt x="30055" y="23621"/>
                      </a:cubicBezTo>
                      <a:cubicBezTo>
                        <a:pt x="29955" y="23621"/>
                        <a:pt x="29855" y="23630"/>
                        <a:pt x="29755" y="23646"/>
                      </a:cubicBezTo>
                      <a:cubicBezTo>
                        <a:pt x="29555" y="23680"/>
                        <a:pt x="29355" y="23713"/>
                        <a:pt x="29155" y="23747"/>
                      </a:cubicBezTo>
                      <a:cubicBezTo>
                        <a:pt x="27954" y="23947"/>
                        <a:pt x="26820" y="24380"/>
                        <a:pt x="25752" y="24981"/>
                      </a:cubicBezTo>
                      <a:cubicBezTo>
                        <a:pt x="25419" y="25181"/>
                        <a:pt x="25085" y="25414"/>
                        <a:pt x="24752" y="25681"/>
                      </a:cubicBezTo>
                      <a:cubicBezTo>
                        <a:pt x="24628" y="25685"/>
                        <a:pt x="24505" y="25686"/>
                        <a:pt x="24381" y="25686"/>
                      </a:cubicBezTo>
                      <a:cubicBezTo>
                        <a:pt x="23271" y="25686"/>
                        <a:pt x="22163" y="25551"/>
                        <a:pt x="21082" y="25281"/>
                      </a:cubicBezTo>
                      <a:cubicBezTo>
                        <a:pt x="21349" y="25047"/>
                        <a:pt x="21616" y="24847"/>
                        <a:pt x="21883" y="24647"/>
                      </a:cubicBezTo>
                      <a:cubicBezTo>
                        <a:pt x="22083" y="24514"/>
                        <a:pt x="22283" y="24414"/>
                        <a:pt x="22450" y="24314"/>
                      </a:cubicBezTo>
                      <a:cubicBezTo>
                        <a:pt x="22683" y="24214"/>
                        <a:pt x="22850" y="24113"/>
                        <a:pt x="23017" y="23947"/>
                      </a:cubicBezTo>
                      <a:cubicBezTo>
                        <a:pt x="23050" y="23913"/>
                        <a:pt x="23017" y="23847"/>
                        <a:pt x="22950" y="23847"/>
                      </a:cubicBezTo>
                      <a:cubicBezTo>
                        <a:pt x="22750" y="23880"/>
                        <a:pt x="22550" y="23947"/>
                        <a:pt x="22383" y="24080"/>
                      </a:cubicBezTo>
                      <a:cubicBezTo>
                        <a:pt x="22150" y="24214"/>
                        <a:pt x="21950" y="24314"/>
                        <a:pt x="21783" y="24480"/>
                      </a:cubicBezTo>
                      <a:cubicBezTo>
                        <a:pt x="21449" y="24681"/>
                        <a:pt x="21149" y="24947"/>
                        <a:pt x="20882" y="25214"/>
                      </a:cubicBezTo>
                      <a:lnTo>
                        <a:pt x="20348" y="25047"/>
                      </a:lnTo>
                      <a:lnTo>
                        <a:pt x="20215" y="25014"/>
                      </a:lnTo>
                      <a:lnTo>
                        <a:pt x="20549" y="24714"/>
                      </a:lnTo>
                      <a:cubicBezTo>
                        <a:pt x="20749" y="24580"/>
                        <a:pt x="20916" y="24447"/>
                        <a:pt x="21116" y="24314"/>
                      </a:cubicBezTo>
                      <a:cubicBezTo>
                        <a:pt x="21516" y="24047"/>
                        <a:pt x="21883" y="23813"/>
                        <a:pt x="22317" y="23580"/>
                      </a:cubicBezTo>
                      <a:cubicBezTo>
                        <a:pt x="23150" y="23179"/>
                        <a:pt x="24018" y="22846"/>
                        <a:pt x="24918" y="22646"/>
                      </a:cubicBezTo>
                      <a:cubicBezTo>
                        <a:pt x="25185" y="22612"/>
                        <a:pt x="25419" y="22579"/>
                        <a:pt x="25686" y="22546"/>
                      </a:cubicBezTo>
                      <a:cubicBezTo>
                        <a:pt x="25952" y="22512"/>
                        <a:pt x="26219" y="22479"/>
                        <a:pt x="26453" y="22412"/>
                      </a:cubicBezTo>
                      <a:cubicBezTo>
                        <a:pt x="26520" y="22379"/>
                        <a:pt x="26520" y="22312"/>
                        <a:pt x="26453" y="22279"/>
                      </a:cubicBezTo>
                      <a:cubicBezTo>
                        <a:pt x="26343" y="22271"/>
                        <a:pt x="26232" y="22267"/>
                        <a:pt x="26122" y="22267"/>
                      </a:cubicBezTo>
                      <a:cubicBezTo>
                        <a:pt x="25765" y="22267"/>
                        <a:pt x="25409" y="22310"/>
                        <a:pt x="25052" y="22412"/>
                      </a:cubicBezTo>
                      <a:cubicBezTo>
                        <a:pt x="23651" y="22679"/>
                        <a:pt x="22317" y="23213"/>
                        <a:pt x="21149" y="24013"/>
                      </a:cubicBezTo>
                      <a:cubicBezTo>
                        <a:pt x="20916" y="24180"/>
                        <a:pt x="20715" y="24347"/>
                        <a:pt x="20515" y="24514"/>
                      </a:cubicBezTo>
                      <a:cubicBezTo>
                        <a:pt x="20348" y="24614"/>
                        <a:pt x="20182" y="24781"/>
                        <a:pt x="20015" y="24914"/>
                      </a:cubicBezTo>
                      <a:cubicBezTo>
                        <a:pt x="18480" y="24314"/>
                        <a:pt x="17046" y="23413"/>
                        <a:pt x="15812" y="22312"/>
                      </a:cubicBezTo>
                      <a:cubicBezTo>
                        <a:pt x="16612" y="22112"/>
                        <a:pt x="17380" y="21912"/>
                        <a:pt x="18180" y="21745"/>
                      </a:cubicBezTo>
                      <a:cubicBezTo>
                        <a:pt x="18581" y="21645"/>
                        <a:pt x="19014" y="21545"/>
                        <a:pt x="19448" y="21478"/>
                      </a:cubicBezTo>
                      <a:lnTo>
                        <a:pt x="20082" y="21345"/>
                      </a:lnTo>
                      <a:cubicBezTo>
                        <a:pt x="20282" y="21311"/>
                        <a:pt x="20515" y="21278"/>
                        <a:pt x="20715" y="21211"/>
                      </a:cubicBezTo>
                      <a:cubicBezTo>
                        <a:pt x="20749" y="21211"/>
                        <a:pt x="20782" y="21078"/>
                        <a:pt x="20715" y="21078"/>
                      </a:cubicBezTo>
                      <a:cubicBezTo>
                        <a:pt x="20515" y="21078"/>
                        <a:pt x="20282" y="21111"/>
                        <a:pt x="20082" y="21145"/>
                      </a:cubicBezTo>
                      <a:cubicBezTo>
                        <a:pt x="19848" y="21178"/>
                        <a:pt x="19648" y="21211"/>
                        <a:pt x="19414" y="21278"/>
                      </a:cubicBezTo>
                      <a:cubicBezTo>
                        <a:pt x="19014" y="21345"/>
                        <a:pt x="18581" y="21445"/>
                        <a:pt x="18180" y="21545"/>
                      </a:cubicBezTo>
                      <a:cubicBezTo>
                        <a:pt x="17346" y="21712"/>
                        <a:pt x="16512" y="21945"/>
                        <a:pt x="15712" y="22212"/>
                      </a:cubicBezTo>
                      <a:lnTo>
                        <a:pt x="15578" y="22079"/>
                      </a:lnTo>
                      <a:lnTo>
                        <a:pt x="15245" y="21778"/>
                      </a:lnTo>
                      <a:cubicBezTo>
                        <a:pt x="15445" y="21712"/>
                        <a:pt x="15678" y="21645"/>
                        <a:pt x="15879" y="21578"/>
                      </a:cubicBezTo>
                      <a:cubicBezTo>
                        <a:pt x="16179" y="21478"/>
                        <a:pt x="16446" y="21378"/>
                        <a:pt x="16746" y="21311"/>
                      </a:cubicBezTo>
                      <a:cubicBezTo>
                        <a:pt x="17313" y="21145"/>
                        <a:pt x="17913" y="21011"/>
                        <a:pt x="18480" y="20878"/>
                      </a:cubicBezTo>
                      <a:cubicBezTo>
                        <a:pt x="19681" y="20644"/>
                        <a:pt x="20882" y="20478"/>
                        <a:pt x="22083" y="20411"/>
                      </a:cubicBezTo>
                      <a:cubicBezTo>
                        <a:pt x="22417" y="20411"/>
                        <a:pt x="22750" y="20377"/>
                        <a:pt x="23117" y="20377"/>
                      </a:cubicBezTo>
                      <a:cubicBezTo>
                        <a:pt x="23451" y="20377"/>
                        <a:pt x="23784" y="20377"/>
                        <a:pt x="24118" y="20344"/>
                      </a:cubicBezTo>
                      <a:cubicBezTo>
                        <a:pt x="24251" y="20344"/>
                        <a:pt x="24251" y="20177"/>
                        <a:pt x="24118" y="20177"/>
                      </a:cubicBezTo>
                      <a:cubicBezTo>
                        <a:pt x="23818" y="20144"/>
                        <a:pt x="23517" y="20111"/>
                        <a:pt x="23184" y="20111"/>
                      </a:cubicBezTo>
                      <a:lnTo>
                        <a:pt x="22283" y="20111"/>
                      </a:lnTo>
                      <a:cubicBezTo>
                        <a:pt x="21683" y="20144"/>
                        <a:pt x="21049" y="20211"/>
                        <a:pt x="20449" y="20277"/>
                      </a:cubicBezTo>
                      <a:cubicBezTo>
                        <a:pt x="19248" y="20411"/>
                        <a:pt x="18047" y="20678"/>
                        <a:pt x="16879" y="21011"/>
                      </a:cubicBezTo>
                      <a:cubicBezTo>
                        <a:pt x="16546" y="21111"/>
                        <a:pt x="16212" y="21211"/>
                        <a:pt x="15912" y="21311"/>
                      </a:cubicBezTo>
                      <a:cubicBezTo>
                        <a:pt x="15612" y="21412"/>
                        <a:pt x="15345" y="21512"/>
                        <a:pt x="15111" y="21612"/>
                      </a:cubicBezTo>
                      <a:lnTo>
                        <a:pt x="14978" y="21512"/>
                      </a:lnTo>
                      <a:cubicBezTo>
                        <a:pt x="15178" y="21412"/>
                        <a:pt x="15378" y="21345"/>
                        <a:pt x="15612" y="21245"/>
                      </a:cubicBezTo>
                      <a:cubicBezTo>
                        <a:pt x="15912" y="21145"/>
                        <a:pt x="16179" y="21045"/>
                        <a:pt x="16446" y="20945"/>
                      </a:cubicBezTo>
                      <a:cubicBezTo>
                        <a:pt x="16713" y="20878"/>
                        <a:pt x="17013" y="20778"/>
                        <a:pt x="17313" y="20711"/>
                      </a:cubicBezTo>
                      <a:cubicBezTo>
                        <a:pt x="17613" y="20644"/>
                        <a:pt x="17880" y="20578"/>
                        <a:pt x="18147" y="20478"/>
                      </a:cubicBezTo>
                      <a:cubicBezTo>
                        <a:pt x="18180" y="20478"/>
                        <a:pt x="18180" y="20377"/>
                        <a:pt x="18147" y="20377"/>
                      </a:cubicBezTo>
                      <a:cubicBezTo>
                        <a:pt x="17546" y="20411"/>
                        <a:pt x="16946" y="20511"/>
                        <a:pt x="16379" y="20744"/>
                      </a:cubicBezTo>
                      <a:cubicBezTo>
                        <a:pt x="16079" y="20811"/>
                        <a:pt x="15812" y="20945"/>
                        <a:pt x="15512" y="21045"/>
                      </a:cubicBezTo>
                      <a:cubicBezTo>
                        <a:pt x="15278" y="21145"/>
                        <a:pt x="15045" y="21245"/>
                        <a:pt x="14845" y="21378"/>
                      </a:cubicBezTo>
                      <a:cubicBezTo>
                        <a:pt x="14011" y="20578"/>
                        <a:pt x="13277" y="19744"/>
                        <a:pt x="12576" y="18843"/>
                      </a:cubicBezTo>
                      <a:cubicBezTo>
                        <a:pt x="12710" y="18776"/>
                        <a:pt x="12876" y="18676"/>
                        <a:pt x="13043" y="18610"/>
                      </a:cubicBezTo>
                      <a:cubicBezTo>
                        <a:pt x="13210" y="18509"/>
                        <a:pt x="13444" y="18376"/>
                        <a:pt x="13710" y="18309"/>
                      </a:cubicBezTo>
                      <a:cubicBezTo>
                        <a:pt x="13944" y="18209"/>
                        <a:pt x="14111" y="18143"/>
                        <a:pt x="14344" y="18042"/>
                      </a:cubicBezTo>
                      <a:cubicBezTo>
                        <a:pt x="14578" y="18009"/>
                        <a:pt x="14811" y="17909"/>
                        <a:pt x="15011" y="17809"/>
                      </a:cubicBezTo>
                      <a:cubicBezTo>
                        <a:pt x="15045" y="17776"/>
                        <a:pt x="15045" y="17709"/>
                        <a:pt x="15011" y="17709"/>
                      </a:cubicBezTo>
                      <a:cubicBezTo>
                        <a:pt x="14778" y="17709"/>
                        <a:pt x="14544" y="17742"/>
                        <a:pt x="14344" y="17809"/>
                      </a:cubicBezTo>
                      <a:cubicBezTo>
                        <a:pt x="14111" y="17909"/>
                        <a:pt x="13844" y="17976"/>
                        <a:pt x="13610" y="18076"/>
                      </a:cubicBezTo>
                      <a:cubicBezTo>
                        <a:pt x="13410" y="18176"/>
                        <a:pt x="13177" y="18276"/>
                        <a:pt x="12977" y="18409"/>
                      </a:cubicBezTo>
                      <a:cubicBezTo>
                        <a:pt x="12776" y="18476"/>
                        <a:pt x="12610" y="18576"/>
                        <a:pt x="12443" y="18710"/>
                      </a:cubicBezTo>
                      <a:lnTo>
                        <a:pt x="12209" y="18376"/>
                      </a:lnTo>
                      <a:cubicBezTo>
                        <a:pt x="12443" y="18276"/>
                        <a:pt x="12643" y="18143"/>
                        <a:pt x="12843" y="18009"/>
                      </a:cubicBezTo>
                      <a:cubicBezTo>
                        <a:pt x="13043" y="17876"/>
                        <a:pt x="13343" y="17709"/>
                        <a:pt x="13610" y="17609"/>
                      </a:cubicBezTo>
                      <a:cubicBezTo>
                        <a:pt x="15245" y="16775"/>
                        <a:pt x="17046" y="16375"/>
                        <a:pt x="18881" y="16375"/>
                      </a:cubicBezTo>
                      <a:cubicBezTo>
                        <a:pt x="19214" y="16375"/>
                        <a:pt x="19548" y="16408"/>
                        <a:pt x="19881" y="16441"/>
                      </a:cubicBezTo>
                      <a:cubicBezTo>
                        <a:pt x="20215" y="16441"/>
                        <a:pt x="20582" y="16508"/>
                        <a:pt x="20916" y="16541"/>
                      </a:cubicBezTo>
                      <a:cubicBezTo>
                        <a:pt x="20982" y="16541"/>
                        <a:pt x="21049" y="16441"/>
                        <a:pt x="20949" y="16408"/>
                      </a:cubicBezTo>
                      <a:cubicBezTo>
                        <a:pt x="20682" y="16341"/>
                        <a:pt x="20382" y="16275"/>
                        <a:pt x="20082" y="16241"/>
                      </a:cubicBezTo>
                      <a:cubicBezTo>
                        <a:pt x="19748" y="16174"/>
                        <a:pt x="19448" y="16141"/>
                        <a:pt x="19148" y="16141"/>
                      </a:cubicBezTo>
                      <a:cubicBezTo>
                        <a:pt x="18978" y="16132"/>
                        <a:pt x="18810" y="16128"/>
                        <a:pt x="18644" y="16128"/>
                      </a:cubicBezTo>
                      <a:cubicBezTo>
                        <a:pt x="18190" y="16128"/>
                        <a:pt x="17744" y="16159"/>
                        <a:pt x="17280" y="16208"/>
                      </a:cubicBezTo>
                      <a:cubicBezTo>
                        <a:pt x="16045" y="16375"/>
                        <a:pt x="14845" y="16742"/>
                        <a:pt x="13710" y="17275"/>
                      </a:cubicBezTo>
                      <a:cubicBezTo>
                        <a:pt x="13410" y="17442"/>
                        <a:pt x="13110" y="17575"/>
                        <a:pt x="12810" y="17776"/>
                      </a:cubicBezTo>
                      <a:cubicBezTo>
                        <a:pt x="12576" y="17909"/>
                        <a:pt x="12343" y="18076"/>
                        <a:pt x="12109" y="18276"/>
                      </a:cubicBezTo>
                      <a:cubicBezTo>
                        <a:pt x="12009" y="18109"/>
                        <a:pt x="11876" y="17976"/>
                        <a:pt x="11776" y="17842"/>
                      </a:cubicBezTo>
                      <a:cubicBezTo>
                        <a:pt x="12276" y="17509"/>
                        <a:pt x="12776" y="17209"/>
                        <a:pt x="13310" y="16942"/>
                      </a:cubicBezTo>
                      <a:cubicBezTo>
                        <a:pt x="13911" y="16675"/>
                        <a:pt x="14544" y="16441"/>
                        <a:pt x="15178" y="16308"/>
                      </a:cubicBezTo>
                      <a:cubicBezTo>
                        <a:pt x="15378" y="16241"/>
                        <a:pt x="15545" y="16208"/>
                        <a:pt x="15745" y="16174"/>
                      </a:cubicBezTo>
                      <a:cubicBezTo>
                        <a:pt x="15912" y="16174"/>
                        <a:pt x="16112" y="16141"/>
                        <a:pt x="16279" y="16074"/>
                      </a:cubicBezTo>
                      <a:cubicBezTo>
                        <a:pt x="16346" y="16074"/>
                        <a:pt x="16346" y="15974"/>
                        <a:pt x="16279" y="15974"/>
                      </a:cubicBezTo>
                      <a:cubicBezTo>
                        <a:pt x="16189" y="15965"/>
                        <a:pt x="16100" y="15961"/>
                        <a:pt x="16011" y="15961"/>
                      </a:cubicBezTo>
                      <a:cubicBezTo>
                        <a:pt x="15767" y="15961"/>
                        <a:pt x="15522" y="15992"/>
                        <a:pt x="15278" y="16041"/>
                      </a:cubicBezTo>
                      <a:cubicBezTo>
                        <a:pt x="14945" y="16108"/>
                        <a:pt x="14611" y="16208"/>
                        <a:pt x="14277" y="16308"/>
                      </a:cubicBezTo>
                      <a:cubicBezTo>
                        <a:pt x="13644" y="16508"/>
                        <a:pt x="13010" y="16808"/>
                        <a:pt x="12443" y="17175"/>
                      </a:cubicBezTo>
                      <a:cubicBezTo>
                        <a:pt x="12176" y="17342"/>
                        <a:pt x="11909" y="17509"/>
                        <a:pt x="11676" y="17709"/>
                      </a:cubicBezTo>
                      <a:cubicBezTo>
                        <a:pt x="11275" y="17175"/>
                        <a:pt x="10842" y="16608"/>
                        <a:pt x="10441" y="16041"/>
                      </a:cubicBezTo>
                      <a:cubicBezTo>
                        <a:pt x="10508" y="16008"/>
                        <a:pt x="10575" y="15974"/>
                        <a:pt x="10642" y="15941"/>
                      </a:cubicBezTo>
                      <a:cubicBezTo>
                        <a:pt x="10708" y="15908"/>
                        <a:pt x="10875" y="15808"/>
                        <a:pt x="11008" y="15774"/>
                      </a:cubicBezTo>
                      <a:cubicBezTo>
                        <a:pt x="11242" y="15674"/>
                        <a:pt x="11475" y="15541"/>
                        <a:pt x="11709" y="15474"/>
                      </a:cubicBezTo>
                      <a:cubicBezTo>
                        <a:pt x="11942" y="15374"/>
                        <a:pt x="12176" y="15307"/>
                        <a:pt x="12409" y="15240"/>
                      </a:cubicBezTo>
                      <a:lnTo>
                        <a:pt x="12776" y="15107"/>
                      </a:lnTo>
                      <a:cubicBezTo>
                        <a:pt x="12910" y="15107"/>
                        <a:pt x="13010" y="15040"/>
                        <a:pt x="13143" y="14974"/>
                      </a:cubicBezTo>
                      <a:cubicBezTo>
                        <a:pt x="13177" y="14974"/>
                        <a:pt x="13177" y="14907"/>
                        <a:pt x="13143" y="14874"/>
                      </a:cubicBezTo>
                      <a:cubicBezTo>
                        <a:pt x="13010" y="14874"/>
                        <a:pt x="12910" y="14874"/>
                        <a:pt x="12776" y="14907"/>
                      </a:cubicBezTo>
                      <a:cubicBezTo>
                        <a:pt x="12643" y="14940"/>
                        <a:pt x="12543" y="14974"/>
                        <a:pt x="12409" y="15007"/>
                      </a:cubicBezTo>
                      <a:cubicBezTo>
                        <a:pt x="12143" y="15107"/>
                        <a:pt x="11909" y="15174"/>
                        <a:pt x="11642" y="15274"/>
                      </a:cubicBezTo>
                      <a:cubicBezTo>
                        <a:pt x="11409" y="15374"/>
                        <a:pt x="11175" y="15474"/>
                        <a:pt x="10942" y="15574"/>
                      </a:cubicBezTo>
                      <a:cubicBezTo>
                        <a:pt x="10842" y="15641"/>
                        <a:pt x="10708" y="15674"/>
                        <a:pt x="10608" y="15741"/>
                      </a:cubicBezTo>
                      <a:cubicBezTo>
                        <a:pt x="10541" y="15774"/>
                        <a:pt x="10441" y="15841"/>
                        <a:pt x="10375" y="15908"/>
                      </a:cubicBezTo>
                      <a:lnTo>
                        <a:pt x="10108" y="15541"/>
                      </a:lnTo>
                      <a:cubicBezTo>
                        <a:pt x="10208" y="15507"/>
                        <a:pt x="10308" y="15441"/>
                        <a:pt x="10408" y="15407"/>
                      </a:cubicBezTo>
                      <a:lnTo>
                        <a:pt x="10775" y="15207"/>
                      </a:lnTo>
                      <a:cubicBezTo>
                        <a:pt x="11042" y="15107"/>
                        <a:pt x="11309" y="15007"/>
                        <a:pt x="11542" y="14907"/>
                      </a:cubicBezTo>
                      <a:cubicBezTo>
                        <a:pt x="12076" y="14707"/>
                        <a:pt x="12610" y="14507"/>
                        <a:pt x="13143" y="14373"/>
                      </a:cubicBezTo>
                      <a:cubicBezTo>
                        <a:pt x="14244" y="14073"/>
                        <a:pt x="15345" y="13906"/>
                        <a:pt x="16446" y="13839"/>
                      </a:cubicBezTo>
                      <a:cubicBezTo>
                        <a:pt x="17079" y="13806"/>
                        <a:pt x="17680" y="13839"/>
                        <a:pt x="18314" y="13773"/>
                      </a:cubicBezTo>
                      <a:cubicBezTo>
                        <a:pt x="18414" y="13773"/>
                        <a:pt x="18414" y="13673"/>
                        <a:pt x="18314" y="13673"/>
                      </a:cubicBezTo>
                      <a:cubicBezTo>
                        <a:pt x="17888" y="13598"/>
                        <a:pt x="17463" y="13560"/>
                        <a:pt x="17038" y="13560"/>
                      </a:cubicBezTo>
                      <a:cubicBezTo>
                        <a:pt x="16896" y="13560"/>
                        <a:pt x="16754" y="13564"/>
                        <a:pt x="16612" y="13573"/>
                      </a:cubicBezTo>
                      <a:cubicBezTo>
                        <a:pt x="16045" y="13606"/>
                        <a:pt x="15478" y="13639"/>
                        <a:pt x="14911" y="13739"/>
                      </a:cubicBezTo>
                      <a:cubicBezTo>
                        <a:pt x="13777" y="13906"/>
                        <a:pt x="12676" y="14206"/>
                        <a:pt x="11609" y="14607"/>
                      </a:cubicBezTo>
                      <a:cubicBezTo>
                        <a:pt x="11342" y="14707"/>
                        <a:pt x="11042" y="14840"/>
                        <a:pt x="10742" y="14974"/>
                      </a:cubicBezTo>
                      <a:cubicBezTo>
                        <a:pt x="10475" y="15074"/>
                        <a:pt x="10208" y="15207"/>
                        <a:pt x="9974" y="15374"/>
                      </a:cubicBezTo>
                      <a:cubicBezTo>
                        <a:pt x="9441" y="14673"/>
                        <a:pt x="8940" y="13973"/>
                        <a:pt x="8407" y="13272"/>
                      </a:cubicBezTo>
                      <a:cubicBezTo>
                        <a:pt x="7739" y="12372"/>
                        <a:pt x="7039" y="11538"/>
                        <a:pt x="6272" y="10704"/>
                      </a:cubicBezTo>
                      <a:cubicBezTo>
                        <a:pt x="6338" y="10704"/>
                        <a:pt x="6405" y="10704"/>
                        <a:pt x="6472" y="10671"/>
                      </a:cubicBezTo>
                      <a:lnTo>
                        <a:pt x="6772" y="10604"/>
                      </a:lnTo>
                      <a:lnTo>
                        <a:pt x="7306" y="10470"/>
                      </a:lnTo>
                      <a:cubicBezTo>
                        <a:pt x="7673" y="10404"/>
                        <a:pt x="8040" y="10304"/>
                        <a:pt x="8407" y="10237"/>
                      </a:cubicBezTo>
                      <a:cubicBezTo>
                        <a:pt x="8774" y="10204"/>
                        <a:pt x="9174" y="10137"/>
                        <a:pt x="9541" y="10103"/>
                      </a:cubicBezTo>
                      <a:cubicBezTo>
                        <a:pt x="9908" y="10070"/>
                        <a:pt x="10275" y="10037"/>
                        <a:pt x="10642" y="9937"/>
                      </a:cubicBezTo>
                      <a:cubicBezTo>
                        <a:pt x="10708" y="9903"/>
                        <a:pt x="10708" y="9837"/>
                        <a:pt x="10642" y="9837"/>
                      </a:cubicBezTo>
                      <a:cubicBezTo>
                        <a:pt x="10458" y="9803"/>
                        <a:pt x="10275" y="9787"/>
                        <a:pt x="10091" y="9787"/>
                      </a:cubicBezTo>
                      <a:cubicBezTo>
                        <a:pt x="9908" y="9787"/>
                        <a:pt x="9724" y="9803"/>
                        <a:pt x="9541" y="9837"/>
                      </a:cubicBezTo>
                      <a:cubicBezTo>
                        <a:pt x="9140" y="9870"/>
                        <a:pt x="8740" y="9937"/>
                        <a:pt x="8373" y="10003"/>
                      </a:cubicBezTo>
                      <a:cubicBezTo>
                        <a:pt x="7973" y="10070"/>
                        <a:pt x="7606" y="10137"/>
                        <a:pt x="7239" y="10237"/>
                      </a:cubicBezTo>
                      <a:cubicBezTo>
                        <a:pt x="7072" y="10270"/>
                        <a:pt x="6872" y="10337"/>
                        <a:pt x="6705" y="10370"/>
                      </a:cubicBezTo>
                      <a:cubicBezTo>
                        <a:pt x="6505" y="10404"/>
                        <a:pt x="6338" y="10470"/>
                        <a:pt x="6172" y="10604"/>
                      </a:cubicBezTo>
                      <a:cubicBezTo>
                        <a:pt x="6072" y="10470"/>
                        <a:pt x="5972" y="10337"/>
                        <a:pt x="5838" y="10237"/>
                      </a:cubicBezTo>
                      <a:cubicBezTo>
                        <a:pt x="6038" y="10170"/>
                        <a:pt x="6238" y="10070"/>
                        <a:pt x="6439" y="10003"/>
                      </a:cubicBezTo>
                      <a:cubicBezTo>
                        <a:pt x="6739" y="9903"/>
                        <a:pt x="7039" y="9803"/>
                        <a:pt x="7339" y="9703"/>
                      </a:cubicBezTo>
                      <a:cubicBezTo>
                        <a:pt x="7940" y="9570"/>
                        <a:pt x="8573" y="9436"/>
                        <a:pt x="9174" y="9336"/>
                      </a:cubicBezTo>
                      <a:cubicBezTo>
                        <a:pt x="9872" y="9226"/>
                        <a:pt x="10559" y="9177"/>
                        <a:pt x="11248" y="9177"/>
                      </a:cubicBezTo>
                      <a:cubicBezTo>
                        <a:pt x="11810" y="9177"/>
                        <a:pt x="12373" y="9210"/>
                        <a:pt x="12943" y="9270"/>
                      </a:cubicBezTo>
                      <a:cubicBezTo>
                        <a:pt x="13644" y="9336"/>
                        <a:pt x="14311" y="9470"/>
                        <a:pt x="15011" y="9603"/>
                      </a:cubicBezTo>
                      <a:cubicBezTo>
                        <a:pt x="15078" y="9603"/>
                        <a:pt x="15111" y="9503"/>
                        <a:pt x="15045" y="9470"/>
                      </a:cubicBezTo>
                      <a:cubicBezTo>
                        <a:pt x="14478" y="9270"/>
                        <a:pt x="13844" y="9136"/>
                        <a:pt x="13210" y="9069"/>
                      </a:cubicBezTo>
                      <a:cubicBezTo>
                        <a:pt x="12610" y="8969"/>
                        <a:pt x="11942" y="8936"/>
                        <a:pt x="11309" y="8936"/>
                      </a:cubicBezTo>
                      <a:cubicBezTo>
                        <a:pt x="10041" y="8936"/>
                        <a:pt x="8807" y="9103"/>
                        <a:pt x="7573" y="9436"/>
                      </a:cubicBezTo>
                      <a:cubicBezTo>
                        <a:pt x="7239" y="9536"/>
                        <a:pt x="6906" y="9636"/>
                        <a:pt x="6572" y="9737"/>
                      </a:cubicBezTo>
                      <a:cubicBezTo>
                        <a:pt x="6272" y="9837"/>
                        <a:pt x="6005" y="9970"/>
                        <a:pt x="5738" y="10103"/>
                      </a:cubicBezTo>
                      <a:cubicBezTo>
                        <a:pt x="5404" y="9770"/>
                        <a:pt x="5104" y="9470"/>
                        <a:pt x="4771" y="9203"/>
                      </a:cubicBezTo>
                      <a:cubicBezTo>
                        <a:pt x="4070" y="8602"/>
                        <a:pt x="3336" y="8035"/>
                        <a:pt x="2536" y="7535"/>
                      </a:cubicBezTo>
                      <a:cubicBezTo>
                        <a:pt x="1769" y="7068"/>
                        <a:pt x="1168" y="6367"/>
                        <a:pt x="801" y="5567"/>
                      </a:cubicBezTo>
                      <a:cubicBezTo>
                        <a:pt x="701" y="5200"/>
                        <a:pt x="668" y="4833"/>
                        <a:pt x="701" y="4466"/>
                      </a:cubicBezTo>
                      <a:lnTo>
                        <a:pt x="701" y="4466"/>
                      </a:lnTo>
                      <a:cubicBezTo>
                        <a:pt x="1477" y="4693"/>
                        <a:pt x="2244" y="4791"/>
                        <a:pt x="3003" y="4791"/>
                      </a:cubicBezTo>
                      <a:cubicBezTo>
                        <a:pt x="5935" y="4791"/>
                        <a:pt x="8753" y="3330"/>
                        <a:pt x="11509" y="2164"/>
                      </a:cubicBezTo>
                      <a:cubicBezTo>
                        <a:pt x="12243" y="2498"/>
                        <a:pt x="12943" y="2932"/>
                        <a:pt x="13544" y="3432"/>
                      </a:cubicBezTo>
                      <a:cubicBezTo>
                        <a:pt x="13844" y="3699"/>
                        <a:pt x="14144" y="3966"/>
                        <a:pt x="14378" y="4266"/>
                      </a:cubicBezTo>
                      <a:cubicBezTo>
                        <a:pt x="14511" y="4433"/>
                        <a:pt x="14644" y="4566"/>
                        <a:pt x="14744" y="4733"/>
                      </a:cubicBezTo>
                      <a:cubicBezTo>
                        <a:pt x="14811" y="4833"/>
                        <a:pt x="14878" y="4900"/>
                        <a:pt x="14945" y="4966"/>
                      </a:cubicBezTo>
                      <a:cubicBezTo>
                        <a:pt x="15011" y="5067"/>
                        <a:pt x="15045" y="5133"/>
                        <a:pt x="15145" y="5167"/>
                      </a:cubicBezTo>
                      <a:cubicBezTo>
                        <a:pt x="15154" y="5176"/>
                        <a:pt x="15163" y="5180"/>
                        <a:pt x="15171" y="5180"/>
                      </a:cubicBezTo>
                      <a:cubicBezTo>
                        <a:pt x="15194" y="5180"/>
                        <a:pt x="15211" y="5149"/>
                        <a:pt x="15211" y="5100"/>
                      </a:cubicBezTo>
                      <a:cubicBezTo>
                        <a:pt x="15178" y="4966"/>
                        <a:pt x="15111" y="4833"/>
                        <a:pt x="15011" y="4733"/>
                      </a:cubicBezTo>
                      <a:cubicBezTo>
                        <a:pt x="14945" y="4600"/>
                        <a:pt x="14845" y="4466"/>
                        <a:pt x="14711" y="4299"/>
                      </a:cubicBezTo>
                      <a:cubicBezTo>
                        <a:pt x="14544" y="4066"/>
                        <a:pt x="14311" y="3832"/>
                        <a:pt x="14077" y="3599"/>
                      </a:cubicBezTo>
                      <a:cubicBezTo>
                        <a:pt x="13610" y="3165"/>
                        <a:pt x="13110" y="2765"/>
                        <a:pt x="12543" y="2465"/>
                      </a:cubicBezTo>
                      <a:cubicBezTo>
                        <a:pt x="12243" y="2298"/>
                        <a:pt x="11909" y="2164"/>
                        <a:pt x="11576" y="2064"/>
                      </a:cubicBezTo>
                      <a:lnTo>
                        <a:pt x="12276" y="1797"/>
                      </a:lnTo>
                      <a:cubicBezTo>
                        <a:pt x="12409" y="1864"/>
                        <a:pt x="12543" y="1898"/>
                        <a:pt x="12676" y="1964"/>
                      </a:cubicBezTo>
                      <a:cubicBezTo>
                        <a:pt x="12810" y="2031"/>
                        <a:pt x="12977" y="2131"/>
                        <a:pt x="13110" y="2198"/>
                      </a:cubicBezTo>
                      <a:cubicBezTo>
                        <a:pt x="13410" y="2365"/>
                        <a:pt x="13710" y="2565"/>
                        <a:pt x="13977" y="2765"/>
                      </a:cubicBezTo>
                      <a:cubicBezTo>
                        <a:pt x="14544" y="3165"/>
                        <a:pt x="15045" y="3632"/>
                        <a:pt x="15478" y="4133"/>
                      </a:cubicBezTo>
                      <a:cubicBezTo>
                        <a:pt x="15495" y="4158"/>
                        <a:pt x="15517" y="4168"/>
                        <a:pt x="15538" y="4168"/>
                      </a:cubicBezTo>
                      <a:cubicBezTo>
                        <a:pt x="15600" y="4168"/>
                        <a:pt x="15661" y="4082"/>
                        <a:pt x="15612" y="4032"/>
                      </a:cubicBezTo>
                      <a:cubicBezTo>
                        <a:pt x="15178" y="3465"/>
                        <a:pt x="14678" y="2965"/>
                        <a:pt x="14111" y="2565"/>
                      </a:cubicBezTo>
                      <a:cubicBezTo>
                        <a:pt x="13810" y="2365"/>
                        <a:pt x="13544" y="2164"/>
                        <a:pt x="13210" y="1998"/>
                      </a:cubicBezTo>
                      <a:cubicBezTo>
                        <a:pt x="13077" y="1898"/>
                        <a:pt x="12910" y="1831"/>
                        <a:pt x="12743" y="1764"/>
                      </a:cubicBezTo>
                      <a:lnTo>
                        <a:pt x="12576" y="1664"/>
                      </a:lnTo>
                      <a:lnTo>
                        <a:pt x="13143" y="1464"/>
                      </a:lnTo>
                      <a:cubicBezTo>
                        <a:pt x="14111" y="1130"/>
                        <a:pt x="15078" y="863"/>
                        <a:pt x="16079" y="663"/>
                      </a:cubicBezTo>
                      <a:cubicBezTo>
                        <a:pt x="16179" y="763"/>
                        <a:pt x="16279" y="863"/>
                        <a:pt x="16412" y="964"/>
                      </a:cubicBezTo>
                      <a:cubicBezTo>
                        <a:pt x="16579" y="1097"/>
                        <a:pt x="16779" y="1264"/>
                        <a:pt x="16946" y="1431"/>
                      </a:cubicBezTo>
                      <a:cubicBezTo>
                        <a:pt x="17313" y="1764"/>
                        <a:pt x="17647" y="2098"/>
                        <a:pt x="17980" y="2465"/>
                      </a:cubicBezTo>
                      <a:cubicBezTo>
                        <a:pt x="18647" y="3198"/>
                        <a:pt x="19214" y="3999"/>
                        <a:pt x="19715" y="4866"/>
                      </a:cubicBezTo>
                      <a:cubicBezTo>
                        <a:pt x="19848" y="5100"/>
                        <a:pt x="19982" y="5333"/>
                        <a:pt x="20082" y="5567"/>
                      </a:cubicBezTo>
                      <a:cubicBezTo>
                        <a:pt x="20215" y="5834"/>
                        <a:pt x="20348" y="6067"/>
                        <a:pt x="20515" y="6301"/>
                      </a:cubicBezTo>
                      <a:cubicBezTo>
                        <a:pt x="20527" y="6324"/>
                        <a:pt x="20547" y="6335"/>
                        <a:pt x="20568" y="6335"/>
                      </a:cubicBezTo>
                      <a:cubicBezTo>
                        <a:pt x="20607" y="6335"/>
                        <a:pt x="20649" y="6299"/>
                        <a:pt x="20649" y="6234"/>
                      </a:cubicBezTo>
                      <a:cubicBezTo>
                        <a:pt x="20515" y="5767"/>
                        <a:pt x="20315" y="5333"/>
                        <a:pt x="20048" y="4900"/>
                      </a:cubicBezTo>
                      <a:cubicBezTo>
                        <a:pt x="19815" y="4466"/>
                        <a:pt x="19548" y="4032"/>
                        <a:pt x="19248" y="3599"/>
                      </a:cubicBezTo>
                      <a:cubicBezTo>
                        <a:pt x="18681" y="2798"/>
                        <a:pt x="18013" y="2031"/>
                        <a:pt x="17280" y="1364"/>
                      </a:cubicBezTo>
                      <a:cubicBezTo>
                        <a:pt x="17079" y="1164"/>
                        <a:pt x="16846" y="997"/>
                        <a:pt x="16646" y="830"/>
                      </a:cubicBezTo>
                      <a:lnTo>
                        <a:pt x="16379" y="597"/>
                      </a:lnTo>
                      <a:cubicBezTo>
                        <a:pt x="16579" y="563"/>
                        <a:pt x="16779" y="530"/>
                        <a:pt x="16979" y="497"/>
                      </a:cubicBezTo>
                      <a:cubicBezTo>
                        <a:pt x="17413" y="930"/>
                        <a:pt x="17813" y="1330"/>
                        <a:pt x="18214" y="1797"/>
                      </a:cubicBezTo>
                      <a:cubicBezTo>
                        <a:pt x="18414" y="2031"/>
                        <a:pt x="18581" y="2264"/>
                        <a:pt x="18781" y="2498"/>
                      </a:cubicBezTo>
                      <a:cubicBezTo>
                        <a:pt x="18947" y="2765"/>
                        <a:pt x="19114" y="2965"/>
                        <a:pt x="19348" y="3198"/>
                      </a:cubicBezTo>
                      <a:cubicBezTo>
                        <a:pt x="19357" y="3207"/>
                        <a:pt x="19366" y="3212"/>
                        <a:pt x="19374" y="3212"/>
                      </a:cubicBezTo>
                      <a:cubicBezTo>
                        <a:pt x="19397" y="3212"/>
                        <a:pt x="19414" y="3181"/>
                        <a:pt x="19414" y="3132"/>
                      </a:cubicBezTo>
                      <a:cubicBezTo>
                        <a:pt x="19314" y="2865"/>
                        <a:pt x="19148" y="2598"/>
                        <a:pt x="18947" y="2365"/>
                      </a:cubicBezTo>
                      <a:cubicBezTo>
                        <a:pt x="18781" y="2131"/>
                        <a:pt x="18581" y="1898"/>
                        <a:pt x="18380" y="1664"/>
                      </a:cubicBezTo>
                      <a:cubicBezTo>
                        <a:pt x="18013" y="1230"/>
                        <a:pt x="17580" y="830"/>
                        <a:pt x="17113" y="463"/>
                      </a:cubicBezTo>
                      <a:cubicBezTo>
                        <a:pt x="17973" y="337"/>
                        <a:pt x="18842" y="273"/>
                        <a:pt x="19712" y="273"/>
                      </a:cubicBezTo>
                      <a:close/>
                      <a:moveTo>
                        <a:pt x="33691" y="25715"/>
                      </a:moveTo>
                      <a:lnTo>
                        <a:pt x="33691" y="25715"/>
                      </a:lnTo>
                      <a:cubicBezTo>
                        <a:pt x="33891" y="25748"/>
                        <a:pt x="34092" y="25781"/>
                        <a:pt x="34325" y="25815"/>
                      </a:cubicBezTo>
                      <a:lnTo>
                        <a:pt x="34425" y="25948"/>
                      </a:lnTo>
                      <a:lnTo>
                        <a:pt x="34592" y="26215"/>
                      </a:lnTo>
                      <a:cubicBezTo>
                        <a:pt x="34692" y="26382"/>
                        <a:pt x="34792" y="26582"/>
                        <a:pt x="34892" y="26749"/>
                      </a:cubicBezTo>
                      <a:cubicBezTo>
                        <a:pt x="34959" y="26949"/>
                        <a:pt x="35026" y="27149"/>
                        <a:pt x="35092" y="27349"/>
                      </a:cubicBezTo>
                      <a:cubicBezTo>
                        <a:pt x="35159" y="27549"/>
                        <a:pt x="35226" y="27749"/>
                        <a:pt x="35292" y="27950"/>
                      </a:cubicBezTo>
                      <a:cubicBezTo>
                        <a:pt x="35306" y="27963"/>
                        <a:pt x="35326" y="27971"/>
                        <a:pt x="35346" y="27971"/>
                      </a:cubicBezTo>
                      <a:cubicBezTo>
                        <a:pt x="35375" y="27971"/>
                        <a:pt x="35406" y="27955"/>
                        <a:pt x="35426" y="27916"/>
                      </a:cubicBezTo>
                      <a:cubicBezTo>
                        <a:pt x="35426" y="27683"/>
                        <a:pt x="35359" y="27483"/>
                        <a:pt x="35292" y="27282"/>
                      </a:cubicBezTo>
                      <a:cubicBezTo>
                        <a:pt x="35226" y="27082"/>
                        <a:pt x="35159" y="26882"/>
                        <a:pt x="35059" y="26682"/>
                      </a:cubicBezTo>
                      <a:cubicBezTo>
                        <a:pt x="34992" y="26482"/>
                        <a:pt x="34892" y="26315"/>
                        <a:pt x="34759" y="26148"/>
                      </a:cubicBezTo>
                      <a:cubicBezTo>
                        <a:pt x="34725" y="26048"/>
                        <a:pt x="34659" y="25948"/>
                        <a:pt x="34592" y="25881"/>
                      </a:cubicBezTo>
                      <a:lnTo>
                        <a:pt x="34592" y="25881"/>
                      </a:lnTo>
                      <a:cubicBezTo>
                        <a:pt x="35126" y="25981"/>
                        <a:pt x="35659" y="26115"/>
                        <a:pt x="36193" y="26282"/>
                      </a:cubicBezTo>
                      <a:lnTo>
                        <a:pt x="36193" y="26482"/>
                      </a:lnTo>
                      <a:cubicBezTo>
                        <a:pt x="36193" y="26515"/>
                        <a:pt x="36193" y="26649"/>
                        <a:pt x="36193" y="26749"/>
                      </a:cubicBezTo>
                      <a:cubicBezTo>
                        <a:pt x="36226" y="26849"/>
                        <a:pt x="36193" y="26949"/>
                        <a:pt x="36226" y="27049"/>
                      </a:cubicBezTo>
                      <a:cubicBezTo>
                        <a:pt x="36226" y="27149"/>
                        <a:pt x="36260" y="27249"/>
                        <a:pt x="36293" y="27316"/>
                      </a:cubicBezTo>
                      <a:cubicBezTo>
                        <a:pt x="36310" y="27349"/>
                        <a:pt x="36335" y="27366"/>
                        <a:pt x="36356" y="27366"/>
                      </a:cubicBezTo>
                      <a:cubicBezTo>
                        <a:pt x="36377" y="27366"/>
                        <a:pt x="36393" y="27349"/>
                        <a:pt x="36393" y="27316"/>
                      </a:cubicBezTo>
                      <a:cubicBezTo>
                        <a:pt x="36427" y="27282"/>
                        <a:pt x="36427" y="27216"/>
                        <a:pt x="36393" y="27182"/>
                      </a:cubicBezTo>
                      <a:lnTo>
                        <a:pt x="36393" y="27049"/>
                      </a:lnTo>
                      <a:cubicBezTo>
                        <a:pt x="36393" y="26982"/>
                        <a:pt x="36393" y="26849"/>
                        <a:pt x="36360" y="26749"/>
                      </a:cubicBezTo>
                      <a:cubicBezTo>
                        <a:pt x="36360" y="26649"/>
                        <a:pt x="36360" y="26549"/>
                        <a:pt x="36327" y="26448"/>
                      </a:cubicBezTo>
                      <a:cubicBezTo>
                        <a:pt x="36360" y="26448"/>
                        <a:pt x="36360" y="26415"/>
                        <a:pt x="36327" y="26382"/>
                      </a:cubicBezTo>
                      <a:lnTo>
                        <a:pt x="36327" y="26382"/>
                      </a:lnTo>
                      <a:cubicBezTo>
                        <a:pt x="36727" y="26582"/>
                        <a:pt x="37094" y="26715"/>
                        <a:pt x="37494" y="26849"/>
                      </a:cubicBezTo>
                      <a:lnTo>
                        <a:pt x="37728" y="26882"/>
                      </a:lnTo>
                      <a:cubicBezTo>
                        <a:pt x="38395" y="27182"/>
                        <a:pt x="39028" y="27516"/>
                        <a:pt x="39629" y="27916"/>
                      </a:cubicBezTo>
                      <a:cubicBezTo>
                        <a:pt x="39596" y="27916"/>
                        <a:pt x="39596" y="27916"/>
                        <a:pt x="39562" y="27950"/>
                      </a:cubicBezTo>
                      <a:lnTo>
                        <a:pt x="39529" y="28016"/>
                      </a:lnTo>
                      <a:lnTo>
                        <a:pt x="39462" y="28150"/>
                      </a:lnTo>
                      <a:cubicBezTo>
                        <a:pt x="39462" y="28183"/>
                        <a:pt x="39429" y="28216"/>
                        <a:pt x="39395" y="28250"/>
                      </a:cubicBezTo>
                      <a:cubicBezTo>
                        <a:pt x="39395" y="28283"/>
                        <a:pt x="39395" y="28316"/>
                        <a:pt x="39362" y="28350"/>
                      </a:cubicBezTo>
                      <a:cubicBezTo>
                        <a:pt x="39362" y="28350"/>
                        <a:pt x="39362" y="28383"/>
                        <a:pt x="39362" y="28417"/>
                      </a:cubicBezTo>
                      <a:cubicBezTo>
                        <a:pt x="39386" y="28440"/>
                        <a:pt x="39409" y="28464"/>
                        <a:pt x="39433" y="28464"/>
                      </a:cubicBezTo>
                      <a:cubicBezTo>
                        <a:pt x="39443" y="28464"/>
                        <a:pt x="39452" y="28460"/>
                        <a:pt x="39462" y="28450"/>
                      </a:cubicBezTo>
                      <a:lnTo>
                        <a:pt x="39529" y="28383"/>
                      </a:lnTo>
                      <a:cubicBezTo>
                        <a:pt x="39529" y="28383"/>
                        <a:pt x="39562" y="28350"/>
                        <a:pt x="39562" y="28316"/>
                      </a:cubicBezTo>
                      <a:lnTo>
                        <a:pt x="39629" y="28216"/>
                      </a:lnTo>
                      <a:lnTo>
                        <a:pt x="39662" y="28083"/>
                      </a:lnTo>
                      <a:cubicBezTo>
                        <a:pt x="39696" y="28050"/>
                        <a:pt x="39696" y="28016"/>
                        <a:pt x="39696" y="28016"/>
                      </a:cubicBezTo>
                      <a:lnTo>
                        <a:pt x="39696" y="27950"/>
                      </a:lnTo>
                      <a:cubicBezTo>
                        <a:pt x="41230" y="28917"/>
                        <a:pt x="42664" y="29984"/>
                        <a:pt x="43999" y="31152"/>
                      </a:cubicBezTo>
                      <a:lnTo>
                        <a:pt x="44099" y="31252"/>
                      </a:lnTo>
                      <a:cubicBezTo>
                        <a:pt x="44132" y="31285"/>
                        <a:pt x="44165" y="31319"/>
                        <a:pt x="44199" y="31352"/>
                      </a:cubicBezTo>
                      <a:cubicBezTo>
                        <a:pt x="44366" y="31552"/>
                        <a:pt x="44532" y="31719"/>
                        <a:pt x="44733" y="31919"/>
                      </a:cubicBezTo>
                      <a:cubicBezTo>
                        <a:pt x="44399" y="31786"/>
                        <a:pt x="44032" y="31686"/>
                        <a:pt x="43698" y="31652"/>
                      </a:cubicBezTo>
                      <a:cubicBezTo>
                        <a:pt x="43465" y="31619"/>
                        <a:pt x="43198" y="31585"/>
                        <a:pt x="42931" y="31585"/>
                      </a:cubicBezTo>
                      <a:lnTo>
                        <a:pt x="42564" y="31585"/>
                      </a:lnTo>
                      <a:cubicBezTo>
                        <a:pt x="42431" y="31585"/>
                        <a:pt x="42297" y="31619"/>
                        <a:pt x="42197" y="31652"/>
                      </a:cubicBezTo>
                      <a:cubicBezTo>
                        <a:pt x="42131" y="31686"/>
                        <a:pt x="42164" y="31752"/>
                        <a:pt x="42231" y="31786"/>
                      </a:cubicBezTo>
                      <a:lnTo>
                        <a:pt x="42931" y="31786"/>
                      </a:lnTo>
                      <a:cubicBezTo>
                        <a:pt x="43165" y="31786"/>
                        <a:pt x="43432" y="31786"/>
                        <a:pt x="43665" y="31852"/>
                      </a:cubicBezTo>
                      <a:cubicBezTo>
                        <a:pt x="44032" y="31919"/>
                        <a:pt x="44399" y="32019"/>
                        <a:pt x="44766" y="32119"/>
                      </a:cubicBezTo>
                      <a:cubicBezTo>
                        <a:pt x="44733" y="32153"/>
                        <a:pt x="44699" y="32186"/>
                        <a:pt x="44733" y="32219"/>
                      </a:cubicBezTo>
                      <a:cubicBezTo>
                        <a:pt x="44766" y="32286"/>
                        <a:pt x="44799" y="32319"/>
                        <a:pt x="44833" y="32353"/>
                      </a:cubicBezTo>
                      <a:lnTo>
                        <a:pt x="44899" y="32353"/>
                      </a:lnTo>
                      <a:cubicBezTo>
                        <a:pt x="43698" y="32586"/>
                        <a:pt x="42531" y="32953"/>
                        <a:pt x="41397" y="33453"/>
                      </a:cubicBezTo>
                      <a:cubicBezTo>
                        <a:pt x="40163" y="33954"/>
                        <a:pt x="38962" y="34621"/>
                        <a:pt x="37861" y="35388"/>
                      </a:cubicBezTo>
                      <a:cubicBezTo>
                        <a:pt x="37294" y="35822"/>
                        <a:pt x="36727" y="36255"/>
                        <a:pt x="36226" y="36756"/>
                      </a:cubicBezTo>
                      <a:lnTo>
                        <a:pt x="36226" y="36689"/>
                      </a:lnTo>
                      <a:cubicBezTo>
                        <a:pt x="36660" y="36089"/>
                        <a:pt x="37127" y="35522"/>
                        <a:pt x="37661" y="35021"/>
                      </a:cubicBezTo>
                      <a:cubicBezTo>
                        <a:pt x="37928" y="34754"/>
                        <a:pt x="38195" y="34521"/>
                        <a:pt x="38495" y="34287"/>
                      </a:cubicBezTo>
                      <a:cubicBezTo>
                        <a:pt x="38628" y="34154"/>
                        <a:pt x="38795" y="34054"/>
                        <a:pt x="38928" y="33954"/>
                      </a:cubicBezTo>
                      <a:cubicBezTo>
                        <a:pt x="39095" y="33854"/>
                        <a:pt x="39229" y="33720"/>
                        <a:pt x="39362" y="33620"/>
                      </a:cubicBezTo>
                      <a:cubicBezTo>
                        <a:pt x="39395" y="33554"/>
                        <a:pt x="39329" y="33487"/>
                        <a:pt x="39262" y="33487"/>
                      </a:cubicBezTo>
                      <a:cubicBezTo>
                        <a:pt x="39095" y="33554"/>
                        <a:pt x="38928" y="33654"/>
                        <a:pt x="38762" y="33787"/>
                      </a:cubicBezTo>
                      <a:cubicBezTo>
                        <a:pt x="38628" y="33887"/>
                        <a:pt x="38495" y="33987"/>
                        <a:pt x="38328" y="34121"/>
                      </a:cubicBezTo>
                      <a:cubicBezTo>
                        <a:pt x="38028" y="34354"/>
                        <a:pt x="37761" y="34588"/>
                        <a:pt x="37494" y="34854"/>
                      </a:cubicBezTo>
                      <a:cubicBezTo>
                        <a:pt x="37160" y="35188"/>
                        <a:pt x="36860" y="35555"/>
                        <a:pt x="36560" y="35922"/>
                      </a:cubicBezTo>
                      <a:cubicBezTo>
                        <a:pt x="36660" y="35755"/>
                        <a:pt x="36760" y="35555"/>
                        <a:pt x="36860" y="35388"/>
                      </a:cubicBezTo>
                      <a:cubicBezTo>
                        <a:pt x="37060" y="35021"/>
                        <a:pt x="37294" y="34688"/>
                        <a:pt x="37561" y="34387"/>
                      </a:cubicBezTo>
                      <a:cubicBezTo>
                        <a:pt x="38061" y="33787"/>
                        <a:pt x="38662" y="33253"/>
                        <a:pt x="39329" y="32786"/>
                      </a:cubicBezTo>
                      <a:cubicBezTo>
                        <a:pt x="39529" y="32686"/>
                        <a:pt x="39696" y="32553"/>
                        <a:pt x="39896" y="32453"/>
                      </a:cubicBezTo>
                      <a:cubicBezTo>
                        <a:pt x="39996" y="32386"/>
                        <a:pt x="40096" y="32353"/>
                        <a:pt x="40196" y="32286"/>
                      </a:cubicBezTo>
                      <a:cubicBezTo>
                        <a:pt x="40296" y="32253"/>
                        <a:pt x="40396" y="32186"/>
                        <a:pt x="40463" y="32086"/>
                      </a:cubicBezTo>
                      <a:cubicBezTo>
                        <a:pt x="40496" y="32052"/>
                        <a:pt x="40496" y="31986"/>
                        <a:pt x="40429" y="31986"/>
                      </a:cubicBezTo>
                      <a:cubicBezTo>
                        <a:pt x="40229" y="31986"/>
                        <a:pt x="40029" y="32052"/>
                        <a:pt x="39862" y="32153"/>
                      </a:cubicBezTo>
                      <a:cubicBezTo>
                        <a:pt x="39696" y="32253"/>
                        <a:pt x="39495" y="32353"/>
                        <a:pt x="39329" y="32453"/>
                      </a:cubicBezTo>
                      <a:cubicBezTo>
                        <a:pt x="38428" y="33020"/>
                        <a:pt x="37661" y="33754"/>
                        <a:pt x="37060" y="34588"/>
                      </a:cubicBezTo>
                      <a:cubicBezTo>
                        <a:pt x="37194" y="34254"/>
                        <a:pt x="37394" y="33920"/>
                        <a:pt x="37561" y="33587"/>
                      </a:cubicBezTo>
                      <a:cubicBezTo>
                        <a:pt x="37761" y="33253"/>
                        <a:pt x="37994" y="32886"/>
                        <a:pt x="38228" y="32586"/>
                      </a:cubicBezTo>
                      <a:cubicBezTo>
                        <a:pt x="38361" y="32419"/>
                        <a:pt x="38495" y="32253"/>
                        <a:pt x="38628" y="32086"/>
                      </a:cubicBezTo>
                      <a:cubicBezTo>
                        <a:pt x="38762" y="31919"/>
                        <a:pt x="38895" y="31752"/>
                        <a:pt x="38995" y="31585"/>
                      </a:cubicBezTo>
                      <a:cubicBezTo>
                        <a:pt x="39019" y="31538"/>
                        <a:pt x="38976" y="31491"/>
                        <a:pt x="38936" y="31491"/>
                      </a:cubicBezTo>
                      <a:cubicBezTo>
                        <a:pt x="38920" y="31491"/>
                        <a:pt x="38905" y="31499"/>
                        <a:pt x="38895" y="31519"/>
                      </a:cubicBezTo>
                      <a:cubicBezTo>
                        <a:pt x="38728" y="31619"/>
                        <a:pt x="38595" y="31752"/>
                        <a:pt x="38461" y="31919"/>
                      </a:cubicBezTo>
                      <a:cubicBezTo>
                        <a:pt x="38328" y="32086"/>
                        <a:pt x="38195" y="32253"/>
                        <a:pt x="38094" y="32419"/>
                      </a:cubicBezTo>
                      <a:cubicBezTo>
                        <a:pt x="37828" y="32753"/>
                        <a:pt x="37594" y="33120"/>
                        <a:pt x="37394" y="33487"/>
                      </a:cubicBezTo>
                      <a:cubicBezTo>
                        <a:pt x="37194" y="33820"/>
                        <a:pt x="36994" y="34221"/>
                        <a:pt x="36827" y="34588"/>
                      </a:cubicBezTo>
                      <a:cubicBezTo>
                        <a:pt x="36727" y="34888"/>
                        <a:pt x="36593" y="35188"/>
                        <a:pt x="36493" y="35488"/>
                      </a:cubicBezTo>
                      <a:cubicBezTo>
                        <a:pt x="36493" y="35522"/>
                        <a:pt x="36493" y="35522"/>
                        <a:pt x="36460" y="35555"/>
                      </a:cubicBezTo>
                      <a:cubicBezTo>
                        <a:pt x="36527" y="35321"/>
                        <a:pt x="36593" y="35121"/>
                        <a:pt x="36660" y="34888"/>
                      </a:cubicBezTo>
                      <a:cubicBezTo>
                        <a:pt x="36794" y="34488"/>
                        <a:pt x="36927" y="34054"/>
                        <a:pt x="37060" y="33654"/>
                      </a:cubicBezTo>
                      <a:cubicBezTo>
                        <a:pt x="37394" y="32820"/>
                        <a:pt x="37728" y="32052"/>
                        <a:pt x="38128" y="31285"/>
                      </a:cubicBezTo>
                      <a:cubicBezTo>
                        <a:pt x="38261" y="31085"/>
                        <a:pt x="38361" y="30885"/>
                        <a:pt x="38495" y="30651"/>
                      </a:cubicBezTo>
                      <a:cubicBezTo>
                        <a:pt x="38628" y="30451"/>
                        <a:pt x="38762" y="30251"/>
                        <a:pt x="38828" y="30018"/>
                      </a:cubicBezTo>
                      <a:cubicBezTo>
                        <a:pt x="38850" y="29953"/>
                        <a:pt x="38816" y="29916"/>
                        <a:pt x="38771" y="29916"/>
                      </a:cubicBezTo>
                      <a:cubicBezTo>
                        <a:pt x="38746" y="29916"/>
                        <a:pt x="38719" y="29927"/>
                        <a:pt x="38695" y="29951"/>
                      </a:cubicBezTo>
                      <a:cubicBezTo>
                        <a:pt x="38561" y="30118"/>
                        <a:pt x="38428" y="30285"/>
                        <a:pt x="38328" y="30485"/>
                      </a:cubicBezTo>
                      <a:cubicBezTo>
                        <a:pt x="38228" y="30651"/>
                        <a:pt x="38128" y="30852"/>
                        <a:pt x="38028" y="31052"/>
                      </a:cubicBezTo>
                      <a:cubicBezTo>
                        <a:pt x="37794" y="31419"/>
                        <a:pt x="37594" y="31819"/>
                        <a:pt x="37427" y="32186"/>
                      </a:cubicBezTo>
                      <a:cubicBezTo>
                        <a:pt x="37127" y="32886"/>
                        <a:pt x="36827" y="33587"/>
                        <a:pt x="36593" y="34287"/>
                      </a:cubicBezTo>
                      <a:cubicBezTo>
                        <a:pt x="36593" y="34087"/>
                        <a:pt x="36627" y="33854"/>
                        <a:pt x="36660" y="33687"/>
                      </a:cubicBezTo>
                      <a:cubicBezTo>
                        <a:pt x="36693" y="32886"/>
                        <a:pt x="36727" y="32119"/>
                        <a:pt x="36693" y="31319"/>
                      </a:cubicBezTo>
                      <a:cubicBezTo>
                        <a:pt x="36693" y="30885"/>
                        <a:pt x="36627" y="30451"/>
                        <a:pt x="36593" y="30018"/>
                      </a:cubicBezTo>
                      <a:cubicBezTo>
                        <a:pt x="36593" y="30001"/>
                        <a:pt x="36577" y="29993"/>
                        <a:pt x="36560" y="29993"/>
                      </a:cubicBezTo>
                      <a:cubicBezTo>
                        <a:pt x="36543" y="29993"/>
                        <a:pt x="36527" y="30001"/>
                        <a:pt x="36527" y="30018"/>
                      </a:cubicBezTo>
                      <a:cubicBezTo>
                        <a:pt x="36527" y="30785"/>
                        <a:pt x="36527" y="31585"/>
                        <a:pt x="36493" y="32353"/>
                      </a:cubicBezTo>
                      <a:cubicBezTo>
                        <a:pt x="36460" y="33120"/>
                        <a:pt x="36427" y="33920"/>
                        <a:pt x="36327" y="34688"/>
                      </a:cubicBezTo>
                      <a:lnTo>
                        <a:pt x="36226" y="35321"/>
                      </a:lnTo>
                      <a:lnTo>
                        <a:pt x="36193" y="35488"/>
                      </a:lnTo>
                      <a:cubicBezTo>
                        <a:pt x="36160" y="34788"/>
                        <a:pt x="36126" y="34087"/>
                        <a:pt x="36060" y="33387"/>
                      </a:cubicBezTo>
                      <a:cubicBezTo>
                        <a:pt x="35893" y="32052"/>
                        <a:pt x="35659" y="30752"/>
                        <a:pt x="35359" y="29484"/>
                      </a:cubicBezTo>
                      <a:cubicBezTo>
                        <a:pt x="35092" y="28216"/>
                        <a:pt x="34559" y="27016"/>
                        <a:pt x="33858" y="25948"/>
                      </a:cubicBezTo>
                      <a:lnTo>
                        <a:pt x="33691" y="25715"/>
                      </a:lnTo>
                      <a:close/>
                      <a:moveTo>
                        <a:pt x="19784" y="1"/>
                      </a:moveTo>
                      <a:cubicBezTo>
                        <a:pt x="18498" y="1"/>
                        <a:pt x="17208" y="138"/>
                        <a:pt x="15945" y="396"/>
                      </a:cubicBezTo>
                      <a:cubicBezTo>
                        <a:pt x="15912" y="396"/>
                        <a:pt x="15879" y="396"/>
                        <a:pt x="15879" y="430"/>
                      </a:cubicBezTo>
                      <a:cubicBezTo>
                        <a:pt x="15545" y="497"/>
                        <a:pt x="15245" y="563"/>
                        <a:pt x="14945" y="630"/>
                      </a:cubicBezTo>
                      <a:cubicBezTo>
                        <a:pt x="12676" y="1164"/>
                        <a:pt x="10642" y="2164"/>
                        <a:pt x="8507" y="3065"/>
                      </a:cubicBezTo>
                      <a:cubicBezTo>
                        <a:pt x="6669" y="3818"/>
                        <a:pt x="4695" y="4490"/>
                        <a:pt x="2683" y="4490"/>
                      </a:cubicBezTo>
                      <a:cubicBezTo>
                        <a:pt x="2468" y="4490"/>
                        <a:pt x="2252" y="4482"/>
                        <a:pt x="2035" y="4466"/>
                      </a:cubicBezTo>
                      <a:cubicBezTo>
                        <a:pt x="1535" y="4399"/>
                        <a:pt x="1001" y="4333"/>
                        <a:pt x="534" y="4199"/>
                      </a:cubicBezTo>
                      <a:cubicBezTo>
                        <a:pt x="521" y="4195"/>
                        <a:pt x="508" y="4193"/>
                        <a:pt x="495" y="4193"/>
                      </a:cubicBezTo>
                      <a:cubicBezTo>
                        <a:pt x="418" y="4193"/>
                        <a:pt x="372" y="4275"/>
                        <a:pt x="401" y="4333"/>
                      </a:cubicBezTo>
                      <a:cubicBezTo>
                        <a:pt x="1" y="6101"/>
                        <a:pt x="1668" y="7301"/>
                        <a:pt x="2869" y="8169"/>
                      </a:cubicBezTo>
                      <a:cubicBezTo>
                        <a:pt x="4404" y="9270"/>
                        <a:pt x="5805" y="10570"/>
                        <a:pt x="6972" y="12072"/>
                      </a:cubicBezTo>
                      <a:cubicBezTo>
                        <a:pt x="9407" y="14974"/>
                        <a:pt x="11342" y="18276"/>
                        <a:pt x="13944" y="21045"/>
                      </a:cubicBezTo>
                      <a:cubicBezTo>
                        <a:pt x="15245" y="22446"/>
                        <a:pt x="16746" y="23646"/>
                        <a:pt x="18414" y="24580"/>
                      </a:cubicBezTo>
                      <a:cubicBezTo>
                        <a:pt x="19982" y="25414"/>
                        <a:pt x="21716" y="25915"/>
                        <a:pt x="23517" y="26015"/>
                      </a:cubicBezTo>
                      <a:cubicBezTo>
                        <a:pt x="23915" y="26040"/>
                        <a:pt x="24313" y="26051"/>
                        <a:pt x="24711" y="26051"/>
                      </a:cubicBezTo>
                      <a:cubicBezTo>
                        <a:pt x="27110" y="26051"/>
                        <a:pt x="29506" y="25655"/>
                        <a:pt x="31884" y="25655"/>
                      </a:cubicBezTo>
                      <a:cubicBezTo>
                        <a:pt x="32220" y="25655"/>
                        <a:pt x="32556" y="25663"/>
                        <a:pt x="32891" y="25681"/>
                      </a:cubicBezTo>
                      <a:cubicBezTo>
                        <a:pt x="33091" y="26182"/>
                        <a:pt x="33291" y="26682"/>
                        <a:pt x="33458" y="27182"/>
                      </a:cubicBezTo>
                      <a:cubicBezTo>
                        <a:pt x="33658" y="27749"/>
                        <a:pt x="33825" y="28316"/>
                        <a:pt x="33992" y="28917"/>
                      </a:cubicBezTo>
                      <a:cubicBezTo>
                        <a:pt x="34292" y="30084"/>
                        <a:pt x="34525" y="31285"/>
                        <a:pt x="34659" y="32519"/>
                      </a:cubicBezTo>
                      <a:cubicBezTo>
                        <a:pt x="34825" y="33720"/>
                        <a:pt x="34859" y="34955"/>
                        <a:pt x="34859" y="36189"/>
                      </a:cubicBezTo>
                      <a:cubicBezTo>
                        <a:pt x="34792" y="37523"/>
                        <a:pt x="34659" y="38857"/>
                        <a:pt x="34425" y="40158"/>
                      </a:cubicBezTo>
                      <a:cubicBezTo>
                        <a:pt x="34292" y="40926"/>
                        <a:pt x="34158" y="41693"/>
                        <a:pt x="34025" y="42460"/>
                      </a:cubicBezTo>
                      <a:lnTo>
                        <a:pt x="33758" y="43627"/>
                      </a:lnTo>
                      <a:lnTo>
                        <a:pt x="33625" y="44261"/>
                      </a:lnTo>
                      <a:cubicBezTo>
                        <a:pt x="33291" y="45262"/>
                        <a:pt x="32957" y="46296"/>
                        <a:pt x="32624" y="47297"/>
                      </a:cubicBezTo>
                      <a:lnTo>
                        <a:pt x="32924" y="47297"/>
                      </a:lnTo>
                      <a:cubicBezTo>
                        <a:pt x="33158" y="46630"/>
                        <a:pt x="33391" y="45962"/>
                        <a:pt x="33558" y="45295"/>
                      </a:cubicBezTo>
                      <a:cubicBezTo>
                        <a:pt x="33591" y="45195"/>
                        <a:pt x="33625" y="45095"/>
                        <a:pt x="33658" y="44962"/>
                      </a:cubicBezTo>
                      <a:cubicBezTo>
                        <a:pt x="33667" y="44971"/>
                        <a:pt x="33678" y="44975"/>
                        <a:pt x="33691" y="44975"/>
                      </a:cubicBezTo>
                      <a:cubicBezTo>
                        <a:pt x="33725" y="44975"/>
                        <a:pt x="33767" y="44944"/>
                        <a:pt x="33791" y="44895"/>
                      </a:cubicBezTo>
                      <a:cubicBezTo>
                        <a:pt x="33891" y="44561"/>
                        <a:pt x="33958" y="44228"/>
                        <a:pt x="34025" y="43894"/>
                      </a:cubicBezTo>
                      <a:cubicBezTo>
                        <a:pt x="34125" y="43527"/>
                        <a:pt x="34192" y="43194"/>
                        <a:pt x="34258" y="42827"/>
                      </a:cubicBezTo>
                      <a:cubicBezTo>
                        <a:pt x="34425" y="42160"/>
                        <a:pt x="34559" y="41459"/>
                        <a:pt x="34692" y="40759"/>
                      </a:cubicBezTo>
                      <a:cubicBezTo>
                        <a:pt x="34926" y="39391"/>
                        <a:pt x="35092" y="38023"/>
                        <a:pt x="35159" y="36656"/>
                      </a:cubicBezTo>
                      <a:cubicBezTo>
                        <a:pt x="35192" y="35422"/>
                        <a:pt x="35159" y="34154"/>
                        <a:pt x="35026" y="32920"/>
                      </a:cubicBezTo>
                      <a:cubicBezTo>
                        <a:pt x="34892" y="31686"/>
                        <a:pt x="34659" y="30485"/>
                        <a:pt x="34358" y="29284"/>
                      </a:cubicBezTo>
                      <a:cubicBezTo>
                        <a:pt x="34058" y="28050"/>
                        <a:pt x="33658" y="26882"/>
                        <a:pt x="33158" y="25748"/>
                      </a:cubicBezTo>
                      <a:lnTo>
                        <a:pt x="33124" y="25681"/>
                      </a:lnTo>
                      <a:lnTo>
                        <a:pt x="33458" y="25715"/>
                      </a:lnTo>
                      <a:cubicBezTo>
                        <a:pt x="33791" y="26248"/>
                        <a:pt x="34125" y="26782"/>
                        <a:pt x="34392" y="27349"/>
                      </a:cubicBezTo>
                      <a:cubicBezTo>
                        <a:pt x="34625" y="27950"/>
                        <a:pt x="34825" y="28550"/>
                        <a:pt x="34992" y="29184"/>
                      </a:cubicBezTo>
                      <a:cubicBezTo>
                        <a:pt x="35326" y="30418"/>
                        <a:pt x="35559" y="31719"/>
                        <a:pt x="35726" y="33020"/>
                      </a:cubicBezTo>
                      <a:cubicBezTo>
                        <a:pt x="35893" y="34321"/>
                        <a:pt x="35960" y="35622"/>
                        <a:pt x="35960" y="36923"/>
                      </a:cubicBezTo>
                      <a:cubicBezTo>
                        <a:pt x="35960" y="38257"/>
                        <a:pt x="35860" y="39558"/>
                        <a:pt x="35693" y="40859"/>
                      </a:cubicBezTo>
                      <a:cubicBezTo>
                        <a:pt x="35626" y="41526"/>
                        <a:pt x="35526" y="42160"/>
                        <a:pt x="35393" y="42827"/>
                      </a:cubicBezTo>
                      <a:cubicBezTo>
                        <a:pt x="35359" y="43127"/>
                        <a:pt x="35292" y="43461"/>
                        <a:pt x="35226" y="43761"/>
                      </a:cubicBezTo>
                      <a:cubicBezTo>
                        <a:pt x="35192" y="43928"/>
                        <a:pt x="35192" y="44094"/>
                        <a:pt x="35159" y="44261"/>
                      </a:cubicBezTo>
                      <a:cubicBezTo>
                        <a:pt x="35059" y="44595"/>
                        <a:pt x="34959" y="44962"/>
                        <a:pt x="34859" y="45329"/>
                      </a:cubicBezTo>
                      <a:cubicBezTo>
                        <a:pt x="34692" y="45962"/>
                        <a:pt x="34459" y="46630"/>
                        <a:pt x="34258" y="47263"/>
                      </a:cubicBezTo>
                      <a:lnTo>
                        <a:pt x="34559" y="47263"/>
                      </a:lnTo>
                      <a:cubicBezTo>
                        <a:pt x="34625" y="47097"/>
                        <a:pt x="34692" y="46896"/>
                        <a:pt x="34725" y="46730"/>
                      </a:cubicBezTo>
                      <a:cubicBezTo>
                        <a:pt x="34992" y="45962"/>
                        <a:pt x="35192" y="45195"/>
                        <a:pt x="35393" y="44395"/>
                      </a:cubicBezTo>
                      <a:cubicBezTo>
                        <a:pt x="35526" y="43961"/>
                        <a:pt x="35593" y="43494"/>
                        <a:pt x="35693" y="43027"/>
                      </a:cubicBezTo>
                      <a:cubicBezTo>
                        <a:pt x="35693" y="42994"/>
                        <a:pt x="35659" y="42960"/>
                        <a:pt x="35626" y="42960"/>
                      </a:cubicBezTo>
                      <a:cubicBezTo>
                        <a:pt x="35726" y="42427"/>
                        <a:pt x="35826" y="41893"/>
                        <a:pt x="35926" y="41359"/>
                      </a:cubicBezTo>
                      <a:cubicBezTo>
                        <a:pt x="36093" y="40025"/>
                        <a:pt x="36226" y="38724"/>
                        <a:pt x="36226" y="37390"/>
                      </a:cubicBezTo>
                      <a:lnTo>
                        <a:pt x="36226" y="37023"/>
                      </a:lnTo>
                      <a:cubicBezTo>
                        <a:pt x="36760" y="36589"/>
                        <a:pt x="37261" y="36189"/>
                        <a:pt x="37794" y="35755"/>
                      </a:cubicBezTo>
                      <a:cubicBezTo>
                        <a:pt x="38328" y="35388"/>
                        <a:pt x="38895" y="35021"/>
                        <a:pt x="39462" y="34688"/>
                      </a:cubicBezTo>
                      <a:cubicBezTo>
                        <a:pt x="40630" y="34021"/>
                        <a:pt x="41864" y="33520"/>
                        <a:pt x="43131" y="33153"/>
                      </a:cubicBezTo>
                      <a:cubicBezTo>
                        <a:pt x="43832" y="32920"/>
                        <a:pt x="44566" y="32753"/>
                        <a:pt x="45333" y="32653"/>
                      </a:cubicBezTo>
                      <a:cubicBezTo>
                        <a:pt x="45500" y="32653"/>
                        <a:pt x="45533" y="32419"/>
                        <a:pt x="45400" y="32319"/>
                      </a:cubicBezTo>
                      <a:cubicBezTo>
                        <a:pt x="45466" y="32253"/>
                        <a:pt x="45466" y="32153"/>
                        <a:pt x="45400" y="32086"/>
                      </a:cubicBezTo>
                      <a:cubicBezTo>
                        <a:pt x="45433" y="32019"/>
                        <a:pt x="45433" y="31919"/>
                        <a:pt x="45366" y="31852"/>
                      </a:cubicBezTo>
                      <a:lnTo>
                        <a:pt x="44332" y="30985"/>
                      </a:lnTo>
                      <a:cubicBezTo>
                        <a:pt x="43365" y="29818"/>
                        <a:pt x="42664" y="28483"/>
                        <a:pt x="42231" y="27049"/>
                      </a:cubicBezTo>
                      <a:cubicBezTo>
                        <a:pt x="41964" y="26048"/>
                        <a:pt x="41830" y="25047"/>
                        <a:pt x="41830" y="24047"/>
                      </a:cubicBezTo>
                      <a:cubicBezTo>
                        <a:pt x="41864" y="23046"/>
                        <a:pt x="41697" y="22045"/>
                        <a:pt x="41363" y="21111"/>
                      </a:cubicBezTo>
                      <a:cubicBezTo>
                        <a:pt x="40963" y="20144"/>
                        <a:pt x="40163" y="19443"/>
                        <a:pt x="39395" y="18743"/>
                      </a:cubicBezTo>
                      <a:cubicBezTo>
                        <a:pt x="38695" y="18076"/>
                        <a:pt x="38028" y="17342"/>
                        <a:pt x="37461" y="16508"/>
                      </a:cubicBezTo>
                      <a:cubicBezTo>
                        <a:pt x="37327" y="16308"/>
                        <a:pt x="37194" y="16108"/>
                        <a:pt x="37094" y="15908"/>
                      </a:cubicBezTo>
                      <a:lnTo>
                        <a:pt x="37094" y="15874"/>
                      </a:lnTo>
                      <a:cubicBezTo>
                        <a:pt x="37094" y="15874"/>
                        <a:pt x="37060" y="15808"/>
                        <a:pt x="36994" y="15808"/>
                      </a:cubicBezTo>
                      <a:cubicBezTo>
                        <a:pt x="36927" y="15674"/>
                        <a:pt x="36827" y="15541"/>
                        <a:pt x="36760" y="15374"/>
                      </a:cubicBezTo>
                      <a:lnTo>
                        <a:pt x="36760" y="15341"/>
                      </a:lnTo>
                      <a:cubicBezTo>
                        <a:pt x="36760" y="15307"/>
                        <a:pt x="36727" y="15274"/>
                        <a:pt x="36660" y="15274"/>
                      </a:cubicBezTo>
                      <a:cubicBezTo>
                        <a:pt x="35960" y="13973"/>
                        <a:pt x="35326" y="12672"/>
                        <a:pt x="34759" y="11338"/>
                      </a:cubicBezTo>
                      <a:cubicBezTo>
                        <a:pt x="34058" y="9536"/>
                        <a:pt x="33191" y="7835"/>
                        <a:pt x="32157" y="6201"/>
                      </a:cubicBezTo>
                      <a:cubicBezTo>
                        <a:pt x="30989" y="4433"/>
                        <a:pt x="29388" y="2965"/>
                        <a:pt x="27520" y="1931"/>
                      </a:cubicBezTo>
                      <a:cubicBezTo>
                        <a:pt x="25151" y="599"/>
                        <a:pt x="22475" y="1"/>
                        <a:pt x="1978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grpSp>
        <p:nvGrpSpPr>
          <p:cNvPr id="2045" name="Google Shape;2045;p60"/>
          <p:cNvGrpSpPr/>
          <p:nvPr/>
        </p:nvGrpSpPr>
        <p:grpSpPr>
          <a:xfrm>
            <a:off x="6171117" y="2708603"/>
            <a:ext cx="1735888" cy="1626886"/>
            <a:chOff x="2183000" y="1216525"/>
            <a:chExt cx="3105900" cy="2910350"/>
          </a:xfrm>
        </p:grpSpPr>
        <p:grpSp>
          <p:nvGrpSpPr>
            <p:cNvPr id="2046" name="Google Shape;2046;p60"/>
            <p:cNvGrpSpPr/>
            <p:nvPr/>
          </p:nvGrpSpPr>
          <p:grpSpPr>
            <a:xfrm>
              <a:off x="2363000" y="1321250"/>
              <a:ext cx="2726875" cy="2675250"/>
              <a:chOff x="2363000" y="1321250"/>
              <a:chExt cx="2726875" cy="2675250"/>
            </a:xfrm>
          </p:grpSpPr>
          <p:grpSp>
            <p:nvGrpSpPr>
              <p:cNvPr id="2047" name="Google Shape;2047;p60"/>
              <p:cNvGrpSpPr/>
              <p:nvPr/>
            </p:nvGrpSpPr>
            <p:grpSpPr>
              <a:xfrm>
                <a:off x="2363000" y="1321250"/>
                <a:ext cx="2726875" cy="2652450"/>
                <a:chOff x="2363000" y="1321250"/>
                <a:chExt cx="2726875" cy="2652450"/>
              </a:xfrm>
            </p:grpSpPr>
            <p:sp>
              <p:nvSpPr>
                <p:cNvPr id="2048" name="Google Shape;2048;p60"/>
                <p:cNvSpPr/>
                <p:nvPr/>
              </p:nvSpPr>
              <p:spPr>
                <a:xfrm>
                  <a:off x="2363000" y="1321250"/>
                  <a:ext cx="2691175" cy="2652450"/>
                </a:xfrm>
                <a:custGeom>
                  <a:avLst/>
                  <a:gdLst/>
                  <a:ahLst/>
                  <a:cxnLst/>
                  <a:rect l="l" t="t" r="r" b="b"/>
                  <a:pathLst>
                    <a:path w="107647" h="106098" extrusionOk="0">
                      <a:moveTo>
                        <a:pt x="53839" y="1"/>
                      </a:moveTo>
                      <a:cubicBezTo>
                        <a:pt x="24094" y="1"/>
                        <a:pt x="1" y="23760"/>
                        <a:pt x="1" y="53049"/>
                      </a:cubicBezTo>
                      <a:cubicBezTo>
                        <a:pt x="1" y="82369"/>
                        <a:pt x="24094" y="106097"/>
                        <a:pt x="53839" y="106097"/>
                      </a:cubicBezTo>
                      <a:cubicBezTo>
                        <a:pt x="83553" y="106097"/>
                        <a:pt x="107647" y="82369"/>
                        <a:pt x="107647" y="53049"/>
                      </a:cubicBezTo>
                      <a:cubicBezTo>
                        <a:pt x="107647" y="23760"/>
                        <a:pt x="83553" y="1"/>
                        <a:pt x="5383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049" name="Google Shape;2049;p60"/>
                <p:cNvGrpSpPr/>
                <p:nvPr/>
              </p:nvGrpSpPr>
              <p:grpSpPr>
                <a:xfrm>
                  <a:off x="2681625" y="1522950"/>
                  <a:ext cx="1121550" cy="2173050"/>
                  <a:chOff x="2681625" y="1522950"/>
                  <a:chExt cx="1121550" cy="2173050"/>
                </a:xfrm>
              </p:grpSpPr>
              <p:sp>
                <p:nvSpPr>
                  <p:cNvPr id="2050" name="Google Shape;2050;p60"/>
                  <p:cNvSpPr/>
                  <p:nvPr/>
                </p:nvSpPr>
                <p:spPr>
                  <a:xfrm>
                    <a:off x="2701775" y="1566600"/>
                    <a:ext cx="1091525" cy="2120750"/>
                  </a:xfrm>
                  <a:custGeom>
                    <a:avLst/>
                    <a:gdLst/>
                    <a:ahLst/>
                    <a:cxnLst/>
                    <a:rect l="l" t="t" r="r" b="b"/>
                    <a:pathLst>
                      <a:path w="43661" h="84830" extrusionOk="0">
                        <a:moveTo>
                          <a:pt x="37128" y="4133"/>
                        </a:moveTo>
                        <a:lnTo>
                          <a:pt x="36976" y="4588"/>
                        </a:lnTo>
                        <a:cubicBezTo>
                          <a:pt x="36969" y="4609"/>
                          <a:pt x="36963" y="4630"/>
                          <a:pt x="36956" y="4650"/>
                        </a:cubicBezTo>
                        <a:lnTo>
                          <a:pt x="36956" y="4650"/>
                        </a:lnTo>
                        <a:cubicBezTo>
                          <a:pt x="37018" y="4476"/>
                          <a:pt x="37073" y="4299"/>
                          <a:pt x="37128" y="4133"/>
                        </a:cubicBezTo>
                        <a:close/>
                        <a:moveTo>
                          <a:pt x="36065" y="5074"/>
                        </a:moveTo>
                        <a:cubicBezTo>
                          <a:pt x="36048" y="5125"/>
                          <a:pt x="36031" y="5176"/>
                          <a:pt x="36014" y="5226"/>
                        </a:cubicBezTo>
                        <a:lnTo>
                          <a:pt x="36065" y="5105"/>
                        </a:lnTo>
                        <a:lnTo>
                          <a:pt x="36065" y="5074"/>
                        </a:lnTo>
                        <a:close/>
                        <a:moveTo>
                          <a:pt x="36035" y="0"/>
                        </a:moveTo>
                        <a:cubicBezTo>
                          <a:pt x="35943" y="365"/>
                          <a:pt x="35852" y="730"/>
                          <a:pt x="35791" y="1094"/>
                        </a:cubicBezTo>
                        <a:cubicBezTo>
                          <a:pt x="35670" y="1732"/>
                          <a:pt x="35579" y="2340"/>
                          <a:pt x="35488" y="2978"/>
                        </a:cubicBezTo>
                        <a:cubicBezTo>
                          <a:pt x="35518" y="2978"/>
                          <a:pt x="35518" y="3008"/>
                          <a:pt x="35548" y="3039"/>
                        </a:cubicBezTo>
                        <a:cubicBezTo>
                          <a:pt x="35518" y="3586"/>
                          <a:pt x="35427" y="4133"/>
                          <a:pt x="35245" y="4619"/>
                        </a:cubicBezTo>
                        <a:cubicBezTo>
                          <a:pt x="34850" y="6047"/>
                          <a:pt x="34242" y="7383"/>
                          <a:pt x="33482" y="8629"/>
                        </a:cubicBezTo>
                        <a:cubicBezTo>
                          <a:pt x="33482" y="8629"/>
                          <a:pt x="33482" y="8629"/>
                          <a:pt x="33482" y="8660"/>
                        </a:cubicBezTo>
                        <a:cubicBezTo>
                          <a:pt x="33209" y="9146"/>
                          <a:pt x="32935" y="9601"/>
                          <a:pt x="32632" y="10057"/>
                        </a:cubicBezTo>
                        <a:cubicBezTo>
                          <a:pt x="32358" y="10483"/>
                          <a:pt x="32085" y="10938"/>
                          <a:pt x="31842" y="11394"/>
                        </a:cubicBezTo>
                        <a:lnTo>
                          <a:pt x="31811" y="11424"/>
                        </a:lnTo>
                        <a:cubicBezTo>
                          <a:pt x="30839" y="13095"/>
                          <a:pt x="29988" y="14797"/>
                          <a:pt x="29229" y="16559"/>
                        </a:cubicBezTo>
                        <a:cubicBezTo>
                          <a:pt x="28651" y="17926"/>
                          <a:pt x="28135" y="19324"/>
                          <a:pt x="27618" y="20722"/>
                        </a:cubicBezTo>
                        <a:cubicBezTo>
                          <a:pt x="27679" y="20752"/>
                          <a:pt x="27679" y="20813"/>
                          <a:pt x="27679" y="20873"/>
                        </a:cubicBezTo>
                        <a:cubicBezTo>
                          <a:pt x="27649" y="20995"/>
                          <a:pt x="27618" y="21147"/>
                          <a:pt x="27558" y="21268"/>
                        </a:cubicBezTo>
                        <a:cubicBezTo>
                          <a:pt x="27527" y="21390"/>
                          <a:pt x="27467" y="21511"/>
                          <a:pt x="27436" y="21633"/>
                        </a:cubicBezTo>
                        <a:lnTo>
                          <a:pt x="27163" y="22393"/>
                        </a:lnTo>
                        <a:cubicBezTo>
                          <a:pt x="26829" y="23304"/>
                          <a:pt x="26525" y="24185"/>
                          <a:pt x="26190" y="25066"/>
                        </a:cubicBezTo>
                        <a:cubicBezTo>
                          <a:pt x="26008" y="25492"/>
                          <a:pt x="25856" y="25947"/>
                          <a:pt x="25674" y="26403"/>
                        </a:cubicBezTo>
                        <a:cubicBezTo>
                          <a:pt x="25613" y="26585"/>
                          <a:pt x="25522" y="26798"/>
                          <a:pt x="25461" y="27011"/>
                        </a:cubicBezTo>
                        <a:cubicBezTo>
                          <a:pt x="25492" y="27072"/>
                          <a:pt x="25492" y="27132"/>
                          <a:pt x="25461" y="27193"/>
                        </a:cubicBezTo>
                        <a:cubicBezTo>
                          <a:pt x="25370" y="27436"/>
                          <a:pt x="25279" y="27649"/>
                          <a:pt x="25188" y="27892"/>
                        </a:cubicBezTo>
                        <a:cubicBezTo>
                          <a:pt x="24793" y="28834"/>
                          <a:pt x="24246" y="29684"/>
                          <a:pt x="23547" y="30414"/>
                        </a:cubicBezTo>
                        <a:cubicBezTo>
                          <a:pt x="22879" y="31052"/>
                          <a:pt x="21998" y="31447"/>
                          <a:pt x="21056" y="31507"/>
                        </a:cubicBezTo>
                        <a:cubicBezTo>
                          <a:pt x="20600" y="31507"/>
                          <a:pt x="20144" y="31416"/>
                          <a:pt x="19719" y="31204"/>
                        </a:cubicBezTo>
                        <a:cubicBezTo>
                          <a:pt x="19294" y="30930"/>
                          <a:pt x="18929" y="30626"/>
                          <a:pt x="18625" y="30231"/>
                        </a:cubicBezTo>
                        <a:cubicBezTo>
                          <a:pt x="18291" y="29867"/>
                          <a:pt x="18018" y="29441"/>
                          <a:pt x="17744" y="29046"/>
                        </a:cubicBezTo>
                        <a:cubicBezTo>
                          <a:pt x="17714" y="29016"/>
                          <a:pt x="17714" y="28986"/>
                          <a:pt x="17714" y="28955"/>
                        </a:cubicBezTo>
                        <a:cubicBezTo>
                          <a:pt x="17440" y="28560"/>
                          <a:pt x="17197" y="28165"/>
                          <a:pt x="16954" y="27770"/>
                        </a:cubicBezTo>
                        <a:cubicBezTo>
                          <a:pt x="15860" y="26039"/>
                          <a:pt x="14918" y="24246"/>
                          <a:pt x="14129" y="22362"/>
                        </a:cubicBezTo>
                        <a:cubicBezTo>
                          <a:pt x="13308" y="20509"/>
                          <a:pt x="12609" y="18625"/>
                          <a:pt x="12032" y="16681"/>
                        </a:cubicBezTo>
                        <a:cubicBezTo>
                          <a:pt x="11728" y="15708"/>
                          <a:pt x="11455" y="14706"/>
                          <a:pt x="11212" y="13733"/>
                        </a:cubicBezTo>
                        <a:cubicBezTo>
                          <a:pt x="11121" y="13308"/>
                          <a:pt x="10999" y="12852"/>
                          <a:pt x="10908" y="12427"/>
                        </a:cubicBezTo>
                        <a:lnTo>
                          <a:pt x="10908" y="12427"/>
                        </a:lnTo>
                        <a:lnTo>
                          <a:pt x="10999" y="13855"/>
                        </a:lnTo>
                        <a:cubicBezTo>
                          <a:pt x="10999" y="13947"/>
                          <a:pt x="10899" y="14017"/>
                          <a:pt x="10806" y="14017"/>
                        </a:cubicBezTo>
                        <a:cubicBezTo>
                          <a:pt x="10746" y="14017"/>
                          <a:pt x="10689" y="13988"/>
                          <a:pt x="10665" y="13916"/>
                        </a:cubicBezTo>
                        <a:cubicBezTo>
                          <a:pt x="10483" y="13156"/>
                          <a:pt x="10240" y="12397"/>
                          <a:pt x="9996" y="11637"/>
                        </a:cubicBezTo>
                        <a:cubicBezTo>
                          <a:pt x="9541" y="10300"/>
                          <a:pt x="9024" y="9024"/>
                          <a:pt x="8417" y="7748"/>
                        </a:cubicBezTo>
                        <a:cubicBezTo>
                          <a:pt x="8356" y="7596"/>
                          <a:pt x="8265" y="7444"/>
                          <a:pt x="8173" y="7292"/>
                        </a:cubicBezTo>
                        <a:cubicBezTo>
                          <a:pt x="8156" y="7275"/>
                          <a:pt x="8149" y="7257"/>
                          <a:pt x="8140" y="7257"/>
                        </a:cubicBezTo>
                        <a:cubicBezTo>
                          <a:pt x="8133" y="7257"/>
                          <a:pt x="8126" y="7267"/>
                          <a:pt x="8113" y="7292"/>
                        </a:cubicBezTo>
                        <a:cubicBezTo>
                          <a:pt x="8082" y="7353"/>
                          <a:pt x="8082" y="7414"/>
                          <a:pt x="8113" y="7475"/>
                        </a:cubicBezTo>
                        <a:cubicBezTo>
                          <a:pt x="8173" y="7839"/>
                          <a:pt x="8204" y="8204"/>
                          <a:pt x="8265" y="8568"/>
                        </a:cubicBezTo>
                        <a:cubicBezTo>
                          <a:pt x="8325" y="8963"/>
                          <a:pt x="8356" y="9328"/>
                          <a:pt x="8417" y="9723"/>
                        </a:cubicBezTo>
                        <a:lnTo>
                          <a:pt x="8477" y="10118"/>
                        </a:lnTo>
                        <a:cubicBezTo>
                          <a:pt x="8477" y="10118"/>
                          <a:pt x="8508" y="10148"/>
                          <a:pt x="8508" y="10148"/>
                        </a:cubicBezTo>
                        <a:cubicBezTo>
                          <a:pt x="8690" y="10665"/>
                          <a:pt x="8842" y="11181"/>
                          <a:pt x="8994" y="11698"/>
                        </a:cubicBezTo>
                        <a:cubicBezTo>
                          <a:pt x="9085" y="11971"/>
                          <a:pt x="9176" y="12245"/>
                          <a:pt x="9237" y="12488"/>
                        </a:cubicBezTo>
                        <a:cubicBezTo>
                          <a:pt x="9267" y="12640"/>
                          <a:pt x="9298" y="12761"/>
                          <a:pt x="9328" y="12883"/>
                        </a:cubicBezTo>
                        <a:cubicBezTo>
                          <a:pt x="9389" y="13004"/>
                          <a:pt x="9389" y="13126"/>
                          <a:pt x="9389" y="13247"/>
                        </a:cubicBezTo>
                        <a:cubicBezTo>
                          <a:pt x="9389" y="13285"/>
                          <a:pt x="9354" y="13311"/>
                          <a:pt x="9320" y="13311"/>
                        </a:cubicBezTo>
                        <a:cubicBezTo>
                          <a:pt x="9299" y="13311"/>
                          <a:pt x="9279" y="13301"/>
                          <a:pt x="9267" y="13278"/>
                        </a:cubicBezTo>
                        <a:cubicBezTo>
                          <a:pt x="9207" y="13217"/>
                          <a:pt x="9176" y="13126"/>
                          <a:pt x="9146" y="13065"/>
                        </a:cubicBezTo>
                        <a:lnTo>
                          <a:pt x="9146" y="13065"/>
                        </a:lnTo>
                        <a:cubicBezTo>
                          <a:pt x="9237" y="13339"/>
                          <a:pt x="9328" y="13612"/>
                          <a:pt x="9389" y="13885"/>
                        </a:cubicBezTo>
                        <a:cubicBezTo>
                          <a:pt x="9936" y="15860"/>
                          <a:pt x="10513" y="17805"/>
                          <a:pt x="11060" y="19780"/>
                        </a:cubicBezTo>
                        <a:lnTo>
                          <a:pt x="12701" y="25644"/>
                        </a:lnTo>
                        <a:cubicBezTo>
                          <a:pt x="12724" y="25759"/>
                          <a:pt x="12625" y="25908"/>
                          <a:pt x="12509" y="25908"/>
                        </a:cubicBezTo>
                        <a:cubicBezTo>
                          <a:pt x="12472" y="25908"/>
                          <a:pt x="12434" y="25893"/>
                          <a:pt x="12397" y="25856"/>
                        </a:cubicBezTo>
                        <a:lnTo>
                          <a:pt x="10422" y="23729"/>
                        </a:lnTo>
                        <a:lnTo>
                          <a:pt x="6928" y="20023"/>
                        </a:lnTo>
                        <a:lnTo>
                          <a:pt x="5166" y="18139"/>
                        </a:lnTo>
                        <a:cubicBezTo>
                          <a:pt x="4892" y="17835"/>
                          <a:pt x="4588" y="17501"/>
                          <a:pt x="4315" y="17197"/>
                        </a:cubicBezTo>
                        <a:cubicBezTo>
                          <a:pt x="4133" y="17015"/>
                          <a:pt x="3950" y="16833"/>
                          <a:pt x="3798" y="16620"/>
                        </a:cubicBezTo>
                        <a:lnTo>
                          <a:pt x="3798" y="16620"/>
                        </a:lnTo>
                        <a:cubicBezTo>
                          <a:pt x="3859" y="16833"/>
                          <a:pt x="3920" y="17015"/>
                          <a:pt x="4011" y="17228"/>
                        </a:cubicBezTo>
                        <a:lnTo>
                          <a:pt x="4072" y="17471"/>
                        </a:lnTo>
                        <a:cubicBezTo>
                          <a:pt x="4087" y="17455"/>
                          <a:pt x="4102" y="17448"/>
                          <a:pt x="4114" y="17448"/>
                        </a:cubicBezTo>
                        <a:cubicBezTo>
                          <a:pt x="4125" y="17448"/>
                          <a:pt x="4133" y="17455"/>
                          <a:pt x="4133" y="17471"/>
                        </a:cubicBezTo>
                        <a:cubicBezTo>
                          <a:pt x="4771" y="18109"/>
                          <a:pt x="5348" y="18777"/>
                          <a:pt x="5956" y="19445"/>
                        </a:cubicBezTo>
                        <a:cubicBezTo>
                          <a:pt x="6259" y="19780"/>
                          <a:pt x="6563" y="20144"/>
                          <a:pt x="6867" y="20478"/>
                        </a:cubicBezTo>
                        <a:cubicBezTo>
                          <a:pt x="7171" y="20813"/>
                          <a:pt x="7444" y="21147"/>
                          <a:pt x="7718" y="21511"/>
                        </a:cubicBezTo>
                        <a:cubicBezTo>
                          <a:pt x="7739" y="21554"/>
                          <a:pt x="7715" y="21597"/>
                          <a:pt x="7688" y="21597"/>
                        </a:cubicBezTo>
                        <a:cubicBezTo>
                          <a:pt x="7677" y="21597"/>
                          <a:pt x="7666" y="21590"/>
                          <a:pt x="7657" y="21572"/>
                        </a:cubicBezTo>
                        <a:cubicBezTo>
                          <a:pt x="7323" y="21299"/>
                          <a:pt x="7019" y="20965"/>
                          <a:pt x="6746" y="20630"/>
                        </a:cubicBezTo>
                        <a:cubicBezTo>
                          <a:pt x="6442" y="20296"/>
                          <a:pt x="6138" y="19932"/>
                          <a:pt x="5834" y="19597"/>
                        </a:cubicBezTo>
                        <a:cubicBezTo>
                          <a:pt x="5257" y="18929"/>
                          <a:pt x="4679" y="18291"/>
                          <a:pt x="4133" y="17622"/>
                        </a:cubicBezTo>
                        <a:lnTo>
                          <a:pt x="4133" y="17622"/>
                        </a:lnTo>
                        <a:cubicBezTo>
                          <a:pt x="4193" y="17835"/>
                          <a:pt x="4285" y="18078"/>
                          <a:pt x="4345" y="18291"/>
                        </a:cubicBezTo>
                        <a:lnTo>
                          <a:pt x="4467" y="18473"/>
                        </a:lnTo>
                        <a:lnTo>
                          <a:pt x="4953" y="19142"/>
                        </a:lnTo>
                        <a:cubicBezTo>
                          <a:pt x="5257" y="19567"/>
                          <a:pt x="5591" y="19992"/>
                          <a:pt x="5925" y="20418"/>
                        </a:cubicBezTo>
                        <a:cubicBezTo>
                          <a:pt x="6624" y="21268"/>
                          <a:pt x="7353" y="22058"/>
                          <a:pt x="7991" y="22939"/>
                        </a:cubicBezTo>
                        <a:cubicBezTo>
                          <a:pt x="8022" y="23000"/>
                          <a:pt x="7991" y="23000"/>
                          <a:pt x="7961" y="23000"/>
                        </a:cubicBezTo>
                        <a:cubicBezTo>
                          <a:pt x="7171" y="22241"/>
                          <a:pt x="6411" y="21420"/>
                          <a:pt x="5773" y="20570"/>
                        </a:cubicBezTo>
                        <a:cubicBezTo>
                          <a:pt x="5439" y="20144"/>
                          <a:pt x="5105" y="19689"/>
                          <a:pt x="4771" y="19263"/>
                        </a:cubicBezTo>
                        <a:cubicBezTo>
                          <a:pt x="4619" y="19081"/>
                          <a:pt x="4497" y="18899"/>
                          <a:pt x="4376" y="18686"/>
                        </a:cubicBezTo>
                        <a:cubicBezTo>
                          <a:pt x="4330" y="18731"/>
                          <a:pt x="4277" y="18754"/>
                          <a:pt x="4228" y="18754"/>
                        </a:cubicBezTo>
                        <a:cubicBezTo>
                          <a:pt x="4178" y="18754"/>
                          <a:pt x="4133" y="18731"/>
                          <a:pt x="4102" y="18686"/>
                        </a:cubicBezTo>
                        <a:cubicBezTo>
                          <a:pt x="2948" y="17379"/>
                          <a:pt x="1550" y="16255"/>
                          <a:pt x="1" y="15405"/>
                        </a:cubicBezTo>
                        <a:lnTo>
                          <a:pt x="1" y="15405"/>
                        </a:lnTo>
                        <a:cubicBezTo>
                          <a:pt x="152" y="15587"/>
                          <a:pt x="304" y="15800"/>
                          <a:pt x="426" y="16012"/>
                        </a:cubicBezTo>
                        <a:cubicBezTo>
                          <a:pt x="456" y="16043"/>
                          <a:pt x="426" y="16103"/>
                          <a:pt x="396" y="16134"/>
                        </a:cubicBezTo>
                        <a:cubicBezTo>
                          <a:pt x="639" y="16286"/>
                          <a:pt x="851" y="16468"/>
                          <a:pt x="1094" y="16650"/>
                        </a:cubicBezTo>
                        <a:cubicBezTo>
                          <a:pt x="1368" y="16893"/>
                          <a:pt x="1641" y="17106"/>
                          <a:pt x="1915" y="17349"/>
                        </a:cubicBezTo>
                        <a:cubicBezTo>
                          <a:pt x="3950" y="19081"/>
                          <a:pt x="5682" y="21117"/>
                          <a:pt x="7080" y="23365"/>
                        </a:cubicBezTo>
                        <a:cubicBezTo>
                          <a:pt x="7080" y="23395"/>
                          <a:pt x="7110" y="23426"/>
                          <a:pt x="7110" y="23456"/>
                        </a:cubicBezTo>
                        <a:cubicBezTo>
                          <a:pt x="7444" y="23729"/>
                          <a:pt x="7779" y="24033"/>
                          <a:pt x="8113" y="24337"/>
                        </a:cubicBezTo>
                        <a:cubicBezTo>
                          <a:pt x="8599" y="24732"/>
                          <a:pt x="9085" y="25188"/>
                          <a:pt x="9571" y="25613"/>
                        </a:cubicBezTo>
                        <a:cubicBezTo>
                          <a:pt x="11242" y="27163"/>
                          <a:pt x="12852" y="28773"/>
                          <a:pt x="14432" y="30474"/>
                        </a:cubicBezTo>
                        <a:cubicBezTo>
                          <a:pt x="15192" y="31325"/>
                          <a:pt x="15951" y="32206"/>
                          <a:pt x="16711" y="33087"/>
                        </a:cubicBezTo>
                        <a:lnTo>
                          <a:pt x="17288" y="33756"/>
                        </a:lnTo>
                        <a:cubicBezTo>
                          <a:pt x="16559" y="32419"/>
                          <a:pt x="15800" y="31052"/>
                          <a:pt x="14979" y="29745"/>
                        </a:cubicBezTo>
                        <a:cubicBezTo>
                          <a:pt x="14936" y="29659"/>
                          <a:pt x="15000" y="29573"/>
                          <a:pt x="15073" y="29573"/>
                        </a:cubicBezTo>
                        <a:cubicBezTo>
                          <a:pt x="15103" y="29573"/>
                          <a:pt x="15135" y="29588"/>
                          <a:pt x="15162" y="29624"/>
                        </a:cubicBezTo>
                        <a:cubicBezTo>
                          <a:pt x="15374" y="29958"/>
                          <a:pt x="15587" y="30262"/>
                          <a:pt x="15800" y="30596"/>
                        </a:cubicBezTo>
                        <a:cubicBezTo>
                          <a:pt x="16711" y="32024"/>
                          <a:pt x="17562" y="33513"/>
                          <a:pt x="18321" y="35032"/>
                        </a:cubicBezTo>
                        <a:cubicBezTo>
                          <a:pt x="18504" y="35275"/>
                          <a:pt x="18686" y="35518"/>
                          <a:pt x="18868" y="35791"/>
                        </a:cubicBezTo>
                        <a:cubicBezTo>
                          <a:pt x="18929" y="35852"/>
                          <a:pt x="18899" y="35974"/>
                          <a:pt x="18807" y="36034"/>
                        </a:cubicBezTo>
                        <a:cubicBezTo>
                          <a:pt x="19020" y="36460"/>
                          <a:pt x="19202" y="36855"/>
                          <a:pt x="19446" y="37341"/>
                        </a:cubicBezTo>
                        <a:cubicBezTo>
                          <a:pt x="19658" y="37857"/>
                          <a:pt x="19871" y="38344"/>
                          <a:pt x="20084" y="38830"/>
                        </a:cubicBezTo>
                        <a:cubicBezTo>
                          <a:pt x="21299" y="41716"/>
                          <a:pt x="22301" y="44663"/>
                          <a:pt x="23152" y="47671"/>
                        </a:cubicBezTo>
                        <a:cubicBezTo>
                          <a:pt x="24033" y="50800"/>
                          <a:pt x="24732" y="53960"/>
                          <a:pt x="25309" y="57150"/>
                        </a:cubicBezTo>
                        <a:cubicBezTo>
                          <a:pt x="25947" y="60523"/>
                          <a:pt x="26434" y="63956"/>
                          <a:pt x="26829" y="67359"/>
                        </a:cubicBezTo>
                        <a:cubicBezTo>
                          <a:pt x="27132" y="69911"/>
                          <a:pt x="27436" y="72494"/>
                          <a:pt x="27649" y="75046"/>
                        </a:cubicBezTo>
                        <a:cubicBezTo>
                          <a:pt x="27649" y="75107"/>
                          <a:pt x="27679" y="75167"/>
                          <a:pt x="27679" y="75228"/>
                        </a:cubicBezTo>
                        <a:cubicBezTo>
                          <a:pt x="27740" y="75562"/>
                          <a:pt x="27770" y="75897"/>
                          <a:pt x="27831" y="76231"/>
                        </a:cubicBezTo>
                        <a:cubicBezTo>
                          <a:pt x="27862" y="76565"/>
                          <a:pt x="27892" y="76899"/>
                          <a:pt x="27892" y="77233"/>
                        </a:cubicBezTo>
                        <a:lnTo>
                          <a:pt x="27892" y="77720"/>
                        </a:lnTo>
                        <a:cubicBezTo>
                          <a:pt x="27922" y="77811"/>
                          <a:pt x="27922" y="77902"/>
                          <a:pt x="27892" y="77993"/>
                        </a:cubicBezTo>
                        <a:lnTo>
                          <a:pt x="27892" y="78206"/>
                        </a:lnTo>
                        <a:cubicBezTo>
                          <a:pt x="27892" y="79208"/>
                          <a:pt x="27801" y="80181"/>
                          <a:pt x="27770" y="81153"/>
                        </a:cubicBezTo>
                        <a:cubicBezTo>
                          <a:pt x="27740" y="81609"/>
                          <a:pt x="27710" y="82095"/>
                          <a:pt x="27679" y="82581"/>
                        </a:cubicBezTo>
                        <a:cubicBezTo>
                          <a:pt x="27618" y="83037"/>
                          <a:pt x="27618" y="83462"/>
                          <a:pt x="27618" y="83918"/>
                        </a:cubicBezTo>
                        <a:cubicBezTo>
                          <a:pt x="27649" y="84282"/>
                          <a:pt x="27892" y="84586"/>
                          <a:pt x="28226" y="84708"/>
                        </a:cubicBezTo>
                        <a:cubicBezTo>
                          <a:pt x="28449" y="84789"/>
                          <a:pt x="28685" y="84829"/>
                          <a:pt x="28926" y="84829"/>
                        </a:cubicBezTo>
                        <a:cubicBezTo>
                          <a:pt x="29046" y="84829"/>
                          <a:pt x="29168" y="84819"/>
                          <a:pt x="29290" y="84799"/>
                        </a:cubicBezTo>
                        <a:lnTo>
                          <a:pt x="29502" y="84799"/>
                        </a:lnTo>
                        <a:lnTo>
                          <a:pt x="29502" y="84586"/>
                        </a:lnTo>
                        <a:cubicBezTo>
                          <a:pt x="29563" y="83827"/>
                          <a:pt x="29624" y="83067"/>
                          <a:pt x="29685" y="82307"/>
                        </a:cubicBezTo>
                        <a:cubicBezTo>
                          <a:pt x="29776" y="80758"/>
                          <a:pt x="29776" y="79208"/>
                          <a:pt x="29715" y="77659"/>
                        </a:cubicBezTo>
                        <a:cubicBezTo>
                          <a:pt x="29685" y="76899"/>
                          <a:pt x="29654" y="76109"/>
                          <a:pt x="29563" y="75350"/>
                        </a:cubicBezTo>
                        <a:cubicBezTo>
                          <a:pt x="29533" y="74955"/>
                          <a:pt x="29502" y="74590"/>
                          <a:pt x="29472" y="74195"/>
                        </a:cubicBezTo>
                        <a:cubicBezTo>
                          <a:pt x="29411" y="73800"/>
                          <a:pt x="29381" y="73405"/>
                          <a:pt x="29381" y="73010"/>
                        </a:cubicBezTo>
                        <a:cubicBezTo>
                          <a:pt x="29381" y="72956"/>
                          <a:pt x="29424" y="72912"/>
                          <a:pt x="29466" y="72912"/>
                        </a:cubicBezTo>
                        <a:cubicBezTo>
                          <a:pt x="29494" y="72912"/>
                          <a:pt x="29520" y="72931"/>
                          <a:pt x="29533" y="72980"/>
                        </a:cubicBezTo>
                        <a:cubicBezTo>
                          <a:pt x="29563" y="73101"/>
                          <a:pt x="29593" y="73223"/>
                          <a:pt x="29624" y="73345"/>
                        </a:cubicBezTo>
                        <a:cubicBezTo>
                          <a:pt x="29654" y="73557"/>
                          <a:pt x="29685" y="73770"/>
                          <a:pt x="29715" y="73983"/>
                        </a:cubicBezTo>
                        <a:cubicBezTo>
                          <a:pt x="29715" y="74104"/>
                          <a:pt x="29745" y="74195"/>
                          <a:pt x="29745" y="74317"/>
                        </a:cubicBezTo>
                        <a:cubicBezTo>
                          <a:pt x="29806" y="74742"/>
                          <a:pt x="29836" y="75167"/>
                          <a:pt x="29867" y="75623"/>
                        </a:cubicBezTo>
                        <a:cubicBezTo>
                          <a:pt x="30019" y="77173"/>
                          <a:pt x="30049" y="78722"/>
                          <a:pt x="30019" y="80302"/>
                        </a:cubicBezTo>
                        <a:cubicBezTo>
                          <a:pt x="30019" y="81062"/>
                          <a:pt x="29988" y="81852"/>
                          <a:pt x="29928" y="82642"/>
                        </a:cubicBezTo>
                        <a:cubicBezTo>
                          <a:pt x="29897" y="82794"/>
                          <a:pt x="29897" y="83006"/>
                          <a:pt x="29897" y="83189"/>
                        </a:cubicBezTo>
                        <a:cubicBezTo>
                          <a:pt x="29836" y="83705"/>
                          <a:pt x="29806" y="84252"/>
                          <a:pt x="29715" y="84768"/>
                        </a:cubicBezTo>
                        <a:cubicBezTo>
                          <a:pt x="30414" y="84677"/>
                          <a:pt x="31113" y="84556"/>
                          <a:pt x="31811" y="84434"/>
                        </a:cubicBezTo>
                        <a:cubicBezTo>
                          <a:pt x="33513" y="84070"/>
                          <a:pt x="35153" y="83553"/>
                          <a:pt x="36764" y="82885"/>
                        </a:cubicBezTo>
                        <a:cubicBezTo>
                          <a:pt x="37159" y="82733"/>
                          <a:pt x="37554" y="82520"/>
                          <a:pt x="37949" y="82338"/>
                        </a:cubicBezTo>
                        <a:cubicBezTo>
                          <a:pt x="38131" y="82247"/>
                          <a:pt x="38313" y="82156"/>
                          <a:pt x="38496" y="82064"/>
                        </a:cubicBezTo>
                        <a:cubicBezTo>
                          <a:pt x="38678" y="81943"/>
                          <a:pt x="38799" y="81821"/>
                          <a:pt x="38739" y="81609"/>
                        </a:cubicBezTo>
                        <a:cubicBezTo>
                          <a:pt x="38647" y="81396"/>
                          <a:pt x="38526" y="81183"/>
                          <a:pt x="38404" y="81001"/>
                        </a:cubicBezTo>
                        <a:lnTo>
                          <a:pt x="38101" y="80333"/>
                        </a:lnTo>
                        <a:lnTo>
                          <a:pt x="37432" y="79026"/>
                        </a:lnTo>
                        <a:cubicBezTo>
                          <a:pt x="37007" y="78145"/>
                          <a:pt x="36551" y="77264"/>
                          <a:pt x="36126" y="76383"/>
                        </a:cubicBezTo>
                        <a:lnTo>
                          <a:pt x="35457" y="75046"/>
                        </a:lnTo>
                        <a:cubicBezTo>
                          <a:pt x="35245" y="74621"/>
                          <a:pt x="35001" y="74165"/>
                          <a:pt x="34819" y="73709"/>
                        </a:cubicBezTo>
                        <a:cubicBezTo>
                          <a:pt x="34765" y="73600"/>
                          <a:pt x="34881" y="73492"/>
                          <a:pt x="34971" y="73492"/>
                        </a:cubicBezTo>
                        <a:cubicBezTo>
                          <a:pt x="34982" y="73492"/>
                          <a:pt x="34992" y="73493"/>
                          <a:pt x="35001" y="73496"/>
                        </a:cubicBezTo>
                        <a:lnTo>
                          <a:pt x="34910" y="73162"/>
                        </a:lnTo>
                        <a:cubicBezTo>
                          <a:pt x="34850" y="72980"/>
                          <a:pt x="34789" y="72798"/>
                          <a:pt x="34728" y="72585"/>
                        </a:cubicBezTo>
                        <a:cubicBezTo>
                          <a:pt x="34728" y="72555"/>
                          <a:pt x="34728" y="72555"/>
                          <a:pt x="34728" y="72555"/>
                        </a:cubicBezTo>
                        <a:cubicBezTo>
                          <a:pt x="33938" y="69638"/>
                          <a:pt x="33209" y="66721"/>
                          <a:pt x="32540" y="63774"/>
                        </a:cubicBezTo>
                        <a:cubicBezTo>
                          <a:pt x="31811" y="60493"/>
                          <a:pt x="31143" y="57150"/>
                          <a:pt x="30687" y="53808"/>
                        </a:cubicBezTo>
                        <a:cubicBezTo>
                          <a:pt x="30171" y="50466"/>
                          <a:pt x="29897" y="47094"/>
                          <a:pt x="29806" y="43721"/>
                        </a:cubicBezTo>
                        <a:cubicBezTo>
                          <a:pt x="29715" y="40349"/>
                          <a:pt x="29897" y="37007"/>
                          <a:pt x="30353" y="33695"/>
                        </a:cubicBezTo>
                        <a:cubicBezTo>
                          <a:pt x="30809" y="30353"/>
                          <a:pt x="31599" y="27072"/>
                          <a:pt x="32692" y="23912"/>
                        </a:cubicBezTo>
                        <a:cubicBezTo>
                          <a:pt x="32723" y="23851"/>
                          <a:pt x="32784" y="23790"/>
                          <a:pt x="32844" y="23790"/>
                        </a:cubicBezTo>
                        <a:cubicBezTo>
                          <a:pt x="32966" y="23517"/>
                          <a:pt x="33118" y="23243"/>
                          <a:pt x="33270" y="23000"/>
                        </a:cubicBezTo>
                        <a:lnTo>
                          <a:pt x="33361" y="22879"/>
                        </a:lnTo>
                        <a:cubicBezTo>
                          <a:pt x="33513" y="22605"/>
                          <a:pt x="33665" y="22301"/>
                          <a:pt x="33847" y="22058"/>
                        </a:cubicBezTo>
                        <a:cubicBezTo>
                          <a:pt x="33938" y="21906"/>
                          <a:pt x="34060" y="21785"/>
                          <a:pt x="34151" y="21633"/>
                        </a:cubicBezTo>
                        <a:cubicBezTo>
                          <a:pt x="34242" y="21511"/>
                          <a:pt x="34333" y="21420"/>
                          <a:pt x="34455" y="21329"/>
                        </a:cubicBezTo>
                        <a:cubicBezTo>
                          <a:pt x="34576" y="21147"/>
                          <a:pt x="34698" y="20965"/>
                          <a:pt x="34819" y="20813"/>
                        </a:cubicBezTo>
                        <a:cubicBezTo>
                          <a:pt x="36460" y="18534"/>
                          <a:pt x="38283" y="16407"/>
                          <a:pt x="39832" y="14068"/>
                        </a:cubicBezTo>
                        <a:cubicBezTo>
                          <a:pt x="40622" y="12913"/>
                          <a:pt x="41321" y="11667"/>
                          <a:pt x="41898" y="10391"/>
                        </a:cubicBezTo>
                        <a:cubicBezTo>
                          <a:pt x="42172" y="9753"/>
                          <a:pt x="42385" y="9085"/>
                          <a:pt x="42567" y="8417"/>
                        </a:cubicBezTo>
                        <a:cubicBezTo>
                          <a:pt x="42779" y="7748"/>
                          <a:pt x="42871" y="7049"/>
                          <a:pt x="43023" y="6350"/>
                        </a:cubicBezTo>
                        <a:cubicBezTo>
                          <a:pt x="43023" y="6320"/>
                          <a:pt x="43053" y="6290"/>
                          <a:pt x="43083" y="6290"/>
                        </a:cubicBezTo>
                        <a:cubicBezTo>
                          <a:pt x="43144" y="5864"/>
                          <a:pt x="43235" y="5469"/>
                          <a:pt x="43296" y="5044"/>
                        </a:cubicBezTo>
                        <a:lnTo>
                          <a:pt x="43539" y="3738"/>
                        </a:lnTo>
                        <a:cubicBezTo>
                          <a:pt x="43569" y="3525"/>
                          <a:pt x="43630" y="3282"/>
                          <a:pt x="43661" y="3069"/>
                        </a:cubicBezTo>
                        <a:lnTo>
                          <a:pt x="43661" y="3008"/>
                        </a:lnTo>
                        <a:cubicBezTo>
                          <a:pt x="43661" y="2978"/>
                          <a:pt x="43630" y="2948"/>
                          <a:pt x="43630" y="2948"/>
                        </a:cubicBezTo>
                        <a:cubicBezTo>
                          <a:pt x="43600" y="2978"/>
                          <a:pt x="43569" y="3039"/>
                          <a:pt x="43569" y="3069"/>
                        </a:cubicBezTo>
                        <a:lnTo>
                          <a:pt x="43357" y="3677"/>
                        </a:lnTo>
                        <a:lnTo>
                          <a:pt x="42931" y="4862"/>
                        </a:lnTo>
                        <a:cubicBezTo>
                          <a:pt x="42688" y="5561"/>
                          <a:pt x="42445" y="6290"/>
                          <a:pt x="42172" y="6989"/>
                        </a:cubicBezTo>
                        <a:cubicBezTo>
                          <a:pt x="42081" y="7201"/>
                          <a:pt x="41929" y="7444"/>
                          <a:pt x="41686" y="7444"/>
                        </a:cubicBezTo>
                        <a:lnTo>
                          <a:pt x="41595" y="7444"/>
                        </a:lnTo>
                        <a:cubicBezTo>
                          <a:pt x="41473" y="7778"/>
                          <a:pt x="41321" y="8113"/>
                          <a:pt x="41169" y="8447"/>
                        </a:cubicBezTo>
                        <a:cubicBezTo>
                          <a:pt x="41078" y="8660"/>
                          <a:pt x="40987" y="8842"/>
                          <a:pt x="40896" y="9055"/>
                        </a:cubicBezTo>
                        <a:cubicBezTo>
                          <a:pt x="40805" y="9267"/>
                          <a:pt x="40713" y="9450"/>
                          <a:pt x="40592" y="9601"/>
                        </a:cubicBezTo>
                        <a:cubicBezTo>
                          <a:pt x="40570" y="9623"/>
                          <a:pt x="40545" y="9633"/>
                          <a:pt x="40521" y="9633"/>
                        </a:cubicBezTo>
                        <a:cubicBezTo>
                          <a:pt x="40478" y="9633"/>
                          <a:pt x="40440" y="9600"/>
                          <a:pt x="40440" y="9541"/>
                        </a:cubicBezTo>
                        <a:cubicBezTo>
                          <a:pt x="40470" y="9328"/>
                          <a:pt x="40562" y="9115"/>
                          <a:pt x="40653" y="8933"/>
                        </a:cubicBezTo>
                        <a:cubicBezTo>
                          <a:pt x="40744" y="8720"/>
                          <a:pt x="40835" y="8538"/>
                          <a:pt x="40926" y="8325"/>
                        </a:cubicBezTo>
                        <a:cubicBezTo>
                          <a:pt x="41078" y="7991"/>
                          <a:pt x="41230" y="7657"/>
                          <a:pt x="41412" y="7323"/>
                        </a:cubicBezTo>
                        <a:cubicBezTo>
                          <a:pt x="41321" y="7232"/>
                          <a:pt x="41260" y="7080"/>
                          <a:pt x="41260" y="6958"/>
                        </a:cubicBezTo>
                        <a:cubicBezTo>
                          <a:pt x="41230" y="6594"/>
                          <a:pt x="41230" y="6259"/>
                          <a:pt x="41260" y="5895"/>
                        </a:cubicBezTo>
                        <a:cubicBezTo>
                          <a:pt x="41260" y="5530"/>
                          <a:pt x="41321" y="5196"/>
                          <a:pt x="41351" y="4831"/>
                        </a:cubicBezTo>
                        <a:cubicBezTo>
                          <a:pt x="41382" y="4679"/>
                          <a:pt x="41412" y="4467"/>
                          <a:pt x="41473" y="4284"/>
                        </a:cubicBezTo>
                        <a:cubicBezTo>
                          <a:pt x="41503" y="4163"/>
                          <a:pt x="41534" y="4041"/>
                          <a:pt x="41534" y="3920"/>
                        </a:cubicBezTo>
                        <a:cubicBezTo>
                          <a:pt x="41534" y="3810"/>
                          <a:pt x="41502" y="3732"/>
                          <a:pt x="41426" y="3732"/>
                        </a:cubicBezTo>
                        <a:cubicBezTo>
                          <a:pt x="41398" y="3732"/>
                          <a:pt x="41363" y="3743"/>
                          <a:pt x="41321" y="3768"/>
                        </a:cubicBezTo>
                        <a:lnTo>
                          <a:pt x="41291" y="3768"/>
                        </a:lnTo>
                        <a:cubicBezTo>
                          <a:pt x="41291" y="3859"/>
                          <a:pt x="41260" y="3950"/>
                          <a:pt x="41260" y="4011"/>
                        </a:cubicBezTo>
                        <a:cubicBezTo>
                          <a:pt x="41200" y="4254"/>
                          <a:pt x="41139" y="4467"/>
                          <a:pt x="41078" y="4710"/>
                        </a:cubicBezTo>
                        <a:cubicBezTo>
                          <a:pt x="40957" y="5135"/>
                          <a:pt x="40805" y="5561"/>
                          <a:pt x="40622" y="6016"/>
                        </a:cubicBezTo>
                        <a:cubicBezTo>
                          <a:pt x="40410" y="6594"/>
                          <a:pt x="40136" y="7201"/>
                          <a:pt x="39832" y="7748"/>
                        </a:cubicBezTo>
                        <a:cubicBezTo>
                          <a:pt x="39832" y="7778"/>
                          <a:pt x="39832" y="7809"/>
                          <a:pt x="39832" y="7839"/>
                        </a:cubicBezTo>
                        <a:cubicBezTo>
                          <a:pt x="39620" y="8356"/>
                          <a:pt x="39346" y="8842"/>
                          <a:pt x="39073" y="9298"/>
                        </a:cubicBezTo>
                        <a:cubicBezTo>
                          <a:pt x="38799" y="9784"/>
                          <a:pt x="38526" y="10239"/>
                          <a:pt x="38252" y="10695"/>
                        </a:cubicBezTo>
                        <a:cubicBezTo>
                          <a:pt x="37250" y="12366"/>
                          <a:pt x="36247" y="14007"/>
                          <a:pt x="35153" y="15617"/>
                        </a:cubicBezTo>
                        <a:cubicBezTo>
                          <a:pt x="34060" y="17197"/>
                          <a:pt x="32935" y="18777"/>
                          <a:pt x="31781" y="20296"/>
                        </a:cubicBezTo>
                        <a:cubicBezTo>
                          <a:pt x="31743" y="20347"/>
                          <a:pt x="31689" y="20371"/>
                          <a:pt x="31635" y="20371"/>
                        </a:cubicBezTo>
                        <a:cubicBezTo>
                          <a:pt x="31559" y="20371"/>
                          <a:pt x="31482" y="20324"/>
                          <a:pt x="31447" y="20235"/>
                        </a:cubicBezTo>
                        <a:cubicBezTo>
                          <a:pt x="31204" y="19537"/>
                          <a:pt x="31204" y="18777"/>
                          <a:pt x="31416" y="18048"/>
                        </a:cubicBezTo>
                        <a:cubicBezTo>
                          <a:pt x="31599" y="17349"/>
                          <a:pt x="31872" y="16681"/>
                          <a:pt x="32115" y="15951"/>
                        </a:cubicBezTo>
                        <a:cubicBezTo>
                          <a:pt x="32389" y="15222"/>
                          <a:pt x="32692" y="14493"/>
                          <a:pt x="32996" y="13764"/>
                        </a:cubicBezTo>
                        <a:cubicBezTo>
                          <a:pt x="33482" y="12579"/>
                          <a:pt x="34029" y="11394"/>
                          <a:pt x="34667" y="10239"/>
                        </a:cubicBezTo>
                        <a:cubicBezTo>
                          <a:pt x="34789" y="9966"/>
                          <a:pt x="34910" y="9723"/>
                          <a:pt x="35032" y="9450"/>
                        </a:cubicBezTo>
                        <a:cubicBezTo>
                          <a:pt x="35518" y="8386"/>
                          <a:pt x="35974" y="7323"/>
                          <a:pt x="36369" y="6259"/>
                        </a:cubicBezTo>
                        <a:cubicBezTo>
                          <a:pt x="36573" y="5704"/>
                          <a:pt x="36778" y="5177"/>
                          <a:pt x="36956" y="4650"/>
                        </a:cubicBezTo>
                        <a:lnTo>
                          <a:pt x="36956" y="4650"/>
                        </a:lnTo>
                        <a:cubicBezTo>
                          <a:pt x="36915" y="4764"/>
                          <a:pt x="36872" y="4876"/>
                          <a:pt x="36824" y="4983"/>
                        </a:cubicBezTo>
                        <a:cubicBezTo>
                          <a:pt x="36774" y="5161"/>
                          <a:pt x="36638" y="5339"/>
                          <a:pt x="36435" y="5339"/>
                        </a:cubicBezTo>
                        <a:cubicBezTo>
                          <a:pt x="36395" y="5339"/>
                          <a:pt x="36353" y="5332"/>
                          <a:pt x="36308" y="5317"/>
                        </a:cubicBezTo>
                        <a:lnTo>
                          <a:pt x="36247" y="5530"/>
                        </a:lnTo>
                        <a:cubicBezTo>
                          <a:pt x="36126" y="5804"/>
                          <a:pt x="36035" y="6107"/>
                          <a:pt x="35913" y="6411"/>
                        </a:cubicBezTo>
                        <a:cubicBezTo>
                          <a:pt x="35791" y="6715"/>
                          <a:pt x="35670" y="6989"/>
                          <a:pt x="35518" y="7292"/>
                        </a:cubicBezTo>
                        <a:cubicBezTo>
                          <a:pt x="35457" y="7444"/>
                          <a:pt x="35396" y="7596"/>
                          <a:pt x="35305" y="7748"/>
                        </a:cubicBezTo>
                        <a:cubicBezTo>
                          <a:pt x="35245" y="7870"/>
                          <a:pt x="35184" y="7991"/>
                          <a:pt x="35062" y="8082"/>
                        </a:cubicBezTo>
                        <a:cubicBezTo>
                          <a:pt x="35044" y="8100"/>
                          <a:pt x="35027" y="8107"/>
                          <a:pt x="35010" y="8107"/>
                        </a:cubicBezTo>
                        <a:cubicBezTo>
                          <a:pt x="34971" y="8107"/>
                          <a:pt x="34941" y="8064"/>
                          <a:pt x="34941" y="8022"/>
                        </a:cubicBezTo>
                        <a:cubicBezTo>
                          <a:pt x="34941" y="7839"/>
                          <a:pt x="34971" y="7657"/>
                          <a:pt x="35062" y="7505"/>
                        </a:cubicBezTo>
                        <a:cubicBezTo>
                          <a:pt x="35123" y="7353"/>
                          <a:pt x="35184" y="7201"/>
                          <a:pt x="35245" y="7080"/>
                        </a:cubicBezTo>
                        <a:cubicBezTo>
                          <a:pt x="35396" y="6776"/>
                          <a:pt x="35518" y="6533"/>
                          <a:pt x="35640" y="6229"/>
                        </a:cubicBezTo>
                        <a:cubicBezTo>
                          <a:pt x="35761" y="5925"/>
                          <a:pt x="35883" y="5652"/>
                          <a:pt x="35974" y="5348"/>
                        </a:cubicBezTo>
                        <a:cubicBezTo>
                          <a:pt x="35987" y="5307"/>
                          <a:pt x="36001" y="5267"/>
                          <a:pt x="36014" y="5226"/>
                        </a:cubicBezTo>
                        <a:lnTo>
                          <a:pt x="36014" y="5226"/>
                        </a:lnTo>
                        <a:lnTo>
                          <a:pt x="35913" y="5469"/>
                        </a:lnTo>
                        <a:lnTo>
                          <a:pt x="35640" y="6107"/>
                        </a:lnTo>
                        <a:cubicBezTo>
                          <a:pt x="35427" y="6533"/>
                          <a:pt x="35214" y="6989"/>
                          <a:pt x="35001" y="7444"/>
                        </a:cubicBezTo>
                        <a:cubicBezTo>
                          <a:pt x="34607" y="8325"/>
                          <a:pt x="34212" y="9206"/>
                          <a:pt x="33786" y="10088"/>
                        </a:cubicBezTo>
                        <a:cubicBezTo>
                          <a:pt x="33765" y="10119"/>
                          <a:pt x="33736" y="10133"/>
                          <a:pt x="33709" y="10133"/>
                        </a:cubicBezTo>
                        <a:cubicBezTo>
                          <a:pt x="33659" y="10133"/>
                          <a:pt x="33614" y="10086"/>
                          <a:pt x="33634" y="10027"/>
                        </a:cubicBezTo>
                        <a:cubicBezTo>
                          <a:pt x="33999" y="9115"/>
                          <a:pt x="34424" y="8234"/>
                          <a:pt x="34789" y="7323"/>
                        </a:cubicBezTo>
                        <a:lnTo>
                          <a:pt x="35396" y="5986"/>
                        </a:lnTo>
                        <a:lnTo>
                          <a:pt x="35670" y="5348"/>
                        </a:lnTo>
                        <a:lnTo>
                          <a:pt x="35822" y="4983"/>
                        </a:lnTo>
                        <a:cubicBezTo>
                          <a:pt x="35852" y="4892"/>
                          <a:pt x="35913" y="4771"/>
                          <a:pt x="36004" y="4710"/>
                        </a:cubicBezTo>
                        <a:lnTo>
                          <a:pt x="36035" y="4710"/>
                        </a:lnTo>
                        <a:lnTo>
                          <a:pt x="36035" y="4558"/>
                        </a:lnTo>
                        <a:lnTo>
                          <a:pt x="36065" y="2522"/>
                        </a:lnTo>
                        <a:cubicBezTo>
                          <a:pt x="36095" y="1672"/>
                          <a:pt x="36126" y="821"/>
                          <a:pt x="36156" y="0"/>
                        </a:cubicBezTo>
                        <a:lnTo>
                          <a:pt x="36156" y="0"/>
                        </a:lnTo>
                        <a:cubicBezTo>
                          <a:pt x="36141" y="16"/>
                          <a:pt x="36118" y="23"/>
                          <a:pt x="36095" y="23"/>
                        </a:cubicBezTo>
                        <a:cubicBezTo>
                          <a:pt x="36072" y="23"/>
                          <a:pt x="36050" y="16"/>
                          <a:pt x="36035"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1" name="Google Shape;2051;p60"/>
                  <p:cNvSpPr/>
                  <p:nvPr/>
                </p:nvSpPr>
                <p:spPr>
                  <a:xfrm>
                    <a:off x="2681625" y="1522950"/>
                    <a:ext cx="1121550" cy="2173050"/>
                  </a:xfrm>
                  <a:custGeom>
                    <a:avLst/>
                    <a:gdLst/>
                    <a:ahLst/>
                    <a:cxnLst/>
                    <a:rect l="l" t="t" r="r" b="b"/>
                    <a:pathLst>
                      <a:path w="44862" h="86922" extrusionOk="0">
                        <a:moveTo>
                          <a:pt x="37844" y="6152"/>
                        </a:moveTo>
                        <a:lnTo>
                          <a:pt x="37844" y="6152"/>
                        </a:lnTo>
                        <a:cubicBezTo>
                          <a:pt x="37828" y="6206"/>
                          <a:pt x="37811" y="6260"/>
                          <a:pt x="37790" y="6314"/>
                        </a:cubicBezTo>
                        <a:lnTo>
                          <a:pt x="37790" y="6314"/>
                        </a:lnTo>
                        <a:cubicBezTo>
                          <a:pt x="37809" y="6260"/>
                          <a:pt x="37827" y="6206"/>
                          <a:pt x="37844" y="6152"/>
                        </a:cubicBezTo>
                        <a:close/>
                        <a:moveTo>
                          <a:pt x="36866" y="6920"/>
                        </a:moveTo>
                        <a:cubicBezTo>
                          <a:pt x="36845" y="6978"/>
                          <a:pt x="36818" y="7036"/>
                          <a:pt x="36780" y="7094"/>
                        </a:cubicBezTo>
                        <a:lnTo>
                          <a:pt x="36780" y="7094"/>
                        </a:lnTo>
                        <a:lnTo>
                          <a:pt x="36866" y="6920"/>
                        </a:lnTo>
                        <a:close/>
                        <a:moveTo>
                          <a:pt x="9344" y="12593"/>
                        </a:moveTo>
                        <a:cubicBezTo>
                          <a:pt x="9405" y="12897"/>
                          <a:pt x="9496" y="13201"/>
                          <a:pt x="9557" y="13505"/>
                        </a:cubicBezTo>
                        <a:lnTo>
                          <a:pt x="9344" y="12654"/>
                        </a:lnTo>
                        <a:cubicBezTo>
                          <a:pt x="9344" y="12624"/>
                          <a:pt x="9344" y="12624"/>
                          <a:pt x="9344" y="12593"/>
                        </a:cubicBezTo>
                        <a:close/>
                        <a:moveTo>
                          <a:pt x="9578" y="13590"/>
                        </a:moveTo>
                        <a:lnTo>
                          <a:pt x="9578" y="13590"/>
                        </a:lnTo>
                        <a:cubicBezTo>
                          <a:pt x="9596" y="13638"/>
                          <a:pt x="9618" y="13693"/>
                          <a:pt x="9618" y="13748"/>
                        </a:cubicBezTo>
                        <a:lnTo>
                          <a:pt x="9578" y="13590"/>
                        </a:lnTo>
                        <a:close/>
                        <a:moveTo>
                          <a:pt x="36962" y="1716"/>
                        </a:moveTo>
                        <a:lnTo>
                          <a:pt x="36962" y="1716"/>
                        </a:lnTo>
                        <a:cubicBezTo>
                          <a:pt x="36932" y="2567"/>
                          <a:pt x="36901" y="3418"/>
                          <a:pt x="36901" y="4268"/>
                        </a:cubicBezTo>
                        <a:lnTo>
                          <a:pt x="36841" y="6304"/>
                        </a:lnTo>
                        <a:lnTo>
                          <a:pt x="36841" y="6456"/>
                        </a:lnTo>
                        <a:lnTo>
                          <a:pt x="36810" y="6456"/>
                        </a:lnTo>
                        <a:cubicBezTo>
                          <a:pt x="36719" y="6517"/>
                          <a:pt x="36658" y="6638"/>
                          <a:pt x="36628" y="6729"/>
                        </a:cubicBezTo>
                        <a:lnTo>
                          <a:pt x="36476" y="7094"/>
                        </a:lnTo>
                        <a:lnTo>
                          <a:pt x="36202" y="7732"/>
                        </a:lnTo>
                        <a:lnTo>
                          <a:pt x="35595" y="9069"/>
                        </a:lnTo>
                        <a:cubicBezTo>
                          <a:pt x="35230" y="9980"/>
                          <a:pt x="34805" y="10861"/>
                          <a:pt x="34440" y="11773"/>
                        </a:cubicBezTo>
                        <a:cubicBezTo>
                          <a:pt x="34420" y="11832"/>
                          <a:pt x="34465" y="11879"/>
                          <a:pt x="34515" y="11879"/>
                        </a:cubicBezTo>
                        <a:cubicBezTo>
                          <a:pt x="34542" y="11879"/>
                          <a:pt x="34571" y="11865"/>
                          <a:pt x="34592" y="11834"/>
                        </a:cubicBezTo>
                        <a:cubicBezTo>
                          <a:pt x="35018" y="10952"/>
                          <a:pt x="35413" y="10071"/>
                          <a:pt x="35838" y="9190"/>
                        </a:cubicBezTo>
                        <a:cubicBezTo>
                          <a:pt x="36020" y="8735"/>
                          <a:pt x="36233" y="8279"/>
                          <a:pt x="36446" y="7853"/>
                        </a:cubicBezTo>
                        <a:lnTo>
                          <a:pt x="36719" y="7215"/>
                        </a:lnTo>
                        <a:lnTo>
                          <a:pt x="36780" y="7094"/>
                        </a:lnTo>
                        <a:lnTo>
                          <a:pt x="36780" y="7094"/>
                        </a:lnTo>
                        <a:cubicBezTo>
                          <a:pt x="36689" y="7398"/>
                          <a:pt x="36567" y="7671"/>
                          <a:pt x="36446" y="7975"/>
                        </a:cubicBezTo>
                        <a:cubicBezTo>
                          <a:pt x="36324" y="8248"/>
                          <a:pt x="36202" y="8522"/>
                          <a:pt x="36081" y="8826"/>
                        </a:cubicBezTo>
                        <a:cubicBezTo>
                          <a:pt x="35990" y="8947"/>
                          <a:pt x="35929" y="9099"/>
                          <a:pt x="35868" y="9251"/>
                        </a:cubicBezTo>
                        <a:cubicBezTo>
                          <a:pt x="35777" y="9403"/>
                          <a:pt x="35747" y="9585"/>
                          <a:pt x="35747" y="9768"/>
                        </a:cubicBezTo>
                        <a:cubicBezTo>
                          <a:pt x="35747" y="9817"/>
                          <a:pt x="35787" y="9867"/>
                          <a:pt x="35835" y="9867"/>
                        </a:cubicBezTo>
                        <a:cubicBezTo>
                          <a:pt x="35846" y="9867"/>
                          <a:pt x="35857" y="9864"/>
                          <a:pt x="35868" y="9859"/>
                        </a:cubicBezTo>
                        <a:cubicBezTo>
                          <a:pt x="35990" y="9737"/>
                          <a:pt x="36051" y="9616"/>
                          <a:pt x="36111" y="9494"/>
                        </a:cubicBezTo>
                        <a:cubicBezTo>
                          <a:pt x="36202" y="9342"/>
                          <a:pt x="36263" y="9190"/>
                          <a:pt x="36324" y="9038"/>
                        </a:cubicBezTo>
                        <a:cubicBezTo>
                          <a:pt x="36476" y="8765"/>
                          <a:pt x="36597" y="8461"/>
                          <a:pt x="36719" y="8157"/>
                        </a:cubicBezTo>
                        <a:cubicBezTo>
                          <a:pt x="36841" y="7853"/>
                          <a:pt x="36932" y="7580"/>
                          <a:pt x="37053" y="7276"/>
                        </a:cubicBezTo>
                        <a:lnTo>
                          <a:pt x="37114" y="7063"/>
                        </a:lnTo>
                        <a:cubicBezTo>
                          <a:pt x="37159" y="7078"/>
                          <a:pt x="37201" y="7085"/>
                          <a:pt x="37241" y="7085"/>
                        </a:cubicBezTo>
                        <a:cubicBezTo>
                          <a:pt x="37444" y="7085"/>
                          <a:pt x="37580" y="6907"/>
                          <a:pt x="37630" y="6729"/>
                        </a:cubicBezTo>
                        <a:cubicBezTo>
                          <a:pt x="37678" y="6622"/>
                          <a:pt x="37721" y="6510"/>
                          <a:pt x="37762" y="6396"/>
                        </a:cubicBezTo>
                        <a:lnTo>
                          <a:pt x="37762" y="6396"/>
                        </a:lnTo>
                        <a:cubicBezTo>
                          <a:pt x="37584" y="6923"/>
                          <a:pt x="37379" y="7449"/>
                          <a:pt x="37175" y="7975"/>
                        </a:cubicBezTo>
                        <a:cubicBezTo>
                          <a:pt x="36780" y="9069"/>
                          <a:pt x="36324" y="10132"/>
                          <a:pt x="35838" y="11196"/>
                        </a:cubicBezTo>
                        <a:cubicBezTo>
                          <a:pt x="35716" y="11469"/>
                          <a:pt x="35595" y="11712"/>
                          <a:pt x="35473" y="11985"/>
                        </a:cubicBezTo>
                        <a:cubicBezTo>
                          <a:pt x="34835" y="13140"/>
                          <a:pt x="34288" y="14325"/>
                          <a:pt x="33802" y="15510"/>
                        </a:cubicBezTo>
                        <a:cubicBezTo>
                          <a:pt x="33498" y="16239"/>
                          <a:pt x="33195" y="16968"/>
                          <a:pt x="32921" y="17697"/>
                        </a:cubicBezTo>
                        <a:cubicBezTo>
                          <a:pt x="32678" y="18396"/>
                          <a:pt x="32405" y="19095"/>
                          <a:pt x="32222" y="19794"/>
                        </a:cubicBezTo>
                        <a:cubicBezTo>
                          <a:pt x="31979" y="20523"/>
                          <a:pt x="32010" y="21283"/>
                          <a:pt x="32253" y="21981"/>
                        </a:cubicBezTo>
                        <a:cubicBezTo>
                          <a:pt x="32288" y="22070"/>
                          <a:pt x="32354" y="22117"/>
                          <a:pt x="32428" y="22117"/>
                        </a:cubicBezTo>
                        <a:cubicBezTo>
                          <a:pt x="32480" y="22117"/>
                          <a:pt x="32536" y="22093"/>
                          <a:pt x="32587" y="22042"/>
                        </a:cubicBezTo>
                        <a:cubicBezTo>
                          <a:pt x="33741" y="20523"/>
                          <a:pt x="34866" y="18943"/>
                          <a:pt x="35959" y="17363"/>
                        </a:cubicBezTo>
                        <a:cubicBezTo>
                          <a:pt x="37053" y="15753"/>
                          <a:pt x="38056" y="14112"/>
                          <a:pt x="39058" y="12441"/>
                        </a:cubicBezTo>
                        <a:cubicBezTo>
                          <a:pt x="39332" y="11985"/>
                          <a:pt x="39605" y="11530"/>
                          <a:pt x="39879" y="11044"/>
                        </a:cubicBezTo>
                        <a:cubicBezTo>
                          <a:pt x="40152" y="10588"/>
                          <a:pt x="40395" y="10102"/>
                          <a:pt x="40638" y="9585"/>
                        </a:cubicBezTo>
                        <a:cubicBezTo>
                          <a:pt x="40638" y="9555"/>
                          <a:pt x="40638" y="9524"/>
                          <a:pt x="40638" y="9494"/>
                        </a:cubicBezTo>
                        <a:cubicBezTo>
                          <a:pt x="40942" y="8947"/>
                          <a:pt x="41216" y="8340"/>
                          <a:pt x="41428" y="7762"/>
                        </a:cubicBezTo>
                        <a:cubicBezTo>
                          <a:pt x="41611" y="7337"/>
                          <a:pt x="41763" y="6881"/>
                          <a:pt x="41884" y="6456"/>
                        </a:cubicBezTo>
                        <a:cubicBezTo>
                          <a:pt x="41945" y="6213"/>
                          <a:pt x="42006" y="6000"/>
                          <a:pt x="42066" y="5757"/>
                        </a:cubicBezTo>
                        <a:cubicBezTo>
                          <a:pt x="42066" y="5696"/>
                          <a:pt x="42097" y="5605"/>
                          <a:pt x="42097" y="5514"/>
                        </a:cubicBezTo>
                        <a:lnTo>
                          <a:pt x="42127" y="5514"/>
                        </a:lnTo>
                        <a:cubicBezTo>
                          <a:pt x="42161" y="5489"/>
                          <a:pt x="42192" y="5478"/>
                          <a:pt x="42219" y="5478"/>
                        </a:cubicBezTo>
                        <a:cubicBezTo>
                          <a:pt x="42292" y="5478"/>
                          <a:pt x="42340" y="5556"/>
                          <a:pt x="42340" y="5666"/>
                        </a:cubicBezTo>
                        <a:cubicBezTo>
                          <a:pt x="42309" y="5787"/>
                          <a:pt x="42309" y="5909"/>
                          <a:pt x="42279" y="6030"/>
                        </a:cubicBezTo>
                        <a:cubicBezTo>
                          <a:pt x="42218" y="6213"/>
                          <a:pt x="42188" y="6425"/>
                          <a:pt x="42157" y="6577"/>
                        </a:cubicBezTo>
                        <a:cubicBezTo>
                          <a:pt x="42097" y="6942"/>
                          <a:pt x="42066" y="7276"/>
                          <a:pt x="42066" y="7641"/>
                        </a:cubicBezTo>
                        <a:cubicBezTo>
                          <a:pt x="42036" y="8005"/>
                          <a:pt x="42036" y="8340"/>
                          <a:pt x="42066" y="8704"/>
                        </a:cubicBezTo>
                        <a:cubicBezTo>
                          <a:pt x="42066" y="8826"/>
                          <a:pt x="42127" y="8978"/>
                          <a:pt x="42218" y="9069"/>
                        </a:cubicBezTo>
                        <a:cubicBezTo>
                          <a:pt x="42036" y="9403"/>
                          <a:pt x="41884" y="9737"/>
                          <a:pt x="41732" y="10071"/>
                        </a:cubicBezTo>
                        <a:cubicBezTo>
                          <a:pt x="41641" y="10284"/>
                          <a:pt x="41550" y="10466"/>
                          <a:pt x="41459" y="10679"/>
                        </a:cubicBezTo>
                        <a:cubicBezTo>
                          <a:pt x="41368" y="10861"/>
                          <a:pt x="41276" y="11074"/>
                          <a:pt x="41246" y="11287"/>
                        </a:cubicBezTo>
                        <a:cubicBezTo>
                          <a:pt x="41246" y="11346"/>
                          <a:pt x="41284" y="11379"/>
                          <a:pt x="41327" y="11379"/>
                        </a:cubicBezTo>
                        <a:cubicBezTo>
                          <a:pt x="41351" y="11379"/>
                          <a:pt x="41376" y="11369"/>
                          <a:pt x="41398" y="11347"/>
                        </a:cubicBezTo>
                        <a:cubicBezTo>
                          <a:pt x="41519" y="11196"/>
                          <a:pt x="41611" y="11013"/>
                          <a:pt x="41702" y="10801"/>
                        </a:cubicBezTo>
                        <a:cubicBezTo>
                          <a:pt x="41793" y="10588"/>
                          <a:pt x="41884" y="10406"/>
                          <a:pt x="41975" y="10193"/>
                        </a:cubicBezTo>
                        <a:cubicBezTo>
                          <a:pt x="42127" y="9859"/>
                          <a:pt x="42279" y="9524"/>
                          <a:pt x="42401" y="9190"/>
                        </a:cubicBezTo>
                        <a:lnTo>
                          <a:pt x="42492" y="9190"/>
                        </a:lnTo>
                        <a:cubicBezTo>
                          <a:pt x="42735" y="9190"/>
                          <a:pt x="42887" y="8947"/>
                          <a:pt x="42978" y="8735"/>
                        </a:cubicBezTo>
                        <a:cubicBezTo>
                          <a:pt x="43251" y="8036"/>
                          <a:pt x="43464" y="7307"/>
                          <a:pt x="43737" y="6608"/>
                        </a:cubicBezTo>
                        <a:lnTo>
                          <a:pt x="44163" y="5423"/>
                        </a:lnTo>
                        <a:lnTo>
                          <a:pt x="44375" y="4815"/>
                        </a:lnTo>
                        <a:cubicBezTo>
                          <a:pt x="44375" y="4785"/>
                          <a:pt x="44406" y="4724"/>
                          <a:pt x="44436" y="4694"/>
                        </a:cubicBezTo>
                        <a:cubicBezTo>
                          <a:pt x="44436" y="4694"/>
                          <a:pt x="44436" y="4724"/>
                          <a:pt x="44467" y="4754"/>
                        </a:cubicBezTo>
                        <a:lnTo>
                          <a:pt x="44467" y="4815"/>
                        </a:lnTo>
                        <a:cubicBezTo>
                          <a:pt x="44436" y="5028"/>
                          <a:pt x="44375" y="5271"/>
                          <a:pt x="44345" y="5484"/>
                        </a:cubicBezTo>
                        <a:cubicBezTo>
                          <a:pt x="44254" y="5909"/>
                          <a:pt x="44193" y="6365"/>
                          <a:pt x="44102" y="6790"/>
                        </a:cubicBezTo>
                        <a:cubicBezTo>
                          <a:pt x="44011" y="7215"/>
                          <a:pt x="43950" y="7610"/>
                          <a:pt x="43889" y="8036"/>
                        </a:cubicBezTo>
                        <a:cubicBezTo>
                          <a:pt x="43859" y="8036"/>
                          <a:pt x="43829" y="8066"/>
                          <a:pt x="43829" y="8096"/>
                        </a:cubicBezTo>
                        <a:cubicBezTo>
                          <a:pt x="43677" y="8795"/>
                          <a:pt x="43585" y="9494"/>
                          <a:pt x="43373" y="10163"/>
                        </a:cubicBezTo>
                        <a:cubicBezTo>
                          <a:pt x="43191" y="10831"/>
                          <a:pt x="42978" y="11499"/>
                          <a:pt x="42704" y="12137"/>
                        </a:cubicBezTo>
                        <a:cubicBezTo>
                          <a:pt x="42127" y="13413"/>
                          <a:pt x="41428" y="14659"/>
                          <a:pt x="40638" y="15814"/>
                        </a:cubicBezTo>
                        <a:cubicBezTo>
                          <a:pt x="39089" y="18153"/>
                          <a:pt x="37235" y="20280"/>
                          <a:pt x="35625" y="22559"/>
                        </a:cubicBezTo>
                        <a:lnTo>
                          <a:pt x="35261" y="23075"/>
                        </a:lnTo>
                        <a:cubicBezTo>
                          <a:pt x="35139" y="23166"/>
                          <a:pt x="35018" y="23257"/>
                          <a:pt x="34957" y="23379"/>
                        </a:cubicBezTo>
                        <a:cubicBezTo>
                          <a:pt x="34866" y="23501"/>
                          <a:pt x="34744" y="23652"/>
                          <a:pt x="34653" y="23804"/>
                        </a:cubicBezTo>
                        <a:cubicBezTo>
                          <a:pt x="34471" y="24047"/>
                          <a:pt x="34319" y="24351"/>
                          <a:pt x="34167" y="24625"/>
                        </a:cubicBezTo>
                        <a:lnTo>
                          <a:pt x="34076" y="24746"/>
                        </a:lnTo>
                        <a:cubicBezTo>
                          <a:pt x="33924" y="24989"/>
                          <a:pt x="33772" y="25263"/>
                          <a:pt x="33650" y="25536"/>
                        </a:cubicBezTo>
                        <a:cubicBezTo>
                          <a:pt x="33590" y="25536"/>
                          <a:pt x="33498" y="25597"/>
                          <a:pt x="33498" y="25658"/>
                        </a:cubicBezTo>
                        <a:cubicBezTo>
                          <a:pt x="32374" y="28818"/>
                          <a:pt x="31615" y="32099"/>
                          <a:pt x="31159" y="35441"/>
                        </a:cubicBezTo>
                        <a:cubicBezTo>
                          <a:pt x="30703" y="38753"/>
                          <a:pt x="30521" y="42095"/>
                          <a:pt x="30612" y="45467"/>
                        </a:cubicBezTo>
                        <a:cubicBezTo>
                          <a:pt x="30703" y="48840"/>
                          <a:pt x="30977" y="52212"/>
                          <a:pt x="31493" y="55554"/>
                        </a:cubicBezTo>
                        <a:cubicBezTo>
                          <a:pt x="31949" y="58896"/>
                          <a:pt x="32617" y="62239"/>
                          <a:pt x="33346" y="65520"/>
                        </a:cubicBezTo>
                        <a:cubicBezTo>
                          <a:pt x="34015" y="68467"/>
                          <a:pt x="34744" y="71384"/>
                          <a:pt x="35534" y="74301"/>
                        </a:cubicBezTo>
                        <a:cubicBezTo>
                          <a:pt x="35534" y="74301"/>
                          <a:pt x="35534" y="74301"/>
                          <a:pt x="35534" y="74331"/>
                        </a:cubicBezTo>
                        <a:cubicBezTo>
                          <a:pt x="35595" y="74544"/>
                          <a:pt x="35656" y="74726"/>
                          <a:pt x="35716" y="74908"/>
                        </a:cubicBezTo>
                        <a:lnTo>
                          <a:pt x="35807" y="75242"/>
                        </a:lnTo>
                        <a:cubicBezTo>
                          <a:pt x="35798" y="75239"/>
                          <a:pt x="35788" y="75238"/>
                          <a:pt x="35777" y="75238"/>
                        </a:cubicBezTo>
                        <a:cubicBezTo>
                          <a:pt x="35687" y="75238"/>
                          <a:pt x="35571" y="75346"/>
                          <a:pt x="35625" y="75455"/>
                        </a:cubicBezTo>
                        <a:cubicBezTo>
                          <a:pt x="35807" y="75911"/>
                          <a:pt x="36051" y="76367"/>
                          <a:pt x="36263" y="76792"/>
                        </a:cubicBezTo>
                        <a:lnTo>
                          <a:pt x="36932" y="78129"/>
                        </a:lnTo>
                        <a:cubicBezTo>
                          <a:pt x="37357" y="79010"/>
                          <a:pt x="37813" y="79891"/>
                          <a:pt x="38238" y="80772"/>
                        </a:cubicBezTo>
                        <a:lnTo>
                          <a:pt x="38907" y="82079"/>
                        </a:lnTo>
                        <a:lnTo>
                          <a:pt x="39241" y="82747"/>
                        </a:lnTo>
                        <a:cubicBezTo>
                          <a:pt x="39332" y="82929"/>
                          <a:pt x="39453" y="83142"/>
                          <a:pt x="39545" y="83355"/>
                        </a:cubicBezTo>
                        <a:cubicBezTo>
                          <a:pt x="39605" y="83567"/>
                          <a:pt x="39484" y="83689"/>
                          <a:pt x="39302" y="83810"/>
                        </a:cubicBezTo>
                        <a:cubicBezTo>
                          <a:pt x="39119" y="83902"/>
                          <a:pt x="38937" y="83993"/>
                          <a:pt x="38755" y="84084"/>
                        </a:cubicBezTo>
                        <a:cubicBezTo>
                          <a:pt x="38360" y="84266"/>
                          <a:pt x="37965" y="84479"/>
                          <a:pt x="37570" y="84631"/>
                        </a:cubicBezTo>
                        <a:cubicBezTo>
                          <a:pt x="35959" y="85299"/>
                          <a:pt x="34319" y="85816"/>
                          <a:pt x="32617" y="86180"/>
                        </a:cubicBezTo>
                        <a:cubicBezTo>
                          <a:pt x="31919" y="86302"/>
                          <a:pt x="31220" y="86423"/>
                          <a:pt x="30521" y="86514"/>
                        </a:cubicBezTo>
                        <a:cubicBezTo>
                          <a:pt x="30612" y="85816"/>
                          <a:pt x="30673" y="85086"/>
                          <a:pt x="30734" y="84388"/>
                        </a:cubicBezTo>
                        <a:cubicBezTo>
                          <a:pt x="30764" y="83598"/>
                          <a:pt x="30825" y="82808"/>
                          <a:pt x="30825" y="82048"/>
                        </a:cubicBezTo>
                        <a:cubicBezTo>
                          <a:pt x="30855" y="80468"/>
                          <a:pt x="30794" y="78919"/>
                          <a:pt x="30673" y="77369"/>
                        </a:cubicBezTo>
                        <a:cubicBezTo>
                          <a:pt x="30642" y="76913"/>
                          <a:pt x="30612" y="76488"/>
                          <a:pt x="30551" y="76063"/>
                        </a:cubicBezTo>
                        <a:cubicBezTo>
                          <a:pt x="30521" y="75607"/>
                          <a:pt x="30430" y="75151"/>
                          <a:pt x="30339" y="74726"/>
                        </a:cubicBezTo>
                        <a:cubicBezTo>
                          <a:pt x="30326" y="74688"/>
                          <a:pt x="30292" y="74671"/>
                          <a:pt x="30257" y="74671"/>
                        </a:cubicBezTo>
                        <a:cubicBezTo>
                          <a:pt x="30208" y="74671"/>
                          <a:pt x="30156" y="74703"/>
                          <a:pt x="30156" y="74756"/>
                        </a:cubicBezTo>
                        <a:cubicBezTo>
                          <a:pt x="30187" y="75151"/>
                          <a:pt x="30217" y="75546"/>
                          <a:pt x="30278" y="75941"/>
                        </a:cubicBezTo>
                        <a:cubicBezTo>
                          <a:pt x="30308" y="76336"/>
                          <a:pt x="30339" y="76701"/>
                          <a:pt x="30369" y="77096"/>
                        </a:cubicBezTo>
                        <a:cubicBezTo>
                          <a:pt x="30430" y="77855"/>
                          <a:pt x="30491" y="78645"/>
                          <a:pt x="30521" y="79435"/>
                        </a:cubicBezTo>
                        <a:cubicBezTo>
                          <a:pt x="30582" y="80954"/>
                          <a:pt x="30551" y="82504"/>
                          <a:pt x="30460" y="84053"/>
                        </a:cubicBezTo>
                        <a:cubicBezTo>
                          <a:pt x="30430" y="84874"/>
                          <a:pt x="30339" y="85694"/>
                          <a:pt x="30278" y="86514"/>
                        </a:cubicBezTo>
                        <a:lnTo>
                          <a:pt x="30065" y="86545"/>
                        </a:lnTo>
                        <a:cubicBezTo>
                          <a:pt x="29944" y="86565"/>
                          <a:pt x="29822" y="86575"/>
                          <a:pt x="29702" y="86575"/>
                        </a:cubicBezTo>
                        <a:cubicBezTo>
                          <a:pt x="29461" y="86575"/>
                          <a:pt x="29225" y="86535"/>
                          <a:pt x="29002" y="86454"/>
                        </a:cubicBezTo>
                        <a:cubicBezTo>
                          <a:pt x="28668" y="86332"/>
                          <a:pt x="28424" y="86028"/>
                          <a:pt x="28424" y="85664"/>
                        </a:cubicBezTo>
                        <a:cubicBezTo>
                          <a:pt x="28394" y="85208"/>
                          <a:pt x="28424" y="84752"/>
                          <a:pt x="28455" y="84327"/>
                        </a:cubicBezTo>
                        <a:cubicBezTo>
                          <a:pt x="28485" y="83841"/>
                          <a:pt x="28516" y="83355"/>
                          <a:pt x="28546" y="82868"/>
                        </a:cubicBezTo>
                        <a:cubicBezTo>
                          <a:pt x="28607" y="81896"/>
                          <a:pt x="28668" y="80924"/>
                          <a:pt x="28698" y="79952"/>
                        </a:cubicBezTo>
                        <a:lnTo>
                          <a:pt x="28698" y="79739"/>
                        </a:lnTo>
                        <a:cubicBezTo>
                          <a:pt x="28698" y="79648"/>
                          <a:pt x="28698" y="79557"/>
                          <a:pt x="28698" y="79466"/>
                        </a:cubicBezTo>
                        <a:lnTo>
                          <a:pt x="28698" y="78979"/>
                        </a:lnTo>
                        <a:cubicBezTo>
                          <a:pt x="28668" y="78645"/>
                          <a:pt x="28637" y="78311"/>
                          <a:pt x="28607" y="77946"/>
                        </a:cubicBezTo>
                        <a:cubicBezTo>
                          <a:pt x="28576" y="77612"/>
                          <a:pt x="28516" y="77308"/>
                          <a:pt x="28455" y="76974"/>
                        </a:cubicBezTo>
                        <a:lnTo>
                          <a:pt x="28424" y="76792"/>
                        </a:lnTo>
                        <a:cubicBezTo>
                          <a:pt x="28212" y="74240"/>
                          <a:pt x="27908" y="71657"/>
                          <a:pt x="27604" y="69105"/>
                        </a:cubicBezTo>
                        <a:cubicBezTo>
                          <a:pt x="27209" y="65672"/>
                          <a:pt x="26723" y="62269"/>
                          <a:pt x="26085" y="58896"/>
                        </a:cubicBezTo>
                        <a:cubicBezTo>
                          <a:pt x="25508" y="55706"/>
                          <a:pt x="24809" y="52516"/>
                          <a:pt x="23928" y="49387"/>
                        </a:cubicBezTo>
                        <a:cubicBezTo>
                          <a:pt x="23077" y="46409"/>
                          <a:pt x="22074" y="43432"/>
                          <a:pt x="20859" y="40576"/>
                        </a:cubicBezTo>
                        <a:cubicBezTo>
                          <a:pt x="20464" y="39634"/>
                          <a:pt x="20039" y="38692"/>
                          <a:pt x="19583" y="37750"/>
                        </a:cubicBezTo>
                        <a:cubicBezTo>
                          <a:pt x="19674" y="37720"/>
                          <a:pt x="19705" y="37598"/>
                          <a:pt x="19644" y="37507"/>
                        </a:cubicBezTo>
                        <a:cubicBezTo>
                          <a:pt x="19492" y="37264"/>
                          <a:pt x="19279" y="36990"/>
                          <a:pt x="19097" y="36747"/>
                        </a:cubicBezTo>
                        <a:cubicBezTo>
                          <a:pt x="18337" y="35228"/>
                          <a:pt x="17487" y="33770"/>
                          <a:pt x="16575" y="32342"/>
                        </a:cubicBezTo>
                        <a:cubicBezTo>
                          <a:pt x="16363" y="32008"/>
                          <a:pt x="16150" y="31674"/>
                          <a:pt x="15937" y="31370"/>
                        </a:cubicBezTo>
                        <a:cubicBezTo>
                          <a:pt x="15910" y="31334"/>
                          <a:pt x="15879" y="31319"/>
                          <a:pt x="15848" y="31319"/>
                        </a:cubicBezTo>
                        <a:cubicBezTo>
                          <a:pt x="15775" y="31319"/>
                          <a:pt x="15712" y="31405"/>
                          <a:pt x="15755" y="31491"/>
                        </a:cubicBezTo>
                        <a:cubicBezTo>
                          <a:pt x="16575" y="32798"/>
                          <a:pt x="17335" y="34135"/>
                          <a:pt x="18064" y="35502"/>
                        </a:cubicBezTo>
                        <a:lnTo>
                          <a:pt x="17517" y="34833"/>
                        </a:lnTo>
                        <a:cubicBezTo>
                          <a:pt x="16757" y="33952"/>
                          <a:pt x="15998" y="33071"/>
                          <a:pt x="15238" y="32220"/>
                        </a:cubicBezTo>
                        <a:cubicBezTo>
                          <a:pt x="13658" y="30519"/>
                          <a:pt x="12048" y="28909"/>
                          <a:pt x="10377" y="27359"/>
                        </a:cubicBezTo>
                        <a:cubicBezTo>
                          <a:pt x="9891" y="26934"/>
                          <a:pt x="9405" y="26478"/>
                          <a:pt x="8919" y="26083"/>
                        </a:cubicBezTo>
                        <a:cubicBezTo>
                          <a:pt x="8585" y="25779"/>
                          <a:pt x="8250" y="25475"/>
                          <a:pt x="7916" y="25202"/>
                        </a:cubicBezTo>
                        <a:cubicBezTo>
                          <a:pt x="7916" y="25172"/>
                          <a:pt x="7886" y="25141"/>
                          <a:pt x="7886" y="25111"/>
                        </a:cubicBezTo>
                        <a:cubicBezTo>
                          <a:pt x="6488" y="22863"/>
                          <a:pt x="4756" y="20827"/>
                          <a:pt x="2721" y="19095"/>
                        </a:cubicBezTo>
                        <a:cubicBezTo>
                          <a:pt x="2447" y="18852"/>
                          <a:pt x="2174" y="18639"/>
                          <a:pt x="1900" y="18396"/>
                        </a:cubicBezTo>
                        <a:cubicBezTo>
                          <a:pt x="1657" y="18214"/>
                          <a:pt x="1445" y="18032"/>
                          <a:pt x="1202" y="17880"/>
                        </a:cubicBezTo>
                        <a:cubicBezTo>
                          <a:pt x="1232" y="17849"/>
                          <a:pt x="1262" y="17789"/>
                          <a:pt x="1232" y="17728"/>
                        </a:cubicBezTo>
                        <a:cubicBezTo>
                          <a:pt x="1110" y="17546"/>
                          <a:pt x="958" y="17333"/>
                          <a:pt x="807" y="17151"/>
                        </a:cubicBezTo>
                        <a:lnTo>
                          <a:pt x="807" y="17151"/>
                        </a:lnTo>
                        <a:cubicBezTo>
                          <a:pt x="2356" y="18001"/>
                          <a:pt x="3754" y="19125"/>
                          <a:pt x="4908" y="20432"/>
                        </a:cubicBezTo>
                        <a:cubicBezTo>
                          <a:pt x="4939" y="20477"/>
                          <a:pt x="4984" y="20500"/>
                          <a:pt x="5030" y="20500"/>
                        </a:cubicBezTo>
                        <a:cubicBezTo>
                          <a:pt x="5075" y="20500"/>
                          <a:pt x="5121" y="20477"/>
                          <a:pt x="5151" y="20432"/>
                        </a:cubicBezTo>
                        <a:cubicBezTo>
                          <a:pt x="5303" y="20645"/>
                          <a:pt x="5425" y="20827"/>
                          <a:pt x="5577" y="21009"/>
                        </a:cubicBezTo>
                        <a:cubicBezTo>
                          <a:pt x="5911" y="21435"/>
                          <a:pt x="6245" y="21890"/>
                          <a:pt x="6579" y="22316"/>
                        </a:cubicBezTo>
                        <a:cubicBezTo>
                          <a:pt x="7217" y="23166"/>
                          <a:pt x="7977" y="23987"/>
                          <a:pt x="8767" y="24746"/>
                        </a:cubicBezTo>
                        <a:cubicBezTo>
                          <a:pt x="8797" y="24746"/>
                          <a:pt x="8828" y="24716"/>
                          <a:pt x="8797" y="24685"/>
                        </a:cubicBezTo>
                        <a:cubicBezTo>
                          <a:pt x="8159" y="23804"/>
                          <a:pt x="7430" y="23014"/>
                          <a:pt x="6731" y="22164"/>
                        </a:cubicBezTo>
                        <a:cubicBezTo>
                          <a:pt x="6397" y="21738"/>
                          <a:pt x="6063" y="21313"/>
                          <a:pt x="5759" y="20888"/>
                        </a:cubicBezTo>
                        <a:lnTo>
                          <a:pt x="5273" y="20219"/>
                        </a:lnTo>
                        <a:lnTo>
                          <a:pt x="5151" y="20037"/>
                        </a:lnTo>
                        <a:cubicBezTo>
                          <a:pt x="5091" y="19824"/>
                          <a:pt x="4999" y="19581"/>
                          <a:pt x="4939" y="19368"/>
                        </a:cubicBezTo>
                        <a:lnTo>
                          <a:pt x="4939" y="19368"/>
                        </a:lnTo>
                        <a:cubicBezTo>
                          <a:pt x="5485" y="20037"/>
                          <a:pt x="6063" y="20675"/>
                          <a:pt x="6640" y="21343"/>
                        </a:cubicBezTo>
                        <a:lnTo>
                          <a:pt x="7552" y="22376"/>
                        </a:lnTo>
                        <a:cubicBezTo>
                          <a:pt x="7825" y="22711"/>
                          <a:pt x="8129" y="23045"/>
                          <a:pt x="8463" y="23318"/>
                        </a:cubicBezTo>
                        <a:cubicBezTo>
                          <a:pt x="8472" y="23336"/>
                          <a:pt x="8483" y="23343"/>
                          <a:pt x="8494" y="23343"/>
                        </a:cubicBezTo>
                        <a:cubicBezTo>
                          <a:pt x="8521" y="23343"/>
                          <a:pt x="8545" y="23300"/>
                          <a:pt x="8524" y="23257"/>
                        </a:cubicBezTo>
                        <a:cubicBezTo>
                          <a:pt x="8250" y="22893"/>
                          <a:pt x="7977" y="22559"/>
                          <a:pt x="7673" y="22224"/>
                        </a:cubicBezTo>
                        <a:cubicBezTo>
                          <a:pt x="7369" y="21890"/>
                          <a:pt x="7065" y="21526"/>
                          <a:pt x="6762" y="21191"/>
                        </a:cubicBezTo>
                        <a:cubicBezTo>
                          <a:pt x="6154" y="20523"/>
                          <a:pt x="5577" y="19855"/>
                          <a:pt x="4939" y="19217"/>
                        </a:cubicBezTo>
                        <a:cubicBezTo>
                          <a:pt x="4939" y="19201"/>
                          <a:pt x="4931" y="19194"/>
                          <a:pt x="4920" y="19194"/>
                        </a:cubicBezTo>
                        <a:cubicBezTo>
                          <a:pt x="4908" y="19194"/>
                          <a:pt x="4893" y="19201"/>
                          <a:pt x="4878" y="19217"/>
                        </a:cubicBezTo>
                        <a:lnTo>
                          <a:pt x="4817" y="18974"/>
                        </a:lnTo>
                        <a:cubicBezTo>
                          <a:pt x="4726" y="18761"/>
                          <a:pt x="4665" y="18579"/>
                          <a:pt x="4604" y="18366"/>
                        </a:cubicBezTo>
                        <a:lnTo>
                          <a:pt x="4604" y="18366"/>
                        </a:lnTo>
                        <a:cubicBezTo>
                          <a:pt x="4756" y="18579"/>
                          <a:pt x="4939" y="18761"/>
                          <a:pt x="5121" y="18943"/>
                        </a:cubicBezTo>
                        <a:lnTo>
                          <a:pt x="5972" y="19885"/>
                        </a:lnTo>
                        <a:lnTo>
                          <a:pt x="7734" y="21769"/>
                        </a:lnTo>
                        <a:lnTo>
                          <a:pt x="11228" y="25475"/>
                        </a:lnTo>
                        <a:lnTo>
                          <a:pt x="13203" y="27602"/>
                        </a:lnTo>
                        <a:cubicBezTo>
                          <a:pt x="13240" y="27639"/>
                          <a:pt x="13278" y="27654"/>
                          <a:pt x="13315" y="27654"/>
                        </a:cubicBezTo>
                        <a:cubicBezTo>
                          <a:pt x="13431" y="27654"/>
                          <a:pt x="13530" y="27505"/>
                          <a:pt x="13507" y="27390"/>
                        </a:cubicBezTo>
                        <a:cubicBezTo>
                          <a:pt x="12960" y="25445"/>
                          <a:pt x="12413" y="23470"/>
                          <a:pt x="11866" y="21526"/>
                        </a:cubicBezTo>
                        <a:cubicBezTo>
                          <a:pt x="11319" y="19551"/>
                          <a:pt x="10772" y="17606"/>
                          <a:pt x="10195" y="15631"/>
                        </a:cubicBezTo>
                        <a:cubicBezTo>
                          <a:pt x="10104" y="15358"/>
                          <a:pt x="10043" y="15085"/>
                          <a:pt x="9952" y="14811"/>
                        </a:cubicBezTo>
                        <a:lnTo>
                          <a:pt x="9952" y="14811"/>
                        </a:lnTo>
                        <a:cubicBezTo>
                          <a:pt x="9982" y="14872"/>
                          <a:pt x="10013" y="14963"/>
                          <a:pt x="10073" y="15024"/>
                        </a:cubicBezTo>
                        <a:cubicBezTo>
                          <a:pt x="10085" y="15047"/>
                          <a:pt x="10105" y="15057"/>
                          <a:pt x="10126" y="15057"/>
                        </a:cubicBezTo>
                        <a:cubicBezTo>
                          <a:pt x="10160" y="15057"/>
                          <a:pt x="10195" y="15031"/>
                          <a:pt x="10195" y="14993"/>
                        </a:cubicBezTo>
                        <a:cubicBezTo>
                          <a:pt x="10195" y="14872"/>
                          <a:pt x="10195" y="14750"/>
                          <a:pt x="10134" y="14629"/>
                        </a:cubicBezTo>
                        <a:cubicBezTo>
                          <a:pt x="10104" y="14507"/>
                          <a:pt x="10073" y="14386"/>
                          <a:pt x="10043" y="14234"/>
                        </a:cubicBezTo>
                        <a:cubicBezTo>
                          <a:pt x="9982" y="13991"/>
                          <a:pt x="9891" y="13717"/>
                          <a:pt x="9800" y="13444"/>
                        </a:cubicBezTo>
                        <a:cubicBezTo>
                          <a:pt x="9648" y="12927"/>
                          <a:pt x="9496" y="12411"/>
                          <a:pt x="9314" y="11894"/>
                        </a:cubicBezTo>
                        <a:cubicBezTo>
                          <a:pt x="9314" y="11894"/>
                          <a:pt x="9283" y="11864"/>
                          <a:pt x="9283" y="11864"/>
                        </a:cubicBezTo>
                        <a:lnTo>
                          <a:pt x="9223" y="11469"/>
                        </a:lnTo>
                        <a:cubicBezTo>
                          <a:pt x="9162" y="11074"/>
                          <a:pt x="9131" y="10709"/>
                          <a:pt x="9071" y="10314"/>
                        </a:cubicBezTo>
                        <a:cubicBezTo>
                          <a:pt x="9010" y="9950"/>
                          <a:pt x="8979" y="9585"/>
                          <a:pt x="8919" y="9221"/>
                        </a:cubicBezTo>
                        <a:cubicBezTo>
                          <a:pt x="8888" y="9160"/>
                          <a:pt x="8888" y="9099"/>
                          <a:pt x="8919" y="9038"/>
                        </a:cubicBezTo>
                        <a:cubicBezTo>
                          <a:pt x="8932" y="9013"/>
                          <a:pt x="8939" y="9003"/>
                          <a:pt x="8946" y="9003"/>
                        </a:cubicBezTo>
                        <a:cubicBezTo>
                          <a:pt x="8955" y="9003"/>
                          <a:pt x="8962" y="9021"/>
                          <a:pt x="8979" y="9038"/>
                        </a:cubicBezTo>
                        <a:cubicBezTo>
                          <a:pt x="9071" y="9190"/>
                          <a:pt x="9162" y="9342"/>
                          <a:pt x="9223" y="9494"/>
                        </a:cubicBezTo>
                        <a:cubicBezTo>
                          <a:pt x="9830" y="10770"/>
                          <a:pt x="10347" y="12046"/>
                          <a:pt x="10802" y="13383"/>
                        </a:cubicBezTo>
                        <a:cubicBezTo>
                          <a:pt x="11046" y="14143"/>
                          <a:pt x="11289" y="14902"/>
                          <a:pt x="11471" y="15662"/>
                        </a:cubicBezTo>
                        <a:cubicBezTo>
                          <a:pt x="11495" y="15734"/>
                          <a:pt x="11552" y="15763"/>
                          <a:pt x="11612" y="15763"/>
                        </a:cubicBezTo>
                        <a:cubicBezTo>
                          <a:pt x="11705" y="15763"/>
                          <a:pt x="11805" y="15693"/>
                          <a:pt x="11805" y="15601"/>
                        </a:cubicBezTo>
                        <a:lnTo>
                          <a:pt x="11714" y="14173"/>
                        </a:lnTo>
                        <a:lnTo>
                          <a:pt x="11714" y="14173"/>
                        </a:lnTo>
                        <a:cubicBezTo>
                          <a:pt x="11805" y="14598"/>
                          <a:pt x="11927" y="15054"/>
                          <a:pt x="12018" y="15479"/>
                        </a:cubicBezTo>
                        <a:cubicBezTo>
                          <a:pt x="12261" y="16452"/>
                          <a:pt x="12534" y="17454"/>
                          <a:pt x="12838" y="18427"/>
                        </a:cubicBezTo>
                        <a:cubicBezTo>
                          <a:pt x="13415" y="20371"/>
                          <a:pt x="14114" y="22255"/>
                          <a:pt x="14935" y="24108"/>
                        </a:cubicBezTo>
                        <a:cubicBezTo>
                          <a:pt x="15724" y="25992"/>
                          <a:pt x="16666" y="27785"/>
                          <a:pt x="17760" y="29516"/>
                        </a:cubicBezTo>
                        <a:cubicBezTo>
                          <a:pt x="18003" y="29942"/>
                          <a:pt x="18277" y="30367"/>
                          <a:pt x="18550" y="30792"/>
                        </a:cubicBezTo>
                        <a:cubicBezTo>
                          <a:pt x="18824" y="31187"/>
                          <a:pt x="19127" y="31613"/>
                          <a:pt x="19431" y="31977"/>
                        </a:cubicBezTo>
                        <a:cubicBezTo>
                          <a:pt x="19735" y="32372"/>
                          <a:pt x="20130" y="32707"/>
                          <a:pt x="20555" y="32950"/>
                        </a:cubicBezTo>
                        <a:cubicBezTo>
                          <a:pt x="20950" y="33162"/>
                          <a:pt x="21406" y="33253"/>
                          <a:pt x="21892" y="33253"/>
                        </a:cubicBezTo>
                        <a:cubicBezTo>
                          <a:pt x="22804" y="33193"/>
                          <a:pt x="23685" y="32798"/>
                          <a:pt x="24353" y="32160"/>
                        </a:cubicBezTo>
                        <a:cubicBezTo>
                          <a:pt x="25052" y="31430"/>
                          <a:pt x="25599" y="30580"/>
                          <a:pt x="25994" y="29638"/>
                        </a:cubicBezTo>
                        <a:cubicBezTo>
                          <a:pt x="26085" y="29395"/>
                          <a:pt x="26176" y="29182"/>
                          <a:pt x="26267" y="28939"/>
                        </a:cubicBezTo>
                        <a:cubicBezTo>
                          <a:pt x="26298" y="28878"/>
                          <a:pt x="26298" y="28818"/>
                          <a:pt x="26267" y="28757"/>
                        </a:cubicBezTo>
                        <a:cubicBezTo>
                          <a:pt x="26328" y="28544"/>
                          <a:pt x="26419" y="28331"/>
                          <a:pt x="26480" y="28149"/>
                        </a:cubicBezTo>
                        <a:lnTo>
                          <a:pt x="26996" y="26812"/>
                        </a:lnTo>
                        <a:cubicBezTo>
                          <a:pt x="27331" y="25931"/>
                          <a:pt x="27635" y="25050"/>
                          <a:pt x="27969" y="24139"/>
                        </a:cubicBezTo>
                        <a:lnTo>
                          <a:pt x="28242" y="23379"/>
                        </a:lnTo>
                        <a:cubicBezTo>
                          <a:pt x="28273" y="23257"/>
                          <a:pt x="28333" y="23136"/>
                          <a:pt x="28364" y="23014"/>
                        </a:cubicBezTo>
                        <a:cubicBezTo>
                          <a:pt x="28424" y="22893"/>
                          <a:pt x="28455" y="22741"/>
                          <a:pt x="28485" y="22619"/>
                        </a:cubicBezTo>
                        <a:cubicBezTo>
                          <a:pt x="28485" y="22559"/>
                          <a:pt x="28485" y="22498"/>
                          <a:pt x="28424" y="22468"/>
                        </a:cubicBezTo>
                        <a:cubicBezTo>
                          <a:pt x="28941" y="21070"/>
                          <a:pt x="29457" y="19672"/>
                          <a:pt x="30035" y="18305"/>
                        </a:cubicBezTo>
                        <a:cubicBezTo>
                          <a:pt x="30794" y="16543"/>
                          <a:pt x="31645" y="14811"/>
                          <a:pt x="32617" y="13170"/>
                        </a:cubicBezTo>
                        <a:cubicBezTo>
                          <a:pt x="32891" y="12715"/>
                          <a:pt x="33164" y="12259"/>
                          <a:pt x="33438" y="11803"/>
                        </a:cubicBezTo>
                        <a:cubicBezTo>
                          <a:pt x="33741" y="11347"/>
                          <a:pt x="34015" y="10861"/>
                          <a:pt x="34288" y="10406"/>
                        </a:cubicBezTo>
                        <a:lnTo>
                          <a:pt x="34288" y="10375"/>
                        </a:lnTo>
                        <a:cubicBezTo>
                          <a:pt x="35048" y="9129"/>
                          <a:pt x="35656" y="7793"/>
                          <a:pt x="36051" y="6365"/>
                        </a:cubicBezTo>
                        <a:cubicBezTo>
                          <a:pt x="36233" y="5848"/>
                          <a:pt x="36324" y="5332"/>
                          <a:pt x="36354" y="4785"/>
                        </a:cubicBezTo>
                        <a:cubicBezTo>
                          <a:pt x="36354" y="4754"/>
                          <a:pt x="36324" y="4724"/>
                          <a:pt x="36294" y="4724"/>
                        </a:cubicBezTo>
                        <a:cubicBezTo>
                          <a:pt x="36385" y="4086"/>
                          <a:pt x="36476" y="3478"/>
                          <a:pt x="36597" y="2840"/>
                        </a:cubicBezTo>
                        <a:cubicBezTo>
                          <a:pt x="36658" y="2476"/>
                          <a:pt x="36749" y="2111"/>
                          <a:pt x="36841" y="1746"/>
                        </a:cubicBezTo>
                        <a:cubicBezTo>
                          <a:pt x="36853" y="1759"/>
                          <a:pt x="36871" y="1766"/>
                          <a:pt x="36890" y="1766"/>
                        </a:cubicBezTo>
                        <a:cubicBezTo>
                          <a:pt x="36916" y="1766"/>
                          <a:pt x="36944" y="1752"/>
                          <a:pt x="36962" y="1716"/>
                        </a:cubicBezTo>
                        <a:close/>
                        <a:moveTo>
                          <a:pt x="37137" y="0"/>
                        </a:moveTo>
                        <a:cubicBezTo>
                          <a:pt x="37084" y="0"/>
                          <a:pt x="37030" y="25"/>
                          <a:pt x="36992" y="75"/>
                        </a:cubicBezTo>
                        <a:cubicBezTo>
                          <a:pt x="36689" y="987"/>
                          <a:pt x="36476" y="1898"/>
                          <a:pt x="36294" y="2840"/>
                        </a:cubicBezTo>
                        <a:cubicBezTo>
                          <a:pt x="36111" y="3691"/>
                          <a:pt x="36020" y="4511"/>
                          <a:pt x="35990" y="5362"/>
                        </a:cubicBezTo>
                        <a:cubicBezTo>
                          <a:pt x="35929" y="5635"/>
                          <a:pt x="35868" y="5879"/>
                          <a:pt x="35807" y="6122"/>
                        </a:cubicBezTo>
                        <a:cubicBezTo>
                          <a:pt x="35686" y="6608"/>
                          <a:pt x="35534" y="7033"/>
                          <a:pt x="35352" y="7489"/>
                        </a:cubicBezTo>
                        <a:cubicBezTo>
                          <a:pt x="35018" y="8370"/>
                          <a:pt x="34623" y="9221"/>
                          <a:pt x="34167" y="10041"/>
                        </a:cubicBezTo>
                        <a:lnTo>
                          <a:pt x="33924" y="10497"/>
                        </a:lnTo>
                        <a:cubicBezTo>
                          <a:pt x="33650" y="10831"/>
                          <a:pt x="33438" y="11165"/>
                          <a:pt x="33225" y="11499"/>
                        </a:cubicBezTo>
                        <a:cubicBezTo>
                          <a:pt x="32982" y="11925"/>
                          <a:pt x="32739" y="12320"/>
                          <a:pt x="32465" y="12745"/>
                        </a:cubicBezTo>
                        <a:cubicBezTo>
                          <a:pt x="31979" y="13565"/>
                          <a:pt x="31524" y="14416"/>
                          <a:pt x="31098" y="15267"/>
                        </a:cubicBezTo>
                        <a:cubicBezTo>
                          <a:pt x="30217" y="16999"/>
                          <a:pt x="29427" y="18761"/>
                          <a:pt x="28759" y="20584"/>
                        </a:cubicBezTo>
                        <a:cubicBezTo>
                          <a:pt x="28455" y="21435"/>
                          <a:pt x="28181" y="22316"/>
                          <a:pt x="27938" y="23197"/>
                        </a:cubicBezTo>
                        <a:cubicBezTo>
                          <a:pt x="27847" y="23409"/>
                          <a:pt x="27786" y="23652"/>
                          <a:pt x="27695" y="23865"/>
                        </a:cubicBezTo>
                        <a:cubicBezTo>
                          <a:pt x="27543" y="24290"/>
                          <a:pt x="27361" y="24746"/>
                          <a:pt x="27209" y="25202"/>
                        </a:cubicBezTo>
                        <a:cubicBezTo>
                          <a:pt x="26875" y="26083"/>
                          <a:pt x="26571" y="26995"/>
                          <a:pt x="26237" y="27906"/>
                        </a:cubicBezTo>
                        <a:lnTo>
                          <a:pt x="25994" y="28666"/>
                        </a:lnTo>
                        <a:lnTo>
                          <a:pt x="25933" y="28848"/>
                        </a:lnTo>
                        <a:cubicBezTo>
                          <a:pt x="25538" y="29729"/>
                          <a:pt x="25082" y="30580"/>
                          <a:pt x="24535" y="31400"/>
                        </a:cubicBezTo>
                        <a:cubicBezTo>
                          <a:pt x="23989" y="32129"/>
                          <a:pt x="23199" y="32646"/>
                          <a:pt x="22318" y="32828"/>
                        </a:cubicBezTo>
                        <a:cubicBezTo>
                          <a:pt x="22132" y="32868"/>
                          <a:pt x="21946" y="32890"/>
                          <a:pt x="21761" y="32890"/>
                        </a:cubicBezTo>
                        <a:cubicBezTo>
                          <a:pt x="21521" y="32890"/>
                          <a:pt x="21281" y="32853"/>
                          <a:pt x="21041" y="32767"/>
                        </a:cubicBezTo>
                        <a:cubicBezTo>
                          <a:pt x="20616" y="32615"/>
                          <a:pt x="20221" y="32342"/>
                          <a:pt x="19917" y="31977"/>
                        </a:cubicBezTo>
                        <a:cubicBezTo>
                          <a:pt x="19583" y="31643"/>
                          <a:pt x="19310" y="31248"/>
                          <a:pt x="19036" y="30853"/>
                        </a:cubicBezTo>
                        <a:cubicBezTo>
                          <a:pt x="18763" y="30428"/>
                          <a:pt x="18489" y="30033"/>
                          <a:pt x="18216" y="29607"/>
                        </a:cubicBezTo>
                        <a:cubicBezTo>
                          <a:pt x="17183" y="27967"/>
                          <a:pt x="16241" y="26205"/>
                          <a:pt x="15421" y="24412"/>
                        </a:cubicBezTo>
                        <a:cubicBezTo>
                          <a:pt x="14631" y="22619"/>
                          <a:pt x="13902" y="20796"/>
                          <a:pt x="13294" y="18913"/>
                        </a:cubicBezTo>
                        <a:cubicBezTo>
                          <a:pt x="12686" y="17029"/>
                          <a:pt x="12200" y="15115"/>
                          <a:pt x="11744" y="13231"/>
                        </a:cubicBezTo>
                        <a:cubicBezTo>
                          <a:pt x="11684" y="13079"/>
                          <a:pt x="11653" y="12958"/>
                          <a:pt x="11623" y="12806"/>
                        </a:cubicBezTo>
                        <a:cubicBezTo>
                          <a:pt x="11623" y="12593"/>
                          <a:pt x="11592" y="12380"/>
                          <a:pt x="11562" y="12137"/>
                        </a:cubicBezTo>
                        <a:cubicBezTo>
                          <a:pt x="11546" y="12058"/>
                          <a:pt x="11472" y="12012"/>
                          <a:pt x="11405" y="12012"/>
                        </a:cubicBezTo>
                        <a:cubicBezTo>
                          <a:pt x="11344" y="12012"/>
                          <a:pt x="11289" y="12050"/>
                          <a:pt x="11289" y="12137"/>
                        </a:cubicBezTo>
                        <a:cubicBezTo>
                          <a:pt x="11258" y="12441"/>
                          <a:pt x="11289" y="12715"/>
                          <a:pt x="11289" y="13018"/>
                        </a:cubicBezTo>
                        <a:lnTo>
                          <a:pt x="11349" y="13900"/>
                        </a:lnTo>
                        <a:lnTo>
                          <a:pt x="11349" y="14234"/>
                        </a:lnTo>
                        <a:cubicBezTo>
                          <a:pt x="11046" y="13231"/>
                          <a:pt x="10681" y="12198"/>
                          <a:pt x="10256" y="11196"/>
                        </a:cubicBezTo>
                        <a:cubicBezTo>
                          <a:pt x="9982" y="10497"/>
                          <a:pt x="9678" y="9768"/>
                          <a:pt x="9314" y="9069"/>
                        </a:cubicBezTo>
                        <a:cubicBezTo>
                          <a:pt x="9253" y="8947"/>
                          <a:pt x="9162" y="8826"/>
                          <a:pt x="9010" y="8735"/>
                        </a:cubicBezTo>
                        <a:cubicBezTo>
                          <a:pt x="8971" y="8719"/>
                          <a:pt x="8931" y="8711"/>
                          <a:pt x="8893" y="8711"/>
                        </a:cubicBezTo>
                        <a:cubicBezTo>
                          <a:pt x="8784" y="8711"/>
                          <a:pt x="8683" y="8774"/>
                          <a:pt x="8615" y="8886"/>
                        </a:cubicBezTo>
                        <a:cubicBezTo>
                          <a:pt x="8554" y="9008"/>
                          <a:pt x="8524" y="9160"/>
                          <a:pt x="8554" y="9281"/>
                        </a:cubicBezTo>
                        <a:cubicBezTo>
                          <a:pt x="8585" y="9494"/>
                          <a:pt x="8615" y="9707"/>
                          <a:pt x="8645" y="9919"/>
                        </a:cubicBezTo>
                        <a:cubicBezTo>
                          <a:pt x="8706" y="10375"/>
                          <a:pt x="8767" y="10861"/>
                          <a:pt x="8858" y="11317"/>
                        </a:cubicBezTo>
                        <a:cubicBezTo>
                          <a:pt x="8888" y="11773"/>
                          <a:pt x="8979" y="12229"/>
                          <a:pt x="9071" y="12684"/>
                        </a:cubicBezTo>
                        <a:cubicBezTo>
                          <a:pt x="9071" y="12715"/>
                          <a:pt x="9101" y="12715"/>
                          <a:pt x="9101" y="12745"/>
                        </a:cubicBezTo>
                        <a:cubicBezTo>
                          <a:pt x="9587" y="14598"/>
                          <a:pt x="10073" y="16482"/>
                          <a:pt x="10590" y="18335"/>
                        </a:cubicBezTo>
                        <a:cubicBezTo>
                          <a:pt x="11137" y="20310"/>
                          <a:pt x="11684" y="22255"/>
                          <a:pt x="12200" y="24230"/>
                        </a:cubicBezTo>
                        <a:lnTo>
                          <a:pt x="12929" y="26812"/>
                        </a:lnTo>
                        <a:cubicBezTo>
                          <a:pt x="10772" y="24503"/>
                          <a:pt x="8615" y="22194"/>
                          <a:pt x="6458" y="19885"/>
                        </a:cubicBezTo>
                        <a:cubicBezTo>
                          <a:pt x="6154" y="19551"/>
                          <a:pt x="5820" y="19186"/>
                          <a:pt x="5485" y="18852"/>
                        </a:cubicBezTo>
                        <a:cubicBezTo>
                          <a:pt x="5182" y="18487"/>
                          <a:pt x="4817" y="18123"/>
                          <a:pt x="4452" y="17789"/>
                        </a:cubicBezTo>
                        <a:cubicBezTo>
                          <a:pt x="4437" y="17773"/>
                          <a:pt x="4407" y="17766"/>
                          <a:pt x="4373" y="17766"/>
                        </a:cubicBezTo>
                        <a:cubicBezTo>
                          <a:pt x="4339" y="17766"/>
                          <a:pt x="4301" y="17773"/>
                          <a:pt x="4270" y="17789"/>
                        </a:cubicBezTo>
                        <a:lnTo>
                          <a:pt x="4240" y="17758"/>
                        </a:lnTo>
                        <a:cubicBezTo>
                          <a:pt x="4211" y="17710"/>
                          <a:pt x="4167" y="17689"/>
                          <a:pt x="4122" y="17689"/>
                        </a:cubicBezTo>
                        <a:cubicBezTo>
                          <a:pt x="4025" y="17689"/>
                          <a:pt x="3925" y="17786"/>
                          <a:pt x="3966" y="17910"/>
                        </a:cubicBezTo>
                        <a:cubicBezTo>
                          <a:pt x="4118" y="18335"/>
                          <a:pt x="4331" y="18730"/>
                          <a:pt x="4483" y="19156"/>
                        </a:cubicBezTo>
                        <a:cubicBezTo>
                          <a:pt x="4544" y="19338"/>
                          <a:pt x="4604" y="19520"/>
                          <a:pt x="4665" y="19703"/>
                        </a:cubicBezTo>
                        <a:cubicBezTo>
                          <a:pt x="4665" y="19732"/>
                          <a:pt x="4665" y="19762"/>
                          <a:pt x="4693" y="19791"/>
                        </a:cubicBezTo>
                        <a:lnTo>
                          <a:pt x="4693" y="19791"/>
                        </a:lnTo>
                        <a:cubicBezTo>
                          <a:pt x="3721" y="18790"/>
                          <a:pt x="2659" y="17940"/>
                          <a:pt x="1475" y="17242"/>
                        </a:cubicBezTo>
                        <a:cubicBezTo>
                          <a:pt x="1080" y="16999"/>
                          <a:pt x="655" y="16786"/>
                          <a:pt x="260" y="16604"/>
                        </a:cubicBezTo>
                        <a:cubicBezTo>
                          <a:pt x="241" y="16594"/>
                          <a:pt x="221" y="16590"/>
                          <a:pt x="201" y="16590"/>
                        </a:cubicBezTo>
                        <a:cubicBezTo>
                          <a:pt x="96" y="16590"/>
                          <a:pt x="1" y="16714"/>
                          <a:pt x="77" y="16816"/>
                        </a:cubicBezTo>
                        <a:cubicBezTo>
                          <a:pt x="320" y="17151"/>
                          <a:pt x="624" y="17485"/>
                          <a:pt x="898" y="17789"/>
                        </a:cubicBezTo>
                        <a:cubicBezTo>
                          <a:pt x="837" y="17789"/>
                          <a:pt x="715" y="17880"/>
                          <a:pt x="807" y="17971"/>
                        </a:cubicBezTo>
                        <a:cubicBezTo>
                          <a:pt x="1019" y="18184"/>
                          <a:pt x="1262" y="18396"/>
                          <a:pt x="1536" y="18609"/>
                        </a:cubicBezTo>
                        <a:cubicBezTo>
                          <a:pt x="1779" y="18791"/>
                          <a:pt x="2052" y="19034"/>
                          <a:pt x="2295" y="19247"/>
                        </a:cubicBezTo>
                        <a:cubicBezTo>
                          <a:pt x="2781" y="19672"/>
                          <a:pt x="3268" y="20098"/>
                          <a:pt x="3723" y="20553"/>
                        </a:cubicBezTo>
                        <a:cubicBezTo>
                          <a:pt x="4665" y="21465"/>
                          <a:pt x="5546" y="22468"/>
                          <a:pt x="6336" y="23501"/>
                        </a:cubicBezTo>
                        <a:cubicBezTo>
                          <a:pt x="6701" y="23926"/>
                          <a:pt x="7035" y="24382"/>
                          <a:pt x="7369" y="24868"/>
                        </a:cubicBezTo>
                        <a:cubicBezTo>
                          <a:pt x="7357" y="24864"/>
                          <a:pt x="7344" y="24862"/>
                          <a:pt x="7332" y="24862"/>
                        </a:cubicBezTo>
                        <a:cubicBezTo>
                          <a:pt x="7256" y="24862"/>
                          <a:pt x="7195" y="24937"/>
                          <a:pt x="7248" y="24989"/>
                        </a:cubicBezTo>
                        <a:cubicBezTo>
                          <a:pt x="7643" y="25415"/>
                          <a:pt x="8068" y="25779"/>
                          <a:pt x="8493" y="26144"/>
                        </a:cubicBezTo>
                        <a:cubicBezTo>
                          <a:pt x="8919" y="26539"/>
                          <a:pt x="9344" y="26903"/>
                          <a:pt x="9769" y="27329"/>
                        </a:cubicBezTo>
                        <a:cubicBezTo>
                          <a:pt x="10620" y="28119"/>
                          <a:pt x="11441" y="28909"/>
                          <a:pt x="12261" y="29729"/>
                        </a:cubicBezTo>
                        <a:cubicBezTo>
                          <a:pt x="13871" y="31339"/>
                          <a:pt x="15421" y="33041"/>
                          <a:pt x="16909" y="34803"/>
                        </a:cubicBezTo>
                        <a:cubicBezTo>
                          <a:pt x="17335" y="35289"/>
                          <a:pt x="17730" y="35775"/>
                          <a:pt x="18155" y="36261"/>
                        </a:cubicBezTo>
                        <a:cubicBezTo>
                          <a:pt x="18398" y="36596"/>
                          <a:pt x="18641" y="36899"/>
                          <a:pt x="18915" y="37234"/>
                        </a:cubicBezTo>
                        <a:cubicBezTo>
                          <a:pt x="19310" y="38054"/>
                          <a:pt x="19705" y="38905"/>
                          <a:pt x="20069" y="39755"/>
                        </a:cubicBezTo>
                        <a:cubicBezTo>
                          <a:pt x="21315" y="42611"/>
                          <a:pt x="22378" y="45528"/>
                          <a:pt x="23229" y="48506"/>
                        </a:cubicBezTo>
                        <a:cubicBezTo>
                          <a:pt x="24141" y="51574"/>
                          <a:pt x="24870" y="54673"/>
                          <a:pt x="25477" y="57833"/>
                        </a:cubicBezTo>
                        <a:cubicBezTo>
                          <a:pt x="26115" y="61206"/>
                          <a:pt x="26602" y="64578"/>
                          <a:pt x="27057" y="67981"/>
                        </a:cubicBezTo>
                        <a:cubicBezTo>
                          <a:pt x="27270" y="69682"/>
                          <a:pt x="27452" y="71384"/>
                          <a:pt x="27635" y="73085"/>
                        </a:cubicBezTo>
                        <a:cubicBezTo>
                          <a:pt x="27756" y="74179"/>
                          <a:pt x="27847" y="75242"/>
                          <a:pt x="27969" y="76336"/>
                        </a:cubicBezTo>
                        <a:cubicBezTo>
                          <a:pt x="27969" y="76367"/>
                          <a:pt x="27969" y="76427"/>
                          <a:pt x="27999" y="76488"/>
                        </a:cubicBezTo>
                        <a:cubicBezTo>
                          <a:pt x="28060" y="77065"/>
                          <a:pt x="28121" y="77612"/>
                          <a:pt x="28181" y="78190"/>
                        </a:cubicBezTo>
                        <a:cubicBezTo>
                          <a:pt x="28242" y="78615"/>
                          <a:pt x="28303" y="79040"/>
                          <a:pt x="28364" y="79466"/>
                        </a:cubicBezTo>
                        <a:cubicBezTo>
                          <a:pt x="28364" y="79466"/>
                          <a:pt x="28364" y="79496"/>
                          <a:pt x="28364" y="79496"/>
                        </a:cubicBezTo>
                        <a:cubicBezTo>
                          <a:pt x="28364" y="79557"/>
                          <a:pt x="28364" y="79648"/>
                          <a:pt x="28394" y="79709"/>
                        </a:cubicBezTo>
                        <a:cubicBezTo>
                          <a:pt x="28364" y="80073"/>
                          <a:pt x="28333" y="80407"/>
                          <a:pt x="28303" y="80772"/>
                        </a:cubicBezTo>
                        <a:cubicBezTo>
                          <a:pt x="28273" y="81289"/>
                          <a:pt x="28242" y="81775"/>
                          <a:pt x="28212" y="82291"/>
                        </a:cubicBezTo>
                        <a:cubicBezTo>
                          <a:pt x="28121" y="83294"/>
                          <a:pt x="28060" y="84296"/>
                          <a:pt x="27999" y="85299"/>
                        </a:cubicBezTo>
                        <a:cubicBezTo>
                          <a:pt x="27969" y="85694"/>
                          <a:pt x="28060" y="86119"/>
                          <a:pt x="28303" y="86454"/>
                        </a:cubicBezTo>
                        <a:cubicBezTo>
                          <a:pt x="28546" y="86727"/>
                          <a:pt x="28911" y="86879"/>
                          <a:pt x="29275" y="86909"/>
                        </a:cubicBezTo>
                        <a:cubicBezTo>
                          <a:pt x="29389" y="86918"/>
                          <a:pt x="29501" y="86921"/>
                          <a:pt x="29611" y="86921"/>
                        </a:cubicBezTo>
                        <a:cubicBezTo>
                          <a:pt x="29912" y="86921"/>
                          <a:pt x="30201" y="86893"/>
                          <a:pt x="30491" y="86849"/>
                        </a:cubicBezTo>
                        <a:cubicBezTo>
                          <a:pt x="30946" y="86788"/>
                          <a:pt x="31402" y="86727"/>
                          <a:pt x="31858" y="86666"/>
                        </a:cubicBezTo>
                        <a:cubicBezTo>
                          <a:pt x="33650" y="86332"/>
                          <a:pt x="35413" y="85846"/>
                          <a:pt x="37084" y="85178"/>
                        </a:cubicBezTo>
                        <a:cubicBezTo>
                          <a:pt x="37539" y="84995"/>
                          <a:pt x="37934" y="84813"/>
                          <a:pt x="38360" y="84631"/>
                        </a:cubicBezTo>
                        <a:lnTo>
                          <a:pt x="38967" y="84327"/>
                        </a:lnTo>
                        <a:cubicBezTo>
                          <a:pt x="39150" y="84236"/>
                          <a:pt x="39332" y="84145"/>
                          <a:pt x="39514" y="84023"/>
                        </a:cubicBezTo>
                        <a:cubicBezTo>
                          <a:pt x="39696" y="83902"/>
                          <a:pt x="39818" y="83719"/>
                          <a:pt x="39879" y="83537"/>
                        </a:cubicBezTo>
                        <a:cubicBezTo>
                          <a:pt x="39879" y="83324"/>
                          <a:pt x="39788" y="83112"/>
                          <a:pt x="39666" y="82929"/>
                        </a:cubicBezTo>
                        <a:lnTo>
                          <a:pt x="38998" y="81532"/>
                        </a:lnTo>
                        <a:cubicBezTo>
                          <a:pt x="38086" y="79709"/>
                          <a:pt x="37175" y="77855"/>
                          <a:pt x="36263" y="76032"/>
                        </a:cubicBezTo>
                        <a:cubicBezTo>
                          <a:pt x="36294" y="76002"/>
                          <a:pt x="36294" y="76002"/>
                          <a:pt x="36294" y="75972"/>
                        </a:cubicBezTo>
                        <a:cubicBezTo>
                          <a:pt x="36263" y="75850"/>
                          <a:pt x="36233" y="75698"/>
                          <a:pt x="36142" y="75546"/>
                        </a:cubicBezTo>
                        <a:cubicBezTo>
                          <a:pt x="35413" y="72599"/>
                          <a:pt x="34683" y="69652"/>
                          <a:pt x="33985" y="66674"/>
                        </a:cubicBezTo>
                        <a:cubicBezTo>
                          <a:pt x="33225" y="63393"/>
                          <a:pt x="32557" y="60112"/>
                          <a:pt x="32040" y="56800"/>
                        </a:cubicBezTo>
                        <a:cubicBezTo>
                          <a:pt x="31524" y="53488"/>
                          <a:pt x="31189" y="50177"/>
                          <a:pt x="31037" y="46835"/>
                        </a:cubicBezTo>
                        <a:cubicBezTo>
                          <a:pt x="30885" y="43492"/>
                          <a:pt x="31007" y="40150"/>
                          <a:pt x="31372" y="36808"/>
                        </a:cubicBezTo>
                        <a:cubicBezTo>
                          <a:pt x="31736" y="33466"/>
                          <a:pt x="32435" y="30185"/>
                          <a:pt x="33468" y="26964"/>
                        </a:cubicBezTo>
                        <a:lnTo>
                          <a:pt x="33681" y="26265"/>
                        </a:lnTo>
                        <a:cubicBezTo>
                          <a:pt x="34197" y="25354"/>
                          <a:pt x="34714" y="24473"/>
                          <a:pt x="35291" y="23622"/>
                        </a:cubicBezTo>
                        <a:cubicBezTo>
                          <a:pt x="35413" y="23501"/>
                          <a:pt x="35534" y="23349"/>
                          <a:pt x="35595" y="23197"/>
                        </a:cubicBezTo>
                        <a:cubicBezTo>
                          <a:pt x="35595" y="23197"/>
                          <a:pt x="35595" y="23197"/>
                          <a:pt x="35595" y="23166"/>
                        </a:cubicBezTo>
                        <a:lnTo>
                          <a:pt x="35656" y="23075"/>
                        </a:lnTo>
                        <a:cubicBezTo>
                          <a:pt x="36476" y="21951"/>
                          <a:pt x="37357" y="20796"/>
                          <a:pt x="38208" y="19703"/>
                        </a:cubicBezTo>
                        <a:cubicBezTo>
                          <a:pt x="39940" y="17485"/>
                          <a:pt x="41702" y="15206"/>
                          <a:pt x="42856" y="12624"/>
                        </a:cubicBezTo>
                        <a:cubicBezTo>
                          <a:pt x="43191" y="11925"/>
                          <a:pt x="43464" y="11165"/>
                          <a:pt x="43707" y="10436"/>
                        </a:cubicBezTo>
                        <a:cubicBezTo>
                          <a:pt x="43920" y="9707"/>
                          <a:pt x="44041" y="8978"/>
                          <a:pt x="44102" y="8248"/>
                        </a:cubicBezTo>
                        <a:cubicBezTo>
                          <a:pt x="44193" y="7762"/>
                          <a:pt x="44284" y="7307"/>
                          <a:pt x="44375" y="6820"/>
                        </a:cubicBezTo>
                        <a:cubicBezTo>
                          <a:pt x="44436" y="6365"/>
                          <a:pt x="44527" y="5939"/>
                          <a:pt x="44619" y="5514"/>
                        </a:cubicBezTo>
                        <a:lnTo>
                          <a:pt x="44710" y="4876"/>
                        </a:lnTo>
                        <a:cubicBezTo>
                          <a:pt x="44710" y="4815"/>
                          <a:pt x="44740" y="4724"/>
                          <a:pt x="44770" y="4663"/>
                        </a:cubicBezTo>
                        <a:lnTo>
                          <a:pt x="44770" y="4633"/>
                        </a:lnTo>
                        <a:cubicBezTo>
                          <a:pt x="44801" y="4572"/>
                          <a:pt x="44831" y="4511"/>
                          <a:pt x="44831" y="4451"/>
                        </a:cubicBezTo>
                        <a:cubicBezTo>
                          <a:pt x="44862" y="4420"/>
                          <a:pt x="44862" y="4359"/>
                          <a:pt x="44831" y="4299"/>
                        </a:cubicBezTo>
                        <a:cubicBezTo>
                          <a:pt x="44831" y="4268"/>
                          <a:pt x="44831" y="4238"/>
                          <a:pt x="44831" y="4207"/>
                        </a:cubicBezTo>
                        <a:cubicBezTo>
                          <a:pt x="44831" y="4177"/>
                          <a:pt x="44831" y="4147"/>
                          <a:pt x="44831" y="4116"/>
                        </a:cubicBezTo>
                        <a:cubicBezTo>
                          <a:pt x="44801" y="4086"/>
                          <a:pt x="44801" y="4086"/>
                          <a:pt x="44770" y="4056"/>
                        </a:cubicBezTo>
                        <a:cubicBezTo>
                          <a:pt x="44755" y="4040"/>
                          <a:pt x="44732" y="4033"/>
                          <a:pt x="44710" y="4033"/>
                        </a:cubicBezTo>
                        <a:cubicBezTo>
                          <a:pt x="44687" y="4033"/>
                          <a:pt x="44664" y="4040"/>
                          <a:pt x="44649" y="4056"/>
                        </a:cubicBezTo>
                        <a:lnTo>
                          <a:pt x="44497" y="4056"/>
                        </a:lnTo>
                        <a:cubicBezTo>
                          <a:pt x="44474" y="4032"/>
                          <a:pt x="44446" y="4022"/>
                          <a:pt x="44419" y="4022"/>
                        </a:cubicBezTo>
                        <a:cubicBezTo>
                          <a:pt x="44375" y="4022"/>
                          <a:pt x="44333" y="4048"/>
                          <a:pt x="44315" y="4086"/>
                        </a:cubicBezTo>
                        <a:cubicBezTo>
                          <a:pt x="44224" y="4238"/>
                          <a:pt x="44163" y="4390"/>
                          <a:pt x="44102" y="4572"/>
                        </a:cubicBezTo>
                        <a:lnTo>
                          <a:pt x="43889" y="5119"/>
                        </a:lnTo>
                        <a:cubicBezTo>
                          <a:pt x="43768" y="5484"/>
                          <a:pt x="43646" y="5848"/>
                          <a:pt x="43525" y="6213"/>
                        </a:cubicBezTo>
                        <a:lnTo>
                          <a:pt x="42735" y="8370"/>
                        </a:lnTo>
                        <a:cubicBezTo>
                          <a:pt x="42704" y="8431"/>
                          <a:pt x="42583" y="8795"/>
                          <a:pt x="42492" y="8856"/>
                        </a:cubicBezTo>
                        <a:cubicBezTo>
                          <a:pt x="42461" y="8826"/>
                          <a:pt x="42431" y="8795"/>
                          <a:pt x="42401" y="8795"/>
                        </a:cubicBezTo>
                        <a:cubicBezTo>
                          <a:pt x="42370" y="8643"/>
                          <a:pt x="42340" y="8522"/>
                          <a:pt x="42340" y="8370"/>
                        </a:cubicBezTo>
                        <a:lnTo>
                          <a:pt x="42340" y="7793"/>
                        </a:lnTo>
                        <a:cubicBezTo>
                          <a:pt x="42370" y="7428"/>
                          <a:pt x="42401" y="7063"/>
                          <a:pt x="42461" y="6699"/>
                        </a:cubicBezTo>
                        <a:cubicBezTo>
                          <a:pt x="42461" y="6517"/>
                          <a:pt x="42492" y="6334"/>
                          <a:pt x="42522" y="6182"/>
                        </a:cubicBezTo>
                        <a:cubicBezTo>
                          <a:pt x="42583" y="6030"/>
                          <a:pt x="42613" y="5879"/>
                          <a:pt x="42613" y="5696"/>
                        </a:cubicBezTo>
                        <a:cubicBezTo>
                          <a:pt x="42613" y="5464"/>
                          <a:pt x="42530" y="5147"/>
                          <a:pt x="42229" y="5147"/>
                        </a:cubicBezTo>
                        <a:cubicBezTo>
                          <a:pt x="42216" y="5147"/>
                          <a:pt x="42202" y="5148"/>
                          <a:pt x="42188" y="5149"/>
                        </a:cubicBezTo>
                        <a:lnTo>
                          <a:pt x="42127" y="5149"/>
                        </a:lnTo>
                        <a:lnTo>
                          <a:pt x="42127" y="5058"/>
                        </a:lnTo>
                        <a:cubicBezTo>
                          <a:pt x="42127" y="5005"/>
                          <a:pt x="42076" y="4973"/>
                          <a:pt x="42027" y="4973"/>
                        </a:cubicBezTo>
                        <a:cubicBezTo>
                          <a:pt x="41992" y="4973"/>
                          <a:pt x="41958" y="4990"/>
                          <a:pt x="41945" y="5028"/>
                        </a:cubicBezTo>
                        <a:cubicBezTo>
                          <a:pt x="41823" y="5240"/>
                          <a:pt x="41763" y="5453"/>
                          <a:pt x="41732" y="5666"/>
                        </a:cubicBezTo>
                        <a:cubicBezTo>
                          <a:pt x="41671" y="5909"/>
                          <a:pt x="41611" y="6122"/>
                          <a:pt x="41550" y="6365"/>
                        </a:cubicBezTo>
                        <a:cubicBezTo>
                          <a:pt x="41428" y="6790"/>
                          <a:pt x="41307" y="7215"/>
                          <a:pt x="41124" y="7641"/>
                        </a:cubicBezTo>
                        <a:cubicBezTo>
                          <a:pt x="40821" y="8431"/>
                          <a:pt x="40426" y="9221"/>
                          <a:pt x="40031" y="9980"/>
                        </a:cubicBezTo>
                        <a:cubicBezTo>
                          <a:pt x="39909" y="10223"/>
                          <a:pt x="39788" y="10436"/>
                          <a:pt x="39666" y="10679"/>
                        </a:cubicBezTo>
                        <a:cubicBezTo>
                          <a:pt x="39423" y="11104"/>
                          <a:pt x="39180" y="11499"/>
                          <a:pt x="38937" y="11925"/>
                        </a:cubicBezTo>
                        <a:cubicBezTo>
                          <a:pt x="38451" y="12745"/>
                          <a:pt x="37965" y="13565"/>
                          <a:pt x="37418" y="14386"/>
                        </a:cubicBezTo>
                        <a:cubicBezTo>
                          <a:pt x="36415" y="15996"/>
                          <a:pt x="35321" y="17606"/>
                          <a:pt x="34228" y="19156"/>
                        </a:cubicBezTo>
                        <a:cubicBezTo>
                          <a:pt x="33650" y="19946"/>
                          <a:pt x="33103" y="20736"/>
                          <a:pt x="32496" y="21495"/>
                        </a:cubicBezTo>
                        <a:cubicBezTo>
                          <a:pt x="32405" y="21009"/>
                          <a:pt x="32435" y="20462"/>
                          <a:pt x="32587" y="19946"/>
                        </a:cubicBezTo>
                        <a:cubicBezTo>
                          <a:pt x="32769" y="19277"/>
                          <a:pt x="32982" y="18579"/>
                          <a:pt x="33225" y="17910"/>
                        </a:cubicBezTo>
                        <a:cubicBezTo>
                          <a:pt x="33741" y="16482"/>
                          <a:pt x="34319" y="15085"/>
                          <a:pt x="34926" y="13687"/>
                        </a:cubicBezTo>
                        <a:cubicBezTo>
                          <a:pt x="35048" y="13383"/>
                          <a:pt x="35200" y="13079"/>
                          <a:pt x="35321" y="12806"/>
                        </a:cubicBezTo>
                        <a:cubicBezTo>
                          <a:pt x="35868" y="11864"/>
                          <a:pt x="36354" y="10892"/>
                          <a:pt x="36749" y="9919"/>
                        </a:cubicBezTo>
                        <a:cubicBezTo>
                          <a:pt x="37235" y="8826"/>
                          <a:pt x="37661" y="7732"/>
                          <a:pt x="38025" y="6638"/>
                        </a:cubicBezTo>
                        <a:cubicBezTo>
                          <a:pt x="38147" y="6304"/>
                          <a:pt x="38238" y="6000"/>
                          <a:pt x="38329" y="5696"/>
                        </a:cubicBezTo>
                        <a:cubicBezTo>
                          <a:pt x="38390" y="5544"/>
                          <a:pt x="38420" y="5392"/>
                          <a:pt x="38481" y="5240"/>
                        </a:cubicBezTo>
                        <a:cubicBezTo>
                          <a:pt x="38542" y="5089"/>
                          <a:pt x="38572" y="4906"/>
                          <a:pt x="38542" y="4754"/>
                        </a:cubicBezTo>
                        <a:cubicBezTo>
                          <a:pt x="38542" y="4696"/>
                          <a:pt x="38491" y="4662"/>
                          <a:pt x="38439" y="4662"/>
                        </a:cubicBezTo>
                        <a:cubicBezTo>
                          <a:pt x="38410" y="4662"/>
                          <a:pt x="38381" y="4672"/>
                          <a:pt x="38360" y="4694"/>
                        </a:cubicBezTo>
                        <a:cubicBezTo>
                          <a:pt x="38329" y="4724"/>
                          <a:pt x="38329" y="4785"/>
                          <a:pt x="38299" y="4815"/>
                        </a:cubicBezTo>
                        <a:cubicBezTo>
                          <a:pt x="38329" y="4724"/>
                          <a:pt x="38360" y="4602"/>
                          <a:pt x="38360" y="4511"/>
                        </a:cubicBezTo>
                        <a:cubicBezTo>
                          <a:pt x="38378" y="4421"/>
                          <a:pt x="38309" y="4363"/>
                          <a:pt x="38238" y="4363"/>
                        </a:cubicBezTo>
                        <a:cubicBezTo>
                          <a:pt x="38190" y="4363"/>
                          <a:pt x="38141" y="4389"/>
                          <a:pt x="38117" y="4451"/>
                        </a:cubicBezTo>
                        <a:cubicBezTo>
                          <a:pt x="37965" y="4724"/>
                          <a:pt x="37874" y="4997"/>
                          <a:pt x="37782" y="5301"/>
                        </a:cubicBezTo>
                        <a:lnTo>
                          <a:pt x="37509" y="6182"/>
                        </a:lnTo>
                        <a:lnTo>
                          <a:pt x="37357" y="6577"/>
                        </a:lnTo>
                        <a:cubicBezTo>
                          <a:pt x="37330" y="6632"/>
                          <a:pt x="37303" y="6734"/>
                          <a:pt x="37254" y="6734"/>
                        </a:cubicBezTo>
                        <a:cubicBezTo>
                          <a:pt x="37248" y="6734"/>
                          <a:pt x="37242" y="6733"/>
                          <a:pt x="37235" y="6729"/>
                        </a:cubicBezTo>
                        <a:cubicBezTo>
                          <a:pt x="37266" y="6608"/>
                          <a:pt x="37296" y="6456"/>
                          <a:pt x="37327" y="6334"/>
                        </a:cubicBezTo>
                        <a:cubicBezTo>
                          <a:pt x="37345" y="6261"/>
                          <a:pt x="37297" y="6221"/>
                          <a:pt x="37249" y="6221"/>
                        </a:cubicBezTo>
                        <a:cubicBezTo>
                          <a:pt x="37218" y="6221"/>
                          <a:pt x="37187" y="6238"/>
                          <a:pt x="37175" y="6274"/>
                        </a:cubicBezTo>
                        <a:lnTo>
                          <a:pt x="37175" y="5879"/>
                        </a:lnTo>
                        <a:cubicBezTo>
                          <a:pt x="37175" y="4663"/>
                          <a:pt x="37205" y="3418"/>
                          <a:pt x="37235" y="2202"/>
                        </a:cubicBezTo>
                        <a:cubicBezTo>
                          <a:pt x="37235" y="1503"/>
                          <a:pt x="37266" y="805"/>
                          <a:pt x="37296" y="136"/>
                        </a:cubicBezTo>
                        <a:cubicBezTo>
                          <a:pt x="37279" y="48"/>
                          <a:pt x="37209" y="0"/>
                          <a:pt x="3713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52" name="Google Shape;2052;p60"/>
                <p:cNvGrpSpPr/>
                <p:nvPr/>
              </p:nvGrpSpPr>
              <p:grpSpPr>
                <a:xfrm>
                  <a:off x="2918250" y="1509575"/>
                  <a:ext cx="2171625" cy="992425"/>
                  <a:chOff x="2918250" y="1509575"/>
                  <a:chExt cx="2171625" cy="992425"/>
                </a:xfrm>
              </p:grpSpPr>
              <p:grpSp>
                <p:nvGrpSpPr>
                  <p:cNvPr id="2053" name="Google Shape;2053;p60"/>
                  <p:cNvGrpSpPr/>
                  <p:nvPr/>
                </p:nvGrpSpPr>
                <p:grpSpPr>
                  <a:xfrm>
                    <a:off x="2931175" y="1518750"/>
                    <a:ext cx="2147325" cy="973600"/>
                    <a:chOff x="2931175" y="1518750"/>
                    <a:chExt cx="2147325" cy="973600"/>
                  </a:xfrm>
                </p:grpSpPr>
                <p:grpSp>
                  <p:nvGrpSpPr>
                    <p:cNvPr id="2054" name="Google Shape;2054;p60"/>
                    <p:cNvGrpSpPr/>
                    <p:nvPr/>
                  </p:nvGrpSpPr>
                  <p:grpSpPr>
                    <a:xfrm>
                      <a:off x="3367925" y="1974500"/>
                      <a:ext cx="1105200" cy="517850"/>
                      <a:chOff x="3367925" y="1974500"/>
                      <a:chExt cx="1105200" cy="517850"/>
                    </a:xfrm>
                  </p:grpSpPr>
                  <p:sp>
                    <p:nvSpPr>
                      <p:cNvPr id="2055" name="Google Shape;2055;p60"/>
                      <p:cNvSpPr/>
                      <p:nvPr/>
                    </p:nvSpPr>
                    <p:spPr>
                      <a:xfrm>
                        <a:off x="3367925" y="2055750"/>
                        <a:ext cx="112425" cy="83600"/>
                      </a:xfrm>
                      <a:custGeom>
                        <a:avLst/>
                        <a:gdLst/>
                        <a:ahLst/>
                        <a:cxnLst/>
                        <a:rect l="l" t="t" r="r" b="b"/>
                        <a:pathLst>
                          <a:path w="4497" h="3344" extrusionOk="0">
                            <a:moveTo>
                              <a:pt x="4497" y="1"/>
                            </a:moveTo>
                            <a:lnTo>
                              <a:pt x="4497" y="1"/>
                            </a:lnTo>
                            <a:cubicBezTo>
                              <a:pt x="4254" y="62"/>
                              <a:pt x="4011" y="123"/>
                              <a:pt x="3768" y="214"/>
                            </a:cubicBezTo>
                            <a:cubicBezTo>
                              <a:pt x="2917" y="487"/>
                              <a:pt x="2097" y="943"/>
                              <a:pt x="1428" y="1581"/>
                            </a:cubicBezTo>
                            <a:cubicBezTo>
                              <a:pt x="1064" y="1885"/>
                              <a:pt x="760" y="2219"/>
                              <a:pt x="486" y="2584"/>
                            </a:cubicBezTo>
                            <a:cubicBezTo>
                              <a:pt x="334" y="2827"/>
                              <a:pt x="183" y="3100"/>
                              <a:pt x="0" y="3343"/>
                            </a:cubicBezTo>
                            <a:cubicBezTo>
                              <a:pt x="456" y="3222"/>
                              <a:pt x="912" y="3100"/>
                              <a:pt x="1337" y="2948"/>
                            </a:cubicBezTo>
                            <a:cubicBezTo>
                              <a:pt x="1823" y="2766"/>
                              <a:pt x="2279" y="2492"/>
                              <a:pt x="2704" y="2189"/>
                            </a:cubicBezTo>
                            <a:cubicBezTo>
                              <a:pt x="3464" y="1611"/>
                              <a:pt x="4072" y="852"/>
                              <a:pt x="449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6" name="Google Shape;2056;p60"/>
                      <p:cNvSpPr/>
                      <p:nvPr/>
                    </p:nvSpPr>
                    <p:spPr>
                      <a:xfrm>
                        <a:off x="4362200" y="2190100"/>
                        <a:ext cx="102550" cy="125450"/>
                      </a:xfrm>
                      <a:custGeom>
                        <a:avLst/>
                        <a:gdLst/>
                        <a:ahLst/>
                        <a:cxnLst/>
                        <a:rect l="l" t="t" r="r" b="b"/>
                        <a:pathLst>
                          <a:path w="4102" h="5018" extrusionOk="0">
                            <a:moveTo>
                              <a:pt x="3864" y="1"/>
                            </a:moveTo>
                            <a:cubicBezTo>
                              <a:pt x="3781" y="1"/>
                              <a:pt x="3691" y="28"/>
                              <a:pt x="3616" y="66"/>
                            </a:cubicBezTo>
                            <a:cubicBezTo>
                              <a:pt x="3403" y="187"/>
                              <a:pt x="3221" y="339"/>
                              <a:pt x="3069" y="491"/>
                            </a:cubicBezTo>
                            <a:cubicBezTo>
                              <a:pt x="2340" y="1129"/>
                              <a:pt x="1702" y="1858"/>
                              <a:pt x="1155" y="2678"/>
                            </a:cubicBezTo>
                            <a:cubicBezTo>
                              <a:pt x="881" y="3073"/>
                              <a:pt x="669" y="3499"/>
                              <a:pt x="456" y="3924"/>
                            </a:cubicBezTo>
                            <a:cubicBezTo>
                              <a:pt x="274" y="4258"/>
                              <a:pt x="122" y="4623"/>
                              <a:pt x="0" y="4988"/>
                            </a:cubicBezTo>
                            <a:lnTo>
                              <a:pt x="213" y="5018"/>
                            </a:lnTo>
                            <a:cubicBezTo>
                              <a:pt x="1033" y="4714"/>
                              <a:pt x="1793" y="4228"/>
                              <a:pt x="2401" y="3620"/>
                            </a:cubicBezTo>
                            <a:cubicBezTo>
                              <a:pt x="3008" y="3013"/>
                              <a:pt x="3494" y="2283"/>
                              <a:pt x="3798" y="1463"/>
                            </a:cubicBezTo>
                            <a:cubicBezTo>
                              <a:pt x="3859" y="1281"/>
                              <a:pt x="3920" y="1068"/>
                              <a:pt x="3980" y="886"/>
                            </a:cubicBezTo>
                            <a:cubicBezTo>
                              <a:pt x="4041" y="643"/>
                              <a:pt x="4102" y="430"/>
                              <a:pt x="4102" y="217"/>
                            </a:cubicBezTo>
                            <a:cubicBezTo>
                              <a:pt x="4084" y="56"/>
                              <a:pt x="3982" y="1"/>
                              <a:pt x="386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7" name="Google Shape;2057;p60"/>
                      <p:cNvSpPr/>
                      <p:nvPr/>
                    </p:nvSpPr>
                    <p:spPr>
                      <a:xfrm>
                        <a:off x="3723400" y="2030700"/>
                        <a:ext cx="112450" cy="63825"/>
                      </a:xfrm>
                      <a:custGeom>
                        <a:avLst/>
                        <a:gdLst/>
                        <a:ahLst/>
                        <a:cxnLst/>
                        <a:rect l="l" t="t" r="r" b="b"/>
                        <a:pathLst>
                          <a:path w="4498" h="2553" extrusionOk="0">
                            <a:moveTo>
                              <a:pt x="4497" y="0"/>
                            </a:moveTo>
                            <a:lnTo>
                              <a:pt x="4497" y="0"/>
                            </a:lnTo>
                            <a:cubicBezTo>
                              <a:pt x="3707" y="183"/>
                              <a:pt x="2978" y="456"/>
                              <a:pt x="2249" y="821"/>
                            </a:cubicBezTo>
                            <a:cubicBezTo>
                              <a:pt x="1428" y="1276"/>
                              <a:pt x="669" y="1854"/>
                              <a:pt x="31" y="2552"/>
                            </a:cubicBezTo>
                            <a:lnTo>
                              <a:pt x="31" y="2552"/>
                            </a:lnTo>
                            <a:cubicBezTo>
                              <a:pt x="446" y="2551"/>
                              <a:pt x="861" y="2520"/>
                              <a:pt x="1276" y="2431"/>
                            </a:cubicBezTo>
                            <a:cubicBezTo>
                              <a:pt x="1793" y="2340"/>
                              <a:pt x="2309" y="2127"/>
                              <a:pt x="2765" y="1823"/>
                            </a:cubicBezTo>
                            <a:cubicBezTo>
                              <a:pt x="3403" y="1459"/>
                              <a:pt x="3920" y="912"/>
                              <a:pt x="4315" y="304"/>
                            </a:cubicBezTo>
                            <a:cubicBezTo>
                              <a:pt x="4375" y="213"/>
                              <a:pt x="4436" y="92"/>
                              <a:pt x="4497" y="0"/>
                            </a:cubicBezTo>
                            <a:close/>
                            <a:moveTo>
                              <a:pt x="31" y="2552"/>
                            </a:moveTo>
                            <a:cubicBezTo>
                              <a:pt x="21" y="2552"/>
                              <a:pt x="11" y="2553"/>
                              <a:pt x="0" y="2553"/>
                            </a:cubicBezTo>
                            <a:lnTo>
                              <a:pt x="31" y="2553"/>
                            </a:lnTo>
                            <a:cubicBezTo>
                              <a:pt x="31" y="2552"/>
                              <a:pt x="31" y="2552"/>
                              <a:pt x="31" y="2552"/>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8" name="Google Shape;2058;p60"/>
                      <p:cNvSpPr/>
                      <p:nvPr/>
                    </p:nvSpPr>
                    <p:spPr>
                      <a:xfrm>
                        <a:off x="3710475" y="1974500"/>
                        <a:ext cx="41050" cy="115475"/>
                      </a:xfrm>
                      <a:custGeom>
                        <a:avLst/>
                        <a:gdLst/>
                        <a:ahLst/>
                        <a:cxnLst/>
                        <a:rect l="l" t="t" r="r" b="b"/>
                        <a:pathLst>
                          <a:path w="1642" h="4619" extrusionOk="0">
                            <a:moveTo>
                              <a:pt x="1611" y="0"/>
                            </a:moveTo>
                            <a:lnTo>
                              <a:pt x="1611" y="0"/>
                            </a:lnTo>
                            <a:cubicBezTo>
                              <a:pt x="1520" y="152"/>
                              <a:pt x="1429" y="304"/>
                              <a:pt x="1338" y="425"/>
                            </a:cubicBezTo>
                            <a:cubicBezTo>
                              <a:pt x="1186" y="608"/>
                              <a:pt x="1064" y="790"/>
                              <a:pt x="943" y="1003"/>
                            </a:cubicBezTo>
                            <a:cubicBezTo>
                              <a:pt x="730" y="1398"/>
                              <a:pt x="517" y="1793"/>
                              <a:pt x="365" y="2218"/>
                            </a:cubicBezTo>
                            <a:cubicBezTo>
                              <a:pt x="122" y="3008"/>
                              <a:pt x="1" y="3798"/>
                              <a:pt x="1" y="4618"/>
                            </a:cubicBezTo>
                            <a:cubicBezTo>
                              <a:pt x="244" y="4345"/>
                              <a:pt x="457" y="4071"/>
                              <a:pt x="669" y="3767"/>
                            </a:cubicBezTo>
                            <a:cubicBezTo>
                              <a:pt x="912" y="3403"/>
                              <a:pt x="1125" y="2978"/>
                              <a:pt x="1277" y="2552"/>
                            </a:cubicBezTo>
                            <a:cubicBezTo>
                              <a:pt x="1429" y="2096"/>
                              <a:pt x="1520" y="1671"/>
                              <a:pt x="1581" y="1215"/>
                            </a:cubicBezTo>
                            <a:cubicBezTo>
                              <a:pt x="1611" y="790"/>
                              <a:pt x="1642" y="395"/>
                              <a:pt x="161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9" name="Google Shape;2059;p60"/>
                      <p:cNvSpPr/>
                      <p:nvPr/>
                    </p:nvSpPr>
                    <p:spPr>
                      <a:xfrm>
                        <a:off x="3488700" y="2072475"/>
                        <a:ext cx="21275" cy="81775"/>
                      </a:xfrm>
                      <a:custGeom>
                        <a:avLst/>
                        <a:gdLst/>
                        <a:ahLst/>
                        <a:cxnLst/>
                        <a:rect l="l" t="t" r="r" b="b"/>
                        <a:pathLst>
                          <a:path w="851" h="3271" extrusionOk="0">
                            <a:moveTo>
                              <a:pt x="122" y="0"/>
                            </a:moveTo>
                            <a:cubicBezTo>
                              <a:pt x="61" y="395"/>
                              <a:pt x="61" y="790"/>
                              <a:pt x="30" y="1216"/>
                            </a:cubicBezTo>
                            <a:cubicBezTo>
                              <a:pt x="0" y="1793"/>
                              <a:pt x="91" y="2401"/>
                              <a:pt x="334" y="2978"/>
                            </a:cubicBezTo>
                            <a:cubicBezTo>
                              <a:pt x="399" y="3086"/>
                              <a:pt x="540" y="3270"/>
                              <a:pt x="660" y="3270"/>
                            </a:cubicBezTo>
                            <a:cubicBezTo>
                              <a:pt x="709" y="3270"/>
                              <a:pt x="755" y="3239"/>
                              <a:pt x="790" y="3160"/>
                            </a:cubicBezTo>
                            <a:cubicBezTo>
                              <a:pt x="851" y="2917"/>
                              <a:pt x="851" y="2674"/>
                              <a:pt x="790" y="2461"/>
                            </a:cubicBezTo>
                            <a:cubicBezTo>
                              <a:pt x="729" y="1854"/>
                              <a:pt x="608" y="1276"/>
                              <a:pt x="425" y="730"/>
                            </a:cubicBezTo>
                            <a:cubicBezTo>
                              <a:pt x="334" y="487"/>
                              <a:pt x="243" y="243"/>
                              <a:pt x="12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0" name="Google Shape;2060;p60"/>
                      <p:cNvSpPr/>
                      <p:nvPr/>
                    </p:nvSpPr>
                    <p:spPr>
                      <a:xfrm>
                        <a:off x="3891250" y="2267675"/>
                        <a:ext cx="80550" cy="93025"/>
                      </a:xfrm>
                      <a:custGeom>
                        <a:avLst/>
                        <a:gdLst/>
                        <a:ahLst/>
                        <a:cxnLst/>
                        <a:rect l="l" t="t" r="r" b="b"/>
                        <a:pathLst>
                          <a:path w="3222" h="3721" extrusionOk="0">
                            <a:moveTo>
                              <a:pt x="3009" y="1"/>
                            </a:moveTo>
                            <a:cubicBezTo>
                              <a:pt x="2735" y="213"/>
                              <a:pt x="2401" y="396"/>
                              <a:pt x="2128" y="608"/>
                            </a:cubicBezTo>
                            <a:cubicBezTo>
                              <a:pt x="1824" y="851"/>
                              <a:pt x="1550" y="1095"/>
                              <a:pt x="1307" y="1368"/>
                            </a:cubicBezTo>
                            <a:cubicBezTo>
                              <a:pt x="882" y="1885"/>
                              <a:pt x="517" y="2431"/>
                              <a:pt x="274" y="3039"/>
                            </a:cubicBezTo>
                            <a:cubicBezTo>
                              <a:pt x="214" y="3191"/>
                              <a:pt x="153" y="3373"/>
                              <a:pt x="92" y="3525"/>
                            </a:cubicBezTo>
                            <a:cubicBezTo>
                              <a:pt x="92" y="3525"/>
                              <a:pt x="1" y="3677"/>
                              <a:pt x="31" y="3707"/>
                            </a:cubicBezTo>
                            <a:cubicBezTo>
                              <a:pt x="41" y="3718"/>
                              <a:pt x="55" y="3721"/>
                              <a:pt x="70" y="3721"/>
                            </a:cubicBezTo>
                            <a:cubicBezTo>
                              <a:pt x="99" y="3721"/>
                              <a:pt x="133" y="3707"/>
                              <a:pt x="153" y="3707"/>
                            </a:cubicBezTo>
                            <a:cubicBezTo>
                              <a:pt x="487" y="3647"/>
                              <a:pt x="821" y="3495"/>
                              <a:pt x="1125" y="3313"/>
                            </a:cubicBezTo>
                            <a:cubicBezTo>
                              <a:pt x="2340" y="2674"/>
                              <a:pt x="3130" y="1429"/>
                              <a:pt x="3222" y="62"/>
                            </a:cubicBezTo>
                            <a:lnTo>
                              <a:pt x="3009"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1" name="Google Shape;2061;p60"/>
                      <p:cNvSpPr/>
                      <p:nvPr/>
                    </p:nvSpPr>
                    <p:spPr>
                      <a:xfrm>
                        <a:off x="3986975" y="2279825"/>
                        <a:ext cx="51675" cy="139800"/>
                      </a:xfrm>
                      <a:custGeom>
                        <a:avLst/>
                        <a:gdLst/>
                        <a:ahLst/>
                        <a:cxnLst/>
                        <a:rect l="l" t="t" r="r" b="b"/>
                        <a:pathLst>
                          <a:path w="2067" h="5592" extrusionOk="0">
                            <a:moveTo>
                              <a:pt x="0" y="1"/>
                            </a:moveTo>
                            <a:cubicBezTo>
                              <a:pt x="31" y="396"/>
                              <a:pt x="31" y="760"/>
                              <a:pt x="61" y="1155"/>
                            </a:cubicBezTo>
                            <a:cubicBezTo>
                              <a:pt x="122" y="1672"/>
                              <a:pt x="182" y="2219"/>
                              <a:pt x="243" y="2735"/>
                            </a:cubicBezTo>
                            <a:cubicBezTo>
                              <a:pt x="395" y="3708"/>
                              <a:pt x="608" y="4649"/>
                              <a:pt x="881" y="5591"/>
                            </a:cubicBezTo>
                            <a:cubicBezTo>
                              <a:pt x="1094" y="5348"/>
                              <a:pt x="1307" y="5044"/>
                              <a:pt x="1428" y="4741"/>
                            </a:cubicBezTo>
                            <a:cubicBezTo>
                              <a:pt x="2066" y="3009"/>
                              <a:pt x="1003" y="1368"/>
                              <a:pt x="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2" name="Google Shape;2062;p60"/>
                      <p:cNvSpPr/>
                      <p:nvPr/>
                    </p:nvSpPr>
                    <p:spPr>
                      <a:xfrm>
                        <a:off x="4355350" y="2386925"/>
                        <a:ext cx="117775" cy="105425"/>
                      </a:xfrm>
                      <a:custGeom>
                        <a:avLst/>
                        <a:gdLst/>
                        <a:ahLst/>
                        <a:cxnLst/>
                        <a:rect l="l" t="t" r="r" b="b"/>
                        <a:pathLst>
                          <a:path w="4711" h="4217" extrusionOk="0">
                            <a:moveTo>
                              <a:pt x="1" y="1"/>
                            </a:moveTo>
                            <a:lnTo>
                              <a:pt x="1" y="1"/>
                            </a:lnTo>
                            <a:cubicBezTo>
                              <a:pt x="62" y="214"/>
                              <a:pt x="153" y="426"/>
                              <a:pt x="244" y="669"/>
                            </a:cubicBezTo>
                            <a:cubicBezTo>
                              <a:pt x="426" y="1095"/>
                              <a:pt x="669" y="1520"/>
                              <a:pt x="973" y="1915"/>
                            </a:cubicBezTo>
                            <a:cubicBezTo>
                              <a:pt x="1459" y="2583"/>
                              <a:pt x="2128" y="3161"/>
                              <a:pt x="2857" y="3616"/>
                            </a:cubicBezTo>
                            <a:cubicBezTo>
                              <a:pt x="3221" y="3829"/>
                              <a:pt x="3616" y="4011"/>
                              <a:pt x="4042" y="4133"/>
                            </a:cubicBezTo>
                            <a:cubicBezTo>
                              <a:pt x="4124" y="4154"/>
                              <a:pt x="4235" y="4216"/>
                              <a:pt x="4354" y="4216"/>
                            </a:cubicBezTo>
                            <a:cubicBezTo>
                              <a:pt x="4411" y="4216"/>
                              <a:pt x="4469" y="4202"/>
                              <a:pt x="4528" y="4163"/>
                            </a:cubicBezTo>
                            <a:cubicBezTo>
                              <a:pt x="4710" y="4072"/>
                              <a:pt x="4467" y="3768"/>
                              <a:pt x="4376" y="3677"/>
                            </a:cubicBezTo>
                            <a:cubicBezTo>
                              <a:pt x="3708" y="2887"/>
                              <a:pt x="2978" y="2158"/>
                              <a:pt x="2188" y="1520"/>
                            </a:cubicBezTo>
                            <a:cubicBezTo>
                              <a:pt x="1793" y="1186"/>
                              <a:pt x="1398" y="882"/>
                              <a:pt x="973" y="578"/>
                            </a:cubicBezTo>
                            <a:cubicBezTo>
                              <a:pt x="639" y="365"/>
                              <a:pt x="305" y="183"/>
                              <a:pt x="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63" name="Google Shape;2063;p60"/>
                    <p:cNvGrpSpPr/>
                    <p:nvPr/>
                  </p:nvGrpSpPr>
                  <p:grpSpPr>
                    <a:xfrm>
                      <a:off x="2931175" y="1518750"/>
                      <a:ext cx="2147325" cy="881850"/>
                      <a:chOff x="2931175" y="1518750"/>
                      <a:chExt cx="2147325" cy="881850"/>
                    </a:xfrm>
                  </p:grpSpPr>
                  <p:grpSp>
                    <p:nvGrpSpPr>
                      <p:cNvPr id="2064" name="Google Shape;2064;p60"/>
                      <p:cNvGrpSpPr/>
                      <p:nvPr/>
                    </p:nvGrpSpPr>
                    <p:grpSpPr>
                      <a:xfrm>
                        <a:off x="3818350" y="1656200"/>
                        <a:ext cx="438300" cy="248425"/>
                        <a:chOff x="3818350" y="1656200"/>
                        <a:chExt cx="438300" cy="248425"/>
                      </a:xfrm>
                    </p:grpSpPr>
                    <p:sp>
                      <p:nvSpPr>
                        <p:cNvPr id="2065" name="Google Shape;2065;p60"/>
                        <p:cNvSpPr/>
                        <p:nvPr/>
                      </p:nvSpPr>
                      <p:spPr>
                        <a:xfrm>
                          <a:off x="4144950" y="1656200"/>
                          <a:ext cx="51675" cy="107150"/>
                        </a:xfrm>
                        <a:custGeom>
                          <a:avLst/>
                          <a:gdLst/>
                          <a:ahLst/>
                          <a:cxnLst/>
                          <a:rect l="l" t="t" r="r" b="b"/>
                          <a:pathLst>
                            <a:path w="2067" h="4286" extrusionOk="0">
                              <a:moveTo>
                                <a:pt x="1848" y="0"/>
                              </a:moveTo>
                              <a:cubicBezTo>
                                <a:pt x="1772" y="0"/>
                                <a:pt x="1693" y="42"/>
                                <a:pt x="1641" y="93"/>
                              </a:cubicBezTo>
                              <a:cubicBezTo>
                                <a:pt x="1520" y="245"/>
                                <a:pt x="1398" y="366"/>
                                <a:pt x="1307" y="518"/>
                              </a:cubicBezTo>
                              <a:cubicBezTo>
                                <a:pt x="730" y="1399"/>
                                <a:pt x="305" y="2402"/>
                                <a:pt x="122" y="3465"/>
                              </a:cubicBezTo>
                              <a:cubicBezTo>
                                <a:pt x="62" y="3739"/>
                                <a:pt x="31" y="4012"/>
                                <a:pt x="1" y="4286"/>
                              </a:cubicBezTo>
                              <a:lnTo>
                                <a:pt x="153" y="4286"/>
                              </a:lnTo>
                              <a:cubicBezTo>
                                <a:pt x="700" y="3891"/>
                                <a:pt x="1155" y="3405"/>
                                <a:pt x="1459" y="2858"/>
                              </a:cubicBezTo>
                              <a:cubicBezTo>
                                <a:pt x="1793" y="2311"/>
                                <a:pt x="1976" y="1703"/>
                                <a:pt x="2036" y="1065"/>
                              </a:cubicBezTo>
                              <a:cubicBezTo>
                                <a:pt x="2067" y="913"/>
                                <a:pt x="2067" y="761"/>
                                <a:pt x="2067" y="609"/>
                              </a:cubicBezTo>
                              <a:cubicBezTo>
                                <a:pt x="2067" y="427"/>
                                <a:pt x="2067" y="275"/>
                                <a:pt x="2006" y="93"/>
                              </a:cubicBezTo>
                              <a:cubicBezTo>
                                <a:pt x="1966" y="26"/>
                                <a:pt x="1908" y="0"/>
                                <a:pt x="184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6" name="Google Shape;2066;p60"/>
                        <p:cNvSpPr/>
                        <p:nvPr/>
                      </p:nvSpPr>
                      <p:spPr>
                        <a:xfrm>
                          <a:off x="3818350" y="1804350"/>
                          <a:ext cx="44825" cy="80750"/>
                        </a:xfrm>
                        <a:custGeom>
                          <a:avLst/>
                          <a:gdLst/>
                          <a:ahLst/>
                          <a:cxnLst/>
                          <a:rect l="l" t="t" r="r" b="b"/>
                          <a:pathLst>
                            <a:path w="1793" h="3230" extrusionOk="0">
                              <a:moveTo>
                                <a:pt x="1428" y="0"/>
                              </a:moveTo>
                              <a:cubicBezTo>
                                <a:pt x="1276" y="213"/>
                                <a:pt x="1064" y="395"/>
                                <a:pt x="912" y="608"/>
                              </a:cubicBezTo>
                              <a:cubicBezTo>
                                <a:pt x="760" y="851"/>
                                <a:pt x="608" y="1064"/>
                                <a:pt x="486" y="1307"/>
                              </a:cubicBezTo>
                              <a:cubicBezTo>
                                <a:pt x="274" y="1762"/>
                                <a:pt x="122" y="2218"/>
                                <a:pt x="61" y="2704"/>
                              </a:cubicBezTo>
                              <a:cubicBezTo>
                                <a:pt x="31" y="2826"/>
                                <a:pt x="31" y="2947"/>
                                <a:pt x="31" y="3069"/>
                              </a:cubicBezTo>
                              <a:cubicBezTo>
                                <a:pt x="31" y="3099"/>
                                <a:pt x="0" y="3221"/>
                                <a:pt x="31" y="3221"/>
                              </a:cubicBezTo>
                              <a:cubicBezTo>
                                <a:pt x="31" y="3227"/>
                                <a:pt x="33" y="3229"/>
                                <a:pt x="37" y="3229"/>
                              </a:cubicBezTo>
                              <a:cubicBezTo>
                                <a:pt x="52" y="3229"/>
                                <a:pt x="91" y="3190"/>
                                <a:pt x="91" y="3190"/>
                              </a:cubicBezTo>
                              <a:cubicBezTo>
                                <a:pt x="334" y="3069"/>
                                <a:pt x="547" y="2917"/>
                                <a:pt x="729" y="2735"/>
                              </a:cubicBezTo>
                              <a:cubicBezTo>
                                <a:pt x="1459" y="2036"/>
                                <a:pt x="1793" y="1003"/>
                                <a:pt x="158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7" name="Google Shape;2067;p60"/>
                        <p:cNvSpPr/>
                        <p:nvPr/>
                      </p:nvSpPr>
                      <p:spPr>
                        <a:xfrm>
                          <a:off x="3871525" y="1810425"/>
                          <a:ext cx="50150" cy="94200"/>
                        </a:xfrm>
                        <a:custGeom>
                          <a:avLst/>
                          <a:gdLst/>
                          <a:ahLst/>
                          <a:cxnLst/>
                          <a:rect l="l" t="t" r="r" b="b"/>
                          <a:pathLst>
                            <a:path w="2006" h="3768" extrusionOk="0">
                              <a:moveTo>
                                <a:pt x="0" y="0"/>
                              </a:moveTo>
                              <a:lnTo>
                                <a:pt x="0" y="0"/>
                              </a:lnTo>
                              <a:cubicBezTo>
                                <a:pt x="91" y="243"/>
                                <a:pt x="152" y="517"/>
                                <a:pt x="243" y="790"/>
                              </a:cubicBezTo>
                              <a:cubicBezTo>
                                <a:pt x="365" y="1155"/>
                                <a:pt x="517" y="1489"/>
                                <a:pt x="668" y="1884"/>
                              </a:cubicBezTo>
                              <a:cubicBezTo>
                                <a:pt x="972" y="2522"/>
                                <a:pt x="1306" y="3160"/>
                                <a:pt x="1641" y="3768"/>
                              </a:cubicBezTo>
                              <a:cubicBezTo>
                                <a:pt x="1793" y="3555"/>
                                <a:pt x="1853" y="3312"/>
                                <a:pt x="1884" y="3069"/>
                              </a:cubicBezTo>
                              <a:cubicBezTo>
                                <a:pt x="2005" y="1732"/>
                                <a:pt x="972" y="760"/>
                                <a:pt x="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8" name="Google Shape;2068;p60"/>
                        <p:cNvSpPr/>
                        <p:nvPr/>
                      </p:nvSpPr>
                      <p:spPr>
                        <a:xfrm>
                          <a:off x="4153325" y="1815750"/>
                          <a:ext cx="103325" cy="55075"/>
                        </a:xfrm>
                        <a:custGeom>
                          <a:avLst/>
                          <a:gdLst/>
                          <a:ahLst/>
                          <a:cxnLst/>
                          <a:rect l="l" t="t" r="r" b="b"/>
                          <a:pathLst>
                            <a:path w="4133" h="2203" extrusionOk="0">
                              <a:moveTo>
                                <a:pt x="0" y="0"/>
                              </a:moveTo>
                              <a:cubicBezTo>
                                <a:pt x="91" y="152"/>
                                <a:pt x="182" y="273"/>
                                <a:pt x="304" y="425"/>
                              </a:cubicBezTo>
                              <a:cubicBezTo>
                                <a:pt x="517" y="699"/>
                                <a:pt x="760" y="972"/>
                                <a:pt x="1063" y="1185"/>
                              </a:cubicBezTo>
                              <a:cubicBezTo>
                                <a:pt x="1550" y="1580"/>
                                <a:pt x="2127" y="1884"/>
                                <a:pt x="2734" y="2036"/>
                              </a:cubicBezTo>
                              <a:cubicBezTo>
                                <a:pt x="3038" y="2127"/>
                                <a:pt x="3342" y="2188"/>
                                <a:pt x="3676" y="2188"/>
                              </a:cubicBezTo>
                              <a:cubicBezTo>
                                <a:pt x="3722" y="2188"/>
                                <a:pt x="3783" y="2203"/>
                                <a:pt x="3843" y="2203"/>
                              </a:cubicBezTo>
                              <a:cubicBezTo>
                                <a:pt x="3904" y="2203"/>
                                <a:pt x="3965" y="2188"/>
                                <a:pt x="4011" y="2127"/>
                              </a:cubicBezTo>
                              <a:cubicBezTo>
                                <a:pt x="4132" y="2005"/>
                                <a:pt x="3889" y="1853"/>
                                <a:pt x="3798" y="1793"/>
                              </a:cubicBezTo>
                              <a:cubicBezTo>
                                <a:pt x="3190" y="1367"/>
                                <a:pt x="2552" y="1003"/>
                                <a:pt x="1853" y="699"/>
                              </a:cubicBezTo>
                              <a:cubicBezTo>
                                <a:pt x="1519" y="517"/>
                                <a:pt x="1155" y="395"/>
                                <a:pt x="820" y="273"/>
                              </a:cubicBezTo>
                              <a:cubicBezTo>
                                <a:pt x="547" y="152"/>
                                <a:pt x="273" y="91"/>
                                <a:pt x="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69" name="Google Shape;2069;p60"/>
                      <p:cNvGrpSpPr/>
                      <p:nvPr/>
                    </p:nvGrpSpPr>
                    <p:grpSpPr>
                      <a:xfrm>
                        <a:off x="2931175" y="1518750"/>
                        <a:ext cx="2147325" cy="881850"/>
                        <a:chOff x="2931175" y="1518750"/>
                        <a:chExt cx="2147325" cy="881850"/>
                      </a:xfrm>
                    </p:grpSpPr>
                    <p:sp>
                      <p:nvSpPr>
                        <p:cNvPr id="2070" name="Google Shape;2070;p60"/>
                        <p:cNvSpPr/>
                        <p:nvPr/>
                      </p:nvSpPr>
                      <p:spPr>
                        <a:xfrm>
                          <a:off x="2931175" y="1593750"/>
                          <a:ext cx="2147325" cy="806850"/>
                        </a:xfrm>
                        <a:custGeom>
                          <a:avLst/>
                          <a:gdLst/>
                          <a:ahLst/>
                          <a:cxnLst/>
                          <a:rect l="l" t="t" r="r" b="b"/>
                          <a:pathLst>
                            <a:path w="85893" h="32274" extrusionOk="0">
                              <a:moveTo>
                                <a:pt x="111" y="0"/>
                              </a:moveTo>
                              <a:cubicBezTo>
                                <a:pt x="84" y="0"/>
                                <a:pt x="57" y="3"/>
                                <a:pt x="31" y="8"/>
                              </a:cubicBezTo>
                              <a:cubicBezTo>
                                <a:pt x="0" y="8"/>
                                <a:pt x="0" y="39"/>
                                <a:pt x="0" y="39"/>
                              </a:cubicBezTo>
                              <a:cubicBezTo>
                                <a:pt x="91" y="99"/>
                                <a:pt x="91" y="251"/>
                                <a:pt x="31" y="342"/>
                              </a:cubicBezTo>
                              <a:cubicBezTo>
                                <a:pt x="365" y="798"/>
                                <a:pt x="729" y="1254"/>
                                <a:pt x="1064" y="1710"/>
                              </a:cubicBezTo>
                              <a:cubicBezTo>
                                <a:pt x="3828" y="5173"/>
                                <a:pt x="7110" y="8212"/>
                                <a:pt x="10756" y="10733"/>
                              </a:cubicBezTo>
                              <a:lnTo>
                                <a:pt x="10786" y="10764"/>
                              </a:lnTo>
                              <a:cubicBezTo>
                                <a:pt x="11728" y="11432"/>
                                <a:pt x="12700" y="12070"/>
                                <a:pt x="13672" y="12678"/>
                              </a:cubicBezTo>
                              <a:cubicBezTo>
                                <a:pt x="18746" y="15838"/>
                                <a:pt x="24003" y="18724"/>
                                <a:pt x="29441" y="21246"/>
                              </a:cubicBezTo>
                              <a:cubicBezTo>
                                <a:pt x="35153" y="24041"/>
                                <a:pt x="41078" y="26411"/>
                                <a:pt x="47154" y="28325"/>
                              </a:cubicBezTo>
                              <a:cubicBezTo>
                                <a:pt x="53322" y="30270"/>
                                <a:pt x="59733" y="31546"/>
                                <a:pt x="66204" y="32062"/>
                              </a:cubicBezTo>
                              <a:cubicBezTo>
                                <a:pt x="67963" y="32202"/>
                                <a:pt x="69729" y="32273"/>
                                <a:pt x="71495" y="32273"/>
                              </a:cubicBezTo>
                              <a:cubicBezTo>
                                <a:pt x="76228" y="32273"/>
                                <a:pt x="80964" y="31765"/>
                                <a:pt x="85588" y="30725"/>
                              </a:cubicBezTo>
                              <a:lnTo>
                                <a:pt x="85710" y="30725"/>
                              </a:lnTo>
                              <a:lnTo>
                                <a:pt x="85771" y="30695"/>
                              </a:lnTo>
                              <a:cubicBezTo>
                                <a:pt x="85862" y="30482"/>
                                <a:pt x="85892" y="30270"/>
                                <a:pt x="85892" y="30057"/>
                              </a:cubicBezTo>
                              <a:cubicBezTo>
                                <a:pt x="85892" y="29814"/>
                                <a:pt x="85831" y="29571"/>
                                <a:pt x="85710" y="29328"/>
                              </a:cubicBezTo>
                              <a:cubicBezTo>
                                <a:pt x="85680" y="29236"/>
                                <a:pt x="85588" y="29176"/>
                                <a:pt x="85497" y="29115"/>
                              </a:cubicBezTo>
                              <a:lnTo>
                                <a:pt x="85437" y="29085"/>
                              </a:lnTo>
                              <a:cubicBezTo>
                                <a:pt x="85406" y="29145"/>
                                <a:pt x="85345" y="29176"/>
                                <a:pt x="85285" y="29176"/>
                              </a:cubicBezTo>
                              <a:cubicBezTo>
                                <a:pt x="84495" y="29358"/>
                                <a:pt x="83705" y="29540"/>
                                <a:pt x="82915" y="29692"/>
                              </a:cubicBezTo>
                              <a:cubicBezTo>
                                <a:pt x="78987" y="30393"/>
                                <a:pt x="75014" y="30747"/>
                                <a:pt x="71037" y="30747"/>
                              </a:cubicBezTo>
                              <a:cubicBezTo>
                                <a:pt x="68462" y="30747"/>
                                <a:pt x="65885" y="30598"/>
                                <a:pt x="63318" y="30300"/>
                              </a:cubicBezTo>
                              <a:cubicBezTo>
                                <a:pt x="61282" y="30087"/>
                                <a:pt x="59277" y="29814"/>
                                <a:pt x="57272" y="29419"/>
                              </a:cubicBezTo>
                              <a:cubicBezTo>
                                <a:pt x="57246" y="29431"/>
                                <a:pt x="57221" y="29439"/>
                                <a:pt x="57198" y="29439"/>
                              </a:cubicBezTo>
                              <a:cubicBezTo>
                                <a:pt x="57166" y="29439"/>
                                <a:pt x="57138" y="29424"/>
                                <a:pt x="57120" y="29388"/>
                              </a:cubicBezTo>
                              <a:cubicBezTo>
                                <a:pt x="52775" y="28568"/>
                                <a:pt x="48491" y="27474"/>
                                <a:pt x="44298" y="26046"/>
                              </a:cubicBezTo>
                              <a:cubicBezTo>
                                <a:pt x="38252" y="23980"/>
                                <a:pt x="32358" y="21489"/>
                                <a:pt x="26646" y="18633"/>
                              </a:cubicBezTo>
                              <a:cubicBezTo>
                                <a:pt x="21298" y="15959"/>
                                <a:pt x="15951" y="13164"/>
                                <a:pt x="11029" y="9761"/>
                              </a:cubicBezTo>
                              <a:cubicBezTo>
                                <a:pt x="7140" y="7087"/>
                                <a:pt x="3281" y="3958"/>
                                <a:pt x="456" y="130"/>
                              </a:cubicBezTo>
                              <a:cubicBezTo>
                                <a:pt x="356" y="55"/>
                                <a:pt x="235" y="0"/>
                                <a:pt x="11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071" name="Google Shape;2071;p60"/>
                        <p:cNvGrpSpPr/>
                        <p:nvPr/>
                      </p:nvGrpSpPr>
                      <p:grpSpPr>
                        <a:xfrm>
                          <a:off x="3024600" y="1518750"/>
                          <a:ext cx="691975" cy="380600"/>
                          <a:chOff x="3024600" y="1518750"/>
                          <a:chExt cx="691975" cy="380600"/>
                        </a:xfrm>
                      </p:grpSpPr>
                      <p:sp>
                        <p:nvSpPr>
                          <p:cNvPr id="2072" name="Google Shape;2072;p60"/>
                          <p:cNvSpPr/>
                          <p:nvPr/>
                        </p:nvSpPr>
                        <p:spPr>
                          <a:xfrm>
                            <a:off x="3269925" y="1770175"/>
                            <a:ext cx="135225" cy="80525"/>
                          </a:xfrm>
                          <a:custGeom>
                            <a:avLst/>
                            <a:gdLst/>
                            <a:ahLst/>
                            <a:cxnLst/>
                            <a:rect l="l" t="t" r="r" b="b"/>
                            <a:pathLst>
                              <a:path w="5409" h="3221" extrusionOk="0">
                                <a:moveTo>
                                  <a:pt x="5409" y="0"/>
                                </a:moveTo>
                                <a:cubicBezTo>
                                  <a:pt x="5014" y="0"/>
                                  <a:pt x="4649" y="61"/>
                                  <a:pt x="4285" y="122"/>
                                </a:cubicBezTo>
                                <a:cubicBezTo>
                                  <a:pt x="3313" y="334"/>
                                  <a:pt x="2401" y="760"/>
                                  <a:pt x="1642" y="1337"/>
                                </a:cubicBezTo>
                                <a:cubicBezTo>
                                  <a:pt x="1247" y="1641"/>
                                  <a:pt x="882" y="1975"/>
                                  <a:pt x="578" y="2370"/>
                                </a:cubicBezTo>
                                <a:cubicBezTo>
                                  <a:pt x="426" y="2522"/>
                                  <a:pt x="305" y="2735"/>
                                  <a:pt x="183" y="2917"/>
                                </a:cubicBezTo>
                                <a:cubicBezTo>
                                  <a:pt x="122" y="3008"/>
                                  <a:pt x="62" y="3129"/>
                                  <a:pt x="1" y="3221"/>
                                </a:cubicBezTo>
                                <a:lnTo>
                                  <a:pt x="244" y="3190"/>
                                </a:lnTo>
                                <a:cubicBezTo>
                                  <a:pt x="517" y="3160"/>
                                  <a:pt x="791" y="3099"/>
                                  <a:pt x="1034" y="3038"/>
                                </a:cubicBezTo>
                                <a:cubicBezTo>
                                  <a:pt x="2006" y="2795"/>
                                  <a:pt x="2918" y="2370"/>
                                  <a:pt x="3708" y="1762"/>
                                </a:cubicBezTo>
                                <a:cubicBezTo>
                                  <a:pt x="4103" y="1458"/>
                                  <a:pt x="4467" y="1124"/>
                                  <a:pt x="4801" y="760"/>
                                </a:cubicBezTo>
                                <a:cubicBezTo>
                                  <a:pt x="4953" y="577"/>
                                  <a:pt x="5136" y="395"/>
                                  <a:pt x="5257" y="182"/>
                                </a:cubicBezTo>
                                <a:cubicBezTo>
                                  <a:pt x="5318" y="122"/>
                                  <a:pt x="5348" y="61"/>
                                  <a:pt x="540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3" name="Google Shape;2073;p60"/>
                          <p:cNvSpPr/>
                          <p:nvPr/>
                        </p:nvSpPr>
                        <p:spPr>
                          <a:xfrm>
                            <a:off x="3251700" y="1685850"/>
                            <a:ext cx="39525" cy="160300"/>
                          </a:xfrm>
                          <a:custGeom>
                            <a:avLst/>
                            <a:gdLst/>
                            <a:ahLst/>
                            <a:cxnLst/>
                            <a:rect l="l" t="t" r="r" b="b"/>
                            <a:pathLst>
                              <a:path w="1581" h="6412" extrusionOk="0">
                                <a:moveTo>
                                  <a:pt x="1429" y="1"/>
                                </a:moveTo>
                                <a:lnTo>
                                  <a:pt x="1429" y="1"/>
                                </a:lnTo>
                                <a:cubicBezTo>
                                  <a:pt x="1368" y="92"/>
                                  <a:pt x="1307" y="213"/>
                                  <a:pt x="1246" y="335"/>
                                </a:cubicBezTo>
                                <a:cubicBezTo>
                                  <a:pt x="1094" y="547"/>
                                  <a:pt x="973" y="791"/>
                                  <a:pt x="851" y="1034"/>
                                </a:cubicBezTo>
                                <a:cubicBezTo>
                                  <a:pt x="456" y="1915"/>
                                  <a:pt x="183" y="2826"/>
                                  <a:pt x="61" y="3798"/>
                                </a:cubicBezTo>
                                <a:cubicBezTo>
                                  <a:pt x="31" y="4254"/>
                                  <a:pt x="1" y="4740"/>
                                  <a:pt x="31" y="5226"/>
                                </a:cubicBezTo>
                                <a:cubicBezTo>
                                  <a:pt x="31" y="5439"/>
                                  <a:pt x="61" y="5682"/>
                                  <a:pt x="92" y="5925"/>
                                </a:cubicBezTo>
                                <a:cubicBezTo>
                                  <a:pt x="92" y="6077"/>
                                  <a:pt x="153" y="6259"/>
                                  <a:pt x="153" y="6411"/>
                                </a:cubicBezTo>
                                <a:cubicBezTo>
                                  <a:pt x="730" y="5469"/>
                                  <a:pt x="1125" y="4436"/>
                                  <a:pt x="1338" y="3343"/>
                                </a:cubicBezTo>
                                <a:cubicBezTo>
                                  <a:pt x="1550" y="2219"/>
                                  <a:pt x="1581" y="1094"/>
                                  <a:pt x="142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4" name="Google Shape;2074;p60"/>
                          <p:cNvSpPr/>
                          <p:nvPr/>
                        </p:nvSpPr>
                        <p:spPr>
                          <a:xfrm>
                            <a:off x="3024600" y="1856750"/>
                            <a:ext cx="161800" cy="42600"/>
                          </a:xfrm>
                          <a:custGeom>
                            <a:avLst/>
                            <a:gdLst/>
                            <a:ahLst/>
                            <a:cxnLst/>
                            <a:rect l="l" t="t" r="r" b="b"/>
                            <a:pathLst>
                              <a:path w="6472" h="1704" extrusionOk="0">
                                <a:moveTo>
                                  <a:pt x="4095" y="1"/>
                                </a:moveTo>
                                <a:cubicBezTo>
                                  <a:pt x="3481" y="1"/>
                                  <a:pt x="2866" y="82"/>
                                  <a:pt x="2279" y="244"/>
                                </a:cubicBezTo>
                                <a:cubicBezTo>
                                  <a:pt x="1823" y="365"/>
                                  <a:pt x="1367" y="517"/>
                                  <a:pt x="972" y="730"/>
                                </a:cubicBezTo>
                                <a:cubicBezTo>
                                  <a:pt x="760" y="851"/>
                                  <a:pt x="547" y="973"/>
                                  <a:pt x="365" y="1094"/>
                                </a:cubicBezTo>
                                <a:cubicBezTo>
                                  <a:pt x="243" y="1155"/>
                                  <a:pt x="122" y="1216"/>
                                  <a:pt x="0" y="1307"/>
                                </a:cubicBezTo>
                                <a:cubicBezTo>
                                  <a:pt x="152" y="1338"/>
                                  <a:pt x="304" y="1398"/>
                                  <a:pt x="456" y="1429"/>
                                </a:cubicBezTo>
                                <a:cubicBezTo>
                                  <a:pt x="699" y="1520"/>
                                  <a:pt x="972" y="1581"/>
                                  <a:pt x="1246" y="1611"/>
                                </a:cubicBezTo>
                                <a:cubicBezTo>
                                  <a:pt x="1638" y="1672"/>
                                  <a:pt x="2035" y="1704"/>
                                  <a:pt x="2431" y="1704"/>
                                </a:cubicBezTo>
                                <a:cubicBezTo>
                                  <a:pt x="3017" y="1704"/>
                                  <a:pt x="3600" y="1635"/>
                                  <a:pt x="4163" y="1489"/>
                                </a:cubicBezTo>
                                <a:cubicBezTo>
                                  <a:pt x="4649" y="1368"/>
                                  <a:pt x="5105" y="1216"/>
                                  <a:pt x="5560" y="973"/>
                                </a:cubicBezTo>
                                <a:cubicBezTo>
                                  <a:pt x="5773" y="882"/>
                                  <a:pt x="5986" y="760"/>
                                  <a:pt x="6198" y="639"/>
                                </a:cubicBezTo>
                                <a:cubicBezTo>
                                  <a:pt x="6289" y="578"/>
                                  <a:pt x="6381" y="487"/>
                                  <a:pt x="6472" y="426"/>
                                </a:cubicBezTo>
                                <a:lnTo>
                                  <a:pt x="6411" y="396"/>
                                </a:lnTo>
                                <a:cubicBezTo>
                                  <a:pt x="6198" y="335"/>
                                  <a:pt x="5986" y="244"/>
                                  <a:pt x="5773" y="213"/>
                                </a:cubicBezTo>
                                <a:cubicBezTo>
                                  <a:pt x="5530" y="153"/>
                                  <a:pt x="5256" y="92"/>
                                  <a:pt x="5013" y="61"/>
                                </a:cubicBezTo>
                                <a:cubicBezTo>
                                  <a:pt x="4710" y="21"/>
                                  <a:pt x="4402" y="1"/>
                                  <a:pt x="409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5" name="Google Shape;2075;p60"/>
                          <p:cNvSpPr/>
                          <p:nvPr/>
                        </p:nvSpPr>
                        <p:spPr>
                          <a:xfrm>
                            <a:off x="3403625" y="1745850"/>
                            <a:ext cx="64575" cy="80550"/>
                          </a:xfrm>
                          <a:custGeom>
                            <a:avLst/>
                            <a:gdLst/>
                            <a:ahLst/>
                            <a:cxnLst/>
                            <a:rect l="l" t="t" r="r" b="b"/>
                            <a:pathLst>
                              <a:path w="2583" h="3222" extrusionOk="0">
                                <a:moveTo>
                                  <a:pt x="2583" y="1"/>
                                </a:moveTo>
                                <a:lnTo>
                                  <a:pt x="2583" y="1"/>
                                </a:lnTo>
                                <a:cubicBezTo>
                                  <a:pt x="2400" y="92"/>
                                  <a:pt x="2249" y="183"/>
                                  <a:pt x="2097" y="274"/>
                                </a:cubicBezTo>
                                <a:cubicBezTo>
                                  <a:pt x="1246" y="821"/>
                                  <a:pt x="577" y="1641"/>
                                  <a:pt x="213" y="2583"/>
                                </a:cubicBezTo>
                                <a:cubicBezTo>
                                  <a:pt x="152" y="2796"/>
                                  <a:pt x="91" y="3009"/>
                                  <a:pt x="0" y="3221"/>
                                </a:cubicBezTo>
                                <a:cubicBezTo>
                                  <a:pt x="304" y="3069"/>
                                  <a:pt x="608" y="2887"/>
                                  <a:pt x="881" y="2705"/>
                                </a:cubicBezTo>
                                <a:cubicBezTo>
                                  <a:pt x="1185" y="2462"/>
                                  <a:pt x="1459" y="2219"/>
                                  <a:pt x="1702" y="1915"/>
                                </a:cubicBezTo>
                                <a:cubicBezTo>
                                  <a:pt x="2157" y="1338"/>
                                  <a:pt x="2461" y="700"/>
                                  <a:pt x="258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6" name="Google Shape;2076;p60"/>
                          <p:cNvSpPr/>
                          <p:nvPr/>
                        </p:nvSpPr>
                        <p:spPr>
                          <a:xfrm>
                            <a:off x="3648950" y="1661550"/>
                            <a:ext cx="67625" cy="66100"/>
                          </a:xfrm>
                          <a:custGeom>
                            <a:avLst/>
                            <a:gdLst/>
                            <a:ahLst/>
                            <a:cxnLst/>
                            <a:rect l="l" t="t" r="r" b="b"/>
                            <a:pathLst>
                              <a:path w="2705" h="2644" extrusionOk="0">
                                <a:moveTo>
                                  <a:pt x="2705" y="0"/>
                                </a:moveTo>
                                <a:lnTo>
                                  <a:pt x="2705" y="0"/>
                                </a:lnTo>
                                <a:cubicBezTo>
                                  <a:pt x="2188" y="243"/>
                                  <a:pt x="1702" y="578"/>
                                  <a:pt x="1247" y="973"/>
                                </a:cubicBezTo>
                                <a:cubicBezTo>
                                  <a:pt x="730" y="1459"/>
                                  <a:pt x="305" y="2036"/>
                                  <a:pt x="1" y="2644"/>
                                </a:cubicBezTo>
                                <a:cubicBezTo>
                                  <a:pt x="274" y="2583"/>
                                  <a:pt x="578" y="2461"/>
                                  <a:pt x="852" y="2340"/>
                                </a:cubicBezTo>
                                <a:cubicBezTo>
                                  <a:pt x="1216" y="2158"/>
                                  <a:pt x="1550" y="1914"/>
                                  <a:pt x="1824" y="1611"/>
                                </a:cubicBezTo>
                                <a:cubicBezTo>
                                  <a:pt x="2067" y="1337"/>
                                  <a:pt x="2280" y="1033"/>
                                  <a:pt x="2431" y="699"/>
                                </a:cubicBezTo>
                                <a:cubicBezTo>
                                  <a:pt x="2523" y="547"/>
                                  <a:pt x="2583" y="395"/>
                                  <a:pt x="2644" y="213"/>
                                </a:cubicBezTo>
                                <a:lnTo>
                                  <a:pt x="270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7" name="Google Shape;2077;p60"/>
                          <p:cNvSpPr/>
                          <p:nvPr/>
                        </p:nvSpPr>
                        <p:spPr>
                          <a:xfrm>
                            <a:off x="3633000" y="1637250"/>
                            <a:ext cx="19025" cy="89650"/>
                          </a:xfrm>
                          <a:custGeom>
                            <a:avLst/>
                            <a:gdLst/>
                            <a:ahLst/>
                            <a:cxnLst/>
                            <a:rect l="l" t="t" r="r" b="b"/>
                            <a:pathLst>
                              <a:path w="761" h="3586" extrusionOk="0">
                                <a:moveTo>
                                  <a:pt x="487" y="0"/>
                                </a:moveTo>
                                <a:cubicBezTo>
                                  <a:pt x="457" y="122"/>
                                  <a:pt x="426" y="243"/>
                                  <a:pt x="365" y="334"/>
                                </a:cubicBezTo>
                                <a:cubicBezTo>
                                  <a:pt x="305" y="517"/>
                                  <a:pt x="244" y="668"/>
                                  <a:pt x="214" y="820"/>
                                </a:cubicBezTo>
                                <a:cubicBezTo>
                                  <a:pt x="122" y="1155"/>
                                  <a:pt x="62" y="1489"/>
                                  <a:pt x="31" y="1823"/>
                                </a:cubicBezTo>
                                <a:cubicBezTo>
                                  <a:pt x="1" y="2400"/>
                                  <a:pt x="62" y="3008"/>
                                  <a:pt x="214" y="3585"/>
                                </a:cubicBezTo>
                                <a:cubicBezTo>
                                  <a:pt x="335" y="3342"/>
                                  <a:pt x="426" y="3130"/>
                                  <a:pt x="517" y="2856"/>
                                </a:cubicBezTo>
                                <a:cubicBezTo>
                                  <a:pt x="639" y="2552"/>
                                  <a:pt x="700" y="2218"/>
                                  <a:pt x="730" y="1853"/>
                                </a:cubicBezTo>
                                <a:cubicBezTo>
                                  <a:pt x="760" y="1519"/>
                                  <a:pt x="760" y="1185"/>
                                  <a:pt x="700" y="851"/>
                                </a:cubicBezTo>
                                <a:cubicBezTo>
                                  <a:pt x="639" y="547"/>
                                  <a:pt x="578" y="274"/>
                                  <a:pt x="48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8" name="Google Shape;2078;p60"/>
                          <p:cNvSpPr/>
                          <p:nvPr/>
                        </p:nvSpPr>
                        <p:spPr>
                          <a:xfrm>
                            <a:off x="3279050" y="1556725"/>
                            <a:ext cx="81300" cy="83575"/>
                          </a:xfrm>
                          <a:custGeom>
                            <a:avLst/>
                            <a:gdLst/>
                            <a:ahLst/>
                            <a:cxnLst/>
                            <a:rect l="l" t="t" r="r" b="b"/>
                            <a:pathLst>
                              <a:path w="3252" h="3343" extrusionOk="0">
                                <a:moveTo>
                                  <a:pt x="3251" y="0"/>
                                </a:moveTo>
                                <a:cubicBezTo>
                                  <a:pt x="2978" y="92"/>
                                  <a:pt x="2735" y="183"/>
                                  <a:pt x="2492" y="304"/>
                                </a:cubicBezTo>
                                <a:cubicBezTo>
                                  <a:pt x="1823" y="639"/>
                                  <a:pt x="1277" y="1094"/>
                                  <a:pt x="821" y="1672"/>
                                </a:cubicBezTo>
                                <a:cubicBezTo>
                                  <a:pt x="608" y="1975"/>
                                  <a:pt x="426" y="2279"/>
                                  <a:pt x="274" y="2613"/>
                                </a:cubicBezTo>
                                <a:cubicBezTo>
                                  <a:pt x="183" y="2765"/>
                                  <a:pt x="122" y="2917"/>
                                  <a:pt x="61" y="3100"/>
                                </a:cubicBezTo>
                                <a:cubicBezTo>
                                  <a:pt x="61" y="3160"/>
                                  <a:pt x="31" y="3251"/>
                                  <a:pt x="0" y="3343"/>
                                </a:cubicBezTo>
                                <a:lnTo>
                                  <a:pt x="183" y="3282"/>
                                </a:lnTo>
                                <a:cubicBezTo>
                                  <a:pt x="365" y="3191"/>
                                  <a:pt x="547" y="3100"/>
                                  <a:pt x="699" y="3008"/>
                                </a:cubicBezTo>
                                <a:cubicBezTo>
                                  <a:pt x="1337" y="2644"/>
                                  <a:pt x="1915" y="2158"/>
                                  <a:pt x="2370" y="1580"/>
                                </a:cubicBezTo>
                                <a:cubicBezTo>
                                  <a:pt x="2583" y="1307"/>
                                  <a:pt x="2796" y="1003"/>
                                  <a:pt x="2948" y="669"/>
                                </a:cubicBezTo>
                                <a:cubicBezTo>
                                  <a:pt x="3039" y="517"/>
                                  <a:pt x="3099" y="335"/>
                                  <a:pt x="3191" y="183"/>
                                </a:cubicBezTo>
                                <a:cubicBezTo>
                                  <a:pt x="3191" y="122"/>
                                  <a:pt x="3221" y="61"/>
                                  <a:pt x="32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9" name="Google Shape;2079;p60"/>
                          <p:cNvSpPr/>
                          <p:nvPr/>
                        </p:nvSpPr>
                        <p:spPr>
                          <a:xfrm>
                            <a:off x="3251700" y="1518750"/>
                            <a:ext cx="24325" cy="120800"/>
                          </a:xfrm>
                          <a:custGeom>
                            <a:avLst/>
                            <a:gdLst/>
                            <a:ahLst/>
                            <a:cxnLst/>
                            <a:rect l="l" t="t" r="r" b="b"/>
                            <a:pathLst>
                              <a:path w="973" h="4832" extrusionOk="0">
                                <a:moveTo>
                                  <a:pt x="365" y="0"/>
                                </a:moveTo>
                                <a:cubicBezTo>
                                  <a:pt x="335" y="92"/>
                                  <a:pt x="304" y="183"/>
                                  <a:pt x="274" y="274"/>
                                </a:cubicBezTo>
                                <a:cubicBezTo>
                                  <a:pt x="244" y="486"/>
                                  <a:pt x="183" y="669"/>
                                  <a:pt x="153" y="851"/>
                                </a:cubicBezTo>
                                <a:cubicBezTo>
                                  <a:pt x="31" y="1550"/>
                                  <a:pt x="1" y="2279"/>
                                  <a:pt x="122" y="2978"/>
                                </a:cubicBezTo>
                                <a:cubicBezTo>
                                  <a:pt x="153" y="3312"/>
                                  <a:pt x="244" y="3677"/>
                                  <a:pt x="335" y="4011"/>
                                </a:cubicBezTo>
                                <a:cubicBezTo>
                                  <a:pt x="396" y="4163"/>
                                  <a:pt x="487" y="4375"/>
                                  <a:pt x="517" y="4497"/>
                                </a:cubicBezTo>
                                <a:cubicBezTo>
                                  <a:pt x="578" y="4619"/>
                                  <a:pt x="608" y="4710"/>
                                  <a:pt x="669" y="4831"/>
                                </a:cubicBezTo>
                                <a:cubicBezTo>
                                  <a:pt x="882" y="4041"/>
                                  <a:pt x="973" y="3221"/>
                                  <a:pt x="943" y="2401"/>
                                </a:cubicBezTo>
                                <a:cubicBezTo>
                                  <a:pt x="882" y="1580"/>
                                  <a:pt x="669" y="790"/>
                                  <a:pt x="36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0" name="Google Shape;2080;p60"/>
                          <p:cNvSpPr/>
                          <p:nvPr/>
                        </p:nvSpPr>
                        <p:spPr>
                          <a:xfrm>
                            <a:off x="3111950" y="1666875"/>
                            <a:ext cx="111675" cy="47100"/>
                          </a:xfrm>
                          <a:custGeom>
                            <a:avLst/>
                            <a:gdLst/>
                            <a:ahLst/>
                            <a:cxnLst/>
                            <a:rect l="l" t="t" r="r" b="b"/>
                            <a:pathLst>
                              <a:path w="4467" h="1884" extrusionOk="0">
                                <a:moveTo>
                                  <a:pt x="3920" y="0"/>
                                </a:moveTo>
                                <a:cubicBezTo>
                                  <a:pt x="3737" y="0"/>
                                  <a:pt x="3555" y="30"/>
                                  <a:pt x="3342" y="30"/>
                                </a:cubicBezTo>
                                <a:cubicBezTo>
                                  <a:pt x="2674" y="122"/>
                                  <a:pt x="2005" y="334"/>
                                  <a:pt x="1428" y="699"/>
                                </a:cubicBezTo>
                                <a:cubicBezTo>
                                  <a:pt x="1124" y="881"/>
                                  <a:pt x="851" y="1063"/>
                                  <a:pt x="608" y="1306"/>
                                </a:cubicBezTo>
                                <a:cubicBezTo>
                                  <a:pt x="456" y="1428"/>
                                  <a:pt x="304" y="1580"/>
                                  <a:pt x="213" y="1671"/>
                                </a:cubicBezTo>
                                <a:cubicBezTo>
                                  <a:pt x="152" y="1732"/>
                                  <a:pt x="91" y="1823"/>
                                  <a:pt x="0" y="1884"/>
                                </a:cubicBezTo>
                                <a:lnTo>
                                  <a:pt x="365" y="1884"/>
                                </a:lnTo>
                                <a:cubicBezTo>
                                  <a:pt x="547" y="1884"/>
                                  <a:pt x="760" y="1884"/>
                                  <a:pt x="972" y="1853"/>
                                </a:cubicBezTo>
                                <a:cubicBezTo>
                                  <a:pt x="1671" y="1793"/>
                                  <a:pt x="2370" y="1580"/>
                                  <a:pt x="3008" y="1246"/>
                                </a:cubicBezTo>
                                <a:cubicBezTo>
                                  <a:pt x="3494" y="972"/>
                                  <a:pt x="3920" y="638"/>
                                  <a:pt x="4284" y="243"/>
                                </a:cubicBezTo>
                                <a:cubicBezTo>
                                  <a:pt x="4345" y="152"/>
                                  <a:pt x="4406" y="91"/>
                                  <a:pt x="4467" y="0"/>
                                </a:cubicBezTo>
                                <a:lnTo>
                                  <a:pt x="4436" y="0"/>
                                </a:lnTo>
                                <a:cubicBezTo>
                                  <a:pt x="4375" y="10"/>
                                  <a:pt x="4318" y="14"/>
                                  <a:pt x="4262" y="14"/>
                                </a:cubicBezTo>
                                <a:cubicBezTo>
                                  <a:pt x="4149" y="14"/>
                                  <a:pt x="4041" y="0"/>
                                  <a:pt x="392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1" name="Google Shape;2081;p60"/>
                          <p:cNvSpPr/>
                          <p:nvPr/>
                        </p:nvSpPr>
                        <p:spPr>
                          <a:xfrm>
                            <a:off x="3479575" y="1755725"/>
                            <a:ext cx="26600" cy="55475"/>
                          </a:xfrm>
                          <a:custGeom>
                            <a:avLst/>
                            <a:gdLst/>
                            <a:ahLst/>
                            <a:cxnLst/>
                            <a:rect l="l" t="t" r="r" b="b"/>
                            <a:pathLst>
                              <a:path w="1064" h="2219" extrusionOk="0">
                                <a:moveTo>
                                  <a:pt x="1" y="1"/>
                                </a:moveTo>
                                <a:lnTo>
                                  <a:pt x="1" y="1"/>
                                </a:lnTo>
                                <a:cubicBezTo>
                                  <a:pt x="31" y="274"/>
                                  <a:pt x="92" y="578"/>
                                  <a:pt x="152" y="852"/>
                                </a:cubicBezTo>
                                <a:cubicBezTo>
                                  <a:pt x="244" y="1277"/>
                                  <a:pt x="426" y="1702"/>
                                  <a:pt x="699" y="2067"/>
                                </a:cubicBezTo>
                                <a:cubicBezTo>
                                  <a:pt x="738" y="2124"/>
                                  <a:pt x="861" y="2218"/>
                                  <a:pt x="954" y="2218"/>
                                </a:cubicBezTo>
                                <a:cubicBezTo>
                                  <a:pt x="1009" y="2218"/>
                                  <a:pt x="1053" y="2187"/>
                                  <a:pt x="1064" y="2097"/>
                                </a:cubicBezTo>
                                <a:cubicBezTo>
                                  <a:pt x="1064" y="1915"/>
                                  <a:pt x="1034" y="1763"/>
                                  <a:pt x="942" y="1611"/>
                                </a:cubicBezTo>
                                <a:cubicBezTo>
                                  <a:pt x="760" y="1186"/>
                                  <a:pt x="578" y="821"/>
                                  <a:pt x="335" y="457"/>
                                </a:cubicBezTo>
                                <a:cubicBezTo>
                                  <a:pt x="213" y="305"/>
                                  <a:pt x="122" y="153"/>
                                  <a:pt x="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082" name="Google Shape;2082;p60"/>
                        <p:cNvSpPr/>
                        <p:nvPr/>
                      </p:nvSpPr>
                      <p:spPr>
                        <a:xfrm>
                          <a:off x="2989650" y="1520450"/>
                          <a:ext cx="1671850" cy="283275"/>
                        </a:xfrm>
                        <a:custGeom>
                          <a:avLst/>
                          <a:gdLst/>
                          <a:ahLst/>
                          <a:cxnLst/>
                          <a:rect l="l" t="t" r="r" b="b"/>
                          <a:pathLst>
                            <a:path w="66874" h="11331" extrusionOk="0">
                              <a:moveTo>
                                <a:pt x="179" y="1"/>
                              </a:moveTo>
                              <a:cubicBezTo>
                                <a:pt x="122" y="1"/>
                                <a:pt x="61" y="8"/>
                                <a:pt x="1" y="24"/>
                              </a:cubicBezTo>
                              <a:lnTo>
                                <a:pt x="1" y="54"/>
                              </a:lnTo>
                              <a:lnTo>
                                <a:pt x="1" y="84"/>
                              </a:lnTo>
                              <a:cubicBezTo>
                                <a:pt x="92" y="115"/>
                                <a:pt x="122" y="206"/>
                                <a:pt x="92" y="297"/>
                              </a:cubicBezTo>
                              <a:cubicBezTo>
                                <a:pt x="426" y="540"/>
                                <a:pt x="760" y="783"/>
                                <a:pt x="1094" y="1057"/>
                              </a:cubicBezTo>
                              <a:cubicBezTo>
                                <a:pt x="3707" y="3001"/>
                                <a:pt x="6624" y="4551"/>
                                <a:pt x="9693" y="5644"/>
                              </a:cubicBezTo>
                              <a:lnTo>
                                <a:pt x="9723" y="5644"/>
                              </a:lnTo>
                              <a:cubicBezTo>
                                <a:pt x="10513" y="5948"/>
                                <a:pt x="11333" y="6222"/>
                                <a:pt x="12154" y="6465"/>
                              </a:cubicBezTo>
                              <a:cubicBezTo>
                                <a:pt x="16377" y="7771"/>
                                <a:pt x="20661" y="8804"/>
                                <a:pt x="25006" y="9594"/>
                              </a:cubicBezTo>
                              <a:cubicBezTo>
                                <a:pt x="29593" y="10506"/>
                                <a:pt x="34272" y="11052"/>
                                <a:pt x="38951" y="11265"/>
                              </a:cubicBezTo>
                              <a:cubicBezTo>
                                <a:pt x="39928" y="11309"/>
                                <a:pt x="40904" y="11331"/>
                                <a:pt x="41879" y="11331"/>
                              </a:cubicBezTo>
                              <a:cubicBezTo>
                                <a:pt x="45671" y="11331"/>
                                <a:pt x="49455" y="11000"/>
                                <a:pt x="53201" y="10323"/>
                              </a:cubicBezTo>
                              <a:cubicBezTo>
                                <a:pt x="57941" y="9473"/>
                                <a:pt x="62498" y="7923"/>
                                <a:pt x="66782" y="5705"/>
                              </a:cubicBezTo>
                              <a:cubicBezTo>
                                <a:pt x="66782" y="5705"/>
                                <a:pt x="66812" y="5675"/>
                                <a:pt x="66843" y="5675"/>
                              </a:cubicBezTo>
                              <a:cubicBezTo>
                                <a:pt x="66843" y="5675"/>
                                <a:pt x="66843" y="5675"/>
                                <a:pt x="66843" y="5644"/>
                              </a:cubicBezTo>
                              <a:cubicBezTo>
                                <a:pt x="66873" y="5492"/>
                                <a:pt x="66873" y="5310"/>
                                <a:pt x="66812" y="5158"/>
                              </a:cubicBezTo>
                              <a:cubicBezTo>
                                <a:pt x="66782" y="5006"/>
                                <a:pt x="66691" y="4824"/>
                                <a:pt x="66569" y="4702"/>
                              </a:cubicBezTo>
                              <a:cubicBezTo>
                                <a:pt x="66509" y="4642"/>
                                <a:pt x="66448" y="4581"/>
                                <a:pt x="66357" y="4581"/>
                              </a:cubicBezTo>
                              <a:lnTo>
                                <a:pt x="66326" y="4581"/>
                              </a:lnTo>
                              <a:cubicBezTo>
                                <a:pt x="66296" y="4611"/>
                                <a:pt x="66265" y="4642"/>
                                <a:pt x="66235" y="4672"/>
                              </a:cubicBezTo>
                              <a:cubicBezTo>
                                <a:pt x="65688" y="4946"/>
                                <a:pt x="65172" y="5219"/>
                                <a:pt x="64625" y="5492"/>
                              </a:cubicBezTo>
                              <a:cubicBezTo>
                                <a:pt x="60250" y="7528"/>
                                <a:pt x="55571" y="8926"/>
                                <a:pt x="50801" y="9624"/>
                              </a:cubicBezTo>
                              <a:cubicBezTo>
                                <a:pt x="49312" y="9868"/>
                                <a:pt x="47823" y="10019"/>
                                <a:pt x="46334" y="10141"/>
                              </a:cubicBezTo>
                              <a:cubicBezTo>
                                <a:pt x="46319" y="10156"/>
                                <a:pt x="46296" y="10164"/>
                                <a:pt x="46274" y="10164"/>
                              </a:cubicBezTo>
                              <a:cubicBezTo>
                                <a:pt x="46251" y="10164"/>
                                <a:pt x="46228" y="10156"/>
                                <a:pt x="46213" y="10141"/>
                              </a:cubicBezTo>
                              <a:cubicBezTo>
                                <a:pt x="44533" y="10267"/>
                                <a:pt x="42853" y="10327"/>
                                <a:pt x="41174" y="10327"/>
                              </a:cubicBezTo>
                              <a:cubicBezTo>
                                <a:pt x="39602" y="10327"/>
                                <a:pt x="38031" y="10274"/>
                                <a:pt x="36460" y="10171"/>
                              </a:cubicBezTo>
                              <a:cubicBezTo>
                                <a:pt x="31751" y="9868"/>
                                <a:pt x="27102" y="9199"/>
                                <a:pt x="22484" y="8227"/>
                              </a:cubicBezTo>
                              <a:cubicBezTo>
                                <a:pt x="18170" y="7346"/>
                                <a:pt x="13855" y="6374"/>
                                <a:pt x="9693" y="4885"/>
                              </a:cubicBezTo>
                              <a:cubicBezTo>
                                <a:pt x="6411" y="3730"/>
                                <a:pt x="3100" y="2211"/>
                                <a:pt x="335" y="24"/>
                              </a:cubicBezTo>
                              <a:cubicBezTo>
                                <a:pt x="289" y="8"/>
                                <a:pt x="236" y="1"/>
                                <a:pt x="17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grpSp>
                <p:nvGrpSpPr>
                  <p:cNvPr id="2083" name="Google Shape;2083;p60"/>
                  <p:cNvGrpSpPr/>
                  <p:nvPr/>
                </p:nvGrpSpPr>
                <p:grpSpPr>
                  <a:xfrm>
                    <a:off x="2918250" y="1509575"/>
                    <a:ext cx="2171625" cy="992425"/>
                    <a:chOff x="2918250" y="1509575"/>
                    <a:chExt cx="2171625" cy="992425"/>
                  </a:xfrm>
                </p:grpSpPr>
                <p:sp>
                  <p:nvSpPr>
                    <p:cNvPr id="2084" name="Google Shape;2084;p60"/>
                    <p:cNvSpPr/>
                    <p:nvPr/>
                  </p:nvSpPr>
                  <p:spPr>
                    <a:xfrm>
                      <a:off x="2918250" y="1584075"/>
                      <a:ext cx="2171625" cy="917925"/>
                    </a:xfrm>
                    <a:custGeom>
                      <a:avLst/>
                      <a:gdLst/>
                      <a:ahLst/>
                      <a:cxnLst/>
                      <a:rect l="l" t="t" r="r" b="b"/>
                      <a:pathLst>
                        <a:path w="86865" h="36717" extrusionOk="0">
                          <a:moveTo>
                            <a:pt x="14767" y="4041"/>
                          </a:moveTo>
                          <a:cubicBezTo>
                            <a:pt x="14919" y="5165"/>
                            <a:pt x="14888" y="6290"/>
                            <a:pt x="14676" y="7383"/>
                          </a:cubicBezTo>
                          <a:cubicBezTo>
                            <a:pt x="14463" y="8477"/>
                            <a:pt x="14068" y="9510"/>
                            <a:pt x="13491" y="10452"/>
                          </a:cubicBezTo>
                          <a:cubicBezTo>
                            <a:pt x="13491" y="10300"/>
                            <a:pt x="13430" y="10148"/>
                            <a:pt x="13430" y="9996"/>
                          </a:cubicBezTo>
                          <a:cubicBezTo>
                            <a:pt x="13399" y="9753"/>
                            <a:pt x="13369" y="9510"/>
                            <a:pt x="13369" y="9267"/>
                          </a:cubicBezTo>
                          <a:cubicBezTo>
                            <a:pt x="13339" y="8811"/>
                            <a:pt x="13369" y="8325"/>
                            <a:pt x="13399" y="7869"/>
                          </a:cubicBezTo>
                          <a:lnTo>
                            <a:pt x="13399" y="7839"/>
                          </a:lnTo>
                          <a:cubicBezTo>
                            <a:pt x="13521" y="6897"/>
                            <a:pt x="13794" y="5955"/>
                            <a:pt x="14189" y="5074"/>
                          </a:cubicBezTo>
                          <a:cubicBezTo>
                            <a:pt x="14311" y="4831"/>
                            <a:pt x="14432" y="4618"/>
                            <a:pt x="14584" y="4375"/>
                          </a:cubicBezTo>
                          <a:cubicBezTo>
                            <a:pt x="14645" y="4254"/>
                            <a:pt x="14706" y="4163"/>
                            <a:pt x="14767" y="4041"/>
                          </a:cubicBezTo>
                          <a:close/>
                          <a:moveTo>
                            <a:pt x="19476" y="7414"/>
                          </a:moveTo>
                          <a:cubicBezTo>
                            <a:pt x="19415" y="7474"/>
                            <a:pt x="19385" y="7566"/>
                            <a:pt x="19324" y="7626"/>
                          </a:cubicBezTo>
                          <a:cubicBezTo>
                            <a:pt x="19203" y="7809"/>
                            <a:pt x="19020" y="7991"/>
                            <a:pt x="18868" y="8173"/>
                          </a:cubicBezTo>
                          <a:cubicBezTo>
                            <a:pt x="18534" y="8568"/>
                            <a:pt x="18170" y="8902"/>
                            <a:pt x="17775" y="9206"/>
                          </a:cubicBezTo>
                          <a:cubicBezTo>
                            <a:pt x="16985" y="9784"/>
                            <a:pt x="16073" y="10239"/>
                            <a:pt x="15101" y="10482"/>
                          </a:cubicBezTo>
                          <a:cubicBezTo>
                            <a:pt x="14858" y="10543"/>
                            <a:pt x="14584" y="10604"/>
                            <a:pt x="14311" y="10634"/>
                          </a:cubicBezTo>
                          <a:lnTo>
                            <a:pt x="14068" y="10665"/>
                          </a:lnTo>
                          <a:cubicBezTo>
                            <a:pt x="14129" y="10543"/>
                            <a:pt x="14189" y="10452"/>
                            <a:pt x="14250" y="10361"/>
                          </a:cubicBezTo>
                          <a:cubicBezTo>
                            <a:pt x="14372" y="10148"/>
                            <a:pt x="14493" y="9966"/>
                            <a:pt x="14645" y="9814"/>
                          </a:cubicBezTo>
                          <a:lnTo>
                            <a:pt x="14645" y="9784"/>
                          </a:lnTo>
                          <a:cubicBezTo>
                            <a:pt x="14949" y="9419"/>
                            <a:pt x="15314" y="9054"/>
                            <a:pt x="15709" y="8781"/>
                          </a:cubicBezTo>
                          <a:cubicBezTo>
                            <a:pt x="16468" y="8173"/>
                            <a:pt x="17380" y="7748"/>
                            <a:pt x="18352" y="7566"/>
                          </a:cubicBezTo>
                          <a:cubicBezTo>
                            <a:pt x="18716" y="7474"/>
                            <a:pt x="19081" y="7444"/>
                            <a:pt x="19476" y="7414"/>
                          </a:cubicBezTo>
                          <a:close/>
                          <a:moveTo>
                            <a:pt x="8349" y="10908"/>
                          </a:moveTo>
                          <a:cubicBezTo>
                            <a:pt x="8656" y="10908"/>
                            <a:pt x="8964" y="10928"/>
                            <a:pt x="9267" y="10968"/>
                          </a:cubicBezTo>
                          <a:cubicBezTo>
                            <a:pt x="9510" y="10999"/>
                            <a:pt x="9784" y="11060"/>
                            <a:pt x="10027" y="11120"/>
                          </a:cubicBezTo>
                          <a:cubicBezTo>
                            <a:pt x="10240" y="11151"/>
                            <a:pt x="10452" y="11242"/>
                            <a:pt x="10665" y="11303"/>
                          </a:cubicBezTo>
                          <a:lnTo>
                            <a:pt x="10726" y="11333"/>
                          </a:lnTo>
                          <a:cubicBezTo>
                            <a:pt x="10635" y="11394"/>
                            <a:pt x="10543" y="11485"/>
                            <a:pt x="10452" y="11546"/>
                          </a:cubicBezTo>
                          <a:lnTo>
                            <a:pt x="10452" y="11515"/>
                          </a:lnTo>
                          <a:cubicBezTo>
                            <a:pt x="10240" y="11637"/>
                            <a:pt x="10027" y="11758"/>
                            <a:pt x="9814" y="11880"/>
                          </a:cubicBezTo>
                          <a:cubicBezTo>
                            <a:pt x="9359" y="12093"/>
                            <a:pt x="8903" y="12275"/>
                            <a:pt x="8417" y="12396"/>
                          </a:cubicBezTo>
                          <a:cubicBezTo>
                            <a:pt x="7854" y="12542"/>
                            <a:pt x="7271" y="12611"/>
                            <a:pt x="6685" y="12611"/>
                          </a:cubicBezTo>
                          <a:cubicBezTo>
                            <a:pt x="6289" y="12611"/>
                            <a:pt x="5892" y="12579"/>
                            <a:pt x="5500" y="12518"/>
                          </a:cubicBezTo>
                          <a:cubicBezTo>
                            <a:pt x="5226" y="12457"/>
                            <a:pt x="4953" y="12396"/>
                            <a:pt x="4710" y="12336"/>
                          </a:cubicBezTo>
                          <a:cubicBezTo>
                            <a:pt x="4558" y="12275"/>
                            <a:pt x="4406" y="12245"/>
                            <a:pt x="4254" y="12184"/>
                          </a:cubicBezTo>
                          <a:cubicBezTo>
                            <a:pt x="4376" y="12123"/>
                            <a:pt x="4497" y="12032"/>
                            <a:pt x="4619" y="11971"/>
                          </a:cubicBezTo>
                          <a:cubicBezTo>
                            <a:pt x="4801" y="11850"/>
                            <a:pt x="5014" y="11728"/>
                            <a:pt x="5226" y="11637"/>
                          </a:cubicBezTo>
                          <a:cubicBezTo>
                            <a:pt x="5621" y="11424"/>
                            <a:pt x="6077" y="11272"/>
                            <a:pt x="6533" y="11151"/>
                          </a:cubicBezTo>
                          <a:cubicBezTo>
                            <a:pt x="7120" y="10989"/>
                            <a:pt x="7735" y="10908"/>
                            <a:pt x="8349" y="10908"/>
                          </a:cubicBezTo>
                          <a:close/>
                          <a:moveTo>
                            <a:pt x="33300" y="15617"/>
                          </a:moveTo>
                          <a:lnTo>
                            <a:pt x="33300" y="15617"/>
                          </a:lnTo>
                          <a:cubicBezTo>
                            <a:pt x="33331" y="16012"/>
                            <a:pt x="33300" y="16407"/>
                            <a:pt x="33270" y="16802"/>
                          </a:cubicBezTo>
                          <a:cubicBezTo>
                            <a:pt x="33209" y="17258"/>
                            <a:pt x="33118" y="17713"/>
                            <a:pt x="32966" y="18139"/>
                          </a:cubicBezTo>
                          <a:cubicBezTo>
                            <a:pt x="32814" y="18595"/>
                            <a:pt x="32601" y="18990"/>
                            <a:pt x="32358" y="19384"/>
                          </a:cubicBezTo>
                          <a:cubicBezTo>
                            <a:pt x="32146" y="19688"/>
                            <a:pt x="31933" y="19962"/>
                            <a:pt x="31690" y="20205"/>
                          </a:cubicBezTo>
                          <a:cubicBezTo>
                            <a:pt x="31690" y="19415"/>
                            <a:pt x="31811" y="18625"/>
                            <a:pt x="32054" y="17835"/>
                          </a:cubicBezTo>
                          <a:cubicBezTo>
                            <a:pt x="32206" y="17410"/>
                            <a:pt x="32419" y="16984"/>
                            <a:pt x="32632" y="16589"/>
                          </a:cubicBezTo>
                          <a:cubicBezTo>
                            <a:pt x="32753" y="16407"/>
                            <a:pt x="32875" y="16194"/>
                            <a:pt x="33027" y="16012"/>
                          </a:cubicBezTo>
                          <a:cubicBezTo>
                            <a:pt x="33118" y="15890"/>
                            <a:pt x="33209" y="15739"/>
                            <a:pt x="33300" y="15617"/>
                          </a:cubicBezTo>
                          <a:close/>
                          <a:moveTo>
                            <a:pt x="36703" y="17865"/>
                          </a:moveTo>
                          <a:lnTo>
                            <a:pt x="36703" y="17865"/>
                          </a:lnTo>
                          <a:cubicBezTo>
                            <a:pt x="36642" y="17957"/>
                            <a:pt x="36581" y="18048"/>
                            <a:pt x="36521" y="18139"/>
                          </a:cubicBezTo>
                          <a:cubicBezTo>
                            <a:pt x="36126" y="18777"/>
                            <a:pt x="35609" y="19293"/>
                            <a:pt x="34971" y="19688"/>
                          </a:cubicBezTo>
                          <a:cubicBezTo>
                            <a:pt x="34515" y="19962"/>
                            <a:pt x="33999" y="20174"/>
                            <a:pt x="33482" y="20296"/>
                          </a:cubicBezTo>
                          <a:cubicBezTo>
                            <a:pt x="33067" y="20385"/>
                            <a:pt x="32652" y="20416"/>
                            <a:pt x="32237" y="20417"/>
                          </a:cubicBezTo>
                          <a:lnTo>
                            <a:pt x="32237" y="20417"/>
                          </a:lnTo>
                          <a:cubicBezTo>
                            <a:pt x="32875" y="19719"/>
                            <a:pt x="33634" y="19111"/>
                            <a:pt x="34455" y="18686"/>
                          </a:cubicBezTo>
                          <a:lnTo>
                            <a:pt x="34455" y="18655"/>
                          </a:lnTo>
                          <a:cubicBezTo>
                            <a:pt x="35184" y="18291"/>
                            <a:pt x="35913" y="18017"/>
                            <a:pt x="36703" y="17865"/>
                          </a:cubicBezTo>
                          <a:close/>
                          <a:moveTo>
                            <a:pt x="22484" y="18868"/>
                          </a:moveTo>
                          <a:lnTo>
                            <a:pt x="22484" y="18868"/>
                          </a:lnTo>
                          <a:cubicBezTo>
                            <a:pt x="22059" y="19719"/>
                            <a:pt x="21451" y="20478"/>
                            <a:pt x="20691" y="21056"/>
                          </a:cubicBezTo>
                          <a:cubicBezTo>
                            <a:pt x="20266" y="21359"/>
                            <a:pt x="19810" y="21633"/>
                            <a:pt x="19324" y="21815"/>
                          </a:cubicBezTo>
                          <a:cubicBezTo>
                            <a:pt x="18899" y="21967"/>
                            <a:pt x="18443" y="22089"/>
                            <a:pt x="17987" y="22210"/>
                          </a:cubicBezTo>
                          <a:cubicBezTo>
                            <a:pt x="18170" y="21967"/>
                            <a:pt x="18321" y="21694"/>
                            <a:pt x="18473" y="21451"/>
                          </a:cubicBezTo>
                          <a:cubicBezTo>
                            <a:pt x="18747" y="21086"/>
                            <a:pt x="19051" y="20752"/>
                            <a:pt x="19415" y="20448"/>
                          </a:cubicBezTo>
                          <a:cubicBezTo>
                            <a:pt x="20084" y="19810"/>
                            <a:pt x="20904" y="19354"/>
                            <a:pt x="21755" y="19081"/>
                          </a:cubicBezTo>
                          <a:cubicBezTo>
                            <a:pt x="21998" y="18990"/>
                            <a:pt x="22241" y="18929"/>
                            <a:pt x="22484" y="18868"/>
                          </a:cubicBezTo>
                          <a:close/>
                          <a:moveTo>
                            <a:pt x="22940" y="19536"/>
                          </a:moveTo>
                          <a:cubicBezTo>
                            <a:pt x="23061" y="19779"/>
                            <a:pt x="23152" y="20023"/>
                            <a:pt x="23243" y="20266"/>
                          </a:cubicBezTo>
                          <a:cubicBezTo>
                            <a:pt x="23426" y="20812"/>
                            <a:pt x="23547" y="21390"/>
                            <a:pt x="23608" y="21997"/>
                          </a:cubicBezTo>
                          <a:cubicBezTo>
                            <a:pt x="23669" y="22210"/>
                            <a:pt x="23669" y="22453"/>
                            <a:pt x="23608" y="22696"/>
                          </a:cubicBezTo>
                          <a:cubicBezTo>
                            <a:pt x="23573" y="22775"/>
                            <a:pt x="23527" y="22806"/>
                            <a:pt x="23478" y="22806"/>
                          </a:cubicBezTo>
                          <a:cubicBezTo>
                            <a:pt x="23358" y="22806"/>
                            <a:pt x="23217" y="22622"/>
                            <a:pt x="23152" y="22514"/>
                          </a:cubicBezTo>
                          <a:cubicBezTo>
                            <a:pt x="22909" y="21937"/>
                            <a:pt x="22818" y="21329"/>
                            <a:pt x="22848" y="20752"/>
                          </a:cubicBezTo>
                          <a:cubicBezTo>
                            <a:pt x="22879" y="20326"/>
                            <a:pt x="22879" y="19931"/>
                            <a:pt x="22940" y="19536"/>
                          </a:cubicBezTo>
                          <a:close/>
                          <a:moveTo>
                            <a:pt x="61622" y="24242"/>
                          </a:moveTo>
                          <a:cubicBezTo>
                            <a:pt x="61740" y="24242"/>
                            <a:pt x="61842" y="24297"/>
                            <a:pt x="61860" y="24458"/>
                          </a:cubicBezTo>
                          <a:cubicBezTo>
                            <a:pt x="61860" y="24671"/>
                            <a:pt x="61799" y="24884"/>
                            <a:pt x="61738" y="25096"/>
                          </a:cubicBezTo>
                          <a:cubicBezTo>
                            <a:pt x="61678" y="25309"/>
                            <a:pt x="61617" y="25522"/>
                            <a:pt x="61556" y="25704"/>
                          </a:cubicBezTo>
                          <a:cubicBezTo>
                            <a:pt x="61252" y="26524"/>
                            <a:pt x="60766" y="27254"/>
                            <a:pt x="60159" y="27861"/>
                          </a:cubicBezTo>
                          <a:cubicBezTo>
                            <a:pt x="59551" y="28469"/>
                            <a:pt x="58791" y="28955"/>
                            <a:pt x="57971" y="29259"/>
                          </a:cubicBezTo>
                          <a:lnTo>
                            <a:pt x="57758" y="29229"/>
                          </a:lnTo>
                          <a:cubicBezTo>
                            <a:pt x="57880" y="28864"/>
                            <a:pt x="58032" y="28499"/>
                            <a:pt x="58214" y="28165"/>
                          </a:cubicBezTo>
                          <a:cubicBezTo>
                            <a:pt x="58427" y="27740"/>
                            <a:pt x="58639" y="27314"/>
                            <a:pt x="58913" y="26919"/>
                          </a:cubicBezTo>
                          <a:cubicBezTo>
                            <a:pt x="59460" y="26099"/>
                            <a:pt x="60098" y="25370"/>
                            <a:pt x="60827" y="24732"/>
                          </a:cubicBezTo>
                          <a:cubicBezTo>
                            <a:pt x="60979" y="24580"/>
                            <a:pt x="61161" y="24428"/>
                            <a:pt x="61374" y="24307"/>
                          </a:cubicBezTo>
                          <a:cubicBezTo>
                            <a:pt x="61449" y="24269"/>
                            <a:pt x="61539" y="24242"/>
                            <a:pt x="61622" y="24242"/>
                          </a:cubicBezTo>
                          <a:close/>
                          <a:moveTo>
                            <a:pt x="41929" y="27345"/>
                          </a:moveTo>
                          <a:lnTo>
                            <a:pt x="42172" y="27406"/>
                          </a:lnTo>
                          <a:cubicBezTo>
                            <a:pt x="42050" y="28773"/>
                            <a:pt x="41260" y="30018"/>
                            <a:pt x="40045" y="30657"/>
                          </a:cubicBezTo>
                          <a:cubicBezTo>
                            <a:pt x="39741" y="30839"/>
                            <a:pt x="39437" y="30991"/>
                            <a:pt x="39073" y="31051"/>
                          </a:cubicBezTo>
                          <a:cubicBezTo>
                            <a:pt x="39073" y="31051"/>
                            <a:pt x="39032" y="31065"/>
                            <a:pt x="38996" y="31065"/>
                          </a:cubicBezTo>
                          <a:cubicBezTo>
                            <a:pt x="38978" y="31065"/>
                            <a:pt x="38961" y="31062"/>
                            <a:pt x="38951" y="31051"/>
                          </a:cubicBezTo>
                          <a:cubicBezTo>
                            <a:pt x="38951" y="31021"/>
                            <a:pt x="39012" y="30869"/>
                            <a:pt x="39012" y="30869"/>
                          </a:cubicBezTo>
                          <a:cubicBezTo>
                            <a:pt x="39073" y="30717"/>
                            <a:pt x="39134" y="30535"/>
                            <a:pt x="39194" y="30383"/>
                          </a:cubicBezTo>
                          <a:cubicBezTo>
                            <a:pt x="39468" y="29775"/>
                            <a:pt x="39802" y="29229"/>
                            <a:pt x="40258" y="28712"/>
                          </a:cubicBezTo>
                          <a:cubicBezTo>
                            <a:pt x="40501" y="28439"/>
                            <a:pt x="40774" y="28195"/>
                            <a:pt x="41048" y="27952"/>
                          </a:cubicBezTo>
                          <a:cubicBezTo>
                            <a:pt x="41352" y="27740"/>
                            <a:pt x="41655" y="27557"/>
                            <a:pt x="41929" y="27345"/>
                          </a:cubicBezTo>
                          <a:close/>
                          <a:moveTo>
                            <a:pt x="628" y="387"/>
                          </a:moveTo>
                          <a:cubicBezTo>
                            <a:pt x="752" y="387"/>
                            <a:pt x="873" y="442"/>
                            <a:pt x="973" y="517"/>
                          </a:cubicBezTo>
                          <a:cubicBezTo>
                            <a:pt x="3798" y="4345"/>
                            <a:pt x="7657" y="7474"/>
                            <a:pt x="11546" y="10148"/>
                          </a:cubicBezTo>
                          <a:cubicBezTo>
                            <a:pt x="16468" y="13551"/>
                            <a:pt x="21815" y="16346"/>
                            <a:pt x="27163" y="19020"/>
                          </a:cubicBezTo>
                          <a:cubicBezTo>
                            <a:pt x="32875" y="21876"/>
                            <a:pt x="38769" y="24367"/>
                            <a:pt x="44815" y="26433"/>
                          </a:cubicBezTo>
                          <a:cubicBezTo>
                            <a:pt x="49008" y="27861"/>
                            <a:pt x="53292" y="28955"/>
                            <a:pt x="57637" y="29775"/>
                          </a:cubicBezTo>
                          <a:cubicBezTo>
                            <a:pt x="57655" y="29811"/>
                            <a:pt x="57683" y="29826"/>
                            <a:pt x="57715" y="29826"/>
                          </a:cubicBezTo>
                          <a:cubicBezTo>
                            <a:pt x="57738" y="29826"/>
                            <a:pt x="57763" y="29818"/>
                            <a:pt x="57789" y="29806"/>
                          </a:cubicBezTo>
                          <a:cubicBezTo>
                            <a:pt x="59794" y="30201"/>
                            <a:pt x="61799" y="30474"/>
                            <a:pt x="63835" y="30687"/>
                          </a:cubicBezTo>
                          <a:cubicBezTo>
                            <a:pt x="66402" y="30985"/>
                            <a:pt x="68979" y="31134"/>
                            <a:pt x="71554" y="31134"/>
                          </a:cubicBezTo>
                          <a:cubicBezTo>
                            <a:pt x="75531" y="31134"/>
                            <a:pt x="79504" y="30780"/>
                            <a:pt x="83432" y="30079"/>
                          </a:cubicBezTo>
                          <a:cubicBezTo>
                            <a:pt x="84222" y="29927"/>
                            <a:pt x="85012" y="29745"/>
                            <a:pt x="85802" y="29563"/>
                          </a:cubicBezTo>
                          <a:cubicBezTo>
                            <a:pt x="85862" y="29563"/>
                            <a:pt x="85923" y="29532"/>
                            <a:pt x="85954" y="29472"/>
                          </a:cubicBezTo>
                          <a:lnTo>
                            <a:pt x="86014" y="29502"/>
                          </a:lnTo>
                          <a:cubicBezTo>
                            <a:pt x="86105" y="29563"/>
                            <a:pt x="86197" y="29623"/>
                            <a:pt x="86227" y="29715"/>
                          </a:cubicBezTo>
                          <a:cubicBezTo>
                            <a:pt x="86348" y="29958"/>
                            <a:pt x="86409" y="30201"/>
                            <a:pt x="86409" y="30444"/>
                          </a:cubicBezTo>
                          <a:cubicBezTo>
                            <a:pt x="86409" y="30657"/>
                            <a:pt x="86379" y="30869"/>
                            <a:pt x="86288" y="31082"/>
                          </a:cubicBezTo>
                          <a:lnTo>
                            <a:pt x="86227" y="31112"/>
                          </a:lnTo>
                          <a:lnTo>
                            <a:pt x="86105" y="31112"/>
                          </a:lnTo>
                          <a:cubicBezTo>
                            <a:pt x="81481" y="32152"/>
                            <a:pt x="76745" y="32660"/>
                            <a:pt x="72012" y="32660"/>
                          </a:cubicBezTo>
                          <a:cubicBezTo>
                            <a:pt x="70246" y="32660"/>
                            <a:pt x="68480" y="32589"/>
                            <a:pt x="66721" y="32449"/>
                          </a:cubicBezTo>
                          <a:cubicBezTo>
                            <a:pt x="60250" y="31933"/>
                            <a:pt x="53839" y="30657"/>
                            <a:pt x="47671" y="28712"/>
                          </a:cubicBezTo>
                          <a:cubicBezTo>
                            <a:pt x="41595" y="26798"/>
                            <a:pt x="35670" y="24428"/>
                            <a:pt x="29958" y="21633"/>
                          </a:cubicBezTo>
                          <a:cubicBezTo>
                            <a:pt x="24520" y="19111"/>
                            <a:pt x="19263" y="16225"/>
                            <a:pt x="14189" y="13065"/>
                          </a:cubicBezTo>
                          <a:cubicBezTo>
                            <a:pt x="13217" y="12457"/>
                            <a:pt x="12245" y="11819"/>
                            <a:pt x="11303" y="11151"/>
                          </a:cubicBezTo>
                          <a:lnTo>
                            <a:pt x="11273" y="11120"/>
                          </a:lnTo>
                          <a:cubicBezTo>
                            <a:pt x="7627" y="8599"/>
                            <a:pt x="4345" y="5560"/>
                            <a:pt x="1581" y="2097"/>
                          </a:cubicBezTo>
                          <a:cubicBezTo>
                            <a:pt x="1246" y="1641"/>
                            <a:pt x="882" y="1185"/>
                            <a:pt x="548" y="729"/>
                          </a:cubicBezTo>
                          <a:cubicBezTo>
                            <a:pt x="608" y="638"/>
                            <a:pt x="608" y="486"/>
                            <a:pt x="517" y="426"/>
                          </a:cubicBezTo>
                          <a:cubicBezTo>
                            <a:pt x="517" y="426"/>
                            <a:pt x="517" y="395"/>
                            <a:pt x="548" y="395"/>
                          </a:cubicBezTo>
                          <a:cubicBezTo>
                            <a:pt x="574" y="390"/>
                            <a:pt x="601" y="387"/>
                            <a:pt x="628" y="387"/>
                          </a:cubicBezTo>
                          <a:close/>
                          <a:moveTo>
                            <a:pt x="42749" y="27861"/>
                          </a:moveTo>
                          <a:lnTo>
                            <a:pt x="42749" y="27861"/>
                          </a:lnTo>
                          <a:cubicBezTo>
                            <a:pt x="43752" y="29198"/>
                            <a:pt x="44815" y="30839"/>
                            <a:pt x="44177" y="32571"/>
                          </a:cubicBezTo>
                          <a:cubicBezTo>
                            <a:pt x="44056" y="32874"/>
                            <a:pt x="43873" y="33178"/>
                            <a:pt x="43630" y="33421"/>
                          </a:cubicBezTo>
                          <a:cubicBezTo>
                            <a:pt x="43357" y="32479"/>
                            <a:pt x="43144" y="31538"/>
                            <a:pt x="43023" y="30596"/>
                          </a:cubicBezTo>
                          <a:cubicBezTo>
                            <a:pt x="42931" y="30049"/>
                            <a:pt x="42871" y="29532"/>
                            <a:pt x="42810" y="28985"/>
                          </a:cubicBezTo>
                          <a:cubicBezTo>
                            <a:pt x="42780" y="28621"/>
                            <a:pt x="42780" y="28226"/>
                            <a:pt x="42749" y="27861"/>
                          </a:cubicBezTo>
                          <a:close/>
                          <a:moveTo>
                            <a:pt x="57485" y="32115"/>
                          </a:moveTo>
                          <a:cubicBezTo>
                            <a:pt x="57789" y="32297"/>
                            <a:pt x="58123" y="32479"/>
                            <a:pt x="58457" y="32692"/>
                          </a:cubicBezTo>
                          <a:lnTo>
                            <a:pt x="58457" y="32723"/>
                          </a:lnTo>
                          <a:cubicBezTo>
                            <a:pt x="58882" y="32996"/>
                            <a:pt x="59277" y="33300"/>
                            <a:pt x="59672" y="33634"/>
                          </a:cubicBezTo>
                          <a:cubicBezTo>
                            <a:pt x="60462" y="34302"/>
                            <a:pt x="61192" y="35001"/>
                            <a:pt x="61860" y="35791"/>
                          </a:cubicBezTo>
                          <a:cubicBezTo>
                            <a:pt x="61951" y="35882"/>
                            <a:pt x="62194" y="36186"/>
                            <a:pt x="62012" y="36277"/>
                          </a:cubicBezTo>
                          <a:cubicBezTo>
                            <a:pt x="61953" y="36316"/>
                            <a:pt x="61895" y="36330"/>
                            <a:pt x="61838" y="36330"/>
                          </a:cubicBezTo>
                          <a:cubicBezTo>
                            <a:pt x="61719" y="36330"/>
                            <a:pt x="61608" y="36268"/>
                            <a:pt x="61526" y="36247"/>
                          </a:cubicBezTo>
                          <a:cubicBezTo>
                            <a:pt x="61100" y="36125"/>
                            <a:pt x="60705" y="35943"/>
                            <a:pt x="60341" y="35730"/>
                          </a:cubicBezTo>
                          <a:cubicBezTo>
                            <a:pt x="59612" y="35275"/>
                            <a:pt x="58943" y="34697"/>
                            <a:pt x="58457" y="34029"/>
                          </a:cubicBezTo>
                          <a:cubicBezTo>
                            <a:pt x="58153" y="33634"/>
                            <a:pt x="57910" y="33209"/>
                            <a:pt x="57728" y="32783"/>
                          </a:cubicBezTo>
                          <a:cubicBezTo>
                            <a:pt x="57637" y="32540"/>
                            <a:pt x="57546" y="32328"/>
                            <a:pt x="57485" y="32115"/>
                          </a:cubicBezTo>
                          <a:close/>
                          <a:moveTo>
                            <a:pt x="1034" y="0"/>
                          </a:moveTo>
                          <a:cubicBezTo>
                            <a:pt x="760" y="61"/>
                            <a:pt x="487" y="91"/>
                            <a:pt x="213" y="91"/>
                          </a:cubicBezTo>
                          <a:lnTo>
                            <a:pt x="183" y="122"/>
                          </a:lnTo>
                          <a:cubicBezTo>
                            <a:pt x="122" y="183"/>
                            <a:pt x="92" y="243"/>
                            <a:pt x="61" y="304"/>
                          </a:cubicBezTo>
                          <a:cubicBezTo>
                            <a:pt x="1" y="334"/>
                            <a:pt x="1" y="426"/>
                            <a:pt x="31" y="486"/>
                          </a:cubicBezTo>
                          <a:cubicBezTo>
                            <a:pt x="31" y="578"/>
                            <a:pt x="61" y="638"/>
                            <a:pt x="92" y="699"/>
                          </a:cubicBezTo>
                          <a:cubicBezTo>
                            <a:pt x="122" y="760"/>
                            <a:pt x="183" y="790"/>
                            <a:pt x="244" y="821"/>
                          </a:cubicBezTo>
                          <a:cubicBezTo>
                            <a:pt x="2614" y="4679"/>
                            <a:pt x="6077" y="7869"/>
                            <a:pt x="9723" y="10604"/>
                          </a:cubicBezTo>
                          <a:lnTo>
                            <a:pt x="9541" y="10573"/>
                          </a:lnTo>
                          <a:cubicBezTo>
                            <a:pt x="9055" y="10482"/>
                            <a:pt x="8569" y="10452"/>
                            <a:pt x="8082" y="10452"/>
                          </a:cubicBezTo>
                          <a:cubicBezTo>
                            <a:pt x="7080" y="10513"/>
                            <a:pt x="6077" y="10756"/>
                            <a:pt x="5196" y="11181"/>
                          </a:cubicBezTo>
                          <a:cubicBezTo>
                            <a:pt x="4953" y="11272"/>
                            <a:pt x="4710" y="11394"/>
                            <a:pt x="4467" y="11546"/>
                          </a:cubicBezTo>
                          <a:cubicBezTo>
                            <a:pt x="4224" y="11698"/>
                            <a:pt x="4011" y="11880"/>
                            <a:pt x="3859" y="12123"/>
                          </a:cubicBezTo>
                          <a:cubicBezTo>
                            <a:pt x="3859" y="12123"/>
                            <a:pt x="3859" y="12153"/>
                            <a:pt x="3859" y="12153"/>
                          </a:cubicBezTo>
                          <a:cubicBezTo>
                            <a:pt x="3768" y="12184"/>
                            <a:pt x="3768" y="12305"/>
                            <a:pt x="3829" y="12366"/>
                          </a:cubicBezTo>
                          <a:cubicBezTo>
                            <a:pt x="4011" y="12518"/>
                            <a:pt x="4224" y="12640"/>
                            <a:pt x="4467" y="12700"/>
                          </a:cubicBezTo>
                          <a:cubicBezTo>
                            <a:pt x="4740" y="12791"/>
                            <a:pt x="4983" y="12852"/>
                            <a:pt x="5226" y="12913"/>
                          </a:cubicBezTo>
                          <a:cubicBezTo>
                            <a:pt x="5654" y="13014"/>
                            <a:pt x="6103" y="13073"/>
                            <a:pt x="6538" y="13073"/>
                          </a:cubicBezTo>
                          <a:cubicBezTo>
                            <a:pt x="6628" y="13073"/>
                            <a:pt x="6718" y="13070"/>
                            <a:pt x="6806" y="13065"/>
                          </a:cubicBezTo>
                          <a:cubicBezTo>
                            <a:pt x="7870" y="13065"/>
                            <a:pt x="8903" y="12852"/>
                            <a:pt x="9845" y="12396"/>
                          </a:cubicBezTo>
                          <a:cubicBezTo>
                            <a:pt x="10118" y="12305"/>
                            <a:pt x="10361" y="12153"/>
                            <a:pt x="10604" y="12032"/>
                          </a:cubicBezTo>
                          <a:cubicBezTo>
                            <a:pt x="10817" y="11910"/>
                            <a:pt x="10999" y="11789"/>
                            <a:pt x="11181" y="11637"/>
                          </a:cubicBezTo>
                          <a:lnTo>
                            <a:pt x="12002" y="12214"/>
                          </a:lnTo>
                          <a:cubicBezTo>
                            <a:pt x="15374" y="14493"/>
                            <a:pt x="18868" y="16559"/>
                            <a:pt x="22484" y="18443"/>
                          </a:cubicBezTo>
                          <a:cubicBezTo>
                            <a:pt x="22241" y="18473"/>
                            <a:pt x="21998" y="18534"/>
                            <a:pt x="21785" y="18595"/>
                          </a:cubicBezTo>
                          <a:cubicBezTo>
                            <a:pt x="21299" y="18716"/>
                            <a:pt x="20843" y="18898"/>
                            <a:pt x="20418" y="19141"/>
                          </a:cubicBezTo>
                          <a:cubicBezTo>
                            <a:pt x="19567" y="19628"/>
                            <a:pt x="18808" y="20266"/>
                            <a:pt x="18230" y="21056"/>
                          </a:cubicBezTo>
                          <a:cubicBezTo>
                            <a:pt x="17866" y="21451"/>
                            <a:pt x="17623" y="21967"/>
                            <a:pt x="17531" y="22514"/>
                          </a:cubicBezTo>
                          <a:cubicBezTo>
                            <a:pt x="17531" y="22573"/>
                            <a:pt x="17582" y="22606"/>
                            <a:pt x="17634" y="22606"/>
                          </a:cubicBezTo>
                          <a:cubicBezTo>
                            <a:pt x="17663" y="22606"/>
                            <a:pt x="17692" y="22596"/>
                            <a:pt x="17714" y="22575"/>
                          </a:cubicBezTo>
                          <a:cubicBezTo>
                            <a:pt x="17744" y="22544"/>
                            <a:pt x="17775" y="22514"/>
                            <a:pt x="17805" y="22484"/>
                          </a:cubicBezTo>
                          <a:cubicBezTo>
                            <a:pt x="17805" y="22514"/>
                            <a:pt x="17866" y="22514"/>
                            <a:pt x="17896" y="22514"/>
                          </a:cubicBezTo>
                          <a:cubicBezTo>
                            <a:pt x="18443" y="22514"/>
                            <a:pt x="18990" y="22392"/>
                            <a:pt x="19506" y="22180"/>
                          </a:cubicBezTo>
                          <a:cubicBezTo>
                            <a:pt x="20782" y="21694"/>
                            <a:pt x="21876" y="20782"/>
                            <a:pt x="22575" y="19597"/>
                          </a:cubicBezTo>
                          <a:lnTo>
                            <a:pt x="22575" y="19597"/>
                          </a:lnTo>
                          <a:cubicBezTo>
                            <a:pt x="22514" y="19992"/>
                            <a:pt x="22484" y="20387"/>
                            <a:pt x="22454" y="20782"/>
                          </a:cubicBezTo>
                          <a:cubicBezTo>
                            <a:pt x="22454" y="21147"/>
                            <a:pt x="22484" y="21481"/>
                            <a:pt x="22545" y="21845"/>
                          </a:cubicBezTo>
                          <a:cubicBezTo>
                            <a:pt x="22575" y="22180"/>
                            <a:pt x="22697" y="22514"/>
                            <a:pt x="22848" y="22818"/>
                          </a:cubicBezTo>
                          <a:cubicBezTo>
                            <a:pt x="23000" y="23091"/>
                            <a:pt x="23274" y="23243"/>
                            <a:pt x="23578" y="23243"/>
                          </a:cubicBezTo>
                          <a:cubicBezTo>
                            <a:pt x="23851" y="23152"/>
                            <a:pt x="24033" y="22939"/>
                            <a:pt x="24064" y="22666"/>
                          </a:cubicBezTo>
                          <a:cubicBezTo>
                            <a:pt x="24094" y="22362"/>
                            <a:pt x="24064" y="22028"/>
                            <a:pt x="24003" y="21724"/>
                          </a:cubicBezTo>
                          <a:cubicBezTo>
                            <a:pt x="23942" y="21390"/>
                            <a:pt x="23881" y="21025"/>
                            <a:pt x="23790" y="20691"/>
                          </a:cubicBezTo>
                          <a:cubicBezTo>
                            <a:pt x="23699" y="20296"/>
                            <a:pt x="23578" y="19931"/>
                            <a:pt x="23426" y="19536"/>
                          </a:cubicBezTo>
                          <a:cubicBezTo>
                            <a:pt x="23335" y="19293"/>
                            <a:pt x="23213" y="19020"/>
                            <a:pt x="23061" y="18746"/>
                          </a:cubicBezTo>
                          <a:lnTo>
                            <a:pt x="23061" y="18746"/>
                          </a:lnTo>
                          <a:cubicBezTo>
                            <a:pt x="24611" y="19536"/>
                            <a:pt x="26099" y="20326"/>
                            <a:pt x="27619" y="21056"/>
                          </a:cubicBezTo>
                          <a:cubicBezTo>
                            <a:pt x="32146" y="23334"/>
                            <a:pt x="36764" y="25370"/>
                            <a:pt x="41473" y="27132"/>
                          </a:cubicBezTo>
                          <a:cubicBezTo>
                            <a:pt x="41230" y="27284"/>
                            <a:pt x="40987" y="27436"/>
                            <a:pt x="40774" y="27618"/>
                          </a:cubicBezTo>
                          <a:cubicBezTo>
                            <a:pt x="40470" y="27831"/>
                            <a:pt x="40197" y="28104"/>
                            <a:pt x="39924" y="28378"/>
                          </a:cubicBezTo>
                          <a:cubicBezTo>
                            <a:pt x="39407" y="28955"/>
                            <a:pt x="39012" y="29623"/>
                            <a:pt x="38708" y="30353"/>
                          </a:cubicBezTo>
                          <a:cubicBezTo>
                            <a:pt x="38587" y="30657"/>
                            <a:pt x="38344" y="31143"/>
                            <a:pt x="38678" y="31386"/>
                          </a:cubicBezTo>
                          <a:cubicBezTo>
                            <a:pt x="38784" y="31472"/>
                            <a:pt x="38899" y="31504"/>
                            <a:pt x="39016" y="31504"/>
                          </a:cubicBezTo>
                          <a:cubicBezTo>
                            <a:pt x="39270" y="31504"/>
                            <a:pt x="39534" y="31357"/>
                            <a:pt x="39741" y="31295"/>
                          </a:cubicBezTo>
                          <a:cubicBezTo>
                            <a:pt x="40501" y="30991"/>
                            <a:pt x="41169" y="30505"/>
                            <a:pt x="41655" y="29867"/>
                          </a:cubicBezTo>
                          <a:cubicBezTo>
                            <a:pt x="41959" y="29472"/>
                            <a:pt x="42172" y="29046"/>
                            <a:pt x="42354" y="28560"/>
                          </a:cubicBezTo>
                          <a:cubicBezTo>
                            <a:pt x="42354" y="28712"/>
                            <a:pt x="42354" y="28834"/>
                            <a:pt x="42354" y="28985"/>
                          </a:cubicBezTo>
                          <a:cubicBezTo>
                            <a:pt x="42415" y="29532"/>
                            <a:pt x="42476" y="30079"/>
                            <a:pt x="42537" y="30626"/>
                          </a:cubicBezTo>
                          <a:cubicBezTo>
                            <a:pt x="42688" y="31720"/>
                            <a:pt x="42931" y="32814"/>
                            <a:pt x="43235" y="33877"/>
                          </a:cubicBezTo>
                          <a:cubicBezTo>
                            <a:pt x="43280" y="33990"/>
                            <a:pt x="43376" y="34052"/>
                            <a:pt x="43484" y="34052"/>
                          </a:cubicBezTo>
                          <a:cubicBezTo>
                            <a:pt x="43521" y="34052"/>
                            <a:pt x="43561" y="34045"/>
                            <a:pt x="43600" y="34029"/>
                          </a:cubicBezTo>
                          <a:cubicBezTo>
                            <a:pt x="44329" y="33452"/>
                            <a:pt x="44785" y="32601"/>
                            <a:pt x="44815" y="31690"/>
                          </a:cubicBezTo>
                          <a:cubicBezTo>
                            <a:pt x="44846" y="30657"/>
                            <a:pt x="44542" y="29654"/>
                            <a:pt x="43995" y="28803"/>
                          </a:cubicBezTo>
                          <a:cubicBezTo>
                            <a:pt x="43782" y="28469"/>
                            <a:pt x="43539" y="28135"/>
                            <a:pt x="43296" y="27801"/>
                          </a:cubicBezTo>
                          <a:lnTo>
                            <a:pt x="43296" y="27801"/>
                          </a:lnTo>
                          <a:cubicBezTo>
                            <a:pt x="43934" y="28044"/>
                            <a:pt x="44603" y="28256"/>
                            <a:pt x="45241" y="28469"/>
                          </a:cubicBezTo>
                          <a:cubicBezTo>
                            <a:pt x="49099" y="29775"/>
                            <a:pt x="53019" y="30808"/>
                            <a:pt x="56968" y="31629"/>
                          </a:cubicBezTo>
                          <a:cubicBezTo>
                            <a:pt x="57029" y="32024"/>
                            <a:pt x="57120" y="32419"/>
                            <a:pt x="57303" y="32783"/>
                          </a:cubicBezTo>
                          <a:cubicBezTo>
                            <a:pt x="57849" y="34120"/>
                            <a:pt x="58822" y="35275"/>
                            <a:pt x="60067" y="36034"/>
                          </a:cubicBezTo>
                          <a:cubicBezTo>
                            <a:pt x="60462" y="36277"/>
                            <a:pt x="60918" y="36490"/>
                            <a:pt x="61374" y="36642"/>
                          </a:cubicBezTo>
                          <a:cubicBezTo>
                            <a:pt x="61503" y="36685"/>
                            <a:pt x="61666" y="36716"/>
                            <a:pt x="61827" y="36716"/>
                          </a:cubicBezTo>
                          <a:cubicBezTo>
                            <a:pt x="62121" y="36716"/>
                            <a:pt x="62409" y="36611"/>
                            <a:pt x="62468" y="36277"/>
                          </a:cubicBezTo>
                          <a:cubicBezTo>
                            <a:pt x="62528" y="36034"/>
                            <a:pt x="62437" y="35791"/>
                            <a:pt x="62255" y="35609"/>
                          </a:cubicBezTo>
                          <a:cubicBezTo>
                            <a:pt x="62073" y="35366"/>
                            <a:pt x="61890" y="35153"/>
                            <a:pt x="61678" y="34940"/>
                          </a:cubicBezTo>
                          <a:cubicBezTo>
                            <a:pt x="61313" y="34515"/>
                            <a:pt x="60888" y="34120"/>
                            <a:pt x="60462" y="33756"/>
                          </a:cubicBezTo>
                          <a:cubicBezTo>
                            <a:pt x="60007" y="33330"/>
                            <a:pt x="59520" y="32935"/>
                            <a:pt x="59004" y="32571"/>
                          </a:cubicBezTo>
                          <a:cubicBezTo>
                            <a:pt x="58731" y="32358"/>
                            <a:pt x="58487" y="32176"/>
                            <a:pt x="58214" y="32024"/>
                          </a:cubicBezTo>
                          <a:lnTo>
                            <a:pt x="57819" y="31781"/>
                          </a:lnTo>
                          <a:lnTo>
                            <a:pt x="57819" y="31781"/>
                          </a:lnTo>
                          <a:cubicBezTo>
                            <a:pt x="59976" y="32176"/>
                            <a:pt x="62103" y="32510"/>
                            <a:pt x="64260" y="32723"/>
                          </a:cubicBezTo>
                          <a:cubicBezTo>
                            <a:pt x="66828" y="33021"/>
                            <a:pt x="69404" y="33169"/>
                            <a:pt x="71980" y="33169"/>
                          </a:cubicBezTo>
                          <a:cubicBezTo>
                            <a:pt x="75956" y="33169"/>
                            <a:pt x="79929" y="32816"/>
                            <a:pt x="83857" y="32115"/>
                          </a:cubicBezTo>
                          <a:cubicBezTo>
                            <a:pt x="84495" y="31993"/>
                            <a:pt x="85103" y="31872"/>
                            <a:pt x="85741" y="31720"/>
                          </a:cubicBezTo>
                          <a:cubicBezTo>
                            <a:pt x="85741" y="31750"/>
                            <a:pt x="85771" y="31781"/>
                            <a:pt x="85832" y="31781"/>
                          </a:cubicBezTo>
                          <a:cubicBezTo>
                            <a:pt x="85859" y="31786"/>
                            <a:pt x="85885" y="31789"/>
                            <a:pt x="85912" y="31789"/>
                          </a:cubicBezTo>
                          <a:cubicBezTo>
                            <a:pt x="86188" y="31789"/>
                            <a:pt x="86456" y="31516"/>
                            <a:pt x="86622" y="31295"/>
                          </a:cubicBezTo>
                          <a:cubicBezTo>
                            <a:pt x="86804" y="31021"/>
                            <a:pt x="86865" y="30687"/>
                            <a:pt x="86865" y="30322"/>
                          </a:cubicBezTo>
                          <a:cubicBezTo>
                            <a:pt x="86835" y="29988"/>
                            <a:pt x="86743" y="29654"/>
                            <a:pt x="86561" y="29380"/>
                          </a:cubicBezTo>
                          <a:cubicBezTo>
                            <a:pt x="86470" y="29229"/>
                            <a:pt x="86318" y="29107"/>
                            <a:pt x="86136" y="29077"/>
                          </a:cubicBezTo>
                          <a:cubicBezTo>
                            <a:pt x="86075" y="29046"/>
                            <a:pt x="85984" y="29016"/>
                            <a:pt x="85923" y="29016"/>
                          </a:cubicBezTo>
                          <a:lnTo>
                            <a:pt x="85710" y="29016"/>
                          </a:lnTo>
                          <a:cubicBezTo>
                            <a:pt x="81064" y="30056"/>
                            <a:pt x="76338" y="30564"/>
                            <a:pt x="71601" y="30564"/>
                          </a:cubicBezTo>
                          <a:cubicBezTo>
                            <a:pt x="69833" y="30564"/>
                            <a:pt x="68063" y="30493"/>
                            <a:pt x="66296" y="30353"/>
                          </a:cubicBezTo>
                          <a:cubicBezTo>
                            <a:pt x="63774" y="30170"/>
                            <a:pt x="61252" y="29836"/>
                            <a:pt x="58761" y="29411"/>
                          </a:cubicBezTo>
                          <a:cubicBezTo>
                            <a:pt x="60189" y="28682"/>
                            <a:pt x="61313" y="27436"/>
                            <a:pt x="61890" y="25947"/>
                          </a:cubicBezTo>
                          <a:cubicBezTo>
                            <a:pt x="62103" y="25491"/>
                            <a:pt x="62225" y="25036"/>
                            <a:pt x="62255" y="24550"/>
                          </a:cubicBezTo>
                          <a:cubicBezTo>
                            <a:pt x="62278" y="24131"/>
                            <a:pt x="61945" y="23819"/>
                            <a:pt x="61569" y="23819"/>
                          </a:cubicBezTo>
                          <a:cubicBezTo>
                            <a:pt x="61454" y="23819"/>
                            <a:pt x="61336" y="23848"/>
                            <a:pt x="61222" y="23912"/>
                          </a:cubicBezTo>
                          <a:cubicBezTo>
                            <a:pt x="61009" y="24033"/>
                            <a:pt x="60766" y="24185"/>
                            <a:pt x="60584" y="24367"/>
                          </a:cubicBezTo>
                          <a:cubicBezTo>
                            <a:pt x="60371" y="24550"/>
                            <a:pt x="60189" y="24762"/>
                            <a:pt x="59976" y="24914"/>
                          </a:cubicBezTo>
                          <a:cubicBezTo>
                            <a:pt x="59612" y="25309"/>
                            <a:pt x="59247" y="25704"/>
                            <a:pt x="58943" y="26160"/>
                          </a:cubicBezTo>
                          <a:cubicBezTo>
                            <a:pt x="58579" y="26616"/>
                            <a:pt x="58275" y="27132"/>
                            <a:pt x="58001" y="27679"/>
                          </a:cubicBezTo>
                          <a:cubicBezTo>
                            <a:pt x="57728" y="28135"/>
                            <a:pt x="57546" y="28651"/>
                            <a:pt x="57394" y="29198"/>
                          </a:cubicBezTo>
                          <a:cubicBezTo>
                            <a:pt x="53960" y="28530"/>
                            <a:pt x="50588" y="27679"/>
                            <a:pt x="47246" y="26646"/>
                          </a:cubicBezTo>
                          <a:cubicBezTo>
                            <a:pt x="42142" y="25036"/>
                            <a:pt x="37128" y="23091"/>
                            <a:pt x="32298" y="20843"/>
                          </a:cubicBezTo>
                          <a:lnTo>
                            <a:pt x="32298" y="20843"/>
                          </a:lnTo>
                          <a:cubicBezTo>
                            <a:pt x="32404" y="20850"/>
                            <a:pt x="32510" y="20854"/>
                            <a:pt x="32617" y="20854"/>
                          </a:cubicBezTo>
                          <a:cubicBezTo>
                            <a:pt x="32936" y="20854"/>
                            <a:pt x="33255" y="20820"/>
                            <a:pt x="33574" y="20752"/>
                          </a:cubicBezTo>
                          <a:cubicBezTo>
                            <a:pt x="34151" y="20630"/>
                            <a:pt x="34698" y="20418"/>
                            <a:pt x="35214" y="20114"/>
                          </a:cubicBezTo>
                          <a:cubicBezTo>
                            <a:pt x="35670" y="19840"/>
                            <a:pt x="36065" y="19476"/>
                            <a:pt x="36430" y="19081"/>
                          </a:cubicBezTo>
                          <a:cubicBezTo>
                            <a:pt x="36794" y="18716"/>
                            <a:pt x="37068" y="18291"/>
                            <a:pt x="37189" y="17805"/>
                          </a:cubicBezTo>
                          <a:cubicBezTo>
                            <a:pt x="37304" y="17747"/>
                            <a:pt x="37283" y="17529"/>
                            <a:pt x="37154" y="17529"/>
                          </a:cubicBezTo>
                          <a:cubicBezTo>
                            <a:pt x="37146" y="17529"/>
                            <a:pt x="37137" y="17529"/>
                            <a:pt x="37128" y="17531"/>
                          </a:cubicBezTo>
                          <a:cubicBezTo>
                            <a:pt x="35609" y="17653"/>
                            <a:pt x="34181" y="18230"/>
                            <a:pt x="32996" y="19172"/>
                          </a:cubicBezTo>
                          <a:cubicBezTo>
                            <a:pt x="33148" y="18898"/>
                            <a:pt x="33270" y="18625"/>
                            <a:pt x="33361" y="18321"/>
                          </a:cubicBezTo>
                          <a:cubicBezTo>
                            <a:pt x="33543" y="17865"/>
                            <a:pt x="33634" y="17379"/>
                            <a:pt x="33695" y="16893"/>
                          </a:cubicBezTo>
                          <a:cubicBezTo>
                            <a:pt x="33756" y="16407"/>
                            <a:pt x="33726" y="15890"/>
                            <a:pt x="33574" y="15404"/>
                          </a:cubicBezTo>
                          <a:cubicBezTo>
                            <a:pt x="33554" y="15345"/>
                            <a:pt x="33509" y="15312"/>
                            <a:pt x="33463" y="15312"/>
                          </a:cubicBezTo>
                          <a:cubicBezTo>
                            <a:pt x="33438" y="15312"/>
                            <a:pt x="33413" y="15322"/>
                            <a:pt x="33391" y="15344"/>
                          </a:cubicBezTo>
                          <a:cubicBezTo>
                            <a:pt x="33370" y="15322"/>
                            <a:pt x="33333" y="15301"/>
                            <a:pt x="33303" y="15301"/>
                          </a:cubicBezTo>
                          <a:cubicBezTo>
                            <a:pt x="33290" y="15301"/>
                            <a:pt x="33279" y="15304"/>
                            <a:pt x="33270" y="15313"/>
                          </a:cubicBezTo>
                          <a:cubicBezTo>
                            <a:pt x="33148" y="15344"/>
                            <a:pt x="33027" y="15404"/>
                            <a:pt x="32966" y="15495"/>
                          </a:cubicBezTo>
                          <a:cubicBezTo>
                            <a:pt x="32875" y="15587"/>
                            <a:pt x="32814" y="15678"/>
                            <a:pt x="32723" y="15769"/>
                          </a:cubicBezTo>
                          <a:cubicBezTo>
                            <a:pt x="32571" y="15951"/>
                            <a:pt x="32449" y="16164"/>
                            <a:pt x="32328" y="16377"/>
                          </a:cubicBezTo>
                          <a:cubicBezTo>
                            <a:pt x="32054" y="16802"/>
                            <a:pt x="31842" y="17258"/>
                            <a:pt x="31690" y="17713"/>
                          </a:cubicBezTo>
                          <a:cubicBezTo>
                            <a:pt x="31356" y="18564"/>
                            <a:pt x="31265" y="19476"/>
                            <a:pt x="31325" y="20387"/>
                          </a:cubicBezTo>
                          <a:cubicBezTo>
                            <a:pt x="30748" y="20114"/>
                            <a:pt x="30140" y="19840"/>
                            <a:pt x="29563" y="19567"/>
                          </a:cubicBezTo>
                          <a:cubicBezTo>
                            <a:pt x="24216" y="17045"/>
                            <a:pt x="19020" y="14219"/>
                            <a:pt x="13977" y="11090"/>
                          </a:cubicBezTo>
                          <a:cubicBezTo>
                            <a:pt x="14341" y="11090"/>
                            <a:pt x="14706" y="11029"/>
                            <a:pt x="15040" y="10968"/>
                          </a:cubicBezTo>
                          <a:cubicBezTo>
                            <a:pt x="16590" y="10634"/>
                            <a:pt x="17987" y="9814"/>
                            <a:pt x="19081" y="8690"/>
                          </a:cubicBezTo>
                          <a:cubicBezTo>
                            <a:pt x="19294" y="8447"/>
                            <a:pt x="19476" y="8234"/>
                            <a:pt x="19658" y="7991"/>
                          </a:cubicBezTo>
                          <a:cubicBezTo>
                            <a:pt x="19780" y="7809"/>
                            <a:pt x="19901" y="7626"/>
                            <a:pt x="20023" y="7414"/>
                          </a:cubicBezTo>
                          <a:cubicBezTo>
                            <a:pt x="20205" y="7414"/>
                            <a:pt x="20266" y="7140"/>
                            <a:pt x="20084" y="7079"/>
                          </a:cubicBezTo>
                          <a:lnTo>
                            <a:pt x="20023" y="7079"/>
                          </a:lnTo>
                          <a:cubicBezTo>
                            <a:pt x="20005" y="7044"/>
                            <a:pt x="19966" y="7029"/>
                            <a:pt x="19925" y="7029"/>
                          </a:cubicBezTo>
                          <a:cubicBezTo>
                            <a:pt x="19896" y="7029"/>
                            <a:pt x="19866" y="7037"/>
                            <a:pt x="19841" y="7049"/>
                          </a:cubicBezTo>
                          <a:cubicBezTo>
                            <a:pt x="19704" y="7041"/>
                            <a:pt x="19568" y="7036"/>
                            <a:pt x="19432" y="7036"/>
                          </a:cubicBezTo>
                          <a:cubicBezTo>
                            <a:pt x="18598" y="7036"/>
                            <a:pt x="17773" y="7200"/>
                            <a:pt x="17015" y="7566"/>
                          </a:cubicBezTo>
                          <a:cubicBezTo>
                            <a:pt x="16134" y="7930"/>
                            <a:pt x="15314" y="8477"/>
                            <a:pt x="14645" y="9176"/>
                          </a:cubicBezTo>
                          <a:cubicBezTo>
                            <a:pt x="15131" y="7961"/>
                            <a:pt x="15314" y="6624"/>
                            <a:pt x="15253" y="5317"/>
                          </a:cubicBezTo>
                          <a:cubicBezTo>
                            <a:pt x="15222" y="4740"/>
                            <a:pt x="15131" y="4193"/>
                            <a:pt x="14979" y="3646"/>
                          </a:cubicBezTo>
                          <a:cubicBezTo>
                            <a:pt x="14957" y="3581"/>
                            <a:pt x="14904" y="3531"/>
                            <a:pt x="14842" y="3531"/>
                          </a:cubicBezTo>
                          <a:cubicBezTo>
                            <a:pt x="14818" y="3531"/>
                            <a:pt x="14792" y="3538"/>
                            <a:pt x="14767" y="3555"/>
                          </a:cubicBezTo>
                          <a:cubicBezTo>
                            <a:pt x="14402" y="3889"/>
                            <a:pt x="14098" y="4284"/>
                            <a:pt x="13916" y="4740"/>
                          </a:cubicBezTo>
                          <a:cubicBezTo>
                            <a:pt x="13217" y="6107"/>
                            <a:pt x="12883" y="7626"/>
                            <a:pt x="12944" y="9145"/>
                          </a:cubicBezTo>
                          <a:cubicBezTo>
                            <a:pt x="12944" y="9419"/>
                            <a:pt x="12974" y="9692"/>
                            <a:pt x="13004" y="9966"/>
                          </a:cubicBezTo>
                          <a:cubicBezTo>
                            <a:pt x="13035" y="10148"/>
                            <a:pt x="13065" y="10361"/>
                            <a:pt x="13126" y="10543"/>
                          </a:cubicBezTo>
                          <a:cubicBezTo>
                            <a:pt x="9085" y="7930"/>
                            <a:pt x="5287" y="4892"/>
                            <a:pt x="2188" y="1246"/>
                          </a:cubicBezTo>
                          <a:cubicBezTo>
                            <a:pt x="1945" y="1033"/>
                            <a:pt x="1763" y="821"/>
                            <a:pt x="1581" y="578"/>
                          </a:cubicBezTo>
                          <a:cubicBezTo>
                            <a:pt x="1429" y="365"/>
                            <a:pt x="1246" y="152"/>
                            <a:pt x="103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5" name="Google Shape;2085;p60"/>
                    <p:cNvSpPr/>
                    <p:nvPr/>
                  </p:nvSpPr>
                  <p:spPr>
                    <a:xfrm>
                      <a:off x="2979775" y="1509575"/>
                      <a:ext cx="1690075" cy="407075"/>
                    </a:xfrm>
                    <a:custGeom>
                      <a:avLst/>
                      <a:gdLst/>
                      <a:ahLst/>
                      <a:cxnLst/>
                      <a:rect l="l" t="t" r="r" b="b"/>
                      <a:pathLst>
                        <a:path w="67603" h="16283" extrusionOk="0">
                          <a:moveTo>
                            <a:pt x="11242" y="398"/>
                          </a:moveTo>
                          <a:cubicBezTo>
                            <a:pt x="11546" y="1157"/>
                            <a:pt x="11759" y="1947"/>
                            <a:pt x="11820" y="2798"/>
                          </a:cubicBezTo>
                          <a:cubicBezTo>
                            <a:pt x="11850" y="3588"/>
                            <a:pt x="11759" y="4408"/>
                            <a:pt x="11546" y="5198"/>
                          </a:cubicBezTo>
                          <a:cubicBezTo>
                            <a:pt x="11485" y="5077"/>
                            <a:pt x="11455" y="4986"/>
                            <a:pt x="11394" y="4864"/>
                          </a:cubicBezTo>
                          <a:cubicBezTo>
                            <a:pt x="11364" y="4773"/>
                            <a:pt x="11273" y="4530"/>
                            <a:pt x="11212" y="4378"/>
                          </a:cubicBezTo>
                          <a:cubicBezTo>
                            <a:pt x="11121" y="4044"/>
                            <a:pt x="11030" y="3679"/>
                            <a:pt x="10999" y="3345"/>
                          </a:cubicBezTo>
                          <a:cubicBezTo>
                            <a:pt x="10878" y="2646"/>
                            <a:pt x="10908" y="1917"/>
                            <a:pt x="11030" y="1218"/>
                          </a:cubicBezTo>
                          <a:cubicBezTo>
                            <a:pt x="11060" y="1036"/>
                            <a:pt x="11121" y="853"/>
                            <a:pt x="11151" y="671"/>
                          </a:cubicBezTo>
                          <a:cubicBezTo>
                            <a:pt x="11181" y="580"/>
                            <a:pt x="11212" y="489"/>
                            <a:pt x="11242" y="398"/>
                          </a:cubicBezTo>
                          <a:close/>
                          <a:moveTo>
                            <a:pt x="15222" y="1886"/>
                          </a:moveTo>
                          <a:lnTo>
                            <a:pt x="15222" y="1886"/>
                          </a:lnTo>
                          <a:cubicBezTo>
                            <a:pt x="15192" y="1947"/>
                            <a:pt x="15162" y="2008"/>
                            <a:pt x="15162" y="2069"/>
                          </a:cubicBezTo>
                          <a:cubicBezTo>
                            <a:pt x="15070" y="2221"/>
                            <a:pt x="15010" y="2403"/>
                            <a:pt x="14919" y="2555"/>
                          </a:cubicBezTo>
                          <a:cubicBezTo>
                            <a:pt x="14767" y="2889"/>
                            <a:pt x="14554" y="3193"/>
                            <a:pt x="14341" y="3466"/>
                          </a:cubicBezTo>
                          <a:cubicBezTo>
                            <a:pt x="13886" y="4044"/>
                            <a:pt x="13308" y="4530"/>
                            <a:pt x="12670" y="4894"/>
                          </a:cubicBezTo>
                          <a:cubicBezTo>
                            <a:pt x="12518" y="4986"/>
                            <a:pt x="12336" y="5077"/>
                            <a:pt x="12154" y="5168"/>
                          </a:cubicBezTo>
                          <a:lnTo>
                            <a:pt x="11971" y="5229"/>
                          </a:lnTo>
                          <a:cubicBezTo>
                            <a:pt x="12002" y="5137"/>
                            <a:pt x="12032" y="5046"/>
                            <a:pt x="12032" y="4986"/>
                          </a:cubicBezTo>
                          <a:cubicBezTo>
                            <a:pt x="12093" y="4803"/>
                            <a:pt x="12154" y="4651"/>
                            <a:pt x="12245" y="4499"/>
                          </a:cubicBezTo>
                          <a:cubicBezTo>
                            <a:pt x="12397" y="4165"/>
                            <a:pt x="12579" y="3861"/>
                            <a:pt x="12792" y="3558"/>
                          </a:cubicBezTo>
                          <a:cubicBezTo>
                            <a:pt x="13248" y="2980"/>
                            <a:pt x="13794" y="2525"/>
                            <a:pt x="14463" y="2190"/>
                          </a:cubicBezTo>
                          <a:cubicBezTo>
                            <a:pt x="14706" y="2069"/>
                            <a:pt x="14949" y="1978"/>
                            <a:pt x="15222" y="1886"/>
                          </a:cubicBezTo>
                          <a:close/>
                          <a:moveTo>
                            <a:pt x="9754" y="6292"/>
                          </a:moveTo>
                          <a:cubicBezTo>
                            <a:pt x="9693" y="6383"/>
                            <a:pt x="9632" y="6444"/>
                            <a:pt x="9571" y="6535"/>
                          </a:cubicBezTo>
                          <a:cubicBezTo>
                            <a:pt x="9207" y="6930"/>
                            <a:pt x="8781" y="7264"/>
                            <a:pt x="8295" y="7538"/>
                          </a:cubicBezTo>
                          <a:cubicBezTo>
                            <a:pt x="7657" y="7872"/>
                            <a:pt x="6958" y="8085"/>
                            <a:pt x="6259" y="8145"/>
                          </a:cubicBezTo>
                          <a:cubicBezTo>
                            <a:pt x="6047" y="8176"/>
                            <a:pt x="5834" y="8176"/>
                            <a:pt x="5652" y="8176"/>
                          </a:cubicBezTo>
                          <a:lnTo>
                            <a:pt x="5287" y="8176"/>
                          </a:lnTo>
                          <a:cubicBezTo>
                            <a:pt x="5378" y="8115"/>
                            <a:pt x="5439" y="8024"/>
                            <a:pt x="5500" y="7963"/>
                          </a:cubicBezTo>
                          <a:cubicBezTo>
                            <a:pt x="5591" y="7902"/>
                            <a:pt x="5743" y="7720"/>
                            <a:pt x="5895" y="7598"/>
                          </a:cubicBezTo>
                          <a:cubicBezTo>
                            <a:pt x="6138" y="7355"/>
                            <a:pt x="6411" y="7173"/>
                            <a:pt x="6715" y="6991"/>
                          </a:cubicBezTo>
                          <a:cubicBezTo>
                            <a:pt x="7292" y="6626"/>
                            <a:pt x="7961" y="6414"/>
                            <a:pt x="8629" y="6322"/>
                          </a:cubicBezTo>
                          <a:cubicBezTo>
                            <a:pt x="8842" y="6322"/>
                            <a:pt x="9024" y="6292"/>
                            <a:pt x="9207" y="6292"/>
                          </a:cubicBezTo>
                          <a:cubicBezTo>
                            <a:pt x="9328" y="6292"/>
                            <a:pt x="9436" y="6306"/>
                            <a:pt x="9549" y="6306"/>
                          </a:cubicBezTo>
                          <a:cubicBezTo>
                            <a:pt x="9605" y="6306"/>
                            <a:pt x="9662" y="6302"/>
                            <a:pt x="9723" y="6292"/>
                          </a:cubicBezTo>
                          <a:close/>
                          <a:moveTo>
                            <a:pt x="26616" y="5107"/>
                          </a:moveTo>
                          <a:cubicBezTo>
                            <a:pt x="26707" y="5381"/>
                            <a:pt x="26768" y="5654"/>
                            <a:pt x="26829" y="5958"/>
                          </a:cubicBezTo>
                          <a:cubicBezTo>
                            <a:pt x="26889" y="6292"/>
                            <a:pt x="26889" y="6626"/>
                            <a:pt x="26859" y="6960"/>
                          </a:cubicBezTo>
                          <a:cubicBezTo>
                            <a:pt x="26829" y="7325"/>
                            <a:pt x="26768" y="7659"/>
                            <a:pt x="26646" y="7963"/>
                          </a:cubicBezTo>
                          <a:cubicBezTo>
                            <a:pt x="26555" y="8237"/>
                            <a:pt x="26464" y="8449"/>
                            <a:pt x="26343" y="8692"/>
                          </a:cubicBezTo>
                          <a:cubicBezTo>
                            <a:pt x="26191" y="8115"/>
                            <a:pt x="26130" y="7507"/>
                            <a:pt x="26160" y="6930"/>
                          </a:cubicBezTo>
                          <a:cubicBezTo>
                            <a:pt x="26191" y="6596"/>
                            <a:pt x="26251" y="6262"/>
                            <a:pt x="26343" y="5927"/>
                          </a:cubicBezTo>
                          <a:cubicBezTo>
                            <a:pt x="26373" y="5775"/>
                            <a:pt x="26434" y="5624"/>
                            <a:pt x="26494" y="5441"/>
                          </a:cubicBezTo>
                          <a:cubicBezTo>
                            <a:pt x="26555" y="5350"/>
                            <a:pt x="26586" y="5229"/>
                            <a:pt x="26616" y="5107"/>
                          </a:cubicBezTo>
                          <a:close/>
                          <a:moveTo>
                            <a:pt x="29472" y="6079"/>
                          </a:moveTo>
                          <a:lnTo>
                            <a:pt x="29411" y="6292"/>
                          </a:lnTo>
                          <a:cubicBezTo>
                            <a:pt x="29350" y="6474"/>
                            <a:pt x="29290" y="6626"/>
                            <a:pt x="29198" y="6778"/>
                          </a:cubicBezTo>
                          <a:cubicBezTo>
                            <a:pt x="29047" y="7112"/>
                            <a:pt x="28834" y="7416"/>
                            <a:pt x="28591" y="7690"/>
                          </a:cubicBezTo>
                          <a:cubicBezTo>
                            <a:pt x="28317" y="7993"/>
                            <a:pt x="27983" y="8237"/>
                            <a:pt x="27619" y="8419"/>
                          </a:cubicBezTo>
                          <a:cubicBezTo>
                            <a:pt x="27345" y="8540"/>
                            <a:pt x="27041" y="8662"/>
                            <a:pt x="26768" y="8723"/>
                          </a:cubicBezTo>
                          <a:cubicBezTo>
                            <a:pt x="27072" y="8115"/>
                            <a:pt x="27497" y="7538"/>
                            <a:pt x="28014" y="7052"/>
                          </a:cubicBezTo>
                          <a:cubicBezTo>
                            <a:pt x="28469" y="6657"/>
                            <a:pt x="28955" y="6322"/>
                            <a:pt x="29472" y="6079"/>
                          </a:cubicBezTo>
                          <a:close/>
                          <a:moveTo>
                            <a:pt x="48455" y="5865"/>
                          </a:moveTo>
                          <a:cubicBezTo>
                            <a:pt x="48515" y="5865"/>
                            <a:pt x="48573" y="5891"/>
                            <a:pt x="48613" y="5958"/>
                          </a:cubicBezTo>
                          <a:cubicBezTo>
                            <a:pt x="48674" y="6140"/>
                            <a:pt x="48674" y="6292"/>
                            <a:pt x="48674" y="6474"/>
                          </a:cubicBezTo>
                          <a:cubicBezTo>
                            <a:pt x="48674" y="6626"/>
                            <a:pt x="48674" y="6778"/>
                            <a:pt x="48643" y="6930"/>
                          </a:cubicBezTo>
                          <a:cubicBezTo>
                            <a:pt x="48583" y="7568"/>
                            <a:pt x="48400" y="8176"/>
                            <a:pt x="48066" y="8723"/>
                          </a:cubicBezTo>
                          <a:cubicBezTo>
                            <a:pt x="47762" y="9270"/>
                            <a:pt x="47307" y="9756"/>
                            <a:pt x="46760" y="10151"/>
                          </a:cubicBezTo>
                          <a:lnTo>
                            <a:pt x="46608" y="10151"/>
                          </a:lnTo>
                          <a:cubicBezTo>
                            <a:pt x="46638" y="9877"/>
                            <a:pt x="46669" y="9604"/>
                            <a:pt x="46729" y="9330"/>
                          </a:cubicBezTo>
                          <a:cubicBezTo>
                            <a:pt x="46912" y="8267"/>
                            <a:pt x="47337" y="7264"/>
                            <a:pt x="47914" y="6383"/>
                          </a:cubicBezTo>
                          <a:cubicBezTo>
                            <a:pt x="48005" y="6231"/>
                            <a:pt x="48127" y="6110"/>
                            <a:pt x="48248" y="5958"/>
                          </a:cubicBezTo>
                          <a:cubicBezTo>
                            <a:pt x="48300" y="5907"/>
                            <a:pt x="48379" y="5865"/>
                            <a:pt x="48455" y="5865"/>
                          </a:cubicBezTo>
                          <a:close/>
                          <a:moveTo>
                            <a:pt x="574" y="443"/>
                          </a:moveTo>
                          <a:cubicBezTo>
                            <a:pt x="631" y="443"/>
                            <a:pt x="684" y="459"/>
                            <a:pt x="730" y="489"/>
                          </a:cubicBezTo>
                          <a:cubicBezTo>
                            <a:pt x="3495" y="2676"/>
                            <a:pt x="6806" y="4165"/>
                            <a:pt x="10088" y="5350"/>
                          </a:cubicBezTo>
                          <a:cubicBezTo>
                            <a:pt x="14250" y="6809"/>
                            <a:pt x="18565" y="7811"/>
                            <a:pt x="22879" y="8692"/>
                          </a:cubicBezTo>
                          <a:cubicBezTo>
                            <a:pt x="27497" y="9664"/>
                            <a:pt x="32146" y="10303"/>
                            <a:pt x="36855" y="10637"/>
                          </a:cubicBezTo>
                          <a:cubicBezTo>
                            <a:pt x="38365" y="10736"/>
                            <a:pt x="39875" y="10782"/>
                            <a:pt x="41385" y="10782"/>
                          </a:cubicBezTo>
                          <a:cubicBezTo>
                            <a:pt x="43126" y="10782"/>
                            <a:pt x="44867" y="10720"/>
                            <a:pt x="46608" y="10606"/>
                          </a:cubicBezTo>
                          <a:lnTo>
                            <a:pt x="46729" y="10606"/>
                          </a:lnTo>
                          <a:cubicBezTo>
                            <a:pt x="48218" y="10485"/>
                            <a:pt x="49707" y="10303"/>
                            <a:pt x="51196" y="10090"/>
                          </a:cubicBezTo>
                          <a:cubicBezTo>
                            <a:pt x="55966" y="9361"/>
                            <a:pt x="60645" y="7963"/>
                            <a:pt x="65020" y="5927"/>
                          </a:cubicBezTo>
                          <a:cubicBezTo>
                            <a:pt x="65567" y="5684"/>
                            <a:pt x="66083" y="5411"/>
                            <a:pt x="66630" y="5137"/>
                          </a:cubicBezTo>
                          <a:cubicBezTo>
                            <a:pt x="66660" y="5107"/>
                            <a:pt x="66691" y="5077"/>
                            <a:pt x="66721" y="5016"/>
                          </a:cubicBezTo>
                          <a:lnTo>
                            <a:pt x="66752" y="5016"/>
                          </a:lnTo>
                          <a:cubicBezTo>
                            <a:pt x="66843" y="5046"/>
                            <a:pt x="66904" y="5077"/>
                            <a:pt x="66964" y="5137"/>
                          </a:cubicBezTo>
                          <a:cubicBezTo>
                            <a:pt x="67086" y="5289"/>
                            <a:pt x="67177" y="5441"/>
                            <a:pt x="67207" y="5624"/>
                          </a:cubicBezTo>
                          <a:cubicBezTo>
                            <a:pt x="67268" y="5775"/>
                            <a:pt x="67268" y="5927"/>
                            <a:pt x="67238" y="6079"/>
                          </a:cubicBezTo>
                          <a:lnTo>
                            <a:pt x="67238" y="6110"/>
                          </a:lnTo>
                          <a:cubicBezTo>
                            <a:pt x="67238" y="6110"/>
                            <a:pt x="67238" y="6110"/>
                            <a:pt x="67238" y="6140"/>
                          </a:cubicBezTo>
                          <a:cubicBezTo>
                            <a:pt x="67207" y="6140"/>
                            <a:pt x="67177" y="6140"/>
                            <a:pt x="67177" y="6170"/>
                          </a:cubicBezTo>
                          <a:cubicBezTo>
                            <a:pt x="62893" y="8358"/>
                            <a:pt x="58336" y="9938"/>
                            <a:pt x="53596" y="10789"/>
                          </a:cubicBezTo>
                          <a:cubicBezTo>
                            <a:pt x="49812" y="11448"/>
                            <a:pt x="45990" y="11793"/>
                            <a:pt x="42159" y="11793"/>
                          </a:cubicBezTo>
                          <a:cubicBezTo>
                            <a:pt x="41222" y="11793"/>
                            <a:pt x="40284" y="11772"/>
                            <a:pt x="39346" y="11731"/>
                          </a:cubicBezTo>
                          <a:cubicBezTo>
                            <a:pt x="34667" y="11518"/>
                            <a:pt x="29988" y="10941"/>
                            <a:pt x="25401" y="10029"/>
                          </a:cubicBezTo>
                          <a:cubicBezTo>
                            <a:pt x="21056" y="9239"/>
                            <a:pt x="16772" y="8206"/>
                            <a:pt x="12549" y="6930"/>
                          </a:cubicBezTo>
                          <a:cubicBezTo>
                            <a:pt x="11728" y="6657"/>
                            <a:pt x="10908" y="6383"/>
                            <a:pt x="10118" y="6079"/>
                          </a:cubicBezTo>
                          <a:lnTo>
                            <a:pt x="10088" y="6079"/>
                          </a:lnTo>
                          <a:cubicBezTo>
                            <a:pt x="7019" y="4986"/>
                            <a:pt x="4102" y="3436"/>
                            <a:pt x="1489" y="1492"/>
                          </a:cubicBezTo>
                          <a:cubicBezTo>
                            <a:pt x="1155" y="1248"/>
                            <a:pt x="821" y="975"/>
                            <a:pt x="487" y="732"/>
                          </a:cubicBezTo>
                          <a:cubicBezTo>
                            <a:pt x="517" y="641"/>
                            <a:pt x="487" y="550"/>
                            <a:pt x="396" y="519"/>
                          </a:cubicBezTo>
                          <a:lnTo>
                            <a:pt x="396" y="489"/>
                          </a:lnTo>
                          <a:cubicBezTo>
                            <a:pt x="456" y="459"/>
                            <a:pt x="517" y="443"/>
                            <a:pt x="574" y="443"/>
                          </a:cubicBezTo>
                          <a:close/>
                          <a:moveTo>
                            <a:pt x="19993" y="9847"/>
                          </a:moveTo>
                          <a:cubicBezTo>
                            <a:pt x="20114" y="9999"/>
                            <a:pt x="20205" y="10151"/>
                            <a:pt x="20327" y="10303"/>
                          </a:cubicBezTo>
                          <a:lnTo>
                            <a:pt x="20327" y="10333"/>
                          </a:lnTo>
                          <a:cubicBezTo>
                            <a:pt x="20570" y="10667"/>
                            <a:pt x="20752" y="11062"/>
                            <a:pt x="20934" y="11457"/>
                          </a:cubicBezTo>
                          <a:cubicBezTo>
                            <a:pt x="21026" y="11609"/>
                            <a:pt x="21056" y="11791"/>
                            <a:pt x="21056" y="11974"/>
                          </a:cubicBezTo>
                          <a:cubicBezTo>
                            <a:pt x="21046" y="12046"/>
                            <a:pt x="21007" y="12073"/>
                            <a:pt x="20958" y="12073"/>
                          </a:cubicBezTo>
                          <a:cubicBezTo>
                            <a:pt x="20864" y="12073"/>
                            <a:pt x="20731" y="11973"/>
                            <a:pt x="20691" y="11913"/>
                          </a:cubicBezTo>
                          <a:cubicBezTo>
                            <a:pt x="20418" y="11548"/>
                            <a:pt x="20236" y="11153"/>
                            <a:pt x="20144" y="10728"/>
                          </a:cubicBezTo>
                          <a:cubicBezTo>
                            <a:pt x="20084" y="10424"/>
                            <a:pt x="20023" y="10151"/>
                            <a:pt x="19993" y="9847"/>
                          </a:cubicBezTo>
                          <a:close/>
                          <a:moveTo>
                            <a:pt x="19537" y="9452"/>
                          </a:moveTo>
                          <a:lnTo>
                            <a:pt x="19537" y="9452"/>
                          </a:lnTo>
                          <a:cubicBezTo>
                            <a:pt x="19415" y="10151"/>
                            <a:pt x="19111" y="10789"/>
                            <a:pt x="18656" y="11366"/>
                          </a:cubicBezTo>
                          <a:cubicBezTo>
                            <a:pt x="18413" y="11670"/>
                            <a:pt x="18139" y="11913"/>
                            <a:pt x="17835" y="12156"/>
                          </a:cubicBezTo>
                          <a:cubicBezTo>
                            <a:pt x="17562" y="12338"/>
                            <a:pt x="17258" y="12520"/>
                            <a:pt x="16954" y="12672"/>
                          </a:cubicBezTo>
                          <a:cubicBezTo>
                            <a:pt x="17045" y="12460"/>
                            <a:pt x="17106" y="12247"/>
                            <a:pt x="17167" y="12034"/>
                          </a:cubicBezTo>
                          <a:cubicBezTo>
                            <a:pt x="17531" y="11092"/>
                            <a:pt x="18200" y="10272"/>
                            <a:pt x="19051" y="9725"/>
                          </a:cubicBezTo>
                          <a:cubicBezTo>
                            <a:pt x="19203" y="9634"/>
                            <a:pt x="19354" y="9543"/>
                            <a:pt x="19537" y="9452"/>
                          </a:cubicBezTo>
                          <a:close/>
                          <a:moveTo>
                            <a:pt x="46942" y="12277"/>
                          </a:moveTo>
                          <a:cubicBezTo>
                            <a:pt x="47215" y="12338"/>
                            <a:pt x="47489" y="12399"/>
                            <a:pt x="47762" y="12520"/>
                          </a:cubicBezTo>
                          <a:cubicBezTo>
                            <a:pt x="48097" y="12642"/>
                            <a:pt x="48461" y="12794"/>
                            <a:pt x="48795" y="12946"/>
                          </a:cubicBezTo>
                          <a:cubicBezTo>
                            <a:pt x="49494" y="13250"/>
                            <a:pt x="50132" y="13645"/>
                            <a:pt x="50740" y="14070"/>
                          </a:cubicBezTo>
                          <a:cubicBezTo>
                            <a:pt x="50831" y="14131"/>
                            <a:pt x="51074" y="14283"/>
                            <a:pt x="50953" y="14404"/>
                          </a:cubicBezTo>
                          <a:cubicBezTo>
                            <a:pt x="50898" y="14459"/>
                            <a:pt x="50821" y="14470"/>
                            <a:pt x="50749" y="14470"/>
                          </a:cubicBezTo>
                          <a:cubicBezTo>
                            <a:pt x="50701" y="14470"/>
                            <a:pt x="50655" y="14465"/>
                            <a:pt x="50618" y="14465"/>
                          </a:cubicBezTo>
                          <a:cubicBezTo>
                            <a:pt x="50284" y="14435"/>
                            <a:pt x="49980" y="14404"/>
                            <a:pt x="49676" y="14313"/>
                          </a:cubicBezTo>
                          <a:cubicBezTo>
                            <a:pt x="49069" y="14131"/>
                            <a:pt x="48492" y="13857"/>
                            <a:pt x="48005" y="13462"/>
                          </a:cubicBezTo>
                          <a:cubicBezTo>
                            <a:pt x="47580" y="13128"/>
                            <a:pt x="47215" y="12733"/>
                            <a:pt x="46942" y="12277"/>
                          </a:cubicBezTo>
                          <a:close/>
                          <a:moveTo>
                            <a:pt x="35123" y="11791"/>
                          </a:moveTo>
                          <a:cubicBezTo>
                            <a:pt x="35336" y="12794"/>
                            <a:pt x="35002" y="13827"/>
                            <a:pt x="34272" y="14526"/>
                          </a:cubicBezTo>
                          <a:lnTo>
                            <a:pt x="34272" y="14556"/>
                          </a:lnTo>
                          <a:cubicBezTo>
                            <a:pt x="34090" y="14738"/>
                            <a:pt x="33877" y="14890"/>
                            <a:pt x="33634" y="15012"/>
                          </a:cubicBezTo>
                          <a:cubicBezTo>
                            <a:pt x="33634" y="15012"/>
                            <a:pt x="33574" y="15042"/>
                            <a:pt x="33574" y="15042"/>
                          </a:cubicBezTo>
                          <a:cubicBezTo>
                            <a:pt x="33543" y="15012"/>
                            <a:pt x="33574" y="14890"/>
                            <a:pt x="33574" y="14890"/>
                          </a:cubicBezTo>
                          <a:cubicBezTo>
                            <a:pt x="33574" y="14769"/>
                            <a:pt x="33574" y="14647"/>
                            <a:pt x="33604" y="14495"/>
                          </a:cubicBezTo>
                          <a:cubicBezTo>
                            <a:pt x="33665" y="14040"/>
                            <a:pt x="33817" y="13553"/>
                            <a:pt x="34029" y="13128"/>
                          </a:cubicBezTo>
                          <a:cubicBezTo>
                            <a:pt x="34151" y="12885"/>
                            <a:pt x="34303" y="12642"/>
                            <a:pt x="34455" y="12429"/>
                          </a:cubicBezTo>
                          <a:cubicBezTo>
                            <a:pt x="34607" y="12217"/>
                            <a:pt x="34819" y="12004"/>
                            <a:pt x="34971" y="11791"/>
                          </a:cubicBezTo>
                          <a:close/>
                          <a:moveTo>
                            <a:pt x="35670" y="12034"/>
                          </a:moveTo>
                          <a:cubicBezTo>
                            <a:pt x="36642" y="12794"/>
                            <a:pt x="37675" y="13766"/>
                            <a:pt x="37554" y="15103"/>
                          </a:cubicBezTo>
                          <a:lnTo>
                            <a:pt x="37554" y="15133"/>
                          </a:lnTo>
                          <a:cubicBezTo>
                            <a:pt x="37523" y="15376"/>
                            <a:pt x="37463" y="15620"/>
                            <a:pt x="37311" y="15832"/>
                          </a:cubicBezTo>
                          <a:cubicBezTo>
                            <a:pt x="36976" y="15225"/>
                            <a:pt x="36642" y="14587"/>
                            <a:pt x="36338" y="13918"/>
                          </a:cubicBezTo>
                          <a:cubicBezTo>
                            <a:pt x="36187" y="13553"/>
                            <a:pt x="36035" y="13189"/>
                            <a:pt x="35913" y="12824"/>
                          </a:cubicBezTo>
                          <a:cubicBezTo>
                            <a:pt x="35822" y="12581"/>
                            <a:pt x="35761" y="12308"/>
                            <a:pt x="35670" y="12034"/>
                          </a:cubicBezTo>
                          <a:close/>
                          <a:moveTo>
                            <a:pt x="11189" y="0"/>
                          </a:moveTo>
                          <a:cubicBezTo>
                            <a:pt x="11167" y="0"/>
                            <a:pt x="11144" y="10"/>
                            <a:pt x="11121" y="33"/>
                          </a:cubicBezTo>
                          <a:cubicBezTo>
                            <a:pt x="10908" y="337"/>
                            <a:pt x="10787" y="671"/>
                            <a:pt x="10756" y="1036"/>
                          </a:cubicBezTo>
                          <a:cubicBezTo>
                            <a:pt x="10665" y="1400"/>
                            <a:pt x="10604" y="1765"/>
                            <a:pt x="10604" y="2130"/>
                          </a:cubicBezTo>
                          <a:cubicBezTo>
                            <a:pt x="10574" y="2889"/>
                            <a:pt x="10665" y="3649"/>
                            <a:pt x="10878" y="4348"/>
                          </a:cubicBezTo>
                          <a:cubicBezTo>
                            <a:pt x="10938" y="4560"/>
                            <a:pt x="10999" y="4742"/>
                            <a:pt x="11090" y="4925"/>
                          </a:cubicBezTo>
                          <a:cubicBezTo>
                            <a:pt x="11151" y="5077"/>
                            <a:pt x="11212" y="5198"/>
                            <a:pt x="11273" y="5320"/>
                          </a:cubicBezTo>
                          <a:cubicBezTo>
                            <a:pt x="7900" y="4287"/>
                            <a:pt x="4680" y="2737"/>
                            <a:pt x="1732" y="762"/>
                          </a:cubicBezTo>
                          <a:cubicBezTo>
                            <a:pt x="1520" y="671"/>
                            <a:pt x="1337" y="550"/>
                            <a:pt x="1186" y="428"/>
                          </a:cubicBezTo>
                          <a:cubicBezTo>
                            <a:pt x="1034" y="307"/>
                            <a:pt x="851" y="185"/>
                            <a:pt x="669" y="94"/>
                          </a:cubicBezTo>
                          <a:cubicBezTo>
                            <a:pt x="487" y="185"/>
                            <a:pt x="304" y="276"/>
                            <a:pt x="92" y="337"/>
                          </a:cubicBezTo>
                          <a:lnTo>
                            <a:pt x="92" y="367"/>
                          </a:lnTo>
                          <a:cubicBezTo>
                            <a:pt x="61" y="398"/>
                            <a:pt x="61" y="459"/>
                            <a:pt x="61" y="519"/>
                          </a:cubicBezTo>
                          <a:cubicBezTo>
                            <a:pt x="1" y="550"/>
                            <a:pt x="1" y="610"/>
                            <a:pt x="61" y="641"/>
                          </a:cubicBezTo>
                          <a:cubicBezTo>
                            <a:pt x="61" y="702"/>
                            <a:pt x="92" y="732"/>
                            <a:pt x="122" y="762"/>
                          </a:cubicBezTo>
                          <a:cubicBezTo>
                            <a:pt x="153" y="793"/>
                            <a:pt x="213" y="823"/>
                            <a:pt x="244" y="823"/>
                          </a:cubicBezTo>
                          <a:cubicBezTo>
                            <a:pt x="2674" y="3132"/>
                            <a:pt x="5743" y="4742"/>
                            <a:pt x="8872" y="5988"/>
                          </a:cubicBezTo>
                          <a:lnTo>
                            <a:pt x="8720" y="5988"/>
                          </a:lnTo>
                          <a:cubicBezTo>
                            <a:pt x="8356" y="6019"/>
                            <a:pt x="7991" y="6110"/>
                            <a:pt x="7657" y="6201"/>
                          </a:cubicBezTo>
                          <a:cubicBezTo>
                            <a:pt x="6958" y="6414"/>
                            <a:pt x="6290" y="6778"/>
                            <a:pt x="5743" y="7264"/>
                          </a:cubicBezTo>
                          <a:cubicBezTo>
                            <a:pt x="5591" y="7386"/>
                            <a:pt x="5439" y="7507"/>
                            <a:pt x="5318" y="7659"/>
                          </a:cubicBezTo>
                          <a:cubicBezTo>
                            <a:pt x="5166" y="7811"/>
                            <a:pt x="5044" y="7993"/>
                            <a:pt x="4983" y="8176"/>
                          </a:cubicBezTo>
                          <a:cubicBezTo>
                            <a:pt x="4983" y="8206"/>
                            <a:pt x="4983" y="8206"/>
                            <a:pt x="4983" y="8206"/>
                          </a:cubicBezTo>
                          <a:cubicBezTo>
                            <a:pt x="4923" y="8267"/>
                            <a:pt x="4923" y="8328"/>
                            <a:pt x="4983" y="8358"/>
                          </a:cubicBezTo>
                          <a:cubicBezTo>
                            <a:pt x="5135" y="8449"/>
                            <a:pt x="5318" y="8480"/>
                            <a:pt x="5500" y="8480"/>
                          </a:cubicBezTo>
                          <a:cubicBezTo>
                            <a:pt x="5591" y="8495"/>
                            <a:pt x="5690" y="8502"/>
                            <a:pt x="5789" y="8502"/>
                          </a:cubicBezTo>
                          <a:cubicBezTo>
                            <a:pt x="5887" y="8502"/>
                            <a:pt x="5986" y="8495"/>
                            <a:pt x="6077" y="8480"/>
                          </a:cubicBezTo>
                          <a:cubicBezTo>
                            <a:pt x="6472" y="8480"/>
                            <a:pt x="6837" y="8419"/>
                            <a:pt x="7232" y="8297"/>
                          </a:cubicBezTo>
                          <a:cubicBezTo>
                            <a:pt x="7961" y="8115"/>
                            <a:pt x="8660" y="7750"/>
                            <a:pt x="9267" y="7264"/>
                          </a:cubicBezTo>
                          <a:cubicBezTo>
                            <a:pt x="9419" y="7112"/>
                            <a:pt x="9571" y="6991"/>
                            <a:pt x="9723" y="6839"/>
                          </a:cubicBezTo>
                          <a:cubicBezTo>
                            <a:pt x="9845" y="6717"/>
                            <a:pt x="9966" y="6596"/>
                            <a:pt x="10057" y="6444"/>
                          </a:cubicBezTo>
                          <a:cubicBezTo>
                            <a:pt x="10300" y="6535"/>
                            <a:pt x="10513" y="6626"/>
                            <a:pt x="10756" y="6687"/>
                          </a:cubicBezTo>
                          <a:cubicBezTo>
                            <a:pt x="13612" y="7690"/>
                            <a:pt x="16498" y="8510"/>
                            <a:pt x="19446" y="9148"/>
                          </a:cubicBezTo>
                          <a:cubicBezTo>
                            <a:pt x="19294" y="9209"/>
                            <a:pt x="19142" y="9300"/>
                            <a:pt x="18990" y="9391"/>
                          </a:cubicBezTo>
                          <a:cubicBezTo>
                            <a:pt x="18686" y="9573"/>
                            <a:pt x="18382" y="9786"/>
                            <a:pt x="18139" y="10029"/>
                          </a:cubicBezTo>
                          <a:cubicBezTo>
                            <a:pt x="17592" y="10515"/>
                            <a:pt x="17197" y="11123"/>
                            <a:pt x="16924" y="11791"/>
                          </a:cubicBezTo>
                          <a:cubicBezTo>
                            <a:pt x="16742" y="12156"/>
                            <a:pt x="16650" y="12551"/>
                            <a:pt x="16681" y="12976"/>
                          </a:cubicBezTo>
                          <a:cubicBezTo>
                            <a:pt x="16696" y="13007"/>
                            <a:pt x="16726" y="13022"/>
                            <a:pt x="16757" y="13022"/>
                          </a:cubicBezTo>
                          <a:cubicBezTo>
                            <a:pt x="16787" y="13022"/>
                            <a:pt x="16817" y="13007"/>
                            <a:pt x="16833" y="12976"/>
                          </a:cubicBezTo>
                          <a:cubicBezTo>
                            <a:pt x="16833" y="12946"/>
                            <a:pt x="16863" y="12915"/>
                            <a:pt x="16863" y="12885"/>
                          </a:cubicBezTo>
                          <a:cubicBezTo>
                            <a:pt x="16878" y="12900"/>
                            <a:pt x="16893" y="12908"/>
                            <a:pt x="16909" y="12908"/>
                          </a:cubicBezTo>
                          <a:cubicBezTo>
                            <a:pt x="16924" y="12908"/>
                            <a:pt x="16939" y="12900"/>
                            <a:pt x="16954" y="12885"/>
                          </a:cubicBezTo>
                          <a:cubicBezTo>
                            <a:pt x="17349" y="12794"/>
                            <a:pt x="17714" y="12612"/>
                            <a:pt x="18018" y="12369"/>
                          </a:cubicBezTo>
                          <a:cubicBezTo>
                            <a:pt x="18352" y="12125"/>
                            <a:pt x="18656" y="11822"/>
                            <a:pt x="18899" y="11518"/>
                          </a:cubicBezTo>
                          <a:cubicBezTo>
                            <a:pt x="19294" y="11062"/>
                            <a:pt x="19567" y="10515"/>
                            <a:pt x="19719" y="9938"/>
                          </a:cubicBezTo>
                          <a:cubicBezTo>
                            <a:pt x="19749" y="10211"/>
                            <a:pt x="19810" y="10515"/>
                            <a:pt x="19871" y="10789"/>
                          </a:cubicBezTo>
                          <a:cubicBezTo>
                            <a:pt x="19932" y="11062"/>
                            <a:pt x="20023" y="11305"/>
                            <a:pt x="20114" y="11548"/>
                          </a:cubicBezTo>
                          <a:cubicBezTo>
                            <a:pt x="20236" y="11761"/>
                            <a:pt x="20357" y="11974"/>
                            <a:pt x="20539" y="12186"/>
                          </a:cubicBezTo>
                          <a:cubicBezTo>
                            <a:pt x="20643" y="12289"/>
                            <a:pt x="20788" y="12351"/>
                            <a:pt x="20928" y="12351"/>
                          </a:cubicBezTo>
                          <a:cubicBezTo>
                            <a:pt x="20994" y="12351"/>
                            <a:pt x="21058" y="12337"/>
                            <a:pt x="21117" y="12308"/>
                          </a:cubicBezTo>
                          <a:cubicBezTo>
                            <a:pt x="21299" y="12217"/>
                            <a:pt x="21390" y="12034"/>
                            <a:pt x="21360" y="11852"/>
                          </a:cubicBezTo>
                          <a:cubicBezTo>
                            <a:pt x="21329" y="11609"/>
                            <a:pt x="21269" y="11396"/>
                            <a:pt x="21147" y="11184"/>
                          </a:cubicBezTo>
                          <a:cubicBezTo>
                            <a:pt x="21056" y="10941"/>
                            <a:pt x="20934" y="10698"/>
                            <a:pt x="20813" y="10485"/>
                          </a:cubicBezTo>
                          <a:cubicBezTo>
                            <a:pt x="20661" y="10211"/>
                            <a:pt x="20509" y="9968"/>
                            <a:pt x="20327" y="9756"/>
                          </a:cubicBezTo>
                          <a:cubicBezTo>
                            <a:pt x="20205" y="9573"/>
                            <a:pt x="20084" y="9391"/>
                            <a:pt x="19962" y="9239"/>
                          </a:cubicBezTo>
                          <a:lnTo>
                            <a:pt x="19962" y="9239"/>
                          </a:lnTo>
                          <a:cubicBezTo>
                            <a:pt x="21177" y="9513"/>
                            <a:pt x="22393" y="9786"/>
                            <a:pt x="23608" y="10029"/>
                          </a:cubicBezTo>
                          <a:cubicBezTo>
                            <a:pt x="27254" y="10789"/>
                            <a:pt x="30930" y="11366"/>
                            <a:pt x="34637" y="11731"/>
                          </a:cubicBezTo>
                          <a:cubicBezTo>
                            <a:pt x="34485" y="11882"/>
                            <a:pt x="34333" y="12034"/>
                            <a:pt x="34212" y="12186"/>
                          </a:cubicBezTo>
                          <a:cubicBezTo>
                            <a:pt x="34060" y="12429"/>
                            <a:pt x="33908" y="12672"/>
                            <a:pt x="33756" y="12915"/>
                          </a:cubicBezTo>
                          <a:cubicBezTo>
                            <a:pt x="33513" y="13432"/>
                            <a:pt x="33331" y="13979"/>
                            <a:pt x="33270" y="14556"/>
                          </a:cubicBezTo>
                          <a:cubicBezTo>
                            <a:pt x="33239" y="14799"/>
                            <a:pt x="33179" y="15194"/>
                            <a:pt x="33452" y="15316"/>
                          </a:cubicBezTo>
                          <a:cubicBezTo>
                            <a:pt x="33500" y="15337"/>
                            <a:pt x="33547" y="15346"/>
                            <a:pt x="33594" y="15346"/>
                          </a:cubicBezTo>
                          <a:cubicBezTo>
                            <a:pt x="33818" y="15346"/>
                            <a:pt x="34031" y="15137"/>
                            <a:pt x="34181" y="15012"/>
                          </a:cubicBezTo>
                          <a:cubicBezTo>
                            <a:pt x="34667" y="14678"/>
                            <a:pt x="35032" y="14192"/>
                            <a:pt x="35275" y="13645"/>
                          </a:cubicBezTo>
                          <a:cubicBezTo>
                            <a:pt x="35397" y="13310"/>
                            <a:pt x="35488" y="12946"/>
                            <a:pt x="35518" y="12612"/>
                          </a:cubicBezTo>
                          <a:cubicBezTo>
                            <a:pt x="35548" y="12703"/>
                            <a:pt x="35579" y="12794"/>
                            <a:pt x="35609" y="12885"/>
                          </a:cubicBezTo>
                          <a:cubicBezTo>
                            <a:pt x="35731" y="13250"/>
                            <a:pt x="35883" y="13645"/>
                            <a:pt x="36035" y="14009"/>
                          </a:cubicBezTo>
                          <a:cubicBezTo>
                            <a:pt x="36369" y="14769"/>
                            <a:pt x="36733" y="15498"/>
                            <a:pt x="37159" y="16197"/>
                          </a:cubicBezTo>
                          <a:cubicBezTo>
                            <a:pt x="37194" y="16250"/>
                            <a:pt x="37250" y="16282"/>
                            <a:pt x="37308" y="16282"/>
                          </a:cubicBezTo>
                          <a:cubicBezTo>
                            <a:pt x="37351" y="16282"/>
                            <a:pt x="37394" y="16265"/>
                            <a:pt x="37432" y="16227"/>
                          </a:cubicBezTo>
                          <a:cubicBezTo>
                            <a:pt x="37858" y="15711"/>
                            <a:pt x="38009" y="15012"/>
                            <a:pt x="37858" y="14343"/>
                          </a:cubicBezTo>
                          <a:cubicBezTo>
                            <a:pt x="37675" y="13614"/>
                            <a:pt x="37280" y="12946"/>
                            <a:pt x="36733" y="12429"/>
                          </a:cubicBezTo>
                          <a:cubicBezTo>
                            <a:pt x="36490" y="12247"/>
                            <a:pt x="36278" y="12034"/>
                            <a:pt x="36035" y="11852"/>
                          </a:cubicBezTo>
                          <a:lnTo>
                            <a:pt x="36035" y="11852"/>
                          </a:lnTo>
                          <a:cubicBezTo>
                            <a:pt x="36551" y="11882"/>
                            <a:pt x="37068" y="11943"/>
                            <a:pt x="37554" y="11974"/>
                          </a:cubicBezTo>
                          <a:cubicBezTo>
                            <a:pt x="39043" y="12065"/>
                            <a:pt x="40531" y="12110"/>
                            <a:pt x="42020" y="12110"/>
                          </a:cubicBezTo>
                          <a:cubicBezTo>
                            <a:pt x="43509" y="12110"/>
                            <a:pt x="44998" y="12065"/>
                            <a:pt x="46486" y="11974"/>
                          </a:cubicBezTo>
                          <a:cubicBezTo>
                            <a:pt x="46608" y="12247"/>
                            <a:pt x="46760" y="12520"/>
                            <a:pt x="46942" y="12733"/>
                          </a:cubicBezTo>
                          <a:cubicBezTo>
                            <a:pt x="47155" y="13037"/>
                            <a:pt x="47398" y="13280"/>
                            <a:pt x="47671" y="13493"/>
                          </a:cubicBezTo>
                          <a:cubicBezTo>
                            <a:pt x="48218" y="13979"/>
                            <a:pt x="48826" y="14313"/>
                            <a:pt x="49525" y="14526"/>
                          </a:cubicBezTo>
                          <a:cubicBezTo>
                            <a:pt x="49859" y="14617"/>
                            <a:pt x="50223" y="14678"/>
                            <a:pt x="50558" y="14708"/>
                          </a:cubicBezTo>
                          <a:cubicBezTo>
                            <a:pt x="50861" y="14708"/>
                            <a:pt x="51317" y="14617"/>
                            <a:pt x="51287" y="14252"/>
                          </a:cubicBezTo>
                          <a:cubicBezTo>
                            <a:pt x="51256" y="14070"/>
                            <a:pt x="51165" y="13888"/>
                            <a:pt x="51013" y="13797"/>
                          </a:cubicBezTo>
                          <a:cubicBezTo>
                            <a:pt x="50831" y="13675"/>
                            <a:pt x="50649" y="13553"/>
                            <a:pt x="50466" y="13432"/>
                          </a:cubicBezTo>
                          <a:cubicBezTo>
                            <a:pt x="50132" y="13219"/>
                            <a:pt x="49768" y="13007"/>
                            <a:pt x="49373" y="12824"/>
                          </a:cubicBezTo>
                          <a:cubicBezTo>
                            <a:pt x="48978" y="12612"/>
                            <a:pt x="48552" y="12399"/>
                            <a:pt x="48127" y="12247"/>
                          </a:cubicBezTo>
                          <a:cubicBezTo>
                            <a:pt x="47884" y="12156"/>
                            <a:pt x="47671" y="12095"/>
                            <a:pt x="47459" y="12004"/>
                          </a:cubicBezTo>
                          <a:lnTo>
                            <a:pt x="47155" y="11913"/>
                          </a:lnTo>
                          <a:cubicBezTo>
                            <a:pt x="48735" y="11791"/>
                            <a:pt x="50315" y="11609"/>
                            <a:pt x="51894" y="11366"/>
                          </a:cubicBezTo>
                          <a:cubicBezTo>
                            <a:pt x="56695" y="10667"/>
                            <a:pt x="61343" y="9270"/>
                            <a:pt x="65719" y="7234"/>
                          </a:cubicBezTo>
                          <a:cubicBezTo>
                            <a:pt x="66144" y="7021"/>
                            <a:pt x="66569" y="6809"/>
                            <a:pt x="66995" y="6596"/>
                          </a:cubicBezTo>
                          <a:lnTo>
                            <a:pt x="67055" y="6596"/>
                          </a:lnTo>
                          <a:cubicBezTo>
                            <a:pt x="67298" y="6596"/>
                            <a:pt x="67481" y="6322"/>
                            <a:pt x="67542" y="6110"/>
                          </a:cubicBezTo>
                          <a:cubicBezTo>
                            <a:pt x="67602" y="5897"/>
                            <a:pt x="67602" y="5654"/>
                            <a:pt x="67511" y="5441"/>
                          </a:cubicBezTo>
                          <a:cubicBezTo>
                            <a:pt x="67450" y="5198"/>
                            <a:pt x="67329" y="4986"/>
                            <a:pt x="67147" y="4803"/>
                          </a:cubicBezTo>
                          <a:cubicBezTo>
                            <a:pt x="67055" y="4742"/>
                            <a:pt x="66934" y="4682"/>
                            <a:pt x="66782" y="4682"/>
                          </a:cubicBezTo>
                          <a:lnTo>
                            <a:pt x="66600" y="4682"/>
                          </a:lnTo>
                          <a:cubicBezTo>
                            <a:pt x="66539" y="4682"/>
                            <a:pt x="66509" y="4682"/>
                            <a:pt x="66478" y="4712"/>
                          </a:cubicBezTo>
                          <a:cubicBezTo>
                            <a:pt x="62194" y="6930"/>
                            <a:pt x="57637" y="8480"/>
                            <a:pt x="52897" y="9330"/>
                          </a:cubicBezTo>
                          <a:cubicBezTo>
                            <a:pt x="51074" y="9664"/>
                            <a:pt x="49221" y="9908"/>
                            <a:pt x="47337" y="10090"/>
                          </a:cubicBezTo>
                          <a:cubicBezTo>
                            <a:pt x="48248" y="9300"/>
                            <a:pt x="48795" y="8206"/>
                            <a:pt x="48947" y="7021"/>
                          </a:cubicBezTo>
                          <a:cubicBezTo>
                            <a:pt x="49008" y="6687"/>
                            <a:pt x="49008" y="6322"/>
                            <a:pt x="48947" y="5958"/>
                          </a:cubicBezTo>
                          <a:cubicBezTo>
                            <a:pt x="48889" y="5707"/>
                            <a:pt x="48672" y="5554"/>
                            <a:pt x="48451" y="5554"/>
                          </a:cubicBezTo>
                          <a:cubicBezTo>
                            <a:pt x="48324" y="5554"/>
                            <a:pt x="48196" y="5604"/>
                            <a:pt x="48097" y="5715"/>
                          </a:cubicBezTo>
                          <a:cubicBezTo>
                            <a:pt x="47945" y="5836"/>
                            <a:pt x="47823" y="5988"/>
                            <a:pt x="47702" y="6170"/>
                          </a:cubicBezTo>
                          <a:cubicBezTo>
                            <a:pt x="47610" y="6322"/>
                            <a:pt x="47489" y="6505"/>
                            <a:pt x="47398" y="6657"/>
                          </a:cubicBezTo>
                          <a:cubicBezTo>
                            <a:pt x="47185" y="7021"/>
                            <a:pt x="47033" y="7355"/>
                            <a:pt x="46881" y="7720"/>
                          </a:cubicBezTo>
                          <a:cubicBezTo>
                            <a:pt x="46729" y="8145"/>
                            <a:pt x="46577" y="8540"/>
                            <a:pt x="46486" y="8996"/>
                          </a:cubicBezTo>
                          <a:cubicBezTo>
                            <a:pt x="46395" y="9361"/>
                            <a:pt x="46365" y="9756"/>
                            <a:pt x="46334" y="10181"/>
                          </a:cubicBezTo>
                          <a:cubicBezTo>
                            <a:pt x="44698" y="10298"/>
                            <a:pt x="43050" y="10352"/>
                            <a:pt x="41396" y="10352"/>
                          </a:cubicBezTo>
                          <a:cubicBezTo>
                            <a:pt x="40471" y="10352"/>
                            <a:pt x="39544" y="10335"/>
                            <a:pt x="38617" y="10303"/>
                          </a:cubicBezTo>
                          <a:cubicBezTo>
                            <a:pt x="34667" y="10120"/>
                            <a:pt x="30748" y="9695"/>
                            <a:pt x="26859" y="8996"/>
                          </a:cubicBezTo>
                          <a:cubicBezTo>
                            <a:pt x="27163" y="8935"/>
                            <a:pt x="27467" y="8844"/>
                            <a:pt x="27770" y="8692"/>
                          </a:cubicBezTo>
                          <a:cubicBezTo>
                            <a:pt x="28165" y="8510"/>
                            <a:pt x="28500" y="8237"/>
                            <a:pt x="28804" y="7933"/>
                          </a:cubicBezTo>
                          <a:cubicBezTo>
                            <a:pt x="29077" y="7629"/>
                            <a:pt x="29320" y="7325"/>
                            <a:pt x="29472" y="6960"/>
                          </a:cubicBezTo>
                          <a:cubicBezTo>
                            <a:pt x="29685" y="6626"/>
                            <a:pt x="29776" y="6262"/>
                            <a:pt x="29776" y="5897"/>
                          </a:cubicBezTo>
                          <a:cubicBezTo>
                            <a:pt x="29831" y="5842"/>
                            <a:pt x="29786" y="5711"/>
                            <a:pt x="29708" y="5711"/>
                          </a:cubicBezTo>
                          <a:cubicBezTo>
                            <a:pt x="29701" y="5711"/>
                            <a:pt x="29693" y="5712"/>
                            <a:pt x="29685" y="5715"/>
                          </a:cubicBezTo>
                          <a:cubicBezTo>
                            <a:pt x="28621" y="6110"/>
                            <a:pt x="27710" y="6778"/>
                            <a:pt x="27041" y="7690"/>
                          </a:cubicBezTo>
                          <a:cubicBezTo>
                            <a:pt x="27163" y="7112"/>
                            <a:pt x="27193" y="6505"/>
                            <a:pt x="27102" y="5927"/>
                          </a:cubicBezTo>
                          <a:cubicBezTo>
                            <a:pt x="27041" y="5563"/>
                            <a:pt x="26920" y="5198"/>
                            <a:pt x="26737" y="4894"/>
                          </a:cubicBezTo>
                          <a:cubicBezTo>
                            <a:pt x="26722" y="4864"/>
                            <a:pt x="26692" y="4849"/>
                            <a:pt x="26662" y="4849"/>
                          </a:cubicBezTo>
                          <a:cubicBezTo>
                            <a:pt x="26631" y="4849"/>
                            <a:pt x="26601" y="4864"/>
                            <a:pt x="26586" y="4894"/>
                          </a:cubicBezTo>
                          <a:cubicBezTo>
                            <a:pt x="26570" y="4879"/>
                            <a:pt x="26555" y="4872"/>
                            <a:pt x="26540" y="4872"/>
                          </a:cubicBezTo>
                          <a:cubicBezTo>
                            <a:pt x="26525" y="4872"/>
                            <a:pt x="26510" y="4879"/>
                            <a:pt x="26494" y="4894"/>
                          </a:cubicBezTo>
                          <a:cubicBezTo>
                            <a:pt x="26403" y="4955"/>
                            <a:pt x="26373" y="5016"/>
                            <a:pt x="26312" y="5077"/>
                          </a:cubicBezTo>
                          <a:cubicBezTo>
                            <a:pt x="26282" y="5168"/>
                            <a:pt x="26251" y="5229"/>
                            <a:pt x="26221" y="5320"/>
                          </a:cubicBezTo>
                          <a:cubicBezTo>
                            <a:pt x="26130" y="5472"/>
                            <a:pt x="26069" y="5654"/>
                            <a:pt x="26039" y="5836"/>
                          </a:cubicBezTo>
                          <a:cubicBezTo>
                            <a:pt x="25917" y="6170"/>
                            <a:pt x="25856" y="6535"/>
                            <a:pt x="25826" y="6930"/>
                          </a:cubicBezTo>
                          <a:cubicBezTo>
                            <a:pt x="25765" y="7568"/>
                            <a:pt x="25856" y="8267"/>
                            <a:pt x="26099" y="8875"/>
                          </a:cubicBezTo>
                          <a:lnTo>
                            <a:pt x="24671" y="8631"/>
                          </a:lnTo>
                          <a:cubicBezTo>
                            <a:pt x="20387" y="7842"/>
                            <a:pt x="16134" y="6839"/>
                            <a:pt x="11971" y="5563"/>
                          </a:cubicBezTo>
                          <a:cubicBezTo>
                            <a:pt x="12215" y="5472"/>
                            <a:pt x="12458" y="5381"/>
                            <a:pt x="12701" y="5259"/>
                          </a:cubicBezTo>
                          <a:cubicBezTo>
                            <a:pt x="13035" y="5077"/>
                            <a:pt x="13369" y="4864"/>
                            <a:pt x="13673" y="4621"/>
                          </a:cubicBezTo>
                          <a:cubicBezTo>
                            <a:pt x="14281" y="4165"/>
                            <a:pt x="14767" y="3558"/>
                            <a:pt x="15131" y="2859"/>
                          </a:cubicBezTo>
                          <a:cubicBezTo>
                            <a:pt x="15253" y="2676"/>
                            <a:pt x="15344" y="2494"/>
                            <a:pt x="15405" y="2281"/>
                          </a:cubicBezTo>
                          <a:cubicBezTo>
                            <a:pt x="15496" y="2130"/>
                            <a:pt x="15526" y="1947"/>
                            <a:pt x="15557" y="1795"/>
                          </a:cubicBezTo>
                          <a:cubicBezTo>
                            <a:pt x="15678" y="1735"/>
                            <a:pt x="15678" y="1552"/>
                            <a:pt x="15526" y="1552"/>
                          </a:cubicBezTo>
                          <a:lnTo>
                            <a:pt x="15496" y="1552"/>
                          </a:lnTo>
                          <a:cubicBezTo>
                            <a:pt x="15481" y="1537"/>
                            <a:pt x="15458" y="1530"/>
                            <a:pt x="15435" y="1530"/>
                          </a:cubicBezTo>
                          <a:cubicBezTo>
                            <a:pt x="15412" y="1530"/>
                            <a:pt x="15390" y="1537"/>
                            <a:pt x="15374" y="1552"/>
                          </a:cubicBezTo>
                          <a:cubicBezTo>
                            <a:pt x="14645" y="1674"/>
                            <a:pt x="14007" y="1978"/>
                            <a:pt x="13460" y="2433"/>
                          </a:cubicBezTo>
                          <a:cubicBezTo>
                            <a:pt x="12883" y="2889"/>
                            <a:pt x="12427" y="3436"/>
                            <a:pt x="12093" y="4044"/>
                          </a:cubicBezTo>
                          <a:cubicBezTo>
                            <a:pt x="12184" y="3102"/>
                            <a:pt x="12093" y="2130"/>
                            <a:pt x="11789" y="1188"/>
                          </a:cubicBezTo>
                          <a:cubicBezTo>
                            <a:pt x="11668" y="793"/>
                            <a:pt x="11485" y="398"/>
                            <a:pt x="11273" y="64"/>
                          </a:cubicBezTo>
                          <a:cubicBezTo>
                            <a:pt x="11254" y="26"/>
                            <a:pt x="11223" y="0"/>
                            <a:pt x="1118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grpSp>
            <p:nvGrpSpPr>
              <p:cNvPr id="2086" name="Google Shape;2086;p60"/>
              <p:cNvGrpSpPr/>
              <p:nvPr/>
            </p:nvGrpSpPr>
            <p:grpSpPr>
              <a:xfrm>
                <a:off x="2813425" y="1918550"/>
                <a:ext cx="2073550" cy="2077950"/>
                <a:chOff x="2813425" y="1918550"/>
                <a:chExt cx="2073550" cy="2077950"/>
              </a:xfrm>
            </p:grpSpPr>
            <p:sp>
              <p:nvSpPr>
                <p:cNvPr id="2087" name="Google Shape;2087;p60"/>
                <p:cNvSpPr/>
                <p:nvPr/>
              </p:nvSpPr>
              <p:spPr>
                <a:xfrm>
                  <a:off x="3426400" y="2562400"/>
                  <a:ext cx="458800" cy="973025"/>
                </a:xfrm>
                <a:custGeom>
                  <a:avLst/>
                  <a:gdLst/>
                  <a:ahLst/>
                  <a:cxnLst/>
                  <a:rect l="l" t="t" r="r" b="b"/>
                  <a:pathLst>
                    <a:path w="18352" h="38921" extrusionOk="0">
                      <a:moveTo>
                        <a:pt x="1" y="0"/>
                      </a:moveTo>
                      <a:cubicBezTo>
                        <a:pt x="730" y="2796"/>
                        <a:pt x="1368" y="5651"/>
                        <a:pt x="2067" y="8447"/>
                      </a:cubicBezTo>
                      <a:cubicBezTo>
                        <a:pt x="3312" y="13733"/>
                        <a:pt x="4528" y="19020"/>
                        <a:pt x="5804" y="24276"/>
                      </a:cubicBezTo>
                      <a:cubicBezTo>
                        <a:pt x="6199" y="25826"/>
                        <a:pt x="6594" y="27375"/>
                        <a:pt x="6989" y="28925"/>
                      </a:cubicBezTo>
                      <a:cubicBezTo>
                        <a:pt x="7262" y="29927"/>
                        <a:pt x="7536" y="30930"/>
                        <a:pt x="7839" y="31902"/>
                      </a:cubicBezTo>
                      <a:cubicBezTo>
                        <a:pt x="8234" y="33178"/>
                        <a:pt x="8629" y="34454"/>
                        <a:pt x="9085" y="35700"/>
                      </a:cubicBezTo>
                      <a:cubicBezTo>
                        <a:pt x="9298" y="36338"/>
                        <a:pt x="9511" y="36946"/>
                        <a:pt x="9754" y="37584"/>
                      </a:cubicBezTo>
                      <a:cubicBezTo>
                        <a:pt x="9936" y="38040"/>
                        <a:pt x="10118" y="38465"/>
                        <a:pt x="10270" y="38921"/>
                      </a:cubicBezTo>
                      <a:cubicBezTo>
                        <a:pt x="10300" y="38647"/>
                        <a:pt x="10331" y="38343"/>
                        <a:pt x="10361" y="38070"/>
                      </a:cubicBezTo>
                      <a:cubicBezTo>
                        <a:pt x="10331" y="37918"/>
                        <a:pt x="10300" y="37705"/>
                        <a:pt x="10270" y="37523"/>
                      </a:cubicBezTo>
                      <a:cubicBezTo>
                        <a:pt x="10209" y="37007"/>
                        <a:pt x="10118" y="36490"/>
                        <a:pt x="10057" y="35943"/>
                      </a:cubicBezTo>
                      <a:cubicBezTo>
                        <a:pt x="9784" y="34029"/>
                        <a:pt x="9541" y="32115"/>
                        <a:pt x="9298" y="30201"/>
                      </a:cubicBezTo>
                      <a:lnTo>
                        <a:pt x="8903" y="27314"/>
                      </a:lnTo>
                      <a:cubicBezTo>
                        <a:pt x="8903" y="27193"/>
                        <a:pt x="8872" y="27041"/>
                        <a:pt x="8872" y="26919"/>
                      </a:cubicBezTo>
                      <a:cubicBezTo>
                        <a:pt x="8812" y="26585"/>
                        <a:pt x="8781" y="26251"/>
                        <a:pt x="8751" y="25917"/>
                      </a:cubicBezTo>
                      <a:cubicBezTo>
                        <a:pt x="8660" y="25431"/>
                        <a:pt x="8629" y="24945"/>
                        <a:pt x="8629" y="24458"/>
                      </a:cubicBezTo>
                      <a:cubicBezTo>
                        <a:pt x="8629" y="24387"/>
                        <a:pt x="8677" y="24356"/>
                        <a:pt x="8730" y="24356"/>
                      </a:cubicBezTo>
                      <a:cubicBezTo>
                        <a:pt x="8790" y="24356"/>
                        <a:pt x="8856" y="24394"/>
                        <a:pt x="8872" y="24458"/>
                      </a:cubicBezTo>
                      <a:cubicBezTo>
                        <a:pt x="8994" y="24975"/>
                        <a:pt x="9085" y="25522"/>
                        <a:pt x="9146" y="26038"/>
                      </a:cubicBezTo>
                      <a:lnTo>
                        <a:pt x="9207" y="26403"/>
                      </a:lnTo>
                      <a:cubicBezTo>
                        <a:pt x="9237" y="26798"/>
                        <a:pt x="9298" y="27223"/>
                        <a:pt x="9359" y="27649"/>
                      </a:cubicBezTo>
                      <a:cubicBezTo>
                        <a:pt x="9602" y="29563"/>
                        <a:pt x="9845" y="31507"/>
                        <a:pt x="10088" y="33391"/>
                      </a:cubicBezTo>
                      <a:cubicBezTo>
                        <a:pt x="10209" y="34333"/>
                        <a:pt x="10331" y="35275"/>
                        <a:pt x="10452" y="36217"/>
                      </a:cubicBezTo>
                      <a:cubicBezTo>
                        <a:pt x="10483" y="36429"/>
                        <a:pt x="10483" y="36612"/>
                        <a:pt x="10513" y="36794"/>
                      </a:cubicBezTo>
                      <a:cubicBezTo>
                        <a:pt x="10604" y="36034"/>
                        <a:pt x="10695" y="35275"/>
                        <a:pt x="10787" y="34515"/>
                      </a:cubicBezTo>
                      <a:cubicBezTo>
                        <a:pt x="10939" y="33421"/>
                        <a:pt x="11121" y="32328"/>
                        <a:pt x="11303" y="31234"/>
                      </a:cubicBezTo>
                      <a:cubicBezTo>
                        <a:pt x="11485" y="30140"/>
                        <a:pt x="11728" y="29046"/>
                        <a:pt x="12032" y="27983"/>
                      </a:cubicBezTo>
                      <a:cubicBezTo>
                        <a:pt x="12063" y="27922"/>
                        <a:pt x="12123" y="27861"/>
                        <a:pt x="12215" y="27861"/>
                      </a:cubicBezTo>
                      <a:cubicBezTo>
                        <a:pt x="12184" y="27831"/>
                        <a:pt x="12215" y="27770"/>
                        <a:pt x="12245" y="27740"/>
                      </a:cubicBezTo>
                      <a:cubicBezTo>
                        <a:pt x="12032" y="26950"/>
                        <a:pt x="11820" y="26129"/>
                        <a:pt x="11546" y="25340"/>
                      </a:cubicBezTo>
                      <a:cubicBezTo>
                        <a:pt x="11394" y="24884"/>
                        <a:pt x="11242" y="24458"/>
                        <a:pt x="11090" y="24033"/>
                      </a:cubicBezTo>
                      <a:cubicBezTo>
                        <a:pt x="11030" y="23851"/>
                        <a:pt x="10939" y="23638"/>
                        <a:pt x="10878" y="23456"/>
                      </a:cubicBezTo>
                      <a:cubicBezTo>
                        <a:pt x="10817" y="23304"/>
                        <a:pt x="10756" y="23152"/>
                        <a:pt x="10726" y="22970"/>
                      </a:cubicBezTo>
                      <a:cubicBezTo>
                        <a:pt x="10695" y="22909"/>
                        <a:pt x="10695" y="22848"/>
                        <a:pt x="10695" y="22818"/>
                      </a:cubicBezTo>
                      <a:cubicBezTo>
                        <a:pt x="10695" y="22727"/>
                        <a:pt x="10756" y="22696"/>
                        <a:pt x="10817" y="22696"/>
                      </a:cubicBezTo>
                      <a:cubicBezTo>
                        <a:pt x="10817" y="22696"/>
                        <a:pt x="10847" y="22727"/>
                        <a:pt x="10847" y="22727"/>
                      </a:cubicBezTo>
                      <a:cubicBezTo>
                        <a:pt x="10969" y="22909"/>
                        <a:pt x="11090" y="23122"/>
                        <a:pt x="11182" y="23304"/>
                      </a:cubicBezTo>
                      <a:cubicBezTo>
                        <a:pt x="11273" y="23517"/>
                        <a:pt x="11364" y="23729"/>
                        <a:pt x="11425" y="23942"/>
                      </a:cubicBezTo>
                      <a:cubicBezTo>
                        <a:pt x="11607" y="24367"/>
                        <a:pt x="11728" y="24823"/>
                        <a:pt x="11880" y="25248"/>
                      </a:cubicBezTo>
                      <a:cubicBezTo>
                        <a:pt x="12154" y="26099"/>
                        <a:pt x="12366" y="27011"/>
                        <a:pt x="12549" y="27892"/>
                      </a:cubicBezTo>
                      <a:cubicBezTo>
                        <a:pt x="12549" y="27922"/>
                        <a:pt x="12549" y="27922"/>
                        <a:pt x="12549" y="27952"/>
                      </a:cubicBezTo>
                      <a:cubicBezTo>
                        <a:pt x="12701" y="28104"/>
                        <a:pt x="12853" y="28256"/>
                        <a:pt x="13035" y="28408"/>
                      </a:cubicBezTo>
                      <a:cubicBezTo>
                        <a:pt x="13048" y="28383"/>
                        <a:pt x="13071" y="28373"/>
                        <a:pt x="13097" y="28373"/>
                      </a:cubicBezTo>
                      <a:cubicBezTo>
                        <a:pt x="13131" y="28373"/>
                        <a:pt x="13169" y="28391"/>
                        <a:pt x="13187" y="28408"/>
                      </a:cubicBezTo>
                      <a:lnTo>
                        <a:pt x="13460" y="28803"/>
                      </a:lnTo>
                      <a:lnTo>
                        <a:pt x="13946" y="29259"/>
                      </a:lnTo>
                      <a:cubicBezTo>
                        <a:pt x="15374" y="30687"/>
                        <a:pt x="16863" y="32085"/>
                        <a:pt x="18352" y="33482"/>
                      </a:cubicBezTo>
                      <a:lnTo>
                        <a:pt x="18352" y="33421"/>
                      </a:lnTo>
                      <a:cubicBezTo>
                        <a:pt x="18230" y="33239"/>
                        <a:pt x="18139" y="33057"/>
                        <a:pt x="18048" y="32874"/>
                      </a:cubicBezTo>
                      <a:cubicBezTo>
                        <a:pt x="16742" y="30444"/>
                        <a:pt x="15648" y="27952"/>
                        <a:pt x="14767" y="25370"/>
                      </a:cubicBezTo>
                      <a:cubicBezTo>
                        <a:pt x="14341" y="24063"/>
                        <a:pt x="13916" y="22727"/>
                        <a:pt x="13582" y="21390"/>
                      </a:cubicBezTo>
                      <a:lnTo>
                        <a:pt x="13491" y="21390"/>
                      </a:lnTo>
                      <a:cubicBezTo>
                        <a:pt x="13474" y="21398"/>
                        <a:pt x="13456" y="21402"/>
                        <a:pt x="13436" y="21402"/>
                      </a:cubicBezTo>
                      <a:cubicBezTo>
                        <a:pt x="13383" y="21402"/>
                        <a:pt x="13322" y="21373"/>
                        <a:pt x="13278" y="21329"/>
                      </a:cubicBezTo>
                      <a:cubicBezTo>
                        <a:pt x="13217" y="21177"/>
                        <a:pt x="13126" y="20995"/>
                        <a:pt x="13065" y="20843"/>
                      </a:cubicBezTo>
                      <a:lnTo>
                        <a:pt x="12883" y="20600"/>
                      </a:lnTo>
                      <a:cubicBezTo>
                        <a:pt x="12488" y="20083"/>
                        <a:pt x="12123" y="19536"/>
                        <a:pt x="11789" y="18959"/>
                      </a:cubicBezTo>
                      <a:cubicBezTo>
                        <a:pt x="11455" y="18412"/>
                        <a:pt x="11121" y="17865"/>
                        <a:pt x="10817" y="17318"/>
                      </a:cubicBezTo>
                      <a:cubicBezTo>
                        <a:pt x="10209" y="16164"/>
                        <a:pt x="9632" y="15009"/>
                        <a:pt x="9116" y="13824"/>
                      </a:cubicBezTo>
                      <a:cubicBezTo>
                        <a:pt x="8113" y="11485"/>
                        <a:pt x="7353" y="9024"/>
                        <a:pt x="6806" y="6533"/>
                      </a:cubicBezTo>
                      <a:cubicBezTo>
                        <a:pt x="6746" y="6472"/>
                        <a:pt x="6685" y="6441"/>
                        <a:pt x="6624" y="6381"/>
                      </a:cubicBezTo>
                      <a:cubicBezTo>
                        <a:pt x="6563" y="6320"/>
                        <a:pt x="6503" y="6229"/>
                        <a:pt x="6442" y="6168"/>
                      </a:cubicBezTo>
                      <a:lnTo>
                        <a:pt x="6138" y="5773"/>
                      </a:lnTo>
                      <a:cubicBezTo>
                        <a:pt x="5895" y="5469"/>
                        <a:pt x="5652" y="5196"/>
                        <a:pt x="5439" y="4922"/>
                      </a:cubicBezTo>
                      <a:cubicBezTo>
                        <a:pt x="4771" y="4193"/>
                        <a:pt x="4102" y="3494"/>
                        <a:pt x="3404" y="2796"/>
                      </a:cubicBezTo>
                      <a:cubicBezTo>
                        <a:pt x="3312" y="2796"/>
                        <a:pt x="3221" y="2735"/>
                        <a:pt x="3221" y="2644"/>
                      </a:cubicBezTo>
                      <a:cubicBezTo>
                        <a:pt x="3069" y="2492"/>
                        <a:pt x="2917" y="2340"/>
                        <a:pt x="2735" y="2188"/>
                      </a:cubicBezTo>
                      <a:cubicBezTo>
                        <a:pt x="1976" y="1489"/>
                        <a:pt x="1186" y="821"/>
                        <a:pt x="426" y="122"/>
                      </a:cubicBezTo>
                      <a:lnTo>
                        <a:pt x="426" y="122"/>
                      </a:lnTo>
                      <a:cubicBezTo>
                        <a:pt x="548" y="335"/>
                        <a:pt x="669" y="517"/>
                        <a:pt x="791" y="699"/>
                      </a:cubicBezTo>
                      <a:cubicBezTo>
                        <a:pt x="1034" y="1094"/>
                        <a:pt x="1246" y="1489"/>
                        <a:pt x="1489" y="1884"/>
                      </a:cubicBezTo>
                      <a:cubicBezTo>
                        <a:pt x="2279" y="3312"/>
                        <a:pt x="3069" y="4740"/>
                        <a:pt x="3799" y="6198"/>
                      </a:cubicBezTo>
                      <a:cubicBezTo>
                        <a:pt x="4194" y="6928"/>
                        <a:pt x="4558" y="7657"/>
                        <a:pt x="4892" y="8386"/>
                      </a:cubicBezTo>
                      <a:cubicBezTo>
                        <a:pt x="5257" y="9115"/>
                        <a:pt x="5561" y="9875"/>
                        <a:pt x="5834" y="10634"/>
                      </a:cubicBezTo>
                      <a:cubicBezTo>
                        <a:pt x="5854" y="10693"/>
                        <a:pt x="5797" y="10727"/>
                        <a:pt x="5739" y="10727"/>
                      </a:cubicBezTo>
                      <a:cubicBezTo>
                        <a:pt x="5706" y="10727"/>
                        <a:pt x="5673" y="10717"/>
                        <a:pt x="5652" y="10695"/>
                      </a:cubicBezTo>
                      <a:cubicBezTo>
                        <a:pt x="5196" y="9875"/>
                        <a:pt x="4801" y="9054"/>
                        <a:pt x="4437" y="8234"/>
                      </a:cubicBezTo>
                      <a:cubicBezTo>
                        <a:pt x="3738" y="6776"/>
                        <a:pt x="2978" y="5317"/>
                        <a:pt x="2219" y="3920"/>
                      </a:cubicBezTo>
                      <a:cubicBezTo>
                        <a:pt x="1824" y="3190"/>
                        <a:pt x="1429" y="2492"/>
                        <a:pt x="1034" y="1793"/>
                      </a:cubicBezTo>
                      <a:cubicBezTo>
                        <a:pt x="821" y="1459"/>
                        <a:pt x="639" y="1094"/>
                        <a:pt x="426" y="760"/>
                      </a:cubicBezTo>
                      <a:cubicBezTo>
                        <a:pt x="305" y="517"/>
                        <a:pt x="122" y="274"/>
                        <a:pt x="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088" name="Google Shape;2088;p60"/>
                <p:cNvGrpSpPr/>
                <p:nvPr/>
              </p:nvGrpSpPr>
              <p:grpSpPr>
                <a:xfrm>
                  <a:off x="2813425" y="1918550"/>
                  <a:ext cx="2073550" cy="2077950"/>
                  <a:chOff x="2813425" y="1918550"/>
                  <a:chExt cx="2073550" cy="2077950"/>
                </a:xfrm>
              </p:grpSpPr>
              <p:sp>
                <p:nvSpPr>
                  <p:cNvPr id="2089" name="Google Shape;2089;p60"/>
                  <p:cNvSpPr/>
                  <p:nvPr/>
                </p:nvSpPr>
                <p:spPr>
                  <a:xfrm>
                    <a:off x="3515275" y="2219075"/>
                    <a:ext cx="143575" cy="487675"/>
                  </a:xfrm>
                  <a:custGeom>
                    <a:avLst/>
                    <a:gdLst/>
                    <a:ahLst/>
                    <a:cxnLst/>
                    <a:rect l="l" t="t" r="r" b="b"/>
                    <a:pathLst>
                      <a:path w="5743" h="19507" extrusionOk="0">
                        <a:moveTo>
                          <a:pt x="3889" y="0"/>
                        </a:moveTo>
                        <a:lnTo>
                          <a:pt x="3889" y="0"/>
                        </a:lnTo>
                        <a:cubicBezTo>
                          <a:pt x="3768" y="213"/>
                          <a:pt x="3707" y="426"/>
                          <a:pt x="3616" y="638"/>
                        </a:cubicBezTo>
                        <a:cubicBezTo>
                          <a:pt x="3403" y="1185"/>
                          <a:pt x="3191" y="1732"/>
                          <a:pt x="2978" y="2309"/>
                        </a:cubicBezTo>
                        <a:cubicBezTo>
                          <a:pt x="2158" y="4558"/>
                          <a:pt x="1489" y="6897"/>
                          <a:pt x="1003" y="9237"/>
                        </a:cubicBezTo>
                        <a:cubicBezTo>
                          <a:pt x="942" y="9480"/>
                          <a:pt x="912" y="9723"/>
                          <a:pt x="851" y="9966"/>
                        </a:cubicBezTo>
                        <a:cubicBezTo>
                          <a:pt x="669" y="10877"/>
                          <a:pt x="517" y="11850"/>
                          <a:pt x="395" y="12791"/>
                        </a:cubicBezTo>
                        <a:cubicBezTo>
                          <a:pt x="244" y="13885"/>
                          <a:pt x="122" y="15040"/>
                          <a:pt x="0" y="16164"/>
                        </a:cubicBezTo>
                        <a:cubicBezTo>
                          <a:pt x="365" y="16498"/>
                          <a:pt x="699" y="16832"/>
                          <a:pt x="1003" y="17167"/>
                        </a:cubicBezTo>
                        <a:cubicBezTo>
                          <a:pt x="1459" y="17622"/>
                          <a:pt x="1915" y="18078"/>
                          <a:pt x="2310" y="18564"/>
                        </a:cubicBezTo>
                        <a:cubicBezTo>
                          <a:pt x="2522" y="18807"/>
                          <a:pt x="2735" y="19081"/>
                          <a:pt x="2948" y="19324"/>
                        </a:cubicBezTo>
                        <a:lnTo>
                          <a:pt x="3100" y="19506"/>
                        </a:lnTo>
                        <a:cubicBezTo>
                          <a:pt x="2917" y="18473"/>
                          <a:pt x="2735" y="17440"/>
                          <a:pt x="2644" y="16407"/>
                        </a:cubicBezTo>
                        <a:cubicBezTo>
                          <a:pt x="2522" y="15222"/>
                          <a:pt x="2583" y="13946"/>
                          <a:pt x="3282" y="12943"/>
                        </a:cubicBezTo>
                        <a:cubicBezTo>
                          <a:pt x="3586" y="12518"/>
                          <a:pt x="4011" y="12153"/>
                          <a:pt x="4497" y="11971"/>
                        </a:cubicBezTo>
                        <a:cubicBezTo>
                          <a:pt x="4790" y="11858"/>
                          <a:pt x="5100" y="11796"/>
                          <a:pt x="5414" y="11796"/>
                        </a:cubicBezTo>
                        <a:cubicBezTo>
                          <a:pt x="5523" y="11796"/>
                          <a:pt x="5633" y="11803"/>
                          <a:pt x="5743" y="11819"/>
                        </a:cubicBezTo>
                        <a:cubicBezTo>
                          <a:pt x="5682" y="11546"/>
                          <a:pt x="5621" y="11242"/>
                          <a:pt x="5561" y="10968"/>
                        </a:cubicBezTo>
                        <a:cubicBezTo>
                          <a:pt x="5561" y="10938"/>
                          <a:pt x="5561" y="10938"/>
                          <a:pt x="5561" y="10908"/>
                        </a:cubicBezTo>
                        <a:cubicBezTo>
                          <a:pt x="5469" y="10452"/>
                          <a:pt x="5378" y="9996"/>
                          <a:pt x="5317" y="9510"/>
                        </a:cubicBezTo>
                        <a:cubicBezTo>
                          <a:pt x="4983" y="7809"/>
                          <a:pt x="4740" y="6107"/>
                          <a:pt x="4558" y="4406"/>
                        </a:cubicBezTo>
                        <a:cubicBezTo>
                          <a:pt x="4436" y="3555"/>
                          <a:pt x="4345" y="2674"/>
                          <a:pt x="4284" y="1823"/>
                        </a:cubicBezTo>
                        <a:cubicBezTo>
                          <a:pt x="4254" y="1398"/>
                          <a:pt x="4224" y="973"/>
                          <a:pt x="4193" y="547"/>
                        </a:cubicBezTo>
                        <a:cubicBezTo>
                          <a:pt x="4163" y="426"/>
                          <a:pt x="4163" y="334"/>
                          <a:pt x="4163" y="213"/>
                        </a:cubicBezTo>
                        <a:cubicBezTo>
                          <a:pt x="4072" y="760"/>
                          <a:pt x="3981" y="1276"/>
                          <a:pt x="3889" y="1823"/>
                        </a:cubicBezTo>
                        <a:cubicBezTo>
                          <a:pt x="3738" y="3008"/>
                          <a:pt x="3616" y="4193"/>
                          <a:pt x="3586" y="5378"/>
                        </a:cubicBezTo>
                        <a:cubicBezTo>
                          <a:pt x="3555" y="5986"/>
                          <a:pt x="3555" y="6593"/>
                          <a:pt x="3555" y="7201"/>
                        </a:cubicBezTo>
                        <a:lnTo>
                          <a:pt x="3555" y="8082"/>
                        </a:lnTo>
                        <a:cubicBezTo>
                          <a:pt x="3586" y="8386"/>
                          <a:pt x="3586" y="8690"/>
                          <a:pt x="3555" y="8994"/>
                        </a:cubicBezTo>
                        <a:cubicBezTo>
                          <a:pt x="3537" y="9048"/>
                          <a:pt x="3475" y="9092"/>
                          <a:pt x="3415" y="9092"/>
                        </a:cubicBezTo>
                        <a:cubicBezTo>
                          <a:pt x="3375" y="9092"/>
                          <a:pt x="3337" y="9073"/>
                          <a:pt x="3312" y="9024"/>
                        </a:cubicBezTo>
                        <a:cubicBezTo>
                          <a:pt x="3251" y="8690"/>
                          <a:pt x="3191" y="8356"/>
                          <a:pt x="3191" y="8021"/>
                        </a:cubicBezTo>
                        <a:cubicBezTo>
                          <a:pt x="3160" y="7687"/>
                          <a:pt x="3160" y="7353"/>
                          <a:pt x="3160" y="6988"/>
                        </a:cubicBezTo>
                        <a:cubicBezTo>
                          <a:pt x="3130" y="4649"/>
                          <a:pt x="3373" y="2309"/>
                          <a:pt x="388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090" name="Google Shape;2090;p60"/>
                  <p:cNvGrpSpPr/>
                  <p:nvPr/>
                </p:nvGrpSpPr>
                <p:grpSpPr>
                  <a:xfrm>
                    <a:off x="2813425" y="1918550"/>
                    <a:ext cx="2073550" cy="2077950"/>
                    <a:chOff x="2813425" y="1918550"/>
                    <a:chExt cx="2073550" cy="2077950"/>
                  </a:xfrm>
                </p:grpSpPr>
                <p:sp>
                  <p:nvSpPr>
                    <p:cNvPr id="2091" name="Google Shape;2091;p60"/>
                    <p:cNvSpPr/>
                    <p:nvPr/>
                  </p:nvSpPr>
                  <p:spPr>
                    <a:xfrm>
                      <a:off x="3742375" y="2105125"/>
                      <a:ext cx="865175" cy="1309025"/>
                    </a:xfrm>
                    <a:custGeom>
                      <a:avLst/>
                      <a:gdLst/>
                      <a:ahLst/>
                      <a:cxnLst/>
                      <a:rect l="l" t="t" r="r" b="b"/>
                      <a:pathLst>
                        <a:path w="34607" h="52361" extrusionOk="0">
                          <a:moveTo>
                            <a:pt x="6985" y="51135"/>
                          </a:moveTo>
                          <a:cubicBezTo>
                            <a:pt x="6976" y="51145"/>
                            <a:pt x="6967" y="51155"/>
                            <a:pt x="6959" y="51165"/>
                          </a:cubicBezTo>
                          <a:cubicBezTo>
                            <a:pt x="6968" y="51156"/>
                            <a:pt x="6977" y="51146"/>
                            <a:pt x="6985" y="51135"/>
                          </a:cubicBezTo>
                          <a:close/>
                          <a:moveTo>
                            <a:pt x="28470" y="1"/>
                          </a:moveTo>
                          <a:lnTo>
                            <a:pt x="28470" y="31"/>
                          </a:lnTo>
                          <a:cubicBezTo>
                            <a:pt x="28500" y="62"/>
                            <a:pt x="28500" y="92"/>
                            <a:pt x="28500" y="122"/>
                          </a:cubicBezTo>
                          <a:cubicBezTo>
                            <a:pt x="28470" y="882"/>
                            <a:pt x="28439" y="1611"/>
                            <a:pt x="28378" y="2340"/>
                          </a:cubicBezTo>
                          <a:cubicBezTo>
                            <a:pt x="28348" y="2735"/>
                            <a:pt x="28318" y="3100"/>
                            <a:pt x="28287" y="3495"/>
                          </a:cubicBezTo>
                          <a:cubicBezTo>
                            <a:pt x="28287" y="3829"/>
                            <a:pt x="28227" y="4194"/>
                            <a:pt x="28135" y="4528"/>
                          </a:cubicBezTo>
                          <a:cubicBezTo>
                            <a:pt x="28109" y="4581"/>
                            <a:pt x="28065" y="4605"/>
                            <a:pt x="28023" y="4605"/>
                          </a:cubicBezTo>
                          <a:cubicBezTo>
                            <a:pt x="27971" y="4605"/>
                            <a:pt x="27923" y="4566"/>
                            <a:pt x="27923" y="4498"/>
                          </a:cubicBezTo>
                          <a:cubicBezTo>
                            <a:pt x="27862" y="4133"/>
                            <a:pt x="27862" y="3768"/>
                            <a:pt x="27923" y="3404"/>
                          </a:cubicBezTo>
                          <a:cubicBezTo>
                            <a:pt x="27923" y="3039"/>
                            <a:pt x="27983" y="2675"/>
                            <a:pt x="27983" y="2310"/>
                          </a:cubicBezTo>
                          <a:cubicBezTo>
                            <a:pt x="28044" y="1642"/>
                            <a:pt x="28105" y="973"/>
                            <a:pt x="28196" y="305"/>
                          </a:cubicBezTo>
                          <a:lnTo>
                            <a:pt x="28196" y="305"/>
                          </a:lnTo>
                          <a:lnTo>
                            <a:pt x="27923" y="609"/>
                          </a:lnTo>
                          <a:cubicBezTo>
                            <a:pt x="26191" y="2523"/>
                            <a:pt x="24550" y="4558"/>
                            <a:pt x="22970" y="6655"/>
                          </a:cubicBezTo>
                          <a:cubicBezTo>
                            <a:pt x="21390" y="8751"/>
                            <a:pt x="19932" y="10908"/>
                            <a:pt x="18534" y="13126"/>
                          </a:cubicBezTo>
                          <a:cubicBezTo>
                            <a:pt x="17167" y="15344"/>
                            <a:pt x="15861" y="17623"/>
                            <a:pt x="14706" y="19962"/>
                          </a:cubicBezTo>
                          <a:cubicBezTo>
                            <a:pt x="13521" y="22302"/>
                            <a:pt x="12458" y="24672"/>
                            <a:pt x="11486" y="27102"/>
                          </a:cubicBezTo>
                          <a:cubicBezTo>
                            <a:pt x="11000" y="28318"/>
                            <a:pt x="10544" y="29563"/>
                            <a:pt x="10088" y="30779"/>
                          </a:cubicBezTo>
                          <a:cubicBezTo>
                            <a:pt x="9875" y="31417"/>
                            <a:pt x="9663" y="32024"/>
                            <a:pt x="9450" y="32662"/>
                          </a:cubicBezTo>
                          <a:cubicBezTo>
                            <a:pt x="9359" y="32966"/>
                            <a:pt x="9268" y="33270"/>
                            <a:pt x="9146" y="33574"/>
                          </a:cubicBezTo>
                          <a:cubicBezTo>
                            <a:pt x="9116" y="33726"/>
                            <a:pt x="9055" y="33908"/>
                            <a:pt x="8994" y="34060"/>
                          </a:cubicBezTo>
                          <a:cubicBezTo>
                            <a:pt x="9055" y="34181"/>
                            <a:pt x="9085" y="34333"/>
                            <a:pt x="9146" y="34455"/>
                          </a:cubicBezTo>
                          <a:cubicBezTo>
                            <a:pt x="9206" y="34633"/>
                            <a:pt x="9046" y="34772"/>
                            <a:pt x="8902" y="34772"/>
                          </a:cubicBezTo>
                          <a:cubicBezTo>
                            <a:pt x="8825" y="34772"/>
                            <a:pt x="8753" y="34733"/>
                            <a:pt x="8721" y="34637"/>
                          </a:cubicBezTo>
                          <a:lnTo>
                            <a:pt x="8660" y="34425"/>
                          </a:lnTo>
                          <a:cubicBezTo>
                            <a:pt x="8569" y="34181"/>
                            <a:pt x="8508" y="33999"/>
                            <a:pt x="8417" y="33756"/>
                          </a:cubicBezTo>
                          <a:cubicBezTo>
                            <a:pt x="8326" y="33513"/>
                            <a:pt x="8235" y="33270"/>
                            <a:pt x="8113" y="33057"/>
                          </a:cubicBezTo>
                          <a:cubicBezTo>
                            <a:pt x="7718" y="32085"/>
                            <a:pt x="7262" y="31174"/>
                            <a:pt x="6716" y="30292"/>
                          </a:cubicBezTo>
                          <a:cubicBezTo>
                            <a:pt x="6199" y="29290"/>
                            <a:pt x="5500" y="28378"/>
                            <a:pt x="4650" y="27619"/>
                          </a:cubicBezTo>
                          <a:cubicBezTo>
                            <a:pt x="4132" y="27188"/>
                            <a:pt x="3492" y="26864"/>
                            <a:pt x="2839" y="26864"/>
                          </a:cubicBezTo>
                          <a:cubicBezTo>
                            <a:pt x="2571" y="26864"/>
                            <a:pt x="2301" y="26918"/>
                            <a:pt x="2037" y="27042"/>
                          </a:cubicBezTo>
                          <a:cubicBezTo>
                            <a:pt x="1854" y="27133"/>
                            <a:pt x="1672" y="27254"/>
                            <a:pt x="1520" y="27376"/>
                          </a:cubicBezTo>
                          <a:cubicBezTo>
                            <a:pt x="1733" y="28014"/>
                            <a:pt x="1915" y="28652"/>
                            <a:pt x="2097" y="29290"/>
                          </a:cubicBezTo>
                          <a:cubicBezTo>
                            <a:pt x="2371" y="30444"/>
                            <a:pt x="2644" y="31569"/>
                            <a:pt x="2887" y="32753"/>
                          </a:cubicBezTo>
                          <a:cubicBezTo>
                            <a:pt x="3009" y="33331"/>
                            <a:pt x="3130" y="33908"/>
                            <a:pt x="3252" y="34485"/>
                          </a:cubicBezTo>
                          <a:cubicBezTo>
                            <a:pt x="3282" y="34759"/>
                            <a:pt x="3343" y="35063"/>
                            <a:pt x="3373" y="35336"/>
                          </a:cubicBezTo>
                          <a:cubicBezTo>
                            <a:pt x="3434" y="35640"/>
                            <a:pt x="3465" y="35913"/>
                            <a:pt x="3465" y="36217"/>
                          </a:cubicBezTo>
                          <a:cubicBezTo>
                            <a:pt x="3465" y="36270"/>
                            <a:pt x="3424" y="36303"/>
                            <a:pt x="3377" y="36303"/>
                          </a:cubicBezTo>
                          <a:cubicBezTo>
                            <a:pt x="3344" y="36303"/>
                            <a:pt x="3308" y="36286"/>
                            <a:pt x="3282" y="36248"/>
                          </a:cubicBezTo>
                          <a:cubicBezTo>
                            <a:pt x="3191" y="35913"/>
                            <a:pt x="3100" y="35609"/>
                            <a:pt x="3070" y="35275"/>
                          </a:cubicBezTo>
                          <a:cubicBezTo>
                            <a:pt x="2978" y="34941"/>
                            <a:pt x="2918" y="34637"/>
                            <a:pt x="2857" y="34303"/>
                          </a:cubicBezTo>
                          <a:cubicBezTo>
                            <a:pt x="2644" y="33148"/>
                            <a:pt x="2371" y="31964"/>
                            <a:pt x="2128" y="30870"/>
                          </a:cubicBezTo>
                          <a:cubicBezTo>
                            <a:pt x="1854" y="29776"/>
                            <a:pt x="1581" y="28682"/>
                            <a:pt x="1338" y="27558"/>
                          </a:cubicBezTo>
                          <a:cubicBezTo>
                            <a:pt x="852" y="28166"/>
                            <a:pt x="487" y="28834"/>
                            <a:pt x="335" y="29594"/>
                          </a:cubicBezTo>
                          <a:cubicBezTo>
                            <a:pt x="62" y="30809"/>
                            <a:pt x="1" y="32055"/>
                            <a:pt x="153" y="33300"/>
                          </a:cubicBezTo>
                          <a:cubicBezTo>
                            <a:pt x="274" y="34576"/>
                            <a:pt x="487" y="35822"/>
                            <a:pt x="761" y="37068"/>
                          </a:cubicBezTo>
                          <a:cubicBezTo>
                            <a:pt x="1277" y="39650"/>
                            <a:pt x="2006" y="42203"/>
                            <a:pt x="2918" y="44664"/>
                          </a:cubicBezTo>
                          <a:cubicBezTo>
                            <a:pt x="3708" y="46730"/>
                            <a:pt x="4589" y="48735"/>
                            <a:pt x="5591" y="50679"/>
                          </a:cubicBezTo>
                          <a:cubicBezTo>
                            <a:pt x="5500" y="49798"/>
                            <a:pt x="5409" y="48887"/>
                            <a:pt x="5318" y="48006"/>
                          </a:cubicBezTo>
                          <a:cubicBezTo>
                            <a:pt x="5257" y="47368"/>
                            <a:pt x="5227" y="46730"/>
                            <a:pt x="5166" y="46061"/>
                          </a:cubicBezTo>
                          <a:cubicBezTo>
                            <a:pt x="5136" y="45757"/>
                            <a:pt x="5105" y="45423"/>
                            <a:pt x="5075" y="45089"/>
                          </a:cubicBezTo>
                          <a:cubicBezTo>
                            <a:pt x="5044" y="44785"/>
                            <a:pt x="5044" y="44481"/>
                            <a:pt x="5075" y="44147"/>
                          </a:cubicBezTo>
                          <a:cubicBezTo>
                            <a:pt x="5075" y="44094"/>
                            <a:pt x="5136" y="44062"/>
                            <a:pt x="5194" y="44062"/>
                          </a:cubicBezTo>
                          <a:cubicBezTo>
                            <a:pt x="5235" y="44062"/>
                            <a:pt x="5275" y="44078"/>
                            <a:pt x="5288" y="44117"/>
                          </a:cubicBezTo>
                          <a:cubicBezTo>
                            <a:pt x="5379" y="44420"/>
                            <a:pt x="5439" y="44724"/>
                            <a:pt x="5439" y="45028"/>
                          </a:cubicBezTo>
                          <a:lnTo>
                            <a:pt x="5531" y="46000"/>
                          </a:lnTo>
                          <a:cubicBezTo>
                            <a:pt x="5591" y="46669"/>
                            <a:pt x="5652" y="47307"/>
                            <a:pt x="5713" y="47945"/>
                          </a:cubicBezTo>
                          <a:cubicBezTo>
                            <a:pt x="5804" y="49099"/>
                            <a:pt x="5926" y="50284"/>
                            <a:pt x="5986" y="51439"/>
                          </a:cubicBezTo>
                          <a:cubicBezTo>
                            <a:pt x="6017" y="51530"/>
                            <a:pt x="6077" y="51591"/>
                            <a:pt x="6108" y="51682"/>
                          </a:cubicBezTo>
                          <a:cubicBezTo>
                            <a:pt x="6138" y="51652"/>
                            <a:pt x="6169" y="51621"/>
                            <a:pt x="6199" y="51560"/>
                          </a:cubicBezTo>
                          <a:cubicBezTo>
                            <a:pt x="6077" y="51469"/>
                            <a:pt x="6229" y="51044"/>
                            <a:pt x="6229" y="50983"/>
                          </a:cubicBezTo>
                          <a:cubicBezTo>
                            <a:pt x="6290" y="50679"/>
                            <a:pt x="6351" y="50345"/>
                            <a:pt x="6442" y="50041"/>
                          </a:cubicBezTo>
                          <a:cubicBezTo>
                            <a:pt x="6564" y="49403"/>
                            <a:pt x="6685" y="48765"/>
                            <a:pt x="6807" y="48127"/>
                          </a:cubicBezTo>
                          <a:cubicBezTo>
                            <a:pt x="6928" y="47489"/>
                            <a:pt x="7019" y="46851"/>
                            <a:pt x="7111" y="46183"/>
                          </a:cubicBezTo>
                          <a:cubicBezTo>
                            <a:pt x="7171" y="45879"/>
                            <a:pt x="7202" y="45545"/>
                            <a:pt x="7232" y="45210"/>
                          </a:cubicBezTo>
                          <a:cubicBezTo>
                            <a:pt x="7232" y="44907"/>
                            <a:pt x="7293" y="44603"/>
                            <a:pt x="7414" y="44299"/>
                          </a:cubicBezTo>
                          <a:cubicBezTo>
                            <a:pt x="7428" y="44246"/>
                            <a:pt x="7470" y="44222"/>
                            <a:pt x="7516" y="44222"/>
                          </a:cubicBezTo>
                          <a:cubicBezTo>
                            <a:pt x="7575" y="44222"/>
                            <a:pt x="7640" y="44261"/>
                            <a:pt x="7657" y="44329"/>
                          </a:cubicBezTo>
                          <a:cubicBezTo>
                            <a:pt x="7688" y="44633"/>
                            <a:pt x="7688" y="44967"/>
                            <a:pt x="7657" y="45271"/>
                          </a:cubicBezTo>
                          <a:cubicBezTo>
                            <a:pt x="7597" y="45605"/>
                            <a:pt x="7566" y="45909"/>
                            <a:pt x="7536" y="46243"/>
                          </a:cubicBezTo>
                          <a:cubicBezTo>
                            <a:pt x="7445" y="46881"/>
                            <a:pt x="7323" y="47489"/>
                            <a:pt x="7232" y="48127"/>
                          </a:cubicBezTo>
                          <a:cubicBezTo>
                            <a:pt x="7141" y="48735"/>
                            <a:pt x="6989" y="49342"/>
                            <a:pt x="6837" y="49981"/>
                          </a:cubicBezTo>
                          <a:cubicBezTo>
                            <a:pt x="6776" y="50224"/>
                            <a:pt x="6716" y="50497"/>
                            <a:pt x="6624" y="50770"/>
                          </a:cubicBezTo>
                          <a:cubicBezTo>
                            <a:pt x="7384" y="49829"/>
                            <a:pt x="8144" y="48887"/>
                            <a:pt x="8903" y="47945"/>
                          </a:cubicBezTo>
                          <a:cubicBezTo>
                            <a:pt x="10361" y="46000"/>
                            <a:pt x="11789" y="43995"/>
                            <a:pt x="13126" y="41959"/>
                          </a:cubicBezTo>
                          <a:cubicBezTo>
                            <a:pt x="13795" y="40926"/>
                            <a:pt x="14433" y="39893"/>
                            <a:pt x="15071" y="38830"/>
                          </a:cubicBezTo>
                          <a:cubicBezTo>
                            <a:pt x="15375" y="38314"/>
                            <a:pt x="15678" y="37767"/>
                            <a:pt x="15982" y="37250"/>
                          </a:cubicBezTo>
                          <a:cubicBezTo>
                            <a:pt x="16134" y="36977"/>
                            <a:pt x="16286" y="36734"/>
                            <a:pt x="16438" y="36460"/>
                          </a:cubicBezTo>
                          <a:cubicBezTo>
                            <a:pt x="16590" y="36187"/>
                            <a:pt x="16772" y="35913"/>
                            <a:pt x="16955" y="35670"/>
                          </a:cubicBezTo>
                          <a:cubicBezTo>
                            <a:pt x="16983" y="35622"/>
                            <a:pt x="17028" y="35601"/>
                            <a:pt x="17071" y="35601"/>
                          </a:cubicBezTo>
                          <a:cubicBezTo>
                            <a:pt x="17166" y="35601"/>
                            <a:pt x="17260" y="35698"/>
                            <a:pt x="17198" y="35822"/>
                          </a:cubicBezTo>
                          <a:cubicBezTo>
                            <a:pt x="17076" y="36126"/>
                            <a:pt x="16924" y="36460"/>
                            <a:pt x="16772" y="36764"/>
                          </a:cubicBezTo>
                          <a:cubicBezTo>
                            <a:pt x="16620" y="37068"/>
                            <a:pt x="16438" y="37372"/>
                            <a:pt x="16256" y="37676"/>
                          </a:cubicBezTo>
                          <a:cubicBezTo>
                            <a:pt x="15922" y="38253"/>
                            <a:pt x="15587" y="38860"/>
                            <a:pt x="15223" y="39438"/>
                          </a:cubicBezTo>
                          <a:cubicBezTo>
                            <a:pt x="13947" y="41565"/>
                            <a:pt x="12610" y="43631"/>
                            <a:pt x="11151" y="45605"/>
                          </a:cubicBezTo>
                          <a:cubicBezTo>
                            <a:pt x="9845" y="47368"/>
                            <a:pt x="8508" y="49130"/>
                            <a:pt x="7080" y="50801"/>
                          </a:cubicBezTo>
                          <a:cubicBezTo>
                            <a:pt x="7111" y="50831"/>
                            <a:pt x="7111" y="50862"/>
                            <a:pt x="7080" y="50922"/>
                          </a:cubicBezTo>
                          <a:cubicBezTo>
                            <a:pt x="7055" y="50999"/>
                            <a:pt x="7029" y="51076"/>
                            <a:pt x="6985" y="51135"/>
                          </a:cubicBezTo>
                          <a:lnTo>
                            <a:pt x="6985" y="51135"/>
                          </a:lnTo>
                          <a:cubicBezTo>
                            <a:pt x="9043" y="48745"/>
                            <a:pt x="11160" y="46355"/>
                            <a:pt x="13248" y="43965"/>
                          </a:cubicBezTo>
                          <a:cubicBezTo>
                            <a:pt x="14402" y="42628"/>
                            <a:pt x="15496" y="41261"/>
                            <a:pt x="16560" y="39863"/>
                          </a:cubicBezTo>
                          <a:cubicBezTo>
                            <a:pt x="17593" y="38465"/>
                            <a:pt x="18534" y="37007"/>
                            <a:pt x="19385" y="35518"/>
                          </a:cubicBezTo>
                          <a:cubicBezTo>
                            <a:pt x="20175" y="34090"/>
                            <a:pt x="20904" y="32662"/>
                            <a:pt x="21603" y="31204"/>
                          </a:cubicBezTo>
                          <a:cubicBezTo>
                            <a:pt x="22363" y="29594"/>
                            <a:pt x="23092" y="27983"/>
                            <a:pt x="23760" y="26343"/>
                          </a:cubicBezTo>
                          <a:cubicBezTo>
                            <a:pt x="25036" y="23304"/>
                            <a:pt x="26009" y="20175"/>
                            <a:pt x="26677" y="16954"/>
                          </a:cubicBezTo>
                          <a:cubicBezTo>
                            <a:pt x="26981" y="15375"/>
                            <a:pt x="27163" y="13795"/>
                            <a:pt x="27194" y="12184"/>
                          </a:cubicBezTo>
                          <a:cubicBezTo>
                            <a:pt x="27224" y="11364"/>
                            <a:pt x="27224" y="10574"/>
                            <a:pt x="27163" y="9754"/>
                          </a:cubicBezTo>
                          <a:cubicBezTo>
                            <a:pt x="27102" y="8933"/>
                            <a:pt x="27011" y="8143"/>
                            <a:pt x="26950" y="7323"/>
                          </a:cubicBezTo>
                          <a:cubicBezTo>
                            <a:pt x="26934" y="7205"/>
                            <a:pt x="27020" y="7143"/>
                            <a:pt x="27111" y="7143"/>
                          </a:cubicBezTo>
                          <a:cubicBezTo>
                            <a:pt x="27183" y="7143"/>
                            <a:pt x="27258" y="7182"/>
                            <a:pt x="27285" y="7262"/>
                          </a:cubicBezTo>
                          <a:cubicBezTo>
                            <a:pt x="27376" y="7657"/>
                            <a:pt x="27467" y="8052"/>
                            <a:pt x="27497" y="8447"/>
                          </a:cubicBezTo>
                          <a:cubicBezTo>
                            <a:pt x="27953" y="11668"/>
                            <a:pt x="27619" y="14980"/>
                            <a:pt x="26920" y="18109"/>
                          </a:cubicBezTo>
                          <a:cubicBezTo>
                            <a:pt x="26191" y="21330"/>
                            <a:pt x="25127" y="24489"/>
                            <a:pt x="23791" y="27528"/>
                          </a:cubicBezTo>
                          <a:cubicBezTo>
                            <a:pt x="23061" y="29199"/>
                            <a:pt x="22302" y="30839"/>
                            <a:pt x="21512" y="32480"/>
                          </a:cubicBezTo>
                          <a:cubicBezTo>
                            <a:pt x="20783" y="33908"/>
                            <a:pt x="20023" y="35336"/>
                            <a:pt x="19203" y="36703"/>
                          </a:cubicBezTo>
                          <a:cubicBezTo>
                            <a:pt x="17380" y="39742"/>
                            <a:pt x="15132" y="42446"/>
                            <a:pt x="12822" y="45089"/>
                          </a:cubicBezTo>
                          <a:cubicBezTo>
                            <a:pt x="10726" y="47459"/>
                            <a:pt x="8660" y="49768"/>
                            <a:pt x="6564" y="52077"/>
                          </a:cubicBezTo>
                          <a:cubicBezTo>
                            <a:pt x="7171" y="51804"/>
                            <a:pt x="7718" y="51530"/>
                            <a:pt x="8295" y="51226"/>
                          </a:cubicBezTo>
                          <a:cubicBezTo>
                            <a:pt x="9511" y="50558"/>
                            <a:pt x="10665" y="49798"/>
                            <a:pt x="11729" y="48917"/>
                          </a:cubicBezTo>
                          <a:cubicBezTo>
                            <a:pt x="12245" y="48492"/>
                            <a:pt x="12731" y="48036"/>
                            <a:pt x="13217" y="47550"/>
                          </a:cubicBezTo>
                          <a:cubicBezTo>
                            <a:pt x="13461" y="47307"/>
                            <a:pt x="13704" y="47064"/>
                            <a:pt x="13947" y="46790"/>
                          </a:cubicBezTo>
                          <a:cubicBezTo>
                            <a:pt x="14129" y="46517"/>
                            <a:pt x="14372" y="46274"/>
                            <a:pt x="14645" y="46031"/>
                          </a:cubicBezTo>
                          <a:cubicBezTo>
                            <a:pt x="14674" y="46009"/>
                            <a:pt x="14709" y="45999"/>
                            <a:pt x="14743" y="45999"/>
                          </a:cubicBezTo>
                          <a:cubicBezTo>
                            <a:pt x="14851" y="45999"/>
                            <a:pt x="14958" y="46097"/>
                            <a:pt x="14889" y="46213"/>
                          </a:cubicBezTo>
                          <a:cubicBezTo>
                            <a:pt x="14706" y="46578"/>
                            <a:pt x="14463" y="46881"/>
                            <a:pt x="14159" y="47155"/>
                          </a:cubicBezTo>
                          <a:cubicBezTo>
                            <a:pt x="13916" y="47459"/>
                            <a:pt x="13643" y="47732"/>
                            <a:pt x="13369" y="48006"/>
                          </a:cubicBezTo>
                          <a:cubicBezTo>
                            <a:pt x="12367" y="48978"/>
                            <a:pt x="11273" y="49859"/>
                            <a:pt x="10088" y="50619"/>
                          </a:cubicBezTo>
                          <a:cubicBezTo>
                            <a:pt x="9359" y="51105"/>
                            <a:pt x="8569" y="51530"/>
                            <a:pt x="7779" y="51925"/>
                          </a:cubicBezTo>
                          <a:cubicBezTo>
                            <a:pt x="8751" y="51682"/>
                            <a:pt x="9754" y="51439"/>
                            <a:pt x="10726" y="51165"/>
                          </a:cubicBezTo>
                          <a:cubicBezTo>
                            <a:pt x="13066" y="50467"/>
                            <a:pt x="15344" y="49586"/>
                            <a:pt x="17562" y="48553"/>
                          </a:cubicBezTo>
                          <a:cubicBezTo>
                            <a:pt x="18656" y="48006"/>
                            <a:pt x="19750" y="47459"/>
                            <a:pt x="20783" y="46821"/>
                          </a:cubicBezTo>
                          <a:cubicBezTo>
                            <a:pt x="21330" y="46517"/>
                            <a:pt x="21816" y="46213"/>
                            <a:pt x="22332" y="45879"/>
                          </a:cubicBezTo>
                          <a:cubicBezTo>
                            <a:pt x="22849" y="45575"/>
                            <a:pt x="23365" y="45241"/>
                            <a:pt x="23912" y="44937"/>
                          </a:cubicBezTo>
                          <a:cubicBezTo>
                            <a:pt x="23929" y="44929"/>
                            <a:pt x="23946" y="44925"/>
                            <a:pt x="23962" y="44925"/>
                          </a:cubicBezTo>
                          <a:cubicBezTo>
                            <a:pt x="24063" y="44925"/>
                            <a:pt x="24138" y="45071"/>
                            <a:pt x="24034" y="45150"/>
                          </a:cubicBezTo>
                          <a:cubicBezTo>
                            <a:pt x="23517" y="45605"/>
                            <a:pt x="22970" y="46031"/>
                            <a:pt x="22363" y="46365"/>
                          </a:cubicBezTo>
                          <a:cubicBezTo>
                            <a:pt x="21785" y="46760"/>
                            <a:pt x="21178" y="47094"/>
                            <a:pt x="20570" y="47459"/>
                          </a:cubicBezTo>
                          <a:cubicBezTo>
                            <a:pt x="18443" y="48674"/>
                            <a:pt x="16195" y="49707"/>
                            <a:pt x="13886" y="50527"/>
                          </a:cubicBezTo>
                          <a:cubicBezTo>
                            <a:pt x="11789" y="51317"/>
                            <a:pt x="9632" y="51925"/>
                            <a:pt x="7445" y="52350"/>
                          </a:cubicBezTo>
                          <a:cubicBezTo>
                            <a:pt x="7610" y="52357"/>
                            <a:pt x="7776" y="52361"/>
                            <a:pt x="7942" y="52361"/>
                          </a:cubicBezTo>
                          <a:cubicBezTo>
                            <a:pt x="9270" y="52361"/>
                            <a:pt x="10611" y="52144"/>
                            <a:pt x="11881" y="51712"/>
                          </a:cubicBezTo>
                          <a:cubicBezTo>
                            <a:pt x="13248" y="51287"/>
                            <a:pt x="14585" y="50831"/>
                            <a:pt x="15952" y="50315"/>
                          </a:cubicBezTo>
                          <a:cubicBezTo>
                            <a:pt x="18595" y="49342"/>
                            <a:pt x="21178" y="48158"/>
                            <a:pt x="23639" y="46730"/>
                          </a:cubicBezTo>
                          <a:cubicBezTo>
                            <a:pt x="26039" y="45332"/>
                            <a:pt x="28287" y="43661"/>
                            <a:pt x="30293" y="41686"/>
                          </a:cubicBezTo>
                          <a:cubicBezTo>
                            <a:pt x="31295" y="40714"/>
                            <a:pt x="32207" y="39650"/>
                            <a:pt x="33027" y="38557"/>
                          </a:cubicBezTo>
                          <a:cubicBezTo>
                            <a:pt x="33817" y="37432"/>
                            <a:pt x="34607" y="36126"/>
                            <a:pt x="34546" y="34698"/>
                          </a:cubicBezTo>
                          <a:cubicBezTo>
                            <a:pt x="34516" y="34394"/>
                            <a:pt x="34485" y="34090"/>
                            <a:pt x="34364" y="33787"/>
                          </a:cubicBezTo>
                          <a:cubicBezTo>
                            <a:pt x="34364" y="33847"/>
                            <a:pt x="34333" y="33938"/>
                            <a:pt x="34303" y="33999"/>
                          </a:cubicBezTo>
                          <a:cubicBezTo>
                            <a:pt x="34212" y="34303"/>
                            <a:pt x="34090" y="34607"/>
                            <a:pt x="33969" y="34911"/>
                          </a:cubicBezTo>
                          <a:cubicBezTo>
                            <a:pt x="33544" y="35974"/>
                            <a:pt x="32997" y="37007"/>
                            <a:pt x="32328" y="37949"/>
                          </a:cubicBezTo>
                          <a:cubicBezTo>
                            <a:pt x="31994" y="38435"/>
                            <a:pt x="31660" y="38860"/>
                            <a:pt x="31265" y="39316"/>
                          </a:cubicBezTo>
                          <a:cubicBezTo>
                            <a:pt x="30870" y="39711"/>
                            <a:pt x="30475" y="40106"/>
                            <a:pt x="30019" y="40471"/>
                          </a:cubicBezTo>
                          <a:cubicBezTo>
                            <a:pt x="29991" y="40499"/>
                            <a:pt x="29961" y="40511"/>
                            <a:pt x="29933" y="40511"/>
                          </a:cubicBezTo>
                          <a:cubicBezTo>
                            <a:pt x="29842" y="40511"/>
                            <a:pt x="29774" y="40382"/>
                            <a:pt x="29867" y="40288"/>
                          </a:cubicBezTo>
                          <a:cubicBezTo>
                            <a:pt x="30323" y="39833"/>
                            <a:pt x="30748" y="39347"/>
                            <a:pt x="31143" y="38860"/>
                          </a:cubicBezTo>
                          <a:cubicBezTo>
                            <a:pt x="31842" y="38010"/>
                            <a:pt x="32480" y="37068"/>
                            <a:pt x="32966" y="36096"/>
                          </a:cubicBezTo>
                          <a:cubicBezTo>
                            <a:pt x="33240" y="35579"/>
                            <a:pt x="33483" y="35063"/>
                            <a:pt x="33665" y="34546"/>
                          </a:cubicBezTo>
                          <a:cubicBezTo>
                            <a:pt x="33787" y="34273"/>
                            <a:pt x="33878" y="34030"/>
                            <a:pt x="33939" y="33756"/>
                          </a:cubicBezTo>
                          <a:lnTo>
                            <a:pt x="34090" y="33361"/>
                          </a:lnTo>
                          <a:lnTo>
                            <a:pt x="34121" y="33209"/>
                          </a:lnTo>
                          <a:cubicBezTo>
                            <a:pt x="34060" y="33118"/>
                            <a:pt x="33999" y="32997"/>
                            <a:pt x="33908" y="32905"/>
                          </a:cubicBezTo>
                          <a:cubicBezTo>
                            <a:pt x="33513" y="32419"/>
                            <a:pt x="32966" y="32085"/>
                            <a:pt x="32328" y="31964"/>
                          </a:cubicBezTo>
                          <a:lnTo>
                            <a:pt x="32176" y="31933"/>
                          </a:lnTo>
                          <a:cubicBezTo>
                            <a:pt x="31699" y="31830"/>
                            <a:pt x="31218" y="31779"/>
                            <a:pt x="30741" y="31779"/>
                          </a:cubicBezTo>
                          <a:cubicBezTo>
                            <a:pt x="29670" y="31779"/>
                            <a:pt x="28616" y="32036"/>
                            <a:pt x="27649" y="32541"/>
                          </a:cubicBezTo>
                          <a:cubicBezTo>
                            <a:pt x="27611" y="32562"/>
                            <a:pt x="27575" y="32571"/>
                            <a:pt x="27541" y="32571"/>
                          </a:cubicBezTo>
                          <a:cubicBezTo>
                            <a:pt x="27334" y="32571"/>
                            <a:pt x="27232" y="32216"/>
                            <a:pt x="27467" y="32085"/>
                          </a:cubicBezTo>
                          <a:lnTo>
                            <a:pt x="27680" y="31417"/>
                          </a:lnTo>
                          <a:cubicBezTo>
                            <a:pt x="28348" y="29290"/>
                            <a:pt x="28986" y="27193"/>
                            <a:pt x="29533" y="25036"/>
                          </a:cubicBezTo>
                          <a:cubicBezTo>
                            <a:pt x="30110" y="22909"/>
                            <a:pt x="30566" y="20752"/>
                            <a:pt x="30900" y="18565"/>
                          </a:cubicBezTo>
                          <a:cubicBezTo>
                            <a:pt x="31204" y="16377"/>
                            <a:pt x="31356" y="14220"/>
                            <a:pt x="31295" y="12032"/>
                          </a:cubicBezTo>
                          <a:cubicBezTo>
                            <a:pt x="31265" y="9875"/>
                            <a:pt x="31022" y="7748"/>
                            <a:pt x="30536" y="5652"/>
                          </a:cubicBezTo>
                          <a:cubicBezTo>
                            <a:pt x="30293" y="4619"/>
                            <a:pt x="29989" y="3586"/>
                            <a:pt x="29624" y="2583"/>
                          </a:cubicBezTo>
                          <a:cubicBezTo>
                            <a:pt x="29290" y="1702"/>
                            <a:pt x="28895" y="852"/>
                            <a:pt x="2847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2" name="Google Shape;2092;p60"/>
                    <p:cNvSpPr/>
                    <p:nvPr/>
                  </p:nvSpPr>
                  <p:spPr>
                    <a:xfrm>
                      <a:off x="3586675" y="1931200"/>
                      <a:ext cx="745150" cy="1146975"/>
                    </a:xfrm>
                    <a:custGeom>
                      <a:avLst/>
                      <a:gdLst/>
                      <a:ahLst/>
                      <a:cxnLst/>
                      <a:rect l="l" t="t" r="r" b="b"/>
                      <a:pathLst>
                        <a:path w="29806" h="45879" extrusionOk="0">
                          <a:moveTo>
                            <a:pt x="27132" y="0"/>
                          </a:moveTo>
                          <a:lnTo>
                            <a:pt x="27072" y="31"/>
                          </a:lnTo>
                          <a:cubicBezTo>
                            <a:pt x="27102" y="31"/>
                            <a:pt x="27102" y="61"/>
                            <a:pt x="27102" y="91"/>
                          </a:cubicBezTo>
                          <a:cubicBezTo>
                            <a:pt x="27132" y="183"/>
                            <a:pt x="27163" y="274"/>
                            <a:pt x="27163" y="365"/>
                          </a:cubicBezTo>
                          <a:cubicBezTo>
                            <a:pt x="27193" y="395"/>
                            <a:pt x="27193" y="426"/>
                            <a:pt x="27193" y="456"/>
                          </a:cubicBezTo>
                          <a:cubicBezTo>
                            <a:pt x="27315" y="1003"/>
                            <a:pt x="27406" y="1550"/>
                            <a:pt x="27467" y="2066"/>
                          </a:cubicBezTo>
                          <a:cubicBezTo>
                            <a:pt x="27588" y="3221"/>
                            <a:pt x="27679" y="4406"/>
                            <a:pt x="27710" y="5591"/>
                          </a:cubicBezTo>
                          <a:cubicBezTo>
                            <a:pt x="27710" y="6168"/>
                            <a:pt x="27740" y="6745"/>
                            <a:pt x="27710" y="7353"/>
                          </a:cubicBezTo>
                          <a:cubicBezTo>
                            <a:pt x="27740" y="7930"/>
                            <a:pt x="27679" y="8507"/>
                            <a:pt x="27558" y="9054"/>
                          </a:cubicBezTo>
                          <a:cubicBezTo>
                            <a:pt x="27544" y="9097"/>
                            <a:pt x="27503" y="9119"/>
                            <a:pt x="27464" y="9119"/>
                          </a:cubicBezTo>
                          <a:cubicBezTo>
                            <a:pt x="27419" y="9119"/>
                            <a:pt x="27375" y="9089"/>
                            <a:pt x="27375" y="9024"/>
                          </a:cubicBezTo>
                          <a:cubicBezTo>
                            <a:pt x="27345" y="8720"/>
                            <a:pt x="27315" y="8386"/>
                            <a:pt x="27345" y="8052"/>
                          </a:cubicBezTo>
                          <a:lnTo>
                            <a:pt x="27345" y="7079"/>
                          </a:lnTo>
                          <a:cubicBezTo>
                            <a:pt x="27345" y="5925"/>
                            <a:pt x="27315" y="4770"/>
                            <a:pt x="27223" y="3616"/>
                          </a:cubicBezTo>
                          <a:cubicBezTo>
                            <a:pt x="27193" y="3008"/>
                            <a:pt x="27102" y="2431"/>
                            <a:pt x="27041" y="1854"/>
                          </a:cubicBezTo>
                          <a:cubicBezTo>
                            <a:pt x="27011" y="1550"/>
                            <a:pt x="26980" y="1246"/>
                            <a:pt x="26950" y="972"/>
                          </a:cubicBezTo>
                          <a:lnTo>
                            <a:pt x="26798" y="1185"/>
                          </a:lnTo>
                          <a:cubicBezTo>
                            <a:pt x="26677" y="1428"/>
                            <a:pt x="26555" y="1671"/>
                            <a:pt x="26433" y="1884"/>
                          </a:cubicBezTo>
                          <a:cubicBezTo>
                            <a:pt x="26190" y="2370"/>
                            <a:pt x="25978" y="2887"/>
                            <a:pt x="25795" y="3373"/>
                          </a:cubicBezTo>
                          <a:cubicBezTo>
                            <a:pt x="25583" y="3889"/>
                            <a:pt x="25400" y="4406"/>
                            <a:pt x="25279" y="4922"/>
                          </a:cubicBezTo>
                          <a:cubicBezTo>
                            <a:pt x="25157" y="5439"/>
                            <a:pt x="25066" y="5986"/>
                            <a:pt x="24884" y="6502"/>
                          </a:cubicBezTo>
                          <a:cubicBezTo>
                            <a:pt x="24873" y="6559"/>
                            <a:pt x="24840" y="6582"/>
                            <a:pt x="24804" y="6582"/>
                          </a:cubicBezTo>
                          <a:cubicBezTo>
                            <a:pt x="24743" y="6582"/>
                            <a:pt x="24671" y="6517"/>
                            <a:pt x="24671" y="6441"/>
                          </a:cubicBezTo>
                          <a:cubicBezTo>
                            <a:pt x="24671" y="5894"/>
                            <a:pt x="24762" y="5317"/>
                            <a:pt x="24945" y="4801"/>
                          </a:cubicBezTo>
                          <a:cubicBezTo>
                            <a:pt x="25066" y="4284"/>
                            <a:pt x="25218" y="3737"/>
                            <a:pt x="25431" y="3251"/>
                          </a:cubicBezTo>
                          <a:cubicBezTo>
                            <a:pt x="25613" y="2735"/>
                            <a:pt x="25826" y="2218"/>
                            <a:pt x="26069" y="1762"/>
                          </a:cubicBezTo>
                          <a:cubicBezTo>
                            <a:pt x="26160" y="1519"/>
                            <a:pt x="26312" y="1246"/>
                            <a:pt x="26433" y="1003"/>
                          </a:cubicBezTo>
                          <a:cubicBezTo>
                            <a:pt x="26494" y="881"/>
                            <a:pt x="26555" y="790"/>
                            <a:pt x="26646" y="669"/>
                          </a:cubicBezTo>
                          <a:cubicBezTo>
                            <a:pt x="26677" y="547"/>
                            <a:pt x="26768" y="426"/>
                            <a:pt x="26859" y="334"/>
                          </a:cubicBezTo>
                          <a:lnTo>
                            <a:pt x="26859" y="183"/>
                          </a:lnTo>
                          <a:lnTo>
                            <a:pt x="26707" y="304"/>
                          </a:lnTo>
                          <a:cubicBezTo>
                            <a:pt x="26737" y="365"/>
                            <a:pt x="26737" y="426"/>
                            <a:pt x="26707" y="456"/>
                          </a:cubicBezTo>
                          <a:cubicBezTo>
                            <a:pt x="26221" y="1155"/>
                            <a:pt x="25674" y="1762"/>
                            <a:pt x="25188" y="2461"/>
                          </a:cubicBezTo>
                          <a:cubicBezTo>
                            <a:pt x="24337" y="3677"/>
                            <a:pt x="23608" y="5013"/>
                            <a:pt x="23031" y="6381"/>
                          </a:cubicBezTo>
                          <a:cubicBezTo>
                            <a:pt x="22727" y="7079"/>
                            <a:pt x="22484" y="7778"/>
                            <a:pt x="22271" y="8507"/>
                          </a:cubicBezTo>
                          <a:cubicBezTo>
                            <a:pt x="22150" y="8842"/>
                            <a:pt x="22058" y="9206"/>
                            <a:pt x="21937" y="9571"/>
                          </a:cubicBezTo>
                          <a:cubicBezTo>
                            <a:pt x="21876" y="9935"/>
                            <a:pt x="21755" y="10300"/>
                            <a:pt x="21633" y="10634"/>
                          </a:cubicBezTo>
                          <a:cubicBezTo>
                            <a:pt x="21621" y="10683"/>
                            <a:pt x="21584" y="10702"/>
                            <a:pt x="21545" y="10702"/>
                          </a:cubicBezTo>
                          <a:cubicBezTo>
                            <a:pt x="21486" y="10702"/>
                            <a:pt x="21420" y="10658"/>
                            <a:pt x="21420" y="10604"/>
                          </a:cubicBezTo>
                          <a:cubicBezTo>
                            <a:pt x="21451" y="10178"/>
                            <a:pt x="21542" y="9753"/>
                            <a:pt x="21663" y="9358"/>
                          </a:cubicBezTo>
                          <a:cubicBezTo>
                            <a:pt x="21755" y="8933"/>
                            <a:pt x="21876" y="8507"/>
                            <a:pt x="21998" y="8112"/>
                          </a:cubicBezTo>
                          <a:cubicBezTo>
                            <a:pt x="22484" y="6654"/>
                            <a:pt x="23091" y="5256"/>
                            <a:pt x="23851" y="3950"/>
                          </a:cubicBezTo>
                          <a:cubicBezTo>
                            <a:pt x="24216" y="3282"/>
                            <a:pt x="24641" y="2644"/>
                            <a:pt x="25066" y="2036"/>
                          </a:cubicBezTo>
                          <a:cubicBezTo>
                            <a:pt x="25340" y="1671"/>
                            <a:pt x="25613" y="1307"/>
                            <a:pt x="25887" y="942"/>
                          </a:cubicBezTo>
                          <a:lnTo>
                            <a:pt x="25887" y="942"/>
                          </a:lnTo>
                          <a:cubicBezTo>
                            <a:pt x="24459" y="2127"/>
                            <a:pt x="23152" y="3433"/>
                            <a:pt x="21998" y="4892"/>
                          </a:cubicBezTo>
                          <a:cubicBezTo>
                            <a:pt x="20630" y="6593"/>
                            <a:pt x="19415" y="8416"/>
                            <a:pt x="18382" y="10330"/>
                          </a:cubicBezTo>
                          <a:cubicBezTo>
                            <a:pt x="17228" y="12457"/>
                            <a:pt x="16194" y="14645"/>
                            <a:pt x="15283" y="16893"/>
                          </a:cubicBezTo>
                          <a:cubicBezTo>
                            <a:pt x="14372" y="19081"/>
                            <a:pt x="13490" y="21329"/>
                            <a:pt x="12670" y="23547"/>
                          </a:cubicBezTo>
                          <a:cubicBezTo>
                            <a:pt x="12488" y="24003"/>
                            <a:pt x="12336" y="24458"/>
                            <a:pt x="12184" y="24914"/>
                          </a:cubicBezTo>
                          <a:cubicBezTo>
                            <a:pt x="12184" y="24944"/>
                            <a:pt x="12154" y="25005"/>
                            <a:pt x="12154" y="25036"/>
                          </a:cubicBezTo>
                          <a:cubicBezTo>
                            <a:pt x="11941" y="25643"/>
                            <a:pt x="11728" y="26251"/>
                            <a:pt x="11576" y="26889"/>
                          </a:cubicBezTo>
                          <a:cubicBezTo>
                            <a:pt x="11424" y="27466"/>
                            <a:pt x="11303" y="28044"/>
                            <a:pt x="11181" y="28621"/>
                          </a:cubicBezTo>
                          <a:cubicBezTo>
                            <a:pt x="11090" y="29198"/>
                            <a:pt x="11029" y="29775"/>
                            <a:pt x="10908" y="30353"/>
                          </a:cubicBezTo>
                          <a:cubicBezTo>
                            <a:pt x="10908" y="30383"/>
                            <a:pt x="10908" y="30413"/>
                            <a:pt x="10878" y="30444"/>
                          </a:cubicBezTo>
                          <a:cubicBezTo>
                            <a:pt x="10843" y="30512"/>
                            <a:pt x="10771" y="30551"/>
                            <a:pt x="10698" y="30551"/>
                          </a:cubicBezTo>
                          <a:cubicBezTo>
                            <a:pt x="10641" y="30551"/>
                            <a:pt x="10583" y="30527"/>
                            <a:pt x="10543" y="30474"/>
                          </a:cubicBezTo>
                          <a:cubicBezTo>
                            <a:pt x="10361" y="30261"/>
                            <a:pt x="10179" y="30049"/>
                            <a:pt x="10027" y="29836"/>
                          </a:cubicBezTo>
                          <a:cubicBezTo>
                            <a:pt x="8751" y="28074"/>
                            <a:pt x="7353" y="26342"/>
                            <a:pt x="5561" y="25096"/>
                          </a:cubicBezTo>
                          <a:cubicBezTo>
                            <a:pt x="5105" y="24793"/>
                            <a:pt x="4649" y="24519"/>
                            <a:pt x="4163" y="24276"/>
                          </a:cubicBezTo>
                          <a:cubicBezTo>
                            <a:pt x="3889" y="24124"/>
                            <a:pt x="3586" y="24003"/>
                            <a:pt x="3282" y="23911"/>
                          </a:cubicBezTo>
                          <a:cubicBezTo>
                            <a:pt x="3236" y="23942"/>
                            <a:pt x="3175" y="23965"/>
                            <a:pt x="3122" y="23965"/>
                          </a:cubicBezTo>
                          <a:cubicBezTo>
                            <a:pt x="3069" y="23965"/>
                            <a:pt x="3024" y="23942"/>
                            <a:pt x="3008" y="23881"/>
                          </a:cubicBezTo>
                          <a:lnTo>
                            <a:pt x="3008" y="23820"/>
                          </a:lnTo>
                          <a:cubicBezTo>
                            <a:pt x="2856" y="23790"/>
                            <a:pt x="2674" y="23760"/>
                            <a:pt x="2492" y="23760"/>
                          </a:cubicBezTo>
                          <a:cubicBezTo>
                            <a:pt x="2006" y="23760"/>
                            <a:pt x="1520" y="23972"/>
                            <a:pt x="1185" y="24337"/>
                          </a:cubicBezTo>
                          <a:cubicBezTo>
                            <a:pt x="1611" y="24793"/>
                            <a:pt x="2006" y="25279"/>
                            <a:pt x="2370" y="25765"/>
                          </a:cubicBezTo>
                          <a:cubicBezTo>
                            <a:pt x="3008" y="26646"/>
                            <a:pt x="3616" y="27527"/>
                            <a:pt x="4224" y="28438"/>
                          </a:cubicBezTo>
                          <a:cubicBezTo>
                            <a:pt x="4497" y="28894"/>
                            <a:pt x="4801" y="29350"/>
                            <a:pt x="5074" y="29806"/>
                          </a:cubicBezTo>
                          <a:cubicBezTo>
                            <a:pt x="5196" y="30049"/>
                            <a:pt x="5348" y="30261"/>
                            <a:pt x="5469" y="30505"/>
                          </a:cubicBezTo>
                          <a:cubicBezTo>
                            <a:pt x="5530" y="30626"/>
                            <a:pt x="5591" y="30748"/>
                            <a:pt x="5652" y="30869"/>
                          </a:cubicBezTo>
                          <a:cubicBezTo>
                            <a:pt x="5682" y="30930"/>
                            <a:pt x="5712" y="30960"/>
                            <a:pt x="5712" y="31021"/>
                          </a:cubicBezTo>
                          <a:cubicBezTo>
                            <a:pt x="5773" y="31082"/>
                            <a:pt x="5773" y="31143"/>
                            <a:pt x="5804" y="31203"/>
                          </a:cubicBezTo>
                          <a:cubicBezTo>
                            <a:pt x="5804" y="31272"/>
                            <a:pt x="5752" y="31306"/>
                            <a:pt x="5701" y="31306"/>
                          </a:cubicBezTo>
                          <a:cubicBezTo>
                            <a:pt x="5684" y="31306"/>
                            <a:pt x="5667" y="31302"/>
                            <a:pt x="5652" y="31294"/>
                          </a:cubicBezTo>
                          <a:cubicBezTo>
                            <a:pt x="5561" y="31173"/>
                            <a:pt x="5469" y="31082"/>
                            <a:pt x="5409" y="30930"/>
                          </a:cubicBezTo>
                          <a:cubicBezTo>
                            <a:pt x="5378" y="30899"/>
                            <a:pt x="5348" y="30869"/>
                            <a:pt x="5348" y="30839"/>
                          </a:cubicBezTo>
                          <a:cubicBezTo>
                            <a:pt x="5287" y="30748"/>
                            <a:pt x="5226" y="30656"/>
                            <a:pt x="5166" y="30565"/>
                          </a:cubicBezTo>
                          <a:cubicBezTo>
                            <a:pt x="5014" y="30322"/>
                            <a:pt x="4862" y="30079"/>
                            <a:pt x="4710" y="29806"/>
                          </a:cubicBezTo>
                          <a:cubicBezTo>
                            <a:pt x="4133" y="28894"/>
                            <a:pt x="3555" y="27983"/>
                            <a:pt x="2917" y="27071"/>
                          </a:cubicBezTo>
                          <a:cubicBezTo>
                            <a:pt x="2310" y="26160"/>
                            <a:pt x="1672" y="25309"/>
                            <a:pt x="1064" y="24428"/>
                          </a:cubicBezTo>
                          <a:cubicBezTo>
                            <a:pt x="730" y="24762"/>
                            <a:pt x="487" y="25157"/>
                            <a:pt x="335" y="25613"/>
                          </a:cubicBezTo>
                          <a:cubicBezTo>
                            <a:pt x="0" y="26767"/>
                            <a:pt x="183" y="28013"/>
                            <a:pt x="365" y="29228"/>
                          </a:cubicBezTo>
                          <a:cubicBezTo>
                            <a:pt x="547" y="30444"/>
                            <a:pt x="790" y="31659"/>
                            <a:pt x="1064" y="32874"/>
                          </a:cubicBezTo>
                          <a:cubicBezTo>
                            <a:pt x="1246" y="33604"/>
                            <a:pt x="1459" y="34333"/>
                            <a:pt x="1672" y="35062"/>
                          </a:cubicBezTo>
                          <a:cubicBezTo>
                            <a:pt x="2188" y="36703"/>
                            <a:pt x="2796" y="38343"/>
                            <a:pt x="3494" y="39923"/>
                          </a:cubicBezTo>
                          <a:cubicBezTo>
                            <a:pt x="4193" y="41442"/>
                            <a:pt x="5014" y="42901"/>
                            <a:pt x="5895" y="44329"/>
                          </a:cubicBezTo>
                          <a:cubicBezTo>
                            <a:pt x="5500" y="43387"/>
                            <a:pt x="5166" y="42415"/>
                            <a:pt x="4892" y="41412"/>
                          </a:cubicBezTo>
                          <a:cubicBezTo>
                            <a:pt x="4710" y="40865"/>
                            <a:pt x="4588" y="40288"/>
                            <a:pt x="4436" y="39710"/>
                          </a:cubicBezTo>
                          <a:cubicBezTo>
                            <a:pt x="4376" y="39437"/>
                            <a:pt x="4315" y="39164"/>
                            <a:pt x="4254" y="38860"/>
                          </a:cubicBezTo>
                          <a:cubicBezTo>
                            <a:pt x="4163" y="38586"/>
                            <a:pt x="4133" y="38313"/>
                            <a:pt x="4133" y="38009"/>
                          </a:cubicBezTo>
                          <a:cubicBezTo>
                            <a:pt x="4150" y="37941"/>
                            <a:pt x="4215" y="37901"/>
                            <a:pt x="4279" y="37901"/>
                          </a:cubicBezTo>
                          <a:cubicBezTo>
                            <a:pt x="4329" y="37901"/>
                            <a:pt x="4379" y="37925"/>
                            <a:pt x="4406" y="37979"/>
                          </a:cubicBezTo>
                          <a:cubicBezTo>
                            <a:pt x="4558" y="38283"/>
                            <a:pt x="4619" y="38586"/>
                            <a:pt x="4679" y="38921"/>
                          </a:cubicBezTo>
                          <a:cubicBezTo>
                            <a:pt x="4740" y="39224"/>
                            <a:pt x="4831" y="39559"/>
                            <a:pt x="4892" y="39862"/>
                          </a:cubicBezTo>
                          <a:cubicBezTo>
                            <a:pt x="5166" y="40987"/>
                            <a:pt x="5500" y="42080"/>
                            <a:pt x="5864" y="43174"/>
                          </a:cubicBezTo>
                          <a:cubicBezTo>
                            <a:pt x="6077" y="43721"/>
                            <a:pt x="6259" y="44268"/>
                            <a:pt x="6502" y="44815"/>
                          </a:cubicBezTo>
                          <a:cubicBezTo>
                            <a:pt x="6624" y="45179"/>
                            <a:pt x="6806" y="45544"/>
                            <a:pt x="6958" y="45878"/>
                          </a:cubicBezTo>
                          <a:cubicBezTo>
                            <a:pt x="6685" y="44815"/>
                            <a:pt x="6472" y="43751"/>
                            <a:pt x="6259" y="42688"/>
                          </a:cubicBezTo>
                          <a:cubicBezTo>
                            <a:pt x="6016" y="41412"/>
                            <a:pt x="5864" y="40105"/>
                            <a:pt x="5864" y="38829"/>
                          </a:cubicBezTo>
                          <a:cubicBezTo>
                            <a:pt x="5804" y="37584"/>
                            <a:pt x="6047" y="36338"/>
                            <a:pt x="6563" y="35214"/>
                          </a:cubicBezTo>
                          <a:cubicBezTo>
                            <a:pt x="7049" y="34272"/>
                            <a:pt x="7930" y="33452"/>
                            <a:pt x="8994" y="33391"/>
                          </a:cubicBezTo>
                          <a:cubicBezTo>
                            <a:pt x="9017" y="33390"/>
                            <a:pt x="9040" y="33390"/>
                            <a:pt x="9064" y="33390"/>
                          </a:cubicBezTo>
                          <a:cubicBezTo>
                            <a:pt x="10097" y="33390"/>
                            <a:pt x="10984" y="34045"/>
                            <a:pt x="11667" y="34758"/>
                          </a:cubicBezTo>
                          <a:cubicBezTo>
                            <a:pt x="12062" y="35153"/>
                            <a:pt x="12397" y="35609"/>
                            <a:pt x="12700" y="36095"/>
                          </a:cubicBezTo>
                          <a:cubicBezTo>
                            <a:pt x="13065" y="36611"/>
                            <a:pt x="13399" y="37158"/>
                            <a:pt x="13703" y="37705"/>
                          </a:cubicBezTo>
                          <a:cubicBezTo>
                            <a:pt x="13825" y="37249"/>
                            <a:pt x="13916" y="36794"/>
                            <a:pt x="14037" y="36368"/>
                          </a:cubicBezTo>
                          <a:cubicBezTo>
                            <a:pt x="14098" y="36034"/>
                            <a:pt x="14189" y="35730"/>
                            <a:pt x="14280" y="35427"/>
                          </a:cubicBezTo>
                          <a:cubicBezTo>
                            <a:pt x="14311" y="35123"/>
                            <a:pt x="14432" y="34819"/>
                            <a:pt x="14584" y="34545"/>
                          </a:cubicBezTo>
                          <a:cubicBezTo>
                            <a:pt x="14607" y="34522"/>
                            <a:pt x="14635" y="34512"/>
                            <a:pt x="14662" y="34512"/>
                          </a:cubicBezTo>
                          <a:cubicBezTo>
                            <a:pt x="14706" y="34512"/>
                            <a:pt x="14748" y="34538"/>
                            <a:pt x="14767" y="34576"/>
                          </a:cubicBezTo>
                          <a:cubicBezTo>
                            <a:pt x="14767" y="34880"/>
                            <a:pt x="14736" y="35183"/>
                            <a:pt x="14615" y="35487"/>
                          </a:cubicBezTo>
                          <a:cubicBezTo>
                            <a:pt x="14554" y="35791"/>
                            <a:pt x="14463" y="36125"/>
                            <a:pt x="14372" y="36429"/>
                          </a:cubicBezTo>
                          <a:cubicBezTo>
                            <a:pt x="14220" y="36976"/>
                            <a:pt x="14098" y="37553"/>
                            <a:pt x="13916" y="38100"/>
                          </a:cubicBezTo>
                          <a:cubicBezTo>
                            <a:pt x="14159" y="38556"/>
                            <a:pt x="14402" y="39042"/>
                            <a:pt x="14584" y="39498"/>
                          </a:cubicBezTo>
                          <a:cubicBezTo>
                            <a:pt x="14645" y="39346"/>
                            <a:pt x="14675" y="39164"/>
                            <a:pt x="14706" y="39012"/>
                          </a:cubicBezTo>
                          <a:cubicBezTo>
                            <a:pt x="15283" y="36946"/>
                            <a:pt x="15860" y="34910"/>
                            <a:pt x="16468" y="32844"/>
                          </a:cubicBezTo>
                          <a:cubicBezTo>
                            <a:pt x="17076" y="30839"/>
                            <a:pt x="17683" y="28803"/>
                            <a:pt x="18291" y="26767"/>
                          </a:cubicBezTo>
                          <a:cubicBezTo>
                            <a:pt x="18321" y="26737"/>
                            <a:pt x="18352" y="26707"/>
                            <a:pt x="18352" y="26676"/>
                          </a:cubicBezTo>
                          <a:cubicBezTo>
                            <a:pt x="18959" y="24701"/>
                            <a:pt x="19597" y="22696"/>
                            <a:pt x="20235" y="20691"/>
                          </a:cubicBezTo>
                          <a:cubicBezTo>
                            <a:pt x="20873" y="18655"/>
                            <a:pt x="21542" y="16650"/>
                            <a:pt x="22210" y="14645"/>
                          </a:cubicBezTo>
                          <a:cubicBezTo>
                            <a:pt x="22544" y="13672"/>
                            <a:pt x="22879" y="12700"/>
                            <a:pt x="23183" y="11698"/>
                          </a:cubicBezTo>
                          <a:cubicBezTo>
                            <a:pt x="23334" y="11242"/>
                            <a:pt x="23456" y="10756"/>
                            <a:pt x="23547" y="10270"/>
                          </a:cubicBezTo>
                          <a:cubicBezTo>
                            <a:pt x="23638" y="9783"/>
                            <a:pt x="23669" y="9267"/>
                            <a:pt x="23760" y="8781"/>
                          </a:cubicBezTo>
                          <a:cubicBezTo>
                            <a:pt x="23792" y="8701"/>
                            <a:pt x="23890" y="8655"/>
                            <a:pt x="23976" y="8655"/>
                          </a:cubicBezTo>
                          <a:cubicBezTo>
                            <a:pt x="24055" y="8655"/>
                            <a:pt x="24124" y="8694"/>
                            <a:pt x="24124" y="8781"/>
                          </a:cubicBezTo>
                          <a:cubicBezTo>
                            <a:pt x="24124" y="9024"/>
                            <a:pt x="24124" y="9267"/>
                            <a:pt x="24124" y="9510"/>
                          </a:cubicBezTo>
                          <a:cubicBezTo>
                            <a:pt x="23851" y="11546"/>
                            <a:pt x="23091" y="13490"/>
                            <a:pt x="22423" y="15404"/>
                          </a:cubicBezTo>
                          <a:cubicBezTo>
                            <a:pt x="21755" y="17410"/>
                            <a:pt x="21086" y="19445"/>
                            <a:pt x="20418" y="21481"/>
                          </a:cubicBezTo>
                          <a:cubicBezTo>
                            <a:pt x="19932" y="23000"/>
                            <a:pt x="19445" y="24519"/>
                            <a:pt x="18990" y="26038"/>
                          </a:cubicBezTo>
                          <a:cubicBezTo>
                            <a:pt x="18807" y="26524"/>
                            <a:pt x="18655" y="27041"/>
                            <a:pt x="18504" y="27557"/>
                          </a:cubicBezTo>
                          <a:cubicBezTo>
                            <a:pt x="17866" y="29593"/>
                            <a:pt x="17258" y="31659"/>
                            <a:pt x="16650" y="33695"/>
                          </a:cubicBezTo>
                          <a:cubicBezTo>
                            <a:pt x="16346" y="34697"/>
                            <a:pt x="16043" y="35700"/>
                            <a:pt x="15769" y="36733"/>
                          </a:cubicBezTo>
                          <a:cubicBezTo>
                            <a:pt x="15465" y="37766"/>
                            <a:pt x="15161" y="38799"/>
                            <a:pt x="14827" y="39802"/>
                          </a:cubicBezTo>
                          <a:cubicBezTo>
                            <a:pt x="14827" y="39832"/>
                            <a:pt x="14797" y="39862"/>
                            <a:pt x="14797" y="39862"/>
                          </a:cubicBezTo>
                          <a:cubicBezTo>
                            <a:pt x="14888" y="40075"/>
                            <a:pt x="14979" y="40288"/>
                            <a:pt x="15040" y="40470"/>
                          </a:cubicBezTo>
                          <a:cubicBezTo>
                            <a:pt x="15040" y="40470"/>
                            <a:pt x="15070" y="40440"/>
                            <a:pt x="15070" y="40409"/>
                          </a:cubicBezTo>
                          <a:cubicBezTo>
                            <a:pt x="15800" y="37888"/>
                            <a:pt x="16681" y="35427"/>
                            <a:pt x="17714" y="32996"/>
                          </a:cubicBezTo>
                          <a:cubicBezTo>
                            <a:pt x="18686" y="30565"/>
                            <a:pt x="19810" y="28195"/>
                            <a:pt x="20995" y="25886"/>
                          </a:cubicBezTo>
                          <a:cubicBezTo>
                            <a:pt x="22089" y="23790"/>
                            <a:pt x="23243" y="21754"/>
                            <a:pt x="24459" y="19779"/>
                          </a:cubicBezTo>
                          <a:cubicBezTo>
                            <a:pt x="24611" y="19536"/>
                            <a:pt x="24762" y="19293"/>
                            <a:pt x="24914" y="19050"/>
                          </a:cubicBezTo>
                          <a:cubicBezTo>
                            <a:pt x="26312" y="16832"/>
                            <a:pt x="27831" y="14705"/>
                            <a:pt x="29441" y="12609"/>
                          </a:cubicBezTo>
                          <a:cubicBezTo>
                            <a:pt x="29502" y="12488"/>
                            <a:pt x="29593" y="12396"/>
                            <a:pt x="29684" y="12275"/>
                          </a:cubicBezTo>
                          <a:cubicBezTo>
                            <a:pt x="29624" y="12244"/>
                            <a:pt x="29593" y="12184"/>
                            <a:pt x="29593" y="12093"/>
                          </a:cubicBezTo>
                          <a:cubicBezTo>
                            <a:pt x="29715" y="11667"/>
                            <a:pt x="29776" y="11242"/>
                            <a:pt x="29806" y="10816"/>
                          </a:cubicBezTo>
                          <a:cubicBezTo>
                            <a:pt x="29806" y="10361"/>
                            <a:pt x="29776" y="9935"/>
                            <a:pt x="29745" y="9480"/>
                          </a:cubicBezTo>
                          <a:cubicBezTo>
                            <a:pt x="29533" y="7809"/>
                            <a:pt x="29168" y="6168"/>
                            <a:pt x="28712" y="4558"/>
                          </a:cubicBezTo>
                          <a:cubicBezTo>
                            <a:pt x="28500" y="3737"/>
                            <a:pt x="28226" y="2917"/>
                            <a:pt x="27953" y="2097"/>
                          </a:cubicBezTo>
                          <a:cubicBezTo>
                            <a:pt x="27801" y="1702"/>
                            <a:pt x="27649" y="1307"/>
                            <a:pt x="27497" y="942"/>
                          </a:cubicBezTo>
                          <a:cubicBezTo>
                            <a:pt x="27375" y="638"/>
                            <a:pt x="27223" y="304"/>
                            <a:pt x="2713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3" name="Google Shape;2093;p60"/>
                    <p:cNvSpPr/>
                    <p:nvPr/>
                  </p:nvSpPr>
                  <p:spPr>
                    <a:xfrm>
                      <a:off x="3626925" y="2203875"/>
                      <a:ext cx="254475" cy="474750"/>
                    </a:xfrm>
                    <a:custGeom>
                      <a:avLst/>
                      <a:gdLst/>
                      <a:ahLst/>
                      <a:cxnLst/>
                      <a:rect l="l" t="t" r="r" b="b"/>
                      <a:pathLst>
                        <a:path w="10179" h="18990" extrusionOk="0">
                          <a:moveTo>
                            <a:pt x="213" y="1"/>
                          </a:moveTo>
                          <a:lnTo>
                            <a:pt x="213" y="1"/>
                          </a:lnTo>
                          <a:cubicBezTo>
                            <a:pt x="396" y="244"/>
                            <a:pt x="548" y="548"/>
                            <a:pt x="700" y="821"/>
                          </a:cubicBezTo>
                          <a:cubicBezTo>
                            <a:pt x="882" y="1155"/>
                            <a:pt x="1064" y="1489"/>
                            <a:pt x="1246" y="1793"/>
                          </a:cubicBezTo>
                          <a:cubicBezTo>
                            <a:pt x="1915" y="2978"/>
                            <a:pt x="2523" y="4193"/>
                            <a:pt x="3100" y="5409"/>
                          </a:cubicBezTo>
                          <a:cubicBezTo>
                            <a:pt x="3404" y="6016"/>
                            <a:pt x="3677" y="6654"/>
                            <a:pt x="3951" y="7262"/>
                          </a:cubicBezTo>
                          <a:cubicBezTo>
                            <a:pt x="3981" y="7323"/>
                            <a:pt x="4042" y="7414"/>
                            <a:pt x="4072" y="7475"/>
                          </a:cubicBezTo>
                          <a:cubicBezTo>
                            <a:pt x="4315" y="8022"/>
                            <a:pt x="4497" y="8569"/>
                            <a:pt x="4680" y="9115"/>
                          </a:cubicBezTo>
                          <a:cubicBezTo>
                            <a:pt x="4680" y="9187"/>
                            <a:pt x="4638" y="9216"/>
                            <a:pt x="4591" y="9216"/>
                          </a:cubicBezTo>
                          <a:cubicBezTo>
                            <a:pt x="4558" y="9216"/>
                            <a:pt x="4523" y="9201"/>
                            <a:pt x="4497" y="9176"/>
                          </a:cubicBezTo>
                          <a:cubicBezTo>
                            <a:pt x="4254" y="8751"/>
                            <a:pt x="4042" y="8326"/>
                            <a:pt x="3859" y="7900"/>
                          </a:cubicBezTo>
                          <a:cubicBezTo>
                            <a:pt x="3738" y="7657"/>
                            <a:pt x="3616" y="7384"/>
                            <a:pt x="3495" y="7141"/>
                          </a:cubicBezTo>
                          <a:cubicBezTo>
                            <a:pt x="2918" y="5925"/>
                            <a:pt x="2340" y="4710"/>
                            <a:pt x="1733" y="3525"/>
                          </a:cubicBezTo>
                          <a:cubicBezTo>
                            <a:pt x="1429" y="2917"/>
                            <a:pt x="1095" y="2310"/>
                            <a:pt x="791" y="1732"/>
                          </a:cubicBezTo>
                          <a:cubicBezTo>
                            <a:pt x="608" y="1429"/>
                            <a:pt x="457" y="1125"/>
                            <a:pt x="274" y="821"/>
                          </a:cubicBezTo>
                          <a:cubicBezTo>
                            <a:pt x="183" y="639"/>
                            <a:pt x="92" y="487"/>
                            <a:pt x="1" y="304"/>
                          </a:cubicBezTo>
                          <a:lnTo>
                            <a:pt x="1" y="304"/>
                          </a:lnTo>
                          <a:cubicBezTo>
                            <a:pt x="1" y="426"/>
                            <a:pt x="31" y="517"/>
                            <a:pt x="31" y="639"/>
                          </a:cubicBezTo>
                          <a:cubicBezTo>
                            <a:pt x="62" y="882"/>
                            <a:pt x="92" y="1094"/>
                            <a:pt x="92" y="1337"/>
                          </a:cubicBezTo>
                          <a:cubicBezTo>
                            <a:pt x="122" y="1824"/>
                            <a:pt x="153" y="2279"/>
                            <a:pt x="183" y="2765"/>
                          </a:cubicBezTo>
                          <a:cubicBezTo>
                            <a:pt x="335" y="4437"/>
                            <a:pt x="548" y="6108"/>
                            <a:pt x="821" y="7779"/>
                          </a:cubicBezTo>
                          <a:cubicBezTo>
                            <a:pt x="943" y="8629"/>
                            <a:pt x="1095" y="9480"/>
                            <a:pt x="1246" y="10331"/>
                          </a:cubicBezTo>
                          <a:cubicBezTo>
                            <a:pt x="1307" y="10665"/>
                            <a:pt x="1368" y="10999"/>
                            <a:pt x="1429" y="11364"/>
                          </a:cubicBezTo>
                          <a:lnTo>
                            <a:pt x="1490" y="11576"/>
                          </a:lnTo>
                          <a:cubicBezTo>
                            <a:pt x="1550" y="11880"/>
                            <a:pt x="1611" y="12215"/>
                            <a:pt x="1672" y="12518"/>
                          </a:cubicBezTo>
                          <a:lnTo>
                            <a:pt x="1763" y="12549"/>
                          </a:lnTo>
                          <a:cubicBezTo>
                            <a:pt x="2310" y="12701"/>
                            <a:pt x="2857" y="12944"/>
                            <a:pt x="3343" y="13248"/>
                          </a:cubicBezTo>
                          <a:cubicBezTo>
                            <a:pt x="3829" y="13521"/>
                            <a:pt x="4315" y="13825"/>
                            <a:pt x="4740" y="14189"/>
                          </a:cubicBezTo>
                          <a:cubicBezTo>
                            <a:pt x="5622" y="14888"/>
                            <a:pt x="6442" y="15678"/>
                            <a:pt x="7171" y="16559"/>
                          </a:cubicBezTo>
                          <a:cubicBezTo>
                            <a:pt x="7536" y="16985"/>
                            <a:pt x="7900" y="17440"/>
                            <a:pt x="8265" y="17896"/>
                          </a:cubicBezTo>
                          <a:cubicBezTo>
                            <a:pt x="8174" y="17592"/>
                            <a:pt x="8083" y="17319"/>
                            <a:pt x="7991" y="17045"/>
                          </a:cubicBezTo>
                          <a:cubicBezTo>
                            <a:pt x="7201" y="14736"/>
                            <a:pt x="6290" y="12488"/>
                            <a:pt x="5227" y="10270"/>
                          </a:cubicBezTo>
                          <a:cubicBezTo>
                            <a:pt x="5187" y="10210"/>
                            <a:pt x="5251" y="10151"/>
                            <a:pt x="5317" y="10151"/>
                          </a:cubicBezTo>
                          <a:cubicBezTo>
                            <a:pt x="5352" y="10151"/>
                            <a:pt x="5388" y="10167"/>
                            <a:pt x="5409" y="10209"/>
                          </a:cubicBezTo>
                          <a:cubicBezTo>
                            <a:pt x="5773" y="10817"/>
                            <a:pt x="6108" y="11425"/>
                            <a:pt x="6381" y="12063"/>
                          </a:cubicBezTo>
                          <a:cubicBezTo>
                            <a:pt x="7414" y="14220"/>
                            <a:pt x="8234" y="16468"/>
                            <a:pt x="8903" y="18747"/>
                          </a:cubicBezTo>
                          <a:lnTo>
                            <a:pt x="9055" y="18990"/>
                          </a:lnTo>
                          <a:cubicBezTo>
                            <a:pt x="9055" y="18838"/>
                            <a:pt x="9085" y="18686"/>
                            <a:pt x="9085" y="18565"/>
                          </a:cubicBezTo>
                          <a:cubicBezTo>
                            <a:pt x="9268" y="16924"/>
                            <a:pt x="9632" y="15344"/>
                            <a:pt x="10179" y="13825"/>
                          </a:cubicBezTo>
                          <a:cubicBezTo>
                            <a:pt x="10149" y="13612"/>
                            <a:pt x="10088" y="13399"/>
                            <a:pt x="10027" y="13156"/>
                          </a:cubicBezTo>
                          <a:cubicBezTo>
                            <a:pt x="9389" y="11030"/>
                            <a:pt x="8356" y="8994"/>
                            <a:pt x="6989" y="7201"/>
                          </a:cubicBezTo>
                          <a:cubicBezTo>
                            <a:pt x="6503" y="6563"/>
                            <a:pt x="5986" y="5925"/>
                            <a:pt x="5470" y="5318"/>
                          </a:cubicBezTo>
                          <a:cubicBezTo>
                            <a:pt x="4528" y="4163"/>
                            <a:pt x="3495" y="3100"/>
                            <a:pt x="2431" y="2067"/>
                          </a:cubicBezTo>
                          <a:lnTo>
                            <a:pt x="1216" y="851"/>
                          </a:lnTo>
                          <a:lnTo>
                            <a:pt x="608" y="274"/>
                          </a:lnTo>
                          <a:cubicBezTo>
                            <a:pt x="487" y="153"/>
                            <a:pt x="365" y="31"/>
                            <a:pt x="2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4" name="Google Shape;2094;p60"/>
                    <p:cNvSpPr/>
                    <p:nvPr/>
                  </p:nvSpPr>
                  <p:spPr>
                    <a:xfrm>
                      <a:off x="2818750" y="2378575"/>
                      <a:ext cx="505900" cy="957875"/>
                    </a:xfrm>
                    <a:custGeom>
                      <a:avLst/>
                      <a:gdLst/>
                      <a:ahLst/>
                      <a:cxnLst/>
                      <a:rect l="l" t="t" r="r" b="b"/>
                      <a:pathLst>
                        <a:path w="20236" h="38315" extrusionOk="0">
                          <a:moveTo>
                            <a:pt x="9298" y="1"/>
                          </a:moveTo>
                          <a:cubicBezTo>
                            <a:pt x="9267" y="821"/>
                            <a:pt x="9146" y="1672"/>
                            <a:pt x="9085" y="2522"/>
                          </a:cubicBezTo>
                          <a:cubicBezTo>
                            <a:pt x="9024" y="3404"/>
                            <a:pt x="8994" y="4315"/>
                            <a:pt x="8963" y="5227"/>
                          </a:cubicBezTo>
                          <a:cubicBezTo>
                            <a:pt x="8903" y="8447"/>
                            <a:pt x="9115" y="11698"/>
                            <a:pt x="9571" y="14919"/>
                          </a:cubicBezTo>
                          <a:cubicBezTo>
                            <a:pt x="9814" y="16499"/>
                            <a:pt x="10118" y="18109"/>
                            <a:pt x="10483" y="19658"/>
                          </a:cubicBezTo>
                          <a:cubicBezTo>
                            <a:pt x="10665" y="20448"/>
                            <a:pt x="10847" y="21238"/>
                            <a:pt x="11090" y="21998"/>
                          </a:cubicBezTo>
                          <a:cubicBezTo>
                            <a:pt x="11303" y="22788"/>
                            <a:pt x="11546" y="23578"/>
                            <a:pt x="11728" y="24368"/>
                          </a:cubicBezTo>
                          <a:cubicBezTo>
                            <a:pt x="11747" y="24464"/>
                            <a:pt x="11669" y="24523"/>
                            <a:pt x="11586" y="24523"/>
                          </a:cubicBezTo>
                          <a:cubicBezTo>
                            <a:pt x="11538" y="24523"/>
                            <a:pt x="11488" y="24503"/>
                            <a:pt x="11455" y="24459"/>
                          </a:cubicBezTo>
                          <a:cubicBezTo>
                            <a:pt x="11121" y="23608"/>
                            <a:pt x="10847" y="22727"/>
                            <a:pt x="10604" y="21846"/>
                          </a:cubicBezTo>
                          <a:cubicBezTo>
                            <a:pt x="10361" y="20965"/>
                            <a:pt x="10148" y="20084"/>
                            <a:pt x="9936" y="19172"/>
                          </a:cubicBezTo>
                          <a:cubicBezTo>
                            <a:pt x="9237" y="16012"/>
                            <a:pt x="8781" y="12792"/>
                            <a:pt x="8629" y="9541"/>
                          </a:cubicBezTo>
                          <a:cubicBezTo>
                            <a:pt x="8538" y="7900"/>
                            <a:pt x="8538" y="6260"/>
                            <a:pt x="8599" y="4619"/>
                          </a:cubicBezTo>
                          <a:cubicBezTo>
                            <a:pt x="8629" y="3829"/>
                            <a:pt x="8660" y="3009"/>
                            <a:pt x="8720" y="2188"/>
                          </a:cubicBezTo>
                          <a:cubicBezTo>
                            <a:pt x="8751" y="1854"/>
                            <a:pt x="8781" y="1520"/>
                            <a:pt x="8811" y="1186"/>
                          </a:cubicBezTo>
                          <a:lnTo>
                            <a:pt x="8811" y="1186"/>
                          </a:lnTo>
                          <a:cubicBezTo>
                            <a:pt x="8720" y="1459"/>
                            <a:pt x="8599" y="1702"/>
                            <a:pt x="8508" y="1945"/>
                          </a:cubicBezTo>
                          <a:cubicBezTo>
                            <a:pt x="7748" y="4133"/>
                            <a:pt x="7323" y="6381"/>
                            <a:pt x="7201" y="8690"/>
                          </a:cubicBezTo>
                          <a:cubicBezTo>
                            <a:pt x="7188" y="8769"/>
                            <a:pt x="7135" y="8803"/>
                            <a:pt x="7079" y="8803"/>
                          </a:cubicBezTo>
                          <a:cubicBezTo>
                            <a:pt x="7006" y="8803"/>
                            <a:pt x="6928" y="8746"/>
                            <a:pt x="6928" y="8660"/>
                          </a:cubicBezTo>
                          <a:cubicBezTo>
                            <a:pt x="6897" y="7991"/>
                            <a:pt x="6928" y="7323"/>
                            <a:pt x="6989" y="6654"/>
                          </a:cubicBezTo>
                          <a:cubicBezTo>
                            <a:pt x="7140" y="5500"/>
                            <a:pt x="7383" y="4376"/>
                            <a:pt x="7687" y="3252"/>
                          </a:cubicBezTo>
                          <a:cubicBezTo>
                            <a:pt x="7870" y="2705"/>
                            <a:pt x="8052" y="2127"/>
                            <a:pt x="8265" y="1611"/>
                          </a:cubicBezTo>
                          <a:cubicBezTo>
                            <a:pt x="8417" y="1216"/>
                            <a:pt x="8568" y="851"/>
                            <a:pt x="8751" y="456"/>
                          </a:cubicBezTo>
                          <a:lnTo>
                            <a:pt x="8751" y="456"/>
                          </a:lnTo>
                          <a:cubicBezTo>
                            <a:pt x="8477" y="882"/>
                            <a:pt x="8234" y="1307"/>
                            <a:pt x="8022" y="1763"/>
                          </a:cubicBezTo>
                          <a:cubicBezTo>
                            <a:pt x="7627" y="2492"/>
                            <a:pt x="7292" y="3252"/>
                            <a:pt x="6958" y="4042"/>
                          </a:cubicBezTo>
                          <a:cubicBezTo>
                            <a:pt x="5864" y="6776"/>
                            <a:pt x="5196" y="9693"/>
                            <a:pt x="5014" y="12670"/>
                          </a:cubicBezTo>
                          <a:cubicBezTo>
                            <a:pt x="4922" y="14159"/>
                            <a:pt x="4983" y="15648"/>
                            <a:pt x="5135" y="17137"/>
                          </a:cubicBezTo>
                          <a:cubicBezTo>
                            <a:pt x="5226" y="17866"/>
                            <a:pt x="5317" y="18595"/>
                            <a:pt x="5469" y="19324"/>
                          </a:cubicBezTo>
                          <a:cubicBezTo>
                            <a:pt x="5591" y="20053"/>
                            <a:pt x="5804" y="20782"/>
                            <a:pt x="5925" y="21542"/>
                          </a:cubicBezTo>
                          <a:cubicBezTo>
                            <a:pt x="6016" y="21664"/>
                            <a:pt x="5925" y="21815"/>
                            <a:pt x="5773" y="21815"/>
                          </a:cubicBezTo>
                          <a:cubicBezTo>
                            <a:pt x="5500" y="21755"/>
                            <a:pt x="5257" y="21694"/>
                            <a:pt x="4983" y="21633"/>
                          </a:cubicBezTo>
                          <a:cubicBezTo>
                            <a:pt x="4740" y="21542"/>
                            <a:pt x="4497" y="21451"/>
                            <a:pt x="4254" y="21360"/>
                          </a:cubicBezTo>
                          <a:cubicBezTo>
                            <a:pt x="3464" y="21056"/>
                            <a:pt x="2735" y="20600"/>
                            <a:pt x="2097" y="20053"/>
                          </a:cubicBezTo>
                          <a:cubicBezTo>
                            <a:pt x="1854" y="19841"/>
                            <a:pt x="1672" y="19658"/>
                            <a:pt x="1489" y="19476"/>
                          </a:cubicBezTo>
                          <a:cubicBezTo>
                            <a:pt x="1307" y="19294"/>
                            <a:pt x="1125" y="19142"/>
                            <a:pt x="912" y="19051"/>
                          </a:cubicBezTo>
                          <a:cubicBezTo>
                            <a:pt x="866" y="19035"/>
                            <a:pt x="819" y="19028"/>
                            <a:pt x="772" y="19028"/>
                          </a:cubicBezTo>
                          <a:cubicBezTo>
                            <a:pt x="631" y="19028"/>
                            <a:pt x="494" y="19096"/>
                            <a:pt x="426" y="19233"/>
                          </a:cubicBezTo>
                          <a:cubicBezTo>
                            <a:pt x="442" y="19225"/>
                            <a:pt x="461" y="19221"/>
                            <a:pt x="479" y="19221"/>
                          </a:cubicBezTo>
                          <a:cubicBezTo>
                            <a:pt x="531" y="19221"/>
                            <a:pt x="586" y="19249"/>
                            <a:pt x="608" y="19294"/>
                          </a:cubicBezTo>
                          <a:cubicBezTo>
                            <a:pt x="851" y="19841"/>
                            <a:pt x="1064" y="20448"/>
                            <a:pt x="1307" y="21026"/>
                          </a:cubicBezTo>
                          <a:cubicBezTo>
                            <a:pt x="1732" y="22059"/>
                            <a:pt x="2188" y="23061"/>
                            <a:pt x="2705" y="24033"/>
                          </a:cubicBezTo>
                          <a:cubicBezTo>
                            <a:pt x="2948" y="24520"/>
                            <a:pt x="3221" y="25006"/>
                            <a:pt x="3494" y="25461"/>
                          </a:cubicBezTo>
                          <a:cubicBezTo>
                            <a:pt x="3646" y="25704"/>
                            <a:pt x="3768" y="25978"/>
                            <a:pt x="3920" y="26221"/>
                          </a:cubicBezTo>
                          <a:cubicBezTo>
                            <a:pt x="4072" y="26434"/>
                            <a:pt x="4193" y="26677"/>
                            <a:pt x="4284" y="26920"/>
                          </a:cubicBezTo>
                          <a:cubicBezTo>
                            <a:pt x="4328" y="27007"/>
                            <a:pt x="4262" y="27078"/>
                            <a:pt x="4199" y="27078"/>
                          </a:cubicBezTo>
                          <a:cubicBezTo>
                            <a:pt x="4174" y="27078"/>
                            <a:pt x="4150" y="27067"/>
                            <a:pt x="4133" y="27041"/>
                          </a:cubicBezTo>
                          <a:cubicBezTo>
                            <a:pt x="3920" y="26798"/>
                            <a:pt x="3707" y="26525"/>
                            <a:pt x="3555" y="26251"/>
                          </a:cubicBezTo>
                          <a:cubicBezTo>
                            <a:pt x="3373" y="26008"/>
                            <a:pt x="3191" y="25735"/>
                            <a:pt x="3039" y="25461"/>
                          </a:cubicBezTo>
                          <a:cubicBezTo>
                            <a:pt x="2492" y="24520"/>
                            <a:pt x="1975" y="23517"/>
                            <a:pt x="1520" y="22514"/>
                          </a:cubicBezTo>
                          <a:cubicBezTo>
                            <a:pt x="1307" y="21998"/>
                            <a:pt x="1064" y="21451"/>
                            <a:pt x="882" y="20934"/>
                          </a:cubicBezTo>
                          <a:cubicBezTo>
                            <a:pt x="669" y="20448"/>
                            <a:pt x="487" y="19932"/>
                            <a:pt x="365" y="19415"/>
                          </a:cubicBezTo>
                          <a:cubicBezTo>
                            <a:pt x="304" y="19567"/>
                            <a:pt x="274" y="19749"/>
                            <a:pt x="274" y="19901"/>
                          </a:cubicBezTo>
                          <a:cubicBezTo>
                            <a:pt x="0" y="22454"/>
                            <a:pt x="790" y="24975"/>
                            <a:pt x="1823" y="27254"/>
                          </a:cubicBezTo>
                          <a:cubicBezTo>
                            <a:pt x="2735" y="29381"/>
                            <a:pt x="4011" y="31325"/>
                            <a:pt x="5561" y="33057"/>
                          </a:cubicBezTo>
                          <a:cubicBezTo>
                            <a:pt x="7080" y="34728"/>
                            <a:pt x="8903" y="36065"/>
                            <a:pt x="10969" y="37007"/>
                          </a:cubicBezTo>
                          <a:cubicBezTo>
                            <a:pt x="12793" y="37860"/>
                            <a:pt x="14818" y="38315"/>
                            <a:pt x="16848" y="38315"/>
                          </a:cubicBezTo>
                          <a:cubicBezTo>
                            <a:pt x="16914" y="38315"/>
                            <a:pt x="16980" y="38314"/>
                            <a:pt x="17045" y="38313"/>
                          </a:cubicBezTo>
                          <a:cubicBezTo>
                            <a:pt x="16529" y="37888"/>
                            <a:pt x="16073" y="37463"/>
                            <a:pt x="15648" y="36977"/>
                          </a:cubicBezTo>
                          <a:cubicBezTo>
                            <a:pt x="14767" y="36035"/>
                            <a:pt x="13977" y="35062"/>
                            <a:pt x="13247" y="34029"/>
                          </a:cubicBezTo>
                          <a:cubicBezTo>
                            <a:pt x="12883" y="33513"/>
                            <a:pt x="12518" y="32966"/>
                            <a:pt x="12184" y="32449"/>
                          </a:cubicBezTo>
                          <a:cubicBezTo>
                            <a:pt x="12032" y="32176"/>
                            <a:pt x="11850" y="31903"/>
                            <a:pt x="11698" y="31629"/>
                          </a:cubicBezTo>
                          <a:cubicBezTo>
                            <a:pt x="11546" y="31356"/>
                            <a:pt x="11424" y="31052"/>
                            <a:pt x="11333" y="30748"/>
                          </a:cubicBezTo>
                          <a:cubicBezTo>
                            <a:pt x="11313" y="30667"/>
                            <a:pt x="11374" y="30613"/>
                            <a:pt x="11444" y="30613"/>
                          </a:cubicBezTo>
                          <a:cubicBezTo>
                            <a:pt x="11478" y="30613"/>
                            <a:pt x="11516" y="30627"/>
                            <a:pt x="11546" y="30657"/>
                          </a:cubicBezTo>
                          <a:cubicBezTo>
                            <a:pt x="11759" y="30930"/>
                            <a:pt x="11971" y="31234"/>
                            <a:pt x="12123" y="31538"/>
                          </a:cubicBezTo>
                          <a:cubicBezTo>
                            <a:pt x="12306" y="31842"/>
                            <a:pt x="12488" y="32146"/>
                            <a:pt x="12670" y="32449"/>
                          </a:cubicBezTo>
                          <a:cubicBezTo>
                            <a:pt x="13339" y="33482"/>
                            <a:pt x="14068" y="34515"/>
                            <a:pt x="14858" y="35488"/>
                          </a:cubicBezTo>
                          <a:cubicBezTo>
                            <a:pt x="15283" y="35943"/>
                            <a:pt x="15678" y="36430"/>
                            <a:pt x="16103" y="36885"/>
                          </a:cubicBezTo>
                          <a:cubicBezTo>
                            <a:pt x="16346" y="37128"/>
                            <a:pt x="16589" y="37402"/>
                            <a:pt x="16833" y="37645"/>
                          </a:cubicBezTo>
                          <a:cubicBezTo>
                            <a:pt x="16559" y="37220"/>
                            <a:pt x="16286" y="36794"/>
                            <a:pt x="16073" y="36369"/>
                          </a:cubicBezTo>
                          <a:cubicBezTo>
                            <a:pt x="15648" y="35579"/>
                            <a:pt x="15253" y="34789"/>
                            <a:pt x="14918" y="33938"/>
                          </a:cubicBezTo>
                          <a:cubicBezTo>
                            <a:pt x="14827" y="33726"/>
                            <a:pt x="14767" y="33543"/>
                            <a:pt x="14675" y="33331"/>
                          </a:cubicBezTo>
                          <a:cubicBezTo>
                            <a:pt x="14675" y="33270"/>
                            <a:pt x="14645" y="33239"/>
                            <a:pt x="14645" y="33209"/>
                          </a:cubicBezTo>
                          <a:cubicBezTo>
                            <a:pt x="14554" y="33209"/>
                            <a:pt x="14493" y="33209"/>
                            <a:pt x="14463" y="33148"/>
                          </a:cubicBezTo>
                          <a:cubicBezTo>
                            <a:pt x="14280" y="32875"/>
                            <a:pt x="14128" y="32632"/>
                            <a:pt x="13977" y="32328"/>
                          </a:cubicBezTo>
                          <a:cubicBezTo>
                            <a:pt x="13825" y="32085"/>
                            <a:pt x="13673" y="31811"/>
                            <a:pt x="13551" y="31538"/>
                          </a:cubicBezTo>
                          <a:cubicBezTo>
                            <a:pt x="13187" y="30778"/>
                            <a:pt x="12883" y="30019"/>
                            <a:pt x="12640" y="29259"/>
                          </a:cubicBezTo>
                          <a:cubicBezTo>
                            <a:pt x="12214" y="27922"/>
                            <a:pt x="11971" y="26555"/>
                            <a:pt x="11911" y="25158"/>
                          </a:cubicBezTo>
                          <a:cubicBezTo>
                            <a:pt x="11911" y="25087"/>
                            <a:pt x="11992" y="25037"/>
                            <a:pt x="12061" y="25037"/>
                          </a:cubicBezTo>
                          <a:cubicBezTo>
                            <a:pt x="12111" y="25037"/>
                            <a:pt x="12154" y="25063"/>
                            <a:pt x="12154" y="25127"/>
                          </a:cubicBezTo>
                          <a:cubicBezTo>
                            <a:pt x="12214" y="25735"/>
                            <a:pt x="12306" y="26343"/>
                            <a:pt x="12427" y="26950"/>
                          </a:cubicBezTo>
                          <a:cubicBezTo>
                            <a:pt x="12549" y="27649"/>
                            <a:pt x="12731" y="28348"/>
                            <a:pt x="12944" y="29047"/>
                          </a:cubicBezTo>
                          <a:cubicBezTo>
                            <a:pt x="13065" y="29381"/>
                            <a:pt x="13187" y="29745"/>
                            <a:pt x="13308" y="30080"/>
                          </a:cubicBezTo>
                          <a:cubicBezTo>
                            <a:pt x="13521" y="30566"/>
                            <a:pt x="13733" y="31052"/>
                            <a:pt x="13977" y="31538"/>
                          </a:cubicBezTo>
                          <a:cubicBezTo>
                            <a:pt x="14098" y="31781"/>
                            <a:pt x="14220" y="32024"/>
                            <a:pt x="14341" y="32267"/>
                          </a:cubicBezTo>
                          <a:cubicBezTo>
                            <a:pt x="14402" y="32358"/>
                            <a:pt x="14463" y="32449"/>
                            <a:pt x="14493" y="32541"/>
                          </a:cubicBezTo>
                          <a:cubicBezTo>
                            <a:pt x="14608" y="32168"/>
                            <a:pt x="14912" y="31930"/>
                            <a:pt x="15252" y="31930"/>
                          </a:cubicBezTo>
                          <a:cubicBezTo>
                            <a:pt x="15272" y="31930"/>
                            <a:pt x="15293" y="31931"/>
                            <a:pt x="15313" y="31933"/>
                          </a:cubicBezTo>
                          <a:cubicBezTo>
                            <a:pt x="15800" y="31933"/>
                            <a:pt x="16286" y="31994"/>
                            <a:pt x="16741" y="32085"/>
                          </a:cubicBezTo>
                          <a:cubicBezTo>
                            <a:pt x="17228" y="32176"/>
                            <a:pt x="17714" y="32298"/>
                            <a:pt x="18169" y="32480"/>
                          </a:cubicBezTo>
                          <a:cubicBezTo>
                            <a:pt x="18868" y="32693"/>
                            <a:pt x="19506" y="32966"/>
                            <a:pt x="20144" y="33331"/>
                          </a:cubicBezTo>
                          <a:cubicBezTo>
                            <a:pt x="19749" y="32541"/>
                            <a:pt x="19385" y="31781"/>
                            <a:pt x="19020" y="30991"/>
                          </a:cubicBezTo>
                          <a:cubicBezTo>
                            <a:pt x="18230" y="29168"/>
                            <a:pt x="17501" y="27345"/>
                            <a:pt x="16833" y="25492"/>
                          </a:cubicBezTo>
                          <a:cubicBezTo>
                            <a:pt x="16589" y="24793"/>
                            <a:pt x="16346" y="24094"/>
                            <a:pt x="16134" y="23395"/>
                          </a:cubicBezTo>
                          <a:cubicBezTo>
                            <a:pt x="16043" y="23183"/>
                            <a:pt x="15982" y="22940"/>
                            <a:pt x="15891" y="22697"/>
                          </a:cubicBezTo>
                          <a:cubicBezTo>
                            <a:pt x="15739" y="22241"/>
                            <a:pt x="15617" y="21785"/>
                            <a:pt x="15465" y="21329"/>
                          </a:cubicBezTo>
                          <a:cubicBezTo>
                            <a:pt x="15313" y="20843"/>
                            <a:pt x="15192" y="20357"/>
                            <a:pt x="15131" y="19871"/>
                          </a:cubicBezTo>
                          <a:cubicBezTo>
                            <a:pt x="15131" y="19796"/>
                            <a:pt x="15189" y="19744"/>
                            <a:pt x="15248" y="19744"/>
                          </a:cubicBezTo>
                          <a:cubicBezTo>
                            <a:pt x="15284" y="19744"/>
                            <a:pt x="15321" y="19764"/>
                            <a:pt x="15344" y="19810"/>
                          </a:cubicBezTo>
                          <a:cubicBezTo>
                            <a:pt x="15556" y="20327"/>
                            <a:pt x="15739" y="20843"/>
                            <a:pt x="15891" y="21390"/>
                          </a:cubicBezTo>
                          <a:cubicBezTo>
                            <a:pt x="16043" y="21846"/>
                            <a:pt x="16164" y="22271"/>
                            <a:pt x="16316" y="22727"/>
                          </a:cubicBezTo>
                          <a:lnTo>
                            <a:pt x="16407" y="22940"/>
                          </a:lnTo>
                          <a:cubicBezTo>
                            <a:pt x="17501" y="26282"/>
                            <a:pt x="18777" y="29563"/>
                            <a:pt x="20235" y="32753"/>
                          </a:cubicBezTo>
                          <a:cubicBezTo>
                            <a:pt x="20083" y="32115"/>
                            <a:pt x="19962" y="31477"/>
                            <a:pt x="19840" y="30839"/>
                          </a:cubicBezTo>
                          <a:cubicBezTo>
                            <a:pt x="19658" y="29806"/>
                            <a:pt x="19537" y="28804"/>
                            <a:pt x="19476" y="27801"/>
                          </a:cubicBezTo>
                          <a:cubicBezTo>
                            <a:pt x="19172" y="24216"/>
                            <a:pt x="19354" y="20631"/>
                            <a:pt x="20023" y="17106"/>
                          </a:cubicBezTo>
                          <a:cubicBezTo>
                            <a:pt x="19992" y="17076"/>
                            <a:pt x="19932" y="17076"/>
                            <a:pt x="19932" y="17015"/>
                          </a:cubicBezTo>
                          <a:cubicBezTo>
                            <a:pt x="19780" y="16681"/>
                            <a:pt x="19628" y="16316"/>
                            <a:pt x="19506" y="15952"/>
                          </a:cubicBezTo>
                          <a:cubicBezTo>
                            <a:pt x="19415" y="15587"/>
                            <a:pt x="19263" y="15222"/>
                            <a:pt x="19142" y="14888"/>
                          </a:cubicBezTo>
                          <a:cubicBezTo>
                            <a:pt x="18929" y="14311"/>
                            <a:pt x="18686" y="13734"/>
                            <a:pt x="18443" y="13187"/>
                          </a:cubicBezTo>
                          <a:lnTo>
                            <a:pt x="18291" y="12792"/>
                          </a:lnTo>
                          <a:cubicBezTo>
                            <a:pt x="17197" y="10331"/>
                            <a:pt x="15891" y="7991"/>
                            <a:pt x="14341" y="5773"/>
                          </a:cubicBezTo>
                          <a:cubicBezTo>
                            <a:pt x="13582" y="4680"/>
                            <a:pt x="12731" y="3616"/>
                            <a:pt x="11880" y="2614"/>
                          </a:cubicBezTo>
                          <a:cubicBezTo>
                            <a:pt x="11698" y="2401"/>
                            <a:pt x="11516" y="2188"/>
                            <a:pt x="11303" y="1976"/>
                          </a:cubicBezTo>
                          <a:lnTo>
                            <a:pt x="11303" y="1976"/>
                          </a:lnTo>
                          <a:cubicBezTo>
                            <a:pt x="12032" y="2887"/>
                            <a:pt x="12700" y="3829"/>
                            <a:pt x="13308" y="4771"/>
                          </a:cubicBezTo>
                          <a:cubicBezTo>
                            <a:pt x="13642" y="5287"/>
                            <a:pt x="13977" y="5804"/>
                            <a:pt x="14280" y="6320"/>
                          </a:cubicBezTo>
                          <a:cubicBezTo>
                            <a:pt x="14432" y="6594"/>
                            <a:pt x="14584" y="6837"/>
                            <a:pt x="14736" y="7110"/>
                          </a:cubicBezTo>
                          <a:cubicBezTo>
                            <a:pt x="14888" y="7384"/>
                            <a:pt x="15010" y="7657"/>
                            <a:pt x="15101" y="7931"/>
                          </a:cubicBezTo>
                          <a:cubicBezTo>
                            <a:pt x="15121" y="8012"/>
                            <a:pt x="15060" y="8066"/>
                            <a:pt x="14999" y="8066"/>
                          </a:cubicBezTo>
                          <a:cubicBezTo>
                            <a:pt x="14969" y="8066"/>
                            <a:pt x="14939" y="8052"/>
                            <a:pt x="14918" y="8022"/>
                          </a:cubicBezTo>
                          <a:cubicBezTo>
                            <a:pt x="14706" y="7748"/>
                            <a:pt x="14523" y="7475"/>
                            <a:pt x="14372" y="7171"/>
                          </a:cubicBezTo>
                          <a:cubicBezTo>
                            <a:pt x="14189" y="6867"/>
                            <a:pt x="14037" y="6563"/>
                            <a:pt x="13855" y="6290"/>
                          </a:cubicBezTo>
                          <a:cubicBezTo>
                            <a:pt x="12761" y="4437"/>
                            <a:pt x="11546" y="2674"/>
                            <a:pt x="10209" y="1034"/>
                          </a:cubicBezTo>
                          <a:lnTo>
                            <a:pt x="10209" y="1034"/>
                          </a:lnTo>
                          <a:cubicBezTo>
                            <a:pt x="10239" y="1125"/>
                            <a:pt x="10300" y="1246"/>
                            <a:pt x="10361" y="1338"/>
                          </a:cubicBezTo>
                          <a:cubicBezTo>
                            <a:pt x="10878" y="2340"/>
                            <a:pt x="11333" y="3373"/>
                            <a:pt x="11759" y="4437"/>
                          </a:cubicBezTo>
                          <a:cubicBezTo>
                            <a:pt x="11971" y="4953"/>
                            <a:pt x="12154" y="5500"/>
                            <a:pt x="12336" y="6016"/>
                          </a:cubicBezTo>
                          <a:cubicBezTo>
                            <a:pt x="12518" y="6563"/>
                            <a:pt x="12670" y="7080"/>
                            <a:pt x="12792" y="7627"/>
                          </a:cubicBezTo>
                          <a:cubicBezTo>
                            <a:pt x="12792" y="7708"/>
                            <a:pt x="12724" y="7762"/>
                            <a:pt x="12661" y="7762"/>
                          </a:cubicBezTo>
                          <a:cubicBezTo>
                            <a:pt x="12630" y="7762"/>
                            <a:pt x="12599" y="7748"/>
                            <a:pt x="12579" y="7718"/>
                          </a:cubicBezTo>
                          <a:cubicBezTo>
                            <a:pt x="12336" y="7110"/>
                            <a:pt x="12123" y="6503"/>
                            <a:pt x="11941" y="5925"/>
                          </a:cubicBezTo>
                          <a:cubicBezTo>
                            <a:pt x="11181" y="3890"/>
                            <a:pt x="10300" y="1884"/>
                            <a:pt x="929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5" name="Google Shape;2095;p60"/>
                    <p:cNvSpPr/>
                    <p:nvPr/>
                  </p:nvSpPr>
                  <p:spPr>
                    <a:xfrm>
                      <a:off x="3193225" y="2566200"/>
                      <a:ext cx="490700" cy="1052025"/>
                    </a:xfrm>
                    <a:custGeom>
                      <a:avLst/>
                      <a:gdLst/>
                      <a:ahLst/>
                      <a:cxnLst/>
                      <a:rect l="l" t="t" r="r" b="b"/>
                      <a:pathLst>
                        <a:path w="19628" h="42081" extrusionOk="0">
                          <a:moveTo>
                            <a:pt x="8781" y="0"/>
                          </a:moveTo>
                          <a:lnTo>
                            <a:pt x="8690" y="213"/>
                          </a:lnTo>
                          <a:cubicBezTo>
                            <a:pt x="8507" y="1155"/>
                            <a:pt x="8355" y="2097"/>
                            <a:pt x="8204" y="3069"/>
                          </a:cubicBezTo>
                          <a:cubicBezTo>
                            <a:pt x="7930" y="5013"/>
                            <a:pt x="7748" y="7019"/>
                            <a:pt x="7717" y="8994"/>
                          </a:cubicBezTo>
                          <a:cubicBezTo>
                            <a:pt x="7717" y="10027"/>
                            <a:pt x="7748" y="11060"/>
                            <a:pt x="7778" y="12032"/>
                          </a:cubicBezTo>
                          <a:cubicBezTo>
                            <a:pt x="7839" y="13034"/>
                            <a:pt x="7930" y="14037"/>
                            <a:pt x="7960" y="15009"/>
                          </a:cubicBezTo>
                          <a:cubicBezTo>
                            <a:pt x="7960" y="15055"/>
                            <a:pt x="7923" y="15078"/>
                            <a:pt x="7885" y="15078"/>
                          </a:cubicBezTo>
                          <a:cubicBezTo>
                            <a:pt x="7847" y="15078"/>
                            <a:pt x="7809" y="15055"/>
                            <a:pt x="7809" y="15009"/>
                          </a:cubicBezTo>
                          <a:cubicBezTo>
                            <a:pt x="7596" y="13885"/>
                            <a:pt x="7474" y="12761"/>
                            <a:pt x="7444" y="11637"/>
                          </a:cubicBezTo>
                          <a:cubicBezTo>
                            <a:pt x="7353" y="9632"/>
                            <a:pt x="7414" y="7626"/>
                            <a:pt x="7596" y="5621"/>
                          </a:cubicBezTo>
                          <a:cubicBezTo>
                            <a:pt x="7717" y="4163"/>
                            <a:pt x="7900" y="2735"/>
                            <a:pt x="8204" y="1276"/>
                          </a:cubicBezTo>
                          <a:lnTo>
                            <a:pt x="8204" y="1276"/>
                          </a:lnTo>
                          <a:cubicBezTo>
                            <a:pt x="7657" y="2461"/>
                            <a:pt x="7171" y="3677"/>
                            <a:pt x="6776" y="4922"/>
                          </a:cubicBezTo>
                          <a:cubicBezTo>
                            <a:pt x="5044" y="10057"/>
                            <a:pt x="4436" y="15495"/>
                            <a:pt x="4983" y="20873"/>
                          </a:cubicBezTo>
                          <a:cubicBezTo>
                            <a:pt x="5074" y="21785"/>
                            <a:pt x="5165" y="22666"/>
                            <a:pt x="5317" y="23547"/>
                          </a:cubicBezTo>
                          <a:cubicBezTo>
                            <a:pt x="5408" y="24003"/>
                            <a:pt x="5499" y="24489"/>
                            <a:pt x="5560" y="24914"/>
                          </a:cubicBezTo>
                          <a:cubicBezTo>
                            <a:pt x="5651" y="25339"/>
                            <a:pt x="5743" y="25765"/>
                            <a:pt x="5803" y="26190"/>
                          </a:cubicBezTo>
                          <a:lnTo>
                            <a:pt x="5894" y="26251"/>
                          </a:lnTo>
                          <a:cubicBezTo>
                            <a:pt x="6097" y="26378"/>
                            <a:pt x="5920" y="26652"/>
                            <a:pt x="5732" y="26652"/>
                          </a:cubicBezTo>
                          <a:cubicBezTo>
                            <a:pt x="5694" y="26652"/>
                            <a:pt x="5656" y="26641"/>
                            <a:pt x="5621" y="26616"/>
                          </a:cubicBezTo>
                          <a:cubicBezTo>
                            <a:pt x="5408" y="26494"/>
                            <a:pt x="5226" y="26372"/>
                            <a:pt x="5013" y="26251"/>
                          </a:cubicBezTo>
                          <a:cubicBezTo>
                            <a:pt x="4193" y="25795"/>
                            <a:pt x="3312" y="25431"/>
                            <a:pt x="2431" y="25218"/>
                          </a:cubicBezTo>
                          <a:cubicBezTo>
                            <a:pt x="1945" y="25096"/>
                            <a:pt x="1489" y="25005"/>
                            <a:pt x="1033" y="24944"/>
                          </a:cubicBezTo>
                          <a:cubicBezTo>
                            <a:pt x="906" y="24929"/>
                            <a:pt x="664" y="24880"/>
                            <a:pt x="443" y="24880"/>
                          </a:cubicBezTo>
                          <a:cubicBezTo>
                            <a:pt x="241" y="24880"/>
                            <a:pt x="58" y="24921"/>
                            <a:pt x="0" y="25066"/>
                          </a:cubicBezTo>
                          <a:cubicBezTo>
                            <a:pt x="0" y="25096"/>
                            <a:pt x="0" y="25127"/>
                            <a:pt x="0" y="25157"/>
                          </a:cubicBezTo>
                          <a:lnTo>
                            <a:pt x="31" y="25157"/>
                          </a:lnTo>
                          <a:cubicBezTo>
                            <a:pt x="213" y="25309"/>
                            <a:pt x="395" y="25461"/>
                            <a:pt x="547" y="25643"/>
                          </a:cubicBezTo>
                          <a:lnTo>
                            <a:pt x="1003" y="26160"/>
                          </a:lnTo>
                          <a:cubicBezTo>
                            <a:pt x="1337" y="26494"/>
                            <a:pt x="1671" y="26828"/>
                            <a:pt x="2005" y="27162"/>
                          </a:cubicBezTo>
                          <a:cubicBezTo>
                            <a:pt x="3190" y="28378"/>
                            <a:pt x="4406" y="29502"/>
                            <a:pt x="5682" y="30596"/>
                          </a:cubicBezTo>
                          <a:cubicBezTo>
                            <a:pt x="6289" y="31143"/>
                            <a:pt x="6927" y="31689"/>
                            <a:pt x="7596" y="32206"/>
                          </a:cubicBezTo>
                          <a:cubicBezTo>
                            <a:pt x="8264" y="32722"/>
                            <a:pt x="8933" y="33239"/>
                            <a:pt x="9571" y="33786"/>
                          </a:cubicBezTo>
                          <a:cubicBezTo>
                            <a:pt x="9647" y="33863"/>
                            <a:pt x="9574" y="33982"/>
                            <a:pt x="9476" y="33982"/>
                          </a:cubicBezTo>
                          <a:cubicBezTo>
                            <a:pt x="9458" y="33982"/>
                            <a:pt x="9438" y="33978"/>
                            <a:pt x="9419" y="33968"/>
                          </a:cubicBezTo>
                          <a:cubicBezTo>
                            <a:pt x="8599" y="33482"/>
                            <a:pt x="7839" y="32905"/>
                            <a:pt x="7079" y="32297"/>
                          </a:cubicBezTo>
                          <a:cubicBezTo>
                            <a:pt x="5773" y="31264"/>
                            <a:pt x="4497" y="30140"/>
                            <a:pt x="3282" y="28985"/>
                          </a:cubicBezTo>
                          <a:cubicBezTo>
                            <a:pt x="2674" y="28408"/>
                            <a:pt x="2097" y="27800"/>
                            <a:pt x="1519" y="27193"/>
                          </a:cubicBezTo>
                          <a:cubicBezTo>
                            <a:pt x="1216" y="26889"/>
                            <a:pt x="942" y="26585"/>
                            <a:pt x="669" y="26281"/>
                          </a:cubicBezTo>
                          <a:cubicBezTo>
                            <a:pt x="517" y="26099"/>
                            <a:pt x="334" y="25917"/>
                            <a:pt x="152" y="25704"/>
                          </a:cubicBezTo>
                          <a:lnTo>
                            <a:pt x="152" y="25704"/>
                          </a:lnTo>
                          <a:cubicBezTo>
                            <a:pt x="243" y="25886"/>
                            <a:pt x="304" y="26069"/>
                            <a:pt x="365" y="26251"/>
                          </a:cubicBezTo>
                          <a:cubicBezTo>
                            <a:pt x="547" y="26676"/>
                            <a:pt x="699" y="27071"/>
                            <a:pt x="912" y="27436"/>
                          </a:cubicBezTo>
                          <a:cubicBezTo>
                            <a:pt x="1246" y="28226"/>
                            <a:pt x="1671" y="28955"/>
                            <a:pt x="2097" y="29684"/>
                          </a:cubicBezTo>
                          <a:cubicBezTo>
                            <a:pt x="2978" y="31112"/>
                            <a:pt x="4041" y="32479"/>
                            <a:pt x="5196" y="33725"/>
                          </a:cubicBezTo>
                          <a:cubicBezTo>
                            <a:pt x="6381" y="34940"/>
                            <a:pt x="7687" y="36065"/>
                            <a:pt x="9085" y="37037"/>
                          </a:cubicBezTo>
                          <a:cubicBezTo>
                            <a:pt x="10513" y="37979"/>
                            <a:pt x="12001" y="38799"/>
                            <a:pt x="13551" y="39498"/>
                          </a:cubicBezTo>
                          <a:cubicBezTo>
                            <a:pt x="13688" y="39553"/>
                            <a:pt x="13627" y="39780"/>
                            <a:pt x="13481" y="39780"/>
                          </a:cubicBezTo>
                          <a:cubicBezTo>
                            <a:pt x="13465" y="39780"/>
                            <a:pt x="13447" y="39777"/>
                            <a:pt x="13429" y="39771"/>
                          </a:cubicBezTo>
                          <a:lnTo>
                            <a:pt x="13186" y="39680"/>
                          </a:lnTo>
                          <a:lnTo>
                            <a:pt x="13186" y="39680"/>
                          </a:lnTo>
                          <a:cubicBezTo>
                            <a:pt x="13277" y="39741"/>
                            <a:pt x="13399" y="39802"/>
                            <a:pt x="13490" y="39862"/>
                          </a:cubicBezTo>
                          <a:cubicBezTo>
                            <a:pt x="13794" y="39984"/>
                            <a:pt x="14128" y="40136"/>
                            <a:pt x="14432" y="40227"/>
                          </a:cubicBezTo>
                          <a:lnTo>
                            <a:pt x="16832" y="41047"/>
                          </a:lnTo>
                          <a:cubicBezTo>
                            <a:pt x="16893" y="41047"/>
                            <a:pt x="16954" y="41108"/>
                            <a:pt x="16954" y="41199"/>
                          </a:cubicBezTo>
                          <a:cubicBezTo>
                            <a:pt x="17683" y="41533"/>
                            <a:pt x="18443" y="41807"/>
                            <a:pt x="19202" y="42080"/>
                          </a:cubicBezTo>
                          <a:cubicBezTo>
                            <a:pt x="18868" y="41868"/>
                            <a:pt x="18564" y="41716"/>
                            <a:pt x="18260" y="41503"/>
                          </a:cubicBezTo>
                          <a:cubicBezTo>
                            <a:pt x="17410" y="40956"/>
                            <a:pt x="16589" y="40379"/>
                            <a:pt x="15830" y="39771"/>
                          </a:cubicBezTo>
                          <a:cubicBezTo>
                            <a:pt x="15465" y="39467"/>
                            <a:pt x="15070" y="39133"/>
                            <a:pt x="14705" y="38799"/>
                          </a:cubicBezTo>
                          <a:lnTo>
                            <a:pt x="14159" y="38313"/>
                          </a:lnTo>
                          <a:cubicBezTo>
                            <a:pt x="14007" y="38161"/>
                            <a:pt x="13824" y="37979"/>
                            <a:pt x="13703" y="37796"/>
                          </a:cubicBezTo>
                          <a:cubicBezTo>
                            <a:pt x="13677" y="37717"/>
                            <a:pt x="13741" y="37639"/>
                            <a:pt x="13818" y="37639"/>
                          </a:cubicBezTo>
                          <a:cubicBezTo>
                            <a:pt x="13830" y="37639"/>
                            <a:pt x="13843" y="37640"/>
                            <a:pt x="13855" y="37644"/>
                          </a:cubicBezTo>
                          <a:cubicBezTo>
                            <a:pt x="14098" y="37796"/>
                            <a:pt x="14341" y="37979"/>
                            <a:pt x="14554" y="38191"/>
                          </a:cubicBezTo>
                          <a:lnTo>
                            <a:pt x="15283" y="38799"/>
                          </a:lnTo>
                          <a:cubicBezTo>
                            <a:pt x="15769" y="39224"/>
                            <a:pt x="16255" y="39619"/>
                            <a:pt x="16741" y="39984"/>
                          </a:cubicBezTo>
                          <a:cubicBezTo>
                            <a:pt x="17683" y="40683"/>
                            <a:pt x="18655" y="41351"/>
                            <a:pt x="19627" y="41989"/>
                          </a:cubicBezTo>
                          <a:cubicBezTo>
                            <a:pt x="19597" y="41746"/>
                            <a:pt x="19567" y="41473"/>
                            <a:pt x="19536" y="41230"/>
                          </a:cubicBezTo>
                          <a:cubicBezTo>
                            <a:pt x="18807" y="40744"/>
                            <a:pt x="18108" y="40257"/>
                            <a:pt x="17470" y="39680"/>
                          </a:cubicBezTo>
                          <a:cubicBezTo>
                            <a:pt x="16225" y="38677"/>
                            <a:pt x="15070" y="37584"/>
                            <a:pt x="13946" y="36429"/>
                          </a:cubicBezTo>
                          <a:cubicBezTo>
                            <a:pt x="13399" y="35852"/>
                            <a:pt x="12882" y="35244"/>
                            <a:pt x="12366" y="34637"/>
                          </a:cubicBezTo>
                          <a:cubicBezTo>
                            <a:pt x="12093" y="34333"/>
                            <a:pt x="11849" y="33999"/>
                            <a:pt x="11606" y="33695"/>
                          </a:cubicBezTo>
                          <a:cubicBezTo>
                            <a:pt x="11363" y="33391"/>
                            <a:pt x="11120" y="33057"/>
                            <a:pt x="10968" y="32722"/>
                          </a:cubicBezTo>
                          <a:cubicBezTo>
                            <a:pt x="10922" y="32631"/>
                            <a:pt x="10998" y="32539"/>
                            <a:pt x="11077" y="32539"/>
                          </a:cubicBezTo>
                          <a:cubicBezTo>
                            <a:pt x="11103" y="32539"/>
                            <a:pt x="11128" y="32548"/>
                            <a:pt x="11151" y="32571"/>
                          </a:cubicBezTo>
                          <a:cubicBezTo>
                            <a:pt x="11455" y="32874"/>
                            <a:pt x="11728" y="33239"/>
                            <a:pt x="12001" y="33604"/>
                          </a:cubicBezTo>
                          <a:cubicBezTo>
                            <a:pt x="12275" y="33938"/>
                            <a:pt x="12548" y="34272"/>
                            <a:pt x="12822" y="34606"/>
                          </a:cubicBezTo>
                          <a:cubicBezTo>
                            <a:pt x="13824" y="35822"/>
                            <a:pt x="14918" y="36946"/>
                            <a:pt x="16073" y="38039"/>
                          </a:cubicBezTo>
                          <a:cubicBezTo>
                            <a:pt x="17166" y="39042"/>
                            <a:pt x="18351" y="39954"/>
                            <a:pt x="19506" y="40895"/>
                          </a:cubicBezTo>
                          <a:lnTo>
                            <a:pt x="19506" y="40349"/>
                          </a:lnTo>
                          <a:cubicBezTo>
                            <a:pt x="18716" y="39194"/>
                            <a:pt x="17956" y="37979"/>
                            <a:pt x="17318" y="36703"/>
                          </a:cubicBezTo>
                          <a:cubicBezTo>
                            <a:pt x="16103" y="34454"/>
                            <a:pt x="15040" y="32145"/>
                            <a:pt x="14128" y="29745"/>
                          </a:cubicBezTo>
                          <a:cubicBezTo>
                            <a:pt x="13672" y="28560"/>
                            <a:pt x="13247" y="27345"/>
                            <a:pt x="12882" y="26129"/>
                          </a:cubicBezTo>
                          <a:cubicBezTo>
                            <a:pt x="12700" y="25522"/>
                            <a:pt x="12518" y="24914"/>
                            <a:pt x="12366" y="24337"/>
                          </a:cubicBezTo>
                          <a:cubicBezTo>
                            <a:pt x="12153" y="23699"/>
                            <a:pt x="12032" y="23061"/>
                            <a:pt x="11941" y="22423"/>
                          </a:cubicBezTo>
                          <a:cubicBezTo>
                            <a:pt x="11923" y="22332"/>
                            <a:pt x="11991" y="22274"/>
                            <a:pt x="12062" y="22274"/>
                          </a:cubicBezTo>
                          <a:cubicBezTo>
                            <a:pt x="12110" y="22274"/>
                            <a:pt x="12159" y="22301"/>
                            <a:pt x="12184" y="22362"/>
                          </a:cubicBezTo>
                          <a:cubicBezTo>
                            <a:pt x="12427" y="23000"/>
                            <a:pt x="12579" y="23699"/>
                            <a:pt x="12761" y="24398"/>
                          </a:cubicBezTo>
                          <a:cubicBezTo>
                            <a:pt x="12974" y="25096"/>
                            <a:pt x="13186" y="25765"/>
                            <a:pt x="13399" y="26464"/>
                          </a:cubicBezTo>
                          <a:cubicBezTo>
                            <a:pt x="13764" y="27527"/>
                            <a:pt x="14128" y="28590"/>
                            <a:pt x="14523" y="29654"/>
                          </a:cubicBezTo>
                          <a:cubicBezTo>
                            <a:pt x="15009" y="30960"/>
                            <a:pt x="15587" y="32267"/>
                            <a:pt x="16164" y="33543"/>
                          </a:cubicBezTo>
                          <a:cubicBezTo>
                            <a:pt x="17197" y="35730"/>
                            <a:pt x="18351" y="37827"/>
                            <a:pt x="19536" y="39923"/>
                          </a:cubicBezTo>
                          <a:cubicBezTo>
                            <a:pt x="19536" y="39771"/>
                            <a:pt x="19536" y="39650"/>
                            <a:pt x="19536" y="39498"/>
                          </a:cubicBezTo>
                          <a:cubicBezTo>
                            <a:pt x="19536" y="39498"/>
                            <a:pt x="19506" y="39467"/>
                            <a:pt x="19506" y="39467"/>
                          </a:cubicBezTo>
                          <a:cubicBezTo>
                            <a:pt x="19172" y="38799"/>
                            <a:pt x="18868" y="38100"/>
                            <a:pt x="18625" y="37401"/>
                          </a:cubicBezTo>
                          <a:cubicBezTo>
                            <a:pt x="18382" y="36703"/>
                            <a:pt x="18108" y="36004"/>
                            <a:pt x="17865" y="35305"/>
                          </a:cubicBezTo>
                          <a:cubicBezTo>
                            <a:pt x="17410" y="33907"/>
                            <a:pt x="16954" y="32510"/>
                            <a:pt x="16559" y="31082"/>
                          </a:cubicBezTo>
                          <a:cubicBezTo>
                            <a:pt x="16346" y="30383"/>
                            <a:pt x="16164" y="29715"/>
                            <a:pt x="15982" y="29046"/>
                          </a:cubicBezTo>
                          <a:cubicBezTo>
                            <a:pt x="14736" y="24549"/>
                            <a:pt x="13733" y="19962"/>
                            <a:pt x="12670" y="15435"/>
                          </a:cubicBezTo>
                          <a:cubicBezTo>
                            <a:pt x="12032" y="12761"/>
                            <a:pt x="11394" y="10087"/>
                            <a:pt x="10756" y="7414"/>
                          </a:cubicBezTo>
                          <a:cubicBezTo>
                            <a:pt x="10209" y="4953"/>
                            <a:pt x="9601" y="2492"/>
                            <a:pt x="9054" y="31"/>
                          </a:cubicBezTo>
                          <a:lnTo>
                            <a:pt x="9054" y="31"/>
                          </a:lnTo>
                          <a:cubicBezTo>
                            <a:pt x="9085" y="912"/>
                            <a:pt x="9145" y="1793"/>
                            <a:pt x="9206" y="2704"/>
                          </a:cubicBezTo>
                          <a:cubicBezTo>
                            <a:pt x="9297" y="4497"/>
                            <a:pt x="9480" y="6320"/>
                            <a:pt x="9723" y="8112"/>
                          </a:cubicBezTo>
                          <a:cubicBezTo>
                            <a:pt x="9844" y="9024"/>
                            <a:pt x="9996" y="9905"/>
                            <a:pt x="10178" y="10786"/>
                          </a:cubicBezTo>
                          <a:cubicBezTo>
                            <a:pt x="10239" y="11242"/>
                            <a:pt x="10330" y="11667"/>
                            <a:pt x="10421" y="12123"/>
                          </a:cubicBezTo>
                          <a:cubicBezTo>
                            <a:pt x="10543" y="12579"/>
                            <a:pt x="10604" y="13034"/>
                            <a:pt x="10665" y="13490"/>
                          </a:cubicBezTo>
                          <a:cubicBezTo>
                            <a:pt x="10665" y="13566"/>
                            <a:pt x="10593" y="13631"/>
                            <a:pt x="10525" y="13631"/>
                          </a:cubicBezTo>
                          <a:cubicBezTo>
                            <a:pt x="10484" y="13631"/>
                            <a:pt x="10444" y="13608"/>
                            <a:pt x="10421" y="13551"/>
                          </a:cubicBezTo>
                          <a:cubicBezTo>
                            <a:pt x="10239" y="13065"/>
                            <a:pt x="10118" y="12548"/>
                            <a:pt x="10027" y="12032"/>
                          </a:cubicBezTo>
                          <a:cubicBezTo>
                            <a:pt x="9935" y="11515"/>
                            <a:pt x="9814" y="11029"/>
                            <a:pt x="9723" y="10513"/>
                          </a:cubicBezTo>
                          <a:cubicBezTo>
                            <a:pt x="9085" y="7049"/>
                            <a:pt x="8781" y="3525"/>
                            <a:pt x="878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6" name="Google Shape;2096;p60"/>
                    <p:cNvSpPr/>
                    <p:nvPr/>
                  </p:nvSpPr>
                  <p:spPr>
                    <a:xfrm>
                      <a:off x="2813425" y="1918550"/>
                      <a:ext cx="2073550" cy="2077950"/>
                    </a:xfrm>
                    <a:custGeom>
                      <a:avLst/>
                      <a:gdLst/>
                      <a:ahLst/>
                      <a:cxnLst/>
                      <a:rect l="l" t="t" r="r" b="b"/>
                      <a:pathLst>
                        <a:path w="82942" h="83118" extrusionOk="0">
                          <a:moveTo>
                            <a:pt x="32753" y="11414"/>
                          </a:moveTo>
                          <a:cubicBezTo>
                            <a:pt x="32905" y="11444"/>
                            <a:pt x="33027" y="11566"/>
                            <a:pt x="33148" y="11687"/>
                          </a:cubicBezTo>
                          <a:lnTo>
                            <a:pt x="33756" y="12264"/>
                          </a:lnTo>
                          <a:cubicBezTo>
                            <a:pt x="34151" y="12659"/>
                            <a:pt x="34576" y="13054"/>
                            <a:pt x="34971" y="13480"/>
                          </a:cubicBezTo>
                          <a:cubicBezTo>
                            <a:pt x="36642" y="15060"/>
                            <a:pt x="38162" y="16791"/>
                            <a:pt x="39529" y="18614"/>
                          </a:cubicBezTo>
                          <a:cubicBezTo>
                            <a:pt x="40896" y="20407"/>
                            <a:pt x="41929" y="22443"/>
                            <a:pt x="42567" y="24600"/>
                          </a:cubicBezTo>
                          <a:cubicBezTo>
                            <a:pt x="42628" y="24782"/>
                            <a:pt x="42689" y="24995"/>
                            <a:pt x="42719" y="25207"/>
                          </a:cubicBezTo>
                          <a:cubicBezTo>
                            <a:pt x="42172" y="26757"/>
                            <a:pt x="41808" y="28337"/>
                            <a:pt x="41625" y="29947"/>
                          </a:cubicBezTo>
                          <a:cubicBezTo>
                            <a:pt x="41625" y="30099"/>
                            <a:pt x="41625" y="30221"/>
                            <a:pt x="41625" y="30372"/>
                          </a:cubicBezTo>
                          <a:lnTo>
                            <a:pt x="41443" y="30129"/>
                          </a:lnTo>
                          <a:cubicBezTo>
                            <a:pt x="40774" y="27851"/>
                            <a:pt x="39954" y="25633"/>
                            <a:pt x="38952" y="23476"/>
                          </a:cubicBezTo>
                          <a:cubicBezTo>
                            <a:pt x="38648" y="22838"/>
                            <a:pt x="38313" y="22200"/>
                            <a:pt x="37949" y="21592"/>
                          </a:cubicBezTo>
                          <a:cubicBezTo>
                            <a:pt x="37929" y="21561"/>
                            <a:pt x="37898" y="21548"/>
                            <a:pt x="37868" y="21548"/>
                          </a:cubicBezTo>
                          <a:cubicBezTo>
                            <a:pt x="37807" y="21548"/>
                            <a:pt x="37746" y="21602"/>
                            <a:pt x="37767" y="21683"/>
                          </a:cubicBezTo>
                          <a:cubicBezTo>
                            <a:pt x="38830" y="23871"/>
                            <a:pt x="39741" y="26119"/>
                            <a:pt x="40531" y="28428"/>
                          </a:cubicBezTo>
                          <a:cubicBezTo>
                            <a:pt x="40623" y="28732"/>
                            <a:pt x="40714" y="29005"/>
                            <a:pt x="40805" y="29279"/>
                          </a:cubicBezTo>
                          <a:cubicBezTo>
                            <a:pt x="40440" y="28823"/>
                            <a:pt x="40076" y="28367"/>
                            <a:pt x="39711" y="27942"/>
                          </a:cubicBezTo>
                          <a:cubicBezTo>
                            <a:pt x="38982" y="27091"/>
                            <a:pt x="38162" y="26301"/>
                            <a:pt x="37280" y="25572"/>
                          </a:cubicBezTo>
                          <a:cubicBezTo>
                            <a:pt x="36855" y="25238"/>
                            <a:pt x="36369" y="24934"/>
                            <a:pt x="35883" y="24661"/>
                          </a:cubicBezTo>
                          <a:cubicBezTo>
                            <a:pt x="35397" y="24357"/>
                            <a:pt x="34850" y="24114"/>
                            <a:pt x="34303" y="23931"/>
                          </a:cubicBezTo>
                          <a:lnTo>
                            <a:pt x="34242" y="23901"/>
                          </a:lnTo>
                          <a:cubicBezTo>
                            <a:pt x="34181" y="23597"/>
                            <a:pt x="34090" y="23293"/>
                            <a:pt x="34030" y="22989"/>
                          </a:cubicBezTo>
                          <a:cubicBezTo>
                            <a:pt x="33938" y="22564"/>
                            <a:pt x="33847" y="22139"/>
                            <a:pt x="33786" y="21713"/>
                          </a:cubicBezTo>
                          <a:cubicBezTo>
                            <a:pt x="33635" y="20863"/>
                            <a:pt x="33483" y="20042"/>
                            <a:pt x="33361" y="19192"/>
                          </a:cubicBezTo>
                          <a:cubicBezTo>
                            <a:pt x="33088" y="17521"/>
                            <a:pt x="32905" y="15819"/>
                            <a:pt x="32753" y="14148"/>
                          </a:cubicBezTo>
                          <a:cubicBezTo>
                            <a:pt x="32693" y="13692"/>
                            <a:pt x="32662" y="13237"/>
                            <a:pt x="32632" y="12750"/>
                          </a:cubicBezTo>
                          <a:cubicBezTo>
                            <a:pt x="32602" y="12538"/>
                            <a:pt x="32602" y="12295"/>
                            <a:pt x="32571" y="12052"/>
                          </a:cubicBezTo>
                          <a:cubicBezTo>
                            <a:pt x="32571" y="11930"/>
                            <a:pt x="32571" y="11839"/>
                            <a:pt x="32541" y="11717"/>
                          </a:cubicBezTo>
                          <a:lnTo>
                            <a:pt x="32541" y="11717"/>
                          </a:lnTo>
                          <a:cubicBezTo>
                            <a:pt x="32632" y="11900"/>
                            <a:pt x="32753" y="12052"/>
                            <a:pt x="32845" y="12234"/>
                          </a:cubicBezTo>
                          <a:lnTo>
                            <a:pt x="33331" y="13145"/>
                          </a:lnTo>
                          <a:cubicBezTo>
                            <a:pt x="33635" y="13723"/>
                            <a:pt x="33969" y="14330"/>
                            <a:pt x="34273" y="14938"/>
                          </a:cubicBezTo>
                          <a:cubicBezTo>
                            <a:pt x="34880" y="16123"/>
                            <a:pt x="35458" y="17338"/>
                            <a:pt x="36035" y="18554"/>
                          </a:cubicBezTo>
                          <a:cubicBezTo>
                            <a:pt x="36339" y="19252"/>
                            <a:pt x="36673" y="19951"/>
                            <a:pt x="37068" y="20589"/>
                          </a:cubicBezTo>
                          <a:cubicBezTo>
                            <a:pt x="37081" y="20627"/>
                            <a:pt x="37115" y="20644"/>
                            <a:pt x="37148" y="20644"/>
                          </a:cubicBezTo>
                          <a:cubicBezTo>
                            <a:pt x="37193" y="20644"/>
                            <a:pt x="37237" y="20612"/>
                            <a:pt x="37220" y="20559"/>
                          </a:cubicBezTo>
                          <a:cubicBezTo>
                            <a:pt x="37037" y="19921"/>
                            <a:pt x="36794" y="19283"/>
                            <a:pt x="36521" y="18675"/>
                          </a:cubicBezTo>
                          <a:cubicBezTo>
                            <a:pt x="36247" y="18067"/>
                            <a:pt x="35944" y="17460"/>
                            <a:pt x="35640" y="16852"/>
                          </a:cubicBezTo>
                          <a:cubicBezTo>
                            <a:pt x="35063" y="15606"/>
                            <a:pt x="34455" y="14422"/>
                            <a:pt x="33786" y="13237"/>
                          </a:cubicBezTo>
                          <a:cubicBezTo>
                            <a:pt x="33604" y="12902"/>
                            <a:pt x="33422" y="12568"/>
                            <a:pt x="33240" y="12264"/>
                          </a:cubicBezTo>
                          <a:cubicBezTo>
                            <a:pt x="33088" y="11961"/>
                            <a:pt x="32936" y="11657"/>
                            <a:pt x="32753" y="11414"/>
                          </a:cubicBezTo>
                          <a:close/>
                          <a:moveTo>
                            <a:pt x="31963" y="12021"/>
                          </a:moveTo>
                          <a:cubicBezTo>
                            <a:pt x="31477" y="14330"/>
                            <a:pt x="31234" y="16670"/>
                            <a:pt x="31265" y="19009"/>
                          </a:cubicBezTo>
                          <a:cubicBezTo>
                            <a:pt x="31265" y="19374"/>
                            <a:pt x="31265" y="19708"/>
                            <a:pt x="31295" y="20042"/>
                          </a:cubicBezTo>
                          <a:cubicBezTo>
                            <a:pt x="31295" y="20377"/>
                            <a:pt x="31325" y="20711"/>
                            <a:pt x="31417" y="21045"/>
                          </a:cubicBezTo>
                          <a:cubicBezTo>
                            <a:pt x="31429" y="21094"/>
                            <a:pt x="31465" y="21113"/>
                            <a:pt x="31505" y="21113"/>
                          </a:cubicBezTo>
                          <a:cubicBezTo>
                            <a:pt x="31564" y="21113"/>
                            <a:pt x="31629" y="21069"/>
                            <a:pt x="31629" y="21015"/>
                          </a:cubicBezTo>
                          <a:cubicBezTo>
                            <a:pt x="31660" y="20711"/>
                            <a:pt x="31660" y="20407"/>
                            <a:pt x="31629" y="20103"/>
                          </a:cubicBezTo>
                          <a:lnTo>
                            <a:pt x="31629" y="19222"/>
                          </a:lnTo>
                          <a:cubicBezTo>
                            <a:pt x="31629" y="18614"/>
                            <a:pt x="31629" y="18007"/>
                            <a:pt x="31660" y="17399"/>
                          </a:cubicBezTo>
                          <a:cubicBezTo>
                            <a:pt x="31720" y="16214"/>
                            <a:pt x="31812" y="15029"/>
                            <a:pt x="31994" y="13844"/>
                          </a:cubicBezTo>
                          <a:cubicBezTo>
                            <a:pt x="32055" y="13328"/>
                            <a:pt x="32146" y="12781"/>
                            <a:pt x="32237" y="12234"/>
                          </a:cubicBezTo>
                          <a:cubicBezTo>
                            <a:pt x="32237" y="12355"/>
                            <a:pt x="32237" y="12447"/>
                            <a:pt x="32267" y="12568"/>
                          </a:cubicBezTo>
                          <a:cubicBezTo>
                            <a:pt x="32298" y="12994"/>
                            <a:pt x="32328" y="13419"/>
                            <a:pt x="32358" y="13844"/>
                          </a:cubicBezTo>
                          <a:cubicBezTo>
                            <a:pt x="32419" y="14695"/>
                            <a:pt x="32510" y="15576"/>
                            <a:pt x="32632" y="16427"/>
                          </a:cubicBezTo>
                          <a:cubicBezTo>
                            <a:pt x="32814" y="18128"/>
                            <a:pt x="33057" y="19830"/>
                            <a:pt x="33391" y="21531"/>
                          </a:cubicBezTo>
                          <a:cubicBezTo>
                            <a:pt x="33452" y="22017"/>
                            <a:pt x="33543" y="22473"/>
                            <a:pt x="33635" y="22929"/>
                          </a:cubicBezTo>
                          <a:cubicBezTo>
                            <a:pt x="33695" y="23233"/>
                            <a:pt x="33756" y="23536"/>
                            <a:pt x="33817" y="23840"/>
                          </a:cubicBezTo>
                          <a:cubicBezTo>
                            <a:pt x="33715" y="23824"/>
                            <a:pt x="33611" y="23817"/>
                            <a:pt x="33506" y="23817"/>
                          </a:cubicBezTo>
                          <a:cubicBezTo>
                            <a:pt x="33204" y="23817"/>
                            <a:pt x="32894" y="23879"/>
                            <a:pt x="32602" y="23992"/>
                          </a:cubicBezTo>
                          <a:cubicBezTo>
                            <a:pt x="32115" y="24174"/>
                            <a:pt x="31690" y="24539"/>
                            <a:pt x="31386" y="24964"/>
                          </a:cubicBezTo>
                          <a:cubicBezTo>
                            <a:pt x="30657" y="25967"/>
                            <a:pt x="30627" y="27243"/>
                            <a:pt x="30748" y="28428"/>
                          </a:cubicBezTo>
                          <a:cubicBezTo>
                            <a:pt x="30839" y="29461"/>
                            <a:pt x="30991" y="30494"/>
                            <a:pt x="31204" y="31527"/>
                          </a:cubicBezTo>
                          <a:lnTo>
                            <a:pt x="31052" y="31345"/>
                          </a:lnTo>
                          <a:cubicBezTo>
                            <a:pt x="30839" y="31102"/>
                            <a:pt x="30627" y="30859"/>
                            <a:pt x="30414" y="30585"/>
                          </a:cubicBezTo>
                          <a:cubicBezTo>
                            <a:pt x="29989" y="30099"/>
                            <a:pt x="29563" y="29643"/>
                            <a:pt x="29108" y="29188"/>
                          </a:cubicBezTo>
                          <a:cubicBezTo>
                            <a:pt x="28773" y="28853"/>
                            <a:pt x="28439" y="28519"/>
                            <a:pt x="28105" y="28185"/>
                          </a:cubicBezTo>
                          <a:cubicBezTo>
                            <a:pt x="28226" y="27061"/>
                            <a:pt x="28318" y="25937"/>
                            <a:pt x="28469" y="24812"/>
                          </a:cubicBezTo>
                          <a:lnTo>
                            <a:pt x="28500" y="24812"/>
                          </a:lnTo>
                          <a:cubicBezTo>
                            <a:pt x="28652" y="23628"/>
                            <a:pt x="28864" y="22443"/>
                            <a:pt x="29108" y="21258"/>
                          </a:cubicBezTo>
                          <a:cubicBezTo>
                            <a:pt x="29594" y="18918"/>
                            <a:pt x="30262" y="16579"/>
                            <a:pt x="31082" y="14330"/>
                          </a:cubicBezTo>
                          <a:cubicBezTo>
                            <a:pt x="31265" y="13753"/>
                            <a:pt x="31477" y="13206"/>
                            <a:pt x="31720" y="12659"/>
                          </a:cubicBezTo>
                          <a:cubicBezTo>
                            <a:pt x="31781" y="12447"/>
                            <a:pt x="31872" y="12234"/>
                            <a:pt x="31963" y="12021"/>
                          </a:cubicBezTo>
                          <a:close/>
                          <a:moveTo>
                            <a:pt x="58062" y="476"/>
                          </a:moveTo>
                          <a:cubicBezTo>
                            <a:pt x="58184" y="780"/>
                            <a:pt x="58336" y="1114"/>
                            <a:pt x="58457" y="1418"/>
                          </a:cubicBezTo>
                          <a:cubicBezTo>
                            <a:pt x="58609" y="1782"/>
                            <a:pt x="58761" y="2177"/>
                            <a:pt x="58883" y="2572"/>
                          </a:cubicBezTo>
                          <a:cubicBezTo>
                            <a:pt x="59186" y="3362"/>
                            <a:pt x="59460" y="4183"/>
                            <a:pt x="59673" y="5033"/>
                          </a:cubicBezTo>
                          <a:cubicBezTo>
                            <a:pt x="60128" y="6644"/>
                            <a:pt x="60463" y="8315"/>
                            <a:pt x="60645" y="9986"/>
                          </a:cubicBezTo>
                          <a:cubicBezTo>
                            <a:pt x="60706" y="10441"/>
                            <a:pt x="60736" y="10867"/>
                            <a:pt x="60736" y="11322"/>
                          </a:cubicBezTo>
                          <a:cubicBezTo>
                            <a:pt x="60706" y="11748"/>
                            <a:pt x="60614" y="12173"/>
                            <a:pt x="60523" y="12599"/>
                          </a:cubicBezTo>
                          <a:cubicBezTo>
                            <a:pt x="60523" y="12690"/>
                            <a:pt x="60554" y="12750"/>
                            <a:pt x="60614" y="12781"/>
                          </a:cubicBezTo>
                          <a:cubicBezTo>
                            <a:pt x="60523" y="12902"/>
                            <a:pt x="60432" y="12994"/>
                            <a:pt x="60341" y="13115"/>
                          </a:cubicBezTo>
                          <a:cubicBezTo>
                            <a:pt x="58761" y="15211"/>
                            <a:pt x="57242" y="17338"/>
                            <a:pt x="55844" y="19587"/>
                          </a:cubicBezTo>
                          <a:cubicBezTo>
                            <a:pt x="54447" y="21805"/>
                            <a:pt x="53140" y="24053"/>
                            <a:pt x="51925" y="26392"/>
                          </a:cubicBezTo>
                          <a:cubicBezTo>
                            <a:pt x="50710" y="28701"/>
                            <a:pt x="49616" y="31071"/>
                            <a:pt x="48644" y="33502"/>
                          </a:cubicBezTo>
                          <a:cubicBezTo>
                            <a:pt x="47611" y="35933"/>
                            <a:pt x="46730" y="38394"/>
                            <a:pt x="45970" y="40915"/>
                          </a:cubicBezTo>
                          <a:lnTo>
                            <a:pt x="45970" y="41006"/>
                          </a:lnTo>
                          <a:cubicBezTo>
                            <a:pt x="45879" y="40794"/>
                            <a:pt x="45818" y="40581"/>
                            <a:pt x="45727" y="40368"/>
                          </a:cubicBezTo>
                          <a:cubicBezTo>
                            <a:pt x="45727" y="40368"/>
                            <a:pt x="45757" y="40338"/>
                            <a:pt x="45757" y="40308"/>
                          </a:cubicBezTo>
                          <a:cubicBezTo>
                            <a:pt x="46091" y="39305"/>
                            <a:pt x="46365" y="38272"/>
                            <a:pt x="46669" y="37239"/>
                          </a:cubicBezTo>
                          <a:cubicBezTo>
                            <a:pt x="46973" y="36206"/>
                            <a:pt x="47276" y="35203"/>
                            <a:pt x="47580" y="34201"/>
                          </a:cubicBezTo>
                          <a:cubicBezTo>
                            <a:pt x="48188" y="32165"/>
                            <a:pt x="48796" y="30099"/>
                            <a:pt x="49434" y="28063"/>
                          </a:cubicBezTo>
                          <a:cubicBezTo>
                            <a:pt x="50041" y="25997"/>
                            <a:pt x="50710" y="23962"/>
                            <a:pt x="51348" y="21956"/>
                          </a:cubicBezTo>
                          <a:cubicBezTo>
                            <a:pt x="51986" y="19921"/>
                            <a:pt x="52654" y="17916"/>
                            <a:pt x="53353" y="15880"/>
                          </a:cubicBezTo>
                          <a:cubicBezTo>
                            <a:pt x="53991" y="13966"/>
                            <a:pt x="54781" y="12021"/>
                            <a:pt x="55024" y="10016"/>
                          </a:cubicBezTo>
                          <a:cubicBezTo>
                            <a:pt x="55054" y="9773"/>
                            <a:pt x="55054" y="9500"/>
                            <a:pt x="55024" y="9287"/>
                          </a:cubicBezTo>
                          <a:cubicBezTo>
                            <a:pt x="55024" y="9185"/>
                            <a:pt x="54954" y="9138"/>
                            <a:pt x="54877" y="9138"/>
                          </a:cubicBezTo>
                          <a:cubicBezTo>
                            <a:pt x="54795" y="9138"/>
                            <a:pt x="54706" y="9192"/>
                            <a:pt x="54690" y="9287"/>
                          </a:cubicBezTo>
                          <a:cubicBezTo>
                            <a:pt x="54599" y="9773"/>
                            <a:pt x="54568" y="10259"/>
                            <a:pt x="54477" y="10745"/>
                          </a:cubicBezTo>
                          <a:cubicBezTo>
                            <a:pt x="54356" y="11231"/>
                            <a:pt x="54234" y="11717"/>
                            <a:pt x="54113" y="12204"/>
                          </a:cubicBezTo>
                          <a:cubicBezTo>
                            <a:pt x="53809" y="13176"/>
                            <a:pt x="53474" y="14148"/>
                            <a:pt x="53140" y="15120"/>
                          </a:cubicBezTo>
                          <a:cubicBezTo>
                            <a:pt x="52472" y="17126"/>
                            <a:pt x="51803" y="19131"/>
                            <a:pt x="51165" y="21166"/>
                          </a:cubicBezTo>
                          <a:cubicBezTo>
                            <a:pt x="50527" y="23172"/>
                            <a:pt x="49889" y="25207"/>
                            <a:pt x="49251" y="27243"/>
                          </a:cubicBezTo>
                          <a:cubicBezTo>
                            <a:pt x="48613" y="29248"/>
                            <a:pt x="48006" y="31284"/>
                            <a:pt x="47398" y="33320"/>
                          </a:cubicBezTo>
                          <a:cubicBezTo>
                            <a:pt x="46821" y="35355"/>
                            <a:pt x="46213" y="37421"/>
                            <a:pt x="45666" y="39457"/>
                          </a:cubicBezTo>
                          <a:cubicBezTo>
                            <a:pt x="45605" y="39639"/>
                            <a:pt x="45575" y="39791"/>
                            <a:pt x="45545" y="39973"/>
                          </a:cubicBezTo>
                          <a:cubicBezTo>
                            <a:pt x="45332" y="39487"/>
                            <a:pt x="45119" y="39032"/>
                            <a:pt x="44876" y="38576"/>
                          </a:cubicBezTo>
                          <a:cubicBezTo>
                            <a:pt x="45028" y="37999"/>
                            <a:pt x="45180" y="37421"/>
                            <a:pt x="45332" y="36874"/>
                          </a:cubicBezTo>
                          <a:cubicBezTo>
                            <a:pt x="45393" y="36571"/>
                            <a:pt x="45484" y="36267"/>
                            <a:pt x="45575" y="35933"/>
                          </a:cubicBezTo>
                          <a:cubicBezTo>
                            <a:pt x="45666" y="35659"/>
                            <a:pt x="45727" y="35355"/>
                            <a:pt x="45697" y="35051"/>
                          </a:cubicBezTo>
                          <a:cubicBezTo>
                            <a:pt x="45697" y="35001"/>
                            <a:pt x="45660" y="34979"/>
                            <a:pt x="45621" y="34979"/>
                          </a:cubicBezTo>
                          <a:cubicBezTo>
                            <a:pt x="45590" y="34979"/>
                            <a:pt x="45558" y="34994"/>
                            <a:pt x="45545" y="35021"/>
                          </a:cubicBezTo>
                          <a:cubicBezTo>
                            <a:pt x="45362" y="35264"/>
                            <a:pt x="45271" y="35568"/>
                            <a:pt x="45210" y="35872"/>
                          </a:cubicBezTo>
                          <a:cubicBezTo>
                            <a:pt x="45119" y="36176"/>
                            <a:pt x="45058" y="36510"/>
                            <a:pt x="44967" y="36814"/>
                          </a:cubicBezTo>
                          <a:cubicBezTo>
                            <a:pt x="44876" y="37269"/>
                            <a:pt x="44755" y="37725"/>
                            <a:pt x="44663" y="38181"/>
                          </a:cubicBezTo>
                          <a:cubicBezTo>
                            <a:pt x="44329" y="37604"/>
                            <a:pt x="44025" y="37087"/>
                            <a:pt x="43661" y="36540"/>
                          </a:cubicBezTo>
                          <a:cubicBezTo>
                            <a:pt x="43357" y="36084"/>
                            <a:pt x="42992" y="35629"/>
                            <a:pt x="42628" y="35203"/>
                          </a:cubicBezTo>
                          <a:cubicBezTo>
                            <a:pt x="41959" y="34505"/>
                            <a:pt x="41067" y="33863"/>
                            <a:pt x="40059" y="33863"/>
                          </a:cubicBezTo>
                          <a:cubicBezTo>
                            <a:pt x="40014" y="33863"/>
                            <a:pt x="39969" y="33864"/>
                            <a:pt x="39924" y="33866"/>
                          </a:cubicBezTo>
                          <a:cubicBezTo>
                            <a:pt x="38860" y="33897"/>
                            <a:pt x="37979" y="34748"/>
                            <a:pt x="37524" y="35689"/>
                          </a:cubicBezTo>
                          <a:cubicBezTo>
                            <a:pt x="37007" y="36814"/>
                            <a:pt x="36764" y="38029"/>
                            <a:pt x="36794" y="39275"/>
                          </a:cubicBezTo>
                          <a:cubicBezTo>
                            <a:pt x="36825" y="40581"/>
                            <a:pt x="36946" y="41857"/>
                            <a:pt x="37220" y="43133"/>
                          </a:cubicBezTo>
                          <a:cubicBezTo>
                            <a:pt x="37402" y="44227"/>
                            <a:pt x="37645" y="45290"/>
                            <a:pt x="37888" y="46354"/>
                          </a:cubicBezTo>
                          <a:cubicBezTo>
                            <a:pt x="37736" y="45989"/>
                            <a:pt x="37584" y="45655"/>
                            <a:pt x="37432" y="45290"/>
                          </a:cubicBezTo>
                          <a:cubicBezTo>
                            <a:pt x="37220" y="44744"/>
                            <a:pt x="37007" y="44197"/>
                            <a:pt x="36825" y="43650"/>
                          </a:cubicBezTo>
                          <a:cubicBezTo>
                            <a:pt x="36430" y="42556"/>
                            <a:pt x="36096" y="41462"/>
                            <a:pt x="35822" y="40338"/>
                          </a:cubicBezTo>
                          <a:cubicBezTo>
                            <a:pt x="35761" y="40004"/>
                            <a:pt x="35701" y="39700"/>
                            <a:pt x="35609" y="39396"/>
                          </a:cubicBezTo>
                          <a:cubicBezTo>
                            <a:pt x="35579" y="39062"/>
                            <a:pt x="35488" y="38728"/>
                            <a:pt x="35366" y="38424"/>
                          </a:cubicBezTo>
                          <a:cubicBezTo>
                            <a:pt x="35340" y="38384"/>
                            <a:pt x="35290" y="38362"/>
                            <a:pt x="35240" y="38362"/>
                          </a:cubicBezTo>
                          <a:cubicBezTo>
                            <a:pt x="35175" y="38362"/>
                            <a:pt x="35110" y="38399"/>
                            <a:pt x="35093" y="38485"/>
                          </a:cubicBezTo>
                          <a:cubicBezTo>
                            <a:pt x="35063" y="38758"/>
                            <a:pt x="35093" y="39062"/>
                            <a:pt x="35184" y="39335"/>
                          </a:cubicBezTo>
                          <a:cubicBezTo>
                            <a:pt x="35245" y="39609"/>
                            <a:pt x="35306" y="39913"/>
                            <a:pt x="35366" y="40186"/>
                          </a:cubicBezTo>
                          <a:cubicBezTo>
                            <a:pt x="35518" y="40763"/>
                            <a:pt x="35670" y="41310"/>
                            <a:pt x="35822" y="41888"/>
                          </a:cubicBezTo>
                          <a:cubicBezTo>
                            <a:pt x="36126" y="42860"/>
                            <a:pt x="36460" y="43832"/>
                            <a:pt x="36825" y="44804"/>
                          </a:cubicBezTo>
                          <a:cubicBezTo>
                            <a:pt x="35944" y="43376"/>
                            <a:pt x="35154" y="41888"/>
                            <a:pt x="34455" y="40368"/>
                          </a:cubicBezTo>
                          <a:cubicBezTo>
                            <a:pt x="33422" y="38120"/>
                            <a:pt x="32602" y="35750"/>
                            <a:pt x="31994" y="33320"/>
                          </a:cubicBezTo>
                          <a:cubicBezTo>
                            <a:pt x="31720" y="32135"/>
                            <a:pt x="31477" y="30919"/>
                            <a:pt x="31325" y="29674"/>
                          </a:cubicBezTo>
                          <a:cubicBezTo>
                            <a:pt x="31143" y="28458"/>
                            <a:pt x="30930" y="27243"/>
                            <a:pt x="31295" y="26058"/>
                          </a:cubicBezTo>
                          <a:cubicBezTo>
                            <a:pt x="31417" y="25633"/>
                            <a:pt x="31660" y="25207"/>
                            <a:pt x="31963" y="24873"/>
                          </a:cubicBezTo>
                          <a:cubicBezTo>
                            <a:pt x="32602" y="25754"/>
                            <a:pt x="33240" y="26635"/>
                            <a:pt x="33847" y="27516"/>
                          </a:cubicBezTo>
                          <a:cubicBezTo>
                            <a:pt x="34455" y="28428"/>
                            <a:pt x="35063" y="29339"/>
                            <a:pt x="35640" y="30251"/>
                          </a:cubicBezTo>
                          <a:cubicBezTo>
                            <a:pt x="35792" y="30524"/>
                            <a:pt x="35944" y="30767"/>
                            <a:pt x="36096" y="31011"/>
                          </a:cubicBezTo>
                          <a:cubicBezTo>
                            <a:pt x="36156" y="31132"/>
                            <a:pt x="36247" y="31254"/>
                            <a:pt x="36308" y="31405"/>
                          </a:cubicBezTo>
                          <a:cubicBezTo>
                            <a:pt x="36399" y="31527"/>
                            <a:pt x="36491" y="31649"/>
                            <a:pt x="36582" y="31770"/>
                          </a:cubicBezTo>
                          <a:cubicBezTo>
                            <a:pt x="36593" y="31776"/>
                            <a:pt x="36605" y="31778"/>
                            <a:pt x="36617" y="31778"/>
                          </a:cubicBezTo>
                          <a:cubicBezTo>
                            <a:pt x="36672" y="31778"/>
                            <a:pt x="36728" y="31729"/>
                            <a:pt x="36703" y="31679"/>
                          </a:cubicBezTo>
                          <a:cubicBezTo>
                            <a:pt x="36703" y="31557"/>
                            <a:pt x="36642" y="31466"/>
                            <a:pt x="36582" y="31345"/>
                          </a:cubicBezTo>
                          <a:lnTo>
                            <a:pt x="36369" y="30980"/>
                          </a:lnTo>
                          <a:cubicBezTo>
                            <a:pt x="36247" y="30737"/>
                            <a:pt x="36126" y="30524"/>
                            <a:pt x="36004" y="30281"/>
                          </a:cubicBezTo>
                          <a:cubicBezTo>
                            <a:pt x="35731" y="29826"/>
                            <a:pt x="35427" y="29370"/>
                            <a:pt x="35123" y="28914"/>
                          </a:cubicBezTo>
                          <a:cubicBezTo>
                            <a:pt x="34546" y="28003"/>
                            <a:pt x="33938" y="27122"/>
                            <a:pt x="33300" y="26240"/>
                          </a:cubicBezTo>
                          <a:cubicBezTo>
                            <a:pt x="32905" y="25724"/>
                            <a:pt x="32541" y="25268"/>
                            <a:pt x="32115" y="24782"/>
                          </a:cubicBezTo>
                          <a:lnTo>
                            <a:pt x="32085" y="24782"/>
                          </a:lnTo>
                          <a:cubicBezTo>
                            <a:pt x="32450" y="24448"/>
                            <a:pt x="32936" y="24235"/>
                            <a:pt x="33422" y="24235"/>
                          </a:cubicBezTo>
                          <a:cubicBezTo>
                            <a:pt x="33604" y="24235"/>
                            <a:pt x="33756" y="24266"/>
                            <a:pt x="33938" y="24296"/>
                          </a:cubicBezTo>
                          <a:lnTo>
                            <a:pt x="33938" y="24326"/>
                          </a:lnTo>
                          <a:cubicBezTo>
                            <a:pt x="33955" y="24395"/>
                            <a:pt x="34011" y="24434"/>
                            <a:pt x="34072" y="24434"/>
                          </a:cubicBezTo>
                          <a:cubicBezTo>
                            <a:pt x="34120" y="24434"/>
                            <a:pt x="34172" y="24410"/>
                            <a:pt x="34212" y="24357"/>
                          </a:cubicBezTo>
                          <a:cubicBezTo>
                            <a:pt x="34516" y="24478"/>
                            <a:pt x="34789" y="24600"/>
                            <a:pt x="35093" y="24752"/>
                          </a:cubicBezTo>
                          <a:cubicBezTo>
                            <a:pt x="35579" y="24995"/>
                            <a:pt x="36035" y="25238"/>
                            <a:pt x="36460" y="25572"/>
                          </a:cubicBezTo>
                          <a:cubicBezTo>
                            <a:pt x="38283" y="26818"/>
                            <a:pt x="39650" y="28550"/>
                            <a:pt x="40957" y="30281"/>
                          </a:cubicBezTo>
                          <a:cubicBezTo>
                            <a:pt x="41109" y="30524"/>
                            <a:pt x="41291" y="30737"/>
                            <a:pt x="41443" y="30950"/>
                          </a:cubicBezTo>
                          <a:cubicBezTo>
                            <a:pt x="41481" y="31000"/>
                            <a:pt x="41540" y="31025"/>
                            <a:pt x="41598" y="31025"/>
                          </a:cubicBezTo>
                          <a:cubicBezTo>
                            <a:pt x="41680" y="31025"/>
                            <a:pt x="41759" y="30977"/>
                            <a:pt x="41777" y="30889"/>
                          </a:cubicBezTo>
                          <a:cubicBezTo>
                            <a:pt x="41808" y="30889"/>
                            <a:pt x="41838" y="30859"/>
                            <a:pt x="41838" y="30828"/>
                          </a:cubicBezTo>
                          <a:cubicBezTo>
                            <a:pt x="41929" y="30251"/>
                            <a:pt x="41990" y="29643"/>
                            <a:pt x="42111" y="29066"/>
                          </a:cubicBezTo>
                          <a:cubicBezTo>
                            <a:pt x="42202" y="28489"/>
                            <a:pt x="42354" y="27942"/>
                            <a:pt x="42476" y="27365"/>
                          </a:cubicBezTo>
                          <a:cubicBezTo>
                            <a:pt x="42628" y="26757"/>
                            <a:pt x="42871" y="26119"/>
                            <a:pt x="43084" y="25481"/>
                          </a:cubicBezTo>
                          <a:cubicBezTo>
                            <a:pt x="43114" y="25450"/>
                            <a:pt x="43144" y="25420"/>
                            <a:pt x="43144" y="25359"/>
                          </a:cubicBezTo>
                          <a:cubicBezTo>
                            <a:pt x="43296" y="24934"/>
                            <a:pt x="43448" y="24478"/>
                            <a:pt x="43630" y="24022"/>
                          </a:cubicBezTo>
                          <a:cubicBezTo>
                            <a:pt x="44451" y="21774"/>
                            <a:pt x="45332" y="19556"/>
                            <a:pt x="46243" y="17338"/>
                          </a:cubicBezTo>
                          <a:cubicBezTo>
                            <a:pt x="47155" y="15120"/>
                            <a:pt x="48188" y="12933"/>
                            <a:pt x="49342" y="10806"/>
                          </a:cubicBezTo>
                          <a:cubicBezTo>
                            <a:pt x="50375" y="8892"/>
                            <a:pt x="51591" y="7069"/>
                            <a:pt x="52958" y="5367"/>
                          </a:cubicBezTo>
                          <a:cubicBezTo>
                            <a:pt x="54113" y="3909"/>
                            <a:pt x="55419" y="2603"/>
                            <a:pt x="56847" y="1418"/>
                          </a:cubicBezTo>
                          <a:lnTo>
                            <a:pt x="56847" y="1418"/>
                          </a:lnTo>
                          <a:cubicBezTo>
                            <a:pt x="56574" y="1782"/>
                            <a:pt x="56300" y="2147"/>
                            <a:pt x="56027" y="2511"/>
                          </a:cubicBezTo>
                          <a:cubicBezTo>
                            <a:pt x="54690" y="4365"/>
                            <a:pt x="53657" y="6400"/>
                            <a:pt x="52958" y="8588"/>
                          </a:cubicBezTo>
                          <a:cubicBezTo>
                            <a:pt x="52836" y="8983"/>
                            <a:pt x="52715" y="9408"/>
                            <a:pt x="52624" y="9803"/>
                          </a:cubicBezTo>
                          <a:cubicBezTo>
                            <a:pt x="52502" y="10229"/>
                            <a:pt x="52411" y="10624"/>
                            <a:pt x="52381" y="11049"/>
                          </a:cubicBezTo>
                          <a:cubicBezTo>
                            <a:pt x="52381" y="11123"/>
                            <a:pt x="52436" y="11163"/>
                            <a:pt x="52494" y="11163"/>
                          </a:cubicBezTo>
                          <a:cubicBezTo>
                            <a:pt x="52531" y="11163"/>
                            <a:pt x="52569" y="11146"/>
                            <a:pt x="52593" y="11110"/>
                          </a:cubicBezTo>
                          <a:cubicBezTo>
                            <a:pt x="52715" y="10745"/>
                            <a:pt x="52836" y="10411"/>
                            <a:pt x="52897" y="10046"/>
                          </a:cubicBezTo>
                          <a:cubicBezTo>
                            <a:pt x="52988" y="9682"/>
                            <a:pt x="53110" y="9317"/>
                            <a:pt x="53201" y="8953"/>
                          </a:cubicBezTo>
                          <a:cubicBezTo>
                            <a:pt x="53444" y="8254"/>
                            <a:pt x="53687" y="7555"/>
                            <a:pt x="53961" y="6856"/>
                          </a:cubicBezTo>
                          <a:cubicBezTo>
                            <a:pt x="54568" y="5489"/>
                            <a:pt x="55297" y="4152"/>
                            <a:pt x="56148" y="2937"/>
                          </a:cubicBezTo>
                          <a:cubicBezTo>
                            <a:pt x="56634" y="2238"/>
                            <a:pt x="57181" y="1600"/>
                            <a:pt x="57667" y="932"/>
                          </a:cubicBezTo>
                          <a:cubicBezTo>
                            <a:pt x="57698" y="871"/>
                            <a:pt x="57698" y="810"/>
                            <a:pt x="57667" y="780"/>
                          </a:cubicBezTo>
                          <a:lnTo>
                            <a:pt x="57819" y="658"/>
                          </a:lnTo>
                          <a:lnTo>
                            <a:pt x="57819" y="810"/>
                          </a:lnTo>
                          <a:cubicBezTo>
                            <a:pt x="57728" y="901"/>
                            <a:pt x="57637" y="1023"/>
                            <a:pt x="57576" y="1144"/>
                          </a:cubicBezTo>
                          <a:cubicBezTo>
                            <a:pt x="57515" y="1235"/>
                            <a:pt x="57455" y="1357"/>
                            <a:pt x="57394" y="1478"/>
                          </a:cubicBezTo>
                          <a:cubicBezTo>
                            <a:pt x="57272" y="1722"/>
                            <a:pt x="57120" y="1965"/>
                            <a:pt x="57029" y="2208"/>
                          </a:cubicBezTo>
                          <a:cubicBezTo>
                            <a:pt x="56786" y="2694"/>
                            <a:pt x="56574" y="3210"/>
                            <a:pt x="56361" y="3696"/>
                          </a:cubicBezTo>
                          <a:cubicBezTo>
                            <a:pt x="56179" y="4213"/>
                            <a:pt x="56027" y="4729"/>
                            <a:pt x="55905" y="5276"/>
                          </a:cubicBezTo>
                          <a:cubicBezTo>
                            <a:pt x="55723" y="5793"/>
                            <a:pt x="55632" y="6340"/>
                            <a:pt x="55601" y="6917"/>
                          </a:cubicBezTo>
                          <a:cubicBezTo>
                            <a:pt x="55601" y="6992"/>
                            <a:pt x="55683" y="7044"/>
                            <a:pt x="55752" y="7044"/>
                          </a:cubicBezTo>
                          <a:cubicBezTo>
                            <a:pt x="55795" y="7044"/>
                            <a:pt x="55833" y="7024"/>
                            <a:pt x="55844" y="6978"/>
                          </a:cubicBezTo>
                          <a:cubicBezTo>
                            <a:pt x="56027" y="6461"/>
                            <a:pt x="56087" y="5914"/>
                            <a:pt x="56239" y="5398"/>
                          </a:cubicBezTo>
                          <a:cubicBezTo>
                            <a:pt x="56361" y="4881"/>
                            <a:pt x="56543" y="4365"/>
                            <a:pt x="56725" y="3848"/>
                          </a:cubicBezTo>
                          <a:cubicBezTo>
                            <a:pt x="56938" y="3332"/>
                            <a:pt x="57151" y="2846"/>
                            <a:pt x="57394" y="2360"/>
                          </a:cubicBezTo>
                          <a:cubicBezTo>
                            <a:pt x="57515" y="2116"/>
                            <a:pt x="57637" y="1904"/>
                            <a:pt x="57758" y="1661"/>
                          </a:cubicBezTo>
                          <a:lnTo>
                            <a:pt x="57910" y="1418"/>
                          </a:lnTo>
                          <a:cubicBezTo>
                            <a:pt x="57941" y="1722"/>
                            <a:pt x="57971" y="2025"/>
                            <a:pt x="58002" y="2329"/>
                          </a:cubicBezTo>
                          <a:cubicBezTo>
                            <a:pt x="58062" y="2906"/>
                            <a:pt x="58123" y="3484"/>
                            <a:pt x="58184" y="4061"/>
                          </a:cubicBezTo>
                          <a:cubicBezTo>
                            <a:pt x="58275" y="5216"/>
                            <a:pt x="58305" y="6400"/>
                            <a:pt x="58305" y="7555"/>
                          </a:cubicBezTo>
                          <a:lnTo>
                            <a:pt x="58305" y="8527"/>
                          </a:lnTo>
                          <a:cubicBezTo>
                            <a:pt x="58275" y="8861"/>
                            <a:pt x="58275" y="9165"/>
                            <a:pt x="58336" y="9500"/>
                          </a:cubicBezTo>
                          <a:cubicBezTo>
                            <a:pt x="58336" y="9552"/>
                            <a:pt x="58387" y="9585"/>
                            <a:pt x="58436" y="9585"/>
                          </a:cubicBezTo>
                          <a:cubicBezTo>
                            <a:pt x="58471" y="9585"/>
                            <a:pt x="58505" y="9568"/>
                            <a:pt x="58518" y="9530"/>
                          </a:cubicBezTo>
                          <a:cubicBezTo>
                            <a:pt x="58640" y="8953"/>
                            <a:pt x="58700" y="8375"/>
                            <a:pt x="58670" y="7798"/>
                          </a:cubicBezTo>
                          <a:cubicBezTo>
                            <a:pt x="58700" y="7221"/>
                            <a:pt x="58700" y="6644"/>
                            <a:pt x="58670" y="6036"/>
                          </a:cubicBezTo>
                          <a:cubicBezTo>
                            <a:pt x="58640" y="4881"/>
                            <a:pt x="58548" y="3696"/>
                            <a:pt x="58427" y="2542"/>
                          </a:cubicBezTo>
                          <a:cubicBezTo>
                            <a:pt x="58336" y="1995"/>
                            <a:pt x="58275" y="1478"/>
                            <a:pt x="58153" y="932"/>
                          </a:cubicBezTo>
                          <a:cubicBezTo>
                            <a:pt x="58153" y="901"/>
                            <a:pt x="58153" y="840"/>
                            <a:pt x="58123" y="810"/>
                          </a:cubicBezTo>
                          <a:cubicBezTo>
                            <a:pt x="58123" y="719"/>
                            <a:pt x="58093" y="628"/>
                            <a:pt x="58062" y="537"/>
                          </a:cubicBezTo>
                          <a:cubicBezTo>
                            <a:pt x="58062" y="537"/>
                            <a:pt x="58062" y="506"/>
                            <a:pt x="58032" y="506"/>
                          </a:cubicBezTo>
                          <a:lnTo>
                            <a:pt x="58062" y="476"/>
                          </a:lnTo>
                          <a:close/>
                          <a:moveTo>
                            <a:pt x="9511" y="18432"/>
                          </a:moveTo>
                          <a:cubicBezTo>
                            <a:pt x="10544" y="20316"/>
                            <a:pt x="11425" y="22291"/>
                            <a:pt x="12154" y="24326"/>
                          </a:cubicBezTo>
                          <a:cubicBezTo>
                            <a:pt x="12336" y="24904"/>
                            <a:pt x="12549" y="25511"/>
                            <a:pt x="12792" y="26119"/>
                          </a:cubicBezTo>
                          <a:cubicBezTo>
                            <a:pt x="12812" y="26149"/>
                            <a:pt x="12843" y="26163"/>
                            <a:pt x="12874" y="26163"/>
                          </a:cubicBezTo>
                          <a:cubicBezTo>
                            <a:pt x="12937" y="26163"/>
                            <a:pt x="13005" y="26109"/>
                            <a:pt x="13005" y="26028"/>
                          </a:cubicBezTo>
                          <a:cubicBezTo>
                            <a:pt x="12883" y="25481"/>
                            <a:pt x="12731" y="24964"/>
                            <a:pt x="12549" y="24417"/>
                          </a:cubicBezTo>
                          <a:cubicBezTo>
                            <a:pt x="12367" y="23901"/>
                            <a:pt x="12184" y="23354"/>
                            <a:pt x="11972" y="22838"/>
                          </a:cubicBezTo>
                          <a:cubicBezTo>
                            <a:pt x="11546" y="21774"/>
                            <a:pt x="11091" y="20741"/>
                            <a:pt x="10574" y="19739"/>
                          </a:cubicBezTo>
                          <a:cubicBezTo>
                            <a:pt x="10513" y="19647"/>
                            <a:pt x="10452" y="19526"/>
                            <a:pt x="10422" y="19435"/>
                          </a:cubicBezTo>
                          <a:lnTo>
                            <a:pt x="10422" y="19435"/>
                          </a:lnTo>
                          <a:cubicBezTo>
                            <a:pt x="11759" y="21075"/>
                            <a:pt x="12974" y="22838"/>
                            <a:pt x="14068" y="24691"/>
                          </a:cubicBezTo>
                          <a:cubicBezTo>
                            <a:pt x="14250" y="24964"/>
                            <a:pt x="14402" y="25268"/>
                            <a:pt x="14585" y="25572"/>
                          </a:cubicBezTo>
                          <a:cubicBezTo>
                            <a:pt x="14736" y="25876"/>
                            <a:pt x="14919" y="26149"/>
                            <a:pt x="15131" y="26423"/>
                          </a:cubicBezTo>
                          <a:cubicBezTo>
                            <a:pt x="15152" y="26453"/>
                            <a:pt x="15182" y="26467"/>
                            <a:pt x="15212" y="26467"/>
                          </a:cubicBezTo>
                          <a:cubicBezTo>
                            <a:pt x="15273" y="26467"/>
                            <a:pt x="15334" y="26413"/>
                            <a:pt x="15314" y="26332"/>
                          </a:cubicBezTo>
                          <a:cubicBezTo>
                            <a:pt x="15223" y="26058"/>
                            <a:pt x="15101" y="25785"/>
                            <a:pt x="14949" y="25542"/>
                          </a:cubicBezTo>
                          <a:cubicBezTo>
                            <a:pt x="14797" y="25238"/>
                            <a:pt x="14645" y="24995"/>
                            <a:pt x="14493" y="24721"/>
                          </a:cubicBezTo>
                          <a:cubicBezTo>
                            <a:pt x="14190" y="24205"/>
                            <a:pt x="13855" y="23688"/>
                            <a:pt x="13521" y="23172"/>
                          </a:cubicBezTo>
                          <a:cubicBezTo>
                            <a:pt x="12913" y="22230"/>
                            <a:pt x="12245" y="21288"/>
                            <a:pt x="11516" y="20377"/>
                          </a:cubicBezTo>
                          <a:lnTo>
                            <a:pt x="11516" y="20377"/>
                          </a:lnTo>
                          <a:cubicBezTo>
                            <a:pt x="11698" y="20589"/>
                            <a:pt x="11911" y="20802"/>
                            <a:pt x="12093" y="21015"/>
                          </a:cubicBezTo>
                          <a:cubicBezTo>
                            <a:pt x="12944" y="22017"/>
                            <a:pt x="13764" y="23081"/>
                            <a:pt x="14554" y="24174"/>
                          </a:cubicBezTo>
                          <a:cubicBezTo>
                            <a:pt x="16073" y="26392"/>
                            <a:pt x="17410" y="28732"/>
                            <a:pt x="18504" y="31193"/>
                          </a:cubicBezTo>
                          <a:cubicBezTo>
                            <a:pt x="18808" y="31892"/>
                            <a:pt x="19081" y="32560"/>
                            <a:pt x="19355" y="33259"/>
                          </a:cubicBezTo>
                          <a:cubicBezTo>
                            <a:pt x="19476" y="33623"/>
                            <a:pt x="19628" y="33988"/>
                            <a:pt x="19719" y="34353"/>
                          </a:cubicBezTo>
                          <a:cubicBezTo>
                            <a:pt x="19841" y="34717"/>
                            <a:pt x="19962" y="35051"/>
                            <a:pt x="20145" y="35416"/>
                          </a:cubicBezTo>
                          <a:cubicBezTo>
                            <a:pt x="20145" y="35446"/>
                            <a:pt x="20205" y="35477"/>
                            <a:pt x="20236" y="35477"/>
                          </a:cubicBezTo>
                          <a:cubicBezTo>
                            <a:pt x="19537" y="39001"/>
                            <a:pt x="19355" y="42617"/>
                            <a:pt x="19658" y="46202"/>
                          </a:cubicBezTo>
                          <a:cubicBezTo>
                            <a:pt x="19719" y="47235"/>
                            <a:pt x="19871" y="48238"/>
                            <a:pt x="20023" y="49240"/>
                          </a:cubicBezTo>
                          <a:cubicBezTo>
                            <a:pt x="20145" y="49878"/>
                            <a:pt x="20266" y="50547"/>
                            <a:pt x="20418" y="51154"/>
                          </a:cubicBezTo>
                          <a:cubicBezTo>
                            <a:pt x="18960" y="47964"/>
                            <a:pt x="17684" y="44713"/>
                            <a:pt x="16590" y="41371"/>
                          </a:cubicBezTo>
                          <a:cubicBezTo>
                            <a:pt x="16408" y="40855"/>
                            <a:pt x="16256" y="40338"/>
                            <a:pt x="16073" y="39822"/>
                          </a:cubicBezTo>
                          <a:cubicBezTo>
                            <a:pt x="15921" y="39275"/>
                            <a:pt x="15739" y="38728"/>
                            <a:pt x="15526" y="38211"/>
                          </a:cubicBezTo>
                          <a:cubicBezTo>
                            <a:pt x="15504" y="38177"/>
                            <a:pt x="15468" y="38160"/>
                            <a:pt x="15432" y="38160"/>
                          </a:cubicBezTo>
                          <a:cubicBezTo>
                            <a:pt x="15373" y="38160"/>
                            <a:pt x="15314" y="38207"/>
                            <a:pt x="15314" y="38302"/>
                          </a:cubicBezTo>
                          <a:cubicBezTo>
                            <a:pt x="15405" y="38789"/>
                            <a:pt x="15496" y="39275"/>
                            <a:pt x="15678" y="39761"/>
                          </a:cubicBezTo>
                          <a:cubicBezTo>
                            <a:pt x="15800" y="40216"/>
                            <a:pt x="15952" y="40672"/>
                            <a:pt x="16073" y="41128"/>
                          </a:cubicBezTo>
                          <a:cubicBezTo>
                            <a:pt x="16377" y="42070"/>
                            <a:pt x="16711" y="42981"/>
                            <a:pt x="17046" y="43923"/>
                          </a:cubicBezTo>
                          <a:cubicBezTo>
                            <a:pt x="17714" y="45777"/>
                            <a:pt x="18443" y="47600"/>
                            <a:pt x="19233" y="49392"/>
                          </a:cubicBezTo>
                          <a:cubicBezTo>
                            <a:pt x="19567" y="50182"/>
                            <a:pt x="19932" y="50972"/>
                            <a:pt x="20327" y="51732"/>
                          </a:cubicBezTo>
                          <a:cubicBezTo>
                            <a:pt x="19689" y="51397"/>
                            <a:pt x="19051" y="51124"/>
                            <a:pt x="18352" y="50881"/>
                          </a:cubicBezTo>
                          <a:cubicBezTo>
                            <a:pt x="17896" y="50729"/>
                            <a:pt x="17410" y="50607"/>
                            <a:pt x="16924" y="50516"/>
                          </a:cubicBezTo>
                          <a:cubicBezTo>
                            <a:pt x="16546" y="50416"/>
                            <a:pt x="16148" y="50357"/>
                            <a:pt x="15763" y="50357"/>
                          </a:cubicBezTo>
                          <a:cubicBezTo>
                            <a:pt x="15684" y="50357"/>
                            <a:pt x="15605" y="50359"/>
                            <a:pt x="15526" y="50364"/>
                          </a:cubicBezTo>
                          <a:cubicBezTo>
                            <a:pt x="15504" y="50363"/>
                            <a:pt x="15482" y="50362"/>
                            <a:pt x="15460" y="50362"/>
                          </a:cubicBezTo>
                          <a:cubicBezTo>
                            <a:pt x="15094" y="50362"/>
                            <a:pt x="14792" y="50598"/>
                            <a:pt x="14706" y="50942"/>
                          </a:cubicBezTo>
                          <a:cubicBezTo>
                            <a:pt x="14645" y="50850"/>
                            <a:pt x="14585" y="50790"/>
                            <a:pt x="14554" y="50699"/>
                          </a:cubicBezTo>
                          <a:cubicBezTo>
                            <a:pt x="14402" y="50455"/>
                            <a:pt x="14281" y="50212"/>
                            <a:pt x="14159" y="49969"/>
                          </a:cubicBezTo>
                          <a:cubicBezTo>
                            <a:pt x="13916" y="49483"/>
                            <a:pt x="13703" y="48997"/>
                            <a:pt x="13521" y="48481"/>
                          </a:cubicBezTo>
                          <a:cubicBezTo>
                            <a:pt x="13126" y="47478"/>
                            <a:pt x="12822" y="46445"/>
                            <a:pt x="12610" y="45382"/>
                          </a:cubicBezTo>
                          <a:cubicBezTo>
                            <a:pt x="12519" y="44774"/>
                            <a:pt x="12427" y="44166"/>
                            <a:pt x="12367" y="43559"/>
                          </a:cubicBezTo>
                          <a:cubicBezTo>
                            <a:pt x="12367" y="43490"/>
                            <a:pt x="12317" y="43459"/>
                            <a:pt x="12263" y="43459"/>
                          </a:cubicBezTo>
                          <a:cubicBezTo>
                            <a:pt x="12197" y="43459"/>
                            <a:pt x="12124" y="43506"/>
                            <a:pt x="12124" y="43589"/>
                          </a:cubicBezTo>
                          <a:cubicBezTo>
                            <a:pt x="12215" y="45807"/>
                            <a:pt x="12762" y="47964"/>
                            <a:pt x="13734" y="49969"/>
                          </a:cubicBezTo>
                          <a:cubicBezTo>
                            <a:pt x="13886" y="50243"/>
                            <a:pt x="14007" y="50516"/>
                            <a:pt x="14159" y="50759"/>
                          </a:cubicBezTo>
                          <a:cubicBezTo>
                            <a:pt x="14311" y="51063"/>
                            <a:pt x="14493" y="51337"/>
                            <a:pt x="14645" y="51580"/>
                          </a:cubicBezTo>
                          <a:cubicBezTo>
                            <a:pt x="14706" y="51640"/>
                            <a:pt x="14767" y="51640"/>
                            <a:pt x="14828" y="51640"/>
                          </a:cubicBezTo>
                          <a:cubicBezTo>
                            <a:pt x="14858" y="51671"/>
                            <a:pt x="14858" y="51701"/>
                            <a:pt x="14888" y="51762"/>
                          </a:cubicBezTo>
                          <a:cubicBezTo>
                            <a:pt x="14949" y="51975"/>
                            <a:pt x="15040" y="52157"/>
                            <a:pt x="15131" y="52370"/>
                          </a:cubicBezTo>
                          <a:cubicBezTo>
                            <a:pt x="15466" y="53220"/>
                            <a:pt x="15830" y="54010"/>
                            <a:pt x="16256" y="54800"/>
                          </a:cubicBezTo>
                          <a:cubicBezTo>
                            <a:pt x="16499" y="55226"/>
                            <a:pt x="16742" y="55651"/>
                            <a:pt x="17015" y="56076"/>
                          </a:cubicBezTo>
                          <a:cubicBezTo>
                            <a:pt x="16772" y="55833"/>
                            <a:pt x="16529" y="55560"/>
                            <a:pt x="16316" y="55317"/>
                          </a:cubicBezTo>
                          <a:cubicBezTo>
                            <a:pt x="15891" y="54861"/>
                            <a:pt x="15466" y="54375"/>
                            <a:pt x="15071" y="53919"/>
                          </a:cubicBezTo>
                          <a:cubicBezTo>
                            <a:pt x="14281" y="52947"/>
                            <a:pt x="13552" y="51914"/>
                            <a:pt x="12883" y="50881"/>
                          </a:cubicBezTo>
                          <a:cubicBezTo>
                            <a:pt x="12701" y="50577"/>
                            <a:pt x="12519" y="50273"/>
                            <a:pt x="12336" y="49969"/>
                          </a:cubicBezTo>
                          <a:cubicBezTo>
                            <a:pt x="12184" y="49666"/>
                            <a:pt x="11972" y="49362"/>
                            <a:pt x="11759" y="49088"/>
                          </a:cubicBezTo>
                          <a:cubicBezTo>
                            <a:pt x="11729" y="49058"/>
                            <a:pt x="11688" y="49044"/>
                            <a:pt x="11649" y="49044"/>
                          </a:cubicBezTo>
                          <a:cubicBezTo>
                            <a:pt x="11570" y="49044"/>
                            <a:pt x="11496" y="49098"/>
                            <a:pt x="11516" y="49179"/>
                          </a:cubicBezTo>
                          <a:cubicBezTo>
                            <a:pt x="11607" y="49483"/>
                            <a:pt x="11759" y="49787"/>
                            <a:pt x="11911" y="50061"/>
                          </a:cubicBezTo>
                          <a:cubicBezTo>
                            <a:pt x="12063" y="50334"/>
                            <a:pt x="12215" y="50607"/>
                            <a:pt x="12397" y="50850"/>
                          </a:cubicBezTo>
                          <a:cubicBezTo>
                            <a:pt x="12731" y="51397"/>
                            <a:pt x="13065" y="51944"/>
                            <a:pt x="13460" y="52461"/>
                          </a:cubicBezTo>
                          <a:cubicBezTo>
                            <a:pt x="14190" y="53494"/>
                            <a:pt x="14980" y="54466"/>
                            <a:pt x="15830" y="55408"/>
                          </a:cubicBezTo>
                          <a:cubicBezTo>
                            <a:pt x="16286" y="55894"/>
                            <a:pt x="16742" y="56319"/>
                            <a:pt x="17228" y="56745"/>
                          </a:cubicBezTo>
                          <a:cubicBezTo>
                            <a:pt x="17163" y="56746"/>
                            <a:pt x="17098" y="56746"/>
                            <a:pt x="17034" y="56746"/>
                          </a:cubicBezTo>
                          <a:cubicBezTo>
                            <a:pt x="15032" y="56746"/>
                            <a:pt x="13037" y="56293"/>
                            <a:pt x="11212" y="55469"/>
                          </a:cubicBezTo>
                          <a:cubicBezTo>
                            <a:pt x="9146" y="54496"/>
                            <a:pt x="7323" y="53160"/>
                            <a:pt x="5804" y="51489"/>
                          </a:cubicBezTo>
                          <a:cubicBezTo>
                            <a:pt x="4254" y="49757"/>
                            <a:pt x="2978" y="47812"/>
                            <a:pt x="2067" y="45685"/>
                          </a:cubicBezTo>
                          <a:cubicBezTo>
                            <a:pt x="1034" y="43407"/>
                            <a:pt x="244" y="40885"/>
                            <a:pt x="517" y="38333"/>
                          </a:cubicBezTo>
                          <a:cubicBezTo>
                            <a:pt x="517" y="38181"/>
                            <a:pt x="548" y="37999"/>
                            <a:pt x="608" y="37847"/>
                          </a:cubicBezTo>
                          <a:cubicBezTo>
                            <a:pt x="730" y="38363"/>
                            <a:pt x="912" y="38880"/>
                            <a:pt x="1125" y="39366"/>
                          </a:cubicBezTo>
                          <a:cubicBezTo>
                            <a:pt x="1307" y="39882"/>
                            <a:pt x="1550" y="40429"/>
                            <a:pt x="1763" y="40946"/>
                          </a:cubicBezTo>
                          <a:cubicBezTo>
                            <a:pt x="2219" y="41948"/>
                            <a:pt x="2735" y="42951"/>
                            <a:pt x="3282" y="43893"/>
                          </a:cubicBezTo>
                          <a:cubicBezTo>
                            <a:pt x="3434" y="44166"/>
                            <a:pt x="3616" y="44409"/>
                            <a:pt x="3799" y="44683"/>
                          </a:cubicBezTo>
                          <a:cubicBezTo>
                            <a:pt x="3951" y="44956"/>
                            <a:pt x="4133" y="45230"/>
                            <a:pt x="4376" y="45473"/>
                          </a:cubicBezTo>
                          <a:cubicBezTo>
                            <a:pt x="4393" y="45499"/>
                            <a:pt x="4418" y="45510"/>
                            <a:pt x="4443" y="45510"/>
                          </a:cubicBezTo>
                          <a:cubicBezTo>
                            <a:pt x="4506" y="45510"/>
                            <a:pt x="4571" y="45438"/>
                            <a:pt x="4528" y="45351"/>
                          </a:cubicBezTo>
                          <a:cubicBezTo>
                            <a:pt x="4437" y="45108"/>
                            <a:pt x="4285" y="44865"/>
                            <a:pt x="4163" y="44652"/>
                          </a:cubicBezTo>
                          <a:cubicBezTo>
                            <a:pt x="4011" y="44409"/>
                            <a:pt x="3890" y="44136"/>
                            <a:pt x="3738" y="43893"/>
                          </a:cubicBezTo>
                          <a:cubicBezTo>
                            <a:pt x="3464" y="43437"/>
                            <a:pt x="3191" y="42951"/>
                            <a:pt x="2948" y="42465"/>
                          </a:cubicBezTo>
                          <a:cubicBezTo>
                            <a:pt x="2431" y="41493"/>
                            <a:pt x="1945" y="40490"/>
                            <a:pt x="1550" y="39457"/>
                          </a:cubicBezTo>
                          <a:cubicBezTo>
                            <a:pt x="1307" y="38880"/>
                            <a:pt x="1095" y="38272"/>
                            <a:pt x="852" y="37725"/>
                          </a:cubicBezTo>
                          <a:cubicBezTo>
                            <a:pt x="829" y="37681"/>
                            <a:pt x="774" y="37652"/>
                            <a:pt x="723" y="37652"/>
                          </a:cubicBezTo>
                          <a:cubicBezTo>
                            <a:pt x="704" y="37652"/>
                            <a:pt x="686" y="37656"/>
                            <a:pt x="669" y="37664"/>
                          </a:cubicBezTo>
                          <a:cubicBezTo>
                            <a:pt x="738" y="37528"/>
                            <a:pt x="874" y="37459"/>
                            <a:pt x="1015" y="37459"/>
                          </a:cubicBezTo>
                          <a:cubicBezTo>
                            <a:pt x="1062" y="37459"/>
                            <a:pt x="1110" y="37467"/>
                            <a:pt x="1155" y="37482"/>
                          </a:cubicBezTo>
                          <a:cubicBezTo>
                            <a:pt x="1368" y="37573"/>
                            <a:pt x="1550" y="37725"/>
                            <a:pt x="1702" y="37907"/>
                          </a:cubicBezTo>
                          <a:cubicBezTo>
                            <a:pt x="1915" y="38090"/>
                            <a:pt x="2097" y="38302"/>
                            <a:pt x="2310" y="38485"/>
                          </a:cubicBezTo>
                          <a:cubicBezTo>
                            <a:pt x="3161" y="39183"/>
                            <a:pt x="4163" y="39730"/>
                            <a:pt x="5227" y="40065"/>
                          </a:cubicBezTo>
                          <a:cubicBezTo>
                            <a:pt x="5470" y="40125"/>
                            <a:pt x="5743" y="40186"/>
                            <a:pt x="6017" y="40247"/>
                          </a:cubicBezTo>
                          <a:cubicBezTo>
                            <a:pt x="6169" y="40247"/>
                            <a:pt x="6260" y="40065"/>
                            <a:pt x="6169" y="39973"/>
                          </a:cubicBezTo>
                          <a:cubicBezTo>
                            <a:pt x="6047" y="39214"/>
                            <a:pt x="5834" y="38485"/>
                            <a:pt x="5713" y="37755"/>
                          </a:cubicBezTo>
                          <a:cubicBezTo>
                            <a:pt x="5561" y="37026"/>
                            <a:pt x="5439" y="36297"/>
                            <a:pt x="5379" y="35568"/>
                          </a:cubicBezTo>
                          <a:cubicBezTo>
                            <a:pt x="5227" y="34079"/>
                            <a:pt x="5166" y="32590"/>
                            <a:pt x="5257" y="31102"/>
                          </a:cubicBezTo>
                          <a:cubicBezTo>
                            <a:pt x="5439" y="28124"/>
                            <a:pt x="6108" y="25207"/>
                            <a:pt x="7202" y="22473"/>
                          </a:cubicBezTo>
                          <a:cubicBezTo>
                            <a:pt x="7536" y="21683"/>
                            <a:pt x="7870" y="20923"/>
                            <a:pt x="8265" y="20194"/>
                          </a:cubicBezTo>
                          <a:cubicBezTo>
                            <a:pt x="8478" y="19739"/>
                            <a:pt x="8721" y="19313"/>
                            <a:pt x="8994" y="18888"/>
                          </a:cubicBezTo>
                          <a:lnTo>
                            <a:pt x="8994" y="18888"/>
                          </a:lnTo>
                          <a:cubicBezTo>
                            <a:pt x="8781" y="19283"/>
                            <a:pt x="8660" y="19647"/>
                            <a:pt x="8508" y="20042"/>
                          </a:cubicBezTo>
                          <a:cubicBezTo>
                            <a:pt x="8295" y="20559"/>
                            <a:pt x="8113" y="21136"/>
                            <a:pt x="7931" y="21683"/>
                          </a:cubicBezTo>
                          <a:cubicBezTo>
                            <a:pt x="7627" y="22777"/>
                            <a:pt x="7384" y="23931"/>
                            <a:pt x="7232" y="25086"/>
                          </a:cubicBezTo>
                          <a:cubicBezTo>
                            <a:pt x="7171" y="25754"/>
                            <a:pt x="7141" y="26423"/>
                            <a:pt x="7171" y="27091"/>
                          </a:cubicBezTo>
                          <a:cubicBezTo>
                            <a:pt x="7171" y="27177"/>
                            <a:pt x="7249" y="27234"/>
                            <a:pt x="7322" y="27234"/>
                          </a:cubicBezTo>
                          <a:cubicBezTo>
                            <a:pt x="7378" y="27234"/>
                            <a:pt x="7431" y="27201"/>
                            <a:pt x="7445" y="27122"/>
                          </a:cubicBezTo>
                          <a:cubicBezTo>
                            <a:pt x="7566" y="24812"/>
                            <a:pt x="7991" y="22534"/>
                            <a:pt x="8751" y="20377"/>
                          </a:cubicBezTo>
                          <a:cubicBezTo>
                            <a:pt x="8842" y="20133"/>
                            <a:pt x="8964" y="19860"/>
                            <a:pt x="9055" y="19617"/>
                          </a:cubicBezTo>
                          <a:lnTo>
                            <a:pt x="9055" y="19617"/>
                          </a:lnTo>
                          <a:cubicBezTo>
                            <a:pt x="9024" y="19951"/>
                            <a:pt x="8994" y="20285"/>
                            <a:pt x="8964" y="20620"/>
                          </a:cubicBezTo>
                          <a:cubicBezTo>
                            <a:pt x="8903" y="21440"/>
                            <a:pt x="8873" y="22230"/>
                            <a:pt x="8842" y="23050"/>
                          </a:cubicBezTo>
                          <a:cubicBezTo>
                            <a:pt x="8781" y="24691"/>
                            <a:pt x="8781" y="26332"/>
                            <a:pt x="8873" y="27972"/>
                          </a:cubicBezTo>
                          <a:cubicBezTo>
                            <a:pt x="9024" y="31193"/>
                            <a:pt x="9480" y="34444"/>
                            <a:pt x="10179" y="37604"/>
                          </a:cubicBezTo>
                          <a:cubicBezTo>
                            <a:pt x="10392" y="38515"/>
                            <a:pt x="10604" y="39396"/>
                            <a:pt x="10847" y="40277"/>
                          </a:cubicBezTo>
                          <a:cubicBezTo>
                            <a:pt x="11091" y="41158"/>
                            <a:pt x="11364" y="42009"/>
                            <a:pt x="11698" y="42860"/>
                          </a:cubicBezTo>
                          <a:cubicBezTo>
                            <a:pt x="11735" y="42921"/>
                            <a:pt x="11792" y="42948"/>
                            <a:pt x="11844" y="42948"/>
                          </a:cubicBezTo>
                          <a:cubicBezTo>
                            <a:pt x="11921" y="42948"/>
                            <a:pt x="11990" y="42890"/>
                            <a:pt x="11972" y="42799"/>
                          </a:cubicBezTo>
                          <a:cubicBezTo>
                            <a:pt x="11789" y="42009"/>
                            <a:pt x="11546" y="41219"/>
                            <a:pt x="11303" y="40429"/>
                          </a:cubicBezTo>
                          <a:cubicBezTo>
                            <a:pt x="11091" y="39639"/>
                            <a:pt x="10908" y="38880"/>
                            <a:pt x="10726" y="38090"/>
                          </a:cubicBezTo>
                          <a:cubicBezTo>
                            <a:pt x="10361" y="36510"/>
                            <a:pt x="10058" y="34930"/>
                            <a:pt x="9814" y="33320"/>
                          </a:cubicBezTo>
                          <a:cubicBezTo>
                            <a:pt x="9328" y="30129"/>
                            <a:pt x="9146" y="26878"/>
                            <a:pt x="9207" y="23628"/>
                          </a:cubicBezTo>
                          <a:cubicBezTo>
                            <a:pt x="9237" y="22746"/>
                            <a:pt x="9268" y="21835"/>
                            <a:pt x="9328" y="20954"/>
                          </a:cubicBezTo>
                          <a:cubicBezTo>
                            <a:pt x="9389" y="20103"/>
                            <a:pt x="9480" y="19252"/>
                            <a:pt x="9511" y="18432"/>
                          </a:cubicBezTo>
                          <a:close/>
                          <a:moveTo>
                            <a:pt x="65658" y="7494"/>
                          </a:moveTo>
                          <a:cubicBezTo>
                            <a:pt x="66083" y="8345"/>
                            <a:pt x="66478" y="9196"/>
                            <a:pt x="66813" y="10077"/>
                          </a:cubicBezTo>
                          <a:cubicBezTo>
                            <a:pt x="67177" y="11079"/>
                            <a:pt x="67481" y="12112"/>
                            <a:pt x="67724" y="13145"/>
                          </a:cubicBezTo>
                          <a:cubicBezTo>
                            <a:pt x="68210" y="15242"/>
                            <a:pt x="68453" y="17369"/>
                            <a:pt x="68484" y="19526"/>
                          </a:cubicBezTo>
                          <a:cubicBezTo>
                            <a:pt x="68514" y="21683"/>
                            <a:pt x="68392" y="23871"/>
                            <a:pt x="68058" y="26028"/>
                          </a:cubicBezTo>
                          <a:cubicBezTo>
                            <a:pt x="67724" y="28215"/>
                            <a:pt x="67268" y="30372"/>
                            <a:pt x="66691" y="32499"/>
                          </a:cubicBezTo>
                          <a:cubicBezTo>
                            <a:pt x="66144" y="34656"/>
                            <a:pt x="65506" y="36753"/>
                            <a:pt x="64838" y="38880"/>
                          </a:cubicBezTo>
                          <a:lnTo>
                            <a:pt x="64625" y="39548"/>
                          </a:lnTo>
                          <a:cubicBezTo>
                            <a:pt x="64385" y="39681"/>
                            <a:pt x="64496" y="40025"/>
                            <a:pt x="64712" y="40025"/>
                          </a:cubicBezTo>
                          <a:cubicBezTo>
                            <a:pt x="64742" y="40025"/>
                            <a:pt x="64774" y="40019"/>
                            <a:pt x="64807" y="40004"/>
                          </a:cubicBezTo>
                          <a:cubicBezTo>
                            <a:pt x="65794" y="39489"/>
                            <a:pt x="66886" y="39232"/>
                            <a:pt x="67978" y="39232"/>
                          </a:cubicBezTo>
                          <a:cubicBezTo>
                            <a:pt x="68433" y="39232"/>
                            <a:pt x="68887" y="39276"/>
                            <a:pt x="69334" y="39366"/>
                          </a:cubicBezTo>
                          <a:cubicBezTo>
                            <a:pt x="70033" y="39487"/>
                            <a:pt x="70641" y="39852"/>
                            <a:pt x="71097" y="40368"/>
                          </a:cubicBezTo>
                          <a:cubicBezTo>
                            <a:pt x="71157" y="40460"/>
                            <a:pt x="71218" y="40551"/>
                            <a:pt x="71279" y="40672"/>
                          </a:cubicBezTo>
                          <a:cubicBezTo>
                            <a:pt x="71279" y="40733"/>
                            <a:pt x="71248" y="40763"/>
                            <a:pt x="71248" y="40824"/>
                          </a:cubicBezTo>
                          <a:lnTo>
                            <a:pt x="71127" y="41219"/>
                          </a:lnTo>
                          <a:cubicBezTo>
                            <a:pt x="71036" y="41462"/>
                            <a:pt x="70945" y="41736"/>
                            <a:pt x="70853" y="42009"/>
                          </a:cubicBezTo>
                          <a:cubicBezTo>
                            <a:pt x="70641" y="42526"/>
                            <a:pt x="70398" y="43042"/>
                            <a:pt x="70155" y="43528"/>
                          </a:cubicBezTo>
                          <a:cubicBezTo>
                            <a:pt x="69638" y="44531"/>
                            <a:pt x="69030" y="45442"/>
                            <a:pt x="68301" y="46323"/>
                          </a:cubicBezTo>
                          <a:cubicBezTo>
                            <a:pt x="67906" y="46810"/>
                            <a:pt x="67481" y="47296"/>
                            <a:pt x="67025" y="47751"/>
                          </a:cubicBezTo>
                          <a:cubicBezTo>
                            <a:pt x="66953" y="47823"/>
                            <a:pt x="67032" y="47970"/>
                            <a:pt x="67128" y="47970"/>
                          </a:cubicBezTo>
                          <a:cubicBezTo>
                            <a:pt x="67154" y="47970"/>
                            <a:pt x="67182" y="47960"/>
                            <a:pt x="67208" y="47934"/>
                          </a:cubicBezTo>
                          <a:cubicBezTo>
                            <a:pt x="67633" y="47569"/>
                            <a:pt x="68058" y="47174"/>
                            <a:pt x="68423" y="46749"/>
                          </a:cubicBezTo>
                          <a:cubicBezTo>
                            <a:pt x="69577" y="45473"/>
                            <a:pt x="70519" y="43984"/>
                            <a:pt x="71157" y="42374"/>
                          </a:cubicBezTo>
                          <a:cubicBezTo>
                            <a:pt x="71248" y="42070"/>
                            <a:pt x="71370" y="41766"/>
                            <a:pt x="71461" y="41462"/>
                          </a:cubicBezTo>
                          <a:cubicBezTo>
                            <a:pt x="71491" y="41371"/>
                            <a:pt x="71522" y="41310"/>
                            <a:pt x="71552" y="41219"/>
                          </a:cubicBezTo>
                          <a:cubicBezTo>
                            <a:pt x="71643" y="41523"/>
                            <a:pt x="71704" y="41827"/>
                            <a:pt x="71704" y="42161"/>
                          </a:cubicBezTo>
                          <a:cubicBezTo>
                            <a:pt x="71765" y="43589"/>
                            <a:pt x="70975" y="44865"/>
                            <a:pt x="70185" y="45989"/>
                          </a:cubicBezTo>
                          <a:cubicBezTo>
                            <a:pt x="69365" y="47113"/>
                            <a:pt x="68453" y="48177"/>
                            <a:pt x="67451" y="49149"/>
                          </a:cubicBezTo>
                          <a:cubicBezTo>
                            <a:pt x="65445" y="51094"/>
                            <a:pt x="63227" y="52795"/>
                            <a:pt x="60797" y="54193"/>
                          </a:cubicBezTo>
                          <a:cubicBezTo>
                            <a:pt x="58336" y="55590"/>
                            <a:pt x="55784" y="56805"/>
                            <a:pt x="53110" y="57778"/>
                          </a:cubicBezTo>
                          <a:cubicBezTo>
                            <a:pt x="51773" y="58264"/>
                            <a:pt x="50406" y="58750"/>
                            <a:pt x="49039" y="59145"/>
                          </a:cubicBezTo>
                          <a:cubicBezTo>
                            <a:pt x="47769" y="59577"/>
                            <a:pt x="46452" y="59793"/>
                            <a:pt x="45108" y="59793"/>
                          </a:cubicBezTo>
                          <a:cubicBezTo>
                            <a:pt x="44940" y="59793"/>
                            <a:pt x="44772" y="59790"/>
                            <a:pt x="44603" y="59783"/>
                          </a:cubicBezTo>
                          <a:cubicBezTo>
                            <a:pt x="46821" y="59358"/>
                            <a:pt x="48978" y="58750"/>
                            <a:pt x="51074" y="57990"/>
                          </a:cubicBezTo>
                          <a:cubicBezTo>
                            <a:pt x="53383" y="57140"/>
                            <a:pt x="55601" y="56107"/>
                            <a:pt x="57758" y="54891"/>
                          </a:cubicBezTo>
                          <a:cubicBezTo>
                            <a:pt x="58366" y="54557"/>
                            <a:pt x="58943" y="54193"/>
                            <a:pt x="59521" y="53828"/>
                          </a:cubicBezTo>
                          <a:cubicBezTo>
                            <a:pt x="60128" y="53463"/>
                            <a:pt x="60675" y="53068"/>
                            <a:pt x="61222" y="52613"/>
                          </a:cubicBezTo>
                          <a:cubicBezTo>
                            <a:pt x="61301" y="52534"/>
                            <a:pt x="61244" y="52388"/>
                            <a:pt x="61129" y="52388"/>
                          </a:cubicBezTo>
                          <a:cubicBezTo>
                            <a:pt x="61111" y="52388"/>
                            <a:pt x="61091" y="52392"/>
                            <a:pt x="61070" y="52400"/>
                          </a:cubicBezTo>
                          <a:cubicBezTo>
                            <a:pt x="60554" y="52673"/>
                            <a:pt x="60037" y="53008"/>
                            <a:pt x="59521" y="53342"/>
                          </a:cubicBezTo>
                          <a:cubicBezTo>
                            <a:pt x="59004" y="53676"/>
                            <a:pt x="58488" y="53980"/>
                            <a:pt x="57971" y="54284"/>
                          </a:cubicBezTo>
                          <a:cubicBezTo>
                            <a:pt x="56908" y="54891"/>
                            <a:pt x="55814" y="55469"/>
                            <a:pt x="54720" y="55985"/>
                          </a:cubicBezTo>
                          <a:cubicBezTo>
                            <a:pt x="52533" y="57049"/>
                            <a:pt x="50224" y="57899"/>
                            <a:pt x="47884" y="58598"/>
                          </a:cubicBezTo>
                          <a:cubicBezTo>
                            <a:pt x="46912" y="58872"/>
                            <a:pt x="45940" y="59145"/>
                            <a:pt x="44937" y="59358"/>
                          </a:cubicBezTo>
                          <a:cubicBezTo>
                            <a:pt x="45757" y="58993"/>
                            <a:pt x="46517" y="58537"/>
                            <a:pt x="47246" y="58082"/>
                          </a:cubicBezTo>
                          <a:cubicBezTo>
                            <a:pt x="48431" y="57322"/>
                            <a:pt x="49525" y="56441"/>
                            <a:pt x="50527" y="55469"/>
                          </a:cubicBezTo>
                          <a:cubicBezTo>
                            <a:pt x="50801" y="55165"/>
                            <a:pt x="51074" y="54891"/>
                            <a:pt x="51348" y="54618"/>
                          </a:cubicBezTo>
                          <a:cubicBezTo>
                            <a:pt x="51621" y="54344"/>
                            <a:pt x="51895" y="54010"/>
                            <a:pt x="52077" y="53676"/>
                          </a:cubicBezTo>
                          <a:cubicBezTo>
                            <a:pt x="52121" y="53543"/>
                            <a:pt x="52036" y="53458"/>
                            <a:pt x="51927" y="53458"/>
                          </a:cubicBezTo>
                          <a:cubicBezTo>
                            <a:pt x="51887" y="53458"/>
                            <a:pt x="51844" y="53469"/>
                            <a:pt x="51803" y="53494"/>
                          </a:cubicBezTo>
                          <a:cubicBezTo>
                            <a:pt x="51560" y="53706"/>
                            <a:pt x="51317" y="53950"/>
                            <a:pt x="51105" y="54253"/>
                          </a:cubicBezTo>
                          <a:cubicBezTo>
                            <a:pt x="50862" y="54496"/>
                            <a:pt x="50619" y="54739"/>
                            <a:pt x="50375" y="55013"/>
                          </a:cubicBezTo>
                          <a:cubicBezTo>
                            <a:pt x="49920" y="55469"/>
                            <a:pt x="49403" y="55924"/>
                            <a:pt x="48887" y="56350"/>
                          </a:cubicBezTo>
                          <a:cubicBezTo>
                            <a:pt x="47823" y="57231"/>
                            <a:pt x="46669" y="58021"/>
                            <a:pt x="45484" y="58659"/>
                          </a:cubicBezTo>
                          <a:cubicBezTo>
                            <a:pt x="44907" y="58963"/>
                            <a:pt x="44329" y="59236"/>
                            <a:pt x="43722" y="59510"/>
                          </a:cubicBezTo>
                          <a:cubicBezTo>
                            <a:pt x="45818" y="57200"/>
                            <a:pt x="47914" y="54891"/>
                            <a:pt x="49980" y="52552"/>
                          </a:cubicBezTo>
                          <a:cubicBezTo>
                            <a:pt x="52320" y="49878"/>
                            <a:pt x="54538" y="47174"/>
                            <a:pt x="56361" y="44166"/>
                          </a:cubicBezTo>
                          <a:cubicBezTo>
                            <a:pt x="58093" y="41189"/>
                            <a:pt x="59612" y="38120"/>
                            <a:pt x="60949" y="34960"/>
                          </a:cubicBezTo>
                          <a:cubicBezTo>
                            <a:pt x="62285" y="31922"/>
                            <a:pt x="63319" y="28793"/>
                            <a:pt x="64078" y="25572"/>
                          </a:cubicBezTo>
                          <a:cubicBezTo>
                            <a:pt x="64777" y="22412"/>
                            <a:pt x="65111" y="19100"/>
                            <a:pt x="64655" y="15880"/>
                          </a:cubicBezTo>
                          <a:cubicBezTo>
                            <a:pt x="64625" y="15485"/>
                            <a:pt x="64534" y="15090"/>
                            <a:pt x="64443" y="14695"/>
                          </a:cubicBezTo>
                          <a:cubicBezTo>
                            <a:pt x="64417" y="14619"/>
                            <a:pt x="64349" y="14585"/>
                            <a:pt x="64281" y="14585"/>
                          </a:cubicBezTo>
                          <a:cubicBezTo>
                            <a:pt x="64186" y="14585"/>
                            <a:pt x="64091" y="14650"/>
                            <a:pt x="64108" y="14756"/>
                          </a:cubicBezTo>
                          <a:cubicBezTo>
                            <a:pt x="64169" y="15576"/>
                            <a:pt x="64260" y="16366"/>
                            <a:pt x="64321" y="17186"/>
                          </a:cubicBezTo>
                          <a:cubicBezTo>
                            <a:pt x="64382" y="18007"/>
                            <a:pt x="64382" y="18797"/>
                            <a:pt x="64352" y="19617"/>
                          </a:cubicBezTo>
                          <a:cubicBezTo>
                            <a:pt x="64321" y="21227"/>
                            <a:pt x="64139" y="22807"/>
                            <a:pt x="63835" y="24387"/>
                          </a:cubicBezTo>
                          <a:cubicBezTo>
                            <a:pt x="63167" y="27608"/>
                            <a:pt x="62194" y="30767"/>
                            <a:pt x="60918" y="33775"/>
                          </a:cubicBezTo>
                          <a:cubicBezTo>
                            <a:pt x="59642" y="36905"/>
                            <a:pt x="58184" y="39973"/>
                            <a:pt x="56513" y="42951"/>
                          </a:cubicBezTo>
                          <a:cubicBezTo>
                            <a:pt x="55662" y="44440"/>
                            <a:pt x="54720" y="45898"/>
                            <a:pt x="53718" y="47296"/>
                          </a:cubicBezTo>
                          <a:cubicBezTo>
                            <a:pt x="52654" y="48693"/>
                            <a:pt x="51530" y="50061"/>
                            <a:pt x="50406" y="51397"/>
                          </a:cubicBezTo>
                          <a:cubicBezTo>
                            <a:pt x="48327" y="53778"/>
                            <a:pt x="46217" y="56159"/>
                            <a:pt x="44138" y="58539"/>
                          </a:cubicBezTo>
                          <a:lnTo>
                            <a:pt x="44138" y="58539"/>
                          </a:lnTo>
                          <a:cubicBezTo>
                            <a:pt x="44179" y="58485"/>
                            <a:pt x="44216" y="58420"/>
                            <a:pt x="44238" y="58355"/>
                          </a:cubicBezTo>
                          <a:cubicBezTo>
                            <a:pt x="44269" y="58325"/>
                            <a:pt x="44269" y="58264"/>
                            <a:pt x="44238" y="58233"/>
                          </a:cubicBezTo>
                          <a:cubicBezTo>
                            <a:pt x="45666" y="56593"/>
                            <a:pt x="47003" y="54831"/>
                            <a:pt x="48309" y="53068"/>
                          </a:cubicBezTo>
                          <a:cubicBezTo>
                            <a:pt x="49768" y="51094"/>
                            <a:pt x="51135" y="49028"/>
                            <a:pt x="52381" y="46901"/>
                          </a:cubicBezTo>
                          <a:cubicBezTo>
                            <a:pt x="52745" y="46323"/>
                            <a:pt x="53080" y="45716"/>
                            <a:pt x="53414" y="45139"/>
                          </a:cubicBezTo>
                          <a:cubicBezTo>
                            <a:pt x="53596" y="44835"/>
                            <a:pt x="53778" y="44531"/>
                            <a:pt x="53930" y="44227"/>
                          </a:cubicBezTo>
                          <a:cubicBezTo>
                            <a:pt x="54082" y="43923"/>
                            <a:pt x="54234" y="43589"/>
                            <a:pt x="54356" y="43285"/>
                          </a:cubicBezTo>
                          <a:cubicBezTo>
                            <a:pt x="54418" y="43161"/>
                            <a:pt x="54324" y="43064"/>
                            <a:pt x="54229" y="43064"/>
                          </a:cubicBezTo>
                          <a:cubicBezTo>
                            <a:pt x="54186" y="43064"/>
                            <a:pt x="54141" y="43085"/>
                            <a:pt x="54113" y="43133"/>
                          </a:cubicBezTo>
                          <a:cubicBezTo>
                            <a:pt x="53930" y="43376"/>
                            <a:pt x="53748" y="43650"/>
                            <a:pt x="53596" y="43923"/>
                          </a:cubicBezTo>
                          <a:cubicBezTo>
                            <a:pt x="53444" y="44197"/>
                            <a:pt x="53292" y="44440"/>
                            <a:pt x="53140" y="44713"/>
                          </a:cubicBezTo>
                          <a:cubicBezTo>
                            <a:pt x="52836" y="45230"/>
                            <a:pt x="52533" y="45777"/>
                            <a:pt x="52229" y="46293"/>
                          </a:cubicBezTo>
                          <a:cubicBezTo>
                            <a:pt x="51591" y="47356"/>
                            <a:pt x="50953" y="48389"/>
                            <a:pt x="50284" y="49422"/>
                          </a:cubicBezTo>
                          <a:cubicBezTo>
                            <a:pt x="48947" y="51458"/>
                            <a:pt x="47519" y="53463"/>
                            <a:pt x="46061" y="55408"/>
                          </a:cubicBezTo>
                          <a:cubicBezTo>
                            <a:pt x="45302" y="56350"/>
                            <a:pt x="44542" y="57292"/>
                            <a:pt x="43782" y="58233"/>
                          </a:cubicBezTo>
                          <a:cubicBezTo>
                            <a:pt x="43874" y="57960"/>
                            <a:pt x="43934" y="57687"/>
                            <a:pt x="43995" y="57444"/>
                          </a:cubicBezTo>
                          <a:cubicBezTo>
                            <a:pt x="44147" y="56805"/>
                            <a:pt x="44299" y="56198"/>
                            <a:pt x="44390" y="55590"/>
                          </a:cubicBezTo>
                          <a:cubicBezTo>
                            <a:pt x="44481" y="54952"/>
                            <a:pt x="44603" y="54344"/>
                            <a:pt x="44694" y="53706"/>
                          </a:cubicBezTo>
                          <a:cubicBezTo>
                            <a:pt x="44724" y="53372"/>
                            <a:pt x="44755" y="53068"/>
                            <a:pt x="44815" y="52734"/>
                          </a:cubicBezTo>
                          <a:cubicBezTo>
                            <a:pt x="44846" y="52430"/>
                            <a:pt x="44846" y="52096"/>
                            <a:pt x="44815" y="51792"/>
                          </a:cubicBezTo>
                          <a:cubicBezTo>
                            <a:pt x="44798" y="51724"/>
                            <a:pt x="44733" y="51685"/>
                            <a:pt x="44674" y="51685"/>
                          </a:cubicBezTo>
                          <a:cubicBezTo>
                            <a:pt x="44628" y="51685"/>
                            <a:pt x="44586" y="51709"/>
                            <a:pt x="44572" y="51762"/>
                          </a:cubicBezTo>
                          <a:cubicBezTo>
                            <a:pt x="44451" y="52066"/>
                            <a:pt x="44390" y="52370"/>
                            <a:pt x="44390" y="52673"/>
                          </a:cubicBezTo>
                          <a:cubicBezTo>
                            <a:pt x="44360" y="53008"/>
                            <a:pt x="44329" y="53342"/>
                            <a:pt x="44269" y="53646"/>
                          </a:cubicBezTo>
                          <a:cubicBezTo>
                            <a:pt x="44177" y="54314"/>
                            <a:pt x="44086" y="54952"/>
                            <a:pt x="43965" y="55590"/>
                          </a:cubicBezTo>
                          <a:cubicBezTo>
                            <a:pt x="43843" y="56228"/>
                            <a:pt x="43722" y="56866"/>
                            <a:pt x="43600" y="57504"/>
                          </a:cubicBezTo>
                          <a:cubicBezTo>
                            <a:pt x="43509" y="57808"/>
                            <a:pt x="43448" y="58142"/>
                            <a:pt x="43387" y="58446"/>
                          </a:cubicBezTo>
                          <a:cubicBezTo>
                            <a:pt x="43387" y="58507"/>
                            <a:pt x="43235" y="58932"/>
                            <a:pt x="43357" y="59023"/>
                          </a:cubicBezTo>
                          <a:cubicBezTo>
                            <a:pt x="43327" y="59084"/>
                            <a:pt x="43296" y="59115"/>
                            <a:pt x="43266" y="59145"/>
                          </a:cubicBezTo>
                          <a:cubicBezTo>
                            <a:pt x="43235" y="59054"/>
                            <a:pt x="43175" y="58993"/>
                            <a:pt x="43144" y="58902"/>
                          </a:cubicBezTo>
                          <a:cubicBezTo>
                            <a:pt x="43084" y="57747"/>
                            <a:pt x="42962" y="56562"/>
                            <a:pt x="42871" y="55408"/>
                          </a:cubicBezTo>
                          <a:cubicBezTo>
                            <a:pt x="42810" y="54770"/>
                            <a:pt x="42749" y="54132"/>
                            <a:pt x="42689" y="53463"/>
                          </a:cubicBezTo>
                          <a:lnTo>
                            <a:pt x="42597" y="52491"/>
                          </a:lnTo>
                          <a:cubicBezTo>
                            <a:pt x="42597" y="52187"/>
                            <a:pt x="42537" y="51883"/>
                            <a:pt x="42446" y="51580"/>
                          </a:cubicBezTo>
                          <a:cubicBezTo>
                            <a:pt x="42433" y="51541"/>
                            <a:pt x="42399" y="51525"/>
                            <a:pt x="42361" y="51525"/>
                          </a:cubicBezTo>
                          <a:cubicBezTo>
                            <a:pt x="42309" y="51525"/>
                            <a:pt x="42251" y="51557"/>
                            <a:pt x="42233" y="51610"/>
                          </a:cubicBezTo>
                          <a:cubicBezTo>
                            <a:pt x="42202" y="51944"/>
                            <a:pt x="42202" y="52248"/>
                            <a:pt x="42233" y="52552"/>
                          </a:cubicBezTo>
                          <a:cubicBezTo>
                            <a:pt x="42263" y="52886"/>
                            <a:pt x="42294" y="53220"/>
                            <a:pt x="42324" y="53524"/>
                          </a:cubicBezTo>
                          <a:cubicBezTo>
                            <a:pt x="42385" y="54193"/>
                            <a:pt x="42415" y="54831"/>
                            <a:pt x="42476" y="55469"/>
                          </a:cubicBezTo>
                          <a:cubicBezTo>
                            <a:pt x="42567" y="56350"/>
                            <a:pt x="42658" y="57261"/>
                            <a:pt x="42749" y="58142"/>
                          </a:cubicBezTo>
                          <a:cubicBezTo>
                            <a:pt x="41747" y="56167"/>
                            <a:pt x="40866" y="54162"/>
                            <a:pt x="40076" y="52127"/>
                          </a:cubicBezTo>
                          <a:cubicBezTo>
                            <a:pt x="39164" y="49635"/>
                            <a:pt x="38435" y="47113"/>
                            <a:pt x="37919" y="44531"/>
                          </a:cubicBezTo>
                          <a:cubicBezTo>
                            <a:pt x="37645" y="43285"/>
                            <a:pt x="37432" y="42009"/>
                            <a:pt x="37311" y="40763"/>
                          </a:cubicBezTo>
                          <a:cubicBezTo>
                            <a:pt x="37159" y="39518"/>
                            <a:pt x="37220" y="38272"/>
                            <a:pt x="37493" y="37057"/>
                          </a:cubicBezTo>
                          <a:cubicBezTo>
                            <a:pt x="37645" y="36297"/>
                            <a:pt x="38010" y="35598"/>
                            <a:pt x="38496" y="35021"/>
                          </a:cubicBezTo>
                          <a:cubicBezTo>
                            <a:pt x="38739" y="36145"/>
                            <a:pt x="39012" y="37239"/>
                            <a:pt x="39286" y="38333"/>
                          </a:cubicBezTo>
                          <a:cubicBezTo>
                            <a:pt x="39529" y="39427"/>
                            <a:pt x="39802" y="40611"/>
                            <a:pt x="40015" y="41766"/>
                          </a:cubicBezTo>
                          <a:cubicBezTo>
                            <a:pt x="40076" y="42100"/>
                            <a:pt x="40136" y="42404"/>
                            <a:pt x="40228" y="42738"/>
                          </a:cubicBezTo>
                          <a:cubicBezTo>
                            <a:pt x="40258" y="43042"/>
                            <a:pt x="40349" y="43376"/>
                            <a:pt x="40440" y="43680"/>
                          </a:cubicBezTo>
                          <a:cubicBezTo>
                            <a:pt x="40468" y="43722"/>
                            <a:pt x="40510" y="43745"/>
                            <a:pt x="40546" y="43745"/>
                          </a:cubicBezTo>
                          <a:cubicBezTo>
                            <a:pt x="40588" y="43745"/>
                            <a:pt x="40623" y="43715"/>
                            <a:pt x="40623" y="43650"/>
                          </a:cubicBezTo>
                          <a:cubicBezTo>
                            <a:pt x="40623" y="43376"/>
                            <a:pt x="40592" y="43072"/>
                            <a:pt x="40531" y="42799"/>
                          </a:cubicBezTo>
                          <a:cubicBezTo>
                            <a:pt x="40501" y="42526"/>
                            <a:pt x="40440" y="42222"/>
                            <a:pt x="40410" y="41948"/>
                          </a:cubicBezTo>
                          <a:cubicBezTo>
                            <a:pt x="40288" y="41371"/>
                            <a:pt x="40167" y="40794"/>
                            <a:pt x="40045" y="40186"/>
                          </a:cubicBezTo>
                          <a:cubicBezTo>
                            <a:pt x="39802" y="39032"/>
                            <a:pt x="39529" y="37877"/>
                            <a:pt x="39255" y="36753"/>
                          </a:cubicBezTo>
                          <a:cubicBezTo>
                            <a:pt x="39073" y="36115"/>
                            <a:pt x="38891" y="35477"/>
                            <a:pt x="38678" y="34839"/>
                          </a:cubicBezTo>
                          <a:cubicBezTo>
                            <a:pt x="38830" y="34717"/>
                            <a:pt x="39012" y="34596"/>
                            <a:pt x="39195" y="34505"/>
                          </a:cubicBezTo>
                          <a:cubicBezTo>
                            <a:pt x="39459" y="34381"/>
                            <a:pt x="39729" y="34327"/>
                            <a:pt x="39997" y="34327"/>
                          </a:cubicBezTo>
                          <a:cubicBezTo>
                            <a:pt x="40650" y="34327"/>
                            <a:pt x="41290" y="34651"/>
                            <a:pt x="41808" y="35082"/>
                          </a:cubicBezTo>
                          <a:cubicBezTo>
                            <a:pt x="42658" y="35841"/>
                            <a:pt x="43357" y="36753"/>
                            <a:pt x="43874" y="37725"/>
                          </a:cubicBezTo>
                          <a:cubicBezTo>
                            <a:pt x="44542" y="38849"/>
                            <a:pt x="45119" y="40004"/>
                            <a:pt x="45575" y="41219"/>
                          </a:cubicBezTo>
                          <a:cubicBezTo>
                            <a:pt x="45636" y="41432"/>
                            <a:pt x="45727" y="41644"/>
                            <a:pt x="45818" y="41857"/>
                          </a:cubicBezTo>
                          <a:lnTo>
                            <a:pt x="45879" y="42100"/>
                          </a:lnTo>
                          <a:cubicBezTo>
                            <a:pt x="45911" y="42196"/>
                            <a:pt x="45983" y="42235"/>
                            <a:pt x="46060" y="42235"/>
                          </a:cubicBezTo>
                          <a:cubicBezTo>
                            <a:pt x="46204" y="42235"/>
                            <a:pt x="46364" y="42096"/>
                            <a:pt x="46304" y="41918"/>
                          </a:cubicBezTo>
                          <a:cubicBezTo>
                            <a:pt x="46243" y="41766"/>
                            <a:pt x="46213" y="41644"/>
                            <a:pt x="46152" y="41523"/>
                          </a:cubicBezTo>
                          <a:lnTo>
                            <a:pt x="46152" y="41493"/>
                          </a:lnTo>
                          <a:cubicBezTo>
                            <a:pt x="46213" y="41371"/>
                            <a:pt x="46274" y="41189"/>
                            <a:pt x="46304" y="41037"/>
                          </a:cubicBezTo>
                          <a:cubicBezTo>
                            <a:pt x="46426" y="40733"/>
                            <a:pt x="46517" y="40429"/>
                            <a:pt x="46608" y="40125"/>
                          </a:cubicBezTo>
                          <a:cubicBezTo>
                            <a:pt x="46821" y="39487"/>
                            <a:pt x="47033" y="38849"/>
                            <a:pt x="47246" y="38242"/>
                          </a:cubicBezTo>
                          <a:cubicBezTo>
                            <a:pt x="47702" y="36996"/>
                            <a:pt x="48158" y="35781"/>
                            <a:pt x="48644" y="34565"/>
                          </a:cubicBezTo>
                          <a:cubicBezTo>
                            <a:pt x="49616" y="32135"/>
                            <a:pt x="50679" y="29765"/>
                            <a:pt x="51864" y="27425"/>
                          </a:cubicBezTo>
                          <a:cubicBezTo>
                            <a:pt x="53019" y="25086"/>
                            <a:pt x="54325" y="22807"/>
                            <a:pt x="55692" y="20589"/>
                          </a:cubicBezTo>
                          <a:cubicBezTo>
                            <a:pt x="57090" y="18341"/>
                            <a:pt x="58548" y="16184"/>
                            <a:pt x="60128" y="14087"/>
                          </a:cubicBezTo>
                          <a:cubicBezTo>
                            <a:pt x="61708" y="11991"/>
                            <a:pt x="63379" y="9986"/>
                            <a:pt x="65141" y="8072"/>
                          </a:cubicBezTo>
                          <a:lnTo>
                            <a:pt x="65111" y="8072"/>
                          </a:lnTo>
                          <a:lnTo>
                            <a:pt x="65385" y="7798"/>
                          </a:lnTo>
                          <a:lnTo>
                            <a:pt x="65385" y="7798"/>
                          </a:lnTo>
                          <a:cubicBezTo>
                            <a:pt x="65293" y="8466"/>
                            <a:pt x="65233" y="9135"/>
                            <a:pt x="65172" y="9803"/>
                          </a:cubicBezTo>
                          <a:cubicBezTo>
                            <a:pt x="65141" y="10168"/>
                            <a:pt x="65111" y="10533"/>
                            <a:pt x="65111" y="10897"/>
                          </a:cubicBezTo>
                          <a:cubicBezTo>
                            <a:pt x="65050" y="11262"/>
                            <a:pt x="65050" y="11626"/>
                            <a:pt x="65111" y="11991"/>
                          </a:cubicBezTo>
                          <a:cubicBezTo>
                            <a:pt x="65111" y="12044"/>
                            <a:pt x="65162" y="12076"/>
                            <a:pt x="65217" y="12076"/>
                          </a:cubicBezTo>
                          <a:cubicBezTo>
                            <a:pt x="65257" y="12076"/>
                            <a:pt x="65298" y="12059"/>
                            <a:pt x="65324" y="12021"/>
                          </a:cubicBezTo>
                          <a:cubicBezTo>
                            <a:pt x="65415" y="11657"/>
                            <a:pt x="65476" y="11322"/>
                            <a:pt x="65476" y="10958"/>
                          </a:cubicBezTo>
                          <a:cubicBezTo>
                            <a:pt x="65506" y="10593"/>
                            <a:pt x="65536" y="10198"/>
                            <a:pt x="65567" y="9834"/>
                          </a:cubicBezTo>
                          <a:cubicBezTo>
                            <a:pt x="65628" y="9074"/>
                            <a:pt x="65658" y="8345"/>
                            <a:pt x="65688" y="7616"/>
                          </a:cubicBezTo>
                          <a:cubicBezTo>
                            <a:pt x="65688" y="7555"/>
                            <a:pt x="65658" y="7525"/>
                            <a:pt x="65658" y="7494"/>
                          </a:cubicBezTo>
                          <a:close/>
                          <a:moveTo>
                            <a:pt x="24520" y="25754"/>
                          </a:moveTo>
                          <a:cubicBezTo>
                            <a:pt x="24672" y="26028"/>
                            <a:pt x="24824" y="26271"/>
                            <a:pt x="24975" y="26514"/>
                          </a:cubicBezTo>
                          <a:cubicBezTo>
                            <a:pt x="25158" y="26848"/>
                            <a:pt x="25340" y="27182"/>
                            <a:pt x="25553" y="27547"/>
                          </a:cubicBezTo>
                          <a:cubicBezTo>
                            <a:pt x="25948" y="28246"/>
                            <a:pt x="26343" y="28944"/>
                            <a:pt x="26738" y="29643"/>
                          </a:cubicBezTo>
                          <a:cubicBezTo>
                            <a:pt x="27528" y="31071"/>
                            <a:pt x="28257" y="32499"/>
                            <a:pt x="28956" y="33988"/>
                          </a:cubicBezTo>
                          <a:cubicBezTo>
                            <a:pt x="29320" y="34808"/>
                            <a:pt x="29746" y="35629"/>
                            <a:pt x="30171" y="36419"/>
                          </a:cubicBezTo>
                          <a:cubicBezTo>
                            <a:pt x="30196" y="36457"/>
                            <a:pt x="30238" y="36474"/>
                            <a:pt x="30275" y="36474"/>
                          </a:cubicBezTo>
                          <a:cubicBezTo>
                            <a:pt x="30327" y="36474"/>
                            <a:pt x="30371" y="36441"/>
                            <a:pt x="30353" y="36388"/>
                          </a:cubicBezTo>
                          <a:cubicBezTo>
                            <a:pt x="30110" y="35598"/>
                            <a:pt x="29776" y="34869"/>
                            <a:pt x="29411" y="34140"/>
                          </a:cubicBezTo>
                          <a:cubicBezTo>
                            <a:pt x="29077" y="33411"/>
                            <a:pt x="28713" y="32651"/>
                            <a:pt x="28348" y="31922"/>
                          </a:cubicBezTo>
                          <a:cubicBezTo>
                            <a:pt x="27588" y="30494"/>
                            <a:pt x="26829" y="29036"/>
                            <a:pt x="26008" y="27638"/>
                          </a:cubicBezTo>
                          <a:cubicBezTo>
                            <a:pt x="25765" y="27243"/>
                            <a:pt x="25553" y="26848"/>
                            <a:pt x="25310" y="26453"/>
                          </a:cubicBezTo>
                          <a:cubicBezTo>
                            <a:pt x="25188" y="26271"/>
                            <a:pt x="25097" y="26058"/>
                            <a:pt x="24975" y="25876"/>
                          </a:cubicBezTo>
                          <a:lnTo>
                            <a:pt x="24975" y="25876"/>
                          </a:lnTo>
                          <a:cubicBezTo>
                            <a:pt x="25735" y="26575"/>
                            <a:pt x="26525" y="27243"/>
                            <a:pt x="27285" y="27942"/>
                          </a:cubicBezTo>
                          <a:cubicBezTo>
                            <a:pt x="27436" y="28094"/>
                            <a:pt x="27588" y="28246"/>
                            <a:pt x="27740" y="28398"/>
                          </a:cubicBezTo>
                          <a:cubicBezTo>
                            <a:pt x="27771" y="28489"/>
                            <a:pt x="27831" y="28550"/>
                            <a:pt x="27923" y="28550"/>
                          </a:cubicBezTo>
                          <a:cubicBezTo>
                            <a:pt x="28621" y="29218"/>
                            <a:pt x="29320" y="29947"/>
                            <a:pt x="29958" y="30676"/>
                          </a:cubicBezTo>
                          <a:cubicBezTo>
                            <a:pt x="30201" y="30950"/>
                            <a:pt x="30414" y="31223"/>
                            <a:pt x="30657" y="31497"/>
                          </a:cubicBezTo>
                          <a:lnTo>
                            <a:pt x="30961" y="31892"/>
                          </a:lnTo>
                          <a:cubicBezTo>
                            <a:pt x="31022" y="31983"/>
                            <a:pt x="31082" y="32044"/>
                            <a:pt x="31143" y="32104"/>
                          </a:cubicBezTo>
                          <a:cubicBezTo>
                            <a:pt x="31204" y="32195"/>
                            <a:pt x="31295" y="32226"/>
                            <a:pt x="31356" y="32287"/>
                          </a:cubicBezTo>
                          <a:cubicBezTo>
                            <a:pt x="31872" y="34778"/>
                            <a:pt x="32632" y="37209"/>
                            <a:pt x="33635" y="39578"/>
                          </a:cubicBezTo>
                          <a:cubicBezTo>
                            <a:pt x="34151" y="40763"/>
                            <a:pt x="34728" y="41918"/>
                            <a:pt x="35366" y="43042"/>
                          </a:cubicBezTo>
                          <a:cubicBezTo>
                            <a:pt x="35974" y="44197"/>
                            <a:pt x="36642" y="45290"/>
                            <a:pt x="37402" y="46354"/>
                          </a:cubicBezTo>
                          <a:lnTo>
                            <a:pt x="37584" y="46597"/>
                          </a:lnTo>
                          <a:cubicBezTo>
                            <a:pt x="37645" y="46749"/>
                            <a:pt x="37736" y="46901"/>
                            <a:pt x="37827" y="47053"/>
                          </a:cubicBezTo>
                          <a:cubicBezTo>
                            <a:pt x="37850" y="47121"/>
                            <a:pt x="37907" y="47155"/>
                            <a:pt x="37960" y="47155"/>
                          </a:cubicBezTo>
                          <a:cubicBezTo>
                            <a:pt x="37977" y="47155"/>
                            <a:pt x="37994" y="47151"/>
                            <a:pt x="38010" y="47144"/>
                          </a:cubicBezTo>
                          <a:lnTo>
                            <a:pt x="38101" y="47144"/>
                          </a:lnTo>
                          <a:cubicBezTo>
                            <a:pt x="38435" y="48481"/>
                            <a:pt x="38860" y="49787"/>
                            <a:pt x="39286" y="51124"/>
                          </a:cubicBezTo>
                          <a:cubicBezTo>
                            <a:pt x="40167" y="53706"/>
                            <a:pt x="41291" y="56198"/>
                            <a:pt x="42567" y="58628"/>
                          </a:cubicBezTo>
                          <a:cubicBezTo>
                            <a:pt x="42658" y="58811"/>
                            <a:pt x="42780" y="58993"/>
                            <a:pt x="42871" y="59175"/>
                          </a:cubicBezTo>
                          <a:lnTo>
                            <a:pt x="42871" y="59236"/>
                          </a:lnTo>
                          <a:cubicBezTo>
                            <a:pt x="41382" y="57839"/>
                            <a:pt x="39893" y="56441"/>
                            <a:pt x="38465" y="55013"/>
                          </a:cubicBezTo>
                          <a:lnTo>
                            <a:pt x="37979" y="54557"/>
                          </a:lnTo>
                          <a:cubicBezTo>
                            <a:pt x="37888" y="54436"/>
                            <a:pt x="37797" y="54284"/>
                            <a:pt x="37706" y="54162"/>
                          </a:cubicBezTo>
                          <a:cubicBezTo>
                            <a:pt x="37688" y="54145"/>
                            <a:pt x="37650" y="54127"/>
                            <a:pt x="37616" y="54127"/>
                          </a:cubicBezTo>
                          <a:cubicBezTo>
                            <a:pt x="37590" y="54127"/>
                            <a:pt x="37567" y="54137"/>
                            <a:pt x="37554" y="54162"/>
                          </a:cubicBezTo>
                          <a:cubicBezTo>
                            <a:pt x="37372" y="54010"/>
                            <a:pt x="37220" y="53858"/>
                            <a:pt x="37068" y="53706"/>
                          </a:cubicBezTo>
                          <a:cubicBezTo>
                            <a:pt x="37068" y="53676"/>
                            <a:pt x="37068" y="53676"/>
                            <a:pt x="37068" y="53646"/>
                          </a:cubicBezTo>
                          <a:cubicBezTo>
                            <a:pt x="36885" y="52765"/>
                            <a:pt x="36673" y="51853"/>
                            <a:pt x="36399" y="51002"/>
                          </a:cubicBezTo>
                          <a:cubicBezTo>
                            <a:pt x="36247" y="50577"/>
                            <a:pt x="36126" y="50121"/>
                            <a:pt x="35944" y="49696"/>
                          </a:cubicBezTo>
                          <a:cubicBezTo>
                            <a:pt x="35883" y="49483"/>
                            <a:pt x="35792" y="49271"/>
                            <a:pt x="35701" y="49058"/>
                          </a:cubicBezTo>
                          <a:cubicBezTo>
                            <a:pt x="35609" y="48876"/>
                            <a:pt x="35518" y="48663"/>
                            <a:pt x="35366" y="48481"/>
                          </a:cubicBezTo>
                          <a:cubicBezTo>
                            <a:pt x="35349" y="48464"/>
                            <a:pt x="35330" y="48456"/>
                            <a:pt x="35311" y="48456"/>
                          </a:cubicBezTo>
                          <a:cubicBezTo>
                            <a:pt x="35262" y="48456"/>
                            <a:pt x="35214" y="48506"/>
                            <a:pt x="35214" y="48572"/>
                          </a:cubicBezTo>
                          <a:cubicBezTo>
                            <a:pt x="35245" y="48784"/>
                            <a:pt x="35306" y="48997"/>
                            <a:pt x="35397" y="49210"/>
                          </a:cubicBezTo>
                          <a:cubicBezTo>
                            <a:pt x="35458" y="49422"/>
                            <a:pt x="35549" y="49605"/>
                            <a:pt x="35609" y="49787"/>
                          </a:cubicBezTo>
                          <a:cubicBezTo>
                            <a:pt x="35792" y="50212"/>
                            <a:pt x="35913" y="50638"/>
                            <a:pt x="36065" y="51094"/>
                          </a:cubicBezTo>
                          <a:cubicBezTo>
                            <a:pt x="36339" y="51883"/>
                            <a:pt x="36551" y="52704"/>
                            <a:pt x="36764" y="53524"/>
                          </a:cubicBezTo>
                          <a:cubicBezTo>
                            <a:pt x="36734" y="53524"/>
                            <a:pt x="36734" y="53585"/>
                            <a:pt x="36734" y="53615"/>
                          </a:cubicBezTo>
                          <a:cubicBezTo>
                            <a:pt x="36642" y="53615"/>
                            <a:pt x="36582" y="53676"/>
                            <a:pt x="36582" y="53767"/>
                          </a:cubicBezTo>
                          <a:cubicBezTo>
                            <a:pt x="36247" y="54800"/>
                            <a:pt x="36004" y="55894"/>
                            <a:pt x="35822" y="56988"/>
                          </a:cubicBezTo>
                          <a:cubicBezTo>
                            <a:pt x="35640" y="58082"/>
                            <a:pt x="35458" y="59175"/>
                            <a:pt x="35336" y="60269"/>
                          </a:cubicBezTo>
                          <a:cubicBezTo>
                            <a:pt x="35214" y="61029"/>
                            <a:pt x="35123" y="61788"/>
                            <a:pt x="35032" y="62548"/>
                          </a:cubicBezTo>
                          <a:cubicBezTo>
                            <a:pt x="35032" y="62366"/>
                            <a:pt x="35002" y="62183"/>
                            <a:pt x="34971" y="61971"/>
                          </a:cubicBezTo>
                          <a:cubicBezTo>
                            <a:pt x="34850" y="61029"/>
                            <a:pt x="34728" y="60087"/>
                            <a:pt x="34607" y="59145"/>
                          </a:cubicBezTo>
                          <a:cubicBezTo>
                            <a:pt x="34364" y="57231"/>
                            <a:pt x="34121" y="55317"/>
                            <a:pt x="33878" y="53403"/>
                          </a:cubicBezTo>
                          <a:cubicBezTo>
                            <a:pt x="33817" y="52886"/>
                            <a:pt x="33756" y="52339"/>
                            <a:pt x="33665" y="51792"/>
                          </a:cubicBezTo>
                          <a:cubicBezTo>
                            <a:pt x="33604" y="51276"/>
                            <a:pt x="33513" y="50729"/>
                            <a:pt x="33391" y="50212"/>
                          </a:cubicBezTo>
                          <a:cubicBezTo>
                            <a:pt x="33375" y="50148"/>
                            <a:pt x="33309" y="50110"/>
                            <a:pt x="33249" y="50110"/>
                          </a:cubicBezTo>
                          <a:cubicBezTo>
                            <a:pt x="33196" y="50110"/>
                            <a:pt x="33148" y="50141"/>
                            <a:pt x="33148" y="50212"/>
                          </a:cubicBezTo>
                          <a:cubicBezTo>
                            <a:pt x="33148" y="50699"/>
                            <a:pt x="33179" y="51185"/>
                            <a:pt x="33270" y="51671"/>
                          </a:cubicBezTo>
                          <a:cubicBezTo>
                            <a:pt x="33331" y="52127"/>
                            <a:pt x="33391" y="52613"/>
                            <a:pt x="33452" y="53068"/>
                          </a:cubicBezTo>
                          <a:lnTo>
                            <a:pt x="33817" y="55955"/>
                          </a:lnTo>
                          <a:cubicBezTo>
                            <a:pt x="34060" y="57869"/>
                            <a:pt x="34333" y="59783"/>
                            <a:pt x="34576" y="61697"/>
                          </a:cubicBezTo>
                          <a:cubicBezTo>
                            <a:pt x="34668" y="62244"/>
                            <a:pt x="34728" y="62761"/>
                            <a:pt x="34789" y="63277"/>
                          </a:cubicBezTo>
                          <a:cubicBezTo>
                            <a:pt x="34819" y="63459"/>
                            <a:pt x="34850" y="63672"/>
                            <a:pt x="34880" y="63824"/>
                          </a:cubicBezTo>
                          <a:cubicBezTo>
                            <a:pt x="34850" y="64097"/>
                            <a:pt x="34819" y="64401"/>
                            <a:pt x="34789" y="64675"/>
                          </a:cubicBezTo>
                          <a:cubicBezTo>
                            <a:pt x="34637" y="64219"/>
                            <a:pt x="34455" y="63794"/>
                            <a:pt x="34273" y="63338"/>
                          </a:cubicBezTo>
                          <a:cubicBezTo>
                            <a:pt x="34030" y="62700"/>
                            <a:pt x="33817" y="62092"/>
                            <a:pt x="33604" y="61454"/>
                          </a:cubicBezTo>
                          <a:cubicBezTo>
                            <a:pt x="33148" y="60208"/>
                            <a:pt x="32753" y="58932"/>
                            <a:pt x="32358" y="57656"/>
                          </a:cubicBezTo>
                          <a:cubicBezTo>
                            <a:pt x="31599" y="55134"/>
                            <a:pt x="30961" y="52582"/>
                            <a:pt x="30353" y="50030"/>
                          </a:cubicBezTo>
                          <a:cubicBezTo>
                            <a:pt x="29047" y="44774"/>
                            <a:pt x="27831" y="39487"/>
                            <a:pt x="26586" y="34201"/>
                          </a:cubicBezTo>
                          <a:cubicBezTo>
                            <a:pt x="25917" y="31405"/>
                            <a:pt x="25249" y="28580"/>
                            <a:pt x="24520" y="25754"/>
                          </a:cubicBezTo>
                          <a:close/>
                          <a:moveTo>
                            <a:pt x="23973" y="25967"/>
                          </a:moveTo>
                          <a:cubicBezTo>
                            <a:pt x="23973" y="29491"/>
                            <a:pt x="24277" y="33016"/>
                            <a:pt x="24945" y="36479"/>
                          </a:cubicBezTo>
                          <a:cubicBezTo>
                            <a:pt x="25036" y="36996"/>
                            <a:pt x="25127" y="37482"/>
                            <a:pt x="25219" y="37999"/>
                          </a:cubicBezTo>
                          <a:cubicBezTo>
                            <a:pt x="25310" y="38515"/>
                            <a:pt x="25462" y="39032"/>
                            <a:pt x="25613" y="39518"/>
                          </a:cubicBezTo>
                          <a:cubicBezTo>
                            <a:pt x="25637" y="39564"/>
                            <a:pt x="25678" y="39584"/>
                            <a:pt x="25719" y="39584"/>
                          </a:cubicBezTo>
                          <a:cubicBezTo>
                            <a:pt x="25787" y="39584"/>
                            <a:pt x="25857" y="39532"/>
                            <a:pt x="25857" y="39457"/>
                          </a:cubicBezTo>
                          <a:cubicBezTo>
                            <a:pt x="25796" y="38971"/>
                            <a:pt x="25735" y="38515"/>
                            <a:pt x="25613" y="38059"/>
                          </a:cubicBezTo>
                          <a:cubicBezTo>
                            <a:pt x="25522" y="37634"/>
                            <a:pt x="25462" y="37178"/>
                            <a:pt x="25370" y="36753"/>
                          </a:cubicBezTo>
                          <a:cubicBezTo>
                            <a:pt x="25219" y="35872"/>
                            <a:pt x="25067" y="34960"/>
                            <a:pt x="24945" y="34079"/>
                          </a:cubicBezTo>
                          <a:cubicBezTo>
                            <a:pt x="24672" y="32287"/>
                            <a:pt x="24489" y="30464"/>
                            <a:pt x="24398" y="28641"/>
                          </a:cubicBezTo>
                          <a:cubicBezTo>
                            <a:pt x="24337" y="27760"/>
                            <a:pt x="24307" y="26878"/>
                            <a:pt x="24277" y="25997"/>
                          </a:cubicBezTo>
                          <a:lnTo>
                            <a:pt x="24277" y="25997"/>
                          </a:lnTo>
                          <a:cubicBezTo>
                            <a:pt x="24793" y="28458"/>
                            <a:pt x="25401" y="30919"/>
                            <a:pt x="25978" y="33380"/>
                          </a:cubicBezTo>
                          <a:cubicBezTo>
                            <a:pt x="26586" y="36054"/>
                            <a:pt x="27224" y="38728"/>
                            <a:pt x="27862" y="41401"/>
                          </a:cubicBezTo>
                          <a:cubicBezTo>
                            <a:pt x="29108" y="46627"/>
                            <a:pt x="30262" y="51883"/>
                            <a:pt x="31751" y="57018"/>
                          </a:cubicBezTo>
                          <a:cubicBezTo>
                            <a:pt x="32146" y="58446"/>
                            <a:pt x="32602" y="59874"/>
                            <a:pt x="33088" y="61272"/>
                          </a:cubicBezTo>
                          <a:cubicBezTo>
                            <a:pt x="33331" y="61971"/>
                            <a:pt x="33574" y="62669"/>
                            <a:pt x="33847" y="63368"/>
                          </a:cubicBezTo>
                          <a:cubicBezTo>
                            <a:pt x="34090" y="64067"/>
                            <a:pt x="34364" y="64735"/>
                            <a:pt x="34698" y="65404"/>
                          </a:cubicBezTo>
                          <a:cubicBezTo>
                            <a:pt x="34698" y="65434"/>
                            <a:pt x="34728" y="65465"/>
                            <a:pt x="34759" y="65465"/>
                          </a:cubicBezTo>
                          <a:cubicBezTo>
                            <a:pt x="34728" y="65525"/>
                            <a:pt x="34728" y="65677"/>
                            <a:pt x="34728" y="65799"/>
                          </a:cubicBezTo>
                          <a:lnTo>
                            <a:pt x="34728" y="65829"/>
                          </a:lnTo>
                          <a:cubicBezTo>
                            <a:pt x="33513" y="63733"/>
                            <a:pt x="32358" y="61636"/>
                            <a:pt x="31356" y="59449"/>
                          </a:cubicBezTo>
                          <a:cubicBezTo>
                            <a:pt x="30292" y="57170"/>
                            <a:pt x="29381" y="54800"/>
                            <a:pt x="28591" y="52370"/>
                          </a:cubicBezTo>
                          <a:cubicBezTo>
                            <a:pt x="28378" y="51701"/>
                            <a:pt x="28166" y="51002"/>
                            <a:pt x="27983" y="50304"/>
                          </a:cubicBezTo>
                          <a:cubicBezTo>
                            <a:pt x="27771" y="49635"/>
                            <a:pt x="27649" y="48936"/>
                            <a:pt x="27376" y="48268"/>
                          </a:cubicBezTo>
                          <a:cubicBezTo>
                            <a:pt x="27353" y="48211"/>
                            <a:pt x="27309" y="48188"/>
                            <a:pt x="27265" y="48188"/>
                          </a:cubicBezTo>
                          <a:cubicBezTo>
                            <a:pt x="27190" y="48188"/>
                            <a:pt x="27114" y="48253"/>
                            <a:pt x="27133" y="48329"/>
                          </a:cubicBezTo>
                          <a:cubicBezTo>
                            <a:pt x="27224" y="48997"/>
                            <a:pt x="27345" y="49605"/>
                            <a:pt x="27558" y="50243"/>
                          </a:cubicBezTo>
                          <a:cubicBezTo>
                            <a:pt x="27710" y="50850"/>
                            <a:pt x="27892" y="51458"/>
                            <a:pt x="28074" y="52035"/>
                          </a:cubicBezTo>
                          <a:cubicBezTo>
                            <a:pt x="28439" y="53251"/>
                            <a:pt x="28864" y="54466"/>
                            <a:pt x="29320" y="55681"/>
                          </a:cubicBezTo>
                          <a:cubicBezTo>
                            <a:pt x="30232" y="58082"/>
                            <a:pt x="31295" y="60391"/>
                            <a:pt x="32510" y="62639"/>
                          </a:cubicBezTo>
                          <a:cubicBezTo>
                            <a:pt x="33179" y="63915"/>
                            <a:pt x="33908" y="65130"/>
                            <a:pt x="34698" y="66315"/>
                          </a:cubicBezTo>
                          <a:lnTo>
                            <a:pt x="34698" y="66832"/>
                          </a:lnTo>
                          <a:cubicBezTo>
                            <a:pt x="33543" y="65890"/>
                            <a:pt x="32389" y="64978"/>
                            <a:pt x="31295" y="63976"/>
                          </a:cubicBezTo>
                          <a:cubicBezTo>
                            <a:pt x="30141" y="62882"/>
                            <a:pt x="29047" y="61758"/>
                            <a:pt x="28014" y="60543"/>
                          </a:cubicBezTo>
                          <a:cubicBezTo>
                            <a:pt x="27740" y="60208"/>
                            <a:pt x="27467" y="59874"/>
                            <a:pt x="27193" y="59540"/>
                          </a:cubicBezTo>
                          <a:cubicBezTo>
                            <a:pt x="26950" y="59175"/>
                            <a:pt x="26647" y="58811"/>
                            <a:pt x="26343" y="58507"/>
                          </a:cubicBezTo>
                          <a:cubicBezTo>
                            <a:pt x="26320" y="58485"/>
                            <a:pt x="26295" y="58475"/>
                            <a:pt x="26269" y="58475"/>
                          </a:cubicBezTo>
                          <a:cubicBezTo>
                            <a:pt x="26190" y="58475"/>
                            <a:pt x="26114" y="58567"/>
                            <a:pt x="26160" y="58659"/>
                          </a:cubicBezTo>
                          <a:cubicBezTo>
                            <a:pt x="26343" y="58993"/>
                            <a:pt x="26555" y="59327"/>
                            <a:pt x="26829" y="59631"/>
                          </a:cubicBezTo>
                          <a:cubicBezTo>
                            <a:pt x="27072" y="59935"/>
                            <a:pt x="27315" y="60269"/>
                            <a:pt x="27588" y="60573"/>
                          </a:cubicBezTo>
                          <a:cubicBezTo>
                            <a:pt x="28074" y="61181"/>
                            <a:pt x="28621" y="61788"/>
                            <a:pt x="29168" y="62366"/>
                          </a:cubicBezTo>
                          <a:cubicBezTo>
                            <a:pt x="30262" y="63520"/>
                            <a:pt x="31417" y="64614"/>
                            <a:pt x="32662" y="65617"/>
                          </a:cubicBezTo>
                          <a:cubicBezTo>
                            <a:pt x="33331" y="66194"/>
                            <a:pt x="34030" y="66680"/>
                            <a:pt x="34728" y="67166"/>
                          </a:cubicBezTo>
                          <a:cubicBezTo>
                            <a:pt x="34759" y="67409"/>
                            <a:pt x="34789" y="67683"/>
                            <a:pt x="34819" y="67926"/>
                          </a:cubicBezTo>
                          <a:cubicBezTo>
                            <a:pt x="33847" y="67288"/>
                            <a:pt x="32875" y="66619"/>
                            <a:pt x="31963" y="65920"/>
                          </a:cubicBezTo>
                          <a:cubicBezTo>
                            <a:pt x="31447" y="65556"/>
                            <a:pt x="30961" y="65161"/>
                            <a:pt x="30475" y="64735"/>
                          </a:cubicBezTo>
                          <a:lnTo>
                            <a:pt x="29746" y="64128"/>
                          </a:lnTo>
                          <a:cubicBezTo>
                            <a:pt x="29533" y="63915"/>
                            <a:pt x="29320" y="63733"/>
                            <a:pt x="29047" y="63581"/>
                          </a:cubicBezTo>
                          <a:cubicBezTo>
                            <a:pt x="29035" y="63577"/>
                            <a:pt x="29022" y="63575"/>
                            <a:pt x="29010" y="63575"/>
                          </a:cubicBezTo>
                          <a:cubicBezTo>
                            <a:pt x="28933" y="63575"/>
                            <a:pt x="28869" y="63654"/>
                            <a:pt x="28895" y="63733"/>
                          </a:cubicBezTo>
                          <a:cubicBezTo>
                            <a:pt x="29047" y="63915"/>
                            <a:pt x="29199" y="64097"/>
                            <a:pt x="29381" y="64249"/>
                          </a:cubicBezTo>
                          <a:lnTo>
                            <a:pt x="29897" y="64735"/>
                          </a:lnTo>
                          <a:cubicBezTo>
                            <a:pt x="30292" y="65070"/>
                            <a:pt x="30657" y="65404"/>
                            <a:pt x="31052" y="65708"/>
                          </a:cubicBezTo>
                          <a:cubicBezTo>
                            <a:pt x="31812" y="66315"/>
                            <a:pt x="32632" y="66893"/>
                            <a:pt x="33452" y="67439"/>
                          </a:cubicBezTo>
                          <a:cubicBezTo>
                            <a:pt x="33756" y="67652"/>
                            <a:pt x="34060" y="67804"/>
                            <a:pt x="34394" y="68017"/>
                          </a:cubicBezTo>
                          <a:cubicBezTo>
                            <a:pt x="33635" y="67743"/>
                            <a:pt x="32875" y="67470"/>
                            <a:pt x="32146" y="67136"/>
                          </a:cubicBezTo>
                          <a:cubicBezTo>
                            <a:pt x="32146" y="67044"/>
                            <a:pt x="32085" y="66984"/>
                            <a:pt x="32024" y="66984"/>
                          </a:cubicBezTo>
                          <a:lnTo>
                            <a:pt x="29624" y="66163"/>
                          </a:lnTo>
                          <a:cubicBezTo>
                            <a:pt x="29320" y="66072"/>
                            <a:pt x="28986" y="65920"/>
                            <a:pt x="28682" y="65799"/>
                          </a:cubicBezTo>
                          <a:cubicBezTo>
                            <a:pt x="28591" y="65738"/>
                            <a:pt x="28469" y="65677"/>
                            <a:pt x="28378" y="65617"/>
                          </a:cubicBezTo>
                          <a:lnTo>
                            <a:pt x="28378" y="65617"/>
                          </a:lnTo>
                          <a:lnTo>
                            <a:pt x="28652" y="65708"/>
                          </a:lnTo>
                          <a:cubicBezTo>
                            <a:pt x="28662" y="65710"/>
                            <a:pt x="28671" y="65711"/>
                            <a:pt x="28681" y="65711"/>
                          </a:cubicBezTo>
                          <a:cubicBezTo>
                            <a:pt x="28815" y="65711"/>
                            <a:pt x="28885" y="65519"/>
                            <a:pt x="28743" y="65434"/>
                          </a:cubicBezTo>
                          <a:cubicBezTo>
                            <a:pt x="27193" y="64735"/>
                            <a:pt x="25705" y="63915"/>
                            <a:pt x="24277" y="62973"/>
                          </a:cubicBezTo>
                          <a:cubicBezTo>
                            <a:pt x="21481" y="61029"/>
                            <a:pt x="19081" y="58537"/>
                            <a:pt x="17289" y="55621"/>
                          </a:cubicBezTo>
                          <a:cubicBezTo>
                            <a:pt x="16863" y="54891"/>
                            <a:pt x="16468" y="54162"/>
                            <a:pt x="16104" y="53372"/>
                          </a:cubicBezTo>
                          <a:cubicBezTo>
                            <a:pt x="15921" y="53008"/>
                            <a:pt x="15739" y="52613"/>
                            <a:pt x="15587" y="52187"/>
                          </a:cubicBezTo>
                          <a:cubicBezTo>
                            <a:pt x="15496" y="52005"/>
                            <a:pt x="15435" y="51823"/>
                            <a:pt x="15374" y="51640"/>
                          </a:cubicBezTo>
                          <a:lnTo>
                            <a:pt x="15374" y="51640"/>
                          </a:lnTo>
                          <a:cubicBezTo>
                            <a:pt x="15526" y="51853"/>
                            <a:pt x="15709" y="52035"/>
                            <a:pt x="15861" y="52218"/>
                          </a:cubicBezTo>
                          <a:cubicBezTo>
                            <a:pt x="16134" y="52522"/>
                            <a:pt x="16438" y="52825"/>
                            <a:pt x="16711" y="53129"/>
                          </a:cubicBezTo>
                          <a:cubicBezTo>
                            <a:pt x="17289" y="53737"/>
                            <a:pt x="17896" y="54344"/>
                            <a:pt x="18504" y="54922"/>
                          </a:cubicBezTo>
                          <a:cubicBezTo>
                            <a:pt x="19719" y="56076"/>
                            <a:pt x="20965" y="57200"/>
                            <a:pt x="22302" y="58233"/>
                          </a:cubicBezTo>
                          <a:cubicBezTo>
                            <a:pt x="23031" y="58841"/>
                            <a:pt x="23821" y="59388"/>
                            <a:pt x="24641" y="59905"/>
                          </a:cubicBezTo>
                          <a:cubicBezTo>
                            <a:pt x="24661" y="59914"/>
                            <a:pt x="24680" y="59918"/>
                            <a:pt x="24698" y="59918"/>
                          </a:cubicBezTo>
                          <a:cubicBezTo>
                            <a:pt x="24795" y="59918"/>
                            <a:pt x="24865" y="59799"/>
                            <a:pt x="24763" y="59722"/>
                          </a:cubicBezTo>
                          <a:cubicBezTo>
                            <a:pt x="24125" y="59175"/>
                            <a:pt x="23456" y="58659"/>
                            <a:pt x="22788" y="58142"/>
                          </a:cubicBezTo>
                          <a:cubicBezTo>
                            <a:pt x="22119" y="57626"/>
                            <a:pt x="21512" y="57079"/>
                            <a:pt x="20874" y="56532"/>
                          </a:cubicBezTo>
                          <a:cubicBezTo>
                            <a:pt x="19598" y="55438"/>
                            <a:pt x="18382" y="54314"/>
                            <a:pt x="17197" y="53099"/>
                          </a:cubicBezTo>
                          <a:cubicBezTo>
                            <a:pt x="16863" y="52765"/>
                            <a:pt x="16529" y="52430"/>
                            <a:pt x="16225" y="52096"/>
                          </a:cubicBezTo>
                          <a:lnTo>
                            <a:pt x="15769" y="51580"/>
                          </a:lnTo>
                          <a:cubicBezTo>
                            <a:pt x="15587" y="51397"/>
                            <a:pt x="15435" y="51245"/>
                            <a:pt x="15253" y="51094"/>
                          </a:cubicBezTo>
                          <a:lnTo>
                            <a:pt x="15192" y="51094"/>
                          </a:lnTo>
                          <a:cubicBezTo>
                            <a:pt x="15192" y="51063"/>
                            <a:pt x="15192" y="51033"/>
                            <a:pt x="15192" y="51002"/>
                          </a:cubicBezTo>
                          <a:cubicBezTo>
                            <a:pt x="15250" y="50857"/>
                            <a:pt x="15433" y="50816"/>
                            <a:pt x="15635" y="50816"/>
                          </a:cubicBezTo>
                          <a:cubicBezTo>
                            <a:pt x="15856" y="50816"/>
                            <a:pt x="16098" y="50865"/>
                            <a:pt x="16225" y="50881"/>
                          </a:cubicBezTo>
                          <a:cubicBezTo>
                            <a:pt x="16681" y="50942"/>
                            <a:pt x="17167" y="51033"/>
                            <a:pt x="17623" y="51154"/>
                          </a:cubicBezTo>
                          <a:cubicBezTo>
                            <a:pt x="18534" y="51367"/>
                            <a:pt x="19385" y="51732"/>
                            <a:pt x="20205" y="52187"/>
                          </a:cubicBezTo>
                          <a:cubicBezTo>
                            <a:pt x="20418" y="52309"/>
                            <a:pt x="20631" y="52430"/>
                            <a:pt x="20813" y="52552"/>
                          </a:cubicBezTo>
                          <a:cubicBezTo>
                            <a:pt x="20848" y="52577"/>
                            <a:pt x="20886" y="52588"/>
                            <a:pt x="20924" y="52588"/>
                          </a:cubicBezTo>
                          <a:cubicBezTo>
                            <a:pt x="21112" y="52588"/>
                            <a:pt x="21289" y="52314"/>
                            <a:pt x="21086" y="52187"/>
                          </a:cubicBezTo>
                          <a:lnTo>
                            <a:pt x="20995" y="52127"/>
                          </a:lnTo>
                          <a:cubicBezTo>
                            <a:pt x="20874" y="51245"/>
                            <a:pt x="20661" y="50364"/>
                            <a:pt x="20540" y="49483"/>
                          </a:cubicBezTo>
                          <a:cubicBezTo>
                            <a:pt x="20388" y="48572"/>
                            <a:pt x="20266" y="47691"/>
                            <a:pt x="20175" y="46810"/>
                          </a:cubicBezTo>
                          <a:cubicBezTo>
                            <a:pt x="19993" y="45017"/>
                            <a:pt x="19932" y="43194"/>
                            <a:pt x="20023" y="41401"/>
                          </a:cubicBezTo>
                          <a:cubicBezTo>
                            <a:pt x="20175" y="37816"/>
                            <a:pt x="20843" y="34261"/>
                            <a:pt x="21968" y="30859"/>
                          </a:cubicBezTo>
                          <a:cubicBezTo>
                            <a:pt x="22363" y="29613"/>
                            <a:pt x="22849" y="28398"/>
                            <a:pt x="23396" y="27213"/>
                          </a:cubicBezTo>
                          <a:lnTo>
                            <a:pt x="23396" y="27213"/>
                          </a:lnTo>
                          <a:cubicBezTo>
                            <a:pt x="23122" y="28641"/>
                            <a:pt x="22909" y="30099"/>
                            <a:pt x="22788" y="31588"/>
                          </a:cubicBezTo>
                          <a:cubicBezTo>
                            <a:pt x="22606" y="33563"/>
                            <a:pt x="22545" y="35568"/>
                            <a:pt x="22636" y="37573"/>
                          </a:cubicBezTo>
                          <a:cubicBezTo>
                            <a:pt x="22666" y="38728"/>
                            <a:pt x="22788" y="39852"/>
                            <a:pt x="23001" y="40976"/>
                          </a:cubicBezTo>
                          <a:cubicBezTo>
                            <a:pt x="23001" y="41022"/>
                            <a:pt x="23039" y="41044"/>
                            <a:pt x="23077" y="41044"/>
                          </a:cubicBezTo>
                          <a:cubicBezTo>
                            <a:pt x="23115" y="41044"/>
                            <a:pt x="23152" y="41022"/>
                            <a:pt x="23152" y="40976"/>
                          </a:cubicBezTo>
                          <a:cubicBezTo>
                            <a:pt x="23152" y="39973"/>
                            <a:pt x="23031" y="39001"/>
                            <a:pt x="23001" y="37999"/>
                          </a:cubicBezTo>
                          <a:cubicBezTo>
                            <a:pt x="22940" y="36996"/>
                            <a:pt x="22909" y="35963"/>
                            <a:pt x="22940" y="34960"/>
                          </a:cubicBezTo>
                          <a:cubicBezTo>
                            <a:pt x="22970" y="32955"/>
                            <a:pt x="23122" y="30980"/>
                            <a:pt x="23396" y="29005"/>
                          </a:cubicBezTo>
                          <a:cubicBezTo>
                            <a:pt x="23547" y="28063"/>
                            <a:pt x="23730" y="27122"/>
                            <a:pt x="23882" y="26149"/>
                          </a:cubicBezTo>
                          <a:lnTo>
                            <a:pt x="23973" y="25967"/>
                          </a:lnTo>
                          <a:close/>
                          <a:moveTo>
                            <a:pt x="82277" y="42738"/>
                          </a:moveTo>
                          <a:lnTo>
                            <a:pt x="82277" y="42738"/>
                          </a:lnTo>
                          <a:cubicBezTo>
                            <a:pt x="82125" y="42951"/>
                            <a:pt x="82004" y="43164"/>
                            <a:pt x="81882" y="43346"/>
                          </a:cubicBezTo>
                          <a:cubicBezTo>
                            <a:pt x="81761" y="43559"/>
                            <a:pt x="81579" y="43802"/>
                            <a:pt x="81427" y="44014"/>
                          </a:cubicBezTo>
                          <a:cubicBezTo>
                            <a:pt x="81123" y="44440"/>
                            <a:pt x="80789" y="44865"/>
                            <a:pt x="80424" y="45260"/>
                          </a:cubicBezTo>
                          <a:cubicBezTo>
                            <a:pt x="80376" y="45356"/>
                            <a:pt x="80479" y="45470"/>
                            <a:pt x="80569" y="45470"/>
                          </a:cubicBezTo>
                          <a:cubicBezTo>
                            <a:pt x="80594" y="45470"/>
                            <a:pt x="80617" y="45462"/>
                            <a:pt x="80637" y="45442"/>
                          </a:cubicBezTo>
                          <a:lnTo>
                            <a:pt x="80637" y="45412"/>
                          </a:lnTo>
                          <a:cubicBezTo>
                            <a:pt x="81032" y="45047"/>
                            <a:pt x="81396" y="44652"/>
                            <a:pt x="81730" y="44257"/>
                          </a:cubicBezTo>
                          <a:cubicBezTo>
                            <a:pt x="81913" y="44045"/>
                            <a:pt x="82065" y="43832"/>
                            <a:pt x="82217" y="43619"/>
                          </a:cubicBezTo>
                          <a:lnTo>
                            <a:pt x="82247" y="43559"/>
                          </a:lnTo>
                          <a:lnTo>
                            <a:pt x="82247" y="43559"/>
                          </a:lnTo>
                          <a:cubicBezTo>
                            <a:pt x="82186" y="43954"/>
                            <a:pt x="82125" y="44318"/>
                            <a:pt x="82095" y="44652"/>
                          </a:cubicBezTo>
                          <a:cubicBezTo>
                            <a:pt x="81974" y="45351"/>
                            <a:pt x="81852" y="46050"/>
                            <a:pt x="81730" y="46749"/>
                          </a:cubicBezTo>
                          <a:cubicBezTo>
                            <a:pt x="81427" y="48177"/>
                            <a:pt x="81092" y="49544"/>
                            <a:pt x="80637" y="50911"/>
                          </a:cubicBezTo>
                          <a:cubicBezTo>
                            <a:pt x="79756" y="53615"/>
                            <a:pt x="78571" y="56228"/>
                            <a:pt x="77112" y="58689"/>
                          </a:cubicBezTo>
                          <a:cubicBezTo>
                            <a:pt x="76687" y="59358"/>
                            <a:pt x="76262" y="60026"/>
                            <a:pt x="75806" y="60694"/>
                          </a:cubicBezTo>
                          <a:cubicBezTo>
                            <a:pt x="75350" y="61363"/>
                            <a:pt x="74864" y="62001"/>
                            <a:pt x="74408" y="62669"/>
                          </a:cubicBezTo>
                          <a:cubicBezTo>
                            <a:pt x="74297" y="62781"/>
                            <a:pt x="74382" y="62909"/>
                            <a:pt x="74483" y="62909"/>
                          </a:cubicBezTo>
                          <a:cubicBezTo>
                            <a:pt x="74519" y="62909"/>
                            <a:pt x="74558" y="62892"/>
                            <a:pt x="74591" y="62852"/>
                          </a:cubicBezTo>
                          <a:lnTo>
                            <a:pt x="74651" y="62852"/>
                          </a:lnTo>
                          <a:cubicBezTo>
                            <a:pt x="75137" y="62639"/>
                            <a:pt x="75624" y="62366"/>
                            <a:pt x="76079" y="62092"/>
                          </a:cubicBezTo>
                          <a:cubicBezTo>
                            <a:pt x="76565" y="61819"/>
                            <a:pt x="77052" y="61545"/>
                            <a:pt x="77568" y="61333"/>
                          </a:cubicBezTo>
                          <a:cubicBezTo>
                            <a:pt x="78571" y="60877"/>
                            <a:pt x="79634" y="60512"/>
                            <a:pt x="80728" y="60269"/>
                          </a:cubicBezTo>
                          <a:cubicBezTo>
                            <a:pt x="81214" y="60148"/>
                            <a:pt x="81700" y="60056"/>
                            <a:pt x="82186" y="59996"/>
                          </a:cubicBezTo>
                          <a:lnTo>
                            <a:pt x="82186" y="59996"/>
                          </a:lnTo>
                          <a:cubicBezTo>
                            <a:pt x="82156" y="60026"/>
                            <a:pt x="82125" y="60056"/>
                            <a:pt x="82095" y="60117"/>
                          </a:cubicBezTo>
                          <a:cubicBezTo>
                            <a:pt x="81943" y="60208"/>
                            <a:pt x="81822" y="60360"/>
                            <a:pt x="81670" y="60451"/>
                          </a:cubicBezTo>
                          <a:cubicBezTo>
                            <a:pt x="81457" y="60634"/>
                            <a:pt x="81244" y="60786"/>
                            <a:pt x="81032" y="60968"/>
                          </a:cubicBezTo>
                          <a:cubicBezTo>
                            <a:pt x="80576" y="61302"/>
                            <a:pt x="80120" y="61636"/>
                            <a:pt x="79664" y="61940"/>
                          </a:cubicBezTo>
                          <a:cubicBezTo>
                            <a:pt x="78723" y="62578"/>
                            <a:pt x="77720" y="63155"/>
                            <a:pt x="76717" y="63672"/>
                          </a:cubicBezTo>
                          <a:cubicBezTo>
                            <a:pt x="76140" y="63976"/>
                            <a:pt x="75563" y="64249"/>
                            <a:pt x="74985" y="64523"/>
                          </a:cubicBezTo>
                          <a:cubicBezTo>
                            <a:pt x="74881" y="64601"/>
                            <a:pt x="74934" y="64748"/>
                            <a:pt x="75029" y="64748"/>
                          </a:cubicBezTo>
                          <a:cubicBezTo>
                            <a:pt x="75044" y="64748"/>
                            <a:pt x="75060" y="64744"/>
                            <a:pt x="75077" y="64735"/>
                          </a:cubicBezTo>
                          <a:cubicBezTo>
                            <a:pt x="77234" y="63915"/>
                            <a:pt x="79239" y="62791"/>
                            <a:pt x="81062" y="61424"/>
                          </a:cubicBezTo>
                          <a:cubicBezTo>
                            <a:pt x="81244" y="61302"/>
                            <a:pt x="81427" y="61181"/>
                            <a:pt x="81609" y="61059"/>
                          </a:cubicBezTo>
                          <a:lnTo>
                            <a:pt x="81609" y="61059"/>
                          </a:lnTo>
                          <a:cubicBezTo>
                            <a:pt x="81366" y="61484"/>
                            <a:pt x="81123" y="61879"/>
                            <a:pt x="80849" y="62305"/>
                          </a:cubicBezTo>
                          <a:cubicBezTo>
                            <a:pt x="80302" y="63216"/>
                            <a:pt x="79664" y="64067"/>
                            <a:pt x="78996" y="64918"/>
                          </a:cubicBezTo>
                          <a:cubicBezTo>
                            <a:pt x="77629" y="66558"/>
                            <a:pt x="76079" y="68047"/>
                            <a:pt x="74347" y="69323"/>
                          </a:cubicBezTo>
                          <a:cubicBezTo>
                            <a:pt x="72585" y="70660"/>
                            <a:pt x="70610" y="71723"/>
                            <a:pt x="68575" y="72544"/>
                          </a:cubicBezTo>
                          <a:cubicBezTo>
                            <a:pt x="65522" y="73732"/>
                            <a:pt x="62291" y="74340"/>
                            <a:pt x="59037" y="74340"/>
                          </a:cubicBezTo>
                          <a:cubicBezTo>
                            <a:pt x="57466" y="74340"/>
                            <a:pt x="55889" y="74198"/>
                            <a:pt x="54325" y="73911"/>
                          </a:cubicBezTo>
                          <a:cubicBezTo>
                            <a:pt x="54052" y="73881"/>
                            <a:pt x="53748" y="73820"/>
                            <a:pt x="53444" y="73759"/>
                          </a:cubicBezTo>
                          <a:lnTo>
                            <a:pt x="53383" y="73759"/>
                          </a:lnTo>
                          <a:lnTo>
                            <a:pt x="53383" y="73577"/>
                          </a:lnTo>
                          <a:cubicBezTo>
                            <a:pt x="53383" y="73516"/>
                            <a:pt x="53383" y="73364"/>
                            <a:pt x="53383" y="73273"/>
                          </a:cubicBezTo>
                          <a:cubicBezTo>
                            <a:pt x="54375" y="73386"/>
                            <a:pt x="55383" y="73448"/>
                            <a:pt x="56383" y="73448"/>
                          </a:cubicBezTo>
                          <a:cubicBezTo>
                            <a:pt x="56731" y="73448"/>
                            <a:pt x="57079" y="73441"/>
                            <a:pt x="57424" y="73425"/>
                          </a:cubicBezTo>
                          <a:cubicBezTo>
                            <a:pt x="58883" y="73364"/>
                            <a:pt x="60371" y="73212"/>
                            <a:pt x="61799" y="72939"/>
                          </a:cubicBezTo>
                          <a:cubicBezTo>
                            <a:pt x="62225" y="72878"/>
                            <a:pt x="62620" y="72787"/>
                            <a:pt x="63015" y="72696"/>
                          </a:cubicBezTo>
                          <a:cubicBezTo>
                            <a:pt x="63227" y="72665"/>
                            <a:pt x="63410" y="72635"/>
                            <a:pt x="63592" y="72574"/>
                          </a:cubicBezTo>
                          <a:cubicBezTo>
                            <a:pt x="63805" y="72544"/>
                            <a:pt x="63987" y="72483"/>
                            <a:pt x="64169" y="72361"/>
                          </a:cubicBezTo>
                          <a:cubicBezTo>
                            <a:pt x="64230" y="72301"/>
                            <a:pt x="64200" y="72179"/>
                            <a:pt x="64108" y="72179"/>
                          </a:cubicBezTo>
                          <a:cubicBezTo>
                            <a:pt x="64055" y="72170"/>
                            <a:pt x="64004" y="72167"/>
                            <a:pt x="63955" y="72167"/>
                          </a:cubicBezTo>
                          <a:cubicBezTo>
                            <a:pt x="63837" y="72167"/>
                            <a:pt x="63730" y="72188"/>
                            <a:pt x="63622" y="72210"/>
                          </a:cubicBezTo>
                          <a:lnTo>
                            <a:pt x="63075" y="72331"/>
                          </a:lnTo>
                          <a:cubicBezTo>
                            <a:pt x="62711" y="72422"/>
                            <a:pt x="62346" y="72483"/>
                            <a:pt x="61982" y="72544"/>
                          </a:cubicBezTo>
                          <a:cubicBezTo>
                            <a:pt x="61283" y="72696"/>
                            <a:pt x="60554" y="72787"/>
                            <a:pt x="59855" y="72878"/>
                          </a:cubicBezTo>
                          <a:cubicBezTo>
                            <a:pt x="58585" y="73010"/>
                            <a:pt x="57338" y="73096"/>
                            <a:pt x="56074" y="73096"/>
                          </a:cubicBezTo>
                          <a:cubicBezTo>
                            <a:pt x="55886" y="73096"/>
                            <a:pt x="55699" y="73095"/>
                            <a:pt x="55510" y="73091"/>
                          </a:cubicBezTo>
                          <a:cubicBezTo>
                            <a:pt x="54811" y="73091"/>
                            <a:pt x="54113" y="73030"/>
                            <a:pt x="53414" y="73030"/>
                          </a:cubicBezTo>
                          <a:lnTo>
                            <a:pt x="53444" y="72301"/>
                          </a:lnTo>
                          <a:cubicBezTo>
                            <a:pt x="53566" y="72331"/>
                            <a:pt x="53718" y="72361"/>
                            <a:pt x="53839" y="72361"/>
                          </a:cubicBezTo>
                          <a:lnTo>
                            <a:pt x="54447" y="72361"/>
                          </a:lnTo>
                          <a:cubicBezTo>
                            <a:pt x="54811" y="72361"/>
                            <a:pt x="55146" y="72331"/>
                            <a:pt x="55510" y="72301"/>
                          </a:cubicBezTo>
                          <a:cubicBezTo>
                            <a:pt x="56239" y="72270"/>
                            <a:pt x="56969" y="72179"/>
                            <a:pt x="57698" y="72088"/>
                          </a:cubicBezTo>
                          <a:cubicBezTo>
                            <a:pt x="59156" y="71906"/>
                            <a:pt x="60614" y="71602"/>
                            <a:pt x="62012" y="71207"/>
                          </a:cubicBezTo>
                          <a:cubicBezTo>
                            <a:pt x="62437" y="71116"/>
                            <a:pt x="62832" y="70994"/>
                            <a:pt x="63227" y="70873"/>
                          </a:cubicBezTo>
                          <a:cubicBezTo>
                            <a:pt x="63622" y="70751"/>
                            <a:pt x="64017" y="70599"/>
                            <a:pt x="64382" y="70387"/>
                          </a:cubicBezTo>
                          <a:cubicBezTo>
                            <a:pt x="64465" y="70331"/>
                            <a:pt x="64447" y="70200"/>
                            <a:pt x="64352" y="70200"/>
                          </a:cubicBezTo>
                          <a:cubicBezTo>
                            <a:pt x="64342" y="70200"/>
                            <a:pt x="64332" y="70202"/>
                            <a:pt x="64321" y="70204"/>
                          </a:cubicBezTo>
                          <a:cubicBezTo>
                            <a:pt x="63957" y="70265"/>
                            <a:pt x="63622" y="70356"/>
                            <a:pt x="63258" y="70447"/>
                          </a:cubicBezTo>
                          <a:cubicBezTo>
                            <a:pt x="62924" y="70569"/>
                            <a:pt x="62559" y="70660"/>
                            <a:pt x="62194" y="70751"/>
                          </a:cubicBezTo>
                          <a:cubicBezTo>
                            <a:pt x="61496" y="70964"/>
                            <a:pt x="60797" y="71146"/>
                            <a:pt x="60098" y="71268"/>
                          </a:cubicBezTo>
                          <a:cubicBezTo>
                            <a:pt x="58670" y="71572"/>
                            <a:pt x="57212" y="71784"/>
                            <a:pt x="55753" y="71906"/>
                          </a:cubicBezTo>
                          <a:cubicBezTo>
                            <a:pt x="55358" y="71936"/>
                            <a:pt x="54963" y="71967"/>
                            <a:pt x="54568" y="71997"/>
                          </a:cubicBezTo>
                          <a:cubicBezTo>
                            <a:pt x="54356" y="71997"/>
                            <a:pt x="54143" y="72027"/>
                            <a:pt x="53930" y="72027"/>
                          </a:cubicBezTo>
                          <a:cubicBezTo>
                            <a:pt x="53778" y="72058"/>
                            <a:pt x="53626" y="72058"/>
                            <a:pt x="53444" y="72088"/>
                          </a:cubicBezTo>
                          <a:cubicBezTo>
                            <a:pt x="53505" y="70933"/>
                            <a:pt x="53505" y="69779"/>
                            <a:pt x="53444" y="68624"/>
                          </a:cubicBezTo>
                          <a:lnTo>
                            <a:pt x="53444" y="68594"/>
                          </a:lnTo>
                          <a:cubicBezTo>
                            <a:pt x="53474" y="68624"/>
                            <a:pt x="53535" y="68655"/>
                            <a:pt x="53596" y="68655"/>
                          </a:cubicBezTo>
                          <a:cubicBezTo>
                            <a:pt x="54811" y="68533"/>
                            <a:pt x="56027" y="68260"/>
                            <a:pt x="57212" y="67895"/>
                          </a:cubicBezTo>
                          <a:cubicBezTo>
                            <a:pt x="58397" y="67561"/>
                            <a:pt x="59581" y="67166"/>
                            <a:pt x="60706" y="66710"/>
                          </a:cubicBezTo>
                          <a:cubicBezTo>
                            <a:pt x="61040" y="66589"/>
                            <a:pt x="61374" y="66437"/>
                            <a:pt x="61678" y="66285"/>
                          </a:cubicBezTo>
                          <a:cubicBezTo>
                            <a:pt x="62012" y="66194"/>
                            <a:pt x="62316" y="66011"/>
                            <a:pt x="62589" y="65829"/>
                          </a:cubicBezTo>
                          <a:cubicBezTo>
                            <a:pt x="62672" y="65746"/>
                            <a:pt x="62629" y="65613"/>
                            <a:pt x="62529" y="65613"/>
                          </a:cubicBezTo>
                          <a:cubicBezTo>
                            <a:pt x="62519" y="65613"/>
                            <a:pt x="62509" y="65614"/>
                            <a:pt x="62498" y="65617"/>
                          </a:cubicBezTo>
                          <a:cubicBezTo>
                            <a:pt x="62225" y="65677"/>
                            <a:pt x="61921" y="65799"/>
                            <a:pt x="61647" y="65920"/>
                          </a:cubicBezTo>
                          <a:lnTo>
                            <a:pt x="60827" y="66285"/>
                          </a:lnTo>
                          <a:cubicBezTo>
                            <a:pt x="60250" y="66498"/>
                            <a:pt x="59673" y="66710"/>
                            <a:pt x="59095" y="66923"/>
                          </a:cubicBezTo>
                          <a:cubicBezTo>
                            <a:pt x="57941" y="67318"/>
                            <a:pt x="56786" y="67683"/>
                            <a:pt x="55571" y="67956"/>
                          </a:cubicBezTo>
                          <a:cubicBezTo>
                            <a:pt x="54902" y="68108"/>
                            <a:pt x="54204" y="68229"/>
                            <a:pt x="53535" y="68412"/>
                          </a:cubicBezTo>
                          <a:cubicBezTo>
                            <a:pt x="53505" y="68442"/>
                            <a:pt x="53474" y="68472"/>
                            <a:pt x="53444" y="68503"/>
                          </a:cubicBezTo>
                          <a:cubicBezTo>
                            <a:pt x="53414" y="67926"/>
                            <a:pt x="53353" y="67379"/>
                            <a:pt x="53262" y="66801"/>
                          </a:cubicBezTo>
                          <a:cubicBezTo>
                            <a:pt x="54234" y="66467"/>
                            <a:pt x="55206" y="66072"/>
                            <a:pt x="56148" y="65647"/>
                          </a:cubicBezTo>
                          <a:cubicBezTo>
                            <a:pt x="57090" y="65252"/>
                            <a:pt x="58032" y="64766"/>
                            <a:pt x="58974" y="64310"/>
                          </a:cubicBezTo>
                          <a:cubicBezTo>
                            <a:pt x="62711" y="62366"/>
                            <a:pt x="66235" y="60056"/>
                            <a:pt x="69486" y="57383"/>
                          </a:cubicBezTo>
                          <a:cubicBezTo>
                            <a:pt x="72707" y="54709"/>
                            <a:pt x="75654" y="51701"/>
                            <a:pt x="78236" y="48420"/>
                          </a:cubicBezTo>
                          <a:cubicBezTo>
                            <a:pt x="78419" y="48207"/>
                            <a:pt x="78571" y="47994"/>
                            <a:pt x="78723" y="47782"/>
                          </a:cubicBezTo>
                          <a:cubicBezTo>
                            <a:pt x="78832" y="47628"/>
                            <a:pt x="78689" y="47443"/>
                            <a:pt x="78532" y="47443"/>
                          </a:cubicBezTo>
                          <a:cubicBezTo>
                            <a:pt x="78471" y="47443"/>
                            <a:pt x="78409" y="47471"/>
                            <a:pt x="78358" y="47539"/>
                          </a:cubicBezTo>
                          <a:cubicBezTo>
                            <a:pt x="77082" y="49179"/>
                            <a:pt x="75745" y="50759"/>
                            <a:pt x="74287" y="52278"/>
                          </a:cubicBezTo>
                          <a:cubicBezTo>
                            <a:pt x="72859" y="53767"/>
                            <a:pt x="71340" y="55226"/>
                            <a:pt x="69729" y="56562"/>
                          </a:cubicBezTo>
                          <a:cubicBezTo>
                            <a:pt x="68149" y="57930"/>
                            <a:pt x="66509" y="59175"/>
                            <a:pt x="64777" y="60360"/>
                          </a:cubicBezTo>
                          <a:cubicBezTo>
                            <a:pt x="63075" y="61515"/>
                            <a:pt x="61283" y="62609"/>
                            <a:pt x="59430" y="63581"/>
                          </a:cubicBezTo>
                          <a:cubicBezTo>
                            <a:pt x="57607" y="64553"/>
                            <a:pt x="55723" y="65434"/>
                            <a:pt x="53809" y="66224"/>
                          </a:cubicBezTo>
                          <a:lnTo>
                            <a:pt x="53201" y="66498"/>
                          </a:lnTo>
                          <a:cubicBezTo>
                            <a:pt x="53140" y="66103"/>
                            <a:pt x="53080" y="65738"/>
                            <a:pt x="52988" y="65373"/>
                          </a:cubicBezTo>
                          <a:cubicBezTo>
                            <a:pt x="53474" y="65191"/>
                            <a:pt x="53961" y="64978"/>
                            <a:pt x="54416" y="64735"/>
                          </a:cubicBezTo>
                          <a:cubicBezTo>
                            <a:pt x="54872" y="64492"/>
                            <a:pt x="55358" y="64219"/>
                            <a:pt x="55814" y="63976"/>
                          </a:cubicBezTo>
                          <a:cubicBezTo>
                            <a:pt x="56270" y="63702"/>
                            <a:pt x="56725" y="63429"/>
                            <a:pt x="57151" y="63155"/>
                          </a:cubicBezTo>
                          <a:cubicBezTo>
                            <a:pt x="57394" y="63004"/>
                            <a:pt x="57607" y="62852"/>
                            <a:pt x="57819" y="62700"/>
                          </a:cubicBezTo>
                          <a:cubicBezTo>
                            <a:pt x="58062" y="62578"/>
                            <a:pt x="58275" y="62396"/>
                            <a:pt x="58457" y="62183"/>
                          </a:cubicBezTo>
                          <a:cubicBezTo>
                            <a:pt x="58513" y="62128"/>
                            <a:pt x="58467" y="61997"/>
                            <a:pt x="58390" y="61997"/>
                          </a:cubicBezTo>
                          <a:cubicBezTo>
                            <a:pt x="58382" y="61997"/>
                            <a:pt x="58374" y="61998"/>
                            <a:pt x="58366" y="62001"/>
                          </a:cubicBezTo>
                          <a:cubicBezTo>
                            <a:pt x="58123" y="62092"/>
                            <a:pt x="57910" y="62214"/>
                            <a:pt x="57698" y="62366"/>
                          </a:cubicBezTo>
                          <a:cubicBezTo>
                            <a:pt x="57485" y="62517"/>
                            <a:pt x="57272" y="62669"/>
                            <a:pt x="57029" y="62791"/>
                          </a:cubicBezTo>
                          <a:cubicBezTo>
                            <a:pt x="56574" y="63095"/>
                            <a:pt x="56118" y="63368"/>
                            <a:pt x="55632" y="63642"/>
                          </a:cubicBezTo>
                          <a:cubicBezTo>
                            <a:pt x="55176" y="63915"/>
                            <a:pt x="54720" y="64158"/>
                            <a:pt x="54234" y="64401"/>
                          </a:cubicBezTo>
                          <a:cubicBezTo>
                            <a:pt x="53778" y="64644"/>
                            <a:pt x="53353" y="64827"/>
                            <a:pt x="52928" y="65070"/>
                          </a:cubicBezTo>
                          <a:cubicBezTo>
                            <a:pt x="52836" y="64705"/>
                            <a:pt x="52745" y="64340"/>
                            <a:pt x="52654" y="63976"/>
                          </a:cubicBezTo>
                          <a:cubicBezTo>
                            <a:pt x="52411" y="63125"/>
                            <a:pt x="52107" y="62305"/>
                            <a:pt x="51743" y="61484"/>
                          </a:cubicBezTo>
                          <a:cubicBezTo>
                            <a:pt x="51591" y="61089"/>
                            <a:pt x="51378" y="60694"/>
                            <a:pt x="51196" y="60300"/>
                          </a:cubicBezTo>
                          <a:cubicBezTo>
                            <a:pt x="51013" y="59905"/>
                            <a:pt x="50770" y="59510"/>
                            <a:pt x="50527" y="59145"/>
                          </a:cubicBezTo>
                          <a:cubicBezTo>
                            <a:pt x="51105" y="58963"/>
                            <a:pt x="51712" y="58750"/>
                            <a:pt x="52290" y="58537"/>
                          </a:cubicBezTo>
                          <a:cubicBezTo>
                            <a:pt x="55054" y="57595"/>
                            <a:pt x="57728" y="56380"/>
                            <a:pt x="60311" y="54983"/>
                          </a:cubicBezTo>
                          <a:cubicBezTo>
                            <a:pt x="61830" y="54132"/>
                            <a:pt x="63319" y="53160"/>
                            <a:pt x="64716" y="52096"/>
                          </a:cubicBezTo>
                          <a:lnTo>
                            <a:pt x="64716" y="52096"/>
                          </a:lnTo>
                          <a:cubicBezTo>
                            <a:pt x="64625" y="52248"/>
                            <a:pt x="64534" y="52400"/>
                            <a:pt x="64412" y="52552"/>
                          </a:cubicBezTo>
                          <a:cubicBezTo>
                            <a:pt x="64139" y="52916"/>
                            <a:pt x="63865" y="53281"/>
                            <a:pt x="63562" y="53646"/>
                          </a:cubicBezTo>
                          <a:cubicBezTo>
                            <a:pt x="63258" y="53980"/>
                            <a:pt x="62924" y="54314"/>
                            <a:pt x="62559" y="54618"/>
                          </a:cubicBezTo>
                          <a:cubicBezTo>
                            <a:pt x="62194" y="54952"/>
                            <a:pt x="61799" y="55226"/>
                            <a:pt x="61465" y="55560"/>
                          </a:cubicBezTo>
                          <a:cubicBezTo>
                            <a:pt x="61387" y="55612"/>
                            <a:pt x="61443" y="55754"/>
                            <a:pt x="61538" y="55754"/>
                          </a:cubicBezTo>
                          <a:cubicBezTo>
                            <a:pt x="61553" y="55754"/>
                            <a:pt x="61570" y="55751"/>
                            <a:pt x="61587" y="55742"/>
                          </a:cubicBezTo>
                          <a:cubicBezTo>
                            <a:pt x="62012" y="55529"/>
                            <a:pt x="62437" y="55226"/>
                            <a:pt x="62802" y="54891"/>
                          </a:cubicBezTo>
                          <a:cubicBezTo>
                            <a:pt x="63167" y="54588"/>
                            <a:pt x="63501" y="54253"/>
                            <a:pt x="63805" y="53889"/>
                          </a:cubicBezTo>
                          <a:cubicBezTo>
                            <a:pt x="64139" y="53524"/>
                            <a:pt x="64443" y="53160"/>
                            <a:pt x="64716" y="52765"/>
                          </a:cubicBezTo>
                          <a:cubicBezTo>
                            <a:pt x="64868" y="52552"/>
                            <a:pt x="64990" y="52339"/>
                            <a:pt x="65111" y="52127"/>
                          </a:cubicBezTo>
                          <a:cubicBezTo>
                            <a:pt x="65233" y="51975"/>
                            <a:pt x="65293" y="51792"/>
                            <a:pt x="65324" y="51610"/>
                          </a:cubicBezTo>
                          <a:lnTo>
                            <a:pt x="65445" y="51519"/>
                          </a:lnTo>
                          <a:lnTo>
                            <a:pt x="65445" y="51519"/>
                          </a:lnTo>
                          <a:cubicBezTo>
                            <a:pt x="65385" y="51975"/>
                            <a:pt x="65324" y="52461"/>
                            <a:pt x="65293" y="52916"/>
                          </a:cubicBezTo>
                          <a:lnTo>
                            <a:pt x="65293" y="53706"/>
                          </a:lnTo>
                          <a:cubicBezTo>
                            <a:pt x="65293" y="53858"/>
                            <a:pt x="65293" y="53980"/>
                            <a:pt x="65324" y="54132"/>
                          </a:cubicBezTo>
                          <a:cubicBezTo>
                            <a:pt x="65354" y="54253"/>
                            <a:pt x="65385" y="54375"/>
                            <a:pt x="65445" y="54496"/>
                          </a:cubicBezTo>
                          <a:cubicBezTo>
                            <a:pt x="65445" y="54527"/>
                            <a:pt x="65476" y="54527"/>
                            <a:pt x="65476" y="54557"/>
                          </a:cubicBezTo>
                          <a:cubicBezTo>
                            <a:pt x="65495" y="54616"/>
                            <a:pt x="65540" y="54650"/>
                            <a:pt x="65594" y="54650"/>
                          </a:cubicBezTo>
                          <a:cubicBezTo>
                            <a:pt x="65624" y="54650"/>
                            <a:pt x="65656" y="54639"/>
                            <a:pt x="65688" y="54618"/>
                          </a:cubicBezTo>
                          <a:cubicBezTo>
                            <a:pt x="66205" y="54162"/>
                            <a:pt x="66661" y="53676"/>
                            <a:pt x="67147" y="53190"/>
                          </a:cubicBezTo>
                          <a:cubicBezTo>
                            <a:pt x="67633" y="52704"/>
                            <a:pt x="68149" y="52248"/>
                            <a:pt x="68635" y="51762"/>
                          </a:cubicBezTo>
                          <a:cubicBezTo>
                            <a:pt x="69638" y="50850"/>
                            <a:pt x="70671" y="49969"/>
                            <a:pt x="71735" y="49149"/>
                          </a:cubicBezTo>
                          <a:cubicBezTo>
                            <a:pt x="73892" y="47448"/>
                            <a:pt x="76170" y="45928"/>
                            <a:pt x="78571" y="44622"/>
                          </a:cubicBezTo>
                          <a:cubicBezTo>
                            <a:pt x="79786" y="43954"/>
                            <a:pt x="81032" y="43346"/>
                            <a:pt x="82277" y="42738"/>
                          </a:cubicBezTo>
                          <a:close/>
                          <a:moveTo>
                            <a:pt x="37280" y="54344"/>
                          </a:moveTo>
                          <a:lnTo>
                            <a:pt x="37280" y="54344"/>
                          </a:lnTo>
                          <a:cubicBezTo>
                            <a:pt x="37524" y="54618"/>
                            <a:pt x="37767" y="54861"/>
                            <a:pt x="38010" y="55104"/>
                          </a:cubicBezTo>
                          <a:cubicBezTo>
                            <a:pt x="39286" y="57170"/>
                            <a:pt x="40380" y="59327"/>
                            <a:pt x="41291" y="61576"/>
                          </a:cubicBezTo>
                          <a:cubicBezTo>
                            <a:pt x="41443" y="61940"/>
                            <a:pt x="41564" y="62274"/>
                            <a:pt x="41716" y="62639"/>
                          </a:cubicBezTo>
                          <a:cubicBezTo>
                            <a:pt x="41838" y="63004"/>
                            <a:pt x="41990" y="63368"/>
                            <a:pt x="42172" y="63733"/>
                          </a:cubicBezTo>
                          <a:cubicBezTo>
                            <a:pt x="42184" y="63769"/>
                            <a:pt x="42215" y="63786"/>
                            <a:pt x="42248" y="63786"/>
                          </a:cubicBezTo>
                          <a:cubicBezTo>
                            <a:pt x="42299" y="63786"/>
                            <a:pt x="42354" y="63746"/>
                            <a:pt x="42354" y="63672"/>
                          </a:cubicBezTo>
                          <a:cubicBezTo>
                            <a:pt x="42294" y="63338"/>
                            <a:pt x="42202" y="63034"/>
                            <a:pt x="42081" y="62700"/>
                          </a:cubicBezTo>
                          <a:cubicBezTo>
                            <a:pt x="41959" y="62366"/>
                            <a:pt x="41838" y="62031"/>
                            <a:pt x="41686" y="61697"/>
                          </a:cubicBezTo>
                          <a:cubicBezTo>
                            <a:pt x="41443" y="61059"/>
                            <a:pt x="41169" y="60421"/>
                            <a:pt x="40866" y="59783"/>
                          </a:cubicBezTo>
                          <a:cubicBezTo>
                            <a:pt x="40319" y="58537"/>
                            <a:pt x="39681" y="57292"/>
                            <a:pt x="38982" y="56137"/>
                          </a:cubicBezTo>
                          <a:lnTo>
                            <a:pt x="38891" y="55985"/>
                          </a:lnTo>
                          <a:lnTo>
                            <a:pt x="39316" y="56380"/>
                          </a:lnTo>
                          <a:cubicBezTo>
                            <a:pt x="40167" y="57231"/>
                            <a:pt x="41018" y="58051"/>
                            <a:pt x="41899" y="58841"/>
                          </a:cubicBezTo>
                          <a:cubicBezTo>
                            <a:pt x="42385" y="59327"/>
                            <a:pt x="42871" y="59783"/>
                            <a:pt x="43357" y="60239"/>
                          </a:cubicBezTo>
                          <a:cubicBezTo>
                            <a:pt x="43401" y="60275"/>
                            <a:pt x="43444" y="60291"/>
                            <a:pt x="43485" y="60291"/>
                          </a:cubicBezTo>
                          <a:cubicBezTo>
                            <a:pt x="43613" y="60291"/>
                            <a:pt x="43707" y="60134"/>
                            <a:pt x="43661" y="59996"/>
                          </a:cubicBezTo>
                          <a:lnTo>
                            <a:pt x="43661" y="59996"/>
                          </a:lnTo>
                          <a:cubicBezTo>
                            <a:pt x="44286" y="60142"/>
                            <a:pt x="44923" y="60213"/>
                            <a:pt x="45559" y="60213"/>
                          </a:cubicBezTo>
                          <a:cubicBezTo>
                            <a:pt x="46375" y="60213"/>
                            <a:pt x="47190" y="60096"/>
                            <a:pt x="47975" y="59874"/>
                          </a:cubicBezTo>
                          <a:cubicBezTo>
                            <a:pt x="48735" y="59722"/>
                            <a:pt x="49464" y="59510"/>
                            <a:pt x="50193" y="59267"/>
                          </a:cubicBezTo>
                          <a:cubicBezTo>
                            <a:pt x="50193" y="59267"/>
                            <a:pt x="50193" y="59297"/>
                            <a:pt x="50193" y="59327"/>
                          </a:cubicBezTo>
                          <a:cubicBezTo>
                            <a:pt x="50345" y="59692"/>
                            <a:pt x="50588" y="60026"/>
                            <a:pt x="50740" y="60360"/>
                          </a:cubicBezTo>
                          <a:cubicBezTo>
                            <a:pt x="50892" y="60725"/>
                            <a:pt x="51074" y="61059"/>
                            <a:pt x="51257" y="61424"/>
                          </a:cubicBezTo>
                          <a:cubicBezTo>
                            <a:pt x="51560" y="62122"/>
                            <a:pt x="51834" y="62821"/>
                            <a:pt x="52047" y="63550"/>
                          </a:cubicBezTo>
                          <a:cubicBezTo>
                            <a:pt x="52533" y="65039"/>
                            <a:pt x="52836" y="66558"/>
                            <a:pt x="52958" y="68078"/>
                          </a:cubicBezTo>
                          <a:cubicBezTo>
                            <a:pt x="53080" y="69688"/>
                            <a:pt x="53080" y="71298"/>
                            <a:pt x="52958" y="72939"/>
                          </a:cubicBezTo>
                          <a:cubicBezTo>
                            <a:pt x="52897" y="74519"/>
                            <a:pt x="52745" y="76129"/>
                            <a:pt x="52533" y="77709"/>
                          </a:cubicBezTo>
                          <a:cubicBezTo>
                            <a:pt x="52320" y="78955"/>
                            <a:pt x="51955" y="80200"/>
                            <a:pt x="51469" y="81385"/>
                          </a:cubicBezTo>
                          <a:cubicBezTo>
                            <a:pt x="52168" y="77770"/>
                            <a:pt x="52259" y="74063"/>
                            <a:pt x="51743" y="70447"/>
                          </a:cubicBezTo>
                          <a:cubicBezTo>
                            <a:pt x="51652" y="69931"/>
                            <a:pt x="51560" y="69414"/>
                            <a:pt x="51469" y="68898"/>
                          </a:cubicBezTo>
                          <a:cubicBezTo>
                            <a:pt x="51378" y="68351"/>
                            <a:pt x="51226" y="67834"/>
                            <a:pt x="51044" y="67348"/>
                          </a:cubicBezTo>
                          <a:cubicBezTo>
                            <a:pt x="51019" y="67287"/>
                            <a:pt x="50975" y="67260"/>
                            <a:pt x="50933" y="67260"/>
                          </a:cubicBezTo>
                          <a:cubicBezTo>
                            <a:pt x="50871" y="67260"/>
                            <a:pt x="50813" y="67318"/>
                            <a:pt x="50831" y="67409"/>
                          </a:cubicBezTo>
                          <a:cubicBezTo>
                            <a:pt x="50862" y="67895"/>
                            <a:pt x="50953" y="68351"/>
                            <a:pt x="51044" y="68837"/>
                          </a:cubicBezTo>
                          <a:cubicBezTo>
                            <a:pt x="51135" y="69293"/>
                            <a:pt x="51226" y="69749"/>
                            <a:pt x="51287" y="70204"/>
                          </a:cubicBezTo>
                          <a:cubicBezTo>
                            <a:pt x="51439" y="71146"/>
                            <a:pt x="51530" y="72088"/>
                            <a:pt x="51591" y="73030"/>
                          </a:cubicBezTo>
                          <a:cubicBezTo>
                            <a:pt x="51743" y="74914"/>
                            <a:pt x="51712" y="76797"/>
                            <a:pt x="51560" y="78651"/>
                          </a:cubicBezTo>
                          <a:cubicBezTo>
                            <a:pt x="51469" y="79714"/>
                            <a:pt x="51317" y="80778"/>
                            <a:pt x="51135" y="81841"/>
                          </a:cubicBezTo>
                          <a:cubicBezTo>
                            <a:pt x="51135" y="81902"/>
                            <a:pt x="51165" y="81962"/>
                            <a:pt x="51257" y="81962"/>
                          </a:cubicBezTo>
                          <a:cubicBezTo>
                            <a:pt x="51165" y="82145"/>
                            <a:pt x="51105" y="82327"/>
                            <a:pt x="51013" y="82509"/>
                          </a:cubicBezTo>
                          <a:cubicBezTo>
                            <a:pt x="51013" y="82418"/>
                            <a:pt x="50983" y="82357"/>
                            <a:pt x="50953" y="82297"/>
                          </a:cubicBezTo>
                          <a:cubicBezTo>
                            <a:pt x="50224" y="81659"/>
                            <a:pt x="49616" y="80899"/>
                            <a:pt x="49130" y="80079"/>
                          </a:cubicBezTo>
                          <a:cubicBezTo>
                            <a:pt x="48583" y="79198"/>
                            <a:pt x="48066" y="78317"/>
                            <a:pt x="47611" y="77405"/>
                          </a:cubicBezTo>
                          <a:cubicBezTo>
                            <a:pt x="46547" y="75552"/>
                            <a:pt x="45545" y="73668"/>
                            <a:pt x="44603" y="71784"/>
                          </a:cubicBezTo>
                          <a:cubicBezTo>
                            <a:pt x="43630" y="69900"/>
                            <a:pt x="42749" y="67986"/>
                            <a:pt x="41868" y="66103"/>
                          </a:cubicBezTo>
                          <a:cubicBezTo>
                            <a:pt x="41018" y="64158"/>
                            <a:pt x="40197" y="62214"/>
                            <a:pt x="39438" y="60239"/>
                          </a:cubicBezTo>
                          <a:cubicBezTo>
                            <a:pt x="38678" y="58294"/>
                            <a:pt x="37979" y="56319"/>
                            <a:pt x="37280" y="54344"/>
                          </a:cubicBezTo>
                          <a:close/>
                          <a:moveTo>
                            <a:pt x="36885" y="54375"/>
                          </a:moveTo>
                          <a:cubicBezTo>
                            <a:pt x="36916" y="56957"/>
                            <a:pt x="37220" y="59510"/>
                            <a:pt x="37797" y="62031"/>
                          </a:cubicBezTo>
                          <a:cubicBezTo>
                            <a:pt x="38344" y="64583"/>
                            <a:pt x="39103" y="67075"/>
                            <a:pt x="40076" y="69475"/>
                          </a:cubicBezTo>
                          <a:cubicBezTo>
                            <a:pt x="40349" y="70174"/>
                            <a:pt x="40623" y="70842"/>
                            <a:pt x="40957" y="71511"/>
                          </a:cubicBezTo>
                          <a:cubicBezTo>
                            <a:pt x="41230" y="72149"/>
                            <a:pt x="41564" y="72817"/>
                            <a:pt x="41959" y="73425"/>
                          </a:cubicBezTo>
                          <a:cubicBezTo>
                            <a:pt x="41985" y="73460"/>
                            <a:pt x="42019" y="73474"/>
                            <a:pt x="42052" y="73474"/>
                          </a:cubicBezTo>
                          <a:cubicBezTo>
                            <a:pt x="42135" y="73474"/>
                            <a:pt x="42216" y="73381"/>
                            <a:pt x="42172" y="73273"/>
                          </a:cubicBezTo>
                          <a:cubicBezTo>
                            <a:pt x="41929" y="72665"/>
                            <a:pt x="41625" y="72088"/>
                            <a:pt x="41382" y="71511"/>
                          </a:cubicBezTo>
                          <a:cubicBezTo>
                            <a:pt x="41109" y="70903"/>
                            <a:pt x="40866" y="70356"/>
                            <a:pt x="40623" y="69779"/>
                          </a:cubicBezTo>
                          <a:cubicBezTo>
                            <a:pt x="40106" y="68564"/>
                            <a:pt x="39681" y="67348"/>
                            <a:pt x="39286" y="66133"/>
                          </a:cubicBezTo>
                          <a:cubicBezTo>
                            <a:pt x="38496" y="63672"/>
                            <a:pt x="37919" y="61150"/>
                            <a:pt x="37554" y="58598"/>
                          </a:cubicBezTo>
                          <a:cubicBezTo>
                            <a:pt x="37402" y="57383"/>
                            <a:pt x="37280" y="56137"/>
                            <a:pt x="37159" y="54891"/>
                          </a:cubicBezTo>
                          <a:lnTo>
                            <a:pt x="37159" y="54891"/>
                          </a:lnTo>
                          <a:cubicBezTo>
                            <a:pt x="37675" y="56502"/>
                            <a:pt x="38222" y="58082"/>
                            <a:pt x="38830" y="59661"/>
                          </a:cubicBezTo>
                          <a:cubicBezTo>
                            <a:pt x="39590" y="61636"/>
                            <a:pt x="40380" y="63611"/>
                            <a:pt x="41230" y="65586"/>
                          </a:cubicBezTo>
                          <a:cubicBezTo>
                            <a:pt x="42051" y="67531"/>
                            <a:pt x="42962" y="69475"/>
                            <a:pt x="43904" y="71420"/>
                          </a:cubicBezTo>
                          <a:cubicBezTo>
                            <a:pt x="44846" y="73303"/>
                            <a:pt x="45848" y="75217"/>
                            <a:pt x="46881" y="77071"/>
                          </a:cubicBezTo>
                          <a:cubicBezTo>
                            <a:pt x="47398" y="77982"/>
                            <a:pt x="47914" y="78924"/>
                            <a:pt x="48461" y="79805"/>
                          </a:cubicBezTo>
                          <a:cubicBezTo>
                            <a:pt x="48826" y="80443"/>
                            <a:pt x="49221" y="81051"/>
                            <a:pt x="49646" y="81598"/>
                          </a:cubicBezTo>
                          <a:lnTo>
                            <a:pt x="49099" y="81112"/>
                          </a:lnTo>
                          <a:cubicBezTo>
                            <a:pt x="48613" y="80686"/>
                            <a:pt x="48158" y="80261"/>
                            <a:pt x="47732" y="79836"/>
                          </a:cubicBezTo>
                          <a:cubicBezTo>
                            <a:pt x="46821" y="78985"/>
                            <a:pt x="45970" y="78073"/>
                            <a:pt x="45150" y="77162"/>
                          </a:cubicBezTo>
                          <a:cubicBezTo>
                            <a:pt x="45118" y="77130"/>
                            <a:pt x="45084" y="77117"/>
                            <a:pt x="45054" y="77117"/>
                          </a:cubicBezTo>
                          <a:cubicBezTo>
                            <a:pt x="44966" y="77117"/>
                            <a:pt x="44900" y="77224"/>
                            <a:pt x="44967" y="77314"/>
                          </a:cubicBezTo>
                          <a:cubicBezTo>
                            <a:pt x="45757" y="78256"/>
                            <a:pt x="46608" y="79198"/>
                            <a:pt x="47489" y="80079"/>
                          </a:cubicBezTo>
                          <a:cubicBezTo>
                            <a:pt x="47914" y="80504"/>
                            <a:pt x="48370" y="80929"/>
                            <a:pt x="48826" y="81355"/>
                          </a:cubicBezTo>
                          <a:cubicBezTo>
                            <a:pt x="49039" y="81537"/>
                            <a:pt x="49282" y="81750"/>
                            <a:pt x="49525" y="81962"/>
                          </a:cubicBezTo>
                          <a:cubicBezTo>
                            <a:pt x="49555" y="81993"/>
                            <a:pt x="49616" y="82054"/>
                            <a:pt x="49677" y="82084"/>
                          </a:cubicBezTo>
                          <a:cubicBezTo>
                            <a:pt x="49403" y="82023"/>
                            <a:pt x="49160" y="81932"/>
                            <a:pt x="48917" y="81841"/>
                          </a:cubicBezTo>
                          <a:cubicBezTo>
                            <a:pt x="48401" y="81659"/>
                            <a:pt x="47884" y="81446"/>
                            <a:pt x="47368" y="81203"/>
                          </a:cubicBezTo>
                          <a:cubicBezTo>
                            <a:pt x="46335" y="80717"/>
                            <a:pt x="45362" y="80109"/>
                            <a:pt x="44451" y="79441"/>
                          </a:cubicBezTo>
                          <a:cubicBezTo>
                            <a:pt x="44433" y="79423"/>
                            <a:pt x="44414" y="79416"/>
                            <a:pt x="44396" y="79416"/>
                          </a:cubicBezTo>
                          <a:cubicBezTo>
                            <a:pt x="44321" y="79416"/>
                            <a:pt x="44256" y="79544"/>
                            <a:pt x="44329" y="79593"/>
                          </a:cubicBezTo>
                          <a:cubicBezTo>
                            <a:pt x="45241" y="80322"/>
                            <a:pt x="46213" y="80960"/>
                            <a:pt x="47246" y="81476"/>
                          </a:cubicBezTo>
                          <a:cubicBezTo>
                            <a:pt x="47732" y="81719"/>
                            <a:pt x="48279" y="81962"/>
                            <a:pt x="48796" y="82175"/>
                          </a:cubicBezTo>
                          <a:cubicBezTo>
                            <a:pt x="49069" y="82266"/>
                            <a:pt x="49342" y="82357"/>
                            <a:pt x="49646" y="82449"/>
                          </a:cubicBezTo>
                          <a:lnTo>
                            <a:pt x="50011" y="82570"/>
                          </a:lnTo>
                          <a:cubicBezTo>
                            <a:pt x="49373" y="82631"/>
                            <a:pt x="48735" y="82661"/>
                            <a:pt x="48097" y="82661"/>
                          </a:cubicBezTo>
                          <a:cubicBezTo>
                            <a:pt x="47124" y="82661"/>
                            <a:pt x="46152" y="82600"/>
                            <a:pt x="45180" y="82449"/>
                          </a:cubicBezTo>
                          <a:cubicBezTo>
                            <a:pt x="43357" y="82205"/>
                            <a:pt x="41564" y="81689"/>
                            <a:pt x="39863" y="80929"/>
                          </a:cubicBezTo>
                          <a:cubicBezTo>
                            <a:pt x="38313" y="80231"/>
                            <a:pt x="36855" y="79289"/>
                            <a:pt x="35549" y="78165"/>
                          </a:cubicBezTo>
                          <a:cubicBezTo>
                            <a:pt x="34181" y="76858"/>
                            <a:pt x="32997" y="75400"/>
                            <a:pt x="31994" y="73789"/>
                          </a:cubicBezTo>
                          <a:cubicBezTo>
                            <a:pt x="30870" y="72179"/>
                            <a:pt x="29837" y="70326"/>
                            <a:pt x="29746" y="68321"/>
                          </a:cubicBezTo>
                          <a:lnTo>
                            <a:pt x="29746" y="68321"/>
                          </a:lnTo>
                          <a:cubicBezTo>
                            <a:pt x="30201" y="68989"/>
                            <a:pt x="30657" y="69597"/>
                            <a:pt x="31174" y="70204"/>
                          </a:cubicBezTo>
                          <a:cubicBezTo>
                            <a:pt x="31720" y="70842"/>
                            <a:pt x="32298" y="71480"/>
                            <a:pt x="32905" y="72058"/>
                          </a:cubicBezTo>
                          <a:cubicBezTo>
                            <a:pt x="34090" y="73273"/>
                            <a:pt x="35366" y="74397"/>
                            <a:pt x="36734" y="75400"/>
                          </a:cubicBezTo>
                          <a:cubicBezTo>
                            <a:pt x="37463" y="76007"/>
                            <a:pt x="38253" y="76494"/>
                            <a:pt x="39103" y="76919"/>
                          </a:cubicBezTo>
                          <a:cubicBezTo>
                            <a:pt x="39118" y="76929"/>
                            <a:pt x="39133" y="76933"/>
                            <a:pt x="39145" y="76933"/>
                          </a:cubicBezTo>
                          <a:cubicBezTo>
                            <a:pt x="39211" y="76933"/>
                            <a:pt x="39245" y="76823"/>
                            <a:pt x="39195" y="76797"/>
                          </a:cubicBezTo>
                          <a:cubicBezTo>
                            <a:pt x="38557" y="76250"/>
                            <a:pt x="37858" y="75795"/>
                            <a:pt x="37189" y="75278"/>
                          </a:cubicBezTo>
                          <a:cubicBezTo>
                            <a:pt x="36491" y="74792"/>
                            <a:pt x="35852" y="74276"/>
                            <a:pt x="35214" y="73729"/>
                          </a:cubicBezTo>
                          <a:cubicBezTo>
                            <a:pt x="33938" y="72635"/>
                            <a:pt x="32753" y="71450"/>
                            <a:pt x="31660" y="70204"/>
                          </a:cubicBezTo>
                          <a:cubicBezTo>
                            <a:pt x="31143" y="69627"/>
                            <a:pt x="30657" y="69019"/>
                            <a:pt x="30141" y="68412"/>
                          </a:cubicBezTo>
                          <a:lnTo>
                            <a:pt x="30141" y="68412"/>
                          </a:lnTo>
                          <a:cubicBezTo>
                            <a:pt x="31417" y="69232"/>
                            <a:pt x="32784" y="69870"/>
                            <a:pt x="34273" y="70265"/>
                          </a:cubicBezTo>
                          <a:cubicBezTo>
                            <a:pt x="34698" y="70387"/>
                            <a:pt x="35154" y="70478"/>
                            <a:pt x="35640" y="70508"/>
                          </a:cubicBezTo>
                          <a:cubicBezTo>
                            <a:pt x="35655" y="70554"/>
                            <a:pt x="35693" y="70576"/>
                            <a:pt x="35735" y="70576"/>
                          </a:cubicBezTo>
                          <a:cubicBezTo>
                            <a:pt x="35777" y="70576"/>
                            <a:pt x="35822" y="70554"/>
                            <a:pt x="35852" y="70508"/>
                          </a:cubicBezTo>
                          <a:cubicBezTo>
                            <a:pt x="35944" y="70478"/>
                            <a:pt x="35974" y="70295"/>
                            <a:pt x="35852" y="70265"/>
                          </a:cubicBezTo>
                          <a:lnTo>
                            <a:pt x="35822" y="70265"/>
                          </a:lnTo>
                          <a:cubicBezTo>
                            <a:pt x="35458" y="69262"/>
                            <a:pt x="35245" y="68260"/>
                            <a:pt x="35184" y="67227"/>
                          </a:cubicBezTo>
                          <a:cubicBezTo>
                            <a:pt x="35123" y="66467"/>
                            <a:pt x="35154" y="65738"/>
                            <a:pt x="35245" y="64978"/>
                          </a:cubicBezTo>
                          <a:cubicBezTo>
                            <a:pt x="35275" y="64978"/>
                            <a:pt x="35275" y="64918"/>
                            <a:pt x="35275" y="64887"/>
                          </a:cubicBezTo>
                          <a:lnTo>
                            <a:pt x="35275" y="64735"/>
                          </a:lnTo>
                          <a:cubicBezTo>
                            <a:pt x="35306" y="64462"/>
                            <a:pt x="35336" y="64189"/>
                            <a:pt x="35366" y="63945"/>
                          </a:cubicBezTo>
                          <a:cubicBezTo>
                            <a:pt x="35609" y="62001"/>
                            <a:pt x="35822" y="60056"/>
                            <a:pt x="36126" y="58112"/>
                          </a:cubicBezTo>
                          <a:lnTo>
                            <a:pt x="36126" y="58142"/>
                          </a:lnTo>
                          <a:cubicBezTo>
                            <a:pt x="36126" y="59206"/>
                            <a:pt x="36187" y="60269"/>
                            <a:pt x="36247" y="61333"/>
                          </a:cubicBezTo>
                          <a:cubicBezTo>
                            <a:pt x="36430" y="63459"/>
                            <a:pt x="36825" y="65586"/>
                            <a:pt x="37432" y="67652"/>
                          </a:cubicBezTo>
                          <a:cubicBezTo>
                            <a:pt x="37615" y="68229"/>
                            <a:pt x="37797" y="68807"/>
                            <a:pt x="38010" y="69354"/>
                          </a:cubicBezTo>
                          <a:cubicBezTo>
                            <a:pt x="38192" y="69931"/>
                            <a:pt x="38435" y="70478"/>
                            <a:pt x="38708" y="71025"/>
                          </a:cubicBezTo>
                          <a:cubicBezTo>
                            <a:pt x="38732" y="71061"/>
                            <a:pt x="38771" y="71078"/>
                            <a:pt x="38806" y="71078"/>
                          </a:cubicBezTo>
                          <a:cubicBezTo>
                            <a:pt x="38861" y="71078"/>
                            <a:pt x="38909" y="71037"/>
                            <a:pt x="38891" y="70964"/>
                          </a:cubicBezTo>
                          <a:cubicBezTo>
                            <a:pt x="38587" y="69961"/>
                            <a:pt x="38192" y="68989"/>
                            <a:pt x="37888" y="67986"/>
                          </a:cubicBezTo>
                          <a:cubicBezTo>
                            <a:pt x="37584" y="66953"/>
                            <a:pt x="37311" y="65920"/>
                            <a:pt x="37098" y="64887"/>
                          </a:cubicBezTo>
                          <a:cubicBezTo>
                            <a:pt x="36673" y="62791"/>
                            <a:pt x="36460" y="60664"/>
                            <a:pt x="36460" y="58537"/>
                          </a:cubicBezTo>
                          <a:cubicBezTo>
                            <a:pt x="36460" y="57747"/>
                            <a:pt x="36460" y="56957"/>
                            <a:pt x="36491" y="56137"/>
                          </a:cubicBezTo>
                          <a:cubicBezTo>
                            <a:pt x="36612" y="55560"/>
                            <a:pt x="36764" y="54952"/>
                            <a:pt x="36885" y="54375"/>
                          </a:cubicBezTo>
                          <a:close/>
                          <a:moveTo>
                            <a:pt x="58114" y="1"/>
                          </a:moveTo>
                          <a:cubicBezTo>
                            <a:pt x="58087" y="1"/>
                            <a:pt x="58059" y="7"/>
                            <a:pt x="58032" y="20"/>
                          </a:cubicBezTo>
                          <a:cubicBezTo>
                            <a:pt x="57120" y="628"/>
                            <a:pt x="56239" y="1296"/>
                            <a:pt x="55449" y="2056"/>
                          </a:cubicBezTo>
                          <a:cubicBezTo>
                            <a:pt x="54659" y="2815"/>
                            <a:pt x="53900" y="3605"/>
                            <a:pt x="53171" y="4426"/>
                          </a:cubicBezTo>
                          <a:cubicBezTo>
                            <a:pt x="51743" y="6097"/>
                            <a:pt x="50497" y="7889"/>
                            <a:pt x="49403" y="9803"/>
                          </a:cubicBezTo>
                          <a:cubicBezTo>
                            <a:pt x="48188" y="11930"/>
                            <a:pt x="47124" y="14087"/>
                            <a:pt x="46183" y="16336"/>
                          </a:cubicBezTo>
                          <a:cubicBezTo>
                            <a:pt x="45210" y="18584"/>
                            <a:pt x="44360" y="20832"/>
                            <a:pt x="43479" y="23111"/>
                          </a:cubicBezTo>
                          <a:cubicBezTo>
                            <a:pt x="43296" y="23597"/>
                            <a:pt x="43114" y="24114"/>
                            <a:pt x="42932" y="24600"/>
                          </a:cubicBezTo>
                          <a:cubicBezTo>
                            <a:pt x="42354" y="22594"/>
                            <a:pt x="41473" y="20711"/>
                            <a:pt x="40288" y="19009"/>
                          </a:cubicBezTo>
                          <a:cubicBezTo>
                            <a:pt x="38921" y="17095"/>
                            <a:pt x="37402" y="15272"/>
                            <a:pt x="35701" y="13632"/>
                          </a:cubicBezTo>
                          <a:cubicBezTo>
                            <a:pt x="35275" y="13206"/>
                            <a:pt x="34880" y="12811"/>
                            <a:pt x="34455" y="12386"/>
                          </a:cubicBezTo>
                          <a:lnTo>
                            <a:pt x="33817" y="11778"/>
                          </a:lnTo>
                          <a:cubicBezTo>
                            <a:pt x="33635" y="11566"/>
                            <a:pt x="33422" y="11383"/>
                            <a:pt x="33209" y="11201"/>
                          </a:cubicBezTo>
                          <a:cubicBezTo>
                            <a:pt x="33037" y="11066"/>
                            <a:pt x="32830" y="11000"/>
                            <a:pt x="32627" y="11000"/>
                          </a:cubicBezTo>
                          <a:cubicBezTo>
                            <a:pt x="32327" y="11000"/>
                            <a:pt x="32035" y="11142"/>
                            <a:pt x="31872" y="11414"/>
                          </a:cubicBezTo>
                          <a:cubicBezTo>
                            <a:pt x="31538" y="11900"/>
                            <a:pt x="31295" y="12416"/>
                            <a:pt x="31143" y="12963"/>
                          </a:cubicBezTo>
                          <a:cubicBezTo>
                            <a:pt x="30232" y="15272"/>
                            <a:pt x="29502" y="17672"/>
                            <a:pt x="28956" y="20073"/>
                          </a:cubicBezTo>
                          <a:cubicBezTo>
                            <a:pt x="28378" y="22503"/>
                            <a:pt x="27983" y="24964"/>
                            <a:pt x="27801" y="27425"/>
                          </a:cubicBezTo>
                          <a:lnTo>
                            <a:pt x="27771" y="27881"/>
                          </a:lnTo>
                          <a:cubicBezTo>
                            <a:pt x="27285" y="27395"/>
                            <a:pt x="26768" y="26939"/>
                            <a:pt x="26252" y="26483"/>
                          </a:cubicBezTo>
                          <a:cubicBezTo>
                            <a:pt x="25674" y="25997"/>
                            <a:pt x="25127" y="25481"/>
                            <a:pt x="24520" y="24964"/>
                          </a:cubicBezTo>
                          <a:cubicBezTo>
                            <a:pt x="24489" y="24934"/>
                            <a:pt x="24451" y="24919"/>
                            <a:pt x="24413" y="24919"/>
                          </a:cubicBezTo>
                          <a:cubicBezTo>
                            <a:pt x="24375" y="24919"/>
                            <a:pt x="24337" y="24934"/>
                            <a:pt x="24307" y="24964"/>
                          </a:cubicBezTo>
                          <a:cubicBezTo>
                            <a:pt x="24307" y="24964"/>
                            <a:pt x="24277" y="24934"/>
                            <a:pt x="24246" y="24904"/>
                          </a:cubicBezTo>
                          <a:cubicBezTo>
                            <a:pt x="24225" y="24898"/>
                            <a:pt x="24205" y="24896"/>
                            <a:pt x="24184" y="24896"/>
                          </a:cubicBezTo>
                          <a:cubicBezTo>
                            <a:pt x="24085" y="24896"/>
                            <a:pt x="23993" y="24955"/>
                            <a:pt x="23942" y="25055"/>
                          </a:cubicBezTo>
                          <a:cubicBezTo>
                            <a:pt x="22302" y="28155"/>
                            <a:pt x="21117" y="31497"/>
                            <a:pt x="20418" y="34960"/>
                          </a:cubicBezTo>
                          <a:cubicBezTo>
                            <a:pt x="20357" y="34717"/>
                            <a:pt x="20266" y="34505"/>
                            <a:pt x="20205" y="34292"/>
                          </a:cubicBezTo>
                          <a:cubicBezTo>
                            <a:pt x="20084" y="33958"/>
                            <a:pt x="19993" y="33654"/>
                            <a:pt x="19871" y="33350"/>
                          </a:cubicBezTo>
                          <a:cubicBezTo>
                            <a:pt x="19628" y="32712"/>
                            <a:pt x="19385" y="32044"/>
                            <a:pt x="19112" y="31436"/>
                          </a:cubicBezTo>
                          <a:cubicBezTo>
                            <a:pt x="18595" y="30190"/>
                            <a:pt x="17987" y="28944"/>
                            <a:pt x="17319" y="27760"/>
                          </a:cubicBezTo>
                          <a:cubicBezTo>
                            <a:pt x="16043" y="25390"/>
                            <a:pt x="14524" y="23141"/>
                            <a:pt x="12762" y="21075"/>
                          </a:cubicBezTo>
                          <a:cubicBezTo>
                            <a:pt x="12275" y="20468"/>
                            <a:pt x="11789" y="19890"/>
                            <a:pt x="11242" y="19344"/>
                          </a:cubicBezTo>
                          <a:cubicBezTo>
                            <a:pt x="10756" y="18766"/>
                            <a:pt x="10179" y="18250"/>
                            <a:pt x="9571" y="17794"/>
                          </a:cubicBezTo>
                          <a:cubicBezTo>
                            <a:pt x="9571" y="17764"/>
                            <a:pt x="9541" y="17764"/>
                            <a:pt x="9511" y="17764"/>
                          </a:cubicBezTo>
                          <a:cubicBezTo>
                            <a:pt x="9470" y="17736"/>
                            <a:pt x="9429" y="17721"/>
                            <a:pt x="9390" y="17721"/>
                          </a:cubicBezTo>
                          <a:cubicBezTo>
                            <a:pt x="9344" y="17721"/>
                            <a:pt x="9301" y="17744"/>
                            <a:pt x="9268" y="17794"/>
                          </a:cubicBezTo>
                          <a:cubicBezTo>
                            <a:pt x="8812" y="18402"/>
                            <a:pt x="8417" y="19070"/>
                            <a:pt x="8052" y="19769"/>
                          </a:cubicBezTo>
                          <a:cubicBezTo>
                            <a:pt x="7688" y="20407"/>
                            <a:pt x="7353" y="21075"/>
                            <a:pt x="7080" y="21774"/>
                          </a:cubicBezTo>
                          <a:cubicBezTo>
                            <a:pt x="6472" y="23172"/>
                            <a:pt x="5986" y="24600"/>
                            <a:pt x="5622" y="26058"/>
                          </a:cubicBezTo>
                          <a:cubicBezTo>
                            <a:pt x="4892" y="29005"/>
                            <a:pt x="4649" y="32044"/>
                            <a:pt x="4923" y="35051"/>
                          </a:cubicBezTo>
                          <a:cubicBezTo>
                            <a:pt x="4984" y="35902"/>
                            <a:pt x="5105" y="36722"/>
                            <a:pt x="5257" y="37573"/>
                          </a:cubicBezTo>
                          <a:cubicBezTo>
                            <a:pt x="5379" y="38333"/>
                            <a:pt x="5561" y="39062"/>
                            <a:pt x="5834" y="39822"/>
                          </a:cubicBezTo>
                          <a:cubicBezTo>
                            <a:pt x="4801" y="39518"/>
                            <a:pt x="3859" y="39062"/>
                            <a:pt x="3009" y="38454"/>
                          </a:cubicBezTo>
                          <a:cubicBezTo>
                            <a:pt x="2766" y="38272"/>
                            <a:pt x="2553" y="38090"/>
                            <a:pt x="2340" y="37877"/>
                          </a:cubicBezTo>
                          <a:cubicBezTo>
                            <a:pt x="2158" y="37695"/>
                            <a:pt x="1976" y="37512"/>
                            <a:pt x="1763" y="37330"/>
                          </a:cubicBezTo>
                          <a:cubicBezTo>
                            <a:pt x="1543" y="37144"/>
                            <a:pt x="1267" y="37015"/>
                            <a:pt x="998" y="37015"/>
                          </a:cubicBezTo>
                          <a:cubicBezTo>
                            <a:pt x="782" y="37015"/>
                            <a:pt x="571" y="37097"/>
                            <a:pt x="396" y="37300"/>
                          </a:cubicBezTo>
                          <a:cubicBezTo>
                            <a:pt x="31" y="37725"/>
                            <a:pt x="62" y="38394"/>
                            <a:pt x="31" y="38880"/>
                          </a:cubicBezTo>
                          <a:cubicBezTo>
                            <a:pt x="1" y="39548"/>
                            <a:pt x="31" y="40216"/>
                            <a:pt x="122" y="40885"/>
                          </a:cubicBezTo>
                          <a:cubicBezTo>
                            <a:pt x="335" y="42191"/>
                            <a:pt x="669" y="43467"/>
                            <a:pt x="1186" y="44713"/>
                          </a:cubicBezTo>
                          <a:cubicBezTo>
                            <a:pt x="2036" y="46961"/>
                            <a:pt x="3252" y="49088"/>
                            <a:pt x="4771" y="50942"/>
                          </a:cubicBezTo>
                          <a:cubicBezTo>
                            <a:pt x="6260" y="52795"/>
                            <a:pt x="8113" y="54344"/>
                            <a:pt x="10209" y="55469"/>
                          </a:cubicBezTo>
                          <a:cubicBezTo>
                            <a:pt x="12245" y="56532"/>
                            <a:pt x="14524" y="57140"/>
                            <a:pt x="16833" y="57200"/>
                          </a:cubicBezTo>
                          <a:lnTo>
                            <a:pt x="17653" y="57200"/>
                          </a:lnTo>
                          <a:cubicBezTo>
                            <a:pt x="17714" y="57170"/>
                            <a:pt x="17744" y="57170"/>
                            <a:pt x="17775" y="57140"/>
                          </a:cubicBezTo>
                          <a:cubicBezTo>
                            <a:pt x="19294" y="59327"/>
                            <a:pt x="21178" y="61241"/>
                            <a:pt x="23335" y="62821"/>
                          </a:cubicBezTo>
                          <a:cubicBezTo>
                            <a:pt x="24672" y="63794"/>
                            <a:pt x="26069" y="64644"/>
                            <a:pt x="27588" y="65282"/>
                          </a:cubicBezTo>
                          <a:cubicBezTo>
                            <a:pt x="27588" y="65313"/>
                            <a:pt x="27588" y="65343"/>
                            <a:pt x="27619" y="65373"/>
                          </a:cubicBezTo>
                          <a:cubicBezTo>
                            <a:pt x="27831" y="65677"/>
                            <a:pt x="28105" y="65890"/>
                            <a:pt x="28439" y="66042"/>
                          </a:cubicBezTo>
                          <a:cubicBezTo>
                            <a:pt x="28743" y="66224"/>
                            <a:pt x="29077" y="66376"/>
                            <a:pt x="29411" y="66498"/>
                          </a:cubicBezTo>
                          <a:cubicBezTo>
                            <a:pt x="30232" y="66771"/>
                            <a:pt x="31052" y="67044"/>
                            <a:pt x="31872" y="67348"/>
                          </a:cubicBezTo>
                          <a:lnTo>
                            <a:pt x="31963" y="67348"/>
                          </a:lnTo>
                          <a:cubicBezTo>
                            <a:pt x="32875" y="67895"/>
                            <a:pt x="33908" y="68321"/>
                            <a:pt x="34941" y="68564"/>
                          </a:cubicBezTo>
                          <a:cubicBezTo>
                            <a:pt x="35063" y="69111"/>
                            <a:pt x="35245" y="69657"/>
                            <a:pt x="35458" y="70174"/>
                          </a:cubicBezTo>
                          <a:cubicBezTo>
                            <a:pt x="34485" y="69961"/>
                            <a:pt x="33513" y="69627"/>
                            <a:pt x="32602" y="69262"/>
                          </a:cubicBezTo>
                          <a:cubicBezTo>
                            <a:pt x="31538" y="68807"/>
                            <a:pt x="30566" y="68229"/>
                            <a:pt x="29654" y="67561"/>
                          </a:cubicBezTo>
                          <a:cubicBezTo>
                            <a:pt x="29613" y="67536"/>
                            <a:pt x="29568" y="67525"/>
                            <a:pt x="29526" y="67525"/>
                          </a:cubicBezTo>
                          <a:cubicBezTo>
                            <a:pt x="29414" y="67525"/>
                            <a:pt x="29312" y="67603"/>
                            <a:pt x="29290" y="67713"/>
                          </a:cubicBezTo>
                          <a:cubicBezTo>
                            <a:pt x="29199" y="69749"/>
                            <a:pt x="30049" y="71632"/>
                            <a:pt x="31113" y="73303"/>
                          </a:cubicBezTo>
                          <a:cubicBezTo>
                            <a:pt x="31660" y="74184"/>
                            <a:pt x="32237" y="75005"/>
                            <a:pt x="32845" y="75825"/>
                          </a:cubicBezTo>
                          <a:cubicBezTo>
                            <a:pt x="33422" y="76615"/>
                            <a:pt x="34060" y="77344"/>
                            <a:pt x="34759" y="78013"/>
                          </a:cubicBezTo>
                          <a:cubicBezTo>
                            <a:pt x="36035" y="79258"/>
                            <a:pt x="37493" y="80261"/>
                            <a:pt x="39073" y="81051"/>
                          </a:cubicBezTo>
                          <a:cubicBezTo>
                            <a:pt x="40744" y="81871"/>
                            <a:pt x="42537" y="82479"/>
                            <a:pt x="44390" y="82783"/>
                          </a:cubicBezTo>
                          <a:cubicBezTo>
                            <a:pt x="45594" y="83009"/>
                            <a:pt x="46821" y="83118"/>
                            <a:pt x="48057" y="83118"/>
                          </a:cubicBezTo>
                          <a:cubicBezTo>
                            <a:pt x="48818" y="83118"/>
                            <a:pt x="49581" y="83076"/>
                            <a:pt x="50345" y="82995"/>
                          </a:cubicBezTo>
                          <a:cubicBezTo>
                            <a:pt x="50588" y="82965"/>
                            <a:pt x="50801" y="82935"/>
                            <a:pt x="51074" y="82874"/>
                          </a:cubicBezTo>
                          <a:cubicBezTo>
                            <a:pt x="51135" y="82844"/>
                            <a:pt x="51196" y="82783"/>
                            <a:pt x="51196" y="82722"/>
                          </a:cubicBezTo>
                          <a:cubicBezTo>
                            <a:pt x="51226" y="82722"/>
                            <a:pt x="51257" y="82692"/>
                            <a:pt x="51287" y="82661"/>
                          </a:cubicBezTo>
                          <a:cubicBezTo>
                            <a:pt x="52047" y="81324"/>
                            <a:pt x="52563" y="79896"/>
                            <a:pt x="52867" y="78408"/>
                          </a:cubicBezTo>
                          <a:cubicBezTo>
                            <a:pt x="53140" y="77010"/>
                            <a:pt x="53292" y="75582"/>
                            <a:pt x="53383" y="74154"/>
                          </a:cubicBezTo>
                          <a:cubicBezTo>
                            <a:pt x="55201" y="74597"/>
                            <a:pt x="57073" y="74825"/>
                            <a:pt x="58957" y="74825"/>
                          </a:cubicBezTo>
                          <a:cubicBezTo>
                            <a:pt x="59529" y="74825"/>
                            <a:pt x="60102" y="74804"/>
                            <a:pt x="60675" y="74762"/>
                          </a:cubicBezTo>
                          <a:cubicBezTo>
                            <a:pt x="63136" y="74610"/>
                            <a:pt x="65567" y="74124"/>
                            <a:pt x="67906" y="73303"/>
                          </a:cubicBezTo>
                          <a:cubicBezTo>
                            <a:pt x="70063" y="72544"/>
                            <a:pt x="72099" y="71480"/>
                            <a:pt x="74013" y="70174"/>
                          </a:cubicBezTo>
                          <a:cubicBezTo>
                            <a:pt x="75775" y="68928"/>
                            <a:pt x="77416" y="67470"/>
                            <a:pt x="78844" y="65829"/>
                          </a:cubicBezTo>
                          <a:cubicBezTo>
                            <a:pt x="80302" y="64189"/>
                            <a:pt x="81518" y="62366"/>
                            <a:pt x="82490" y="60421"/>
                          </a:cubicBezTo>
                          <a:lnTo>
                            <a:pt x="82551" y="60269"/>
                          </a:lnTo>
                          <a:cubicBezTo>
                            <a:pt x="82551" y="60239"/>
                            <a:pt x="82581" y="60208"/>
                            <a:pt x="82581" y="60208"/>
                          </a:cubicBezTo>
                          <a:cubicBezTo>
                            <a:pt x="82642" y="60087"/>
                            <a:pt x="82672" y="59965"/>
                            <a:pt x="82733" y="59874"/>
                          </a:cubicBezTo>
                          <a:cubicBezTo>
                            <a:pt x="82763" y="59844"/>
                            <a:pt x="82763" y="59783"/>
                            <a:pt x="82763" y="59753"/>
                          </a:cubicBezTo>
                          <a:cubicBezTo>
                            <a:pt x="82763" y="59722"/>
                            <a:pt x="82794" y="59692"/>
                            <a:pt x="82794" y="59661"/>
                          </a:cubicBezTo>
                          <a:cubicBezTo>
                            <a:pt x="82835" y="59537"/>
                            <a:pt x="82722" y="59427"/>
                            <a:pt x="82616" y="59427"/>
                          </a:cubicBezTo>
                          <a:cubicBezTo>
                            <a:pt x="82567" y="59427"/>
                            <a:pt x="82519" y="59451"/>
                            <a:pt x="82490" y="59510"/>
                          </a:cubicBezTo>
                          <a:lnTo>
                            <a:pt x="82460" y="59540"/>
                          </a:lnTo>
                          <a:cubicBezTo>
                            <a:pt x="81335" y="59661"/>
                            <a:pt x="80272" y="59874"/>
                            <a:pt x="79209" y="60208"/>
                          </a:cubicBezTo>
                          <a:cubicBezTo>
                            <a:pt x="78115" y="60573"/>
                            <a:pt x="77082" y="60998"/>
                            <a:pt x="76079" y="61576"/>
                          </a:cubicBezTo>
                          <a:cubicBezTo>
                            <a:pt x="75867" y="61697"/>
                            <a:pt x="75624" y="61819"/>
                            <a:pt x="75411" y="61971"/>
                          </a:cubicBezTo>
                          <a:cubicBezTo>
                            <a:pt x="76049" y="61120"/>
                            <a:pt x="76657" y="60239"/>
                            <a:pt x="77234" y="59327"/>
                          </a:cubicBezTo>
                          <a:cubicBezTo>
                            <a:pt x="79513" y="55651"/>
                            <a:pt x="81153" y="51610"/>
                            <a:pt x="82065" y="47356"/>
                          </a:cubicBezTo>
                          <a:cubicBezTo>
                            <a:pt x="82217" y="46566"/>
                            <a:pt x="82369" y="45777"/>
                            <a:pt x="82490" y="44956"/>
                          </a:cubicBezTo>
                          <a:cubicBezTo>
                            <a:pt x="82612" y="44288"/>
                            <a:pt x="82672" y="43619"/>
                            <a:pt x="82703" y="42921"/>
                          </a:cubicBezTo>
                          <a:cubicBezTo>
                            <a:pt x="82733" y="42829"/>
                            <a:pt x="82733" y="42738"/>
                            <a:pt x="82703" y="42678"/>
                          </a:cubicBezTo>
                          <a:lnTo>
                            <a:pt x="82703" y="42586"/>
                          </a:lnTo>
                          <a:lnTo>
                            <a:pt x="82763" y="42526"/>
                          </a:lnTo>
                          <a:cubicBezTo>
                            <a:pt x="82942" y="42424"/>
                            <a:pt x="82842" y="42194"/>
                            <a:pt x="82680" y="42194"/>
                          </a:cubicBezTo>
                          <a:cubicBezTo>
                            <a:pt x="82649" y="42194"/>
                            <a:pt x="82616" y="42202"/>
                            <a:pt x="82581" y="42222"/>
                          </a:cubicBezTo>
                          <a:cubicBezTo>
                            <a:pt x="81305" y="42738"/>
                            <a:pt x="80090" y="43346"/>
                            <a:pt x="78874" y="43984"/>
                          </a:cubicBezTo>
                          <a:cubicBezTo>
                            <a:pt x="77659" y="44652"/>
                            <a:pt x="76444" y="45351"/>
                            <a:pt x="75289" y="46111"/>
                          </a:cubicBezTo>
                          <a:cubicBezTo>
                            <a:pt x="72980" y="47600"/>
                            <a:pt x="70793" y="49271"/>
                            <a:pt x="68757" y="51124"/>
                          </a:cubicBezTo>
                          <a:cubicBezTo>
                            <a:pt x="68210" y="51640"/>
                            <a:pt x="67633" y="52157"/>
                            <a:pt x="67086" y="52734"/>
                          </a:cubicBezTo>
                          <a:cubicBezTo>
                            <a:pt x="66600" y="53190"/>
                            <a:pt x="66144" y="53706"/>
                            <a:pt x="65719" y="54223"/>
                          </a:cubicBezTo>
                          <a:lnTo>
                            <a:pt x="65719" y="54071"/>
                          </a:lnTo>
                          <a:lnTo>
                            <a:pt x="65719" y="53706"/>
                          </a:lnTo>
                          <a:lnTo>
                            <a:pt x="65719" y="52916"/>
                          </a:lnTo>
                          <a:cubicBezTo>
                            <a:pt x="65749" y="52400"/>
                            <a:pt x="65840" y="51853"/>
                            <a:pt x="65931" y="51337"/>
                          </a:cubicBezTo>
                          <a:cubicBezTo>
                            <a:pt x="65931" y="51306"/>
                            <a:pt x="65931" y="51245"/>
                            <a:pt x="65901" y="51215"/>
                          </a:cubicBezTo>
                          <a:cubicBezTo>
                            <a:pt x="66387" y="50790"/>
                            <a:pt x="66904" y="50364"/>
                            <a:pt x="67359" y="49909"/>
                          </a:cubicBezTo>
                          <a:cubicBezTo>
                            <a:pt x="68423" y="48906"/>
                            <a:pt x="69395" y="47812"/>
                            <a:pt x="70276" y="46658"/>
                          </a:cubicBezTo>
                          <a:cubicBezTo>
                            <a:pt x="71157" y="45533"/>
                            <a:pt x="72038" y="44197"/>
                            <a:pt x="72190" y="42708"/>
                          </a:cubicBezTo>
                          <a:cubicBezTo>
                            <a:pt x="72251" y="42009"/>
                            <a:pt x="72130" y="41310"/>
                            <a:pt x="71826" y="40672"/>
                          </a:cubicBezTo>
                          <a:cubicBezTo>
                            <a:pt x="71522" y="40034"/>
                            <a:pt x="71005" y="39548"/>
                            <a:pt x="70367" y="39244"/>
                          </a:cubicBezTo>
                          <a:cubicBezTo>
                            <a:pt x="69669" y="38940"/>
                            <a:pt x="68939" y="38789"/>
                            <a:pt x="68149" y="38789"/>
                          </a:cubicBezTo>
                          <a:cubicBezTo>
                            <a:pt x="68067" y="38785"/>
                            <a:pt x="67984" y="38784"/>
                            <a:pt x="67901" y="38784"/>
                          </a:cubicBezTo>
                          <a:cubicBezTo>
                            <a:pt x="67164" y="38784"/>
                            <a:pt x="66429" y="38904"/>
                            <a:pt x="65719" y="39123"/>
                          </a:cubicBezTo>
                          <a:cubicBezTo>
                            <a:pt x="65567" y="39183"/>
                            <a:pt x="65385" y="39244"/>
                            <a:pt x="65233" y="39305"/>
                          </a:cubicBezTo>
                          <a:cubicBezTo>
                            <a:pt x="65871" y="37361"/>
                            <a:pt x="66448" y="35386"/>
                            <a:pt x="66964" y="33411"/>
                          </a:cubicBezTo>
                          <a:cubicBezTo>
                            <a:pt x="67572" y="31254"/>
                            <a:pt x="68028" y="29066"/>
                            <a:pt x="68423" y="26878"/>
                          </a:cubicBezTo>
                          <a:cubicBezTo>
                            <a:pt x="68787" y="24721"/>
                            <a:pt x="68970" y="22503"/>
                            <a:pt x="68970" y="20285"/>
                          </a:cubicBezTo>
                          <a:cubicBezTo>
                            <a:pt x="69000" y="18128"/>
                            <a:pt x="68787" y="15971"/>
                            <a:pt x="68362" y="13844"/>
                          </a:cubicBezTo>
                          <a:cubicBezTo>
                            <a:pt x="67937" y="11717"/>
                            <a:pt x="67208" y="9682"/>
                            <a:pt x="66235" y="7768"/>
                          </a:cubicBezTo>
                          <a:cubicBezTo>
                            <a:pt x="66114" y="7525"/>
                            <a:pt x="65962" y="7282"/>
                            <a:pt x="65840" y="7039"/>
                          </a:cubicBezTo>
                          <a:cubicBezTo>
                            <a:pt x="65795" y="6978"/>
                            <a:pt x="65726" y="6947"/>
                            <a:pt x="65662" y="6947"/>
                          </a:cubicBezTo>
                          <a:cubicBezTo>
                            <a:pt x="65597" y="6947"/>
                            <a:pt x="65536" y="6978"/>
                            <a:pt x="65506" y="7039"/>
                          </a:cubicBezTo>
                          <a:cubicBezTo>
                            <a:pt x="65476" y="7069"/>
                            <a:pt x="65476" y="7069"/>
                            <a:pt x="65445" y="7099"/>
                          </a:cubicBezTo>
                          <a:cubicBezTo>
                            <a:pt x="63926" y="8770"/>
                            <a:pt x="62437" y="10502"/>
                            <a:pt x="61040" y="12264"/>
                          </a:cubicBezTo>
                          <a:cubicBezTo>
                            <a:pt x="61101" y="12021"/>
                            <a:pt x="61131" y="11778"/>
                            <a:pt x="61131" y="11535"/>
                          </a:cubicBezTo>
                          <a:cubicBezTo>
                            <a:pt x="61161" y="11140"/>
                            <a:pt x="61131" y="10745"/>
                            <a:pt x="61101" y="10350"/>
                          </a:cubicBezTo>
                          <a:cubicBezTo>
                            <a:pt x="61040" y="9500"/>
                            <a:pt x="60888" y="8649"/>
                            <a:pt x="60736" y="7828"/>
                          </a:cubicBezTo>
                          <a:cubicBezTo>
                            <a:pt x="60402" y="6097"/>
                            <a:pt x="59946" y="4426"/>
                            <a:pt x="59369" y="2785"/>
                          </a:cubicBezTo>
                          <a:cubicBezTo>
                            <a:pt x="59217" y="2329"/>
                            <a:pt x="59065" y="1873"/>
                            <a:pt x="58883" y="1448"/>
                          </a:cubicBezTo>
                          <a:cubicBezTo>
                            <a:pt x="58791" y="1205"/>
                            <a:pt x="58700" y="962"/>
                            <a:pt x="58579" y="749"/>
                          </a:cubicBezTo>
                          <a:cubicBezTo>
                            <a:pt x="58518" y="537"/>
                            <a:pt x="58427" y="354"/>
                            <a:pt x="58305" y="172"/>
                          </a:cubicBezTo>
                          <a:cubicBezTo>
                            <a:pt x="58305" y="77"/>
                            <a:pt x="58213" y="1"/>
                            <a:pt x="5811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grpSp>
        <p:grpSp>
          <p:nvGrpSpPr>
            <p:cNvPr id="2097" name="Google Shape;2097;p60"/>
            <p:cNvGrpSpPr/>
            <p:nvPr/>
          </p:nvGrpSpPr>
          <p:grpSpPr>
            <a:xfrm>
              <a:off x="2685825" y="2188275"/>
              <a:ext cx="2007575" cy="1835375"/>
              <a:chOff x="2685825" y="2188275"/>
              <a:chExt cx="2007575" cy="1835375"/>
            </a:xfrm>
          </p:grpSpPr>
          <p:grpSp>
            <p:nvGrpSpPr>
              <p:cNvPr id="2098" name="Google Shape;2098;p60"/>
              <p:cNvGrpSpPr/>
              <p:nvPr/>
            </p:nvGrpSpPr>
            <p:grpSpPr>
              <a:xfrm>
                <a:off x="2693425" y="2196475"/>
                <a:ext cx="1989325" cy="1815250"/>
                <a:chOff x="2693425" y="2196475"/>
                <a:chExt cx="1989325" cy="1815250"/>
              </a:xfrm>
            </p:grpSpPr>
            <p:sp>
              <p:nvSpPr>
                <p:cNvPr id="2099" name="Google Shape;2099;p60"/>
                <p:cNvSpPr/>
                <p:nvPr/>
              </p:nvSpPr>
              <p:spPr>
                <a:xfrm>
                  <a:off x="3638325" y="3571100"/>
                  <a:ext cx="164100" cy="41350"/>
                </a:xfrm>
                <a:custGeom>
                  <a:avLst/>
                  <a:gdLst/>
                  <a:ahLst/>
                  <a:cxnLst/>
                  <a:rect l="l" t="t" r="r" b="b"/>
                  <a:pathLst>
                    <a:path w="6564" h="1654" extrusionOk="0">
                      <a:moveTo>
                        <a:pt x="6533" y="1"/>
                      </a:moveTo>
                      <a:cubicBezTo>
                        <a:pt x="6530" y="1"/>
                        <a:pt x="6527" y="1"/>
                        <a:pt x="6526" y="2"/>
                      </a:cubicBezTo>
                      <a:lnTo>
                        <a:pt x="6526" y="2"/>
                      </a:lnTo>
                      <a:cubicBezTo>
                        <a:pt x="6528" y="1"/>
                        <a:pt x="6531" y="1"/>
                        <a:pt x="6533" y="1"/>
                      </a:cubicBezTo>
                      <a:close/>
                      <a:moveTo>
                        <a:pt x="6526" y="2"/>
                      </a:moveTo>
                      <a:lnTo>
                        <a:pt x="6526" y="2"/>
                      </a:lnTo>
                      <a:cubicBezTo>
                        <a:pt x="6378" y="23"/>
                        <a:pt x="6230" y="44"/>
                        <a:pt x="6071" y="44"/>
                      </a:cubicBezTo>
                      <a:cubicBezTo>
                        <a:pt x="6004" y="44"/>
                        <a:pt x="5936" y="40"/>
                        <a:pt x="5864" y="31"/>
                      </a:cubicBezTo>
                      <a:lnTo>
                        <a:pt x="5014" y="31"/>
                      </a:lnTo>
                      <a:cubicBezTo>
                        <a:pt x="4467" y="61"/>
                        <a:pt x="3889" y="61"/>
                        <a:pt x="3343" y="122"/>
                      </a:cubicBezTo>
                      <a:cubicBezTo>
                        <a:pt x="2796" y="153"/>
                        <a:pt x="2249" y="213"/>
                        <a:pt x="1702" y="244"/>
                      </a:cubicBezTo>
                      <a:cubicBezTo>
                        <a:pt x="1550" y="259"/>
                        <a:pt x="1406" y="266"/>
                        <a:pt x="1265" y="266"/>
                      </a:cubicBezTo>
                      <a:cubicBezTo>
                        <a:pt x="1125" y="266"/>
                        <a:pt x="988" y="259"/>
                        <a:pt x="851" y="244"/>
                      </a:cubicBezTo>
                      <a:cubicBezTo>
                        <a:pt x="699" y="213"/>
                        <a:pt x="578" y="213"/>
                        <a:pt x="426" y="183"/>
                      </a:cubicBezTo>
                      <a:lnTo>
                        <a:pt x="244" y="153"/>
                      </a:lnTo>
                      <a:cubicBezTo>
                        <a:pt x="225" y="147"/>
                        <a:pt x="208" y="145"/>
                        <a:pt x="192" y="145"/>
                      </a:cubicBezTo>
                      <a:cubicBezTo>
                        <a:pt x="36" y="145"/>
                        <a:pt x="61" y="406"/>
                        <a:pt x="61" y="517"/>
                      </a:cubicBezTo>
                      <a:lnTo>
                        <a:pt x="61" y="1307"/>
                      </a:lnTo>
                      <a:cubicBezTo>
                        <a:pt x="61" y="1368"/>
                        <a:pt x="1" y="1429"/>
                        <a:pt x="61" y="1520"/>
                      </a:cubicBezTo>
                      <a:cubicBezTo>
                        <a:pt x="122" y="1641"/>
                        <a:pt x="395" y="1641"/>
                        <a:pt x="517" y="1641"/>
                      </a:cubicBezTo>
                      <a:cubicBezTo>
                        <a:pt x="695" y="1650"/>
                        <a:pt x="876" y="1654"/>
                        <a:pt x="1057" y="1654"/>
                      </a:cubicBezTo>
                      <a:cubicBezTo>
                        <a:pt x="1496" y="1654"/>
                        <a:pt x="1941" y="1632"/>
                        <a:pt x="2370" y="1611"/>
                      </a:cubicBezTo>
                      <a:cubicBezTo>
                        <a:pt x="3008" y="1581"/>
                        <a:pt x="3646" y="1550"/>
                        <a:pt x="4284" y="1520"/>
                      </a:cubicBezTo>
                      <a:cubicBezTo>
                        <a:pt x="4892" y="1489"/>
                        <a:pt x="5530" y="1398"/>
                        <a:pt x="6138" y="1277"/>
                      </a:cubicBezTo>
                      <a:cubicBezTo>
                        <a:pt x="6229" y="1246"/>
                        <a:pt x="6442" y="1246"/>
                        <a:pt x="6472" y="1125"/>
                      </a:cubicBezTo>
                      <a:cubicBezTo>
                        <a:pt x="6502" y="1003"/>
                        <a:pt x="6533" y="882"/>
                        <a:pt x="6533" y="760"/>
                      </a:cubicBezTo>
                      <a:cubicBezTo>
                        <a:pt x="6563" y="608"/>
                        <a:pt x="6563" y="456"/>
                        <a:pt x="6563" y="274"/>
                      </a:cubicBezTo>
                      <a:cubicBezTo>
                        <a:pt x="6563" y="213"/>
                        <a:pt x="6563" y="153"/>
                        <a:pt x="6563" y="61"/>
                      </a:cubicBezTo>
                      <a:cubicBezTo>
                        <a:pt x="6563" y="34"/>
                        <a:pt x="6514" y="7"/>
                        <a:pt x="6526" y="2"/>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0" name="Google Shape;2100;p60"/>
                <p:cNvSpPr/>
                <p:nvPr/>
              </p:nvSpPr>
              <p:spPr>
                <a:xfrm>
                  <a:off x="3645375" y="3670600"/>
                  <a:ext cx="150975" cy="56575"/>
                </a:xfrm>
                <a:custGeom>
                  <a:avLst/>
                  <a:gdLst/>
                  <a:ahLst/>
                  <a:cxnLst/>
                  <a:rect l="l" t="t" r="r" b="b"/>
                  <a:pathLst>
                    <a:path w="6039" h="2263" extrusionOk="0">
                      <a:moveTo>
                        <a:pt x="6008" y="1"/>
                      </a:moveTo>
                      <a:cubicBezTo>
                        <a:pt x="5066" y="183"/>
                        <a:pt x="4154" y="305"/>
                        <a:pt x="3213" y="396"/>
                      </a:cubicBezTo>
                      <a:cubicBezTo>
                        <a:pt x="2726" y="426"/>
                        <a:pt x="2210" y="487"/>
                        <a:pt x="1724" y="487"/>
                      </a:cubicBezTo>
                      <a:lnTo>
                        <a:pt x="964" y="487"/>
                      </a:lnTo>
                      <a:cubicBezTo>
                        <a:pt x="782" y="457"/>
                        <a:pt x="600" y="457"/>
                        <a:pt x="417" y="426"/>
                      </a:cubicBezTo>
                      <a:lnTo>
                        <a:pt x="357" y="426"/>
                      </a:lnTo>
                      <a:cubicBezTo>
                        <a:pt x="349" y="425"/>
                        <a:pt x="341" y="425"/>
                        <a:pt x="334" y="425"/>
                      </a:cubicBezTo>
                      <a:cubicBezTo>
                        <a:pt x="1" y="425"/>
                        <a:pt x="205" y="1098"/>
                        <a:pt x="235" y="1277"/>
                      </a:cubicBezTo>
                      <a:lnTo>
                        <a:pt x="296" y="1793"/>
                      </a:lnTo>
                      <a:cubicBezTo>
                        <a:pt x="326" y="1885"/>
                        <a:pt x="326" y="2036"/>
                        <a:pt x="357" y="2067"/>
                      </a:cubicBezTo>
                      <a:cubicBezTo>
                        <a:pt x="357" y="2097"/>
                        <a:pt x="357" y="2219"/>
                        <a:pt x="387" y="2249"/>
                      </a:cubicBezTo>
                      <a:cubicBezTo>
                        <a:pt x="407" y="2259"/>
                        <a:pt x="427" y="2263"/>
                        <a:pt x="448" y="2263"/>
                      </a:cubicBezTo>
                      <a:cubicBezTo>
                        <a:pt x="488" y="2263"/>
                        <a:pt x="529" y="2249"/>
                        <a:pt x="569" y="2249"/>
                      </a:cubicBezTo>
                      <a:lnTo>
                        <a:pt x="812" y="2219"/>
                      </a:lnTo>
                      <a:lnTo>
                        <a:pt x="1268" y="2188"/>
                      </a:lnTo>
                      <a:lnTo>
                        <a:pt x="2240" y="2097"/>
                      </a:lnTo>
                      <a:lnTo>
                        <a:pt x="4215" y="1945"/>
                      </a:lnTo>
                      <a:lnTo>
                        <a:pt x="5187" y="1854"/>
                      </a:lnTo>
                      <a:lnTo>
                        <a:pt x="5704" y="1824"/>
                      </a:lnTo>
                      <a:cubicBezTo>
                        <a:pt x="5765" y="1824"/>
                        <a:pt x="6008" y="1824"/>
                        <a:pt x="6038" y="1763"/>
                      </a:cubicBezTo>
                      <a:cubicBezTo>
                        <a:pt x="6038" y="1672"/>
                        <a:pt x="6038" y="1581"/>
                        <a:pt x="6038" y="1490"/>
                      </a:cubicBezTo>
                      <a:lnTo>
                        <a:pt x="6038" y="1277"/>
                      </a:lnTo>
                      <a:lnTo>
                        <a:pt x="6038" y="791"/>
                      </a:lnTo>
                      <a:cubicBezTo>
                        <a:pt x="6008" y="517"/>
                        <a:pt x="6008" y="274"/>
                        <a:pt x="6008"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1" name="Google Shape;2101;p60"/>
                <p:cNvSpPr/>
                <p:nvPr/>
              </p:nvSpPr>
              <p:spPr>
                <a:xfrm>
                  <a:off x="3650475" y="3804300"/>
                  <a:ext cx="145100" cy="44825"/>
                </a:xfrm>
                <a:custGeom>
                  <a:avLst/>
                  <a:gdLst/>
                  <a:ahLst/>
                  <a:cxnLst/>
                  <a:rect l="l" t="t" r="r" b="b"/>
                  <a:pathLst>
                    <a:path w="5804" h="1793" extrusionOk="0">
                      <a:moveTo>
                        <a:pt x="5804" y="0"/>
                      </a:moveTo>
                      <a:lnTo>
                        <a:pt x="5804" y="0"/>
                      </a:lnTo>
                      <a:cubicBezTo>
                        <a:pt x="4953" y="182"/>
                        <a:pt x="4102" y="334"/>
                        <a:pt x="3252" y="425"/>
                      </a:cubicBezTo>
                      <a:cubicBezTo>
                        <a:pt x="2917" y="456"/>
                        <a:pt x="2614" y="486"/>
                        <a:pt x="2279" y="517"/>
                      </a:cubicBezTo>
                      <a:lnTo>
                        <a:pt x="2249" y="547"/>
                      </a:lnTo>
                      <a:cubicBezTo>
                        <a:pt x="2236" y="560"/>
                        <a:pt x="2219" y="567"/>
                        <a:pt x="2200" y="567"/>
                      </a:cubicBezTo>
                      <a:cubicBezTo>
                        <a:pt x="2173" y="567"/>
                        <a:pt x="2145" y="552"/>
                        <a:pt x="2127" y="517"/>
                      </a:cubicBezTo>
                      <a:lnTo>
                        <a:pt x="1824" y="517"/>
                      </a:lnTo>
                      <a:cubicBezTo>
                        <a:pt x="1692" y="537"/>
                        <a:pt x="1557" y="547"/>
                        <a:pt x="1421" y="547"/>
                      </a:cubicBezTo>
                      <a:cubicBezTo>
                        <a:pt x="1148" y="547"/>
                        <a:pt x="872" y="507"/>
                        <a:pt x="608" y="425"/>
                      </a:cubicBezTo>
                      <a:lnTo>
                        <a:pt x="608" y="425"/>
                      </a:lnTo>
                      <a:cubicBezTo>
                        <a:pt x="1" y="547"/>
                        <a:pt x="365" y="1519"/>
                        <a:pt x="760" y="1702"/>
                      </a:cubicBezTo>
                      <a:cubicBezTo>
                        <a:pt x="973" y="1762"/>
                        <a:pt x="1216" y="1793"/>
                        <a:pt x="1429" y="1793"/>
                      </a:cubicBezTo>
                      <a:lnTo>
                        <a:pt x="2279" y="1793"/>
                      </a:lnTo>
                      <a:cubicBezTo>
                        <a:pt x="2887" y="1793"/>
                        <a:pt x="3495" y="1732"/>
                        <a:pt x="4072" y="1671"/>
                      </a:cubicBezTo>
                      <a:cubicBezTo>
                        <a:pt x="4376" y="1641"/>
                        <a:pt x="4680" y="1610"/>
                        <a:pt x="4983" y="1580"/>
                      </a:cubicBezTo>
                      <a:cubicBezTo>
                        <a:pt x="5196" y="1550"/>
                        <a:pt x="5409" y="1489"/>
                        <a:pt x="5591" y="1367"/>
                      </a:cubicBezTo>
                      <a:cubicBezTo>
                        <a:pt x="5713" y="1155"/>
                        <a:pt x="5773" y="912"/>
                        <a:pt x="5743" y="669"/>
                      </a:cubicBezTo>
                      <a:cubicBezTo>
                        <a:pt x="5773" y="456"/>
                        <a:pt x="5804" y="213"/>
                        <a:pt x="580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102" name="Google Shape;2102;p60"/>
                <p:cNvGrpSpPr/>
                <p:nvPr/>
              </p:nvGrpSpPr>
              <p:grpSpPr>
                <a:xfrm>
                  <a:off x="2693425" y="2196475"/>
                  <a:ext cx="1989325" cy="1815250"/>
                  <a:chOff x="2693425" y="2196475"/>
                  <a:chExt cx="1989325" cy="1815250"/>
                </a:xfrm>
              </p:grpSpPr>
              <p:sp>
                <p:nvSpPr>
                  <p:cNvPr id="2103" name="Google Shape;2103;p60"/>
                  <p:cNvSpPr/>
                  <p:nvPr/>
                </p:nvSpPr>
                <p:spPr>
                  <a:xfrm>
                    <a:off x="3759100" y="2969525"/>
                    <a:ext cx="202075" cy="329675"/>
                  </a:xfrm>
                  <a:custGeom>
                    <a:avLst/>
                    <a:gdLst/>
                    <a:ahLst/>
                    <a:cxnLst/>
                    <a:rect l="l" t="t" r="r" b="b"/>
                    <a:pathLst>
                      <a:path w="8083" h="13187" extrusionOk="0">
                        <a:moveTo>
                          <a:pt x="5014" y="0"/>
                        </a:moveTo>
                        <a:lnTo>
                          <a:pt x="5014" y="0"/>
                        </a:lnTo>
                        <a:cubicBezTo>
                          <a:pt x="5560" y="730"/>
                          <a:pt x="5925" y="1580"/>
                          <a:pt x="6107" y="2492"/>
                        </a:cubicBezTo>
                        <a:cubicBezTo>
                          <a:pt x="6320" y="3677"/>
                          <a:pt x="6229" y="4892"/>
                          <a:pt x="5803" y="6047"/>
                        </a:cubicBezTo>
                        <a:cubicBezTo>
                          <a:pt x="5621" y="6563"/>
                          <a:pt x="5348" y="7080"/>
                          <a:pt x="5044" y="7566"/>
                        </a:cubicBezTo>
                        <a:cubicBezTo>
                          <a:pt x="4679" y="8143"/>
                          <a:pt x="4224" y="8660"/>
                          <a:pt x="3737" y="9115"/>
                        </a:cubicBezTo>
                        <a:cubicBezTo>
                          <a:pt x="3221" y="9601"/>
                          <a:pt x="2735" y="10057"/>
                          <a:pt x="2249" y="10543"/>
                        </a:cubicBezTo>
                        <a:cubicBezTo>
                          <a:pt x="1732" y="11029"/>
                          <a:pt x="1276" y="11576"/>
                          <a:pt x="821" y="12093"/>
                        </a:cubicBezTo>
                        <a:cubicBezTo>
                          <a:pt x="517" y="12457"/>
                          <a:pt x="243" y="12822"/>
                          <a:pt x="0" y="13187"/>
                        </a:cubicBezTo>
                        <a:cubicBezTo>
                          <a:pt x="122" y="13035"/>
                          <a:pt x="274" y="12852"/>
                          <a:pt x="426" y="12700"/>
                        </a:cubicBezTo>
                        <a:cubicBezTo>
                          <a:pt x="730" y="12397"/>
                          <a:pt x="1033" y="12093"/>
                          <a:pt x="1368" y="11789"/>
                        </a:cubicBezTo>
                        <a:cubicBezTo>
                          <a:pt x="1702" y="11516"/>
                          <a:pt x="2066" y="11242"/>
                          <a:pt x="2401" y="10938"/>
                        </a:cubicBezTo>
                        <a:lnTo>
                          <a:pt x="2947" y="10513"/>
                        </a:lnTo>
                        <a:cubicBezTo>
                          <a:pt x="3099" y="10361"/>
                          <a:pt x="3282" y="10239"/>
                          <a:pt x="3464" y="10148"/>
                        </a:cubicBezTo>
                        <a:cubicBezTo>
                          <a:pt x="3478" y="10134"/>
                          <a:pt x="3494" y="10128"/>
                          <a:pt x="3509" y="10128"/>
                        </a:cubicBezTo>
                        <a:cubicBezTo>
                          <a:pt x="3561" y="10128"/>
                          <a:pt x="3609" y="10193"/>
                          <a:pt x="3586" y="10239"/>
                        </a:cubicBezTo>
                        <a:cubicBezTo>
                          <a:pt x="3464" y="10422"/>
                          <a:pt x="3312" y="10574"/>
                          <a:pt x="3130" y="10726"/>
                        </a:cubicBezTo>
                        <a:cubicBezTo>
                          <a:pt x="2978" y="10877"/>
                          <a:pt x="2796" y="11029"/>
                          <a:pt x="2644" y="11151"/>
                        </a:cubicBezTo>
                        <a:cubicBezTo>
                          <a:pt x="2309" y="11424"/>
                          <a:pt x="1945" y="11698"/>
                          <a:pt x="1641" y="12002"/>
                        </a:cubicBezTo>
                        <a:cubicBezTo>
                          <a:pt x="1428" y="12154"/>
                          <a:pt x="1246" y="12336"/>
                          <a:pt x="1064" y="12488"/>
                        </a:cubicBezTo>
                        <a:cubicBezTo>
                          <a:pt x="1732" y="12093"/>
                          <a:pt x="2431" y="11759"/>
                          <a:pt x="3160" y="11455"/>
                        </a:cubicBezTo>
                        <a:cubicBezTo>
                          <a:pt x="3768" y="11212"/>
                          <a:pt x="4375" y="10908"/>
                          <a:pt x="4953" y="10513"/>
                        </a:cubicBezTo>
                        <a:cubicBezTo>
                          <a:pt x="5317" y="10239"/>
                          <a:pt x="5652" y="9936"/>
                          <a:pt x="5986" y="9571"/>
                        </a:cubicBezTo>
                        <a:cubicBezTo>
                          <a:pt x="6107" y="9450"/>
                          <a:pt x="6229" y="9298"/>
                          <a:pt x="6350" y="9146"/>
                        </a:cubicBezTo>
                        <a:cubicBezTo>
                          <a:pt x="6806" y="8660"/>
                          <a:pt x="7201" y="8143"/>
                          <a:pt x="7505" y="7535"/>
                        </a:cubicBezTo>
                        <a:cubicBezTo>
                          <a:pt x="7748" y="6958"/>
                          <a:pt x="7900" y="6320"/>
                          <a:pt x="7961" y="5682"/>
                        </a:cubicBezTo>
                        <a:cubicBezTo>
                          <a:pt x="8082" y="4983"/>
                          <a:pt x="8082" y="4284"/>
                          <a:pt x="7961" y="3616"/>
                        </a:cubicBezTo>
                        <a:cubicBezTo>
                          <a:pt x="7809" y="3008"/>
                          <a:pt x="7535" y="2461"/>
                          <a:pt x="7201" y="1945"/>
                        </a:cubicBezTo>
                        <a:cubicBezTo>
                          <a:pt x="6836" y="1428"/>
                          <a:pt x="6381" y="973"/>
                          <a:pt x="5864" y="578"/>
                        </a:cubicBezTo>
                        <a:lnTo>
                          <a:pt x="5864" y="578"/>
                        </a:lnTo>
                        <a:cubicBezTo>
                          <a:pt x="6047" y="790"/>
                          <a:pt x="6198" y="1033"/>
                          <a:pt x="6350" y="1307"/>
                        </a:cubicBezTo>
                        <a:cubicBezTo>
                          <a:pt x="6867" y="2158"/>
                          <a:pt x="7110" y="3130"/>
                          <a:pt x="7110" y="4102"/>
                        </a:cubicBezTo>
                        <a:cubicBezTo>
                          <a:pt x="7110" y="4588"/>
                          <a:pt x="7019" y="5074"/>
                          <a:pt x="6867" y="5500"/>
                        </a:cubicBezTo>
                        <a:cubicBezTo>
                          <a:pt x="6715" y="5955"/>
                          <a:pt x="6442" y="6381"/>
                          <a:pt x="6107" y="6685"/>
                        </a:cubicBezTo>
                        <a:cubicBezTo>
                          <a:pt x="6090" y="6702"/>
                          <a:pt x="6069" y="6709"/>
                          <a:pt x="6047" y="6709"/>
                        </a:cubicBezTo>
                        <a:cubicBezTo>
                          <a:pt x="5993" y="6709"/>
                          <a:pt x="5942" y="6659"/>
                          <a:pt x="5986" y="6594"/>
                        </a:cubicBezTo>
                        <a:cubicBezTo>
                          <a:pt x="6229" y="6168"/>
                          <a:pt x="6442" y="5682"/>
                          <a:pt x="6624" y="5226"/>
                        </a:cubicBezTo>
                        <a:cubicBezTo>
                          <a:pt x="6867" y="4345"/>
                          <a:pt x="6836" y="3403"/>
                          <a:pt x="6563" y="2522"/>
                        </a:cubicBezTo>
                        <a:cubicBezTo>
                          <a:pt x="6411" y="2066"/>
                          <a:pt x="6229" y="1641"/>
                          <a:pt x="5986" y="1246"/>
                        </a:cubicBezTo>
                        <a:cubicBezTo>
                          <a:pt x="5743" y="851"/>
                          <a:pt x="5469" y="517"/>
                          <a:pt x="5226" y="122"/>
                        </a:cubicBezTo>
                        <a:cubicBezTo>
                          <a:pt x="5165" y="92"/>
                          <a:pt x="5074" y="31"/>
                          <a:pt x="5014"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4" name="Google Shape;2104;p60"/>
                  <p:cNvSpPr/>
                  <p:nvPr/>
                </p:nvSpPr>
                <p:spPr>
                  <a:xfrm>
                    <a:off x="3494000" y="2931550"/>
                    <a:ext cx="412475" cy="484625"/>
                  </a:xfrm>
                  <a:custGeom>
                    <a:avLst/>
                    <a:gdLst/>
                    <a:ahLst/>
                    <a:cxnLst/>
                    <a:rect l="l" t="t" r="r" b="b"/>
                    <a:pathLst>
                      <a:path w="16499" h="19385" extrusionOk="0">
                        <a:moveTo>
                          <a:pt x="1307" y="0"/>
                        </a:moveTo>
                        <a:cubicBezTo>
                          <a:pt x="851" y="395"/>
                          <a:pt x="517" y="912"/>
                          <a:pt x="305" y="1459"/>
                        </a:cubicBezTo>
                        <a:cubicBezTo>
                          <a:pt x="92" y="2097"/>
                          <a:pt x="1" y="2796"/>
                          <a:pt x="92" y="3494"/>
                        </a:cubicBezTo>
                        <a:cubicBezTo>
                          <a:pt x="244" y="4892"/>
                          <a:pt x="1034" y="6138"/>
                          <a:pt x="1945" y="7171"/>
                        </a:cubicBezTo>
                        <a:cubicBezTo>
                          <a:pt x="2401" y="7687"/>
                          <a:pt x="2918" y="8173"/>
                          <a:pt x="3404" y="8659"/>
                        </a:cubicBezTo>
                        <a:cubicBezTo>
                          <a:pt x="4011" y="9206"/>
                          <a:pt x="4558" y="9844"/>
                          <a:pt x="5044" y="10482"/>
                        </a:cubicBezTo>
                        <a:cubicBezTo>
                          <a:pt x="5804" y="11637"/>
                          <a:pt x="6381" y="12943"/>
                          <a:pt x="6685" y="14280"/>
                        </a:cubicBezTo>
                        <a:cubicBezTo>
                          <a:pt x="6746" y="14432"/>
                          <a:pt x="6807" y="14554"/>
                          <a:pt x="6867" y="14675"/>
                        </a:cubicBezTo>
                        <a:cubicBezTo>
                          <a:pt x="6898" y="14766"/>
                          <a:pt x="6958" y="14888"/>
                          <a:pt x="6989" y="14979"/>
                        </a:cubicBezTo>
                        <a:cubicBezTo>
                          <a:pt x="7080" y="15222"/>
                          <a:pt x="7141" y="15465"/>
                          <a:pt x="7232" y="15708"/>
                        </a:cubicBezTo>
                        <a:cubicBezTo>
                          <a:pt x="7384" y="16194"/>
                          <a:pt x="7505" y="16680"/>
                          <a:pt x="7657" y="17197"/>
                        </a:cubicBezTo>
                        <a:cubicBezTo>
                          <a:pt x="7809" y="17683"/>
                          <a:pt x="7931" y="18169"/>
                          <a:pt x="8052" y="18686"/>
                        </a:cubicBezTo>
                        <a:cubicBezTo>
                          <a:pt x="8083" y="18929"/>
                          <a:pt x="8143" y="19141"/>
                          <a:pt x="8204" y="19385"/>
                        </a:cubicBezTo>
                        <a:lnTo>
                          <a:pt x="8204" y="19354"/>
                        </a:lnTo>
                        <a:cubicBezTo>
                          <a:pt x="8204" y="19293"/>
                          <a:pt x="8235" y="19263"/>
                          <a:pt x="8295" y="19263"/>
                        </a:cubicBezTo>
                        <a:cubicBezTo>
                          <a:pt x="8417" y="18747"/>
                          <a:pt x="8538" y="18260"/>
                          <a:pt x="8721" y="17774"/>
                        </a:cubicBezTo>
                        <a:cubicBezTo>
                          <a:pt x="8873" y="17379"/>
                          <a:pt x="9055" y="16984"/>
                          <a:pt x="9268" y="16620"/>
                        </a:cubicBezTo>
                        <a:cubicBezTo>
                          <a:pt x="9359" y="16437"/>
                          <a:pt x="9480" y="16285"/>
                          <a:pt x="9632" y="16103"/>
                        </a:cubicBezTo>
                        <a:cubicBezTo>
                          <a:pt x="9632" y="16042"/>
                          <a:pt x="9632" y="15982"/>
                          <a:pt x="9662" y="15951"/>
                        </a:cubicBezTo>
                        <a:cubicBezTo>
                          <a:pt x="9754" y="15617"/>
                          <a:pt x="9875" y="15313"/>
                          <a:pt x="10027" y="15009"/>
                        </a:cubicBezTo>
                        <a:cubicBezTo>
                          <a:pt x="10361" y="14371"/>
                          <a:pt x="10787" y="13794"/>
                          <a:pt x="11242" y="13247"/>
                        </a:cubicBezTo>
                        <a:cubicBezTo>
                          <a:pt x="11698" y="12731"/>
                          <a:pt x="12154" y="12214"/>
                          <a:pt x="12640" y="11728"/>
                        </a:cubicBezTo>
                        <a:cubicBezTo>
                          <a:pt x="12944" y="11424"/>
                          <a:pt x="13248" y="11151"/>
                          <a:pt x="13551" y="10847"/>
                        </a:cubicBezTo>
                        <a:cubicBezTo>
                          <a:pt x="13734" y="10665"/>
                          <a:pt x="13916" y="10513"/>
                          <a:pt x="14098" y="10330"/>
                        </a:cubicBezTo>
                        <a:cubicBezTo>
                          <a:pt x="14979" y="9480"/>
                          <a:pt x="15678" y="8447"/>
                          <a:pt x="16073" y="7292"/>
                        </a:cubicBezTo>
                        <a:cubicBezTo>
                          <a:pt x="16468" y="6168"/>
                          <a:pt x="16499" y="4953"/>
                          <a:pt x="16225" y="3798"/>
                        </a:cubicBezTo>
                        <a:cubicBezTo>
                          <a:pt x="15982" y="2735"/>
                          <a:pt x="15405" y="1763"/>
                          <a:pt x="14585" y="1003"/>
                        </a:cubicBezTo>
                        <a:cubicBezTo>
                          <a:pt x="14585" y="1003"/>
                          <a:pt x="14585" y="1003"/>
                          <a:pt x="14585" y="1033"/>
                        </a:cubicBezTo>
                        <a:cubicBezTo>
                          <a:pt x="14493" y="1185"/>
                          <a:pt x="14402" y="1307"/>
                          <a:pt x="14311" y="1459"/>
                        </a:cubicBezTo>
                        <a:cubicBezTo>
                          <a:pt x="14341" y="1489"/>
                          <a:pt x="14341" y="1519"/>
                          <a:pt x="14341" y="1550"/>
                        </a:cubicBezTo>
                        <a:lnTo>
                          <a:pt x="14341" y="1763"/>
                        </a:lnTo>
                        <a:cubicBezTo>
                          <a:pt x="14341" y="1823"/>
                          <a:pt x="14341" y="1914"/>
                          <a:pt x="14341" y="1975"/>
                        </a:cubicBezTo>
                        <a:lnTo>
                          <a:pt x="14341" y="2218"/>
                        </a:lnTo>
                        <a:cubicBezTo>
                          <a:pt x="14341" y="2279"/>
                          <a:pt x="14341" y="2340"/>
                          <a:pt x="14311" y="2401"/>
                        </a:cubicBezTo>
                        <a:cubicBezTo>
                          <a:pt x="14311" y="2583"/>
                          <a:pt x="14281" y="2765"/>
                          <a:pt x="14281" y="2947"/>
                        </a:cubicBezTo>
                        <a:cubicBezTo>
                          <a:pt x="14250" y="3373"/>
                          <a:pt x="14220" y="3798"/>
                          <a:pt x="14190" y="4224"/>
                        </a:cubicBezTo>
                        <a:cubicBezTo>
                          <a:pt x="14463" y="4770"/>
                          <a:pt x="14615" y="5317"/>
                          <a:pt x="14676" y="5895"/>
                        </a:cubicBezTo>
                        <a:cubicBezTo>
                          <a:pt x="14736" y="6229"/>
                          <a:pt x="14736" y="6563"/>
                          <a:pt x="14736" y="6867"/>
                        </a:cubicBezTo>
                        <a:cubicBezTo>
                          <a:pt x="14736" y="7049"/>
                          <a:pt x="14736" y="7201"/>
                          <a:pt x="14706" y="7383"/>
                        </a:cubicBezTo>
                        <a:cubicBezTo>
                          <a:pt x="14706" y="7535"/>
                          <a:pt x="14645" y="7687"/>
                          <a:pt x="14585" y="7809"/>
                        </a:cubicBezTo>
                        <a:cubicBezTo>
                          <a:pt x="14554" y="7839"/>
                          <a:pt x="14516" y="7854"/>
                          <a:pt x="14486" y="7854"/>
                        </a:cubicBezTo>
                        <a:cubicBezTo>
                          <a:pt x="14455" y="7854"/>
                          <a:pt x="14433" y="7839"/>
                          <a:pt x="14433" y="7809"/>
                        </a:cubicBezTo>
                        <a:cubicBezTo>
                          <a:pt x="14402" y="7657"/>
                          <a:pt x="14402" y="7505"/>
                          <a:pt x="14433" y="7353"/>
                        </a:cubicBezTo>
                        <a:cubicBezTo>
                          <a:pt x="14433" y="7201"/>
                          <a:pt x="14463" y="7049"/>
                          <a:pt x="14463" y="6867"/>
                        </a:cubicBezTo>
                        <a:cubicBezTo>
                          <a:pt x="14463" y="6563"/>
                          <a:pt x="14433" y="6259"/>
                          <a:pt x="14402" y="5955"/>
                        </a:cubicBezTo>
                        <a:cubicBezTo>
                          <a:pt x="14341" y="5560"/>
                          <a:pt x="14281" y="5165"/>
                          <a:pt x="14159" y="4801"/>
                        </a:cubicBezTo>
                        <a:lnTo>
                          <a:pt x="14068" y="5803"/>
                        </a:lnTo>
                        <a:cubicBezTo>
                          <a:pt x="14038" y="6198"/>
                          <a:pt x="14038" y="6593"/>
                          <a:pt x="13977" y="6988"/>
                        </a:cubicBezTo>
                        <a:cubicBezTo>
                          <a:pt x="14098" y="7019"/>
                          <a:pt x="14098" y="7201"/>
                          <a:pt x="14007" y="7262"/>
                        </a:cubicBezTo>
                        <a:cubicBezTo>
                          <a:pt x="13946" y="7353"/>
                          <a:pt x="13855" y="7444"/>
                          <a:pt x="13764" y="7505"/>
                        </a:cubicBezTo>
                        <a:cubicBezTo>
                          <a:pt x="13460" y="7778"/>
                          <a:pt x="13157" y="8021"/>
                          <a:pt x="12853" y="8295"/>
                        </a:cubicBezTo>
                        <a:cubicBezTo>
                          <a:pt x="12184" y="8872"/>
                          <a:pt x="11516" y="9449"/>
                          <a:pt x="10817" y="9996"/>
                        </a:cubicBezTo>
                        <a:cubicBezTo>
                          <a:pt x="10483" y="10270"/>
                          <a:pt x="10118" y="10543"/>
                          <a:pt x="9784" y="10817"/>
                        </a:cubicBezTo>
                        <a:cubicBezTo>
                          <a:pt x="9602" y="10969"/>
                          <a:pt x="9419" y="11090"/>
                          <a:pt x="9237" y="11242"/>
                        </a:cubicBezTo>
                        <a:cubicBezTo>
                          <a:pt x="9085" y="11363"/>
                          <a:pt x="8903" y="11485"/>
                          <a:pt x="8690" y="11546"/>
                        </a:cubicBezTo>
                        <a:cubicBezTo>
                          <a:pt x="8679" y="11551"/>
                          <a:pt x="8667" y="11554"/>
                          <a:pt x="8654" y="11554"/>
                        </a:cubicBezTo>
                        <a:cubicBezTo>
                          <a:pt x="8599" y="11554"/>
                          <a:pt x="8538" y="11504"/>
                          <a:pt x="8538" y="11455"/>
                        </a:cubicBezTo>
                        <a:lnTo>
                          <a:pt x="8508" y="11424"/>
                        </a:lnTo>
                        <a:cubicBezTo>
                          <a:pt x="7840" y="10938"/>
                          <a:pt x="7232" y="10361"/>
                          <a:pt x="6594" y="9814"/>
                        </a:cubicBezTo>
                        <a:cubicBezTo>
                          <a:pt x="6047" y="9328"/>
                          <a:pt x="5470" y="8842"/>
                          <a:pt x="4923" y="8325"/>
                        </a:cubicBezTo>
                        <a:lnTo>
                          <a:pt x="4467" y="7930"/>
                        </a:lnTo>
                        <a:lnTo>
                          <a:pt x="4102" y="7596"/>
                        </a:lnTo>
                        <a:cubicBezTo>
                          <a:pt x="3859" y="7383"/>
                          <a:pt x="3647" y="7140"/>
                          <a:pt x="3464" y="6897"/>
                        </a:cubicBezTo>
                        <a:cubicBezTo>
                          <a:pt x="3069" y="6320"/>
                          <a:pt x="3069" y="5591"/>
                          <a:pt x="3039" y="4922"/>
                        </a:cubicBezTo>
                        <a:cubicBezTo>
                          <a:pt x="3009" y="4740"/>
                          <a:pt x="3009" y="4527"/>
                          <a:pt x="3009" y="4345"/>
                        </a:cubicBezTo>
                        <a:cubicBezTo>
                          <a:pt x="2887" y="4831"/>
                          <a:pt x="2887" y="5348"/>
                          <a:pt x="2948" y="5834"/>
                        </a:cubicBezTo>
                        <a:cubicBezTo>
                          <a:pt x="3009" y="6107"/>
                          <a:pt x="3069" y="6411"/>
                          <a:pt x="3191" y="6654"/>
                        </a:cubicBezTo>
                        <a:cubicBezTo>
                          <a:pt x="3252" y="6806"/>
                          <a:pt x="3312" y="6928"/>
                          <a:pt x="3373" y="7080"/>
                        </a:cubicBezTo>
                        <a:cubicBezTo>
                          <a:pt x="3434" y="7201"/>
                          <a:pt x="3495" y="7323"/>
                          <a:pt x="3525" y="7444"/>
                        </a:cubicBezTo>
                        <a:cubicBezTo>
                          <a:pt x="3550" y="7494"/>
                          <a:pt x="3514" y="7543"/>
                          <a:pt x="3467" y="7543"/>
                        </a:cubicBezTo>
                        <a:cubicBezTo>
                          <a:pt x="3456" y="7543"/>
                          <a:pt x="3445" y="7541"/>
                          <a:pt x="3434" y="7535"/>
                        </a:cubicBezTo>
                        <a:cubicBezTo>
                          <a:pt x="3191" y="7353"/>
                          <a:pt x="3009" y="7080"/>
                          <a:pt x="2918" y="6776"/>
                        </a:cubicBezTo>
                        <a:cubicBezTo>
                          <a:pt x="2796" y="6502"/>
                          <a:pt x="2705" y="6168"/>
                          <a:pt x="2674" y="5864"/>
                        </a:cubicBezTo>
                        <a:cubicBezTo>
                          <a:pt x="2553" y="5257"/>
                          <a:pt x="2644" y="4619"/>
                          <a:pt x="2887" y="4041"/>
                        </a:cubicBezTo>
                        <a:cubicBezTo>
                          <a:pt x="2887" y="4011"/>
                          <a:pt x="2948" y="3980"/>
                          <a:pt x="2978" y="3980"/>
                        </a:cubicBezTo>
                        <a:cubicBezTo>
                          <a:pt x="2948" y="3920"/>
                          <a:pt x="2948" y="3829"/>
                          <a:pt x="2948" y="3768"/>
                        </a:cubicBezTo>
                        <a:cubicBezTo>
                          <a:pt x="2887" y="3434"/>
                          <a:pt x="2887" y="3069"/>
                          <a:pt x="2918" y="2735"/>
                        </a:cubicBezTo>
                        <a:cubicBezTo>
                          <a:pt x="2462" y="2340"/>
                          <a:pt x="2067" y="1884"/>
                          <a:pt x="1763" y="1368"/>
                        </a:cubicBezTo>
                        <a:cubicBezTo>
                          <a:pt x="1550" y="942"/>
                          <a:pt x="1368" y="486"/>
                          <a:pt x="130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5" name="Google Shape;2105;p60"/>
                  <p:cNvSpPr/>
                  <p:nvPr/>
                </p:nvSpPr>
                <p:spPr>
                  <a:xfrm>
                    <a:off x="3438550" y="2988525"/>
                    <a:ext cx="207400" cy="297775"/>
                  </a:xfrm>
                  <a:custGeom>
                    <a:avLst/>
                    <a:gdLst/>
                    <a:ahLst/>
                    <a:cxnLst/>
                    <a:rect l="l" t="t" r="r" b="b"/>
                    <a:pathLst>
                      <a:path w="8296" h="11911" extrusionOk="0">
                        <a:moveTo>
                          <a:pt x="1976" y="0"/>
                        </a:moveTo>
                        <a:lnTo>
                          <a:pt x="1976" y="0"/>
                        </a:lnTo>
                        <a:cubicBezTo>
                          <a:pt x="1824" y="152"/>
                          <a:pt x="1702" y="304"/>
                          <a:pt x="1581" y="456"/>
                        </a:cubicBezTo>
                        <a:cubicBezTo>
                          <a:pt x="1398" y="699"/>
                          <a:pt x="1216" y="972"/>
                          <a:pt x="1064" y="1215"/>
                        </a:cubicBezTo>
                        <a:lnTo>
                          <a:pt x="1064" y="1306"/>
                        </a:lnTo>
                        <a:lnTo>
                          <a:pt x="1064" y="1610"/>
                        </a:lnTo>
                        <a:cubicBezTo>
                          <a:pt x="1034" y="1793"/>
                          <a:pt x="1064" y="1975"/>
                          <a:pt x="1064" y="2157"/>
                        </a:cubicBezTo>
                        <a:cubicBezTo>
                          <a:pt x="1125" y="2522"/>
                          <a:pt x="1186" y="2886"/>
                          <a:pt x="1307" y="3251"/>
                        </a:cubicBezTo>
                        <a:cubicBezTo>
                          <a:pt x="1429" y="3616"/>
                          <a:pt x="1581" y="3950"/>
                          <a:pt x="1763" y="4284"/>
                        </a:cubicBezTo>
                        <a:cubicBezTo>
                          <a:pt x="1854" y="4436"/>
                          <a:pt x="1945" y="4588"/>
                          <a:pt x="2036" y="4740"/>
                        </a:cubicBezTo>
                        <a:cubicBezTo>
                          <a:pt x="2128" y="4892"/>
                          <a:pt x="2219" y="5074"/>
                          <a:pt x="2280" y="5226"/>
                        </a:cubicBezTo>
                        <a:cubicBezTo>
                          <a:pt x="2280" y="5292"/>
                          <a:pt x="2248" y="5341"/>
                          <a:pt x="2208" y="5341"/>
                        </a:cubicBezTo>
                        <a:cubicBezTo>
                          <a:pt x="2192" y="5341"/>
                          <a:pt x="2175" y="5334"/>
                          <a:pt x="2158" y="5317"/>
                        </a:cubicBezTo>
                        <a:cubicBezTo>
                          <a:pt x="1854" y="5074"/>
                          <a:pt x="1642" y="4770"/>
                          <a:pt x="1490" y="4406"/>
                        </a:cubicBezTo>
                        <a:cubicBezTo>
                          <a:pt x="1307" y="4071"/>
                          <a:pt x="1155" y="3707"/>
                          <a:pt x="1034" y="3342"/>
                        </a:cubicBezTo>
                        <a:cubicBezTo>
                          <a:pt x="912" y="2947"/>
                          <a:pt x="821" y="2552"/>
                          <a:pt x="791" y="2157"/>
                        </a:cubicBezTo>
                        <a:cubicBezTo>
                          <a:pt x="791" y="2005"/>
                          <a:pt x="791" y="1823"/>
                          <a:pt x="791" y="1671"/>
                        </a:cubicBezTo>
                        <a:cubicBezTo>
                          <a:pt x="517" y="2188"/>
                          <a:pt x="305" y="2704"/>
                          <a:pt x="214" y="3281"/>
                        </a:cubicBezTo>
                        <a:cubicBezTo>
                          <a:pt x="1" y="4497"/>
                          <a:pt x="548" y="5682"/>
                          <a:pt x="1155" y="6715"/>
                        </a:cubicBezTo>
                        <a:cubicBezTo>
                          <a:pt x="1672" y="7687"/>
                          <a:pt x="2401" y="8507"/>
                          <a:pt x="3282" y="9176"/>
                        </a:cubicBezTo>
                        <a:cubicBezTo>
                          <a:pt x="3495" y="9328"/>
                          <a:pt x="3738" y="9449"/>
                          <a:pt x="3951" y="9571"/>
                        </a:cubicBezTo>
                        <a:cubicBezTo>
                          <a:pt x="4254" y="9753"/>
                          <a:pt x="4528" y="9874"/>
                          <a:pt x="4832" y="9996"/>
                        </a:cubicBezTo>
                        <a:cubicBezTo>
                          <a:pt x="5439" y="10239"/>
                          <a:pt x="6017" y="10452"/>
                          <a:pt x="6594" y="10725"/>
                        </a:cubicBezTo>
                        <a:cubicBezTo>
                          <a:pt x="7232" y="11029"/>
                          <a:pt x="7809" y="11424"/>
                          <a:pt x="8295" y="11910"/>
                        </a:cubicBezTo>
                        <a:lnTo>
                          <a:pt x="8204" y="11728"/>
                        </a:lnTo>
                        <a:cubicBezTo>
                          <a:pt x="8022" y="11454"/>
                          <a:pt x="7840" y="11211"/>
                          <a:pt x="7627" y="10968"/>
                        </a:cubicBezTo>
                        <a:cubicBezTo>
                          <a:pt x="7141" y="10391"/>
                          <a:pt x="6685" y="9844"/>
                          <a:pt x="6199" y="9267"/>
                        </a:cubicBezTo>
                        <a:cubicBezTo>
                          <a:pt x="6153" y="9198"/>
                          <a:pt x="6210" y="9113"/>
                          <a:pt x="6267" y="9113"/>
                        </a:cubicBezTo>
                        <a:cubicBezTo>
                          <a:pt x="6286" y="9113"/>
                          <a:pt x="6305" y="9122"/>
                          <a:pt x="6320" y="9145"/>
                        </a:cubicBezTo>
                        <a:cubicBezTo>
                          <a:pt x="6867" y="9692"/>
                          <a:pt x="7384" y="10239"/>
                          <a:pt x="7900" y="10816"/>
                        </a:cubicBezTo>
                        <a:cubicBezTo>
                          <a:pt x="8022" y="10968"/>
                          <a:pt x="8143" y="11151"/>
                          <a:pt x="8265" y="11302"/>
                        </a:cubicBezTo>
                        <a:cubicBezTo>
                          <a:pt x="7931" y="10026"/>
                          <a:pt x="7293" y="8841"/>
                          <a:pt x="6442" y="7808"/>
                        </a:cubicBezTo>
                        <a:cubicBezTo>
                          <a:pt x="6017" y="7292"/>
                          <a:pt x="5530" y="6836"/>
                          <a:pt x="5075" y="6380"/>
                        </a:cubicBezTo>
                        <a:lnTo>
                          <a:pt x="4771" y="6107"/>
                        </a:lnTo>
                        <a:cubicBezTo>
                          <a:pt x="4254" y="5590"/>
                          <a:pt x="3768" y="5044"/>
                          <a:pt x="3313" y="4436"/>
                        </a:cubicBezTo>
                        <a:cubicBezTo>
                          <a:pt x="2401" y="3342"/>
                          <a:pt x="1915" y="1975"/>
                          <a:pt x="1915" y="547"/>
                        </a:cubicBezTo>
                        <a:cubicBezTo>
                          <a:pt x="1915" y="365"/>
                          <a:pt x="1945" y="182"/>
                          <a:pt x="1976"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106" name="Google Shape;2106;p60"/>
                  <p:cNvGrpSpPr/>
                  <p:nvPr/>
                </p:nvGrpSpPr>
                <p:grpSpPr>
                  <a:xfrm>
                    <a:off x="2735950" y="2509975"/>
                    <a:ext cx="1946800" cy="1501750"/>
                    <a:chOff x="2735950" y="2509975"/>
                    <a:chExt cx="1946800" cy="1501750"/>
                  </a:xfrm>
                </p:grpSpPr>
                <p:sp>
                  <p:nvSpPr>
                    <p:cNvPr id="2107" name="Google Shape;2107;p60"/>
                    <p:cNvSpPr/>
                    <p:nvPr/>
                  </p:nvSpPr>
                  <p:spPr>
                    <a:xfrm>
                      <a:off x="2735950" y="2791025"/>
                      <a:ext cx="977600" cy="1220700"/>
                    </a:xfrm>
                    <a:custGeom>
                      <a:avLst/>
                      <a:gdLst/>
                      <a:ahLst/>
                      <a:cxnLst/>
                      <a:rect l="l" t="t" r="r" b="b"/>
                      <a:pathLst>
                        <a:path w="39104" h="48828" extrusionOk="0">
                          <a:moveTo>
                            <a:pt x="7688" y="1"/>
                          </a:moveTo>
                          <a:cubicBezTo>
                            <a:pt x="7505" y="122"/>
                            <a:pt x="7293" y="213"/>
                            <a:pt x="7110" y="274"/>
                          </a:cubicBezTo>
                          <a:cubicBezTo>
                            <a:pt x="6837" y="395"/>
                            <a:pt x="6563" y="517"/>
                            <a:pt x="6290" y="578"/>
                          </a:cubicBezTo>
                          <a:cubicBezTo>
                            <a:pt x="5452" y="857"/>
                            <a:pt x="4572" y="988"/>
                            <a:pt x="3685" y="988"/>
                          </a:cubicBezTo>
                          <a:cubicBezTo>
                            <a:pt x="3510" y="988"/>
                            <a:pt x="3335" y="983"/>
                            <a:pt x="3161" y="973"/>
                          </a:cubicBezTo>
                          <a:cubicBezTo>
                            <a:pt x="2614" y="942"/>
                            <a:pt x="2067" y="882"/>
                            <a:pt x="1550" y="790"/>
                          </a:cubicBezTo>
                          <a:lnTo>
                            <a:pt x="1429" y="760"/>
                          </a:lnTo>
                          <a:lnTo>
                            <a:pt x="1429" y="760"/>
                          </a:lnTo>
                          <a:cubicBezTo>
                            <a:pt x="1459" y="912"/>
                            <a:pt x="1459" y="1094"/>
                            <a:pt x="1459" y="1185"/>
                          </a:cubicBezTo>
                          <a:lnTo>
                            <a:pt x="1459" y="1520"/>
                          </a:lnTo>
                          <a:cubicBezTo>
                            <a:pt x="1459" y="1611"/>
                            <a:pt x="1459" y="1732"/>
                            <a:pt x="1398" y="1823"/>
                          </a:cubicBezTo>
                          <a:cubicBezTo>
                            <a:pt x="1383" y="1854"/>
                            <a:pt x="1353" y="1869"/>
                            <a:pt x="1319" y="1869"/>
                          </a:cubicBezTo>
                          <a:cubicBezTo>
                            <a:pt x="1284" y="1869"/>
                            <a:pt x="1246" y="1854"/>
                            <a:pt x="1216" y="1823"/>
                          </a:cubicBezTo>
                          <a:cubicBezTo>
                            <a:pt x="1186" y="1702"/>
                            <a:pt x="1155" y="1611"/>
                            <a:pt x="1155" y="1489"/>
                          </a:cubicBezTo>
                          <a:lnTo>
                            <a:pt x="1155" y="1185"/>
                          </a:lnTo>
                          <a:cubicBezTo>
                            <a:pt x="1155" y="1034"/>
                            <a:pt x="1186" y="882"/>
                            <a:pt x="1186" y="730"/>
                          </a:cubicBezTo>
                          <a:cubicBezTo>
                            <a:pt x="821" y="639"/>
                            <a:pt x="456" y="578"/>
                            <a:pt x="92" y="517"/>
                          </a:cubicBezTo>
                          <a:cubicBezTo>
                            <a:pt x="92" y="547"/>
                            <a:pt x="62" y="608"/>
                            <a:pt x="62" y="669"/>
                          </a:cubicBezTo>
                          <a:cubicBezTo>
                            <a:pt x="62" y="730"/>
                            <a:pt x="62" y="790"/>
                            <a:pt x="62" y="882"/>
                          </a:cubicBezTo>
                          <a:cubicBezTo>
                            <a:pt x="31" y="1003"/>
                            <a:pt x="31" y="1125"/>
                            <a:pt x="31" y="1307"/>
                          </a:cubicBezTo>
                          <a:cubicBezTo>
                            <a:pt x="31" y="1489"/>
                            <a:pt x="1" y="1672"/>
                            <a:pt x="1" y="1823"/>
                          </a:cubicBezTo>
                          <a:cubicBezTo>
                            <a:pt x="1" y="1854"/>
                            <a:pt x="1" y="1854"/>
                            <a:pt x="1" y="1884"/>
                          </a:cubicBezTo>
                          <a:cubicBezTo>
                            <a:pt x="1" y="2249"/>
                            <a:pt x="31" y="2644"/>
                            <a:pt x="31" y="3008"/>
                          </a:cubicBezTo>
                          <a:cubicBezTo>
                            <a:pt x="244" y="3100"/>
                            <a:pt x="456" y="3191"/>
                            <a:pt x="639" y="3251"/>
                          </a:cubicBezTo>
                          <a:cubicBezTo>
                            <a:pt x="912" y="3312"/>
                            <a:pt x="1155" y="3343"/>
                            <a:pt x="1398" y="3373"/>
                          </a:cubicBezTo>
                          <a:cubicBezTo>
                            <a:pt x="1613" y="3394"/>
                            <a:pt x="1828" y="3416"/>
                            <a:pt x="2043" y="3416"/>
                          </a:cubicBezTo>
                          <a:cubicBezTo>
                            <a:pt x="2132" y="3416"/>
                            <a:pt x="2221" y="3412"/>
                            <a:pt x="2310" y="3403"/>
                          </a:cubicBezTo>
                          <a:lnTo>
                            <a:pt x="2766" y="3403"/>
                          </a:lnTo>
                          <a:cubicBezTo>
                            <a:pt x="2887" y="3403"/>
                            <a:pt x="3009" y="3434"/>
                            <a:pt x="3130" y="3464"/>
                          </a:cubicBezTo>
                          <a:cubicBezTo>
                            <a:pt x="3191" y="3495"/>
                            <a:pt x="3191" y="3586"/>
                            <a:pt x="3130" y="3616"/>
                          </a:cubicBezTo>
                          <a:cubicBezTo>
                            <a:pt x="3009" y="3707"/>
                            <a:pt x="2857" y="3707"/>
                            <a:pt x="2705" y="3707"/>
                          </a:cubicBezTo>
                          <a:lnTo>
                            <a:pt x="2219" y="3707"/>
                          </a:lnTo>
                          <a:cubicBezTo>
                            <a:pt x="1915" y="3707"/>
                            <a:pt x="1611" y="3707"/>
                            <a:pt x="1307" y="3677"/>
                          </a:cubicBezTo>
                          <a:cubicBezTo>
                            <a:pt x="851" y="3616"/>
                            <a:pt x="426" y="3495"/>
                            <a:pt x="31" y="3282"/>
                          </a:cubicBezTo>
                          <a:lnTo>
                            <a:pt x="31" y="3282"/>
                          </a:lnTo>
                          <a:cubicBezTo>
                            <a:pt x="62" y="4740"/>
                            <a:pt x="92" y="6199"/>
                            <a:pt x="183" y="7687"/>
                          </a:cubicBezTo>
                          <a:cubicBezTo>
                            <a:pt x="305" y="9237"/>
                            <a:pt x="426" y="10786"/>
                            <a:pt x="608" y="12336"/>
                          </a:cubicBezTo>
                          <a:cubicBezTo>
                            <a:pt x="669" y="13095"/>
                            <a:pt x="760" y="13855"/>
                            <a:pt x="851" y="14615"/>
                          </a:cubicBezTo>
                          <a:cubicBezTo>
                            <a:pt x="1125" y="16954"/>
                            <a:pt x="1459" y="19294"/>
                            <a:pt x="1793" y="21603"/>
                          </a:cubicBezTo>
                          <a:cubicBezTo>
                            <a:pt x="1854" y="22332"/>
                            <a:pt x="2036" y="23061"/>
                            <a:pt x="2340" y="23729"/>
                          </a:cubicBezTo>
                          <a:cubicBezTo>
                            <a:pt x="2644" y="24276"/>
                            <a:pt x="3069" y="24793"/>
                            <a:pt x="3586" y="25188"/>
                          </a:cubicBezTo>
                          <a:cubicBezTo>
                            <a:pt x="4619" y="26039"/>
                            <a:pt x="5743" y="26737"/>
                            <a:pt x="6958" y="27254"/>
                          </a:cubicBezTo>
                          <a:cubicBezTo>
                            <a:pt x="9541" y="28317"/>
                            <a:pt x="12245" y="28925"/>
                            <a:pt x="15010" y="29046"/>
                          </a:cubicBezTo>
                          <a:cubicBezTo>
                            <a:pt x="15863" y="29097"/>
                            <a:pt x="16716" y="29119"/>
                            <a:pt x="17564" y="29119"/>
                          </a:cubicBezTo>
                          <a:cubicBezTo>
                            <a:pt x="18256" y="29119"/>
                            <a:pt x="18945" y="29104"/>
                            <a:pt x="19628" y="29077"/>
                          </a:cubicBezTo>
                          <a:cubicBezTo>
                            <a:pt x="20388" y="29077"/>
                            <a:pt x="21147" y="29046"/>
                            <a:pt x="21907" y="29016"/>
                          </a:cubicBezTo>
                          <a:cubicBezTo>
                            <a:pt x="22180" y="29016"/>
                            <a:pt x="22484" y="28986"/>
                            <a:pt x="22727" y="28925"/>
                          </a:cubicBezTo>
                          <a:cubicBezTo>
                            <a:pt x="22879" y="28864"/>
                            <a:pt x="23152" y="28803"/>
                            <a:pt x="23152" y="28560"/>
                          </a:cubicBezTo>
                          <a:cubicBezTo>
                            <a:pt x="23152" y="28446"/>
                            <a:pt x="23257" y="28385"/>
                            <a:pt x="23354" y="28385"/>
                          </a:cubicBezTo>
                          <a:cubicBezTo>
                            <a:pt x="23438" y="28385"/>
                            <a:pt x="23517" y="28431"/>
                            <a:pt x="23517" y="28530"/>
                          </a:cubicBezTo>
                          <a:cubicBezTo>
                            <a:pt x="23517" y="28773"/>
                            <a:pt x="23426" y="29016"/>
                            <a:pt x="23213" y="29168"/>
                          </a:cubicBezTo>
                          <a:cubicBezTo>
                            <a:pt x="23001" y="29290"/>
                            <a:pt x="22727" y="29381"/>
                            <a:pt x="22484" y="29411"/>
                          </a:cubicBezTo>
                          <a:cubicBezTo>
                            <a:pt x="22119" y="29441"/>
                            <a:pt x="21785" y="29441"/>
                            <a:pt x="21421" y="29441"/>
                          </a:cubicBezTo>
                          <a:cubicBezTo>
                            <a:pt x="20843" y="29472"/>
                            <a:pt x="20296" y="29502"/>
                            <a:pt x="19719" y="29502"/>
                          </a:cubicBezTo>
                          <a:cubicBezTo>
                            <a:pt x="19658" y="30140"/>
                            <a:pt x="19598" y="30778"/>
                            <a:pt x="19537" y="31386"/>
                          </a:cubicBezTo>
                          <a:cubicBezTo>
                            <a:pt x="19324" y="34303"/>
                            <a:pt x="19294" y="37189"/>
                            <a:pt x="19476" y="40106"/>
                          </a:cubicBezTo>
                          <a:cubicBezTo>
                            <a:pt x="19537" y="41534"/>
                            <a:pt x="19658" y="42992"/>
                            <a:pt x="19871" y="44420"/>
                          </a:cubicBezTo>
                          <a:cubicBezTo>
                            <a:pt x="19901" y="44785"/>
                            <a:pt x="20023" y="45119"/>
                            <a:pt x="20236" y="45392"/>
                          </a:cubicBezTo>
                          <a:cubicBezTo>
                            <a:pt x="20418" y="45575"/>
                            <a:pt x="20661" y="45727"/>
                            <a:pt x="20874" y="45848"/>
                          </a:cubicBezTo>
                          <a:cubicBezTo>
                            <a:pt x="21451" y="46091"/>
                            <a:pt x="22028" y="46304"/>
                            <a:pt x="22606" y="46486"/>
                          </a:cubicBezTo>
                          <a:cubicBezTo>
                            <a:pt x="23669" y="46851"/>
                            <a:pt x="24763" y="47185"/>
                            <a:pt x="25857" y="47458"/>
                          </a:cubicBezTo>
                          <a:cubicBezTo>
                            <a:pt x="29477" y="48371"/>
                            <a:pt x="33183" y="48827"/>
                            <a:pt x="36919" y="48827"/>
                          </a:cubicBezTo>
                          <a:cubicBezTo>
                            <a:pt x="37039" y="48827"/>
                            <a:pt x="37160" y="48827"/>
                            <a:pt x="37280" y="48826"/>
                          </a:cubicBezTo>
                          <a:cubicBezTo>
                            <a:pt x="37888" y="48795"/>
                            <a:pt x="38465" y="48795"/>
                            <a:pt x="39073" y="48765"/>
                          </a:cubicBezTo>
                          <a:cubicBezTo>
                            <a:pt x="39103" y="47732"/>
                            <a:pt x="39103" y="46699"/>
                            <a:pt x="39043" y="45696"/>
                          </a:cubicBezTo>
                          <a:cubicBezTo>
                            <a:pt x="39012" y="45149"/>
                            <a:pt x="38982" y="44633"/>
                            <a:pt x="38951" y="44086"/>
                          </a:cubicBezTo>
                          <a:cubicBezTo>
                            <a:pt x="38921" y="43843"/>
                            <a:pt x="38921" y="43569"/>
                            <a:pt x="38891" y="43296"/>
                          </a:cubicBezTo>
                          <a:cubicBezTo>
                            <a:pt x="38860" y="43083"/>
                            <a:pt x="38830" y="42901"/>
                            <a:pt x="38830" y="42688"/>
                          </a:cubicBezTo>
                          <a:lnTo>
                            <a:pt x="38101" y="42688"/>
                          </a:lnTo>
                          <a:cubicBezTo>
                            <a:pt x="38051" y="42694"/>
                            <a:pt x="38000" y="42696"/>
                            <a:pt x="37950" y="42696"/>
                          </a:cubicBezTo>
                          <a:cubicBezTo>
                            <a:pt x="37727" y="42696"/>
                            <a:pt x="37504" y="42647"/>
                            <a:pt x="37280" y="42597"/>
                          </a:cubicBezTo>
                          <a:cubicBezTo>
                            <a:pt x="36977" y="42506"/>
                            <a:pt x="36764" y="42293"/>
                            <a:pt x="36642" y="42020"/>
                          </a:cubicBezTo>
                          <a:cubicBezTo>
                            <a:pt x="36490" y="41716"/>
                            <a:pt x="36430" y="41382"/>
                            <a:pt x="36521" y="41078"/>
                          </a:cubicBezTo>
                          <a:cubicBezTo>
                            <a:pt x="36612" y="40835"/>
                            <a:pt x="36855" y="40653"/>
                            <a:pt x="37129" y="40622"/>
                          </a:cubicBezTo>
                          <a:cubicBezTo>
                            <a:pt x="37220" y="40622"/>
                            <a:pt x="37280" y="40683"/>
                            <a:pt x="37280" y="40744"/>
                          </a:cubicBezTo>
                          <a:cubicBezTo>
                            <a:pt x="37478" y="40759"/>
                            <a:pt x="37675" y="40767"/>
                            <a:pt x="37869" y="40767"/>
                          </a:cubicBezTo>
                          <a:cubicBezTo>
                            <a:pt x="38063" y="40767"/>
                            <a:pt x="38253" y="40759"/>
                            <a:pt x="38435" y="40744"/>
                          </a:cubicBezTo>
                          <a:lnTo>
                            <a:pt x="38617" y="40744"/>
                          </a:lnTo>
                          <a:lnTo>
                            <a:pt x="38617" y="40683"/>
                          </a:lnTo>
                          <a:lnTo>
                            <a:pt x="38617" y="40197"/>
                          </a:lnTo>
                          <a:lnTo>
                            <a:pt x="38617" y="39316"/>
                          </a:lnTo>
                          <a:cubicBezTo>
                            <a:pt x="38617" y="38739"/>
                            <a:pt x="38587" y="38192"/>
                            <a:pt x="38617" y="37614"/>
                          </a:cubicBezTo>
                          <a:lnTo>
                            <a:pt x="38617" y="37614"/>
                          </a:lnTo>
                          <a:lnTo>
                            <a:pt x="37797" y="37706"/>
                          </a:lnTo>
                          <a:lnTo>
                            <a:pt x="37189" y="37736"/>
                          </a:lnTo>
                          <a:cubicBezTo>
                            <a:pt x="37113" y="37751"/>
                            <a:pt x="37037" y="37759"/>
                            <a:pt x="36958" y="37759"/>
                          </a:cubicBezTo>
                          <a:cubicBezTo>
                            <a:pt x="36878" y="37759"/>
                            <a:pt x="36794" y="37751"/>
                            <a:pt x="36703" y="37736"/>
                          </a:cubicBezTo>
                          <a:cubicBezTo>
                            <a:pt x="36339" y="37675"/>
                            <a:pt x="36369" y="37219"/>
                            <a:pt x="36339" y="36946"/>
                          </a:cubicBezTo>
                          <a:lnTo>
                            <a:pt x="36247" y="36338"/>
                          </a:lnTo>
                          <a:cubicBezTo>
                            <a:pt x="36217" y="36156"/>
                            <a:pt x="36187" y="35974"/>
                            <a:pt x="36217" y="35822"/>
                          </a:cubicBezTo>
                          <a:cubicBezTo>
                            <a:pt x="36217" y="35582"/>
                            <a:pt x="36404" y="35319"/>
                            <a:pt x="36654" y="35319"/>
                          </a:cubicBezTo>
                          <a:cubicBezTo>
                            <a:pt x="36690" y="35319"/>
                            <a:pt x="36726" y="35324"/>
                            <a:pt x="36764" y="35336"/>
                          </a:cubicBezTo>
                          <a:lnTo>
                            <a:pt x="36794" y="35336"/>
                          </a:lnTo>
                          <a:cubicBezTo>
                            <a:pt x="37220" y="35305"/>
                            <a:pt x="37675" y="35275"/>
                            <a:pt x="38101" y="35275"/>
                          </a:cubicBezTo>
                          <a:lnTo>
                            <a:pt x="38648" y="35245"/>
                          </a:lnTo>
                          <a:cubicBezTo>
                            <a:pt x="38617" y="35093"/>
                            <a:pt x="38617" y="34971"/>
                            <a:pt x="38587" y="34850"/>
                          </a:cubicBezTo>
                          <a:lnTo>
                            <a:pt x="38557" y="34212"/>
                          </a:lnTo>
                          <a:lnTo>
                            <a:pt x="38496" y="33573"/>
                          </a:lnTo>
                          <a:cubicBezTo>
                            <a:pt x="38465" y="33422"/>
                            <a:pt x="38465" y="33270"/>
                            <a:pt x="38465" y="33118"/>
                          </a:cubicBezTo>
                          <a:lnTo>
                            <a:pt x="36703" y="33118"/>
                          </a:lnTo>
                          <a:cubicBezTo>
                            <a:pt x="36399" y="33087"/>
                            <a:pt x="35944" y="33087"/>
                            <a:pt x="35852" y="32753"/>
                          </a:cubicBezTo>
                          <a:cubicBezTo>
                            <a:pt x="35822" y="32571"/>
                            <a:pt x="35822" y="32358"/>
                            <a:pt x="35852" y="32176"/>
                          </a:cubicBezTo>
                          <a:lnTo>
                            <a:pt x="35852" y="31629"/>
                          </a:lnTo>
                          <a:cubicBezTo>
                            <a:pt x="35822" y="31477"/>
                            <a:pt x="35883" y="31295"/>
                            <a:pt x="35974" y="31173"/>
                          </a:cubicBezTo>
                          <a:cubicBezTo>
                            <a:pt x="36004" y="31143"/>
                            <a:pt x="36004" y="31112"/>
                            <a:pt x="36035" y="31112"/>
                          </a:cubicBezTo>
                          <a:cubicBezTo>
                            <a:pt x="36065" y="31052"/>
                            <a:pt x="36096" y="31052"/>
                            <a:pt x="36126" y="31052"/>
                          </a:cubicBezTo>
                          <a:lnTo>
                            <a:pt x="36551" y="31052"/>
                          </a:lnTo>
                          <a:lnTo>
                            <a:pt x="36946" y="31082"/>
                          </a:lnTo>
                          <a:lnTo>
                            <a:pt x="37767" y="31082"/>
                          </a:lnTo>
                          <a:cubicBezTo>
                            <a:pt x="38010" y="31052"/>
                            <a:pt x="38283" y="31021"/>
                            <a:pt x="38557" y="30991"/>
                          </a:cubicBezTo>
                          <a:cubicBezTo>
                            <a:pt x="38496" y="30748"/>
                            <a:pt x="38496" y="30535"/>
                            <a:pt x="38496" y="30292"/>
                          </a:cubicBezTo>
                          <a:lnTo>
                            <a:pt x="38496" y="29533"/>
                          </a:lnTo>
                          <a:lnTo>
                            <a:pt x="38496" y="28013"/>
                          </a:lnTo>
                          <a:lnTo>
                            <a:pt x="38496" y="26099"/>
                          </a:lnTo>
                          <a:cubicBezTo>
                            <a:pt x="38465" y="26069"/>
                            <a:pt x="38465" y="26039"/>
                            <a:pt x="38435" y="26008"/>
                          </a:cubicBezTo>
                          <a:lnTo>
                            <a:pt x="38131" y="25097"/>
                          </a:lnTo>
                          <a:cubicBezTo>
                            <a:pt x="38070" y="24945"/>
                            <a:pt x="38010" y="24732"/>
                            <a:pt x="37949" y="24550"/>
                          </a:cubicBezTo>
                          <a:cubicBezTo>
                            <a:pt x="37918" y="24489"/>
                            <a:pt x="37888" y="24398"/>
                            <a:pt x="37858" y="24337"/>
                          </a:cubicBezTo>
                          <a:cubicBezTo>
                            <a:pt x="37827" y="24307"/>
                            <a:pt x="37827" y="24276"/>
                            <a:pt x="37797" y="24246"/>
                          </a:cubicBezTo>
                          <a:cubicBezTo>
                            <a:pt x="37493" y="23486"/>
                            <a:pt x="37250" y="22696"/>
                            <a:pt x="37098" y="21876"/>
                          </a:cubicBezTo>
                          <a:cubicBezTo>
                            <a:pt x="37068" y="21785"/>
                            <a:pt x="37037" y="21663"/>
                            <a:pt x="37007" y="21572"/>
                          </a:cubicBezTo>
                          <a:cubicBezTo>
                            <a:pt x="36916" y="21268"/>
                            <a:pt x="36794" y="20965"/>
                            <a:pt x="36673" y="20661"/>
                          </a:cubicBezTo>
                          <a:cubicBezTo>
                            <a:pt x="36369" y="20266"/>
                            <a:pt x="36004" y="19901"/>
                            <a:pt x="35640" y="19628"/>
                          </a:cubicBezTo>
                          <a:cubicBezTo>
                            <a:pt x="35062" y="19202"/>
                            <a:pt x="34455" y="18868"/>
                            <a:pt x="33817" y="18625"/>
                          </a:cubicBezTo>
                          <a:cubicBezTo>
                            <a:pt x="33179" y="18412"/>
                            <a:pt x="32571" y="18139"/>
                            <a:pt x="31994" y="17866"/>
                          </a:cubicBezTo>
                          <a:cubicBezTo>
                            <a:pt x="31477" y="17592"/>
                            <a:pt x="31022" y="17258"/>
                            <a:pt x="30596" y="16893"/>
                          </a:cubicBezTo>
                          <a:cubicBezTo>
                            <a:pt x="29776" y="16134"/>
                            <a:pt x="29107" y="15222"/>
                            <a:pt x="28621" y="14220"/>
                          </a:cubicBezTo>
                          <a:cubicBezTo>
                            <a:pt x="28318" y="13673"/>
                            <a:pt x="28105" y="13095"/>
                            <a:pt x="27983" y="12488"/>
                          </a:cubicBezTo>
                          <a:cubicBezTo>
                            <a:pt x="27923" y="12123"/>
                            <a:pt x="27892" y="11789"/>
                            <a:pt x="27923" y="11424"/>
                          </a:cubicBezTo>
                          <a:cubicBezTo>
                            <a:pt x="27953" y="11151"/>
                            <a:pt x="27983" y="10878"/>
                            <a:pt x="28074" y="10604"/>
                          </a:cubicBezTo>
                          <a:cubicBezTo>
                            <a:pt x="28105" y="10513"/>
                            <a:pt x="28135" y="10422"/>
                            <a:pt x="28166" y="10331"/>
                          </a:cubicBezTo>
                          <a:cubicBezTo>
                            <a:pt x="28135" y="10331"/>
                            <a:pt x="28135" y="10331"/>
                            <a:pt x="28105" y="10361"/>
                          </a:cubicBezTo>
                          <a:cubicBezTo>
                            <a:pt x="27862" y="10391"/>
                            <a:pt x="27588" y="10422"/>
                            <a:pt x="27345" y="10452"/>
                          </a:cubicBezTo>
                          <a:cubicBezTo>
                            <a:pt x="27102" y="10483"/>
                            <a:pt x="26859" y="10543"/>
                            <a:pt x="26616" y="10604"/>
                          </a:cubicBezTo>
                          <a:cubicBezTo>
                            <a:pt x="26130" y="10726"/>
                            <a:pt x="25644" y="10878"/>
                            <a:pt x="25188" y="11060"/>
                          </a:cubicBezTo>
                          <a:cubicBezTo>
                            <a:pt x="23456" y="11698"/>
                            <a:pt x="21755" y="12397"/>
                            <a:pt x="20053" y="13065"/>
                          </a:cubicBezTo>
                          <a:cubicBezTo>
                            <a:pt x="19203" y="13430"/>
                            <a:pt x="18352" y="13764"/>
                            <a:pt x="17501" y="14129"/>
                          </a:cubicBezTo>
                          <a:lnTo>
                            <a:pt x="16225" y="14645"/>
                          </a:lnTo>
                          <a:cubicBezTo>
                            <a:pt x="15891" y="14797"/>
                            <a:pt x="15557" y="14949"/>
                            <a:pt x="15223" y="15070"/>
                          </a:cubicBezTo>
                          <a:cubicBezTo>
                            <a:pt x="15283" y="15162"/>
                            <a:pt x="15374" y="15253"/>
                            <a:pt x="15405" y="15344"/>
                          </a:cubicBezTo>
                          <a:cubicBezTo>
                            <a:pt x="15466" y="15496"/>
                            <a:pt x="15496" y="15648"/>
                            <a:pt x="15496" y="15800"/>
                          </a:cubicBezTo>
                          <a:cubicBezTo>
                            <a:pt x="15526" y="15921"/>
                            <a:pt x="15526" y="16012"/>
                            <a:pt x="15496" y="16134"/>
                          </a:cubicBezTo>
                          <a:cubicBezTo>
                            <a:pt x="15496" y="16255"/>
                            <a:pt x="15466" y="16377"/>
                            <a:pt x="15435" y="16498"/>
                          </a:cubicBezTo>
                          <a:cubicBezTo>
                            <a:pt x="15435" y="16650"/>
                            <a:pt x="15344" y="16772"/>
                            <a:pt x="15223" y="16893"/>
                          </a:cubicBezTo>
                          <a:cubicBezTo>
                            <a:pt x="15207" y="16901"/>
                            <a:pt x="15190" y="16905"/>
                            <a:pt x="15173" y="16905"/>
                          </a:cubicBezTo>
                          <a:cubicBezTo>
                            <a:pt x="15122" y="16905"/>
                            <a:pt x="15071" y="16871"/>
                            <a:pt x="15071" y="16802"/>
                          </a:cubicBezTo>
                          <a:cubicBezTo>
                            <a:pt x="15071" y="16681"/>
                            <a:pt x="15071" y="16559"/>
                            <a:pt x="15131" y="16468"/>
                          </a:cubicBezTo>
                          <a:cubicBezTo>
                            <a:pt x="15162" y="16346"/>
                            <a:pt x="15162" y="16255"/>
                            <a:pt x="15162" y="16134"/>
                          </a:cubicBezTo>
                          <a:lnTo>
                            <a:pt x="15162" y="15982"/>
                          </a:lnTo>
                          <a:cubicBezTo>
                            <a:pt x="15192" y="15830"/>
                            <a:pt x="15162" y="15678"/>
                            <a:pt x="15101" y="15526"/>
                          </a:cubicBezTo>
                          <a:cubicBezTo>
                            <a:pt x="15071" y="15405"/>
                            <a:pt x="14979" y="15222"/>
                            <a:pt x="14828" y="15222"/>
                          </a:cubicBezTo>
                          <a:cubicBezTo>
                            <a:pt x="14736" y="15253"/>
                            <a:pt x="14645" y="15253"/>
                            <a:pt x="14554" y="15313"/>
                          </a:cubicBezTo>
                          <a:lnTo>
                            <a:pt x="14402" y="15374"/>
                          </a:lnTo>
                          <a:cubicBezTo>
                            <a:pt x="14554" y="15800"/>
                            <a:pt x="14584" y="16225"/>
                            <a:pt x="14524" y="16650"/>
                          </a:cubicBezTo>
                          <a:cubicBezTo>
                            <a:pt x="14463" y="17106"/>
                            <a:pt x="14341" y="17531"/>
                            <a:pt x="14250" y="17957"/>
                          </a:cubicBezTo>
                          <a:cubicBezTo>
                            <a:pt x="14220" y="18169"/>
                            <a:pt x="14159" y="18412"/>
                            <a:pt x="14129" y="18625"/>
                          </a:cubicBezTo>
                          <a:cubicBezTo>
                            <a:pt x="14098" y="18747"/>
                            <a:pt x="14068" y="18868"/>
                            <a:pt x="14007" y="18990"/>
                          </a:cubicBezTo>
                          <a:cubicBezTo>
                            <a:pt x="13977" y="19081"/>
                            <a:pt x="13946" y="19142"/>
                            <a:pt x="13916" y="19233"/>
                          </a:cubicBezTo>
                          <a:cubicBezTo>
                            <a:pt x="13891" y="19271"/>
                            <a:pt x="13855" y="19288"/>
                            <a:pt x="13819" y="19288"/>
                          </a:cubicBezTo>
                          <a:cubicBezTo>
                            <a:pt x="13769" y="19288"/>
                            <a:pt x="13721" y="19255"/>
                            <a:pt x="13703" y="19202"/>
                          </a:cubicBezTo>
                          <a:lnTo>
                            <a:pt x="13703" y="19172"/>
                          </a:lnTo>
                          <a:cubicBezTo>
                            <a:pt x="13703" y="18929"/>
                            <a:pt x="13734" y="18656"/>
                            <a:pt x="13795" y="18412"/>
                          </a:cubicBezTo>
                          <a:cubicBezTo>
                            <a:pt x="13825" y="18169"/>
                            <a:pt x="13886" y="17926"/>
                            <a:pt x="13946" y="17683"/>
                          </a:cubicBezTo>
                          <a:cubicBezTo>
                            <a:pt x="14098" y="17197"/>
                            <a:pt x="14159" y="16681"/>
                            <a:pt x="14190" y="16164"/>
                          </a:cubicBezTo>
                          <a:cubicBezTo>
                            <a:pt x="14220" y="15708"/>
                            <a:pt x="14038" y="15283"/>
                            <a:pt x="13734" y="15010"/>
                          </a:cubicBezTo>
                          <a:cubicBezTo>
                            <a:pt x="13641" y="14917"/>
                            <a:pt x="13525" y="14880"/>
                            <a:pt x="13407" y="14880"/>
                          </a:cubicBezTo>
                          <a:cubicBezTo>
                            <a:pt x="13333" y="14880"/>
                            <a:pt x="13258" y="14895"/>
                            <a:pt x="13187" y="14918"/>
                          </a:cubicBezTo>
                          <a:cubicBezTo>
                            <a:pt x="13035" y="15010"/>
                            <a:pt x="12883" y="15040"/>
                            <a:pt x="12701" y="15070"/>
                          </a:cubicBezTo>
                          <a:cubicBezTo>
                            <a:pt x="12792" y="15162"/>
                            <a:pt x="12822" y="15283"/>
                            <a:pt x="12883" y="15405"/>
                          </a:cubicBezTo>
                          <a:cubicBezTo>
                            <a:pt x="12974" y="15739"/>
                            <a:pt x="13065" y="16073"/>
                            <a:pt x="13065" y="16438"/>
                          </a:cubicBezTo>
                          <a:lnTo>
                            <a:pt x="13065" y="16772"/>
                          </a:lnTo>
                          <a:lnTo>
                            <a:pt x="13065" y="16954"/>
                          </a:lnTo>
                          <a:cubicBezTo>
                            <a:pt x="13065" y="17136"/>
                            <a:pt x="13035" y="17319"/>
                            <a:pt x="12944" y="17501"/>
                          </a:cubicBezTo>
                          <a:cubicBezTo>
                            <a:pt x="12929" y="17531"/>
                            <a:pt x="12891" y="17547"/>
                            <a:pt x="12853" y="17547"/>
                          </a:cubicBezTo>
                          <a:cubicBezTo>
                            <a:pt x="12815" y="17547"/>
                            <a:pt x="12777" y="17531"/>
                            <a:pt x="12762" y="17501"/>
                          </a:cubicBezTo>
                          <a:cubicBezTo>
                            <a:pt x="12701" y="17349"/>
                            <a:pt x="12701" y="17167"/>
                            <a:pt x="12701" y="17015"/>
                          </a:cubicBezTo>
                          <a:lnTo>
                            <a:pt x="12701" y="16681"/>
                          </a:lnTo>
                          <a:lnTo>
                            <a:pt x="12701" y="16498"/>
                          </a:lnTo>
                          <a:cubicBezTo>
                            <a:pt x="12701" y="16195"/>
                            <a:pt x="12640" y="15891"/>
                            <a:pt x="12549" y="15587"/>
                          </a:cubicBezTo>
                          <a:cubicBezTo>
                            <a:pt x="12458" y="15344"/>
                            <a:pt x="12336" y="15131"/>
                            <a:pt x="12184" y="14918"/>
                          </a:cubicBezTo>
                          <a:cubicBezTo>
                            <a:pt x="12154" y="14888"/>
                            <a:pt x="12093" y="14827"/>
                            <a:pt x="12063" y="14797"/>
                          </a:cubicBezTo>
                          <a:cubicBezTo>
                            <a:pt x="12002" y="14736"/>
                            <a:pt x="11911" y="14675"/>
                            <a:pt x="11850" y="14615"/>
                          </a:cubicBezTo>
                          <a:lnTo>
                            <a:pt x="11850" y="14615"/>
                          </a:lnTo>
                          <a:cubicBezTo>
                            <a:pt x="11850" y="14858"/>
                            <a:pt x="11880" y="15010"/>
                            <a:pt x="11880" y="15313"/>
                          </a:cubicBezTo>
                          <a:cubicBezTo>
                            <a:pt x="11911" y="15587"/>
                            <a:pt x="11941" y="15891"/>
                            <a:pt x="11941" y="16164"/>
                          </a:cubicBezTo>
                          <a:lnTo>
                            <a:pt x="11941" y="16954"/>
                          </a:lnTo>
                          <a:cubicBezTo>
                            <a:pt x="11941" y="17083"/>
                            <a:pt x="11830" y="17152"/>
                            <a:pt x="11725" y="17152"/>
                          </a:cubicBezTo>
                          <a:cubicBezTo>
                            <a:pt x="11633" y="17152"/>
                            <a:pt x="11546" y="17098"/>
                            <a:pt x="11546" y="16984"/>
                          </a:cubicBezTo>
                          <a:cubicBezTo>
                            <a:pt x="11546" y="15678"/>
                            <a:pt x="11455" y="14372"/>
                            <a:pt x="11303" y="13065"/>
                          </a:cubicBezTo>
                          <a:cubicBezTo>
                            <a:pt x="11060" y="10786"/>
                            <a:pt x="10604" y="8508"/>
                            <a:pt x="9997" y="6290"/>
                          </a:cubicBezTo>
                          <a:cubicBezTo>
                            <a:pt x="9662" y="5166"/>
                            <a:pt x="9298" y="4072"/>
                            <a:pt x="8903" y="3008"/>
                          </a:cubicBezTo>
                          <a:cubicBezTo>
                            <a:pt x="8842" y="2826"/>
                            <a:pt x="8751" y="2644"/>
                            <a:pt x="8690" y="2462"/>
                          </a:cubicBezTo>
                          <a:cubicBezTo>
                            <a:pt x="8629" y="2522"/>
                            <a:pt x="8599" y="2583"/>
                            <a:pt x="8538" y="2644"/>
                          </a:cubicBezTo>
                          <a:cubicBezTo>
                            <a:pt x="8295" y="2796"/>
                            <a:pt x="8022" y="2917"/>
                            <a:pt x="7748" y="2978"/>
                          </a:cubicBezTo>
                          <a:cubicBezTo>
                            <a:pt x="7203" y="3169"/>
                            <a:pt x="6657" y="3286"/>
                            <a:pt x="6089" y="3286"/>
                          </a:cubicBezTo>
                          <a:cubicBezTo>
                            <a:pt x="6025" y="3286"/>
                            <a:pt x="5960" y="3285"/>
                            <a:pt x="5895" y="3282"/>
                          </a:cubicBezTo>
                          <a:cubicBezTo>
                            <a:pt x="5773" y="3282"/>
                            <a:pt x="5743" y="3100"/>
                            <a:pt x="5865" y="3100"/>
                          </a:cubicBezTo>
                          <a:cubicBezTo>
                            <a:pt x="6442" y="3069"/>
                            <a:pt x="6989" y="2948"/>
                            <a:pt x="7505" y="2796"/>
                          </a:cubicBezTo>
                          <a:cubicBezTo>
                            <a:pt x="7779" y="2735"/>
                            <a:pt x="8022" y="2644"/>
                            <a:pt x="8265" y="2492"/>
                          </a:cubicBezTo>
                          <a:cubicBezTo>
                            <a:pt x="8386" y="2431"/>
                            <a:pt x="8447" y="2340"/>
                            <a:pt x="8508" y="2249"/>
                          </a:cubicBezTo>
                          <a:cubicBezTo>
                            <a:pt x="8538" y="2218"/>
                            <a:pt x="8569" y="2188"/>
                            <a:pt x="8569" y="2158"/>
                          </a:cubicBezTo>
                          <a:cubicBezTo>
                            <a:pt x="8295" y="1429"/>
                            <a:pt x="7961" y="730"/>
                            <a:pt x="7688"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8" name="Google Shape;2108;p60"/>
                    <p:cNvSpPr/>
                    <p:nvPr/>
                  </p:nvSpPr>
                  <p:spPr>
                    <a:xfrm>
                      <a:off x="3706675" y="2509975"/>
                      <a:ext cx="976075" cy="1500175"/>
                    </a:xfrm>
                    <a:custGeom>
                      <a:avLst/>
                      <a:gdLst/>
                      <a:ahLst/>
                      <a:cxnLst/>
                      <a:rect l="l" t="t" r="r" b="b"/>
                      <a:pathLst>
                        <a:path w="39043" h="60007" extrusionOk="0">
                          <a:moveTo>
                            <a:pt x="31508" y="1"/>
                          </a:moveTo>
                          <a:cubicBezTo>
                            <a:pt x="31113" y="274"/>
                            <a:pt x="30718" y="578"/>
                            <a:pt x="30323" y="882"/>
                          </a:cubicBezTo>
                          <a:cubicBezTo>
                            <a:pt x="29867" y="1186"/>
                            <a:pt x="29381" y="1459"/>
                            <a:pt x="28895" y="1702"/>
                          </a:cubicBezTo>
                          <a:cubicBezTo>
                            <a:pt x="27953" y="2188"/>
                            <a:pt x="26950" y="2523"/>
                            <a:pt x="25887" y="2675"/>
                          </a:cubicBezTo>
                          <a:cubicBezTo>
                            <a:pt x="25614" y="2705"/>
                            <a:pt x="25310" y="2705"/>
                            <a:pt x="25036" y="2705"/>
                          </a:cubicBezTo>
                          <a:cubicBezTo>
                            <a:pt x="24930" y="2720"/>
                            <a:pt x="24824" y="2728"/>
                            <a:pt x="24717" y="2728"/>
                          </a:cubicBezTo>
                          <a:cubicBezTo>
                            <a:pt x="24611" y="2728"/>
                            <a:pt x="24505" y="2720"/>
                            <a:pt x="24398" y="2705"/>
                          </a:cubicBezTo>
                          <a:lnTo>
                            <a:pt x="24398" y="2705"/>
                          </a:lnTo>
                          <a:cubicBezTo>
                            <a:pt x="24429" y="3495"/>
                            <a:pt x="24429" y="4285"/>
                            <a:pt x="24459" y="5044"/>
                          </a:cubicBezTo>
                          <a:cubicBezTo>
                            <a:pt x="24489" y="5075"/>
                            <a:pt x="24520" y="5075"/>
                            <a:pt x="24550" y="5105"/>
                          </a:cubicBezTo>
                          <a:cubicBezTo>
                            <a:pt x="24672" y="5166"/>
                            <a:pt x="24763" y="5196"/>
                            <a:pt x="24884" y="5227"/>
                          </a:cubicBezTo>
                          <a:cubicBezTo>
                            <a:pt x="24965" y="5236"/>
                            <a:pt x="25045" y="5239"/>
                            <a:pt x="25125" y="5239"/>
                          </a:cubicBezTo>
                          <a:cubicBezTo>
                            <a:pt x="25318" y="5239"/>
                            <a:pt x="25511" y="5218"/>
                            <a:pt x="25705" y="5196"/>
                          </a:cubicBezTo>
                          <a:cubicBezTo>
                            <a:pt x="26252" y="5105"/>
                            <a:pt x="26768" y="4984"/>
                            <a:pt x="27315" y="4801"/>
                          </a:cubicBezTo>
                          <a:cubicBezTo>
                            <a:pt x="27332" y="4793"/>
                            <a:pt x="27348" y="4789"/>
                            <a:pt x="27362" y="4789"/>
                          </a:cubicBezTo>
                          <a:cubicBezTo>
                            <a:pt x="27450" y="4789"/>
                            <a:pt x="27480" y="4931"/>
                            <a:pt x="27376" y="4984"/>
                          </a:cubicBezTo>
                          <a:cubicBezTo>
                            <a:pt x="26799" y="5257"/>
                            <a:pt x="26191" y="5409"/>
                            <a:pt x="25553" y="5470"/>
                          </a:cubicBezTo>
                          <a:cubicBezTo>
                            <a:pt x="25416" y="5500"/>
                            <a:pt x="25272" y="5515"/>
                            <a:pt x="25128" y="5515"/>
                          </a:cubicBezTo>
                          <a:cubicBezTo>
                            <a:pt x="24983" y="5515"/>
                            <a:pt x="24839" y="5500"/>
                            <a:pt x="24702" y="5470"/>
                          </a:cubicBezTo>
                          <a:cubicBezTo>
                            <a:pt x="24611" y="5439"/>
                            <a:pt x="24550" y="5409"/>
                            <a:pt x="24489" y="5379"/>
                          </a:cubicBezTo>
                          <a:lnTo>
                            <a:pt x="24489" y="5379"/>
                          </a:lnTo>
                          <a:cubicBezTo>
                            <a:pt x="24489" y="5561"/>
                            <a:pt x="24520" y="5774"/>
                            <a:pt x="24520" y="5956"/>
                          </a:cubicBezTo>
                          <a:cubicBezTo>
                            <a:pt x="24581" y="7110"/>
                            <a:pt x="24733" y="8265"/>
                            <a:pt x="24884" y="9389"/>
                          </a:cubicBezTo>
                          <a:cubicBezTo>
                            <a:pt x="24976" y="10027"/>
                            <a:pt x="25097" y="10635"/>
                            <a:pt x="25219" y="11243"/>
                          </a:cubicBezTo>
                          <a:cubicBezTo>
                            <a:pt x="25553" y="12883"/>
                            <a:pt x="25978" y="14524"/>
                            <a:pt x="26495" y="16134"/>
                          </a:cubicBezTo>
                          <a:cubicBezTo>
                            <a:pt x="26829" y="17167"/>
                            <a:pt x="27224" y="18231"/>
                            <a:pt x="27649" y="19233"/>
                          </a:cubicBezTo>
                          <a:cubicBezTo>
                            <a:pt x="27740" y="19415"/>
                            <a:pt x="27801" y="19567"/>
                            <a:pt x="27892" y="19780"/>
                          </a:cubicBezTo>
                          <a:cubicBezTo>
                            <a:pt x="27931" y="19915"/>
                            <a:pt x="27811" y="20013"/>
                            <a:pt x="27687" y="20013"/>
                          </a:cubicBezTo>
                          <a:cubicBezTo>
                            <a:pt x="27615" y="20013"/>
                            <a:pt x="27542" y="19980"/>
                            <a:pt x="27497" y="19902"/>
                          </a:cubicBezTo>
                          <a:cubicBezTo>
                            <a:pt x="27437" y="19750"/>
                            <a:pt x="27376" y="19567"/>
                            <a:pt x="27285" y="19415"/>
                          </a:cubicBezTo>
                          <a:cubicBezTo>
                            <a:pt x="27072" y="18869"/>
                            <a:pt x="26859" y="18322"/>
                            <a:pt x="26647" y="17744"/>
                          </a:cubicBezTo>
                          <a:cubicBezTo>
                            <a:pt x="26555" y="17896"/>
                            <a:pt x="26525" y="18048"/>
                            <a:pt x="26495" y="18231"/>
                          </a:cubicBezTo>
                          <a:cubicBezTo>
                            <a:pt x="26434" y="18474"/>
                            <a:pt x="26404" y="18747"/>
                            <a:pt x="26434" y="18990"/>
                          </a:cubicBezTo>
                          <a:cubicBezTo>
                            <a:pt x="26464" y="19172"/>
                            <a:pt x="26495" y="19385"/>
                            <a:pt x="26555" y="19567"/>
                          </a:cubicBezTo>
                          <a:cubicBezTo>
                            <a:pt x="26616" y="19659"/>
                            <a:pt x="26616" y="19719"/>
                            <a:pt x="26677" y="19871"/>
                          </a:cubicBezTo>
                          <a:cubicBezTo>
                            <a:pt x="26738" y="20023"/>
                            <a:pt x="26829" y="20175"/>
                            <a:pt x="26890" y="20327"/>
                          </a:cubicBezTo>
                          <a:cubicBezTo>
                            <a:pt x="26950" y="20479"/>
                            <a:pt x="27011" y="20631"/>
                            <a:pt x="27042" y="20813"/>
                          </a:cubicBezTo>
                          <a:cubicBezTo>
                            <a:pt x="27042" y="20881"/>
                            <a:pt x="26973" y="20916"/>
                            <a:pt x="26913" y="20916"/>
                          </a:cubicBezTo>
                          <a:cubicBezTo>
                            <a:pt x="26894" y="20916"/>
                            <a:pt x="26875" y="20912"/>
                            <a:pt x="26859" y="20904"/>
                          </a:cubicBezTo>
                          <a:cubicBezTo>
                            <a:pt x="26707" y="20783"/>
                            <a:pt x="26616" y="20631"/>
                            <a:pt x="26525" y="20448"/>
                          </a:cubicBezTo>
                          <a:cubicBezTo>
                            <a:pt x="26464" y="20297"/>
                            <a:pt x="26373" y="20145"/>
                            <a:pt x="26312" y="19993"/>
                          </a:cubicBezTo>
                          <a:cubicBezTo>
                            <a:pt x="26252" y="19841"/>
                            <a:pt x="26221" y="19719"/>
                            <a:pt x="26191" y="19598"/>
                          </a:cubicBezTo>
                          <a:cubicBezTo>
                            <a:pt x="26130" y="19385"/>
                            <a:pt x="26069" y="19172"/>
                            <a:pt x="26069" y="18960"/>
                          </a:cubicBezTo>
                          <a:cubicBezTo>
                            <a:pt x="26039" y="18808"/>
                            <a:pt x="26039" y="18686"/>
                            <a:pt x="26069" y="18565"/>
                          </a:cubicBezTo>
                          <a:lnTo>
                            <a:pt x="26069" y="18565"/>
                          </a:lnTo>
                          <a:cubicBezTo>
                            <a:pt x="25958" y="18609"/>
                            <a:pt x="25847" y="18637"/>
                            <a:pt x="25724" y="18637"/>
                          </a:cubicBezTo>
                          <a:cubicBezTo>
                            <a:pt x="25679" y="18637"/>
                            <a:pt x="25632" y="18634"/>
                            <a:pt x="25583" y="18626"/>
                          </a:cubicBezTo>
                          <a:cubicBezTo>
                            <a:pt x="25401" y="18626"/>
                            <a:pt x="25219" y="18747"/>
                            <a:pt x="25128" y="18929"/>
                          </a:cubicBezTo>
                          <a:cubicBezTo>
                            <a:pt x="24945" y="19324"/>
                            <a:pt x="24976" y="19780"/>
                            <a:pt x="25188" y="20175"/>
                          </a:cubicBezTo>
                          <a:cubicBezTo>
                            <a:pt x="25249" y="20357"/>
                            <a:pt x="25340" y="20540"/>
                            <a:pt x="25462" y="20722"/>
                          </a:cubicBezTo>
                          <a:cubicBezTo>
                            <a:pt x="25644" y="20995"/>
                            <a:pt x="25826" y="21238"/>
                            <a:pt x="26009" y="21482"/>
                          </a:cubicBezTo>
                          <a:lnTo>
                            <a:pt x="26464" y="22059"/>
                          </a:lnTo>
                          <a:cubicBezTo>
                            <a:pt x="26616" y="22271"/>
                            <a:pt x="26768" y="22484"/>
                            <a:pt x="26859" y="22758"/>
                          </a:cubicBezTo>
                          <a:cubicBezTo>
                            <a:pt x="26859" y="22823"/>
                            <a:pt x="26812" y="22873"/>
                            <a:pt x="26751" y="22873"/>
                          </a:cubicBezTo>
                          <a:cubicBezTo>
                            <a:pt x="26728" y="22873"/>
                            <a:pt x="26702" y="22866"/>
                            <a:pt x="26677" y="22849"/>
                          </a:cubicBezTo>
                          <a:cubicBezTo>
                            <a:pt x="26495" y="22727"/>
                            <a:pt x="26343" y="22575"/>
                            <a:pt x="26221" y="22393"/>
                          </a:cubicBezTo>
                          <a:lnTo>
                            <a:pt x="25826" y="21846"/>
                          </a:lnTo>
                          <a:cubicBezTo>
                            <a:pt x="25644" y="21603"/>
                            <a:pt x="25462" y="21360"/>
                            <a:pt x="25279" y="21087"/>
                          </a:cubicBezTo>
                          <a:cubicBezTo>
                            <a:pt x="25188" y="20995"/>
                            <a:pt x="25128" y="20874"/>
                            <a:pt x="25067" y="20783"/>
                          </a:cubicBezTo>
                          <a:cubicBezTo>
                            <a:pt x="24824" y="20418"/>
                            <a:pt x="24672" y="19993"/>
                            <a:pt x="24641" y="19537"/>
                          </a:cubicBezTo>
                          <a:lnTo>
                            <a:pt x="24459" y="19537"/>
                          </a:lnTo>
                          <a:cubicBezTo>
                            <a:pt x="24368" y="19537"/>
                            <a:pt x="24277" y="19537"/>
                            <a:pt x="24186" y="19598"/>
                          </a:cubicBezTo>
                          <a:cubicBezTo>
                            <a:pt x="24064" y="19659"/>
                            <a:pt x="24064" y="19841"/>
                            <a:pt x="24064" y="19962"/>
                          </a:cubicBezTo>
                          <a:cubicBezTo>
                            <a:pt x="24064" y="20084"/>
                            <a:pt x="24094" y="20236"/>
                            <a:pt x="24155" y="20357"/>
                          </a:cubicBezTo>
                          <a:cubicBezTo>
                            <a:pt x="24186" y="20418"/>
                            <a:pt x="24216" y="20479"/>
                            <a:pt x="24246" y="20570"/>
                          </a:cubicBezTo>
                          <a:cubicBezTo>
                            <a:pt x="24307" y="20661"/>
                            <a:pt x="24368" y="20752"/>
                            <a:pt x="24429" y="20843"/>
                          </a:cubicBezTo>
                          <a:cubicBezTo>
                            <a:pt x="24520" y="20904"/>
                            <a:pt x="24581" y="21026"/>
                            <a:pt x="24641" y="21117"/>
                          </a:cubicBezTo>
                          <a:cubicBezTo>
                            <a:pt x="24641" y="21208"/>
                            <a:pt x="24581" y="21269"/>
                            <a:pt x="24520" y="21269"/>
                          </a:cubicBezTo>
                          <a:cubicBezTo>
                            <a:pt x="24368" y="21238"/>
                            <a:pt x="24246" y="21147"/>
                            <a:pt x="24155" y="21026"/>
                          </a:cubicBezTo>
                          <a:cubicBezTo>
                            <a:pt x="24094" y="20904"/>
                            <a:pt x="24003" y="20813"/>
                            <a:pt x="23943" y="20692"/>
                          </a:cubicBezTo>
                          <a:cubicBezTo>
                            <a:pt x="23912" y="20600"/>
                            <a:pt x="23851" y="20509"/>
                            <a:pt x="23821" y="20418"/>
                          </a:cubicBezTo>
                          <a:cubicBezTo>
                            <a:pt x="23760" y="20266"/>
                            <a:pt x="23730" y="20114"/>
                            <a:pt x="23730" y="19962"/>
                          </a:cubicBezTo>
                          <a:cubicBezTo>
                            <a:pt x="23730" y="19841"/>
                            <a:pt x="23760" y="19719"/>
                            <a:pt x="23791" y="19628"/>
                          </a:cubicBezTo>
                          <a:lnTo>
                            <a:pt x="23791" y="19628"/>
                          </a:lnTo>
                          <a:lnTo>
                            <a:pt x="23517" y="19659"/>
                          </a:lnTo>
                          <a:cubicBezTo>
                            <a:pt x="23396" y="19750"/>
                            <a:pt x="23305" y="19871"/>
                            <a:pt x="23244" y="20023"/>
                          </a:cubicBezTo>
                          <a:cubicBezTo>
                            <a:pt x="23153" y="20145"/>
                            <a:pt x="23122" y="20266"/>
                            <a:pt x="23061" y="20418"/>
                          </a:cubicBezTo>
                          <a:cubicBezTo>
                            <a:pt x="23031" y="20540"/>
                            <a:pt x="22970" y="20661"/>
                            <a:pt x="22910" y="20783"/>
                          </a:cubicBezTo>
                          <a:cubicBezTo>
                            <a:pt x="22910" y="20783"/>
                            <a:pt x="22879" y="20813"/>
                            <a:pt x="22879" y="20813"/>
                          </a:cubicBezTo>
                          <a:lnTo>
                            <a:pt x="22849" y="20813"/>
                          </a:lnTo>
                          <a:cubicBezTo>
                            <a:pt x="22788" y="20813"/>
                            <a:pt x="22758" y="20783"/>
                            <a:pt x="22758" y="20722"/>
                          </a:cubicBezTo>
                          <a:cubicBezTo>
                            <a:pt x="22758" y="20570"/>
                            <a:pt x="22788" y="20418"/>
                            <a:pt x="22849" y="20266"/>
                          </a:cubicBezTo>
                          <a:cubicBezTo>
                            <a:pt x="22879" y="20145"/>
                            <a:pt x="22940" y="19993"/>
                            <a:pt x="23031" y="19871"/>
                          </a:cubicBezTo>
                          <a:cubicBezTo>
                            <a:pt x="23061" y="19780"/>
                            <a:pt x="23122" y="19719"/>
                            <a:pt x="23183" y="19628"/>
                          </a:cubicBezTo>
                          <a:lnTo>
                            <a:pt x="22697" y="19628"/>
                          </a:lnTo>
                          <a:lnTo>
                            <a:pt x="21330" y="19689"/>
                          </a:lnTo>
                          <a:cubicBezTo>
                            <a:pt x="20388" y="19719"/>
                            <a:pt x="19476" y="19750"/>
                            <a:pt x="18565" y="19780"/>
                          </a:cubicBezTo>
                          <a:cubicBezTo>
                            <a:pt x="16742" y="19871"/>
                            <a:pt x="14889" y="19932"/>
                            <a:pt x="13066" y="20054"/>
                          </a:cubicBezTo>
                          <a:cubicBezTo>
                            <a:pt x="12549" y="20084"/>
                            <a:pt x="12063" y="20145"/>
                            <a:pt x="11577" y="20236"/>
                          </a:cubicBezTo>
                          <a:cubicBezTo>
                            <a:pt x="11334" y="20266"/>
                            <a:pt x="11091" y="20327"/>
                            <a:pt x="10848" y="20418"/>
                          </a:cubicBezTo>
                          <a:cubicBezTo>
                            <a:pt x="10574" y="20479"/>
                            <a:pt x="10331" y="20570"/>
                            <a:pt x="10088" y="20631"/>
                          </a:cubicBezTo>
                          <a:lnTo>
                            <a:pt x="10027" y="20631"/>
                          </a:lnTo>
                          <a:lnTo>
                            <a:pt x="9967" y="20661"/>
                          </a:lnTo>
                          <a:lnTo>
                            <a:pt x="9936" y="20661"/>
                          </a:lnTo>
                          <a:cubicBezTo>
                            <a:pt x="10149" y="20995"/>
                            <a:pt x="10270" y="21360"/>
                            <a:pt x="10392" y="21755"/>
                          </a:cubicBezTo>
                          <a:cubicBezTo>
                            <a:pt x="10422" y="21937"/>
                            <a:pt x="10483" y="22120"/>
                            <a:pt x="10513" y="22302"/>
                          </a:cubicBezTo>
                          <a:cubicBezTo>
                            <a:pt x="10574" y="23031"/>
                            <a:pt x="10544" y="23760"/>
                            <a:pt x="10453" y="24459"/>
                          </a:cubicBezTo>
                          <a:cubicBezTo>
                            <a:pt x="10361" y="25127"/>
                            <a:pt x="10149" y="25765"/>
                            <a:pt x="9845" y="26373"/>
                          </a:cubicBezTo>
                          <a:cubicBezTo>
                            <a:pt x="9511" y="26950"/>
                            <a:pt x="9085" y="27497"/>
                            <a:pt x="8599" y="27983"/>
                          </a:cubicBezTo>
                          <a:cubicBezTo>
                            <a:pt x="8265" y="28409"/>
                            <a:pt x="7870" y="28773"/>
                            <a:pt x="7445" y="29108"/>
                          </a:cubicBezTo>
                          <a:cubicBezTo>
                            <a:pt x="7202" y="29351"/>
                            <a:pt x="6928" y="29563"/>
                            <a:pt x="6624" y="29746"/>
                          </a:cubicBezTo>
                          <a:cubicBezTo>
                            <a:pt x="6260" y="29958"/>
                            <a:pt x="5926" y="30141"/>
                            <a:pt x="5531" y="30353"/>
                          </a:cubicBezTo>
                          <a:cubicBezTo>
                            <a:pt x="5014" y="30596"/>
                            <a:pt x="4498" y="30870"/>
                            <a:pt x="3981" y="31174"/>
                          </a:cubicBezTo>
                          <a:cubicBezTo>
                            <a:pt x="3981" y="31204"/>
                            <a:pt x="3951" y="31234"/>
                            <a:pt x="3920" y="31265"/>
                          </a:cubicBezTo>
                          <a:lnTo>
                            <a:pt x="3768" y="31326"/>
                          </a:lnTo>
                          <a:lnTo>
                            <a:pt x="3586" y="31447"/>
                          </a:lnTo>
                          <a:cubicBezTo>
                            <a:pt x="2978" y="31872"/>
                            <a:pt x="2462" y="32419"/>
                            <a:pt x="2067" y="33027"/>
                          </a:cubicBezTo>
                          <a:cubicBezTo>
                            <a:pt x="1642" y="33665"/>
                            <a:pt x="1307" y="34333"/>
                            <a:pt x="1004" y="35032"/>
                          </a:cubicBezTo>
                          <a:cubicBezTo>
                            <a:pt x="761" y="35610"/>
                            <a:pt x="548" y="36187"/>
                            <a:pt x="305" y="36764"/>
                          </a:cubicBezTo>
                          <a:cubicBezTo>
                            <a:pt x="274" y="36825"/>
                            <a:pt x="244" y="36855"/>
                            <a:pt x="244" y="36886"/>
                          </a:cubicBezTo>
                          <a:cubicBezTo>
                            <a:pt x="244" y="37007"/>
                            <a:pt x="214" y="37098"/>
                            <a:pt x="153" y="37189"/>
                          </a:cubicBezTo>
                          <a:cubicBezTo>
                            <a:pt x="153" y="37220"/>
                            <a:pt x="122" y="37250"/>
                            <a:pt x="92" y="37281"/>
                          </a:cubicBezTo>
                          <a:lnTo>
                            <a:pt x="92" y="37736"/>
                          </a:lnTo>
                          <a:lnTo>
                            <a:pt x="92" y="39286"/>
                          </a:lnTo>
                          <a:lnTo>
                            <a:pt x="92" y="40835"/>
                          </a:lnTo>
                          <a:lnTo>
                            <a:pt x="92" y="41595"/>
                          </a:lnTo>
                          <a:cubicBezTo>
                            <a:pt x="92" y="41808"/>
                            <a:pt x="92" y="42020"/>
                            <a:pt x="62" y="42233"/>
                          </a:cubicBezTo>
                          <a:cubicBezTo>
                            <a:pt x="244" y="42203"/>
                            <a:pt x="426" y="42172"/>
                            <a:pt x="609" y="42172"/>
                          </a:cubicBezTo>
                          <a:cubicBezTo>
                            <a:pt x="1155" y="42142"/>
                            <a:pt x="1733" y="42111"/>
                            <a:pt x="2280" y="42111"/>
                          </a:cubicBezTo>
                          <a:lnTo>
                            <a:pt x="3799" y="42111"/>
                          </a:lnTo>
                          <a:cubicBezTo>
                            <a:pt x="3817" y="42076"/>
                            <a:pt x="3845" y="42061"/>
                            <a:pt x="3871" y="42061"/>
                          </a:cubicBezTo>
                          <a:cubicBezTo>
                            <a:pt x="3890" y="42061"/>
                            <a:pt x="3908" y="42068"/>
                            <a:pt x="3920" y="42081"/>
                          </a:cubicBezTo>
                          <a:cubicBezTo>
                            <a:pt x="4285" y="42233"/>
                            <a:pt x="4194" y="42719"/>
                            <a:pt x="4194" y="43053"/>
                          </a:cubicBezTo>
                          <a:cubicBezTo>
                            <a:pt x="4194" y="43266"/>
                            <a:pt x="4163" y="43479"/>
                            <a:pt x="4103" y="43691"/>
                          </a:cubicBezTo>
                          <a:cubicBezTo>
                            <a:pt x="4072" y="43843"/>
                            <a:pt x="3920" y="43965"/>
                            <a:pt x="3768" y="44026"/>
                          </a:cubicBezTo>
                          <a:cubicBezTo>
                            <a:pt x="3404" y="44117"/>
                            <a:pt x="3039" y="44208"/>
                            <a:pt x="2644" y="44238"/>
                          </a:cubicBezTo>
                          <a:cubicBezTo>
                            <a:pt x="2249" y="44269"/>
                            <a:pt x="1854" y="44299"/>
                            <a:pt x="1459" y="44329"/>
                          </a:cubicBezTo>
                          <a:cubicBezTo>
                            <a:pt x="973" y="44360"/>
                            <a:pt x="487" y="44390"/>
                            <a:pt x="1" y="44390"/>
                          </a:cubicBezTo>
                          <a:cubicBezTo>
                            <a:pt x="31" y="44542"/>
                            <a:pt x="1" y="44633"/>
                            <a:pt x="31" y="44846"/>
                          </a:cubicBezTo>
                          <a:cubicBezTo>
                            <a:pt x="31" y="45059"/>
                            <a:pt x="92" y="45271"/>
                            <a:pt x="92" y="45484"/>
                          </a:cubicBezTo>
                          <a:lnTo>
                            <a:pt x="122" y="46092"/>
                          </a:lnTo>
                          <a:cubicBezTo>
                            <a:pt x="122" y="46213"/>
                            <a:pt x="122" y="46304"/>
                            <a:pt x="122" y="46426"/>
                          </a:cubicBezTo>
                          <a:cubicBezTo>
                            <a:pt x="122" y="46456"/>
                            <a:pt x="122" y="46456"/>
                            <a:pt x="122" y="46487"/>
                          </a:cubicBezTo>
                          <a:lnTo>
                            <a:pt x="730" y="46456"/>
                          </a:lnTo>
                          <a:cubicBezTo>
                            <a:pt x="1702" y="46335"/>
                            <a:pt x="2675" y="46213"/>
                            <a:pt x="3647" y="46031"/>
                          </a:cubicBezTo>
                          <a:cubicBezTo>
                            <a:pt x="3663" y="46023"/>
                            <a:pt x="3679" y="46019"/>
                            <a:pt x="3696" y="46019"/>
                          </a:cubicBezTo>
                          <a:cubicBezTo>
                            <a:pt x="3740" y="46019"/>
                            <a:pt x="3785" y="46047"/>
                            <a:pt x="3829" y="46092"/>
                          </a:cubicBezTo>
                          <a:cubicBezTo>
                            <a:pt x="3860" y="46122"/>
                            <a:pt x="3890" y="46183"/>
                            <a:pt x="3890" y="46243"/>
                          </a:cubicBezTo>
                          <a:lnTo>
                            <a:pt x="3951" y="47580"/>
                          </a:lnTo>
                          <a:cubicBezTo>
                            <a:pt x="3951" y="47915"/>
                            <a:pt x="4072" y="48431"/>
                            <a:pt x="3647" y="48553"/>
                          </a:cubicBezTo>
                          <a:cubicBezTo>
                            <a:pt x="3465" y="48583"/>
                            <a:pt x="3282" y="48583"/>
                            <a:pt x="3100" y="48613"/>
                          </a:cubicBezTo>
                          <a:lnTo>
                            <a:pt x="2523" y="48644"/>
                          </a:lnTo>
                          <a:lnTo>
                            <a:pt x="1338" y="48765"/>
                          </a:lnTo>
                          <a:lnTo>
                            <a:pt x="1" y="48856"/>
                          </a:lnTo>
                          <a:cubicBezTo>
                            <a:pt x="62" y="49434"/>
                            <a:pt x="92" y="50011"/>
                            <a:pt x="92" y="50558"/>
                          </a:cubicBezTo>
                          <a:lnTo>
                            <a:pt x="92" y="51500"/>
                          </a:lnTo>
                          <a:lnTo>
                            <a:pt x="92" y="51955"/>
                          </a:lnTo>
                          <a:cubicBezTo>
                            <a:pt x="396" y="51925"/>
                            <a:pt x="700" y="51895"/>
                            <a:pt x="1004" y="51864"/>
                          </a:cubicBezTo>
                          <a:cubicBezTo>
                            <a:pt x="1915" y="51743"/>
                            <a:pt x="2827" y="51591"/>
                            <a:pt x="3708" y="51378"/>
                          </a:cubicBezTo>
                          <a:cubicBezTo>
                            <a:pt x="3724" y="51374"/>
                            <a:pt x="3740" y="51372"/>
                            <a:pt x="3755" y="51372"/>
                          </a:cubicBezTo>
                          <a:cubicBezTo>
                            <a:pt x="3859" y="51372"/>
                            <a:pt x="3951" y="51455"/>
                            <a:pt x="3951" y="51560"/>
                          </a:cubicBezTo>
                          <a:cubicBezTo>
                            <a:pt x="3920" y="51955"/>
                            <a:pt x="3890" y="52350"/>
                            <a:pt x="3829" y="52745"/>
                          </a:cubicBezTo>
                          <a:cubicBezTo>
                            <a:pt x="3829" y="53049"/>
                            <a:pt x="3677" y="53353"/>
                            <a:pt x="3434" y="53505"/>
                          </a:cubicBezTo>
                          <a:cubicBezTo>
                            <a:pt x="3161" y="53657"/>
                            <a:pt x="2857" y="53718"/>
                            <a:pt x="2553" y="53718"/>
                          </a:cubicBezTo>
                          <a:cubicBezTo>
                            <a:pt x="2189" y="53778"/>
                            <a:pt x="1885" y="53809"/>
                            <a:pt x="1490" y="53839"/>
                          </a:cubicBezTo>
                          <a:cubicBezTo>
                            <a:pt x="1064" y="53870"/>
                            <a:pt x="669" y="53930"/>
                            <a:pt x="274" y="53930"/>
                          </a:cubicBezTo>
                          <a:cubicBezTo>
                            <a:pt x="305" y="54113"/>
                            <a:pt x="305" y="54295"/>
                            <a:pt x="335" y="54477"/>
                          </a:cubicBezTo>
                          <a:cubicBezTo>
                            <a:pt x="366" y="54751"/>
                            <a:pt x="396" y="55024"/>
                            <a:pt x="396" y="55267"/>
                          </a:cubicBezTo>
                          <a:cubicBezTo>
                            <a:pt x="457" y="55814"/>
                            <a:pt x="487" y="56361"/>
                            <a:pt x="517" y="56908"/>
                          </a:cubicBezTo>
                          <a:cubicBezTo>
                            <a:pt x="578" y="57941"/>
                            <a:pt x="578" y="58974"/>
                            <a:pt x="548" y="60007"/>
                          </a:cubicBezTo>
                          <a:cubicBezTo>
                            <a:pt x="4832" y="59764"/>
                            <a:pt x="9055" y="59004"/>
                            <a:pt x="13157" y="57728"/>
                          </a:cubicBezTo>
                          <a:cubicBezTo>
                            <a:pt x="15071" y="57121"/>
                            <a:pt x="16955" y="56391"/>
                            <a:pt x="18778" y="55601"/>
                          </a:cubicBezTo>
                          <a:cubicBezTo>
                            <a:pt x="19233" y="55389"/>
                            <a:pt x="19689" y="55176"/>
                            <a:pt x="20145" y="54963"/>
                          </a:cubicBezTo>
                          <a:cubicBezTo>
                            <a:pt x="21299" y="54416"/>
                            <a:pt x="22423" y="53839"/>
                            <a:pt x="23548" y="53171"/>
                          </a:cubicBezTo>
                          <a:cubicBezTo>
                            <a:pt x="24094" y="52837"/>
                            <a:pt x="24672" y="52502"/>
                            <a:pt x="25188" y="52107"/>
                          </a:cubicBezTo>
                          <a:cubicBezTo>
                            <a:pt x="25735" y="51743"/>
                            <a:pt x="26221" y="51317"/>
                            <a:pt x="26647" y="50831"/>
                          </a:cubicBezTo>
                          <a:cubicBezTo>
                            <a:pt x="27042" y="50284"/>
                            <a:pt x="27254" y="49646"/>
                            <a:pt x="27254" y="48978"/>
                          </a:cubicBezTo>
                          <a:cubicBezTo>
                            <a:pt x="27254" y="48310"/>
                            <a:pt x="27254" y="47641"/>
                            <a:pt x="27194" y="46973"/>
                          </a:cubicBezTo>
                          <a:cubicBezTo>
                            <a:pt x="27072" y="45575"/>
                            <a:pt x="26829" y="44208"/>
                            <a:pt x="26495" y="42841"/>
                          </a:cubicBezTo>
                          <a:cubicBezTo>
                            <a:pt x="25796" y="40258"/>
                            <a:pt x="24945" y="37736"/>
                            <a:pt x="23943" y="35245"/>
                          </a:cubicBezTo>
                          <a:cubicBezTo>
                            <a:pt x="23639" y="35397"/>
                            <a:pt x="23335" y="35488"/>
                            <a:pt x="23031" y="35610"/>
                          </a:cubicBezTo>
                          <a:cubicBezTo>
                            <a:pt x="22849" y="35678"/>
                            <a:pt x="22649" y="35712"/>
                            <a:pt x="22459" y="35712"/>
                          </a:cubicBezTo>
                          <a:cubicBezTo>
                            <a:pt x="22395" y="35712"/>
                            <a:pt x="22332" y="35708"/>
                            <a:pt x="22272" y="35701"/>
                          </a:cubicBezTo>
                          <a:cubicBezTo>
                            <a:pt x="22028" y="35640"/>
                            <a:pt x="21816" y="35488"/>
                            <a:pt x="21755" y="35245"/>
                          </a:cubicBezTo>
                          <a:cubicBezTo>
                            <a:pt x="21698" y="35113"/>
                            <a:pt x="21806" y="35039"/>
                            <a:pt x="21911" y="35039"/>
                          </a:cubicBezTo>
                          <a:cubicBezTo>
                            <a:pt x="21974" y="35039"/>
                            <a:pt x="22036" y="35066"/>
                            <a:pt x="22059" y="35123"/>
                          </a:cubicBezTo>
                          <a:cubicBezTo>
                            <a:pt x="22124" y="35253"/>
                            <a:pt x="22296" y="35290"/>
                            <a:pt x="22444" y="35290"/>
                          </a:cubicBezTo>
                          <a:cubicBezTo>
                            <a:pt x="22505" y="35290"/>
                            <a:pt x="22562" y="35284"/>
                            <a:pt x="22606" y="35275"/>
                          </a:cubicBezTo>
                          <a:cubicBezTo>
                            <a:pt x="22879" y="35245"/>
                            <a:pt x="23153" y="35154"/>
                            <a:pt x="23396" y="35032"/>
                          </a:cubicBezTo>
                          <a:lnTo>
                            <a:pt x="23821" y="34850"/>
                          </a:lnTo>
                          <a:cubicBezTo>
                            <a:pt x="23844" y="34757"/>
                            <a:pt x="23921" y="34717"/>
                            <a:pt x="24010" y="34717"/>
                          </a:cubicBezTo>
                          <a:cubicBezTo>
                            <a:pt x="24037" y="34717"/>
                            <a:pt x="24066" y="34721"/>
                            <a:pt x="24094" y="34728"/>
                          </a:cubicBezTo>
                          <a:lnTo>
                            <a:pt x="25492" y="34151"/>
                          </a:lnTo>
                          <a:cubicBezTo>
                            <a:pt x="26920" y="33543"/>
                            <a:pt x="28318" y="32905"/>
                            <a:pt x="29685" y="32207"/>
                          </a:cubicBezTo>
                          <a:cubicBezTo>
                            <a:pt x="32146" y="30961"/>
                            <a:pt x="34394" y="29290"/>
                            <a:pt x="36278" y="27254"/>
                          </a:cubicBezTo>
                          <a:cubicBezTo>
                            <a:pt x="37159" y="26252"/>
                            <a:pt x="37919" y="25158"/>
                            <a:pt x="38496" y="23973"/>
                          </a:cubicBezTo>
                          <a:cubicBezTo>
                            <a:pt x="38800" y="23396"/>
                            <a:pt x="38982" y="22758"/>
                            <a:pt x="39043" y="22120"/>
                          </a:cubicBezTo>
                          <a:cubicBezTo>
                            <a:pt x="39043" y="21390"/>
                            <a:pt x="38921" y="20661"/>
                            <a:pt x="38648" y="19993"/>
                          </a:cubicBezTo>
                          <a:cubicBezTo>
                            <a:pt x="38101" y="18018"/>
                            <a:pt x="37524" y="16073"/>
                            <a:pt x="36916" y="14098"/>
                          </a:cubicBezTo>
                          <a:cubicBezTo>
                            <a:pt x="36582" y="13096"/>
                            <a:pt x="36248" y="12063"/>
                            <a:pt x="35913" y="11030"/>
                          </a:cubicBezTo>
                          <a:cubicBezTo>
                            <a:pt x="35427" y="9541"/>
                            <a:pt x="34911" y="8083"/>
                            <a:pt x="34364" y="6624"/>
                          </a:cubicBezTo>
                          <a:cubicBezTo>
                            <a:pt x="33847" y="5257"/>
                            <a:pt x="33270" y="3920"/>
                            <a:pt x="32723" y="2553"/>
                          </a:cubicBezTo>
                          <a:cubicBezTo>
                            <a:pt x="32419" y="2887"/>
                            <a:pt x="32085" y="3191"/>
                            <a:pt x="31721" y="3404"/>
                          </a:cubicBezTo>
                          <a:cubicBezTo>
                            <a:pt x="31447" y="3556"/>
                            <a:pt x="31174" y="3708"/>
                            <a:pt x="30900" y="3829"/>
                          </a:cubicBezTo>
                          <a:cubicBezTo>
                            <a:pt x="30748" y="3890"/>
                            <a:pt x="30596" y="3951"/>
                            <a:pt x="30444" y="4011"/>
                          </a:cubicBezTo>
                          <a:cubicBezTo>
                            <a:pt x="30323" y="4072"/>
                            <a:pt x="30171" y="4103"/>
                            <a:pt x="30019" y="4103"/>
                          </a:cubicBezTo>
                          <a:cubicBezTo>
                            <a:pt x="29958" y="4103"/>
                            <a:pt x="29928" y="4011"/>
                            <a:pt x="29958" y="3951"/>
                          </a:cubicBezTo>
                          <a:cubicBezTo>
                            <a:pt x="30080" y="3859"/>
                            <a:pt x="30171" y="3799"/>
                            <a:pt x="30323" y="3738"/>
                          </a:cubicBezTo>
                          <a:cubicBezTo>
                            <a:pt x="30444" y="3677"/>
                            <a:pt x="30596" y="3647"/>
                            <a:pt x="30718" y="3586"/>
                          </a:cubicBezTo>
                          <a:cubicBezTo>
                            <a:pt x="30991" y="3465"/>
                            <a:pt x="31265" y="3313"/>
                            <a:pt x="31508" y="3161"/>
                          </a:cubicBezTo>
                          <a:cubicBezTo>
                            <a:pt x="31751" y="3039"/>
                            <a:pt x="31964" y="2887"/>
                            <a:pt x="32146" y="2735"/>
                          </a:cubicBezTo>
                          <a:cubicBezTo>
                            <a:pt x="32328" y="2583"/>
                            <a:pt x="32480" y="2432"/>
                            <a:pt x="32602" y="2280"/>
                          </a:cubicBezTo>
                          <a:cubicBezTo>
                            <a:pt x="32480" y="1915"/>
                            <a:pt x="32328" y="1550"/>
                            <a:pt x="32176" y="1216"/>
                          </a:cubicBezTo>
                          <a:cubicBezTo>
                            <a:pt x="32176" y="1186"/>
                            <a:pt x="32176" y="1186"/>
                            <a:pt x="32176" y="1155"/>
                          </a:cubicBezTo>
                          <a:cubicBezTo>
                            <a:pt x="32085" y="1004"/>
                            <a:pt x="31994" y="821"/>
                            <a:pt x="31933" y="700"/>
                          </a:cubicBezTo>
                          <a:cubicBezTo>
                            <a:pt x="31872" y="578"/>
                            <a:pt x="31781" y="457"/>
                            <a:pt x="31721" y="335"/>
                          </a:cubicBezTo>
                          <a:cubicBezTo>
                            <a:pt x="31690" y="244"/>
                            <a:pt x="31660" y="183"/>
                            <a:pt x="31599" y="122"/>
                          </a:cubicBezTo>
                          <a:cubicBezTo>
                            <a:pt x="31569" y="92"/>
                            <a:pt x="31538" y="62"/>
                            <a:pt x="31508"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9" name="Google Shape;2109;p60"/>
                    <p:cNvSpPr/>
                    <p:nvPr/>
                  </p:nvSpPr>
                  <p:spPr>
                    <a:xfrm>
                      <a:off x="2757225" y="3156375"/>
                      <a:ext cx="629700" cy="821125"/>
                    </a:xfrm>
                    <a:custGeom>
                      <a:avLst/>
                      <a:gdLst/>
                      <a:ahLst/>
                      <a:cxnLst/>
                      <a:rect l="l" t="t" r="r" b="b"/>
                      <a:pathLst>
                        <a:path w="25188" h="32845" extrusionOk="0">
                          <a:moveTo>
                            <a:pt x="0" y="1"/>
                          </a:moveTo>
                          <a:cubicBezTo>
                            <a:pt x="304" y="2340"/>
                            <a:pt x="608" y="4680"/>
                            <a:pt x="942" y="6989"/>
                          </a:cubicBezTo>
                          <a:cubicBezTo>
                            <a:pt x="1003" y="7718"/>
                            <a:pt x="1185" y="8447"/>
                            <a:pt x="1489" y="9115"/>
                          </a:cubicBezTo>
                          <a:cubicBezTo>
                            <a:pt x="1793" y="9662"/>
                            <a:pt x="2218" y="10179"/>
                            <a:pt x="2735" y="10574"/>
                          </a:cubicBezTo>
                          <a:cubicBezTo>
                            <a:pt x="3768" y="11425"/>
                            <a:pt x="4892" y="12123"/>
                            <a:pt x="6107" y="12640"/>
                          </a:cubicBezTo>
                          <a:cubicBezTo>
                            <a:pt x="8690" y="13703"/>
                            <a:pt x="11394" y="14311"/>
                            <a:pt x="14189" y="14432"/>
                          </a:cubicBezTo>
                          <a:cubicBezTo>
                            <a:pt x="15026" y="14483"/>
                            <a:pt x="15871" y="14505"/>
                            <a:pt x="16716" y="14505"/>
                          </a:cubicBezTo>
                          <a:cubicBezTo>
                            <a:pt x="17405" y="14505"/>
                            <a:pt x="18094" y="14490"/>
                            <a:pt x="18777" y="14463"/>
                          </a:cubicBezTo>
                          <a:cubicBezTo>
                            <a:pt x="19537" y="14463"/>
                            <a:pt x="20296" y="14432"/>
                            <a:pt x="21056" y="14402"/>
                          </a:cubicBezTo>
                          <a:cubicBezTo>
                            <a:pt x="21329" y="14402"/>
                            <a:pt x="21633" y="14372"/>
                            <a:pt x="21906" y="14311"/>
                          </a:cubicBezTo>
                          <a:cubicBezTo>
                            <a:pt x="22028" y="14250"/>
                            <a:pt x="22301" y="14189"/>
                            <a:pt x="22301" y="13946"/>
                          </a:cubicBezTo>
                          <a:cubicBezTo>
                            <a:pt x="22301" y="13832"/>
                            <a:pt x="22406" y="13771"/>
                            <a:pt x="22503" y="13771"/>
                          </a:cubicBezTo>
                          <a:cubicBezTo>
                            <a:pt x="22587" y="13771"/>
                            <a:pt x="22666" y="13817"/>
                            <a:pt x="22666" y="13916"/>
                          </a:cubicBezTo>
                          <a:cubicBezTo>
                            <a:pt x="22666" y="14159"/>
                            <a:pt x="22575" y="14402"/>
                            <a:pt x="22362" y="14554"/>
                          </a:cubicBezTo>
                          <a:cubicBezTo>
                            <a:pt x="22150" y="14676"/>
                            <a:pt x="21876" y="14767"/>
                            <a:pt x="21633" y="14797"/>
                          </a:cubicBezTo>
                          <a:cubicBezTo>
                            <a:pt x="21268" y="14827"/>
                            <a:pt x="20934" y="14827"/>
                            <a:pt x="20570" y="14827"/>
                          </a:cubicBezTo>
                          <a:cubicBezTo>
                            <a:pt x="19992" y="14858"/>
                            <a:pt x="19445" y="14888"/>
                            <a:pt x="18868" y="14888"/>
                          </a:cubicBezTo>
                          <a:cubicBezTo>
                            <a:pt x="18807" y="15526"/>
                            <a:pt x="18747" y="16164"/>
                            <a:pt x="18686" y="16772"/>
                          </a:cubicBezTo>
                          <a:cubicBezTo>
                            <a:pt x="18473" y="19689"/>
                            <a:pt x="18443" y="22575"/>
                            <a:pt x="18625" y="25492"/>
                          </a:cubicBezTo>
                          <a:cubicBezTo>
                            <a:pt x="18686" y="26920"/>
                            <a:pt x="18807" y="28378"/>
                            <a:pt x="19020" y="29806"/>
                          </a:cubicBezTo>
                          <a:cubicBezTo>
                            <a:pt x="19050" y="30171"/>
                            <a:pt x="19172" y="30505"/>
                            <a:pt x="19385" y="30778"/>
                          </a:cubicBezTo>
                          <a:cubicBezTo>
                            <a:pt x="19567" y="30961"/>
                            <a:pt x="19810" y="31113"/>
                            <a:pt x="20023" y="31234"/>
                          </a:cubicBezTo>
                          <a:cubicBezTo>
                            <a:pt x="20600" y="31477"/>
                            <a:pt x="21177" y="31690"/>
                            <a:pt x="21755" y="31872"/>
                          </a:cubicBezTo>
                          <a:cubicBezTo>
                            <a:pt x="22818" y="32237"/>
                            <a:pt x="23912" y="32571"/>
                            <a:pt x="25006" y="32844"/>
                          </a:cubicBezTo>
                          <a:lnTo>
                            <a:pt x="24033" y="32419"/>
                          </a:lnTo>
                          <a:cubicBezTo>
                            <a:pt x="23456" y="32237"/>
                            <a:pt x="22939" y="31872"/>
                            <a:pt x="22514" y="31447"/>
                          </a:cubicBezTo>
                          <a:cubicBezTo>
                            <a:pt x="22089" y="30870"/>
                            <a:pt x="22028" y="30110"/>
                            <a:pt x="21967" y="29411"/>
                          </a:cubicBezTo>
                          <a:cubicBezTo>
                            <a:pt x="21663" y="25765"/>
                            <a:pt x="21542" y="22119"/>
                            <a:pt x="21633" y="18443"/>
                          </a:cubicBezTo>
                          <a:cubicBezTo>
                            <a:pt x="21663" y="17471"/>
                            <a:pt x="21815" y="16347"/>
                            <a:pt x="22636" y="15830"/>
                          </a:cubicBezTo>
                          <a:cubicBezTo>
                            <a:pt x="23091" y="15526"/>
                            <a:pt x="23669" y="15496"/>
                            <a:pt x="24216" y="15283"/>
                          </a:cubicBezTo>
                          <a:cubicBezTo>
                            <a:pt x="24732" y="15040"/>
                            <a:pt x="25188" y="14493"/>
                            <a:pt x="24975" y="13977"/>
                          </a:cubicBezTo>
                          <a:cubicBezTo>
                            <a:pt x="24854" y="13794"/>
                            <a:pt x="24702" y="13642"/>
                            <a:pt x="24519" y="13521"/>
                          </a:cubicBezTo>
                          <a:cubicBezTo>
                            <a:pt x="23608" y="12974"/>
                            <a:pt x="22575" y="12609"/>
                            <a:pt x="21481" y="12458"/>
                          </a:cubicBezTo>
                          <a:cubicBezTo>
                            <a:pt x="17501" y="11607"/>
                            <a:pt x="13460" y="11151"/>
                            <a:pt x="9358" y="11060"/>
                          </a:cubicBezTo>
                          <a:cubicBezTo>
                            <a:pt x="8295" y="11030"/>
                            <a:pt x="7171" y="10999"/>
                            <a:pt x="6290" y="10392"/>
                          </a:cubicBezTo>
                          <a:cubicBezTo>
                            <a:pt x="5834" y="10027"/>
                            <a:pt x="5439" y="9602"/>
                            <a:pt x="5135" y="9115"/>
                          </a:cubicBezTo>
                          <a:cubicBezTo>
                            <a:pt x="3343" y="6503"/>
                            <a:pt x="1793" y="3677"/>
                            <a:pt x="547" y="730"/>
                          </a:cubicBezTo>
                          <a:cubicBezTo>
                            <a:pt x="456" y="426"/>
                            <a:pt x="274" y="153"/>
                            <a:pt x="0" y="1"/>
                          </a:cubicBezTo>
                          <a:close/>
                        </a:path>
                      </a:pathLst>
                    </a:custGeom>
                    <a:solidFill>
                      <a:srgbClr val="000000">
                        <a:alpha val="140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0" name="Google Shape;2110;p60"/>
                    <p:cNvSpPr/>
                    <p:nvPr/>
                  </p:nvSpPr>
                  <p:spPr>
                    <a:xfrm>
                      <a:off x="4168500" y="2863175"/>
                      <a:ext cx="514250" cy="1036850"/>
                    </a:xfrm>
                    <a:custGeom>
                      <a:avLst/>
                      <a:gdLst/>
                      <a:ahLst/>
                      <a:cxnLst/>
                      <a:rect l="l" t="t" r="r" b="b"/>
                      <a:pathLst>
                        <a:path w="20570" h="41474" extrusionOk="0">
                          <a:moveTo>
                            <a:pt x="18413" y="1"/>
                          </a:moveTo>
                          <a:cubicBezTo>
                            <a:pt x="18048" y="517"/>
                            <a:pt x="17744" y="1095"/>
                            <a:pt x="17562" y="1702"/>
                          </a:cubicBezTo>
                          <a:cubicBezTo>
                            <a:pt x="16772" y="3799"/>
                            <a:pt x="16073" y="5956"/>
                            <a:pt x="15496" y="8143"/>
                          </a:cubicBezTo>
                          <a:cubicBezTo>
                            <a:pt x="15283" y="9146"/>
                            <a:pt x="14949" y="10118"/>
                            <a:pt x="14524" y="11060"/>
                          </a:cubicBezTo>
                          <a:cubicBezTo>
                            <a:pt x="13764" y="12397"/>
                            <a:pt x="12518" y="13400"/>
                            <a:pt x="11273" y="14342"/>
                          </a:cubicBezTo>
                          <a:cubicBezTo>
                            <a:pt x="9207" y="15982"/>
                            <a:pt x="7080" y="17623"/>
                            <a:pt x="4528" y="18352"/>
                          </a:cubicBezTo>
                          <a:cubicBezTo>
                            <a:pt x="3555" y="18626"/>
                            <a:pt x="2522" y="18747"/>
                            <a:pt x="1611" y="19264"/>
                          </a:cubicBezTo>
                          <a:cubicBezTo>
                            <a:pt x="730" y="19750"/>
                            <a:pt x="1" y="20752"/>
                            <a:pt x="244" y="21755"/>
                          </a:cubicBezTo>
                          <a:cubicBezTo>
                            <a:pt x="399" y="22393"/>
                            <a:pt x="1083" y="22822"/>
                            <a:pt x="1693" y="22822"/>
                          </a:cubicBezTo>
                          <a:cubicBezTo>
                            <a:pt x="2041" y="22822"/>
                            <a:pt x="2365" y="22683"/>
                            <a:pt x="2553" y="22363"/>
                          </a:cubicBezTo>
                          <a:cubicBezTo>
                            <a:pt x="3191" y="24915"/>
                            <a:pt x="3829" y="27467"/>
                            <a:pt x="4497" y="30019"/>
                          </a:cubicBezTo>
                          <a:cubicBezTo>
                            <a:pt x="4801" y="31022"/>
                            <a:pt x="4923" y="32085"/>
                            <a:pt x="4923" y="33118"/>
                          </a:cubicBezTo>
                          <a:cubicBezTo>
                            <a:pt x="4710" y="35974"/>
                            <a:pt x="2158" y="37979"/>
                            <a:pt x="730" y="40440"/>
                          </a:cubicBezTo>
                          <a:cubicBezTo>
                            <a:pt x="517" y="40744"/>
                            <a:pt x="396" y="41109"/>
                            <a:pt x="305" y="41473"/>
                          </a:cubicBezTo>
                          <a:cubicBezTo>
                            <a:pt x="760" y="41261"/>
                            <a:pt x="1216" y="41048"/>
                            <a:pt x="1672" y="40835"/>
                          </a:cubicBezTo>
                          <a:cubicBezTo>
                            <a:pt x="2826" y="40288"/>
                            <a:pt x="3950" y="39711"/>
                            <a:pt x="5075" y="39043"/>
                          </a:cubicBezTo>
                          <a:cubicBezTo>
                            <a:pt x="5621" y="38709"/>
                            <a:pt x="6199" y="38374"/>
                            <a:pt x="6715" y="37979"/>
                          </a:cubicBezTo>
                          <a:cubicBezTo>
                            <a:pt x="7262" y="37615"/>
                            <a:pt x="7748" y="37189"/>
                            <a:pt x="8174" y="36703"/>
                          </a:cubicBezTo>
                          <a:cubicBezTo>
                            <a:pt x="8569" y="36156"/>
                            <a:pt x="8781" y="35518"/>
                            <a:pt x="8781" y="34850"/>
                          </a:cubicBezTo>
                          <a:cubicBezTo>
                            <a:pt x="8781" y="34182"/>
                            <a:pt x="8781" y="33513"/>
                            <a:pt x="8721" y="32845"/>
                          </a:cubicBezTo>
                          <a:cubicBezTo>
                            <a:pt x="8599" y="31447"/>
                            <a:pt x="8356" y="30080"/>
                            <a:pt x="8022" y="28713"/>
                          </a:cubicBezTo>
                          <a:cubicBezTo>
                            <a:pt x="7323" y="26130"/>
                            <a:pt x="6472" y="23608"/>
                            <a:pt x="5470" y="21117"/>
                          </a:cubicBezTo>
                          <a:cubicBezTo>
                            <a:pt x="5166" y="21269"/>
                            <a:pt x="4862" y="21360"/>
                            <a:pt x="4558" y="21482"/>
                          </a:cubicBezTo>
                          <a:cubicBezTo>
                            <a:pt x="4376" y="21550"/>
                            <a:pt x="4176" y="21584"/>
                            <a:pt x="3986" y="21584"/>
                          </a:cubicBezTo>
                          <a:cubicBezTo>
                            <a:pt x="3922" y="21584"/>
                            <a:pt x="3859" y="21580"/>
                            <a:pt x="3799" y="21573"/>
                          </a:cubicBezTo>
                          <a:cubicBezTo>
                            <a:pt x="3555" y="21512"/>
                            <a:pt x="3343" y="21360"/>
                            <a:pt x="3282" y="21117"/>
                          </a:cubicBezTo>
                          <a:cubicBezTo>
                            <a:pt x="3225" y="20985"/>
                            <a:pt x="3333" y="20911"/>
                            <a:pt x="3438" y="20911"/>
                          </a:cubicBezTo>
                          <a:cubicBezTo>
                            <a:pt x="3501" y="20911"/>
                            <a:pt x="3563" y="20938"/>
                            <a:pt x="3586" y="20995"/>
                          </a:cubicBezTo>
                          <a:cubicBezTo>
                            <a:pt x="3651" y="21125"/>
                            <a:pt x="3823" y="21162"/>
                            <a:pt x="3971" y="21162"/>
                          </a:cubicBezTo>
                          <a:cubicBezTo>
                            <a:pt x="4032" y="21162"/>
                            <a:pt x="4089" y="21156"/>
                            <a:pt x="4133" y="21147"/>
                          </a:cubicBezTo>
                          <a:cubicBezTo>
                            <a:pt x="4406" y="21117"/>
                            <a:pt x="4680" y="21026"/>
                            <a:pt x="4923" y="20904"/>
                          </a:cubicBezTo>
                          <a:lnTo>
                            <a:pt x="5348" y="20722"/>
                          </a:lnTo>
                          <a:cubicBezTo>
                            <a:pt x="5371" y="20629"/>
                            <a:pt x="5448" y="20589"/>
                            <a:pt x="5537" y="20589"/>
                          </a:cubicBezTo>
                          <a:cubicBezTo>
                            <a:pt x="5564" y="20589"/>
                            <a:pt x="5593" y="20593"/>
                            <a:pt x="5621" y="20600"/>
                          </a:cubicBezTo>
                          <a:lnTo>
                            <a:pt x="7019" y="20023"/>
                          </a:lnTo>
                          <a:cubicBezTo>
                            <a:pt x="8447" y="19415"/>
                            <a:pt x="9845" y="18777"/>
                            <a:pt x="11212" y="18079"/>
                          </a:cubicBezTo>
                          <a:cubicBezTo>
                            <a:pt x="13673" y="16833"/>
                            <a:pt x="15921" y="15162"/>
                            <a:pt x="17805" y="13126"/>
                          </a:cubicBezTo>
                          <a:cubicBezTo>
                            <a:pt x="18686" y="12124"/>
                            <a:pt x="19446" y="11030"/>
                            <a:pt x="20023" y="9845"/>
                          </a:cubicBezTo>
                          <a:cubicBezTo>
                            <a:pt x="20327" y="9268"/>
                            <a:pt x="20509" y="8630"/>
                            <a:pt x="20570" y="7992"/>
                          </a:cubicBezTo>
                          <a:cubicBezTo>
                            <a:pt x="20570" y="7262"/>
                            <a:pt x="20418" y="6533"/>
                            <a:pt x="20175" y="5865"/>
                          </a:cubicBezTo>
                          <a:cubicBezTo>
                            <a:pt x="19598" y="3890"/>
                            <a:pt x="19020" y="1945"/>
                            <a:pt x="18413" y="1"/>
                          </a:cubicBezTo>
                          <a:close/>
                        </a:path>
                      </a:pathLst>
                    </a:custGeom>
                    <a:solidFill>
                      <a:srgbClr val="000000">
                        <a:alpha val="140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111" name="Google Shape;2111;p60"/>
                  <p:cNvGrpSpPr/>
                  <p:nvPr/>
                </p:nvGrpSpPr>
                <p:grpSpPr>
                  <a:xfrm>
                    <a:off x="2693425" y="2196475"/>
                    <a:ext cx="1783500" cy="1014625"/>
                    <a:chOff x="2693425" y="2196475"/>
                    <a:chExt cx="1783500" cy="1014625"/>
                  </a:xfrm>
                </p:grpSpPr>
                <p:grpSp>
                  <p:nvGrpSpPr>
                    <p:cNvPr id="2112" name="Google Shape;2112;p60"/>
                    <p:cNvGrpSpPr/>
                    <p:nvPr/>
                  </p:nvGrpSpPr>
                  <p:grpSpPr>
                    <a:xfrm>
                      <a:off x="2693425" y="2196475"/>
                      <a:ext cx="1783500" cy="610075"/>
                      <a:chOff x="2693425" y="2196475"/>
                      <a:chExt cx="1783500" cy="610075"/>
                    </a:xfrm>
                  </p:grpSpPr>
                  <p:grpSp>
                    <p:nvGrpSpPr>
                      <p:cNvPr id="2113" name="Google Shape;2113;p60"/>
                      <p:cNvGrpSpPr/>
                      <p:nvPr/>
                    </p:nvGrpSpPr>
                    <p:grpSpPr>
                      <a:xfrm>
                        <a:off x="4236100" y="2196475"/>
                        <a:ext cx="240825" cy="372775"/>
                        <a:chOff x="4236100" y="2196475"/>
                        <a:chExt cx="240825" cy="372775"/>
                      </a:xfrm>
                    </p:grpSpPr>
                    <p:sp>
                      <p:nvSpPr>
                        <p:cNvPr id="2114" name="Google Shape;2114;p60"/>
                        <p:cNvSpPr/>
                        <p:nvPr/>
                      </p:nvSpPr>
                      <p:spPr>
                        <a:xfrm>
                          <a:off x="4420675" y="2269950"/>
                          <a:ext cx="38000" cy="89475"/>
                        </a:xfrm>
                        <a:custGeom>
                          <a:avLst/>
                          <a:gdLst/>
                          <a:ahLst/>
                          <a:cxnLst/>
                          <a:rect l="l" t="t" r="r" b="b"/>
                          <a:pathLst>
                            <a:path w="1520" h="3579" extrusionOk="0">
                              <a:moveTo>
                                <a:pt x="457" y="1"/>
                              </a:moveTo>
                              <a:cubicBezTo>
                                <a:pt x="213" y="31"/>
                                <a:pt x="92" y="274"/>
                                <a:pt x="31" y="517"/>
                              </a:cubicBezTo>
                              <a:cubicBezTo>
                                <a:pt x="31" y="548"/>
                                <a:pt x="1" y="578"/>
                                <a:pt x="1" y="639"/>
                              </a:cubicBezTo>
                              <a:cubicBezTo>
                                <a:pt x="31" y="669"/>
                                <a:pt x="31" y="700"/>
                                <a:pt x="31" y="730"/>
                              </a:cubicBezTo>
                              <a:lnTo>
                                <a:pt x="62" y="1399"/>
                              </a:lnTo>
                              <a:cubicBezTo>
                                <a:pt x="122" y="1702"/>
                                <a:pt x="153" y="2006"/>
                                <a:pt x="213" y="2310"/>
                              </a:cubicBezTo>
                              <a:cubicBezTo>
                                <a:pt x="274" y="2614"/>
                                <a:pt x="365" y="2918"/>
                                <a:pt x="487" y="3222"/>
                              </a:cubicBezTo>
                              <a:cubicBezTo>
                                <a:pt x="517" y="3313"/>
                                <a:pt x="548" y="3495"/>
                                <a:pt x="669" y="3556"/>
                              </a:cubicBezTo>
                              <a:cubicBezTo>
                                <a:pt x="730" y="3571"/>
                                <a:pt x="791" y="3578"/>
                                <a:pt x="855" y="3578"/>
                              </a:cubicBezTo>
                              <a:cubicBezTo>
                                <a:pt x="920" y="3578"/>
                                <a:pt x="988" y="3571"/>
                                <a:pt x="1064" y="3556"/>
                              </a:cubicBezTo>
                              <a:cubicBezTo>
                                <a:pt x="1307" y="3495"/>
                                <a:pt x="1490" y="3313"/>
                                <a:pt x="1520" y="3039"/>
                              </a:cubicBezTo>
                              <a:cubicBezTo>
                                <a:pt x="1520" y="2766"/>
                                <a:pt x="1490" y="2492"/>
                                <a:pt x="1459" y="2249"/>
                              </a:cubicBezTo>
                              <a:cubicBezTo>
                                <a:pt x="1338" y="1642"/>
                                <a:pt x="1216" y="1034"/>
                                <a:pt x="1034" y="457"/>
                              </a:cubicBezTo>
                              <a:cubicBezTo>
                                <a:pt x="973" y="426"/>
                                <a:pt x="943" y="396"/>
                                <a:pt x="943" y="366"/>
                              </a:cubicBezTo>
                              <a:cubicBezTo>
                                <a:pt x="882" y="153"/>
                                <a:pt x="700" y="1"/>
                                <a:pt x="457" y="1"/>
                              </a:cubicBezTo>
                              <a:close/>
                            </a:path>
                          </a:pathLst>
                        </a:custGeom>
                        <a:solidFill>
                          <a:srgbClr val="EFCA9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5" name="Google Shape;2115;p60"/>
                        <p:cNvSpPr/>
                        <p:nvPr/>
                      </p:nvSpPr>
                      <p:spPr>
                        <a:xfrm>
                          <a:off x="4374350" y="2270625"/>
                          <a:ext cx="48625" cy="113600"/>
                        </a:xfrm>
                        <a:custGeom>
                          <a:avLst/>
                          <a:gdLst/>
                          <a:ahLst/>
                          <a:cxnLst/>
                          <a:rect l="l" t="t" r="r" b="b"/>
                          <a:pathLst>
                            <a:path w="1945" h="4544" extrusionOk="0">
                              <a:moveTo>
                                <a:pt x="722" y="0"/>
                              </a:moveTo>
                              <a:cubicBezTo>
                                <a:pt x="606" y="0"/>
                                <a:pt x="494" y="23"/>
                                <a:pt x="395" y="65"/>
                              </a:cubicBezTo>
                              <a:cubicBezTo>
                                <a:pt x="274" y="95"/>
                                <a:pt x="183" y="156"/>
                                <a:pt x="122" y="247"/>
                              </a:cubicBezTo>
                              <a:cubicBezTo>
                                <a:pt x="92" y="247"/>
                                <a:pt x="92" y="278"/>
                                <a:pt x="92" y="278"/>
                              </a:cubicBezTo>
                              <a:cubicBezTo>
                                <a:pt x="31" y="339"/>
                                <a:pt x="0" y="399"/>
                                <a:pt x="0" y="490"/>
                              </a:cubicBezTo>
                              <a:cubicBezTo>
                                <a:pt x="0" y="521"/>
                                <a:pt x="0" y="582"/>
                                <a:pt x="0" y="642"/>
                              </a:cubicBezTo>
                              <a:cubicBezTo>
                                <a:pt x="0" y="703"/>
                                <a:pt x="31" y="764"/>
                                <a:pt x="61" y="825"/>
                              </a:cubicBezTo>
                              <a:cubicBezTo>
                                <a:pt x="61" y="1098"/>
                                <a:pt x="92" y="1372"/>
                                <a:pt x="122" y="1645"/>
                              </a:cubicBezTo>
                              <a:cubicBezTo>
                                <a:pt x="122" y="2313"/>
                                <a:pt x="213" y="2982"/>
                                <a:pt x="365" y="3620"/>
                              </a:cubicBezTo>
                              <a:cubicBezTo>
                                <a:pt x="456" y="3893"/>
                                <a:pt x="608" y="4167"/>
                                <a:pt x="821" y="4379"/>
                              </a:cubicBezTo>
                              <a:cubicBezTo>
                                <a:pt x="945" y="4483"/>
                                <a:pt x="1111" y="4544"/>
                                <a:pt x="1290" y="4544"/>
                              </a:cubicBezTo>
                              <a:cubicBezTo>
                                <a:pt x="1375" y="4544"/>
                                <a:pt x="1462" y="4530"/>
                                <a:pt x="1550" y="4501"/>
                              </a:cubicBezTo>
                              <a:cubicBezTo>
                                <a:pt x="1793" y="4379"/>
                                <a:pt x="1945" y="4106"/>
                                <a:pt x="1945" y="3833"/>
                              </a:cubicBezTo>
                              <a:lnTo>
                                <a:pt x="1884" y="2921"/>
                              </a:lnTo>
                              <a:cubicBezTo>
                                <a:pt x="1915" y="2891"/>
                                <a:pt x="1945" y="2860"/>
                                <a:pt x="1945" y="2830"/>
                              </a:cubicBezTo>
                              <a:cubicBezTo>
                                <a:pt x="1915" y="2678"/>
                                <a:pt x="1854" y="2496"/>
                                <a:pt x="1823" y="2344"/>
                              </a:cubicBezTo>
                              <a:cubicBezTo>
                                <a:pt x="1732" y="1949"/>
                                <a:pt x="1702" y="1584"/>
                                <a:pt x="1641" y="1189"/>
                              </a:cubicBezTo>
                              <a:cubicBezTo>
                                <a:pt x="1611" y="1068"/>
                                <a:pt x="1611" y="916"/>
                                <a:pt x="1611" y="764"/>
                              </a:cubicBezTo>
                              <a:cubicBezTo>
                                <a:pt x="1489" y="521"/>
                                <a:pt x="1307" y="278"/>
                                <a:pt x="1125" y="95"/>
                              </a:cubicBezTo>
                              <a:cubicBezTo>
                                <a:pt x="994" y="30"/>
                                <a:pt x="855" y="0"/>
                                <a:pt x="722" y="0"/>
                              </a:cubicBezTo>
                              <a:close/>
                            </a:path>
                          </a:pathLst>
                        </a:custGeom>
                        <a:solidFill>
                          <a:srgbClr val="EFCA9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6" name="Google Shape;2116;p60"/>
                        <p:cNvSpPr/>
                        <p:nvPr/>
                      </p:nvSpPr>
                      <p:spPr>
                        <a:xfrm>
                          <a:off x="4316625" y="2274700"/>
                          <a:ext cx="53200" cy="121550"/>
                        </a:xfrm>
                        <a:custGeom>
                          <a:avLst/>
                          <a:gdLst/>
                          <a:ahLst/>
                          <a:cxnLst/>
                          <a:rect l="l" t="t" r="r" b="b"/>
                          <a:pathLst>
                            <a:path w="2128" h="4862" extrusionOk="0">
                              <a:moveTo>
                                <a:pt x="950" y="0"/>
                              </a:moveTo>
                              <a:cubicBezTo>
                                <a:pt x="628" y="0"/>
                                <a:pt x="328" y="173"/>
                                <a:pt x="152" y="449"/>
                              </a:cubicBezTo>
                              <a:cubicBezTo>
                                <a:pt x="31" y="753"/>
                                <a:pt x="0" y="1117"/>
                                <a:pt x="61" y="1421"/>
                              </a:cubicBezTo>
                              <a:cubicBezTo>
                                <a:pt x="91" y="1877"/>
                                <a:pt x="122" y="2302"/>
                                <a:pt x="183" y="2758"/>
                              </a:cubicBezTo>
                              <a:cubicBezTo>
                                <a:pt x="274" y="3183"/>
                                <a:pt x="365" y="3609"/>
                                <a:pt x="547" y="4004"/>
                              </a:cubicBezTo>
                              <a:cubicBezTo>
                                <a:pt x="608" y="4156"/>
                                <a:pt x="669" y="4277"/>
                                <a:pt x="760" y="4399"/>
                              </a:cubicBezTo>
                              <a:cubicBezTo>
                                <a:pt x="881" y="4429"/>
                                <a:pt x="973" y="4490"/>
                                <a:pt x="1033" y="4581"/>
                              </a:cubicBezTo>
                              <a:cubicBezTo>
                                <a:pt x="1094" y="4642"/>
                                <a:pt x="1124" y="4703"/>
                                <a:pt x="1155" y="4763"/>
                              </a:cubicBezTo>
                              <a:cubicBezTo>
                                <a:pt x="1216" y="4794"/>
                                <a:pt x="1246" y="4794"/>
                                <a:pt x="1307" y="4824"/>
                              </a:cubicBezTo>
                              <a:cubicBezTo>
                                <a:pt x="1371" y="4850"/>
                                <a:pt x="1438" y="4862"/>
                                <a:pt x="1505" y="4862"/>
                              </a:cubicBezTo>
                              <a:cubicBezTo>
                                <a:pt x="1754" y="4862"/>
                                <a:pt x="2001" y="4693"/>
                                <a:pt x="2097" y="4429"/>
                              </a:cubicBezTo>
                              <a:cubicBezTo>
                                <a:pt x="2127" y="4247"/>
                                <a:pt x="2127" y="4065"/>
                                <a:pt x="2097" y="3852"/>
                              </a:cubicBezTo>
                              <a:cubicBezTo>
                                <a:pt x="2097" y="3639"/>
                                <a:pt x="2066" y="3426"/>
                                <a:pt x="2066" y="3183"/>
                              </a:cubicBezTo>
                              <a:cubicBezTo>
                                <a:pt x="2036" y="2667"/>
                                <a:pt x="2006" y="2150"/>
                                <a:pt x="1945" y="1634"/>
                              </a:cubicBezTo>
                              <a:cubicBezTo>
                                <a:pt x="1945" y="1391"/>
                                <a:pt x="1914" y="1117"/>
                                <a:pt x="1884" y="874"/>
                              </a:cubicBezTo>
                              <a:cubicBezTo>
                                <a:pt x="1884" y="662"/>
                                <a:pt x="1854" y="479"/>
                                <a:pt x="1854" y="267"/>
                              </a:cubicBezTo>
                              <a:cubicBezTo>
                                <a:pt x="1641" y="145"/>
                                <a:pt x="1398" y="54"/>
                                <a:pt x="1155" y="24"/>
                              </a:cubicBezTo>
                              <a:cubicBezTo>
                                <a:pt x="1086" y="8"/>
                                <a:pt x="1018" y="0"/>
                                <a:pt x="950" y="0"/>
                              </a:cubicBezTo>
                              <a:close/>
                            </a:path>
                          </a:pathLst>
                        </a:custGeom>
                        <a:solidFill>
                          <a:srgbClr val="EFCA9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7" name="Google Shape;2117;p60"/>
                        <p:cNvSpPr/>
                        <p:nvPr/>
                      </p:nvSpPr>
                      <p:spPr>
                        <a:xfrm>
                          <a:off x="4236100" y="2196475"/>
                          <a:ext cx="88900" cy="207950"/>
                        </a:xfrm>
                        <a:custGeom>
                          <a:avLst/>
                          <a:gdLst/>
                          <a:ahLst/>
                          <a:cxnLst/>
                          <a:rect l="l" t="t" r="r" b="b"/>
                          <a:pathLst>
                            <a:path w="3556" h="8318" extrusionOk="0">
                              <a:moveTo>
                                <a:pt x="333" y="1"/>
                              </a:moveTo>
                              <a:cubicBezTo>
                                <a:pt x="248" y="1"/>
                                <a:pt x="175" y="44"/>
                                <a:pt x="122" y="145"/>
                              </a:cubicBezTo>
                              <a:cubicBezTo>
                                <a:pt x="1" y="509"/>
                                <a:pt x="1" y="935"/>
                                <a:pt x="122" y="1299"/>
                              </a:cubicBezTo>
                              <a:cubicBezTo>
                                <a:pt x="244" y="1694"/>
                                <a:pt x="396" y="2120"/>
                                <a:pt x="517" y="2515"/>
                              </a:cubicBezTo>
                              <a:cubicBezTo>
                                <a:pt x="821" y="3396"/>
                                <a:pt x="1095" y="4307"/>
                                <a:pt x="1368" y="5219"/>
                              </a:cubicBezTo>
                              <a:cubicBezTo>
                                <a:pt x="1672" y="6252"/>
                                <a:pt x="1945" y="7285"/>
                                <a:pt x="2340" y="8287"/>
                              </a:cubicBezTo>
                              <a:cubicBezTo>
                                <a:pt x="2340" y="8287"/>
                                <a:pt x="2340" y="8318"/>
                                <a:pt x="2340" y="8318"/>
                              </a:cubicBezTo>
                              <a:cubicBezTo>
                                <a:pt x="2674" y="7983"/>
                                <a:pt x="3100" y="7740"/>
                                <a:pt x="3556" y="7558"/>
                              </a:cubicBezTo>
                              <a:cubicBezTo>
                                <a:pt x="3343" y="7133"/>
                                <a:pt x="3191" y="6647"/>
                                <a:pt x="3100" y="6161"/>
                              </a:cubicBezTo>
                              <a:cubicBezTo>
                                <a:pt x="3009" y="5644"/>
                                <a:pt x="2948" y="5127"/>
                                <a:pt x="2917" y="4611"/>
                              </a:cubicBezTo>
                              <a:cubicBezTo>
                                <a:pt x="2887" y="4307"/>
                                <a:pt x="2917" y="4003"/>
                                <a:pt x="2978" y="3730"/>
                              </a:cubicBezTo>
                              <a:cubicBezTo>
                                <a:pt x="2766" y="3335"/>
                                <a:pt x="2553" y="2970"/>
                                <a:pt x="2371" y="2575"/>
                              </a:cubicBezTo>
                              <a:cubicBezTo>
                                <a:pt x="2158" y="2211"/>
                                <a:pt x="1945" y="1816"/>
                                <a:pt x="1733" y="1451"/>
                              </a:cubicBezTo>
                              <a:cubicBezTo>
                                <a:pt x="1605" y="1221"/>
                                <a:pt x="788" y="1"/>
                                <a:pt x="333" y="1"/>
                              </a:cubicBezTo>
                              <a:close/>
                            </a:path>
                          </a:pathLst>
                        </a:custGeom>
                        <a:solidFill>
                          <a:srgbClr val="EFCA9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8" name="Google Shape;2118;p60"/>
                        <p:cNvSpPr/>
                        <p:nvPr/>
                      </p:nvSpPr>
                      <p:spPr>
                        <a:xfrm>
                          <a:off x="4242175" y="2359600"/>
                          <a:ext cx="234750" cy="209650"/>
                        </a:xfrm>
                        <a:custGeom>
                          <a:avLst/>
                          <a:gdLst/>
                          <a:ahLst/>
                          <a:cxnLst/>
                          <a:rect l="l" t="t" r="r" b="b"/>
                          <a:pathLst>
                            <a:path w="9390" h="8386" extrusionOk="0">
                              <a:moveTo>
                                <a:pt x="8781" y="0"/>
                              </a:moveTo>
                              <a:cubicBezTo>
                                <a:pt x="8630" y="122"/>
                                <a:pt x="8447" y="243"/>
                                <a:pt x="8235" y="243"/>
                              </a:cubicBezTo>
                              <a:cubicBezTo>
                                <a:pt x="8174" y="258"/>
                                <a:pt x="8105" y="266"/>
                                <a:pt x="8037" y="266"/>
                              </a:cubicBezTo>
                              <a:cubicBezTo>
                                <a:pt x="7969" y="266"/>
                                <a:pt x="7900" y="258"/>
                                <a:pt x="7840" y="243"/>
                              </a:cubicBezTo>
                              <a:cubicBezTo>
                                <a:pt x="7779" y="243"/>
                                <a:pt x="7688" y="182"/>
                                <a:pt x="7627" y="122"/>
                              </a:cubicBezTo>
                              <a:lnTo>
                                <a:pt x="7627" y="122"/>
                              </a:lnTo>
                              <a:cubicBezTo>
                                <a:pt x="7657" y="213"/>
                                <a:pt x="7657" y="304"/>
                                <a:pt x="7627" y="365"/>
                              </a:cubicBezTo>
                              <a:cubicBezTo>
                                <a:pt x="7627" y="699"/>
                                <a:pt x="7475" y="972"/>
                                <a:pt x="7232" y="1185"/>
                              </a:cubicBezTo>
                              <a:cubicBezTo>
                                <a:pt x="7064" y="1316"/>
                                <a:pt x="6861" y="1378"/>
                                <a:pt x="6659" y="1378"/>
                              </a:cubicBezTo>
                              <a:cubicBezTo>
                                <a:pt x="6533" y="1378"/>
                                <a:pt x="6407" y="1353"/>
                                <a:pt x="6290" y="1307"/>
                              </a:cubicBezTo>
                              <a:cubicBezTo>
                                <a:pt x="5986" y="1155"/>
                                <a:pt x="5743" y="912"/>
                                <a:pt x="5591" y="608"/>
                              </a:cubicBezTo>
                              <a:cubicBezTo>
                                <a:pt x="5530" y="517"/>
                                <a:pt x="5500" y="395"/>
                                <a:pt x="5470" y="304"/>
                              </a:cubicBezTo>
                              <a:lnTo>
                                <a:pt x="5470" y="304"/>
                              </a:lnTo>
                              <a:cubicBezTo>
                                <a:pt x="5470" y="395"/>
                                <a:pt x="5500" y="547"/>
                                <a:pt x="5500" y="669"/>
                              </a:cubicBezTo>
                              <a:cubicBezTo>
                                <a:pt x="5500" y="881"/>
                                <a:pt x="5470" y="1094"/>
                                <a:pt x="5409" y="1276"/>
                              </a:cubicBezTo>
                              <a:cubicBezTo>
                                <a:pt x="5255" y="1610"/>
                                <a:pt x="4949" y="1814"/>
                                <a:pt x="4601" y="1814"/>
                              </a:cubicBezTo>
                              <a:cubicBezTo>
                                <a:pt x="4537" y="1814"/>
                                <a:pt x="4472" y="1807"/>
                                <a:pt x="4406" y="1793"/>
                              </a:cubicBezTo>
                              <a:cubicBezTo>
                                <a:pt x="4391" y="1808"/>
                                <a:pt x="4384" y="1815"/>
                                <a:pt x="4376" y="1815"/>
                              </a:cubicBezTo>
                              <a:cubicBezTo>
                                <a:pt x="4368" y="1815"/>
                                <a:pt x="4361" y="1808"/>
                                <a:pt x="4346" y="1793"/>
                              </a:cubicBezTo>
                              <a:lnTo>
                                <a:pt x="4346" y="1793"/>
                              </a:lnTo>
                              <a:cubicBezTo>
                                <a:pt x="4376" y="1853"/>
                                <a:pt x="4376" y="1884"/>
                                <a:pt x="4376" y="1914"/>
                              </a:cubicBezTo>
                              <a:cubicBezTo>
                                <a:pt x="4406" y="2188"/>
                                <a:pt x="4406" y="2461"/>
                                <a:pt x="4346" y="2735"/>
                              </a:cubicBezTo>
                              <a:cubicBezTo>
                                <a:pt x="4359" y="2732"/>
                                <a:pt x="4373" y="2731"/>
                                <a:pt x="4387" y="2731"/>
                              </a:cubicBezTo>
                              <a:cubicBezTo>
                                <a:pt x="4529" y="2731"/>
                                <a:pt x="4691" y="2864"/>
                                <a:pt x="4801" y="2947"/>
                              </a:cubicBezTo>
                              <a:cubicBezTo>
                                <a:pt x="4953" y="3069"/>
                                <a:pt x="5105" y="3190"/>
                                <a:pt x="5227" y="3312"/>
                              </a:cubicBezTo>
                              <a:cubicBezTo>
                                <a:pt x="5379" y="3464"/>
                                <a:pt x="5500" y="3616"/>
                                <a:pt x="5591" y="3768"/>
                              </a:cubicBezTo>
                              <a:cubicBezTo>
                                <a:pt x="5652" y="3859"/>
                                <a:pt x="5682" y="3950"/>
                                <a:pt x="5713" y="4071"/>
                              </a:cubicBezTo>
                              <a:cubicBezTo>
                                <a:pt x="5804" y="3828"/>
                                <a:pt x="5865" y="3555"/>
                                <a:pt x="5956" y="3342"/>
                              </a:cubicBezTo>
                              <a:cubicBezTo>
                                <a:pt x="6229" y="2613"/>
                                <a:pt x="6624" y="1975"/>
                                <a:pt x="7171" y="1458"/>
                              </a:cubicBezTo>
                              <a:cubicBezTo>
                                <a:pt x="7188" y="1447"/>
                                <a:pt x="7206" y="1442"/>
                                <a:pt x="7224" y="1442"/>
                              </a:cubicBezTo>
                              <a:cubicBezTo>
                                <a:pt x="7301" y="1442"/>
                                <a:pt x="7372" y="1536"/>
                                <a:pt x="7323" y="1610"/>
                              </a:cubicBezTo>
                              <a:cubicBezTo>
                                <a:pt x="6837" y="2157"/>
                                <a:pt x="6442" y="2795"/>
                                <a:pt x="6199" y="3464"/>
                              </a:cubicBezTo>
                              <a:cubicBezTo>
                                <a:pt x="6108" y="3798"/>
                                <a:pt x="5986" y="4132"/>
                                <a:pt x="5925" y="4466"/>
                              </a:cubicBezTo>
                              <a:lnTo>
                                <a:pt x="5895" y="4588"/>
                              </a:lnTo>
                              <a:cubicBezTo>
                                <a:pt x="5834" y="4770"/>
                                <a:pt x="5804" y="4983"/>
                                <a:pt x="5774" y="5196"/>
                              </a:cubicBezTo>
                              <a:cubicBezTo>
                                <a:pt x="5743" y="5378"/>
                                <a:pt x="5713" y="5560"/>
                                <a:pt x="5622" y="5712"/>
                              </a:cubicBezTo>
                              <a:cubicBezTo>
                                <a:pt x="5594" y="5739"/>
                                <a:pt x="5561" y="5754"/>
                                <a:pt x="5530" y="5754"/>
                              </a:cubicBezTo>
                              <a:cubicBezTo>
                                <a:pt x="5491" y="5754"/>
                                <a:pt x="5456" y="5732"/>
                                <a:pt x="5439" y="5682"/>
                              </a:cubicBezTo>
                              <a:cubicBezTo>
                                <a:pt x="5409" y="5499"/>
                                <a:pt x="5439" y="5287"/>
                                <a:pt x="5500" y="5104"/>
                              </a:cubicBezTo>
                              <a:cubicBezTo>
                                <a:pt x="5530" y="4892"/>
                                <a:pt x="5561" y="4709"/>
                                <a:pt x="5622" y="4497"/>
                              </a:cubicBezTo>
                              <a:lnTo>
                                <a:pt x="5622" y="4406"/>
                              </a:lnTo>
                              <a:cubicBezTo>
                                <a:pt x="5622" y="4406"/>
                                <a:pt x="5622" y="4375"/>
                                <a:pt x="5622" y="4375"/>
                              </a:cubicBezTo>
                              <a:cubicBezTo>
                                <a:pt x="5470" y="4041"/>
                                <a:pt x="5287" y="3768"/>
                                <a:pt x="5014" y="3524"/>
                              </a:cubicBezTo>
                              <a:cubicBezTo>
                                <a:pt x="4892" y="3403"/>
                                <a:pt x="4741" y="3281"/>
                                <a:pt x="4619" y="3190"/>
                              </a:cubicBezTo>
                              <a:cubicBezTo>
                                <a:pt x="4558" y="3130"/>
                                <a:pt x="4467" y="3069"/>
                                <a:pt x="4406" y="3038"/>
                              </a:cubicBezTo>
                              <a:cubicBezTo>
                                <a:pt x="4376" y="3008"/>
                                <a:pt x="4315" y="2978"/>
                                <a:pt x="4285" y="2917"/>
                              </a:cubicBezTo>
                              <a:cubicBezTo>
                                <a:pt x="4102" y="3646"/>
                                <a:pt x="3616" y="4284"/>
                                <a:pt x="2978" y="4649"/>
                              </a:cubicBezTo>
                              <a:cubicBezTo>
                                <a:pt x="2956" y="4656"/>
                                <a:pt x="2933" y="4660"/>
                                <a:pt x="2911" y="4660"/>
                              </a:cubicBezTo>
                              <a:cubicBezTo>
                                <a:pt x="2847" y="4660"/>
                                <a:pt x="2796" y="4626"/>
                                <a:pt x="2796" y="4558"/>
                              </a:cubicBezTo>
                              <a:cubicBezTo>
                                <a:pt x="2735" y="4558"/>
                                <a:pt x="2644" y="4558"/>
                                <a:pt x="2583" y="4527"/>
                              </a:cubicBezTo>
                              <a:cubicBezTo>
                                <a:pt x="2523" y="4497"/>
                                <a:pt x="2431" y="4497"/>
                                <a:pt x="2371" y="4436"/>
                              </a:cubicBezTo>
                              <a:cubicBezTo>
                                <a:pt x="2310" y="4406"/>
                                <a:pt x="2219" y="4345"/>
                                <a:pt x="2188" y="4284"/>
                              </a:cubicBezTo>
                              <a:lnTo>
                                <a:pt x="2188" y="4254"/>
                              </a:lnTo>
                              <a:cubicBezTo>
                                <a:pt x="2158" y="4223"/>
                                <a:pt x="2158" y="4193"/>
                                <a:pt x="2158" y="4163"/>
                              </a:cubicBezTo>
                              <a:cubicBezTo>
                                <a:pt x="2158" y="4138"/>
                                <a:pt x="2178" y="4093"/>
                                <a:pt x="2218" y="4093"/>
                              </a:cubicBezTo>
                              <a:cubicBezTo>
                                <a:pt x="2227" y="4093"/>
                                <a:pt x="2238" y="4096"/>
                                <a:pt x="2249" y="4102"/>
                              </a:cubicBezTo>
                              <a:lnTo>
                                <a:pt x="2340" y="4102"/>
                              </a:lnTo>
                              <a:cubicBezTo>
                                <a:pt x="2401" y="4132"/>
                                <a:pt x="2431" y="4163"/>
                                <a:pt x="2492" y="4193"/>
                              </a:cubicBezTo>
                              <a:lnTo>
                                <a:pt x="2644" y="4254"/>
                              </a:lnTo>
                              <a:lnTo>
                                <a:pt x="2796" y="4254"/>
                              </a:lnTo>
                              <a:lnTo>
                                <a:pt x="2978" y="4284"/>
                              </a:lnTo>
                              <a:cubicBezTo>
                                <a:pt x="2978" y="4284"/>
                                <a:pt x="2978" y="4254"/>
                                <a:pt x="2978" y="4254"/>
                              </a:cubicBezTo>
                              <a:cubicBezTo>
                                <a:pt x="3556" y="3768"/>
                                <a:pt x="3920" y="3069"/>
                                <a:pt x="3981" y="2279"/>
                              </a:cubicBezTo>
                              <a:cubicBezTo>
                                <a:pt x="4011" y="2066"/>
                                <a:pt x="3981" y="1853"/>
                                <a:pt x="3920" y="1641"/>
                              </a:cubicBezTo>
                              <a:cubicBezTo>
                                <a:pt x="3768" y="1550"/>
                                <a:pt x="3647" y="1458"/>
                                <a:pt x="3525" y="1307"/>
                              </a:cubicBezTo>
                              <a:lnTo>
                                <a:pt x="3404" y="1307"/>
                              </a:lnTo>
                              <a:cubicBezTo>
                                <a:pt x="3161" y="1398"/>
                                <a:pt x="2918" y="1519"/>
                                <a:pt x="2735" y="1702"/>
                              </a:cubicBezTo>
                              <a:cubicBezTo>
                                <a:pt x="2523" y="1853"/>
                                <a:pt x="2340" y="2005"/>
                                <a:pt x="2128" y="2157"/>
                              </a:cubicBezTo>
                              <a:cubicBezTo>
                                <a:pt x="1672" y="2431"/>
                                <a:pt x="1247" y="2704"/>
                                <a:pt x="791" y="2947"/>
                              </a:cubicBezTo>
                              <a:lnTo>
                                <a:pt x="487" y="3160"/>
                              </a:lnTo>
                              <a:cubicBezTo>
                                <a:pt x="365" y="3221"/>
                                <a:pt x="274" y="3312"/>
                                <a:pt x="183" y="3373"/>
                              </a:cubicBezTo>
                              <a:cubicBezTo>
                                <a:pt x="1" y="3524"/>
                                <a:pt x="62" y="3768"/>
                                <a:pt x="62" y="4041"/>
                              </a:cubicBezTo>
                              <a:cubicBezTo>
                                <a:pt x="92" y="4314"/>
                                <a:pt x="92" y="4558"/>
                                <a:pt x="122" y="4831"/>
                              </a:cubicBezTo>
                              <a:cubicBezTo>
                                <a:pt x="92" y="5074"/>
                                <a:pt x="183" y="5347"/>
                                <a:pt x="335" y="5530"/>
                              </a:cubicBezTo>
                              <a:cubicBezTo>
                                <a:pt x="517" y="5682"/>
                                <a:pt x="700" y="5803"/>
                                <a:pt x="912" y="5925"/>
                              </a:cubicBezTo>
                              <a:cubicBezTo>
                                <a:pt x="1125" y="6016"/>
                                <a:pt x="1307" y="6137"/>
                                <a:pt x="1520" y="6229"/>
                              </a:cubicBezTo>
                              <a:cubicBezTo>
                                <a:pt x="2006" y="6472"/>
                                <a:pt x="2492" y="6654"/>
                                <a:pt x="2948" y="6836"/>
                              </a:cubicBezTo>
                              <a:cubicBezTo>
                                <a:pt x="3434" y="7019"/>
                                <a:pt x="3920" y="7262"/>
                                <a:pt x="4346" y="7535"/>
                              </a:cubicBezTo>
                              <a:cubicBezTo>
                                <a:pt x="4452" y="7642"/>
                                <a:pt x="4371" y="7819"/>
                                <a:pt x="4247" y="7819"/>
                              </a:cubicBezTo>
                              <a:cubicBezTo>
                                <a:pt x="4230" y="7819"/>
                                <a:pt x="4212" y="7816"/>
                                <a:pt x="4194" y="7808"/>
                              </a:cubicBezTo>
                              <a:lnTo>
                                <a:pt x="3981" y="7687"/>
                              </a:lnTo>
                              <a:lnTo>
                                <a:pt x="3981" y="7687"/>
                              </a:lnTo>
                              <a:cubicBezTo>
                                <a:pt x="4011" y="7778"/>
                                <a:pt x="4072" y="7869"/>
                                <a:pt x="4102" y="7960"/>
                              </a:cubicBezTo>
                              <a:cubicBezTo>
                                <a:pt x="4163" y="8082"/>
                                <a:pt x="4194" y="8234"/>
                                <a:pt x="4224" y="8386"/>
                              </a:cubicBezTo>
                              <a:lnTo>
                                <a:pt x="4285" y="8386"/>
                              </a:lnTo>
                              <a:cubicBezTo>
                                <a:pt x="4801" y="8325"/>
                                <a:pt x="5318" y="8234"/>
                                <a:pt x="5804" y="8082"/>
                              </a:cubicBezTo>
                              <a:cubicBezTo>
                                <a:pt x="6807" y="7748"/>
                                <a:pt x="7748" y="7292"/>
                                <a:pt x="8630" y="6684"/>
                              </a:cubicBezTo>
                              <a:lnTo>
                                <a:pt x="9024" y="6441"/>
                              </a:lnTo>
                              <a:cubicBezTo>
                                <a:pt x="8994" y="6380"/>
                                <a:pt x="8964" y="6350"/>
                                <a:pt x="8964" y="6320"/>
                              </a:cubicBezTo>
                              <a:cubicBezTo>
                                <a:pt x="8933" y="6229"/>
                                <a:pt x="8903" y="6137"/>
                                <a:pt x="8903" y="6016"/>
                              </a:cubicBezTo>
                              <a:cubicBezTo>
                                <a:pt x="8873" y="5925"/>
                                <a:pt x="8873" y="5834"/>
                                <a:pt x="8873" y="5742"/>
                              </a:cubicBezTo>
                              <a:cubicBezTo>
                                <a:pt x="8842" y="5712"/>
                                <a:pt x="8842" y="5682"/>
                                <a:pt x="8873" y="5651"/>
                              </a:cubicBezTo>
                              <a:lnTo>
                                <a:pt x="8873" y="5651"/>
                              </a:lnTo>
                              <a:cubicBezTo>
                                <a:pt x="8660" y="5773"/>
                                <a:pt x="8478" y="5894"/>
                                <a:pt x="8265" y="6016"/>
                              </a:cubicBezTo>
                              <a:cubicBezTo>
                                <a:pt x="8113" y="6077"/>
                                <a:pt x="7991" y="6168"/>
                                <a:pt x="7870" y="6229"/>
                              </a:cubicBezTo>
                              <a:lnTo>
                                <a:pt x="7718" y="6350"/>
                              </a:lnTo>
                              <a:cubicBezTo>
                                <a:pt x="7657" y="6380"/>
                                <a:pt x="7597" y="6441"/>
                                <a:pt x="7536" y="6472"/>
                              </a:cubicBezTo>
                              <a:cubicBezTo>
                                <a:pt x="7515" y="6477"/>
                                <a:pt x="7494" y="6479"/>
                                <a:pt x="7474" y="6479"/>
                              </a:cubicBezTo>
                              <a:cubicBezTo>
                                <a:pt x="7378" y="6479"/>
                                <a:pt x="7303" y="6420"/>
                                <a:pt x="7353" y="6320"/>
                              </a:cubicBezTo>
                              <a:cubicBezTo>
                                <a:pt x="7384" y="6198"/>
                                <a:pt x="7475" y="6137"/>
                                <a:pt x="7597" y="6077"/>
                              </a:cubicBezTo>
                              <a:cubicBezTo>
                                <a:pt x="7688" y="5986"/>
                                <a:pt x="7779" y="5925"/>
                                <a:pt x="7900" y="5834"/>
                              </a:cubicBezTo>
                              <a:cubicBezTo>
                                <a:pt x="8113" y="5712"/>
                                <a:pt x="8326" y="5621"/>
                                <a:pt x="8508" y="5499"/>
                              </a:cubicBezTo>
                              <a:cubicBezTo>
                                <a:pt x="8873" y="5317"/>
                                <a:pt x="9176" y="5013"/>
                                <a:pt x="9328" y="4649"/>
                              </a:cubicBezTo>
                              <a:cubicBezTo>
                                <a:pt x="9389" y="4406"/>
                                <a:pt x="9389" y="4163"/>
                                <a:pt x="9389" y="3919"/>
                              </a:cubicBezTo>
                              <a:cubicBezTo>
                                <a:pt x="9359" y="3646"/>
                                <a:pt x="9359" y="3373"/>
                                <a:pt x="9328" y="3130"/>
                              </a:cubicBezTo>
                              <a:cubicBezTo>
                                <a:pt x="9328" y="2917"/>
                                <a:pt x="9298" y="2735"/>
                                <a:pt x="9268" y="2522"/>
                              </a:cubicBezTo>
                              <a:cubicBezTo>
                                <a:pt x="9237" y="2218"/>
                                <a:pt x="9176" y="1884"/>
                                <a:pt x="9146" y="1580"/>
                              </a:cubicBezTo>
                              <a:cubicBezTo>
                                <a:pt x="9085" y="1276"/>
                                <a:pt x="9024" y="1003"/>
                                <a:pt x="8964" y="699"/>
                              </a:cubicBezTo>
                              <a:cubicBezTo>
                                <a:pt x="8933" y="547"/>
                                <a:pt x="8873" y="395"/>
                                <a:pt x="8842" y="243"/>
                              </a:cubicBezTo>
                              <a:cubicBezTo>
                                <a:pt x="8812" y="213"/>
                                <a:pt x="8812" y="213"/>
                                <a:pt x="8812" y="182"/>
                              </a:cubicBezTo>
                              <a:cubicBezTo>
                                <a:pt x="8781" y="122"/>
                                <a:pt x="8781" y="61"/>
                                <a:pt x="8781" y="0"/>
                              </a:cubicBezTo>
                              <a:close/>
                            </a:path>
                          </a:pathLst>
                        </a:custGeom>
                        <a:solidFill>
                          <a:srgbClr val="EFCA9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119" name="Google Shape;2119;p60"/>
                      <p:cNvGrpSpPr/>
                      <p:nvPr/>
                    </p:nvGrpSpPr>
                    <p:grpSpPr>
                      <a:xfrm>
                        <a:off x="2693425" y="2417900"/>
                        <a:ext cx="271175" cy="388650"/>
                        <a:chOff x="2693425" y="2417900"/>
                        <a:chExt cx="271175" cy="388650"/>
                      </a:xfrm>
                    </p:grpSpPr>
                    <p:sp>
                      <p:nvSpPr>
                        <p:cNvPr id="2120" name="Google Shape;2120;p60"/>
                        <p:cNvSpPr/>
                        <p:nvPr/>
                      </p:nvSpPr>
                      <p:spPr>
                        <a:xfrm>
                          <a:off x="2820275" y="2417900"/>
                          <a:ext cx="62300" cy="210600"/>
                        </a:xfrm>
                        <a:custGeom>
                          <a:avLst/>
                          <a:gdLst/>
                          <a:ahLst/>
                          <a:cxnLst/>
                          <a:rect l="l" t="t" r="r" b="b"/>
                          <a:pathLst>
                            <a:path w="2492" h="8424" extrusionOk="0">
                              <a:moveTo>
                                <a:pt x="947" y="0"/>
                              </a:moveTo>
                              <a:cubicBezTo>
                                <a:pt x="457" y="0"/>
                                <a:pt x="210" y="1619"/>
                                <a:pt x="183" y="1891"/>
                              </a:cubicBezTo>
                              <a:cubicBezTo>
                                <a:pt x="122" y="2317"/>
                                <a:pt x="122" y="2772"/>
                                <a:pt x="91" y="3198"/>
                              </a:cubicBezTo>
                              <a:cubicBezTo>
                                <a:pt x="61" y="3654"/>
                                <a:pt x="31" y="4079"/>
                                <a:pt x="0" y="4474"/>
                              </a:cubicBezTo>
                              <a:cubicBezTo>
                                <a:pt x="183" y="4717"/>
                                <a:pt x="334" y="4990"/>
                                <a:pt x="426" y="5294"/>
                              </a:cubicBezTo>
                              <a:cubicBezTo>
                                <a:pt x="608" y="5750"/>
                                <a:pt x="790" y="6266"/>
                                <a:pt x="912" y="6753"/>
                              </a:cubicBezTo>
                              <a:cubicBezTo>
                                <a:pt x="1033" y="7239"/>
                                <a:pt x="1094" y="7725"/>
                                <a:pt x="1064" y="8211"/>
                              </a:cubicBezTo>
                              <a:cubicBezTo>
                                <a:pt x="1126" y="8207"/>
                                <a:pt x="1189" y="8205"/>
                                <a:pt x="1252" y="8205"/>
                              </a:cubicBezTo>
                              <a:cubicBezTo>
                                <a:pt x="1675" y="8205"/>
                                <a:pt x="2095" y="8291"/>
                                <a:pt x="2492" y="8424"/>
                              </a:cubicBezTo>
                              <a:lnTo>
                                <a:pt x="2492" y="8393"/>
                              </a:lnTo>
                              <a:cubicBezTo>
                                <a:pt x="2431" y="7330"/>
                                <a:pt x="2249" y="6266"/>
                                <a:pt x="2097" y="5203"/>
                              </a:cubicBezTo>
                              <a:cubicBezTo>
                                <a:pt x="1975" y="4261"/>
                                <a:pt x="1823" y="3319"/>
                                <a:pt x="1732" y="2377"/>
                              </a:cubicBezTo>
                              <a:cubicBezTo>
                                <a:pt x="1671" y="1952"/>
                                <a:pt x="1671" y="1527"/>
                                <a:pt x="1611" y="1101"/>
                              </a:cubicBezTo>
                              <a:cubicBezTo>
                                <a:pt x="1550" y="706"/>
                                <a:pt x="1398" y="342"/>
                                <a:pt x="1124" y="68"/>
                              </a:cubicBezTo>
                              <a:cubicBezTo>
                                <a:pt x="1062" y="22"/>
                                <a:pt x="1003" y="0"/>
                                <a:pt x="947" y="0"/>
                              </a:cubicBezTo>
                              <a:close/>
                            </a:path>
                          </a:pathLst>
                        </a:custGeom>
                        <a:solidFill>
                          <a:srgbClr val="EFCA9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1" name="Google Shape;2121;p60"/>
                        <p:cNvSpPr/>
                        <p:nvPr/>
                      </p:nvSpPr>
                      <p:spPr>
                        <a:xfrm>
                          <a:off x="2768625" y="2527825"/>
                          <a:ext cx="69900" cy="119875"/>
                        </a:xfrm>
                        <a:custGeom>
                          <a:avLst/>
                          <a:gdLst/>
                          <a:ahLst/>
                          <a:cxnLst/>
                          <a:rect l="l" t="t" r="r" b="b"/>
                          <a:pathLst>
                            <a:path w="2796" h="4795" extrusionOk="0">
                              <a:moveTo>
                                <a:pt x="1133" y="0"/>
                              </a:moveTo>
                              <a:cubicBezTo>
                                <a:pt x="935" y="0"/>
                                <a:pt x="739" y="69"/>
                                <a:pt x="577" y="198"/>
                              </a:cubicBezTo>
                              <a:cubicBezTo>
                                <a:pt x="365" y="320"/>
                                <a:pt x="152" y="502"/>
                                <a:pt x="0" y="715"/>
                              </a:cubicBezTo>
                              <a:cubicBezTo>
                                <a:pt x="91" y="897"/>
                                <a:pt x="183" y="1079"/>
                                <a:pt x="243" y="1262"/>
                              </a:cubicBezTo>
                              <a:lnTo>
                                <a:pt x="486" y="1991"/>
                              </a:lnTo>
                              <a:cubicBezTo>
                                <a:pt x="669" y="2477"/>
                                <a:pt x="851" y="2963"/>
                                <a:pt x="1033" y="3449"/>
                              </a:cubicBezTo>
                              <a:cubicBezTo>
                                <a:pt x="1124" y="3632"/>
                                <a:pt x="1185" y="3844"/>
                                <a:pt x="1276" y="4057"/>
                              </a:cubicBezTo>
                              <a:cubicBezTo>
                                <a:pt x="1337" y="4239"/>
                                <a:pt x="1428" y="4422"/>
                                <a:pt x="1519" y="4573"/>
                              </a:cubicBezTo>
                              <a:cubicBezTo>
                                <a:pt x="1648" y="4718"/>
                                <a:pt x="1827" y="4794"/>
                                <a:pt x="2003" y="4794"/>
                              </a:cubicBezTo>
                              <a:cubicBezTo>
                                <a:pt x="2161" y="4794"/>
                                <a:pt x="2316" y="4733"/>
                                <a:pt x="2431" y="4604"/>
                              </a:cubicBezTo>
                              <a:cubicBezTo>
                                <a:pt x="2461" y="4573"/>
                                <a:pt x="2492" y="4543"/>
                                <a:pt x="2522" y="4513"/>
                              </a:cubicBezTo>
                              <a:cubicBezTo>
                                <a:pt x="2522" y="4422"/>
                                <a:pt x="2552" y="4361"/>
                                <a:pt x="2552" y="4300"/>
                              </a:cubicBezTo>
                              <a:cubicBezTo>
                                <a:pt x="2583" y="4179"/>
                                <a:pt x="2644" y="4087"/>
                                <a:pt x="2735" y="4027"/>
                              </a:cubicBezTo>
                              <a:cubicBezTo>
                                <a:pt x="2765" y="3875"/>
                                <a:pt x="2795" y="3723"/>
                                <a:pt x="2765" y="3571"/>
                              </a:cubicBezTo>
                              <a:cubicBezTo>
                                <a:pt x="2765" y="3115"/>
                                <a:pt x="2674" y="2690"/>
                                <a:pt x="2583" y="2264"/>
                              </a:cubicBezTo>
                              <a:cubicBezTo>
                                <a:pt x="2461" y="1839"/>
                                <a:pt x="2309" y="1444"/>
                                <a:pt x="2157" y="1019"/>
                              </a:cubicBezTo>
                              <a:cubicBezTo>
                                <a:pt x="2066" y="684"/>
                                <a:pt x="1884" y="411"/>
                                <a:pt x="1641" y="168"/>
                              </a:cubicBezTo>
                              <a:cubicBezTo>
                                <a:pt x="1484" y="54"/>
                                <a:pt x="1307" y="0"/>
                                <a:pt x="1133" y="0"/>
                              </a:cubicBezTo>
                              <a:close/>
                            </a:path>
                          </a:pathLst>
                        </a:custGeom>
                        <a:solidFill>
                          <a:srgbClr val="EFCA9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2" name="Google Shape;2122;p60"/>
                        <p:cNvSpPr/>
                        <p:nvPr/>
                      </p:nvSpPr>
                      <p:spPr>
                        <a:xfrm>
                          <a:off x="2726075" y="2545375"/>
                          <a:ext cx="58525" cy="114275"/>
                        </a:xfrm>
                        <a:custGeom>
                          <a:avLst/>
                          <a:gdLst/>
                          <a:ahLst/>
                          <a:cxnLst/>
                          <a:rect l="l" t="t" r="r" b="b"/>
                          <a:pathLst>
                            <a:path w="2341" h="4571" extrusionOk="0">
                              <a:moveTo>
                                <a:pt x="907" y="0"/>
                              </a:moveTo>
                              <a:cubicBezTo>
                                <a:pt x="877" y="0"/>
                                <a:pt x="848" y="4"/>
                                <a:pt x="821" y="13"/>
                              </a:cubicBezTo>
                              <a:cubicBezTo>
                                <a:pt x="608" y="43"/>
                                <a:pt x="244" y="134"/>
                                <a:pt x="153" y="347"/>
                              </a:cubicBezTo>
                              <a:cubicBezTo>
                                <a:pt x="62" y="590"/>
                                <a:pt x="1" y="864"/>
                                <a:pt x="1" y="1137"/>
                              </a:cubicBezTo>
                              <a:cubicBezTo>
                                <a:pt x="31" y="1289"/>
                                <a:pt x="92" y="1410"/>
                                <a:pt x="122" y="1562"/>
                              </a:cubicBezTo>
                              <a:cubicBezTo>
                                <a:pt x="244" y="1927"/>
                                <a:pt x="365" y="2322"/>
                                <a:pt x="426" y="2687"/>
                              </a:cubicBezTo>
                              <a:cubicBezTo>
                                <a:pt x="487" y="2869"/>
                                <a:pt x="517" y="3021"/>
                                <a:pt x="548" y="3203"/>
                              </a:cubicBezTo>
                              <a:cubicBezTo>
                                <a:pt x="548" y="3233"/>
                                <a:pt x="578" y="3233"/>
                                <a:pt x="608" y="3264"/>
                              </a:cubicBezTo>
                              <a:lnTo>
                                <a:pt x="943" y="4115"/>
                              </a:lnTo>
                              <a:cubicBezTo>
                                <a:pt x="1064" y="4358"/>
                                <a:pt x="1307" y="4540"/>
                                <a:pt x="1611" y="4570"/>
                              </a:cubicBezTo>
                              <a:cubicBezTo>
                                <a:pt x="1854" y="4540"/>
                                <a:pt x="2097" y="4358"/>
                                <a:pt x="2188" y="4115"/>
                              </a:cubicBezTo>
                              <a:cubicBezTo>
                                <a:pt x="2310" y="3841"/>
                                <a:pt x="2340" y="3537"/>
                                <a:pt x="2279" y="3264"/>
                              </a:cubicBezTo>
                              <a:cubicBezTo>
                                <a:pt x="2158" y="2595"/>
                                <a:pt x="1976" y="1957"/>
                                <a:pt x="1702" y="1350"/>
                              </a:cubicBezTo>
                              <a:cubicBezTo>
                                <a:pt x="1611" y="1076"/>
                                <a:pt x="1520" y="833"/>
                                <a:pt x="1429" y="560"/>
                              </a:cubicBezTo>
                              <a:cubicBezTo>
                                <a:pt x="1429" y="499"/>
                                <a:pt x="1398" y="438"/>
                                <a:pt x="1398" y="377"/>
                              </a:cubicBezTo>
                              <a:cubicBezTo>
                                <a:pt x="1368" y="317"/>
                                <a:pt x="1368" y="256"/>
                                <a:pt x="1338" y="226"/>
                              </a:cubicBezTo>
                              <a:cubicBezTo>
                                <a:pt x="1277" y="165"/>
                                <a:pt x="1246" y="104"/>
                                <a:pt x="1186" y="74"/>
                              </a:cubicBezTo>
                              <a:lnTo>
                                <a:pt x="1125" y="43"/>
                              </a:lnTo>
                              <a:cubicBezTo>
                                <a:pt x="1060" y="22"/>
                                <a:pt x="981" y="0"/>
                                <a:pt x="907" y="0"/>
                              </a:cubicBezTo>
                              <a:close/>
                            </a:path>
                          </a:pathLst>
                        </a:custGeom>
                        <a:solidFill>
                          <a:srgbClr val="EFCA9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3" name="Google Shape;2123;p60"/>
                        <p:cNvSpPr/>
                        <p:nvPr/>
                      </p:nvSpPr>
                      <p:spPr>
                        <a:xfrm>
                          <a:off x="2693425" y="2563525"/>
                          <a:ext cx="41025" cy="86700"/>
                        </a:xfrm>
                        <a:custGeom>
                          <a:avLst/>
                          <a:gdLst/>
                          <a:ahLst/>
                          <a:cxnLst/>
                          <a:rect l="l" t="t" r="r" b="b"/>
                          <a:pathLst>
                            <a:path w="1641" h="3468" extrusionOk="0">
                              <a:moveTo>
                                <a:pt x="431" y="0"/>
                              </a:moveTo>
                              <a:cubicBezTo>
                                <a:pt x="389" y="0"/>
                                <a:pt x="347" y="5"/>
                                <a:pt x="304" y="16"/>
                              </a:cubicBezTo>
                              <a:cubicBezTo>
                                <a:pt x="122" y="77"/>
                                <a:pt x="0" y="290"/>
                                <a:pt x="31" y="533"/>
                              </a:cubicBezTo>
                              <a:cubicBezTo>
                                <a:pt x="31" y="563"/>
                                <a:pt x="31" y="593"/>
                                <a:pt x="0" y="624"/>
                              </a:cubicBezTo>
                              <a:cubicBezTo>
                                <a:pt x="61" y="1231"/>
                                <a:pt x="183" y="1839"/>
                                <a:pt x="335" y="2416"/>
                              </a:cubicBezTo>
                              <a:cubicBezTo>
                                <a:pt x="395" y="2690"/>
                                <a:pt x="486" y="2933"/>
                                <a:pt x="608" y="3176"/>
                              </a:cubicBezTo>
                              <a:cubicBezTo>
                                <a:pt x="705" y="3370"/>
                                <a:pt x="880" y="3468"/>
                                <a:pt x="1071" y="3468"/>
                              </a:cubicBezTo>
                              <a:cubicBezTo>
                                <a:pt x="1118" y="3468"/>
                                <a:pt x="1167" y="3461"/>
                                <a:pt x="1216" y="3449"/>
                              </a:cubicBezTo>
                              <a:cubicBezTo>
                                <a:pt x="1337" y="3449"/>
                                <a:pt x="1459" y="3389"/>
                                <a:pt x="1550" y="3297"/>
                              </a:cubicBezTo>
                              <a:cubicBezTo>
                                <a:pt x="1641" y="3206"/>
                                <a:pt x="1580" y="3024"/>
                                <a:pt x="1580" y="2933"/>
                              </a:cubicBezTo>
                              <a:cubicBezTo>
                                <a:pt x="1580" y="2599"/>
                                <a:pt x="1519" y="2295"/>
                                <a:pt x="1459" y="1991"/>
                              </a:cubicBezTo>
                              <a:cubicBezTo>
                                <a:pt x="1398" y="1687"/>
                                <a:pt x="1307" y="1383"/>
                                <a:pt x="1216" y="1079"/>
                              </a:cubicBezTo>
                              <a:lnTo>
                                <a:pt x="973" y="472"/>
                              </a:lnTo>
                              <a:cubicBezTo>
                                <a:pt x="973" y="441"/>
                                <a:pt x="973" y="411"/>
                                <a:pt x="973" y="381"/>
                              </a:cubicBezTo>
                              <a:cubicBezTo>
                                <a:pt x="942" y="350"/>
                                <a:pt x="942" y="320"/>
                                <a:pt x="912" y="290"/>
                              </a:cubicBezTo>
                              <a:cubicBezTo>
                                <a:pt x="811" y="114"/>
                                <a:pt x="628" y="0"/>
                                <a:pt x="431" y="0"/>
                              </a:cubicBezTo>
                              <a:close/>
                            </a:path>
                          </a:pathLst>
                        </a:custGeom>
                        <a:solidFill>
                          <a:srgbClr val="EFCA9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4" name="Google Shape;2124;p60"/>
                        <p:cNvSpPr/>
                        <p:nvPr/>
                      </p:nvSpPr>
                      <p:spPr>
                        <a:xfrm>
                          <a:off x="2711650" y="2626950"/>
                          <a:ext cx="252950" cy="179600"/>
                        </a:xfrm>
                        <a:custGeom>
                          <a:avLst/>
                          <a:gdLst/>
                          <a:ahLst/>
                          <a:cxnLst/>
                          <a:rect l="l" t="t" r="r" b="b"/>
                          <a:pathLst>
                            <a:path w="10118" h="7184" extrusionOk="0">
                              <a:moveTo>
                                <a:pt x="3191" y="1"/>
                              </a:moveTo>
                              <a:lnTo>
                                <a:pt x="3191" y="1"/>
                              </a:lnTo>
                              <a:cubicBezTo>
                                <a:pt x="3221" y="122"/>
                                <a:pt x="3221" y="244"/>
                                <a:pt x="3191" y="335"/>
                              </a:cubicBezTo>
                              <a:cubicBezTo>
                                <a:pt x="3191" y="700"/>
                                <a:pt x="3069" y="1003"/>
                                <a:pt x="2856" y="1277"/>
                              </a:cubicBezTo>
                              <a:cubicBezTo>
                                <a:pt x="2662" y="1471"/>
                                <a:pt x="2409" y="1569"/>
                                <a:pt x="2160" y="1569"/>
                              </a:cubicBezTo>
                              <a:cubicBezTo>
                                <a:pt x="2098" y="1569"/>
                                <a:pt x="2036" y="1563"/>
                                <a:pt x="1975" y="1550"/>
                              </a:cubicBezTo>
                              <a:cubicBezTo>
                                <a:pt x="1672" y="1459"/>
                                <a:pt x="1398" y="1247"/>
                                <a:pt x="1246" y="973"/>
                              </a:cubicBezTo>
                              <a:cubicBezTo>
                                <a:pt x="1216" y="912"/>
                                <a:pt x="1155" y="821"/>
                                <a:pt x="1125" y="760"/>
                              </a:cubicBezTo>
                              <a:cubicBezTo>
                                <a:pt x="1094" y="852"/>
                                <a:pt x="1064" y="912"/>
                                <a:pt x="1003" y="973"/>
                              </a:cubicBezTo>
                              <a:cubicBezTo>
                                <a:pt x="882" y="1064"/>
                                <a:pt x="760" y="1125"/>
                                <a:pt x="639" y="1155"/>
                              </a:cubicBezTo>
                              <a:cubicBezTo>
                                <a:pt x="557" y="1179"/>
                                <a:pt x="476" y="1188"/>
                                <a:pt x="395" y="1188"/>
                              </a:cubicBezTo>
                              <a:cubicBezTo>
                                <a:pt x="263" y="1188"/>
                                <a:pt x="132" y="1163"/>
                                <a:pt x="1" y="1125"/>
                              </a:cubicBezTo>
                              <a:lnTo>
                                <a:pt x="1" y="1125"/>
                              </a:lnTo>
                              <a:cubicBezTo>
                                <a:pt x="61" y="1368"/>
                                <a:pt x="122" y="1611"/>
                                <a:pt x="152" y="1854"/>
                              </a:cubicBezTo>
                              <a:lnTo>
                                <a:pt x="244" y="2188"/>
                              </a:lnTo>
                              <a:cubicBezTo>
                                <a:pt x="274" y="2371"/>
                                <a:pt x="304" y="2553"/>
                                <a:pt x="365" y="2735"/>
                              </a:cubicBezTo>
                              <a:cubicBezTo>
                                <a:pt x="487" y="3221"/>
                                <a:pt x="639" y="3708"/>
                                <a:pt x="821" y="4194"/>
                              </a:cubicBezTo>
                              <a:cubicBezTo>
                                <a:pt x="912" y="4467"/>
                                <a:pt x="1003" y="4710"/>
                                <a:pt x="1094" y="4953"/>
                              </a:cubicBezTo>
                              <a:cubicBezTo>
                                <a:pt x="1185" y="5196"/>
                                <a:pt x="1307" y="5409"/>
                                <a:pt x="1459" y="5591"/>
                              </a:cubicBezTo>
                              <a:cubicBezTo>
                                <a:pt x="1763" y="5865"/>
                                <a:pt x="2127" y="6017"/>
                                <a:pt x="2522" y="6017"/>
                              </a:cubicBezTo>
                              <a:cubicBezTo>
                                <a:pt x="2765" y="6047"/>
                                <a:pt x="3008" y="6077"/>
                                <a:pt x="3251" y="6108"/>
                              </a:cubicBezTo>
                              <a:cubicBezTo>
                                <a:pt x="3373" y="6108"/>
                                <a:pt x="3495" y="6138"/>
                                <a:pt x="3616" y="6169"/>
                              </a:cubicBezTo>
                              <a:cubicBezTo>
                                <a:pt x="3738" y="6199"/>
                                <a:pt x="3829" y="6260"/>
                                <a:pt x="3890" y="6320"/>
                              </a:cubicBezTo>
                              <a:cubicBezTo>
                                <a:pt x="3973" y="6404"/>
                                <a:pt x="3929" y="6537"/>
                                <a:pt x="3829" y="6537"/>
                              </a:cubicBezTo>
                              <a:cubicBezTo>
                                <a:pt x="3819" y="6537"/>
                                <a:pt x="3809" y="6536"/>
                                <a:pt x="3798" y="6533"/>
                              </a:cubicBezTo>
                              <a:cubicBezTo>
                                <a:pt x="3768" y="6548"/>
                                <a:pt x="3730" y="6556"/>
                                <a:pt x="3688" y="6556"/>
                              </a:cubicBezTo>
                              <a:cubicBezTo>
                                <a:pt x="3646" y="6556"/>
                                <a:pt x="3601" y="6548"/>
                                <a:pt x="3555" y="6533"/>
                              </a:cubicBezTo>
                              <a:lnTo>
                                <a:pt x="3373" y="6503"/>
                              </a:lnTo>
                              <a:cubicBezTo>
                                <a:pt x="3251" y="6472"/>
                                <a:pt x="3100" y="6472"/>
                                <a:pt x="2948" y="6442"/>
                              </a:cubicBezTo>
                              <a:cubicBezTo>
                                <a:pt x="2735" y="6412"/>
                                <a:pt x="2492" y="6412"/>
                                <a:pt x="2249" y="6381"/>
                              </a:cubicBezTo>
                              <a:lnTo>
                                <a:pt x="2249" y="6381"/>
                              </a:lnTo>
                              <a:cubicBezTo>
                                <a:pt x="2279" y="6412"/>
                                <a:pt x="2279" y="6442"/>
                                <a:pt x="2279" y="6442"/>
                              </a:cubicBezTo>
                              <a:cubicBezTo>
                                <a:pt x="2310" y="6564"/>
                                <a:pt x="2340" y="6655"/>
                                <a:pt x="2370" y="6746"/>
                              </a:cubicBezTo>
                              <a:cubicBezTo>
                                <a:pt x="2401" y="6807"/>
                                <a:pt x="2431" y="6898"/>
                                <a:pt x="2431" y="6989"/>
                              </a:cubicBezTo>
                              <a:lnTo>
                                <a:pt x="2644" y="7019"/>
                              </a:lnTo>
                              <a:cubicBezTo>
                                <a:pt x="3264" y="7129"/>
                                <a:pt x="3894" y="7183"/>
                                <a:pt x="4529" y="7183"/>
                              </a:cubicBezTo>
                              <a:cubicBezTo>
                                <a:pt x="4953" y="7183"/>
                                <a:pt x="5378" y="7159"/>
                                <a:pt x="5804" y="7110"/>
                              </a:cubicBezTo>
                              <a:cubicBezTo>
                                <a:pt x="6320" y="7050"/>
                                <a:pt x="6806" y="6928"/>
                                <a:pt x="7323" y="6776"/>
                              </a:cubicBezTo>
                              <a:lnTo>
                                <a:pt x="7627" y="6655"/>
                              </a:lnTo>
                              <a:cubicBezTo>
                                <a:pt x="7627" y="6594"/>
                                <a:pt x="7627" y="6533"/>
                                <a:pt x="7627" y="6472"/>
                              </a:cubicBezTo>
                              <a:cubicBezTo>
                                <a:pt x="7627" y="6381"/>
                                <a:pt x="7627" y="6260"/>
                                <a:pt x="7657" y="6229"/>
                              </a:cubicBezTo>
                              <a:cubicBezTo>
                                <a:pt x="7657" y="6169"/>
                                <a:pt x="7657" y="6138"/>
                                <a:pt x="7657" y="6108"/>
                              </a:cubicBezTo>
                              <a:cubicBezTo>
                                <a:pt x="7566" y="6199"/>
                                <a:pt x="7505" y="6290"/>
                                <a:pt x="7384" y="6412"/>
                              </a:cubicBezTo>
                              <a:cubicBezTo>
                                <a:pt x="7357" y="6446"/>
                                <a:pt x="7322" y="6461"/>
                                <a:pt x="7285" y="6461"/>
                              </a:cubicBezTo>
                              <a:cubicBezTo>
                                <a:pt x="7193" y="6461"/>
                                <a:pt x="7097" y="6368"/>
                                <a:pt x="7140" y="6260"/>
                              </a:cubicBezTo>
                              <a:cubicBezTo>
                                <a:pt x="7414" y="5804"/>
                                <a:pt x="7748" y="5379"/>
                                <a:pt x="8113" y="5044"/>
                              </a:cubicBezTo>
                              <a:cubicBezTo>
                                <a:pt x="8477" y="4649"/>
                                <a:pt x="8842" y="4285"/>
                                <a:pt x="9176" y="3890"/>
                              </a:cubicBezTo>
                              <a:cubicBezTo>
                                <a:pt x="9328" y="3738"/>
                                <a:pt x="9480" y="3525"/>
                                <a:pt x="9601" y="3343"/>
                              </a:cubicBezTo>
                              <a:cubicBezTo>
                                <a:pt x="9753" y="3161"/>
                                <a:pt x="9875" y="2978"/>
                                <a:pt x="9996" y="2766"/>
                              </a:cubicBezTo>
                              <a:cubicBezTo>
                                <a:pt x="10088" y="2523"/>
                                <a:pt x="10118" y="2249"/>
                                <a:pt x="10027" y="2006"/>
                              </a:cubicBezTo>
                              <a:cubicBezTo>
                                <a:pt x="9936" y="1733"/>
                                <a:pt x="9814" y="1459"/>
                                <a:pt x="9753" y="1247"/>
                              </a:cubicBezTo>
                              <a:cubicBezTo>
                                <a:pt x="9662" y="1064"/>
                                <a:pt x="9632" y="760"/>
                                <a:pt x="9389" y="700"/>
                              </a:cubicBezTo>
                              <a:cubicBezTo>
                                <a:pt x="9206" y="639"/>
                                <a:pt x="9024" y="608"/>
                                <a:pt x="8842" y="608"/>
                              </a:cubicBezTo>
                              <a:lnTo>
                                <a:pt x="8660" y="578"/>
                              </a:lnTo>
                              <a:cubicBezTo>
                                <a:pt x="8143" y="517"/>
                                <a:pt x="7627" y="457"/>
                                <a:pt x="7110" y="396"/>
                              </a:cubicBezTo>
                              <a:cubicBezTo>
                                <a:pt x="6867" y="335"/>
                                <a:pt x="6594" y="274"/>
                                <a:pt x="6351" y="214"/>
                              </a:cubicBezTo>
                              <a:cubicBezTo>
                                <a:pt x="6173" y="169"/>
                                <a:pt x="5995" y="141"/>
                                <a:pt x="5805" y="141"/>
                              </a:cubicBezTo>
                              <a:cubicBezTo>
                                <a:pt x="5735" y="141"/>
                                <a:pt x="5664" y="145"/>
                                <a:pt x="5591" y="153"/>
                              </a:cubicBezTo>
                              <a:cubicBezTo>
                                <a:pt x="5561" y="153"/>
                                <a:pt x="5500" y="183"/>
                                <a:pt x="5469" y="214"/>
                              </a:cubicBezTo>
                              <a:cubicBezTo>
                                <a:pt x="5409" y="365"/>
                                <a:pt x="5348" y="517"/>
                                <a:pt x="5257" y="639"/>
                              </a:cubicBezTo>
                              <a:cubicBezTo>
                                <a:pt x="5287" y="852"/>
                                <a:pt x="5348" y="1064"/>
                                <a:pt x="5439" y="1277"/>
                              </a:cubicBezTo>
                              <a:cubicBezTo>
                                <a:pt x="5834" y="1945"/>
                                <a:pt x="6442" y="2431"/>
                                <a:pt x="7171" y="2644"/>
                              </a:cubicBezTo>
                              <a:lnTo>
                                <a:pt x="7323" y="2553"/>
                              </a:lnTo>
                              <a:lnTo>
                                <a:pt x="7384" y="2492"/>
                              </a:lnTo>
                              <a:lnTo>
                                <a:pt x="7414" y="2462"/>
                              </a:lnTo>
                              <a:cubicBezTo>
                                <a:pt x="7475" y="2431"/>
                                <a:pt x="7505" y="2401"/>
                                <a:pt x="7535" y="2340"/>
                              </a:cubicBezTo>
                              <a:cubicBezTo>
                                <a:pt x="7566" y="2280"/>
                                <a:pt x="7596" y="2249"/>
                                <a:pt x="7657" y="2219"/>
                              </a:cubicBezTo>
                              <a:lnTo>
                                <a:pt x="7718" y="2158"/>
                              </a:lnTo>
                              <a:cubicBezTo>
                                <a:pt x="7726" y="2150"/>
                                <a:pt x="7736" y="2146"/>
                                <a:pt x="7748" y="2146"/>
                              </a:cubicBezTo>
                              <a:cubicBezTo>
                                <a:pt x="7778" y="2146"/>
                                <a:pt x="7817" y="2174"/>
                                <a:pt x="7839" y="2219"/>
                              </a:cubicBezTo>
                              <a:cubicBezTo>
                                <a:pt x="7839" y="2219"/>
                                <a:pt x="7839" y="2249"/>
                                <a:pt x="7839" y="2280"/>
                              </a:cubicBezTo>
                              <a:cubicBezTo>
                                <a:pt x="7839" y="2310"/>
                                <a:pt x="7839" y="2310"/>
                                <a:pt x="7839" y="2310"/>
                              </a:cubicBezTo>
                              <a:cubicBezTo>
                                <a:pt x="7809" y="2401"/>
                                <a:pt x="7778" y="2492"/>
                                <a:pt x="7718" y="2553"/>
                              </a:cubicBezTo>
                              <a:cubicBezTo>
                                <a:pt x="7687" y="2614"/>
                                <a:pt x="7627" y="2644"/>
                                <a:pt x="7566" y="2705"/>
                              </a:cubicBezTo>
                              <a:cubicBezTo>
                                <a:pt x="7535" y="2735"/>
                                <a:pt x="7475" y="2796"/>
                                <a:pt x="7384" y="2826"/>
                              </a:cubicBezTo>
                              <a:cubicBezTo>
                                <a:pt x="7410" y="2879"/>
                                <a:pt x="7368" y="2954"/>
                                <a:pt x="7298" y="2954"/>
                              </a:cubicBezTo>
                              <a:cubicBezTo>
                                <a:pt x="7286" y="2954"/>
                                <a:pt x="7274" y="2952"/>
                                <a:pt x="7262" y="2948"/>
                              </a:cubicBezTo>
                              <a:cubicBezTo>
                                <a:pt x="6533" y="2887"/>
                                <a:pt x="5834" y="2523"/>
                                <a:pt x="5378" y="1945"/>
                              </a:cubicBezTo>
                              <a:cubicBezTo>
                                <a:pt x="5348" y="2006"/>
                                <a:pt x="5317" y="2067"/>
                                <a:pt x="5317" y="2097"/>
                              </a:cubicBezTo>
                              <a:cubicBezTo>
                                <a:pt x="5257" y="2158"/>
                                <a:pt x="5226" y="2249"/>
                                <a:pt x="5196" y="2310"/>
                              </a:cubicBezTo>
                              <a:cubicBezTo>
                                <a:pt x="5105" y="2462"/>
                                <a:pt x="5014" y="2644"/>
                                <a:pt x="4953" y="2796"/>
                              </a:cubicBezTo>
                              <a:cubicBezTo>
                                <a:pt x="4831" y="3130"/>
                                <a:pt x="4740" y="3464"/>
                                <a:pt x="4771" y="3829"/>
                              </a:cubicBezTo>
                              <a:cubicBezTo>
                                <a:pt x="4771" y="3829"/>
                                <a:pt x="4771" y="3829"/>
                                <a:pt x="4771" y="3859"/>
                              </a:cubicBezTo>
                              <a:lnTo>
                                <a:pt x="4831" y="3920"/>
                              </a:lnTo>
                              <a:lnTo>
                                <a:pt x="4983" y="4133"/>
                              </a:lnTo>
                              <a:cubicBezTo>
                                <a:pt x="5044" y="4224"/>
                                <a:pt x="5135" y="4346"/>
                                <a:pt x="5196" y="4437"/>
                              </a:cubicBezTo>
                              <a:cubicBezTo>
                                <a:pt x="5317" y="4589"/>
                                <a:pt x="5409" y="4741"/>
                                <a:pt x="5469" y="4923"/>
                              </a:cubicBezTo>
                              <a:cubicBezTo>
                                <a:pt x="5469" y="4998"/>
                                <a:pt x="5408" y="5052"/>
                                <a:pt x="5352" y="5052"/>
                              </a:cubicBezTo>
                              <a:cubicBezTo>
                                <a:pt x="5340" y="5052"/>
                                <a:pt x="5328" y="5050"/>
                                <a:pt x="5317" y="5044"/>
                              </a:cubicBezTo>
                              <a:cubicBezTo>
                                <a:pt x="5166" y="4923"/>
                                <a:pt x="5044" y="4771"/>
                                <a:pt x="4953" y="4619"/>
                              </a:cubicBezTo>
                              <a:cubicBezTo>
                                <a:pt x="4862" y="4467"/>
                                <a:pt x="4740" y="4315"/>
                                <a:pt x="4649" y="4163"/>
                              </a:cubicBezTo>
                              <a:lnTo>
                                <a:pt x="4619" y="4133"/>
                              </a:lnTo>
                              <a:cubicBezTo>
                                <a:pt x="4376" y="3829"/>
                                <a:pt x="4133" y="3525"/>
                                <a:pt x="3859" y="3252"/>
                              </a:cubicBezTo>
                              <a:cubicBezTo>
                                <a:pt x="3343" y="2735"/>
                                <a:pt x="2735" y="2310"/>
                                <a:pt x="2067" y="2006"/>
                              </a:cubicBezTo>
                              <a:cubicBezTo>
                                <a:pt x="1982" y="1978"/>
                                <a:pt x="2028" y="1820"/>
                                <a:pt x="2107" y="1820"/>
                              </a:cubicBezTo>
                              <a:cubicBezTo>
                                <a:pt x="2114" y="1820"/>
                                <a:pt x="2120" y="1821"/>
                                <a:pt x="2127" y="1824"/>
                              </a:cubicBezTo>
                              <a:cubicBezTo>
                                <a:pt x="2856" y="2067"/>
                                <a:pt x="3495" y="2462"/>
                                <a:pt x="4011" y="3009"/>
                              </a:cubicBezTo>
                              <a:cubicBezTo>
                                <a:pt x="4193" y="3191"/>
                                <a:pt x="4376" y="3373"/>
                                <a:pt x="4528" y="3586"/>
                              </a:cubicBezTo>
                              <a:cubicBezTo>
                                <a:pt x="4528" y="3464"/>
                                <a:pt x="4528" y="3373"/>
                                <a:pt x="4528" y="3252"/>
                              </a:cubicBezTo>
                              <a:cubicBezTo>
                                <a:pt x="4558" y="3069"/>
                                <a:pt x="4619" y="2887"/>
                                <a:pt x="4679" y="2705"/>
                              </a:cubicBezTo>
                              <a:cubicBezTo>
                                <a:pt x="4740" y="2523"/>
                                <a:pt x="4831" y="2340"/>
                                <a:pt x="4923" y="2158"/>
                              </a:cubicBezTo>
                              <a:cubicBezTo>
                                <a:pt x="4983" y="2006"/>
                                <a:pt x="5074" y="1824"/>
                                <a:pt x="5257" y="1793"/>
                              </a:cubicBezTo>
                              <a:cubicBezTo>
                                <a:pt x="5074" y="1581"/>
                                <a:pt x="4953" y="1307"/>
                                <a:pt x="4862" y="1034"/>
                              </a:cubicBezTo>
                              <a:lnTo>
                                <a:pt x="4831" y="943"/>
                              </a:lnTo>
                              <a:lnTo>
                                <a:pt x="4801" y="973"/>
                              </a:lnTo>
                              <a:cubicBezTo>
                                <a:pt x="4649" y="1084"/>
                                <a:pt x="4465" y="1138"/>
                                <a:pt x="4278" y="1138"/>
                              </a:cubicBezTo>
                              <a:cubicBezTo>
                                <a:pt x="4055" y="1138"/>
                                <a:pt x="3828" y="1061"/>
                                <a:pt x="3646" y="912"/>
                              </a:cubicBezTo>
                              <a:cubicBezTo>
                                <a:pt x="3525" y="760"/>
                                <a:pt x="3403" y="578"/>
                                <a:pt x="3343" y="365"/>
                              </a:cubicBezTo>
                              <a:cubicBezTo>
                                <a:pt x="3282" y="244"/>
                                <a:pt x="3251" y="122"/>
                                <a:pt x="3191" y="1"/>
                              </a:cubicBezTo>
                              <a:close/>
                            </a:path>
                          </a:pathLst>
                        </a:custGeom>
                        <a:solidFill>
                          <a:srgbClr val="EFCA9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2125" name="Google Shape;2125;p60"/>
                    <p:cNvGrpSpPr/>
                    <p:nvPr/>
                  </p:nvGrpSpPr>
                  <p:grpSpPr>
                    <a:xfrm>
                      <a:off x="3460575" y="2404450"/>
                      <a:ext cx="478575" cy="806650"/>
                      <a:chOff x="3460575" y="2404450"/>
                      <a:chExt cx="478575" cy="806650"/>
                    </a:xfrm>
                  </p:grpSpPr>
                  <p:sp>
                    <p:nvSpPr>
                      <p:cNvPr id="2126" name="Google Shape;2126;p60"/>
                      <p:cNvSpPr/>
                      <p:nvPr/>
                    </p:nvSpPr>
                    <p:spPr>
                      <a:xfrm>
                        <a:off x="3460575" y="2404450"/>
                        <a:ext cx="478575" cy="385850"/>
                      </a:xfrm>
                      <a:custGeom>
                        <a:avLst/>
                        <a:gdLst/>
                        <a:ahLst/>
                        <a:cxnLst/>
                        <a:rect l="l" t="t" r="r" b="b"/>
                        <a:pathLst>
                          <a:path w="19143" h="15434" extrusionOk="0">
                            <a:moveTo>
                              <a:pt x="9027" y="1"/>
                            </a:moveTo>
                            <a:cubicBezTo>
                              <a:pt x="8214" y="1"/>
                              <a:pt x="7398" y="101"/>
                              <a:pt x="6594" y="303"/>
                            </a:cubicBezTo>
                            <a:cubicBezTo>
                              <a:pt x="5196" y="637"/>
                              <a:pt x="3920" y="1427"/>
                              <a:pt x="3039" y="2581"/>
                            </a:cubicBezTo>
                            <a:cubicBezTo>
                              <a:pt x="2796" y="2885"/>
                              <a:pt x="2614" y="3189"/>
                              <a:pt x="2432" y="3493"/>
                            </a:cubicBezTo>
                            <a:cubicBezTo>
                              <a:pt x="2492" y="3462"/>
                              <a:pt x="2553" y="3462"/>
                              <a:pt x="2614" y="3462"/>
                            </a:cubicBezTo>
                            <a:cubicBezTo>
                              <a:pt x="2625" y="3457"/>
                              <a:pt x="2635" y="3454"/>
                              <a:pt x="2644" y="3454"/>
                            </a:cubicBezTo>
                            <a:cubicBezTo>
                              <a:pt x="2684" y="3454"/>
                              <a:pt x="2699" y="3504"/>
                              <a:pt x="2675" y="3553"/>
                            </a:cubicBezTo>
                            <a:cubicBezTo>
                              <a:pt x="2492" y="3766"/>
                              <a:pt x="2280" y="3918"/>
                              <a:pt x="2067" y="4070"/>
                            </a:cubicBezTo>
                            <a:cubicBezTo>
                              <a:pt x="1824" y="4252"/>
                              <a:pt x="1642" y="4435"/>
                              <a:pt x="1429" y="4617"/>
                            </a:cubicBezTo>
                            <a:cubicBezTo>
                              <a:pt x="1064" y="5012"/>
                              <a:pt x="761" y="5498"/>
                              <a:pt x="578" y="6014"/>
                            </a:cubicBezTo>
                            <a:cubicBezTo>
                              <a:pt x="457" y="6409"/>
                              <a:pt x="335" y="6774"/>
                              <a:pt x="274" y="7169"/>
                            </a:cubicBezTo>
                            <a:cubicBezTo>
                              <a:pt x="244" y="7382"/>
                              <a:pt x="214" y="7625"/>
                              <a:pt x="183" y="7837"/>
                            </a:cubicBezTo>
                            <a:cubicBezTo>
                              <a:pt x="1" y="9630"/>
                              <a:pt x="396" y="11423"/>
                              <a:pt x="1307" y="12972"/>
                            </a:cubicBezTo>
                            <a:cubicBezTo>
                              <a:pt x="1307" y="12972"/>
                              <a:pt x="1307" y="12942"/>
                              <a:pt x="1307" y="12942"/>
                            </a:cubicBezTo>
                            <a:lnTo>
                              <a:pt x="1216" y="12273"/>
                            </a:lnTo>
                            <a:cubicBezTo>
                              <a:pt x="1155" y="12000"/>
                              <a:pt x="1125" y="11757"/>
                              <a:pt x="1064" y="11483"/>
                            </a:cubicBezTo>
                            <a:cubicBezTo>
                              <a:pt x="1004" y="11210"/>
                              <a:pt x="973" y="10967"/>
                              <a:pt x="1034" y="10693"/>
                            </a:cubicBezTo>
                            <a:cubicBezTo>
                              <a:pt x="1049" y="10678"/>
                              <a:pt x="1072" y="10671"/>
                              <a:pt x="1095" y="10671"/>
                            </a:cubicBezTo>
                            <a:cubicBezTo>
                              <a:pt x="1117" y="10671"/>
                              <a:pt x="1140" y="10678"/>
                              <a:pt x="1155" y="10693"/>
                            </a:cubicBezTo>
                            <a:cubicBezTo>
                              <a:pt x="1277" y="10936"/>
                              <a:pt x="1368" y="11180"/>
                              <a:pt x="1368" y="11453"/>
                            </a:cubicBezTo>
                            <a:cubicBezTo>
                              <a:pt x="1399" y="11696"/>
                              <a:pt x="1459" y="11969"/>
                              <a:pt x="1490" y="12243"/>
                            </a:cubicBezTo>
                            <a:cubicBezTo>
                              <a:pt x="1550" y="12516"/>
                              <a:pt x="1581" y="12790"/>
                              <a:pt x="1642" y="13063"/>
                            </a:cubicBezTo>
                            <a:cubicBezTo>
                              <a:pt x="1672" y="13215"/>
                              <a:pt x="1672" y="13337"/>
                              <a:pt x="1702" y="13458"/>
                            </a:cubicBezTo>
                            <a:cubicBezTo>
                              <a:pt x="1702" y="13519"/>
                              <a:pt x="1702" y="13580"/>
                              <a:pt x="1733" y="13641"/>
                            </a:cubicBezTo>
                            <a:cubicBezTo>
                              <a:pt x="1763" y="13762"/>
                              <a:pt x="1794" y="13914"/>
                              <a:pt x="1794" y="14036"/>
                            </a:cubicBezTo>
                            <a:cubicBezTo>
                              <a:pt x="1854" y="14218"/>
                              <a:pt x="1885" y="14430"/>
                              <a:pt x="1915" y="14613"/>
                            </a:cubicBezTo>
                            <a:cubicBezTo>
                              <a:pt x="1945" y="14765"/>
                              <a:pt x="1976" y="14917"/>
                              <a:pt x="2006" y="15099"/>
                            </a:cubicBezTo>
                            <a:cubicBezTo>
                              <a:pt x="2128" y="15129"/>
                              <a:pt x="2249" y="15190"/>
                              <a:pt x="2340" y="15281"/>
                            </a:cubicBezTo>
                            <a:lnTo>
                              <a:pt x="2340" y="14430"/>
                            </a:lnTo>
                            <a:cubicBezTo>
                              <a:pt x="2310" y="13914"/>
                              <a:pt x="2340" y="13428"/>
                              <a:pt x="2432" y="12911"/>
                            </a:cubicBezTo>
                            <a:cubicBezTo>
                              <a:pt x="2432" y="12759"/>
                              <a:pt x="2401" y="12668"/>
                              <a:pt x="2432" y="12486"/>
                            </a:cubicBezTo>
                            <a:cubicBezTo>
                              <a:pt x="2432" y="12304"/>
                              <a:pt x="2432" y="12121"/>
                              <a:pt x="2432" y="11969"/>
                            </a:cubicBezTo>
                            <a:cubicBezTo>
                              <a:pt x="2432" y="11787"/>
                              <a:pt x="2462" y="11635"/>
                              <a:pt x="2523" y="11483"/>
                            </a:cubicBezTo>
                            <a:cubicBezTo>
                              <a:pt x="2538" y="11468"/>
                              <a:pt x="2561" y="11461"/>
                              <a:pt x="2583" y="11461"/>
                            </a:cubicBezTo>
                            <a:cubicBezTo>
                              <a:pt x="2606" y="11461"/>
                              <a:pt x="2629" y="11468"/>
                              <a:pt x="2644" y="11483"/>
                            </a:cubicBezTo>
                            <a:cubicBezTo>
                              <a:pt x="2675" y="11635"/>
                              <a:pt x="2705" y="11818"/>
                              <a:pt x="2675" y="11969"/>
                            </a:cubicBezTo>
                            <a:lnTo>
                              <a:pt x="2675" y="12486"/>
                            </a:lnTo>
                            <a:lnTo>
                              <a:pt x="2675" y="12577"/>
                            </a:lnTo>
                            <a:cubicBezTo>
                              <a:pt x="3039" y="11969"/>
                              <a:pt x="3343" y="11331"/>
                              <a:pt x="3556" y="10693"/>
                            </a:cubicBezTo>
                            <a:cubicBezTo>
                              <a:pt x="3708" y="10329"/>
                              <a:pt x="3799" y="9934"/>
                              <a:pt x="3860" y="9539"/>
                            </a:cubicBezTo>
                            <a:cubicBezTo>
                              <a:pt x="3920" y="9205"/>
                              <a:pt x="3890" y="8810"/>
                              <a:pt x="3951" y="8475"/>
                            </a:cubicBezTo>
                            <a:cubicBezTo>
                              <a:pt x="3525" y="7746"/>
                              <a:pt x="3161" y="6987"/>
                              <a:pt x="2857" y="6227"/>
                            </a:cubicBezTo>
                            <a:cubicBezTo>
                              <a:pt x="2837" y="6168"/>
                              <a:pt x="2882" y="6121"/>
                              <a:pt x="2932" y="6121"/>
                            </a:cubicBezTo>
                            <a:cubicBezTo>
                              <a:pt x="2959" y="6121"/>
                              <a:pt x="2988" y="6135"/>
                              <a:pt x="3009" y="6166"/>
                            </a:cubicBezTo>
                            <a:cubicBezTo>
                              <a:pt x="3282" y="6713"/>
                              <a:pt x="3556" y="7260"/>
                              <a:pt x="3890" y="7807"/>
                            </a:cubicBezTo>
                            <a:cubicBezTo>
                              <a:pt x="4163" y="8324"/>
                              <a:pt x="4528" y="8840"/>
                              <a:pt x="4923" y="9296"/>
                            </a:cubicBezTo>
                            <a:cubicBezTo>
                              <a:pt x="5257" y="9691"/>
                              <a:pt x="5652" y="10055"/>
                              <a:pt x="6108" y="10359"/>
                            </a:cubicBezTo>
                            <a:cubicBezTo>
                              <a:pt x="6564" y="10663"/>
                              <a:pt x="7111" y="10906"/>
                              <a:pt x="7688" y="11088"/>
                            </a:cubicBezTo>
                            <a:cubicBezTo>
                              <a:pt x="8903" y="11423"/>
                              <a:pt x="10179" y="11423"/>
                              <a:pt x="11425" y="11514"/>
                            </a:cubicBezTo>
                            <a:cubicBezTo>
                              <a:pt x="12610" y="11605"/>
                              <a:pt x="13886" y="11726"/>
                              <a:pt x="14888" y="12364"/>
                            </a:cubicBezTo>
                            <a:cubicBezTo>
                              <a:pt x="15375" y="12638"/>
                              <a:pt x="15739" y="13033"/>
                              <a:pt x="15982" y="13549"/>
                            </a:cubicBezTo>
                            <a:cubicBezTo>
                              <a:pt x="16043" y="13671"/>
                              <a:pt x="16073" y="13792"/>
                              <a:pt x="16134" y="13914"/>
                            </a:cubicBezTo>
                            <a:lnTo>
                              <a:pt x="16134" y="13762"/>
                            </a:lnTo>
                            <a:cubicBezTo>
                              <a:pt x="16104" y="13458"/>
                              <a:pt x="16134" y="13185"/>
                              <a:pt x="16165" y="12881"/>
                            </a:cubicBezTo>
                            <a:cubicBezTo>
                              <a:pt x="16192" y="12813"/>
                              <a:pt x="16250" y="12781"/>
                              <a:pt x="16309" y="12781"/>
                            </a:cubicBezTo>
                            <a:cubicBezTo>
                              <a:pt x="16380" y="12781"/>
                              <a:pt x="16452" y="12828"/>
                              <a:pt x="16468" y="12911"/>
                            </a:cubicBezTo>
                            <a:cubicBezTo>
                              <a:pt x="16499" y="13246"/>
                              <a:pt x="16499" y="13610"/>
                              <a:pt x="16468" y="13944"/>
                            </a:cubicBezTo>
                            <a:cubicBezTo>
                              <a:pt x="16468" y="14279"/>
                              <a:pt x="16438" y="14613"/>
                              <a:pt x="16438" y="14947"/>
                            </a:cubicBezTo>
                            <a:lnTo>
                              <a:pt x="16438" y="15433"/>
                            </a:lnTo>
                            <a:cubicBezTo>
                              <a:pt x="16590" y="15342"/>
                              <a:pt x="16772" y="15312"/>
                              <a:pt x="16955" y="15312"/>
                            </a:cubicBezTo>
                            <a:cubicBezTo>
                              <a:pt x="16955" y="15220"/>
                              <a:pt x="16985" y="15099"/>
                              <a:pt x="16985" y="15008"/>
                            </a:cubicBezTo>
                            <a:cubicBezTo>
                              <a:pt x="16894" y="14947"/>
                              <a:pt x="16863" y="14825"/>
                              <a:pt x="16955" y="14734"/>
                            </a:cubicBezTo>
                            <a:lnTo>
                              <a:pt x="17046" y="14643"/>
                            </a:lnTo>
                            <a:cubicBezTo>
                              <a:pt x="17076" y="14491"/>
                              <a:pt x="17106" y="14339"/>
                              <a:pt x="17137" y="14218"/>
                            </a:cubicBezTo>
                            <a:cubicBezTo>
                              <a:pt x="17167" y="13975"/>
                              <a:pt x="17228" y="13762"/>
                              <a:pt x="17258" y="13519"/>
                            </a:cubicBezTo>
                            <a:cubicBezTo>
                              <a:pt x="17289" y="13397"/>
                              <a:pt x="17289" y="13094"/>
                              <a:pt x="17471" y="13003"/>
                            </a:cubicBezTo>
                            <a:cubicBezTo>
                              <a:pt x="17501" y="13003"/>
                              <a:pt x="17532" y="13003"/>
                              <a:pt x="17562" y="13033"/>
                            </a:cubicBezTo>
                            <a:cubicBezTo>
                              <a:pt x="17623" y="13094"/>
                              <a:pt x="17623" y="13185"/>
                              <a:pt x="17593" y="13276"/>
                            </a:cubicBezTo>
                            <a:cubicBezTo>
                              <a:pt x="17593" y="13397"/>
                              <a:pt x="17562" y="13489"/>
                              <a:pt x="17562" y="13610"/>
                            </a:cubicBezTo>
                            <a:cubicBezTo>
                              <a:pt x="17501" y="13823"/>
                              <a:pt x="17471" y="14036"/>
                              <a:pt x="17441" y="14248"/>
                            </a:cubicBezTo>
                            <a:lnTo>
                              <a:pt x="17441" y="14309"/>
                            </a:lnTo>
                            <a:lnTo>
                              <a:pt x="17471" y="14248"/>
                            </a:lnTo>
                            <a:cubicBezTo>
                              <a:pt x="17623" y="14096"/>
                              <a:pt x="17775" y="13975"/>
                              <a:pt x="17896" y="13823"/>
                            </a:cubicBezTo>
                            <a:cubicBezTo>
                              <a:pt x="17957" y="13489"/>
                              <a:pt x="18018" y="13185"/>
                              <a:pt x="17988" y="12881"/>
                            </a:cubicBezTo>
                            <a:cubicBezTo>
                              <a:pt x="17988" y="12668"/>
                              <a:pt x="17988" y="12486"/>
                              <a:pt x="17957" y="12304"/>
                            </a:cubicBezTo>
                            <a:cubicBezTo>
                              <a:pt x="17957" y="12182"/>
                              <a:pt x="17927" y="12091"/>
                              <a:pt x="17927" y="12000"/>
                            </a:cubicBezTo>
                            <a:cubicBezTo>
                              <a:pt x="17896" y="11909"/>
                              <a:pt x="17896" y="11818"/>
                              <a:pt x="17927" y="11726"/>
                            </a:cubicBezTo>
                            <a:cubicBezTo>
                              <a:pt x="17945" y="11691"/>
                              <a:pt x="17973" y="11676"/>
                              <a:pt x="17999" y="11676"/>
                            </a:cubicBezTo>
                            <a:cubicBezTo>
                              <a:pt x="18018" y="11676"/>
                              <a:pt x="18036" y="11683"/>
                              <a:pt x="18048" y="11696"/>
                            </a:cubicBezTo>
                            <a:cubicBezTo>
                              <a:pt x="18109" y="11787"/>
                              <a:pt x="18170" y="11878"/>
                              <a:pt x="18170" y="11969"/>
                            </a:cubicBezTo>
                            <a:cubicBezTo>
                              <a:pt x="18200" y="12061"/>
                              <a:pt x="18231" y="12152"/>
                              <a:pt x="18231" y="12273"/>
                            </a:cubicBezTo>
                            <a:cubicBezTo>
                              <a:pt x="18261" y="12456"/>
                              <a:pt x="18291" y="12668"/>
                              <a:pt x="18291" y="12881"/>
                            </a:cubicBezTo>
                            <a:cubicBezTo>
                              <a:pt x="18261" y="13063"/>
                              <a:pt x="18261" y="13246"/>
                              <a:pt x="18231" y="13397"/>
                            </a:cubicBezTo>
                            <a:cubicBezTo>
                              <a:pt x="18413" y="13154"/>
                              <a:pt x="18565" y="12911"/>
                              <a:pt x="18686" y="12638"/>
                            </a:cubicBezTo>
                            <a:lnTo>
                              <a:pt x="18686" y="12638"/>
                            </a:lnTo>
                            <a:cubicBezTo>
                              <a:pt x="18674" y="12650"/>
                              <a:pt x="18656" y="12658"/>
                              <a:pt x="18637" y="12658"/>
                            </a:cubicBezTo>
                            <a:cubicBezTo>
                              <a:pt x="18611" y="12658"/>
                              <a:pt x="18583" y="12643"/>
                              <a:pt x="18565" y="12608"/>
                            </a:cubicBezTo>
                            <a:cubicBezTo>
                              <a:pt x="18534" y="12516"/>
                              <a:pt x="18534" y="12395"/>
                              <a:pt x="18534" y="12304"/>
                            </a:cubicBezTo>
                            <a:cubicBezTo>
                              <a:pt x="18565" y="12182"/>
                              <a:pt x="18565" y="12061"/>
                              <a:pt x="18534" y="11969"/>
                            </a:cubicBezTo>
                            <a:cubicBezTo>
                              <a:pt x="18534" y="11757"/>
                              <a:pt x="18504" y="11544"/>
                              <a:pt x="18443" y="11331"/>
                            </a:cubicBezTo>
                            <a:cubicBezTo>
                              <a:pt x="18352" y="10906"/>
                              <a:pt x="18200" y="10481"/>
                              <a:pt x="18018" y="10086"/>
                            </a:cubicBezTo>
                            <a:cubicBezTo>
                              <a:pt x="17975" y="10022"/>
                              <a:pt x="18037" y="9943"/>
                              <a:pt x="18098" y="9943"/>
                            </a:cubicBezTo>
                            <a:cubicBezTo>
                              <a:pt x="18125" y="9943"/>
                              <a:pt x="18152" y="9958"/>
                              <a:pt x="18170" y="9995"/>
                            </a:cubicBezTo>
                            <a:cubicBezTo>
                              <a:pt x="18413" y="10390"/>
                              <a:pt x="18595" y="10845"/>
                              <a:pt x="18717" y="11301"/>
                            </a:cubicBezTo>
                            <a:cubicBezTo>
                              <a:pt x="18777" y="11514"/>
                              <a:pt x="18808" y="11726"/>
                              <a:pt x="18808" y="11969"/>
                            </a:cubicBezTo>
                            <a:cubicBezTo>
                              <a:pt x="18838" y="12121"/>
                              <a:pt x="18838" y="12273"/>
                              <a:pt x="18808" y="12456"/>
                            </a:cubicBezTo>
                            <a:cubicBezTo>
                              <a:pt x="18899" y="12243"/>
                              <a:pt x="18960" y="12030"/>
                              <a:pt x="19021" y="11787"/>
                            </a:cubicBezTo>
                            <a:cubicBezTo>
                              <a:pt x="19112" y="11271"/>
                              <a:pt x="19142" y="10754"/>
                              <a:pt x="19112" y="10238"/>
                            </a:cubicBezTo>
                            <a:cubicBezTo>
                              <a:pt x="19112" y="9691"/>
                              <a:pt x="19081" y="9144"/>
                              <a:pt x="19021" y="8597"/>
                            </a:cubicBezTo>
                            <a:cubicBezTo>
                              <a:pt x="18474" y="4860"/>
                              <a:pt x="15891" y="1761"/>
                              <a:pt x="12336" y="546"/>
                            </a:cubicBezTo>
                            <a:lnTo>
                              <a:pt x="12063" y="485"/>
                            </a:lnTo>
                            <a:cubicBezTo>
                              <a:pt x="11078" y="162"/>
                              <a:pt x="10055" y="1"/>
                              <a:pt x="9027"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127" name="Google Shape;2127;p60"/>
                      <p:cNvGrpSpPr/>
                      <p:nvPr/>
                    </p:nvGrpSpPr>
                    <p:grpSpPr>
                      <a:xfrm>
                        <a:off x="3494775" y="2624675"/>
                        <a:ext cx="404875" cy="586425"/>
                        <a:chOff x="3494775" y="2624675"/>
                        <a:chExt cx="404875" cy="586425"/>
                      </a:xfrm>
                    </p:grpSpPr>
                    <p:grpSp>
                      <p:nvGrpSpPr>
                        <p:cNvPr id="2128" name="Google Shape;2128;p60"/>
                        <p:cNvGrpSpPr/>
                        <p:nvPr/>
                      </p:nvGrpSpPr>
                      <p:grpSpPr>
                        <a:xfrm>
                          <a:off x="3494775" y="2624675"/>
                          <a:ext cx="404875" cy="586425"/>
                          <a:chOff x="3494775" y="2624675"/>
                          <a:chExt cx="404875" cy="586425"/>
                        </a:xfrm>
                      </p:grpSpPr>
                      <p:sp>
                        <p:nvSpPr>
                          <p:cNvPr id="2129" name="Google Shape;2129;p60"/>
                          <p:cNvSpPr/>
                          <p:nvPr/>
                        </p:nvSpPr>
                        <p:spPr>
                          <a:xfrm>
                            <a:off x="3526675" y="2624675"/>
                            <a:ext cx="337275" cy="426150"/>
                          </a:xfrm>
                          <a:custGeom>
                            <a:avLst/>
                            <a:gdLst/>
                            <a:ahLst/>
                            <a:cxnLst/>
                            <a:rect l="l" t="t" r="r" b="b"/>
                            <a:pathLst>
                              <a:path w="13491" h="17046" extrusionOk="0">
                                <a:moveTo>
                                  <a:pt x="1519" y="1"/>
                                </a:moveTo>
                                <a:lnTo>
                                  <a:pt x="1519" y="1"/>
                                </a:lnTo>
                                <a:cubicBezTo>
                                  <a:pt x="1550" y="274"/>
                                  <a:pt x="1519" y="517"/>
                                  <a:pt x="1489" y="760"/>
                                </a:cubicBezTo>
                                <a:cubicBezTo>
                                  <a:pt x="1428" y="1186"/>
                                  <a:pt x="1337" y="1581"/>
                                  <a:pt x="1185" y="1945"/>
                                </a:cubicBezTo>
                                <a:cubicBezTo>
                                  <a:pt x="1064" y="2340"/>
                                  <a:pt x="881" y="2735"/>
                                  <a:pt x="699" y="3100"/>
                                </a:cubicBezTo>
                                <a:cubicBezTo>
                                  <a:pt x="486" y="3464"/>
                                  <a:pt x="274" y="3799"/>
                                  <a:pt x="31" y="4133"/>
                                </a:cubicBezTo>
                                <a:lnTo>
                                  <a:pt x="31" y="4345"/>
                                </a:lnTo>
                                <a:lnTo>
                                  <a:pt x="31" y="4892"/>
                                </a:lnTo>
                                <a:cubicBezTo>
                                  <a:pt x="0" y="5196"/>
                                  <a:pt x="0" y="5530"/>
                                  <a:pt x="0" y="5834"/>
                                </a:cubicBezTo>
                                <a:lnTo>
                                  <a:pt x="0" y="7657"/>
                                </a:lnTo>
                                <a:cubicBezTo>
                                  <a:pt x="31" y="8721"/>
                                  <a:pt x="61" y="9784"/>
                                  <a:pt x="152" y="10878"/>
                                </a:cubicBezTo>
                                <a:cubicBezTo>
                                  <a:pt x="213" y="11850"/>
                                  <a:pt x="304" y="12853"/>
                                  <a:pt x="881" y="13703"/>
                                </a:cubicBezTo>
                                <a:cubicBezTo>
                                  <a:pt x="1459" y="14463"/>
                                  <a:pt x="2127" y="15131"/>
                                  <a:pt x="2947" y="15648"/>
                                </a:cubicBezTo>
                                <a:cubicBezTo>
                                  <a:pt x="3768" y="16195"/>
                                  <a:pt x="4649" y="16650"/>
                                  <a:pt x="5560" y="16985"/>
                                </a:cubicBezTo>
                                <a:cubicBezTo>
                                  <a:pt x="5591" y="17015"/>
                                  <a:pt x="5591" y="17015"/>
                                  <a:pt x="5621" y="17045"/>
                                </a:cubicBezTo>
                                <a:lnTo>
                                  <a:pt x="6654" y="17045"/>
                                </a:lnTo>
                                <a:cubicBezTo>
                                  <a:pt x="6988" y="16985"/>
                                  <a:pt x="7292" y="16863"/>
                                  <a:pt x="7626" y="16742"/>
                                </a:cubicBezTo>
                                <a:cubicBezTo>
                                  <a:pt x="8781" y="16316"/>
                                  <a:pt x="9935" y="15769"/>
                                  <a:pt x="10999" y="15101"/>
                                </a:cubicBezTo>
                                <a:cubicBezTo>
                                  <a:pt x="11455" y="14797"/>
                                  <a:pt x="11880" y="14463"/>
                                  <a:pt x="12244" y="14068"/>
                                </a:cubicBezTo>
                                <a:cubicBezTo>
                                  <a:pt x="12427" y="13886"/>
                                  <a:pt x="12579" y="13703"/>
                                  <a:pt x="12731" y="13491"/>
                                </a:cubicBezTo>
                                <a:cubicBezTo>
                                  <a:pt x="12883" y="13248"/>
                                  <a:pt x="12974" y="13005"/>
                                  <a:pt x="13095" y="12792"/>
                                </a:cubicBezTo>
                                <a:cubicBezTo>
                                  <a:pt x="13156" y="12275"/>
                                  <a:pt x="13186" y="11728"/>
                                  <a:pt x="13247" y="11212"/>
                                </a:cubicBezTo>
                                <a:cubicBezTo>
                                  <a:pt x="13338" y="10027"/>
                                  <a:pt x="13399" y="8812"/>
                                  <a:pt x="13460" y="7627"/>
                                </a:cubicBezTo>
                                <a:cubicBezTo>
                                  <a:pt x="13490" y="7262"/>
                                  <a:pt x="13490" y="6928"/>
                                  <a:pt x="13490" y="6563"/>
                                </a:cubicBezTo>
                                <a:cubicBezTo>
                                  <a:pt x="13429" y="6563"/>
                                  <a:pt x="13399" y="6503"/>
                                  <a:pt x="13399" y="6442"/>
                                </a:cubicBezTo>
                                <a:cubicBezTo>
                                  <a:pt x="13369" y="5773"/>
                                  <a:pt x="13186" y="5105"/>
                                  <a:pt x="12852" y="4528"/>
                                </a:cubicBezTo>
                                <a:cubicBezTo>
                                  <a:pt x="12518" y="4042"/>
                                  <a:pt x="12032" y="3707"/>
                                  <a:pt x="11485" y="3525"/>
                                </a:cubicBezTo>
                                <a:cubicBezTo>
                                  <a:pt x="10300" y="3069"/>
                                  <a:pt x="9024" y="3039"/>
                                  <a:pt x="7778" y="2948"/>
                                </a:cubicBezTo>
                                <a:cubicBezTo>
                                  <a:pt x="6563" y="2948"/>
                                  <a:pt x="5348" y="2735"/>
                                  <a:pt x="4223" y="2310"/>
                                </a:cubicBezTo>
                                <a:cubicBezTo>
                                  <a:pt x="3190" y="1884"/>
                                  <a:pt x="2340" y="1186"/>
                                  <a:pt x="1702" y="274"/>
                                </a:cubicBezTo>
                                <a:cubicBezTo>
                                  <a:pt x="1641" y="183"/>
                                  <a:pt x="1580" y="92"/>
                                  <a:pt x="1519" y="1"/>
                                </a:cubicBezTo>
                                <a:close/>
                              </a:path>
                            </a:pathLst>
                          </a:custGeom>
                          <a:solidFill>
                            <a:srgbClr val="EFCA9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0" name="Google Shape;2130;p60"/>
                          <p:cNvSpPr/>
                          <p:nvPr/>
                        </p:nvSpPr>
                        <p:spPr>
                          <a:xfrm>
                            <a:off x="3573000" y="2977875"/>
                            <a:ext cx="271200" cy="233225"/>
                          </a:xfrm>
                          <a:custGeom>
                            <a:avLst/>
                            <a:gdLst/>
                            <a:ahLst/>
                            <a:cxnLst/>
                            <a:rect l="l" t="t" r="r" b="b"/>
                            <a:pathLst>
                              <a:path w="10848" h="9329" extrusionOk="0">
                                <a:moveTo>
                                  <a:pt x="10847" y="1"/>
                                </a:moveTo>
                                <a:cubicBezTo>
                                  <a:pt x="10756" y="153"/>
                                  <a:pt x="10635" y="244"/>
                                  <a:pt x="10483" y="335"/>
                                </a:cubicBezTo>
                                <a:cubicBezTo>
                                  <a:pt x="10300" y="548"/>
                                  <a:pt x="10118" y="699"/>
                                  <a:pt x="9875" y="882"/>
                                </a:cubicBezTo>
                                <a:cubicBezTo>
                                  <a:pt x="9115" y="1429"/>
                                  <a:pt x="8295" y="1915"/>
                                  <a:pt x="7414" y="2279"/>
                                </a:cubicBezTo>
                                <a:cubicBezTo>
                                  <a:pt x="7171" y="2401"/>
                                  <a:pt x="6958" y="2522"/>
                                  <a:pt x="6715" y="2614"/>
                                </a:cubicBezTo>
                                <a:lnTo>
                                  <a:pt x="6746" y="2644"/>
                                </a:lnTo>
                                <a:cubicBezTo>
                                  <a:pt x="6776" y="2674"/>
                                  <a:pt x="6806" y="2705"/>
                                  <a:pt x="6806" y="2735"/>
                                </a:cubicBezTo>
                                <a:lnTo>
                                  <a:pt x="6806" y="2766"/>
                                </a:lnTo>
                                <a:cubicBezTo>
                                  <a:pt x="6806" y="2766"/>
                                  <a:pt x="6837" y="2796"/>
                                  <a:pt x="6837" y="2826"/>
                                </a:cubicBezTo>
                                <a:cubicBezTo>
                                  <a:pt x="6837" y="2826"/>
                                  <a:pt x="6837" y="2857"/>
                                  <a:pt x="6806" y="2887"/>
                                </a:cubicBezTo>
                                <a:cubicBezTo>
                                  <a:pt x="6806" y="2887"/>
                                  <a:pt x="6776" y="2917"/>
                                  <a:pt x="6776" y="2917"/>
                                </a:cubicBezTo>
                                <a:lnTo>
                                  <a:pt x="6654" y="2917"/>
                                </a:lnTo>
                                <a:lnTo>
                                  <a:pt x="6624" y="2887"/>
                                </a:lnTo>
                                <a:lnTo>
                                  <a:pt x="6563" y="2857"/>
                                </a:lnTo>
                                <a:cubicBezTo>
                                  <a:pt x="6563" y="2826"/>
                                  <a:pt x="6563" y="2826"/>
                                  <a:pt x="6533" y="2796"/>
                                </a:cubicBezTo>
                                <a:lnTo>
                                  <a:pt x="6502" y="2766"/>
                                </a:lnTo>
                                <a:lnTo>
                                  <a:pt x="6442" y="2735"/>
                                </a:lnTo>
                                <a:cubicBezTo>
                                  <a:pt x="6229" y="2796"/>
                                  <a:pt x="6016" y="2887"/>
                                  <a:pt x="5804" y="2978"/>
                                </a:cubicBezTo>
                                <a:cubicBezTo>
                                  <a:pt x="5834" y="3009"/>
                                  <a:pt x="5864" y="3130"/>
                                  <a:pt x="5864" y="3130"/>
                                </a:cubicBezTo>
                                <a:lnTo>
                                  <a:pt x="5864" y="3160"/>
                                </a:lnTo>
                                <a:lnTo>
                                  <a:pt x="5895" y="3221"/>
                                </a:lnTo>
                                <a:cubicBezTo>
                                  <a:pt x="5925" y="3221"/>
                                  <a:pt x="5925" y="3252"/>
                                  <a:pt x="5925" y="3282"/>
                                </a:cubicBezTo>
                                <a:cubicBezTo>
                                  <a:pt x="5925" y="3312"/>
                                  <a:pt x="5925" y="3343"/>
                                  <a:pt x="5925" y="3373"/>
                                </a:cubicBezTo>
                                <a:cubicBezTo>
                                  <a:pt x="5925" y="3398"/>
                                  <a:pt x="5905" y="3442"/>
                                  <a:pt x="5866" y="3442"/>
                                </a:cubicBezTo>
                                <a:cubicBezTo>
                                  <a:pt x="5856" y="3442"/>
                                  <a:pt x="5846" y="3440"/>
                                  <a:pt x="5834" y="3434"/>
                                </a:cubicBezTo>
                                <a:cubicBezTo>
                                  <a:pt x="5804" y="3434"/>
                                  <a:pt x="5773" y="3404"/>
                                  <a:pt x="5743" y="3404"/>
                                </a:cubicBezTo>
                                <a:cubicBezTo>
                                  <a:pt x="5743" y="3373"/>
                                  <a:pt x="5713" y="3343"/>
                                  <a:pt x="5713" y="3312"/>
                                </a:cubicBezTo>
                                <a:cubicBezTo>
                                  <a:pt x="5682" y="3282"/>
                                  <a:pt x="5652" y="3252"/>
                                  <a:pt x="5621" y="3221"/>
                                </a:cubicBezTo>
                                <a:cubicBezTo>
                                  <a:pt x="5621" y="3160"/>
                                  <a:pt x="5591" y="3100"/>
                                  <a:pt x="5561" y="3039"/>
                                </a:cubicBezTo>
                                <a:lnTo>
                                  <a:pt x="5469" y="3069"/>
                                </a:lnTo>
                                <a:cubicBezTo>
                                  <a:pt x="5348" y="3130"/>
                                  <a:pt x="5196" y="3160"/>
                                  <a:pt x="5044" y="3191"/>
                                </a:cubicBezTo>
                                <a:lnTo>
                                  <a:pt x="5044" y="3312"/>
                                </a:lnTo>
                                <a:lnTo>
                                  <a:pt x="5044" y="3434"/>
                                </a:lnTo>
                                <a:cubicBezTo>
                                  <a:pt x="5044" y="3434"/>
                                  <a:pt x="5044" y="3464"/>
                                  <a:pt x="5044" y="3495"/>
                                </a:cubicBezTo>
                                <a:cubicBezTo>
                                  <a:pt x="5014" y="3495"/>
                                  <a:pt x="5014" y="3495"/>
                                  <a:pt x="5014" y="3525"/>
                                </a:cubicBezTo>
                                <a:cubicBezTo>
                                  <a:pt x="4999" y="3540"/>
                                  <a:pt x="4976" y="3548"/>
                                  <a:pt x="4953" y="3548"/>
                                </a:cubicBezTo>
                                <a:cubicBezTo>
                                  <a:pt x="4930" y="3548"/>
                                  <a:pt x="4907" y="3540"/>
                                  <a:pt x="4892" y="3525"/>
                                </a:cubicBezTo>
                                <a:cubicBezTo>
                                  <a:pt x="4892" y="3495"/>
                                  <a:pt x="4862" y="3495"/>
                                  <a:pt x="4862" y="3464"/>
                                </a:cubicBezTo>
                                <a:cubicBezTo>
                                  <a:pt x="4831" y="3434"/>
                                  <a:pt x="4831" y="3404"/>
                                  <a:pt x="4831" y="3373"/>
                                </a:cubicBezTo>
                                <a:cubicBezTo>
                                  <a:pt x="4831" y="3343"/>
                                  <a:pt x="4831" y="3312"/>
                                  <a:pt x="4831" y="3282"/>
                                </a:cubicBezTo>
                                <a:cubicBezTo>
                                  <a:pt x="4831" y="3282"/>
                                  <a:pt x="4831" y="3252"/>
                                  <a:pt x="4831" y="3221"/>
                                </a:cubicBezTo>
                                <a:lnTo>
                                  <a:pt x="4558" y="3252"/>
                                </a:lnTo>
                                <a:lnTo>
                                  <a:pt x="4436" y="3252"/>
                                </a:lnTo>
                                <a:lnTo>
                                  <a:pt x="4436" y="3282"/>
                                </a:lnTo>
                                <a:cubicBezTo>
                                  <a:pt x="4436" y="3312"/>
                                  <a:pt x="4436" y="3312"/>
                                  <a:pt x="4436" y="3343"/>
                                </a:cubicBezTo>
                                <a:cubicBezTo>
                                  <a:pt x="4436" y="3373"/>
                                  <a:pt x="4406" y="3434"/>
                                  <a:pt x="4376" y="3464"/>
                                </a:cubicBezTo>
                                <a:cubicBezTo>
                                  <a:pt x="4345" y="3495"/>
                                  <a:pt x="4345" y="3495"/>
                                  <a:pt x="4315" y="3495"/>
                                </a:cubicBezTo>
                                <a:cubicBezTo>
                                  <a:pt x="4315" y="3495"/>
                                  <a:pt x="4285" y="3495"/>
                                  <a:pt x="4285" y="3464"/>
                                </a:cubicBezTo>
                                <a:cubicBezTo>
                                  <a:pt x="4254" y="3434"/>
                                  <a:pt x="4224" y="3373"/>
                                  <a:pt x="4224" y="3343"/>
                                </a:cubicBezTo>
                                <a:cubicBezTo>
                                  <a:pt x="4224" y="3312"/>
                                  <a:pt x="4224" y="3312"/>
                                  <a:pt x="4224" y="3282"/>
                                </a:cubicBezTo>
                                <a:lnTo>
                                  <a:pt x="4224" y="3252"/>
                                </a:lnTo>
                                <a:cubicBezTo>
                                  <a:pt x="4133" y="3221"/>
                                  <a:pt x="4011" y="3221"/>
                                  <a:pt x="3920" y="3191"/>
                                </a:cubicBezTo>
                                <a:cubicBezTo>
                                  <a:pt x="3920" y="3252"/>
                                  <a:pt x="3890" y="3312"/>
                                  <a:pt x="3890" y="3343"/>
                                </a:cubicBezTo>
                                <a:cubicBezTo>
                                  <a:pt x="3859" y="3373"/>
                                  <a:pt x="3859" y="3404"/>
                                  <a:pt x="3829" y="3434"/>
                                </a:cubicBezTo>
                                <a:cubicBezTo>
                                  <a:pt x="3829" y="3464"/>
                                  <a:pt x="3798" y="3464"/>
                                  <a:pt x="3798" y="3495"/>
                                </a:cubicBezTo>
                                <a:lnTo>
                                  <a:pt x="3738" y="3525"/>
                                </a:lnTo>
                                <a:lnTo>
                                  <a:pt x="3677" y="3525"/>
                                </a:lnTo>
                                <a:cubicBezTo>
                                  <a:pt x="3647" y="3525"/>
                                  <a:pt x="3616" y="3495"/>
                                  <a:pt x="3616" y="3464"/>
                                </a:cubicBezTo>
                                <a:lnTo>
                                  <a:pt x="3616" y="3434"/>
                                </a:lnTo>
                                <a:lnTo>
                                  <a:pt x="3616" y="3404"/>
                                </a:lnTo>
                                <a:lnTo>
                                  <a:pt x="3616" y="3373"/>
                                </a:lnTo>
                                <a:cubicBezTo>
                                  <a:pt x="3616" y="3373"/>
                                  <a:pt x="3616" y="3343"/>
                                  <a:pt x="3616" y="3312"/>
                                </a:cubicBezTo>
                                <a:cubicBezTo>
                                  <a:pt x="3647" y="3282"/>
                                  <a:pt x="3677" y="3252"/>
                                  <a:pt x="3677" y="3221"/>
                                </a:cubicBezTo>
                                <a:lnTo>
                                  <a:pt x="3616" y="3221"/>
                                </a:lnTo>
                                <a:lnTo>
                                  <a:pt x="3100" y="3009"/>
                                </a:lnTo>
                                <a:lnTo>
                                  <a:pt x="3008" y="3100"/>
                                </a:lnTo>
                                <a:cubicBezTo>
                                  <a:pt x="2978" y="3160"/>
                                  <a:pt x="2948" y="3191"/>
                                  <a:pt x="2917" y="3221"/>
                                </a:cubicBezTo>
                                <a:lnTo>
                                  <a:pt x="2796" y="3343"/>
                                </a:lnTo>
                                <a:lnTo>
                                  <a:pt x="2735" y="3404"/>
                                </a:lnTo>
                                <a:cubicBezTo>
                                  <a:pt x="2705" y="3434"/>
                                  <a:pt x="2674" y="3434"/>
                                  <a:pt x="2644" y="3434"/>
                                </a:cubicBezTo>
                                <a:cubicBezTo>
                                  <a:pt x="2636" y="3442"/>
                                  <a:pt x="2625" y="3446"/>
                                  <a:pt x="2615" y="3446"/>
                                </a:cubicBezTo>
                                <a:cubicBezTo>
                                  <a:pt x="2585" y="3446"/>
                                  <a:pt x="2553" y="3418"/>
                                  <a:pt x="2553" y="3373"/>
                                </a:cubicBezTo>
                                <a:cubicBezTo>
                                  <a:pt x="2553" y="3343"/>
                                  <a:pt x="2583" y="3312"/>
                                  <a:pt x="2583" y="3282"/>
                                </a:cubicBezTo>
                                <a:cubicBezTo>
                                  <a:pt x="2614" y="3252"/>
                                  <a:pt x="2614" y="3221"/>
                                  <a:pt x="2644" y="3221"/>
                                </a:cubicBezTo>
                                <a:cubicBezTo>
                                  <a:pt x="2674" y="3160"/>
                                  <a:pt x="2705" y="3130"/>
                                  <a:pt x="2735" y="3069"/>
                                </a:cubicBezTo>
                                <a:cubicBezTo>
                                  <a:pt x="2765" y="3039"/>
                                  <a:pt x="2796" y="2978"/>
                                  <a:pt x="2857" y="2948"/>
                                </a:cubicBezTo>
                                <a:lnTo>
                                  <a:pt x="2887" y="2917"/>
                                </a:lnTo>
                                <a:lnTo>
                                  <a:pt x="2462" y="2705"/>
                                </a:lnTo>
                                <a:cubicBezTo>
                                  <a:pt x="2462" y="2735"/>
                                  <a:pt x="2431" y="2766"/>
                                  <a:pt x="2401" y="2796"/>
                                </a:cubicBezTo>
                                <a:cubicBezTo>
                                  <a:pt x="2340" y="2796"/>
                                  <a:pt x="2310" y="2796"/>
                                  <a:pt x="2249" y="2826"/>
                                </a:cubicBezTo>
                                <a:cubicBezTo>
                                  <a:pt x="2219" y="2857"/>
                                  <a:pt x="2158" y="2887"/>
                                  <a:pt x="2097" y="2917"/>
                                </a:cubicBezTo>
                                <a:lnTo>
                                  <a:pt x="2036" y="2917"/>
                                </a:lnTo>
                                <a:cubicBezTo>
                                  <a:pt x="2021" y="2933"/>
                                  <a:pt x="2006" y="2940"/>
                                  <a:pt x="1991" y="2940"/>
                                </a:cubicBezTo>
                                <a:cubicBezTo>
                                  <a:pt x="1975" y="2940"/>
                                  <a:pt x="1960" y="2933"/>
                                  <a:pt x="1945" y="2917"/>
                                </a:cubicBezTo>
                                <a:cubicBezTo>
                                  <a:pt x="1884" y="2887"/>
                                  <a:pt x="1884" y="2796"/>
                                  <a:pt x="1945" y="2735"/>
                                </a:cubicBezTo>
                                <a:cubicBezTo>
                                  <a:pt x="1975" y="2735"/>
                                  <a:pt x="2006" y="2705"/>
                                  <a:pt x="2036" y="2674"/>
                                </a:cubicBezTo>
                                <a:lnTo>
                                  <a:pt x="2158" y="2644"/>
                                </a:lnTo>
                                <a:lnTo>
                                  <a:pt x="2219" y="2614"/>
                                </a:lnTo>
                                <a:cubicBezTo>
                                  <a:pt x="1641" y="2310"/>
                                  <a:pt x="1125" y="1976"/>
                                  <a:pt x="608" y="1581"/>
                                </a:cubicBezTo>
                                <a:cubicBezTo>
                                  <a:pt x="396" y="1429"/>
                                  <a:pt x="213" y="1277"/>
                                  <a:pt x="1" y="1125"/>
                                </a:cubicBezTo>
                                <a:lnTo>
                                  <a:pt x="1" y="1125"/>
                                </a:lnTo>
                                <a:cubicBezTo>
                                  <a:pt x="31" y="1216"/>
                                  <a:pt x="31" y="1307"/>
                                  <a:pt x="31" y="1429"/>
                                </a:cubicBezTo>
                                <a:lnTo>
                                  <a:pt x="92" y="2006"/>
                                </a:lnTo>
                                <a:cubicBezTo>
                                  <a:pt x="122" y="2431"/>
                                  <a:pt x="183" y="2857"/>
                                  <a:pt x="213" y="3282"/>
                                </a:cubicBezTo>
                                <a:cubicBezTo>
                                  <a:pt x="213" y="3616"/>
                                  <a:pt x="274" y="3950"/>
                                  <a:pt x="335" y="4285"/>
                                </a:cubicBezTo>
                                <a:cubicBezTo>
                                  <a:pt x="396" y="4588"/>
                                  <a:pt x="578" y="4892"/>
                                  <a:pt x="791" y="5105"/>
                                </a:cubicBezTo>
                                <a:cubicBezTo>
                                  <a:pt x="1277" y="5591"/>
                                  <a:pt x="1763" y="5986"/>
                                  <a:pt x="2310" y="6472"/>
                                </a:cubicBezTo>
                                <a:cubicBezTo>
                                  <a:pt x="2826" y="6958"/>
                                  <a:pt x="3373" y="7444"/>
                                  <a:pt x="3950" y="7900"/>
                                </a:cubicBezTo>
                                <a:lnTo>
                                  <a:pt x="3950" y="7931"/>
                                </a:lnTo>
                                <a:cubicBezTo>
                                  <a:pt x="4497" y="8386"/>
                                  <a:pt x="5075" y="8842"/>
                                  <a:pt x="5591" y="9328"/>
                                </a:cubicBezTo>
                                <a:cubicBezTo>
                                  <a:pt x="5713" y="9207"/>
                                  <a:pt x="5834" y="9116"/>
                                  <a:pt x="5956" y="9024"/>
                                </a:cubicBezTo>
                                <a:lnTo>
                                  <a:pt x="6533" y="8569"/>
                                </a:lnTo>
                                <a:cubicBezTo>
                                  <a:pt x="7232" y="8022"/>
                                  <a:pt x="7900" y="7444"/>
                                  <a:pt x="8599" y="6867"/>
                                </a:cubicBezTo>
                                <a:lnTo>
                                  <a:pt x="9602" y="6016"/>
                                </a:lnTo>
                                <a:cubicBezTo>
                                  <a:pt x="9905" y="5743"/>
                                  <a:pt x="10209" y="5470"/>
                                  <a:pt x="10543" y="5196"/>
                                </a:cubicBezTo>
                                <a:cubicBezTo>
                                  <a:pt x="10513" y="4771"/>
                                  <a:pt x="10574" y="4345"/>
                                  <a:pt x="10604" y="3890"/>
                                </a:cubicBezTo>
                                <a:cubicBezTo>
                                  <a:pt x="10635" y="3404"/>
                                  <a:pt x="10665" y="2948"/>
                                  <a:pt x="10695" y="2462"/>
                                </a:cubicBezTo>
                                <a:lnTo>
                                  <a:pt x="10786" y="1064"/>
                                </a:lnTo>
                                <a:cubicBezTo>
                                  <a:pt x="10817" y="821"/>
                                  <a:pt x="10847" y="578"/>
                                  <a:pt x="10847" y="335"/>
                                </a:cubicBezTo>
                                <a:cubicBezTo>
                                  <a:pt x="10847" y="244"/>
                                  <a:pt x="10847" y="122"/>
                                  <a:pt x="10847" y="1"/>
                                </a:cubicBezTo>
                                <a:close/>
                              </a:path>
                            </a:pathLst>
                          </a:custGeom>
                          <a:solidFill>
                            <a:srgbClr val="EFCA9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1" name="Google Shape;2131;p60"/>
                          <p:cNvSpPr/>
                          <p:nvPr/>
                        </p:nvSpPr>
                        <p:spPr>
                          <a:xfrm>
                            <a:off x="3868475" y="2796200"/>
                            <a:ext cx="31175" cy="74600"/>
                          </a:xfrm>
                          <a:custGeom>
                            <a:avLst/>
                            <a:gdLst/>
                            <a:ahLst/>
                            <a:cxnLst/>
                            <a:rect l="l" t="t" r="r" b="b"/>
                            <a:pathLst>
                              <a:path w="1247" h="2984" extrusionOk="0">
                                <a:moveTo>
                                  <a:pt x="648" y="0"/>
                                </a:moveTo>
                                <a:cubicBezTo>
                                  <a:pt x="625" y="0"/>
                                  <a:pt x="601" y="2"/>
                                  <a:pt x="578" y="6"/>
                                </a:cubicBezTo>
                                <a:cubicBezTo>
                                  <a:pt x="395" y="37"/>
                                  <a:pt x="244" y="128"/>
                                  <a:pt x="152" y="280"/>
                                </a:cubicBezTo>
                                <a:cubicBezTo>
                                  <a:pt x="92" y="1130"/>
                                  <a:pt x="61" y="2011"/>
                                  <a:pt x="0" y="2862"/>
                                </a:cubicBezTo>
                                <a:lnTo>
                                  <a:pt x="0" y="2984"/>
                                </a:lnTo>
                                <a:cubicBezTo>
                                  <a:pt x="61" y="2923"/>
                                  <a:pt x="92" y="2893"/>
                                  <a:pt x="152" y="2832"/>
                                </a:cubicBezTo>
                                <a:cubicBezTo>
                                  <a:pt x="274" y="2680"/>
                                  <a:pt x="395" y="2528"/>
                                  <a:pt x="517" y="2376"/>
                                </a:cubicBezTo>
                                <a:cubicBezTo>
                                  <a:pt x="730" y="2072"/>
                                  <a:pt x="882" y="1708"/>
                                  <a:pt x="1003" y="1373"/>
                                </a:cubicBezTo>
                                <a:cubicBezTo>
                                  <a:pt x="1094" y="1009"/>
                                  <a:pt x="1246" y="523"/>
                                  <a:pt x="1033" y="219"/>
                                </a:cubicBezTo>
                                <a:cubicBezTo>
                                  <a:pt x="954" y="87"/>
                                  <a:pt x="806" y="0"/>
                                  <a:pt x="648" y="0"/>
                                </a:cubicBezTo>
                                <a:close/>
                              </a:path>
                            </a:pathLst>
                          </a:custGeom>
                          <a:solidFill>
                            <a:srgbClr val="EFCA9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2" name="Google Shape;2132;p60"/>
                          <p:cNvSpPr/>
                          <p:nvPr/>
                        </p:nvSpPr>
                        <p:spPr>
                          <a:xfrm>
                            <a:off x="3494775" y="2789675"/>
                            <a:ext cx="27350" cy="74300"/>
                          </a:xfrm>
                          <a:custGeom>
                            <a:avLst/>
                            <a:gdLst/>
                            <a:ahLst/>
                            <a:cxnLst/>
                            <a:rect l="l" t="t" r="r" b="b"/>
                            <a:pathLst>
                              <a:path w="1094" h="2972" extrusionOk="0">
                                <a:moveTo>
                                  <a:pt x="541" y="1"/>
                                </a:moveTo>
                                <a:cubicBezTo>
                                  <a:pt x="297" y="1"/>
                                  <a:pt x="132" y="333"/>
                                  <a:pt x="61" y="571"/>
                                </a:cubicBezTo>
                                <a:cubicBezTo>
                                  <a:pt x="31" y="753"/>
                                  <a:pt x="31" y="936"/>
                                  <a:pt x="31" y="1088"/>
                                </a:cubicBezTo>
                                <a:cubicBezTo>
                                  <a:pt x="0" y="1300"/>
                                  <a:pt x="31" y="1483"/>
                                  <a:pt x="91" y="1665"/>
                                </a:cubicBezTo>
                                <a:cubicBezTo>
                                  <a:pt x="152" y="1877"/>
                                  <a:pt x="304" y="2060"/>
                                  <a:pt x="456" y="2181"/>
                                </a:cubicBezTo>
                                <a:lnTo>
                                  <a:pt x="972" y="2698"/>
                                </a:lnTo>
                                <a:cubicBezTo>
                                  <a:pt x="1003" y="2728"/>
                                  <a:pt x="1033" y="2819"/>
                                  <a:pt x="1003" y="2880"/>
                                </a:cubicBezTo>
                                <a:lnTo>
                                  <a:pt x="1003" y="2910"/>
                                </a:lnTo>
                                <a:lnTo>
                                  <a:pt x="1033" y="2941"/>
                                </a:lnTo>
                                <a:lnTo>
                                  <a:pt x="1094" y="2971"/>
                                </a:lnTo>
                                <a:cubicBezTo>
                                  <a:pt x="1064" y="2212"/>
                                  <a:pt x="1033" y="1483"/>
                                  <a:pt x="1033" y="723"/>
                                </a:cubicBezTo>
                                <a:lnTo>
                                  <a:pt x="1033" y="601"/>
                                </a:lnTo>
                                <a:cubicBezTo>
                                  <a:pt x="1003" y="389"/>
                                  <a:pt x="912" y="206"/>
                                  <a:pt x="760" y="85"/>
                                </a:cubicBezTo>
                                <a:cubicBezTo>
                                  <a:pt x="681" y="26"/>
                                  <a:pt x="608" y="1"/>
                                  <a:pt x="541" y="1"/>
                                </a:cubicBezTo>
                                <a:close/>
                              </a:path>
                            </a:pathLst>
                          </a:custGeom>
                          <a:solidFill>
                            <a:srgbClr val="EFCA9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133" name="Google Shape;2133;p60"/>
                        <p:cNvGrpSpPr/>
                        <p:nvPr/>
                      </p:nvGrpSpPr>
                      <p:grpSpPr>
                        <a:xfrm>
                          <a:off x="3560100" y="2715075"/>
                          <a:ext cx="249150" cy="299475"/>
                          <a:chOff x="3560100" y="2715075"/>
                          <a:chExt cx="249150" cy="299475"/>
                        </a:xfrm>
                      </p:grpSpPr>
                      <p:sp>
                        <p:nvSpPr>
                          <p:cNvPr id="2134" name="Google Shape;2134;p60"/>
                          <p:cNvSpPr/>
                          <p:nvPr/>
                        </p:nvSpPr>
                        <p:spPr>
                          <a:xfrm>
                            <a:off x="3598825" y="2888450"/>
                            <a:ext cx="189925" cy="94100"/>
                          </a:xfrm>
                          <a:custGeom>
                            <a:avLst/>
                            <a:gdLst/>
                            <a:ahLst/>
                            <a:cxnLst/>
                            <a:rect l="l" t="t" r="r" b="b"/>
                            <a:pathLst>
                              <a:path w="7597" h="3764" extrusionOk="0">
                                <a:moveTo>
                                  <a:pt x="6548" y="0"/>
                                </a:moveTo>
                                <a:cubicBezTo>
                                  <a:pt x="6472" y="0"/>
                                  <a:pt x="6396" y="8"/>
                                  <a:pt x="6320" y="23"/>
                                </a:cubicBezTo>
                                <a:cubicBezTo>
                                  <a:pt x="5682" y="175"/>
                                  <a:pt x="5044" y="357"/>
                                  <a:pt x="4436" y="600"/>
                                </a:cubicBezTo>
                                <a:cubicBezTo>
                                  <a:pt x="3878" y="786"/>
                                  <a:pt x="3297" y="879"/>
                                  <a:pt x="2712" y="879"/>
                                </a:cubicBezTo>
                                <a:cubicBezTo>
                                  <a:pt x="2629" y="879"/>
                                  <a:pt x="2545" y="877"/>
                                  <a:pt x="2462" y="874"/>
                                </a:cubicBezTo>
                                <a:cubicBezTo>
                                  <a:pt x="2340" y="843"/>
                                  <a:pt x="2219" y="813"/>
                                  <a:pt x="2097" y="782"/>
                                </a:cubicBezTo>
                                <a:cubicBezTo>
                                  <a:pt x="1975" y="691"/>
                                  <a:pt x="1854" y="631"/>
                                  <a:pt x="1763" y="539"/>
                                </a:cubicBezTo>
                                <a:cubicBezTo>
                                  <a:pt x="1581" y="357"/>
                                  <a:pt x="1368" y="236"/>
                                  <a:pt x="1155" y="114"/>
                                </a:cubicBezTo>
                                <a:cubicBezTo>
                                  <a:pt x="1035" y="66"/>
                                  <a:pt x="898" y="41"/>
                                  <a:pt x="762" y="41"/>
                                </a:cubicBezTo>
                                <a:cubicBezTo>
                                  <a:pt x="380" y="41"/>
                                  <a:pt x="1" y="236"/>
                                  <a:pt x="1" y="661"/>
                                </a:cubicBezTo>
                                <a:cubicBezTo>
                                  <a:pt x="31" y="1117"/>
                                  <a:pt x="122" y="1542"/>
                                  <a:pt x="365" y="1967"/>
                                </a:cubicBezTo>
                                <a:cubicBezTo>
                                  <a:pt x="426" y="2119"/>
                                  <a:pt x="547" y="2271"/>
                                  <a:pt x="639" y="2423"/>
                                </a:cubicBezTo>
                                <a:cubicBezTo>
                                  <a:pt x="942" y="2788"/>
                                  <a:pt x="1277" y="3092"/>
                                  <a:pt x="1672" y="3365"/>
                                </a:cubicBezTo>
                                <a:cubicBezTo>
                                  <a:pt x="1793" y="3456"/>
                                  <a:pt x="1915" y="3547"/>
                                  <a:pt x="2036" y="3608"/>
                                </a:cubicBezTo>
                                <a:cubicBezTo>
                                  <a:pt x="2188" y="3669"/>
                                  <a:pt x="2310" y="3699"/>
                                  <a:pt x="2462" y="3699"/>
                                </a:cubicBezTo>
                                <a:cubicBezTo>
                                  <a:pt x="2762" y="3742"/>
                                  <a:pt x="3064" y="3763"/>
                                  <a:pt x="3367" y="3763"/>
                                </a:cubicBezTo>
                                <a:cubicBezTo>
                                  <a:pt x="4137" y="3763"/>
                                  <a:pt x="4910" y="3627"/>
                                  <a:pt x="5652" y="3365"/>
                                </a:cubicBezTo>
                                <a:cubicBezTo>
                                  <a:pt x="6168" y="3243"/>
                                  <a:pt x="6624" y="2940"/>
                                  <a:pt x="6989" y="2545"/>
                                </a:cubicBezTo>
                                <a:cubicBezTo>
                                  <a:pt x="7110" y="2393"/>
                                  <a:pt x="7232" y="2210"/>
                                  <a:pt x="7323" y="2028"/>
                                </a:cubicBezTo>
                                <a:cubicBezTo>
                                  <a:pt x="7323" y="1998"/>
                                  <a:pt x="7353" y="1967"/>
                                  <a:pt x="7353" y="1937"/>
                                </a:cubicBezTo>
                                <a:cubicBezTo>
                                  <a:pt x="7505" y="1694"/>
                                  <a:pt x="7566" y="1420"/>
                                  <a:pt x="7596" y="1147"/>
                                </a:cubicBezTo>
                                <a:cubicBezTo>
                                  <a:pt x="7566" y="813"/>
                                  <a:pt x="7414" y="509"/>
                                  <a:pt x="7141" y="266"/>
                                </a:cubicBezTo>
                                <a:cubicBezTo>
                                  <a:pt x="7049" y="144"/>
                                  <a:pt x="6928" y="53"/>
                                  <a:pt x="6776" y="23"/>
                                </a:cubicBezTo>
                                <a:cubicBezTo>
                                  <a:pt x="6700" y="8"/>
                                  <a:pt x="6624" y="0"/>
                                  <a:pt x="654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5" name="Google Shape;2135;p60"/>
                          <p:cNvSpPr/>
                          <p:nvPr/>
                        </p:nvSpPr>
                        <p:spPr>
                          <a:xfrm>
                            <a:off x="3637575" y="2959825"/>
                            <a:ext cx="101800" cy="24450"/>
                          </a:xfrm>
                          <a:custGeom>
                            <a:avLst/>
                            <a:gdLst/>
                            <a:ahLst/>
                            <a:cxnLst/>
                            <a:rect l="l" t="t" r="r" b="b"/>
                            <a:pathLst>
                              <a:path w="4072" h="978" extrusionOk="0">
                                <a:moveTo>
                                  <a:pt x="2297" y="1"/>
                                </a:moveTo>
                                <a:cubicBezTo>
                                  <a:pt x="2066" y="1"/>
                                  <a:pt x="1837" y="18"/>
                                  <a:pt x="1610" y="54"/>
                                </a:cubicBezTo>
                                <a:cubicBezTo>
                                  <a:pt x="1367" y="85"/>
                                  <a:pt x="1124" y="115"/>
                                  <a:pt x="881" y="145"/>
                                </a:cubicBezTo>
                                <a:cubicBezTo>
                                  <a:pt x="638" y="176"/>
                                  <a:pt x="425" y="267"/>
                                  <a:pt x="243" y="388"/>
                                </a:cubicBezTo>
                                <a:cubicBezTo>
                                  <a:pt x="0" y="692"/>
                                  <a:pt x="1124" y="844"/>
                                  <a:pt x="1307" y="905"/>
                                </a:cubicBezTo>
                                <a:cubicBezTo>
                                  <a:pt x="1596" y="949"/>
                                  <a:pt x="1901" y="978"/>
                                  <a:pt x="2199" y="978"/>
                                </a:cubicBezTo>
                                <a:cubicBezTo>
                                  <a:pt x="2308" y="978"/>
                                  <a:pt x="2416" y="974"/>
                                  <a:pt x="2522" y="966"/>
                                </a:cubicBezTo>
                                <a:cubicBezTo>
                                  <a:pt x="3038" y="905"/>
                                  <a:pt x="3525" y="753"/>
                                  <a:pt x="3950" y="510"/>
                                </a:cubicBezTo>
                                <a:cubicBezTo>
                                  <a:pt x="4011" y="480"/>
                                  <a:pt x="4041" y="449"/>
                                  <a:pt x="4041" y="419"/>
                                </a:cubicBezTo>
                                <a:cubicBezTo>
                                  <a:pt x="4071" y="358"/>
                                  <a:pt x="3980" y="297"/>
                                  <a:pt x="3919" y="267"/>
                                </a:cubicBezTo>
                                <a:cubicBezTo>
                                  <a:pt x="3387" y="96"/>
                                  <a:pt x="2839" y="1"/>
                                  <a:pt x="2297"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136" name="Google Shape;2136;p60"/>
                          <p:cNvGrpSpPr/>
                          <p:nvPr/>
                        </p:nvGrpSpPr>
                        <p:grpSpPr>
                          <a:xfrm>
                            <a:off x="3634525" y="2794400"/>
                            <a:ext cx="119275" cy="220150"/>
                            <a:chOff x="3634525" y="2794400"/>
                            <a:chExt cx="119275" cy="220150"/>
                          </a:xfrm>
                        </p:grpSpPr>
                        <p:sp>
                          <p:nvSpPr>
                            <p:cNvPr id="2137" name="Google Shape;2137;p60"/>
                            <p:cNvSpPr/>
                            <p:nvPr/>
                          </p:nvSpPr>
                          <p:spPr>
                            <a:xfrm>
                              <a:off x="3634525" y="2794400"/>
                              <a:ext cx="119275" cy="37675"/>
                            </a:xfrm>
                            <a:custGeom>
                              <a:avLst/>
                              <a:gdLst/>
                              <a:ahLst/>
                              <a:cxnLst/>
                              <a:rect l="l" t="t" r="r" b="b"/>
                              <a:pathLst>
                                <a:path w="4771" h="1507" extrusionOk="0">
                                  <a:moveTo>
                                    <a:pt x="2227" y="1"/>
                                  </a:moveTo>
                                  <a:cubicBezTo>
                                    <a:pt x="2101" y="1"/>
                                    <a:pt x="1977" y="6"/>
                                    <a:pt x="1854" y="17"/>
                                  </a:cubicBezTo>
                                  <a:cubicBezTo>
                                    <a:pt x="1277" y="17"/>
                                    <a:pt x="730" y="200"/>
                                    <a:pt x="274" y="564"/>
                                  </a:cubicBezTo>
                                  <a:cubicBezTo>
                                    <a:pt x="153" y="686"/>
                                    <a:pt x="1" y="868"/>
                                    <a:pt x="122" y="1020"/>
                                  </a:cubicBezTo>
                                  <a:cubicBezTo>
                                    <a:pt x="170" y="1092"/>
                                    <a:pt x="236" y="1116"/>
                                    <a:pt x="312" y="1116"/>
                                  </a:cubicBezTo>
                                  <a:cubicBezTo>
                                    <a:pt x="430" y="1116"/>
                                    <a:pt x="570" y="1057"/>
                                    <a:pt x="699" y="1020"/>
                                  </a:cubicBezTo>
                                  <a:cubicBezTo>
                                    <a:pt x="1092" y="919"/>
                                    <a:pt x="1493" y="868"/>
                                    <a:pt x="1893" y="868"/>
                                  </a:cubicBezTo>
                                  <a:cubicBezTo>
                                    <a:pt x="2577" y="868"/>
                                    <a:pt x="3257" y="1017"/>
                                    <a:pt x="3890" y="1324"/>
                                  </a:cubicBezTo>
                                  <a:cubicBezTo>
                                    <a:pt x="4041" y="1445"/>
                                    <a:pt x="4224" y="1506"/>
                                    <a:pt x="4406" y="1506"/>
                                  </a:cubicBezTo>
                                  <a:cubicBezTo>
                                    <a:pt x="4588" y="1506"/>
                                    <a:pt x="4771" y="1354"/>
                                    <a:pt x="4771" y="1172"/>
                                  </a:cubicBezTo>
                                  <a:cubicBezTo>
                                    <a:pt x="4740" y="1111"/>
                                    <a:pt x="4710" y="1020"/>
                                    <a:pt x="4649" y="959"/>
                                  </a:cubicBezTo>
                                  <a:cubicBezTo>
                                    <a:pt x="4063" y="293"/>
                                    <a:pt x="3125" y="1"/>
                                    <a:pt x="2227" y="1"/>
                                  </a:cubicBezTo>
                                  <a:close/>
                                </a:path>
                              </a:pathLst>
                            </a:custGeom>
                            <a:solidFill>
                              <a:srgbClr val="000000">
                                <a:alpha val="140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8" name="Google Shape;2138;p60"/>
                            <p:cNvSpPr/>
                            <p:nvPr/>
                          </p:nvSpPr>
                          <p:spPr>
                            <a:xfrm>
                              <a:off x="3642875" y="3001425"/>
                              <a:ext cx="61550" cy="13125"/>
                            </a:xfrm>
                            <a:custGeom>
                              <a:avLst/>
                              <a:gdLst/>
                              <a:ahLst/>
                              <a:cxnLst/>
                              <a:rect l="l" t="t" r="r" b="b"/>
                              <a:pathLst>
                                <a:path w="2462" h="525" extrusionOk="0">
                                  <a:moveTo>
                                    <a:pt x="2097" y="1"/>
                                  </a:moveTo>
                                  <a:cubicBezTo>
                                    <a:pt x="1398" y="122"/>
                                    <a:pt x="669" y="61"/>
                                    <a:pt x="1" y="152"/>
                                  </a:cubicBezTo>
                                  <a:cubicBezTo>
                                    <a:pt x="466" y="399"/>
                                    <a:pt x="980" y="522"/>
                                    <a:pt x="1499" y="522"/>
                                  </a:cubicBezTo>
                                  <a:cubicBezTo>
                                    <a:pt x="1556" y="522"/>
                                    <a:pt x="1614" y="520"/>
                                    <a:pt x="1672" y="517"/>
                                  </a:cubicBezTo>
                                  <a:cubicBezTo>
                                    <a:pt x="1712" y="522"/>
                                    <a:pt x="1753" y="525"/>
                                    <a:pt x="1793" y="525"/>
                                  </a:cubicBezTo>
                                  <a:cubicBezTo>
                                    <a:pt x="1995" y="525"/>
                                    <a:pt x="2193" y="461"/>
                                    <a:pt x="2371" y="335"/>
                                  </a:cubicBezTo>
                                  <a:cubicBezTo>
                                    <a:pt x="2431" y="304"/>
                                    <a:pt x="2462" y="244"/>
                                    <a:pt x="2462" y="152"/>
                                  </a:cubicBezTo>
                                  <a:cubicBezTo>
                                    <a:pt x="2462" y="92"/>
                                    <a:pt x="2401" y="31"/>
                                    <a:pt x="2340" y="1"/>
                                  </a:cubicBezTo>
                                  <a:close/>
                                </a:path>
                              </a:pathLst>
                            </a:custGeom>
                            <a:solidFill>
                              <a:srgbClr val="000000">
                                <a:alpha val="140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139" name="Google Shape;2139;p60"/>
                          <p:cNvSpPr/>
                          <p:nvPr/>
                        </p:nvSpPr>
                        <p:spPr>
                          <a:xfrm>
                            <a:off x="3593500" y="2882750"/>
                            <a:ext cx="201325" cy="105700"/>
                          </a:xfrm>
                          <a:custGeom>
                            <a:avLst/>
                            <a:gdLst/>
                            <a:ahLst/>
                            <a:cxnLst/>
                            <a:rect l="l" t="t" r="r" b="b"/>
                            <a:pathLst>
                              <a:path w="8053" h="4228" extrusionOk="0">
                                <a:moveTo>
                                  <a:pt x="6765" y="312"/>
                                </a:moveTo>
                                <a:cubicBezTo>
                                  <a:pt x="6921" y="312"/>
                                  <a:pt x="7080" y="342"/>
                                  <a:pt x="7232" y="403"/>
                                </a:cubicBezTo>
                                <a:cubicBezTo>
                                  <a:pt x="7718" y="737"/>
                                  <a:pt x="7718" y="1466"/>
                                  <a:pt x="7566" y="1983"/>
                                </a:cubicBezTo>
                                <a:lnTo>
                                  <a:pt x="7536" y="1952"/>
                                </a:lnTo>
                                <a:cubicBezTo>
                                  <a:pt x="7323" y="2499"/>
                                  <a:pt x="6898" y="2955"/>
                                  <a:pt x="6381" y="3228"/>
                                </a:cubicBezTo>
                                <a:cubicBezTo>
                                  <a:pt x="6229" y="3289"/>
                                  <a:pt x="6108" y="3350"/>
                                  <a:pt x="5956" y="3411"/>
                                </a:cubicBezTo>
                                <a:cubicBezTo>
                                  <a:pt x="5956" y="3350"/>
                                  <a:pt x="5926" y="3320"/>
                                  <a:pt x="5865" y="3289"/>
                                </a:cubicBezTo>
                                <a:cubicBezTo>
                                  <a:pt x="5166" y="3046"/>
                                  <a:pt x="4437" y="2955"/>
                                  <a:pt x="3677" y="2955"/>
                                </a:cubicBezTo>
                                <a:cubicBezTo>
                                  <a:pt x="3343" y="2985"/>
                                  <a:pt x="2978" y="3016"/>
                                  <a:pt x="2614" y="3076"/>
                                </a:cubicBezTo>
                                <a:cubicBezTo>
                                  <a:pt x="2310" y="3137"/>
                                  <a:pt x="2037" y="3228"/>
                                  <a:pt x="1794" y="3380"/>
                                </a:cubicBezTo>
                                <a:cubicBezTo>
                                  <a:pt x="1399" y="3168"/>
                                  <a:pt x="1095" y="2894"/>
                                  <a:pt x="821" y="2530"/>
                                </a:cubicBezTo>
                                <a:cubicBezTo>
                                  <a:pt x="639" y="2256"/>
                                  <a:pt x="487" y="1952"/>
                                  <a:pt x="396" y="1618"/>
                                </a:cubicBezTo>
                                <a:cubicBezTo>
                                  <a:pt x="335" y="1466"/>
                                  <a:pt x="305" y="1314"/>
                                  <a:pt x="274" y="1132"/>
                                </a:cubicBezTo>
                                <a:lnTo>
                                  <a:pt x="274" y="1041"/>
                                </a:lnTo>
                                <a:cubicBezTo>
                                  <a:pt x="335" y="1010"/>
                                  <a:pt x="366" y="980"/>
                                  <a:pt x="366" y="889"/>
                                </a:cubicBezTo>
                                <a:cubicBezTo>
                                  <a:pt x="396" y="646"/>
                                  <a:pt x="609" y="433"/>
                                  <a:pt x="852" y="403"/>
                                </a:cubicBezTo>
                                <a:cubicBezTo>
                                  <a:pt x="894" y="399"/>
                                  <a:pt x="936" y="397"/>
                                  <a:pt x="978" y="397"/>
                                </a:cubicBezTo>
                                <a:cubicBezTo>
                                  <a:pt x="1263" y="397"/>
                                  <a:pt x="1524" y="487"/>
                                  <a:pt x="1763" y="646"/>
                                </a:cubicBezTo>
                                <a:cubicBezTo>
                                  <a:pt x="2067" y="828"/>
                                  <a:pt x="2371" y="1010"/>
                                  <a:pt x="2675" y="1132"/>
                                </a:cubicBezTo>
                                <a:cubicBezTo>
                                  <a:pt x="2978" y="1223"/>
                                  <a:pt x="3313" y="1284"/>
                                  <a:pt x="3616" y="1284"/>
                                </a:cubicBezTo>
                                <a:cubicBezTo>
                                  <a:pt x="4255" y="1254"/>
                                  <a:pt x="4862" y="1071"/>
                                  <a:pt x="5439" y="767"/>
                                </a:cubicBezTo>
                                <a:cubicBezTo>
                                  <a:pt x="5713" y="615"/>
                                  <a:pt x="6017" y="494"/>
                                  <a:pt x="6321" y="403"/>
                                </a:cubicBezTo>
                                <a:cubicBezTo>
                                  <a:pt x="6457" y="342"/>
                                  <a:pt x="6609" y="312"/>
                                  <a:pt x="6765" y="312"/>
                                </a:cubicBezTo>
                                <a:close/>
                                <a:moveTo>
                                  <a:pt x="3768" y="3259"/>
                                </a:moveTo>
                                <a:cubicBezTo>
                                  <a:pt x="4406" y="3259"/>
                                  <a:pt x="5044" y="3350"/>
                                  <a:pt x="5682" y="3563"/>
                                </a:cubicBezTo>
                                <a:cubicBezTo>
                                  <a:pt x="5288" y="3684"/>
                                  <a:pt x="4893" y="3806"/>
                                  <a:pt x="4498" y="3866"/>
                                </a:cubicBezTo>
                                <a:cubicBezTo>
                                  <a:pt x="4269" y="3899"/>
                                  <a:pt x="4032" y="3916"/>
                                  <a:pt x="3793" y="3916"/>
                                </a:cubicBezTo>
                                <a:cubicBezTo>
                                  <a:pt x="3366" y="3916"/>
                                  <a:pt x="2932" y="3862"/>
                                  <a:pt x="2523" y="3745"/>
                                </a:cubicBezTo>
                                <a:cubicBezTo>
                                  <a:pt x="2340" y="3684"/>
                                  <a:pt x="2188" y="3623"/>
                                  <a:pt x="2037" y="3532"/>
                                </a:cubicBezTo>
                                <a:cubicBezTo>
                                  <a:pt x="2280" y="3441"/>
                                  <a:pt x="2492" y="3380"/>
                                  <a:pt x="2735" y="3350"/>
                                </a:cubicBezTo>
                                <a:cubicBezTo>
                                  <a:pt x="3100" y="3289"/>
                                  <a:pt x="3434" y="3259"/>
                                  <a:pt x="3768" y="3259"/>
                                </a:cubicBezTo>
                                <a:close/>
                                <a:moveTo>
                                  <a:pt x="6893" y="0"/>
                                </a:moveTo>
                                <a:cubicBezTo>
                                  <a:pt x="6592" y="0"/>
                                  <a:pt x="6299" y="59"/>
                                  <a:pt x="6047" y="160"/>
                                </a:cubicBezTo>
                                <a:cubicBezTo>
                                  <a:pt x="5379" y="372"/>
                                  <a:pt x="4771" y="767"/>
                                  <a:pt x="4072" y="919"/>
                                </a:cubicBezTo>
                                <a:cubicBezTo>
                                  <a:pt x="3924" y="953"/>
                                  <a:pt x="3772" y="971"/>
                                  <a:pt x="3618" y="971"/>
                                </a:cubicBezTo>
                                <a:cubicBezTo>
                                  <a:pt x="3362" y="971"/>
                                  <a:pt x="3104" y="923"/>
                                  <a:pt x="2857" y="828"/>
                                </a:cubicBezTo>
                                <a:cubicBezTo>
                                  <a:pt x="2462" y="676"/>
                                  <a:pt x="2097" y="464"/>
                                  <a:pt x="1733" y="251"/>
                                </a:cubicBezTo>
                                <a:cubicBezTo>
                                  <a:pt x="1509" y="120"/>
                                  <a:pt x="1261" y="58"/>
                                  <a:pt x="1013" y="58"/>
                                </a:cubicBezTo>
                                <a:cubicBezTo>
                                  <a:pt x="857" y="58"/>
                                  <a:pt x="700" y="83"/>
                                  <a:pt x="548" y="129"/>
                                </a:cubicBezTo>
                                <a:cubicBezTo>
                                  <a:pt x="214" y="251"/>
                                  <a:pt x="1" y="585"/>
                                  <a:pt x="31" y="950"/>
                                </a:cubicBezTo>
                                <a:cubicBezTo>
                                  <a:pt x="1" y="1102"/>
                                  <a:pt x="31" y="1254"/>
                                  <a:pt x="62" y="1436"/>
                                </a:cubicBezTo>
                                <a:cubicBezTo>
                                  <a:pt x="122" y="1770"/>
                                  <a:pt x="244" y="2074"/>
                                  <a:pt x="396" y="2378"/>
                                </a:cubicBezTo>
                                <a:cubicBezTo>
                                  <a:pt x="730" y="2985"/>
                                  <a:pt x="1216" y="3471"/>
                                  <a:pt x="1824" y="3775"/>
                                </a:cubicBezTo>
                                <a:cubicBezTo>
                                  <a:pt x="2430" y="4092"/>
                                  <a:pt x="3092" y="4228"/>
                                  <a:pt x="3762" y="4228"/>
                                </a:cubicBezTo>
                                <a:cubicBezTo>
                                  <a:pt x="4570" y="4228"/>
                                  <a:pt x="5391" y="4030"/>
                                  <a:pt x="6138" y="3715"/>
                                </a:cubicBezTo>
                                <a:cubicBezTo>
                                  <a:pt x="6746" y="3471"/>
                                  <a:pt x="7262" y="3046"/>
                                  <a:pt x="7657" y="2499"/>
                                </a:cubicBezTo>
                                <a:cubicBezTo>
                                  <a:pt x="8022" y="1952"/>
                                  <a:pt x="8052" y="1254"/>
                                  <a:pt x="7779" y="646"/>
                                </a:cubicBezTo>
                                <a:cubicBezTo>
                                  <a:pt x="7657" y="312"/>
                                  <a:pt x="7384" y="99"/>
                                  <a:pt x="7080" y="8"/>
                                </a:cubicBezTo>
                                <a:cubicBezTo>
                                  <a:pt x="7018" y="3"/>
                                  <a:pt x="6955" y="0"/>
                                  <a:pt x="6893" y="0"/>
                                </a:cubicBezTo>
                                <a:close/>
                              </a:path>
                            </a:pathLst>
                          </a:custGeom>
                          <a:solidFill>
                            <a:srgbClr val="42291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140" name="Google Shape;2140;p60"/>
                          <p:cNvGrpSpPr/>
                          <p:nvPr/>
                        </p:nvGrpSpPr>
                        <p:grpSpPr>
                          <a:xfrm>
                            <a:off x="3560100" y="2715075"/>
                            <a:ext cx="249150" cy="199700"/>
                            <a:chOff x="3560100" y="2715075"/>
                            <a:chExt cx="249150" cy="199700"/>
                          </a:xfrm>
                        </p:grpSpPr>
                        <p:sp>
                          <p:nvSpPr>
                            <p:cNvPr id="2141" name="Google Shape;2141;p60"/>
                            <p:cNvSpPr/>
                            <p:nvPr/>
                          </p:nvSpPr>
                          <p:spPr>
                            <a:xfrm>
                              <a:off x="3595025" y="2771200"/>
                              <a:ext cx="22050" cy="36100"/>
                            </a:xfrm>
                            <a:custGeom>
                              <a:avLst/>
                              <a:gdLst/>
                              <a:ahLst/>
                              <a:cxnLst/>
                              <a:rect l="l" t="t" r="r" b="b"/>
                              <a:pathLst>
                                <a:path w="882" h="1444" extrusionOk="0">
                                  <a:moveTo>
                                    <a:pt x="470" y="1"/>
                                  </a:moveTo>
                                  <a:cubicBezTo>
                                    <a:pt x="435" y="1"/>
                                    <a:pt x="400" y="11"/>
                                    <a:pt x="365" y="34"/>
                                  </a:cubicBezTo>
                                  <a:lnTo>
                                    <a:pt x="305" y="64"/>
                                  </a:lnTo>
                                  <a:lnTo>
                                    <a:pt x="244" y="95"/>
                                  </a:lnTo>
                                  <a:cubicBezTo>
                                    <a:pt x="213" y="125"/>
                                    <a:pt x="153" y="155"/>
                                    <a:pt x="122" y="216"/>
                                  </a:cubicBezTo>
                                  <a:cubicBezTo>
                                    <a:pt x="92" y="277"/>
                                    <a:pt x="61" y="338"/>
                                    <a:pt x="31" y="399"/>
                                  </a:cubicBezTo>
                                  <a:cubicBezTo>
                                    <a:pt x="1" y="520"/>
                                    <a:pt x="1" y="642"/>
                                    <a:pt x="1" y="763"/>
                                  </a:cubicBezTo>
                                  <a:cubicBezTo>
                                    <a:pt x="1" y="885"/>
                                    <a:pt x="31" y="1006"/>
                                    <a:pt x="61" y="1128"/>
                                  </a:cubicBezTo>
                                  <a:cubicBezTo>
                                    <a:pt x="92" y="1158"/>
                                    <a:pt x="122" y="1219"/>
                                    <a:pt x="153" y="1249"/>
                                  </a:cubicBezTo>
                                  <a:cubicBezTo>
                                    <a:pt x="153" y="1310"/>
                                    <a:pt x="183" y="1340"/>
                                    <a:pt x="213" y="1371"/>
                                  </a:cubicBezTo>
                                  <a:cubicBezTo>
                                    <a:pt x="280" y="1415"/>
                                    <a:pt x="347" y="1443"/>
                                    <a:pt x="414" y="1443"/>
                                  </a:cubicBezTo>
                                  <a:cubicBezTo>
                                    <a:pt x="438" y="1443"/>
                                    <a:pt x="462" y="1440"/>
                                    <a:pt x="487" y="1432"/>
                                  </a:cubicBezTo>
                                  <a:cubicBezTo>
                                    <a:pt x="578" y="1401"/>
                                    <a:pt x="669" y="1340"/>
                                    <a:pt x="730" y="1249"/>
                                  </a:cubicBezTo>
                                  <a:cubicBezTo>
                                    <a:pt x="791" y="1128"/>
                                    <a:pt x="821" y="1006"/>
                                    <a:pt x="851" y="885"/>
                                  </a:cubicBezTo>
                                  <a:cubicBezTo>
                                    <a:pt x="851" y="824"/>
                                    <a:pt x="882" y="763"/>
                                    <a:pt x="882" y="672"/>
                                  </a:cubicBezTo>
                                  <a:cubicBezTo>
                                    <a:pt x="882" y="459"/>
                                    <a:pt x="882" y="155"/>
                                    <a:pt x="639" y="64"/>
                                  </a:cubicBezTo>
                                  <a:cubicBezTo>
                                    <a:pt x="582" y="27"/>
                                    <a:pt x="526" y="1"/>
                                    <a:pt x="47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2" name="Google Shape;2142;p60"/>
                            <p:cNvSpPr/>
                            <p:nvPr/>
                          </p:nvSpPr>
                          <p:spPr>
                            <a:xfrm>
                              <a:off x="3762125" y="2771525"/>
                              <a:ext cx="22050" cy="35775"/>
                            </a:xfrm>
                            <a:custGeom>
                              <a:avLst/>
                              <a:gdLst/>
                              <a:ahLst/>
                              <a:cxnLst/>
                              <a:rect l="l" t="t" r="r" b="b"/>
                              <a:pathLst>
                                <a:path w="882" h="1431" extrusionOk="0">
                                  <a:moveTo>
                                    <a:pt x="479" y="1"/>
                                  </a:moveTo>
                                  <a:cubicBezTo>
                                    <a:pt x="441" y="1"/>
                                    <a:pt x="403" y="8"/>
                                    <a:pt x="365" y="21"/>
                                  </a:cubicBezTo>
                                  <a:lnTo>
                                    <a:pt x="335" y="51"/>
                                  </a:lnTo>
                                  <a:lnTo>
                                    <a:pt x="274" y="82"/>
                                  </a:lnTo>
                                  <a:cubicBezTo>
                                    <a:pt x="214" y="112"/>
                                    <a:pt x="183" y="142"/>
                                    <a:pt x="153" y="203"/>
                                  </a:cubicBezTo>
                                  <a:cubicBezTo>
                                    <a:pt x="92" y="264"/>
                                    <a:pt x="62" y="325"/>
                                    <a:pt x="31" y="416"/>
                                  </a:cubicBezTo>
                                  <a:cubicBezTo>
                                    <a:pt x="1" y="507"/>
                                    <a:pt x="1" y="629"/>
                                    <a:pt x="1" y="750"/>
                                  </a:cubicBezTo>
                                  <a:cubicBezTo>
                                    <a:pt x="1" y="872"/>
                                    <a:pt x="31" y="993"/>
                                    <a:pt x="92" y="1115"/>
                                  </a:cubicBezTo>
                                  <a:cubicBezTo>
                                    <a:pt x="92" y="1175"/>
                                    <a:pt x="122" y="1206"/>
                                    <a:pt x="153" y="1267"/>
                                  </a:cubicBezTo>
                                  <a:cubicBezTo>
                                    <a:pt x="183" y="1297"/>
                                    <a:pt x="214" y="1327"/>
                                    <a:pt x="244" y="1358"/>
                                  </a:cubicBezTo>
                                  <a:cubicBezTo>
                                    <a:pt x="288" y="1402"/>
                                    <a:pt x="349" y="1430"/>
                                    <a:pt x="414" y="1430"/>
                                  </a:cubicBezTo>
                                  <a:cubicBezTo>
                                    <a:pt x="438" y="1430"/>
                                    <a:pt x="463" y="1427"/>
                                    <a:pt x="487" y="1419"/>
                                  </a:cubicBezTo>
                                  <a:cubicBezTo>
                                    <a:pt x="609" y="1388"/>
                                    <a:pt x="700" y="1327"/>
                                    <a:pt x="730" y="1236"/>
                                  </a:cubicBezTo>
                                  <a:cubicBezTo>
                                    <a:pt x="791" y="1115"/>
                                    <a:pt x="852" y="993"/>
                                    <a:pt x="852" y="872"/>
                                  </a:cubicBezTo>
                                  <a:cubicBezTo>
                                    <a:pt x="882" y="811"/>
                                    <a:pt x="882" y="750"/>
                                    <a:pt x="882" y="659"/>
                                  </a:cubicBezTo>
                                  <a:cubicBezTo>
                                    <a:pt x="882" y="446"/>
                                    <a:pt x="882" y="142"/>
                                    <a:pt x="639" y="51"/>
                                  </a:cubicBezTo>
                                  <a:cubicBezTo>
                                    <a:pt x="586" y="16"/>
                                    <a:pt x="532" y="1"/>
                                    <a:pt x="47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3" name="Google Shape;2143;p60"/>
                            <p:cNvSpPr/>
                            <p:nvPr/>
                          </p:nvSpPr>
                          <p:spPr>
                            <a:xfrm>
                              <a:off x="3664150" y="2779225"/>
                              <a:ext cx="38000" cy="75750"/>
                            </a:xfrm>
                            <a:custGeom>
                              <a:avLst/>
                              <a:gdLst/>
                              <a:ahLst/>
                              <a:cxnLst/>
                              <a:rect l="l" t="t" r="r" b="b"/>
                              <a:pathLst>
                                <a:path w="1520" h="3030" extrusionOk="0">
                                  <a:moveTo>
                                    <a:pt x="847" y="0"/>
                                  </a:moveTo>
                                  <a:cubicBezTo>
                                    <a:pt x="810" y="0"/>
                                    <a:pt x="773" y="24"/>
                                    <a:pt x="760" y="78"/>
                                  </a:cubicBezTo>
                                  <a:cubicBezTo>
                                    <a:pt x="669" y="381"/>
                                    <a:pt x="608" y="716"/>
                                    <a:pt x="608" y="1050"/>
                                  </a:cubicBezTo>
                                  <a:cubicBezTo>
                                    <a:pt x="608" y="1202"/>
                                    <a:pt x="578" y="1354"/>
                                    <a:pt x="578" y="1506"/>
                                  </a:cubicBezTo>
                                  <a:lnTo>
                                    <a:pt x="578" y="1566"/>
                                  </a:lnTo>
                                  <a:cubicBezTo>
                                    <a:pt x="540" y="1554"/>
                                    <a:pt x="497" y="1546"/>
                                    <a:pt x="455" y="1546"/>
                                  </a:cubicBezTo>
                                  <a:cubicBezTo>
                                    <a:pt x="396" y="1546"/>
                                    <a:pt x="340" y="1561"/>
                                    <a:pt x="304" y="1597"/>
                                  </a:cubicBezTo>
                                  <a:cubicBezTo>
                                    <a:pt x="183" y="1688"/>
                                    <a:pt x="92" y="1809"/>
                                    <a:pt x="61" y="1961"/>
                                  </a:cubicBezTo>
                                  <a:cubicBezTo>
                                    <a:pt x="31" y="2083"/>
                                    <a:pt x="31" y="2204"/>
                                    <a:pt x="1" y="2326"/>
                                  </a:cubicBezTo>
                                  <a:cubicBezTo>
                                    <a:pt x="1" y="2447"/>
                                    <a:pt x="1" y="2569"/>
                                    <a:pt x="31" y="2721"/>
                                  </a:cubicBezTo>
                                  <a:cubicBezTo>
                                    <a:pt x="140" y="2912"/>
                                    <a:pt x="323" y="3029"/>
                                    <a:pt x="535" y="3029"/>
                                  </a:cubicBezTo>
                                  <a:cubicBezTo>
                                    <a:pt x="559" y="3029"/>
                                    <a:pt x="583" y="3028"/>
                                    <a:pt x="608" y="3025"/>
                                  </a:cubicBezTo>
                                  <a:cubicBezTo>
                                    <a:pt x="760" y="3025"/>
                                    <a:pt x="912" y="2994"/>
                                    <a:pt x="1064" y="2964"/>
                                  </a:cubicBezTo>
                                  <a:cubicBezTo>
                                    <a:pt x="1125" y="2964"/>
                                    <a:pt x="1185" y="2934"/>
                                    <a:pt x="1277" y="2903"/>
                                  </a:cubicBezTo>
                                  <a:cubicBezTo>
                                    <a:pt x="1368" y="2873"/>
                                    <a:pt x="1489" y="2842"/>
                                    <a:pt x="1520" y="2721"/>
                                  </a:cubicBezTo>
                                  <a:cubicBezTo>
                                    <a:pt x="1520" y="2690"/>
                                    <a:pt x="1520" y="2630"/>
                                    <a:pt x="1459" y="2599"/>
                                  </a:cubicBezTo>
                                  <a:cubicBezTo>
                                    <a:pt x="1398" y="2539"/>
                                    <a:pt x="1337" y="2539"/>
                                    <a:pt x="1246" y="2539"/>
                                  </a:cubicBezTo>
                                  <a:cubicBezTo>
                                    <a:pt x="1185" y="2569"/>
                                    <a:pt x="1125" y="2569"/>
                                    <a:pt x="1064" y="2599"/>
                                  </a:cubicBezTo>
                                  <a:cubicBezTo>
                                    <a:pt x="973" y="2599"/>
                                    <a:pt x="851" y="2630"/>
                                    <a:pt x="760" y="2660"/>
                                  </a:cubicBezTo>
                                  <a:lnTo>
                                    <a:pt x="365" y="2660"/>
                                  </a:lnTo>
                                  <a:lnTo>
                                    <a:pt x="365" y="2630"/>
                                  </a:lnTo>
                                  <a:lnTo>
                                    <a:pt x="365" y="2599"/>
                                  </a:lnTo>
                                  <a:cubicBezTo>
                                    <a:pt x="365" y="2569"/>
                                    <a:pt x="365" y="2569"/>
                                    <a:pt x="365" y="2569"/>
                                  </a:cubicBezTo>
                                  <a:lnTo>
                                    <a:pt x="365" y="2417"/>
                                  </a:lnTo>
                                  <a:lnTo>
                                    <a:pt x="365" y="2265"/>
                                  </a:lnTo>
                                  <a:lnTo>
                                    <a:pt x="365" y="2144"/>
                                  </a:lnTo>
                                  <a:cubicBezTo>
                                    <a:pt x="395" y="2083"/>
                                    <a:pt x="395" y="2052"/>
                                    <a:pt x="395" y="1992"/>
                                  </a:cubicBezTo>
                                  <a:cubicBezTo>
                                    <a:pt x="426" y="1961"/>
                                    <a:pt x="426" y="1931"/>
                                    <a:pt x="456" y="1901"/>
                                  </a:cubicBezTo>
                                  <a:cubicBezTo>
                                    <a:pt x="517" y="1901"/>
                                    <a:pt x="547" y="1901"/>
                                    <a:pt x="608" y="1931"/>
                                  </a:cubicBezTo>
                                  <a:lnTo>
                                    <a:pt x="639" y="1931"/>
                                  </a:lnTo>
                                  <a:lnTo>
                                    <a:pt x="669" y="1961"/>
                                  </a:lnTo>
                                  <a:lnTo>
                                    <a:pt x="730" y="1961"/>
                                  </a:lnTo>
                                  <a:cubicBezTo>
                                    <a:pt x="790" y="1961"/>
                                    <a:pt x="851" y="1992"/>
                                    <a:pt x="912" y="2022"/>
                                  </a:cubicBezTo>
                                  <a:cubicBezTo>
                                    <a:pt x="1003" y="2083"/>
                                    <a:pt x="1094" y="2144"/>
                                    <a:pt x="1216" y="2204"/>
                                  </a:cubicBezTo>
                                  <a:cubicBezTo>
                                    <a:pt x="1228" y="2208"/>
                                    <a:pt x="1240" y="2210"/>
                                    <a:pt x="1252" y="2210"/>
                                  </a:cubicBezTo>
                                  <a:cubicBezTo>
                                    <a:pt x="1329" y="2210"/>
                                    <a:pt x="1394" y="2131"/>
                                    <a:pt x="1368" y="2052"/>
                                  </a:cubicBezTo>
                                  <a:cubicBezTo>
                                    <a:pt x="1307" y="1931"/>
                                    <a:pt x="1185" y="1840"/>
                                    <a:pt x="1064" y="1779"/>
                                  </a:cubicBezTo>
                                  <a:cubicBezTo>
                                    <a:pt x="1003" y="1718"/>
                                    <a:pt x="942" y="1688"/>
                                    <a:pt x="851" y="1657"/>
                                  </a:cubicBezTo>
                                  <a:lnTo>
                                    <a:pt x="851" y="1506"/>
                                  </a:lnTo>
                                  <a:lnTo>
                                    <a:pt x="851" y="1050"/>
                                  </a:lnTo>
                                  <a:cubicBezTo>
                                    <a:pt x="882" y="716"/>
                                    <a:pt x="912" y="412"/>
                                    <a:pt x="942" y="108"/>
                                  </a:cubicBezTo>
                                  <a:cubicBezTo>
                                    <a:pt x="942" y="40"/>
                                    <a:pt x="894" y="0"/>
                                    <a:pt x="84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4" name="Google Shape;2144;p60"/>
                            <p:cNvSpPr/>
                            <p:nvPr/>
                          </p:nvSpPr>
                          <p:spPr>
                            <a:xfrm>
                              <a:off x="3791750" y="2878375"/>
                              <a:ext cx="15975" cy="20275"/>
                            </a:xfrm>
                            <a:custGeom>
                              <a:avLst/>
                              <a:gdLst/>
                              <a:ahLst/>
                              <a:cxnLst/>
                              <a:rect l="l" t="t" r="r" b="b"/>
                              <a:pathLst>
                                <a:path w="639" h="811" extrusionOk="0">
                                  <a:moveTo>
                                    <a:pt x="62" y="1"/>
                                  </a:moveTo>
                                  <a:cubicBezTo>
                                    <a:pt x="1" y="31"/>
                                    <a:pt x="1" y="152"/>
                                    <a:pt x="92" y="183"/>
                                  </a:cubicBezTo>
                                  <a:lnTo>
                                    <a:pt x="122" y="183"/>
                                  </a:lnTo>
                                  <a:cubicBezTo>
                                    <a:pt x="153" y="183"/>
                                    <a:pt x="153" y="213"/>
                                    <a:pt x="183" y="244"/>
                                  </a:cubicBezTo>
                                  <a:lnTo>
                                    <a:pt x="183" y="274"/>
                                  </a:lnTo>
                                  <a:lnTo>
                                    <a:pt x="183" y="304"/>
                                  </a:lnTo>
                                  <a:cubicBezTo>
                                    <a:pt x="244" y="426"/>
                                    <a:pt x="305" y="578"/>
                                    <a:pt x="365" y="699"/>
                                  </a:cubicBezTo>
                                  <a:cubicBezTo>
                                    <a:pt x="396" y="730"/>
                                    <a:pt x="426" y="760"/>
                                    <a:pt x="457" y="790"/>
                                  </a:cubicBezTo>
                                  <a:cubicBezTo>
                                    <a:pt x="482" y="803"/>
                                    <a:pt x="507" y="810"/>
                                    <a:pt x="530" y="810"/>
                                  </a:cubicBezTo>
                                  <a:cubicBezTo>
                                    <a:pt x="562" y="810"/>
                                    <a:pt x="591" y="796"/>
                                    <a:pt x="608" y="760"/>
                                  </a:cubicBezTo>
                                  <a:cubicBezTo>
                                    <a:pt x="639" y="699"/>
                                    <a:pt x="608" y="608"/>
                                    <a:pt x="578" y="517"/>
                                  </a:cubicBezTo>
                                  <a:cubicBezTo>
                                    <a:pt x="548" y="456"/>
                                    <a:pt x="548" y="396"/>
                                    <a:pt x="517" y="365"/>
                                  </a:cubicBezTo>
                                  <a:cubicBezTo>
                                    <a:pt x="487" y="304"/>
                                    <a:pt x="457" y="244"/>
                                    <a:pt x="426" y="183"/>
                                  </a:cubicBezTo>
                                  <a:cubicBezTo>
                                    <a:pt x="365" y="61"/>
                                    <a:pt x="214" y="1"/>
                                    <a:pt x="6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5" name="Google Shape;2145;p60"/>
                            <p:cNvSpPr/>
                            <p:nvPr/>
                          </p:nvSpPr>
                          <p:spPr>
                            <a:xfrm>
                              <a:off x="3574525" y="2884400"/>
                              <a:ext cx="15600" cy="30375"/>
                            </a:xfrm>
                            <a:custGeom>
                              <a:avLst/>
                              <a:gdLst/>
                              <a:ahLst/>
                              <a:cxnLst/>
                              <a:rect l="l" t="t" r="r" b="b"/>
                              <a:pathLst>
                                <a:path w="624" h="1215" extrusionOk="0">
                                  <a:moveTo>
                                    <a:pt x="496" y="1"/>
                                  </a:moveTo>
                                  <a:cubicBezTo>
                                    <a:pt x="473" y="1"/>
                                    <a:pt x="448" y="10"/>
                                    <a:pt x="426" y="33"/>
                                  </a:cubicBezTo>
                                  <a:cubicBezTo>
                                    <a:pt x="213" y="246"/>
                                    <a:pt x="61" y="519"/>
                                    <a:pt x="31" y="823"/>
                                  </a:cubicBezTo>
                                  <a:cubicBezTo>
                                    <a:pt x="0" y="884"/>
                                    <a:pt x="0" y="944"/>
                                    <a:pt x="31" y="1005"/>
                                  </a:cubicBezTo>
                                  <a:cubicBezTo>
                                    <a:pt x="31" y="1066"/>
                                    <a:pt x="31" y="1127"/>
                                    <a:pt x="61" y="1157"/>
                                  </a:cubicBezTo>
                                  <a:cubicBezTo>
                                    <a:pt x="75" y="1198"/>
                                    <a:pt x="107" y="1215"/>
                                    <a:pt x="138" y="1215"/>
                                  </a:cubicBezTo>
                                  <a:cubicBezTo>
                                    <a:pt x="176" y="1215"/>
                                    <a:pt x="213" y="1190"/>
                                    <a:pt x="213" y="1157"/>
                                  </a:cubicBezTo>
                                  <a:cubicBezTo>
                                    <a:pt x="243" y="1096"/>
                                    <a:pt x="243" y="1066"/>
                                    <a:pt x="274" y="1005"/>
                                  </a:cubicBezTo>
                                  <a:lnTo>
                                    <a:pt x="274" y="884"/>
                                  </a:lnTo>
                                  <a:cubicBezTo>
                                    <a:pt x="274" y="793"/>
                                    <a:pt x="304" y="701"/>
                                    <a:pt x="335" y="610"/>
                                  </a:cubicBezTo>
                                  <a:cubicBezTo>
                                    <a:pt x="395" y="458"/>
                                    <a:pt x="456" y="306"/>
                                    <a:pt x="578" y="155"/>
                                  </a:cubicBezTo>
                                  <a:cubicBezTo>
                                    <a:pt x="623" y="86"/>
                                    <a:pt x="566" y="1"/>
                                    <a:pt x="49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6" name="Google Shape;2146;p60"/>
                            <p:cNvSpPr/>
                            <p:nvPr/>
                          </p:nvSpPr>
                          <p:spPr>
                            <a:xfrm>
                              <a:off x="3560100" y="2715075"/>
                              <a:ext cx="52425" cy="32825"/>
                            </a:xfrm>
                            <a:custGeom>
                              <a:avLst/>
                              <a:gdLst/>
                              <a:ahLst/>
                              <a:cxnLst/>
                              <a:rect l="l" t="t" r="r" b="b"/>
                              <a:pathLst>
                                <a:path w="2097" h="1313" extrusionOk="0">
                                  <a:moveTo>
                                    <a:pt x="1550" y="0"/>
                                  </a:moveTo>
                                  <a:cubicBezTo>
                                    <a:pt x="1003" y="0"/>
                                    <a:pt x="517" y="243"/>
                                    <a:pt x="213" y="699"/>
                                  </a:cubicBezTo>
                                  <a:cubicBezTo>
                                    <a:pt x="122" y="851"/>
                                    <a:pt x="30" y="1003"/>
                                    <a:pt x="0" y="1185"/>
                                  </a:cubicBezTo>
                                  <a:cubicBezTo>
                                    <a:pt x="0" y="1260"/>
                                    <a:pt x="70" y="1312"/>
                                    <a:pt x="137" y="1312"/>
                                  </a:cubicBezTo>
                                  <a:cubicBezTo>
                                    <a:pt x="179" y="1312"/>
                                    <a:pt x="220" y="1292"/>
                                    <a:pt x="243" y="1246"/>
                                  </a:cubicBezTo>
                                  <a:cubicBezTo>
                                    <a:pt x="334" y="972"/>
                                    <a:pt x="547" y="729"/>
                                    <a:pt x="790" y="578"/>
                                  </a:cubicBezTo>
                                  <a:cubicBezTo>
                                    <a:pt x="1019" y="425"/>
                                    <a:pt x="1291" y="357"/>
                                    <a:pt x="1552" y="357"/>
                                  </a:cubicBezTo>
                                  <a:cubicBezTo>
                                    <a:pt x="1602" y="357"/>
                                    <a:pt x="1652" y="360"/>
                                    <a:pt x="1702" y="365"/>
                                  </a:cubicBezTo>
                                  <a:cubicBezTo>
                                    <a:pt x="1747" y="380"/>
                                    <a:pt x="1793" y="388"/>
                                    <a:pt x="1838" y="388"/>
                                  </a:cubicBezTo>
                                  <a:cubicBezTo>
                                    <a:pt x="1884" y="388"/>
                                    <a:pt x="1929" y="380"/>
                                    <a:pt x="1975" y="365"/>
                                  </a:cubicBezTo>
                                  <a:cubicBezTo>
                                    <a:pt x="2066" y="334"/>
                                    <a:pt x="2096" y="243"/>
                                    <a:pt x="2036" y="152"/>
                                  </a:cubicBezTo>
                                  <a:cubicBezTo>
                                    <a:pt x="1975" y="31"/>
                                    <a:pt x="1702" y="0"/>
                                    <a:pt x="155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7" name="Google Shape;2147;p60"/>
                            <p:cNvSpPr/>
                            <p:nvPr/>
                          </p:nvSpPr>
                          <p:spPr>
                            <a:xfrm>
                              <a:off x="3773525" y="2724950"/>
                              <a:ext cx="35725" cy="23850"/>
                            </a:xfrm>
                            <a:custGeom>
                              <a:avLst/>
                              <a:gdLst/>
                              <a:ahLst/>
                              <a:cxnLst/>
                              <a:rect l="l" t="t" r="r" b="b"/>
                              <a:pathLst>
                                <a:path w="1429" h="954" extrusionOk="0">
                                  <a:moveTo>
                                    <a:pt x="456" y="0"/>
                                  </a:moveTo>
                                  <a:cubicBezTo>
                                    <a:pt x="396" y="31"/>
                                    <a:pt x="304" y="61"/>
                                    <a:pt x="244" y="91"/>
                                  </a:cubicBezTo>
                                  <a:cubicBezTo>
                                    <a:pt x="153" y="122"/>
                                    <a:pt x="92" y="183"/>
                                    <a:pt x="31" y="243"/>
                                  </a:cubicBezTo>
                                  <a:cubicBezTo>
                                    <a:pt x="1" y="334"/>
                                    <a:pt x="31" y="426"/>
                                    <a:pt x="92" y="426"/>
                                  </a:cubicBezTo>
                                  <a:cubicBezTo>
                                    <a:pt x="118" y="434"/>
                                    <a:pt x="143" y="438"/>
                                    <a:pt x="165" y="438"/>
                                  </a:cubicBezTo>
                                  <a:cubicBezTo>
                                    <a:pt x="219" y="438"/>
                                    <a:pt x="261" y="417"/>
                                    <a:pt x="304" y="395"/>
                                  </a:cubicBezTo>
                                  <a:lnTo>
                                    <a:pt x="517" y="334"/>
                                  </a:lnTo>
                                  <a:lnTo>
                                    <a:pt x="639" y="334"/>
                                  </a:lnTo>
                                  <a:cubicBezTo>
                                    <a:pt x="699" y="365"/>
                                    <a:pt x="760" y="365"/>
                                    <a:pt x="791" y="395"/>
                                  </a:cubicBezTo>
                                  <a:cubicBezTo>
                                    <a:pt x="882" y="456"/>
                                    <a:pt x="943" y="517"/>
                                    <a:pt x="1003" y="608"/>
                                  </a:cubicBezTo>
                                  <a:cubicBezTo>
                                    <a:pt x="1094" y="729"/>
                                    <a:pt x="1125" y="881"/>
                                    <a:pt x="1246" y="942"/>
                                  </a:cubicBezTo>
                                  <a:cubicBezTo>
                                    <a:pt x="1263" y="950"/>
                                    <a:pt x="1281" y="954"/>
                                    <a:pt x="1299" y="954"/>
                                  </a:cubicBezTo>
                                  <a:cubicBezTo>
                                    <a:pt x="1349" y="954"/>
                                    <a:pt x="1398" y="926"/>
                                    <a:pt x="1398" y="881"/>
                                  </a:cubicBezTo>
                                  <a:cubicBezTo>
                                    <a:pt x="1429" y="790"/>
                                    <a:pt x="1429" y="699"/>
                                    <a:pt x="1368" y="638"/>
                                  </a:cubicBezTo>
                                  <a:cubicBezTo>
                                    <a:pt x="1368" y="547"/>
                                    <a:pt x="1307" y="486"/>
                                    <a:pt x="1277" y="426"/>
                                  </a:cubicBezTo>
                                  <a:cubicBezTo>
                                    <a:pt x="1186" y="274"/>
                                    <a:pt x="1094" y="152"/>
                                    <a:pt x="943" y="91"/>
                                  </a:cubicBezTo>
                                  <a:cubicBezTo>
                                    <a:pt x="791" y="0"/>
                                    <a:pt x="639" y="0"/>
                                    <a:pt x="4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8" name="Google Shape;2148;p60"/>
                            <p:cNvSpPr/>
                            <p:nvPr/>
                          </p:nvSpPr>
                          <p:spPr>
                            <a:xfrm>
                              <a:off x="3714275" y="2864400"/>
                              <a:ext cx="13700" cy="10950"/>
                            </a:xfrm>
                            <a:custGeom>
                              <a:avLst/>
                              <a:gdLst/>
                              <a:ahLst/>
                              <a:cxnLst/>
                              <a:rect l="l" t="t" r="r" b="b"/>
                              <a:pathLst>
                                <a:path w="548" h="438" extrusionOk="0">
                                  <a:moveTo>
                                    <a:pt x="106" y="0"/>
                                  </a:moveTo>
                                  <a:cubicBezTo>
                                    <a:pt x="74" y="0"/>
                                    <a:pt x="53" y="22"/>
                                    <a:pt x="31" y="43"/>
                                  </a:cubicBezTo>
                                  <a:cubicBezTo>
                                    <a:pt x="1" y="104"/>
                                    <a:pt x="31" y="165"/>
                                    <a:pt x="92" y="195"/>
                                  </a:cubicBezTo>
                                  <a:lnTo>
                                    <a:pt x="213" y="256"/>
                                  </a:lnTo>
                                  <a:cubicBezTo>
                                    <a:pt x="244" y="286"/>
                                    <a:pt x="244" y="286"/>
                                    <a:pt x="274" y="316"/>
                                  </a:cubicBezTo>
                                  <a:lnTo>
                                    <a:pt x="335" y="347"/>
                                  </a:lnTo>
                                  <a:lnTo>
                                    <a:pt x="365" y="377"/>
                                  </a:lnTo>
                                  <a:cubicBezTo>
                                    <a:pt x="396" y="408"/>
                                    <a:pt x="457" y="438"/>
                                    <a:pt x="487" y="438"/>
                                  </a:cubicBezTo>
                                  <a:cubicBezTo>
                                    <a:pt x="517" y="438"/>
                                    <a:pt x="548" y="408"/>
                                    <a:pt x="548" y="408"/>
                                  </a:cubicBezTo>
                                  <a:cubicBezTo>
                                    <a:pt x="548" y="347"/>
                                    <a:pt x="517" y="286"/>
                                    <a:pt x="487" y="256"/>
                                  </a:cubicBezTo>
                                  <a:cubicBezTo>
                                    <a:pt x="457" y="225"/>
                                    <a:pt x="457" y="195"/>
                                    <a:pt x="426" y="195"/>
                                  </a:cubicBezTo>
                                  <a:cubicBezTo>
                                    <a:pt x="426" y="165"/>
                                    <a:pt x="396" y="165"/>
                                    <a:pt x="365" y="134"/>
                                  </a:cubicBezTo>
                                  <a:cubicBezTo>
                                    <a:pt x="305" y="73"/>
                                    <a:pt x="213" y="43"/>
                                    <a:pt x="153" y="13"/>
                                  </a:cubicBezTo>
                                  <a:cubicBezTo>
                                    <a:pt x="135" y="4"/>
                                    <a:pt x="120" y="0"/>
                                    <a:pt x="10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9" name="Google Shape;2149;p60"/>
                            <p:cNvSpPr/>
                            <p:nvPr/>
                          </p:nvSpPr>
                          <p:spPr>
                            <a:xfrm>
                              <a:off x="3733275" y="2859825"/>
                              <a:ext cx="15200" cy="10225"/>
                            </a:xfrm>
                            <a:custGeom>
                              <a:avLst/>
                              <a:gdLst/>
                              <a:ahLst/>
                              <a:cxnLst/>
                              <a:rect l="l" t="t" r="r" b="b"/>
                              <a:pathLst>
                                <a:path w="608" h="409" extrusionOk="0">
                                  <a:moveTo>
                                    <a:pt x="131" y="1"/>
                                  </a:moveTo>
                                  <a:cubicBezTo>
                                    <a:pt x="91" y="1"/>
                                    <a:pt x="61" y="22"/>
                                    <a:pt x="61" y="44"/>
                                  </a:cubicBezTo>
                                  <a:cubicBezTo>
                                    <a:pt x="0" y="104"/>
                                    <a:pt x="31" y="165"/>
                                    <a:pt x="91" y="196"/>
                                  </a:cubicBezTo>
                                  <a:lnTo>
                                    <a:pt x="274" y="317"/>
                                  </a:lnTo>
                                  <a:lnTo>
                                    <a:pt x="365" y="378"/>
                                  </a:lnTo>
                                  <a:cubicBezTo>
                                    <a:pt x="395" y="408"/>
                                    <a:pt x="426" y="408"/>
                                    <a:pt x="456" y="408"/>
                                  </a:cubicBezTo>
                                  <a:lnTo>
                                    <a:pt x="517" y="408"/>
                                  </a:lnTo>
                                  <a:cubicBezTo>
                                    <a:pt x="578" y="408"/>
                                    <a:pt x="608" y="348"/>
                                    <a:pt x="578" y="317"/>
                                  </a:cubicBezTo>
                                  <a:lnTo>
                                    <a:pt x="547" y="256"/>
                                  </a:lnTo>
                                  <a:cubicBezTo>
                                    <a:pt x="517" y="226"/>
                                    <a:pt x="517" y="226"/>
                                    <a:pt x="486" y="196"/>
                                  </a:cubicBezTo>
                                  <a:lnTo>
                                    <a:pt x="395" y="135"/>
                                  </a:lnTo>
                                  <a:cubicBezTo>
                                    <a:pt x="335" y="104"/>
                                    <a:pt x="243" y="74"/>
                                    <a:pt x="183" y="13"/>
                                  </a:cubicBezTo>
                                  <a:cubicBezTo>
                                    <a:pt x="165" y="4"/>
                                    <a:pt x="147" y="1"/>
                                    <a:pt x="13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0" name="Google Shape;2150;p60"/>
                            <p:cNvSpPr/>
                            <p:nvPr/>
                          </p:nvSpPr>
                          <p:spPr>
                            <a:xfrm>
                              <a:off x="3620100" y="2863650"/>
                              <a:ext cx="18250" cy="13725"/>
                            </a:xfrm>
                            <a:custGeom>
                              <a:avLst/>
                              <a:gdLst/>
                              <a:ahLst/>
                              <a:cxnLst/>
                              <a:rect l="l" t="t" r="r" b="b"/>
                              <a:pathLst>
                                <a:path w="730" h="549" extrusionOk="0">
                                  <a:moveTo>
                                    <a:pt x="595" y="0"/>
                                  </a:moveTo>
                                  <a:cubicBezTo>
                                    <a:pt x="580" y="0"/>
                                    <a:pt x="563" y="4"/>
                                    <a:pt x="547" y="12"/>
                                  </a:cubicBezTo>
                                  <a:cubicBezTo>
                                    <a:pt x="456" y="73"/>
                                    <a:pt x="365" y="134"/>
                                    <a:pt x="274" y="164"/>
                                  </a:cubicBezTo>
                                  <a:cubicBezTo>
                                    <a:pt x="213" y="195"/>
                                    <a:pt x="183" y="255"/>
                                    <a:pt x="122" y="286"/>
                                  </a:cubicBezTo>
                                  <a:lnTo>
                                    <a:pt x="61" y="316"/>
                                  </a:lnTo>
                                  <a:cubicBezTo>
                                    <a:pt x="61" y="346"/>
                                    <a:pt x="31" y="377"/>
                                    <a:pt x="31" y="407"/>
                                  </a:cubicBezTo>
                                  <a:cubicBezTo>
                                    <a:pt x="0" y="438"/>
                                    <a:pt x="0" y="468"/>
                                    <a:pt x="31" y="498"/>
                                  </a:cubicBezTo>
                                  <a:cubicBezTo>
                                    <a:pt x="48" y="534"/>
                                    <a:pt x="66" y="549"/>
                                    <a:pt x="90" y="549"/>
                                  </a:cubicBezTo>
                                  <a:cubicBezTo>
                                    <a:pt x="107" y="549"/>
                                    <a:pt x="127" y="541"/>
                                    <a:pt x="152" y="529"/>
                                  </a:cubicBezTo>
                                  <a:cubicBezTo>
                                    <a:pt x="183" y="529"/>
                                    <a:pt x="213" y="498"/>
                                    <a:pt x="243" y="498"/>
                                  </a:cubicBezTo>
                                  <a:lnTo>
                                    <a:pt x="274" y="468"/>
                                  </a:lnTo>
                                  <a:lnTo>
                                    <a:pt x="395" y="377"/>
                                  </a:lnTo>
                                  <a:cubicBezTo>
                                    <a:pt x="486" y="316"/>
                                    <a:pt x="578" y="255"/>
                                    <a:pt x="638" y="225"/>
                                  </a:cubicBezTo>
                                  <a:cubicBezTo>
                                    <a:pt x="699" y="195"/>
                                    <a:pt x="730" y="103"/>
                                    <a:pt x="699" y="73"/>
                                  </a:cubicBezTo>
                                  <a:cubicBezTo>
                                    <a:pt x="677" y="29"/>
                                    <a:pt x="638" y="0"/>
                                    <a:pt x="59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1" name="Google Shape;2151;p60"/>
                            <p:cNvSpPr/>
                            <p:nvPr/>
                          </p:nvSpPr>
                          <p:spPr>
                            <a:xfrm>
                              <a:off x="3651250" y="2870400"/>
                              <a:ext cx="7600" cy="8750"/>
                            </a:xfrm>
                            <a:custGeom>
                              <a:avLst/>
                              <a:gdLst/>
                              <a:ahLst/>
                              <a:cxnLst/>
                              <a:rect l="l" t="t" r="r" b="b"/>
                              <a:pathLst>
                                <a:path w="304" h="350" extrusionOk="0">
                                  <a:moveTo>
                                    <a:pt x="186" y="1"/>
                                  </a:moveTo>
                                  <a:cubicBezTo>
                                    <a:pt x="160" y="1"/>
                                    <a:pt x="137" y="16"/>
                                    <a:pt x="122" y="46"/>
                                  </a:cubicBezTo>
                                  <a:cubicBezTo>
                                    <a:pt x="91" y="46"/>
                                    <a:pt x="91" y="76"/>
                                    <a:pt x="61" y="107"/>
                                  </a:cubicBezTo>
                                  <a:cubicBezTo>
                                    <a:pt x="61" y="107"/>
                                    <a:pt x="30" y="137"/>
                                    <a:pt x="30" y="137"/>
                                  </a:cubicBezTo>
                                  <a:cubicBezTo>
                                    <a:pt x="0" y="168"/>
                                    <a:pt x="0" y="228"/>
                                    <a:pt x="0" y="259"/>
                                  </a:cubicBezTo>
                                  <a:lnTo>
                                    <a:pt x="61" y="289"/>
                                  </a:lnTo>
                                  <a:lnTo>
                                    <a:pt x="61" y="320"/>
                                  </a:lnTo>
                                  <a:lnTo>
                                    <a:pt x="61" y="350"/>
                                  </a:lnTo>
                                  <a:lnTo>
                                    <a:pt x="152" y="350"/>
                                  </a:lnTo>
                                  <a:lnTo>
                                    <a:pt x="182" y="320"/>
                                  </a:lnTo>
                                  <a:cubicBezTo>
                                    <a:pt x="213" y="289"/>
                                    <a:pt x="213" y="289"/>
                                    <a:pt x="213" y="259"/>
                                  </a:cubicBezTo>
                                  <a:lnTo>
                                    <a:pt x="243" y="228"/>
                                  </a:lnTo>
                                  <a:lnTo>
                                    <a:pt x="273" y="198"/>
                                  </a:lnTo>
                                  <a:cubicBezTo>
                                    <a:pt x="304" y="168"/>
                                    <a:pt x="304" y="137"/>
                                    <a:pt x="304" y="107"/>
                                  </a:cubicBezTo>
                                  <a:cubicBezTo>
                                    <a:pt x="304" y="76"/>
                                    <a:pt x="304" y="46"/>
                                    <a:pt x="273" y="46"/>
                                  </a:cubicBezTo>
                                  <a:cubicBezTo>
                                    <a:pt x="243" y="16"/>
                                    <a:pt x="213" y="1"/>
                                    <a:pt x="18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2" name="Google Shape;2152;p60"/>
                            <p:cNvSpPr/>
                            <p:nvPr/>
                          </p:nvSpPr>
                          <p:spPr>
                            <a:xfrm>
                              <a:off x="3677075" y="2869250"/>
                              <a:ext cx="5325" cy="14275"/>
                            </a:xfrm>
                            <a:custGeom>
                              <a:avLst/>
                              <a:gdLst/>
                              <a:ahLst/>
                              <a:cxnLst/>
                              <a:rect l="l" t="t" r="r" b="b"/>
                              <a:pathLst>
                                <a:path w="213" h="571" extrusionOk="0">
                                  <a:moveTo>
                                    <a:pt x="91" y="1"/>
                                  </a:moveTo>
                                  <a:cubicBezTo>
                                    <a:pt x="61" y="1"/>
                                    <a:pt x="30" y="31"/>
                                    <a:pt x="30" y="62"/>
                                  </a:cubicBezTo>
                                  <a:lnTo>
                                    <a:pt x="0" y="62"/>
                                  </a:lnTo>
                                  <a:cubicBezTo>
                                    <a:pt x="0" y="92"/>
                                    <a:pt x="0" y="122"/>
                                    <a:pt x="0" y="122"/>
                                  </a:cubicBezTo>
                                  <a:cubicBezTo>
                                    <a:pt x="0" y="183"/>
                                    <a:pt x="0" y="244"/>
                                    <a:pt x="0" y="305"/>
                                  </a:cubicBezTo>
                                  <a:cubicBezTo>
                                    <a:pt x="0" y="335"/>
                                    <a:pt x="0" y="366"/>
                                    <a:pt x="0" y="396"/>
                                  </a:cubicBezTo>
                                  <a:cubicBezTo>
                                    <a:pt x="0" y="426"/>
                                    <a:pt x="0" y="426"/>
                                    <a:pt x="0" y="457"/>
                                  </a:cubicBezTo>
                                  <a:cubicBezTo>
                                    <a:pt x="0" y="487"/>
                                    <a:pt x="30" y="487"/>
                                    <a:pt x="30" y="517"/>
                                  </a:cubicBezTo>
                                  <a:cubicBezTo>
                                    <a:pt x="61" y="517"/>
                                    <a:pt x="61" y="548"/>
                                    <a:pt x="91" y="548"/>
                                  </a:cubicBezTo>
                                  <a:cubicBezTo>
                                    <a:pt x="106" y="563"/>
                                    <a:pt x="122" y="571"/>
                                    <a:pt x="137" y="571"/>
                                  </a:cubicBezTo>
                                  <a:cubicBezTo>
                                    <a:pt x="152" y="571"/>
                                    <a:pt x="167" y="563"/>
                                    <a:pt x="182" y="548"/>
                                  </a:cubicBezTo>
                                  <a:lnTo>
                                    <a:pt x="213" y="517"/>
                                  </a:lnTo>
                                  <a:cubicBezTo>
                                    <a:pt x="213" y="487"/>
                                    <a:pt x="213" y="426"/>
                                    <a:pt x="213" y="426"/>
                                  </a:cubicBezTo>
                                  <a:cubicBezTo>
                                    <a:pt x="213" y="396"/>
                                    <a:pt x="213" y="366"/>
                                    <a:pt x="213" y="335"/>
                                  </a:cubicBezTo>
                                  <a:cubicBezTo>
                                    <a:pt x="213" y="274"/>
                                    <a:pt x="213" y="214"/>
                                    <a:pt x="213" y="153"/>
                                  </a:cubicBezTo>
                                  <a:cubicBezTo>
                                    <a:pt x="213" y="122"/>
                                    <a:pt x="213" y="92"/>
                                    <a:pt x="182" y="62"/>
                                  </a:cubicBezTo>
                                  <a:cubicBezTo>
                                    <a:pt x="182" y="31"/>
                                    <a:pt x="152" y="1"/>
                                    <a:pt x="9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grpSp>
              </p:grpSp>
            </p:grpSp>
          </p:grpSp>
          <p:sp>
            <p:nvSpPr>
              <p:cNvPr id="2153" name="Google Shape;2153;p60"/>
              <p:cNvSpPr/>
              <p:nvPr/>
            </p:nvSpPr>
            <p:spPr>
              <a:xfrm>
                <a:off x="2685825" y="2188275"/>
                <a:ext cx="2007575" cy="1835375"/>
              </a:xfrm>
              <a:custGeom>
                <a:avLst/>
                <a:gdLst/>
                <a:ahLst/>
                <a:cxnLst/>
                <a:rect l="l" t="t" r="r" b="b"/>
                <a:pathLst>
                  <a:path w="80303" h="73415" extrusionOk="0">
                    <a:moveTo>
                      <a:pt x="69851" y="3268"/>
                    </a:moveTo>
                    <a:cubicBezTo>
                      <a:pt x="70094" y="3268"/>
                      <a:pt x="70276" y="3420"/>
                      <a:pt x="70337" y="3633"/>
                    </a:cubicBezTo>
                    <a:cubicBezTo>
                      <a:pt x="70337" y="3663"/>
                      <a:pt x="70367" y="3693"/>
                      <a:pt x="70397" y="3724"/>
                    </a:cubicBezTo>
                    <a:cubicBezTo>
                      <a:pt x="70610" y="4301"/>
                      <a:pt x="70732" y="4909"/>
                      <a:pt x="70853" y="5516"/>
                    </a:cubicBezTo>
                    <a:cubicBezTo>
                      <a:pt x="70884" y="5759"/>
                      <a:pt x="70914" y="6033"/>
                      <a:pt x="70914" y="6306"/>
                    </a:cubicBezTo>
                    <a:cubicBezTo>
                      <a:pt x="70884" y="6580"/>
                      <a:pt x="70701" y="6762"/>
                      <a:pt x="70458" y="6823"/>
                    </a:cubicBezTo>
                    <a:cubicBezTo>
                      <a:pt x="70382" y="6838"/>
                      <a:pt x="70314" y="6845"/>
                      <a:pt x="70249" y="6845"/>
                    </a:cubicBezTo>
                    <a:cubicBezTo>
                      <a:pt x="70185" y="6845"/>
                      <a:pt x="70124" y="6838"/>
                      <a:pt x="70063" y="6823"/>
                    </a:cubicBezTo>
                    <a:cubicBezTo>
                      <a:pt x="69942" y="6762"/>
                      <a:pt x="69911" y="6580"/>
                      <a:pt x="69881" y="6489"/>
                    </a:cubicBezTo>
                    <a:cubicBezTo>
                      <a:pt x="69759" y="6185"/>
                      <a:pt x="69668" y="5881"/>
                      <a:pt x="69607" y="5577"/>
                    </a:cubicBezTo>
                    <a:cubicBezTo>
                      <a:pt x="69547" y="5273"/>
                      <a:pt x="69516" y="4969"/>
                      <a:pt x="69456" y="4666"/>
                    </a:cubicBezTo>
                    <a:lnTo>
                      <a:pt x="69425" y="3997"/>
                    </a:lnTo>
                    <a:cubicBezTo>
                      <a:pt x="69425" y="3967"/>
                      <a:pt x="69425" y="3936"/>
                      <a:pt x="69395" y="3906"/>
                    </a:cubicBezTo>
                    <a:cubicBezTo>
                      <a:pt x="69395" y="3845"/>
                      <a:pt x="69425" y="3815"/>
                      <a:pt x="69425" y="3784"/>
                    </a:cubicBezTo>
                    <a:cubicBezTo>
                      <a:pt x="69486" y="3541"/>
                      <a:pt x="69607" y="3298"/>
                      <a:pt x="69851" y="3268"/>
                    </a:cubicBezTo>
                    <a:close/>
                    <a:moveTo>
                      <a:pt x="68255" y="3294"/>
                    </a:moveTo>
                    <a:cubicBezTo>
                      <a:pt x="68390" y="3294"/>
                      <a:pt x="68521" y="3324"/>
                      <a:pt x="68635" y="3389"/>
                    </a:cubicBezTo>
                    <a:cubicBezTo>
                      <a:pt x="68848" y="3572"/>
                      <a:pt x="69000" y="3815"/>
                      <a:pt x="69121" y="4058"/>
                    </a:cubicBezTo>
                    <a:cubicBezTo>
                      <a:pt x="69121" y="4210"/>
                      <a:pt x="69152" y="4362"/>
                      <a:pt x="69182" y="4483"/>
                    </a:cubicBezTo>
                    <a:cubicBezTo>
                      <a:pt x="69212" y="4878"/>
                      <a:pt x="69273" y="5243"/>
                      <a:pt x="69364" y="5638"/>
                    </a:cubicBezTo>
                    <a:cubicBezTo>
                      <a:pt x="69395" y="5790"/>
                      <a:pt x="69425" y="5972"/>
                      <a:pt x="69486" y="6124"/>
                    </a:cubicBezTo>
                    <a:cubicBezTo>
                      <a:pt x="69456" y="6154"/>
                      <a:pt x="69456" y="6185"/>
                      <a:pt x="69425" y="6215"/>
                    </a:cubicBezTo>
                    <a:lnTo>
                      <a:pt x="69486" y="7127"/>
                    </a:lnTo>
                    <a:cubicBezTo>
                      <a:pt x="69456" y="7400"/>
                      <a:pt x="69304" y="7673"/>
                      <a:pt x="69061" y="7795"/>
                    </a:cubicBezTo>
                    <a:cubicBezTo>
                      <a:pt x="68983" y="7824"/>
                      <a:pt x="68902" y="7838"/>
                      <a:pt x="68821" y="7838"/>
                    </a:cubicBezTo>
                    <a:cubicBezTo>
                      <a:pt x="68652" y="7838"/>
                      <a:pt x="68486" y="7777"/>
                      <a:pt x="68362" y="7673"/>
                    </a:cubicBezTo>
                    <a:cubicBezTo>
                      <a:pt x="68119" y="7461"/>
                      <a:pt x="67967" y="7187"/>
                      <a:pt x="67906" y="6914"/>
                    </a:cubicBezTo>
                    <a:cubicBezTo>
                      <a:pt x="67754" y="6276"/>
                      <a:pt x="67663" y="5607"/>
                      <a:pt x="67633" y="4939"/>
                    </a:cubicBezTo>
                    <a:cubicBezTo>
                      <a:pt x="67633" y="4666"/>
                      <a:pt x="67602" y="4392"/>
                      <a:pt x="67602" y="4119"/>
                    </a:cubicBezTo>
                    <a:cubicBezTo>
                      <a:pt x="67572" y="4058"/>
                      <a:pt x="67541" y="3997"/>
                      <a:pt x="67541" y="3936"/>
                    </a:cubicBezTo>
                    <a:cubicBezTo>
                      <a:pt x="67541" y="3876"/>
                      <a:pt x="67541" y="3815"/>
                      <a:pt x="67541" y="3784"/>
                    </a:cubicBezTo>
                    <a:cubicBezTo>
                      <a:pt x="67541" y="3693"/>
                      <a:pt x="67572" y="3633"/>
                      <a:pt x="67633" y="3572"/>
                    </a:cubicBezTo>
                    <a:cubicBezTo>
                      <a:pt x="67633" y="3572"/>
                      <a:pt x="67633" y="3541"/>
                      <a:pt x="67633" y="3541"/>
                    </a:cubicBezTo>
                    <a:cubicBezTo>
                      <a:pt x="67724" y="3450"/>
                      <a:pt x="67815" y="3389"/>
                      <a:pt x="67906" y="3359"/>
                    </a:cubicBezTo>
                    <a:cubicBezTo>
                      <a:pt x="68019" y="3317"/>
                      <a:pt x="68138" y="3294"/>
                      <a:pt x="68255" y="3294"/>
                    </a:cubicBezTo>
                    <a:close/>
                    <a:moveTo>
                      <a:pt x="66182" y="3457"/>
                    </a:moveTo>
                    <a:cubicBezTo>
                      <a:pt x="66250" y="3457"/>
                      <a:pt x="66318" y="3465"/>
                      <a:pt x="66387" y="3481"/>
                    </a:cubicBezTo>
                    <a:cubicBezTo>
                      <a:pt x="66630" y="3511"/>
                      <a:pt x="66873" y="3602"/>
                      <a:pt x="67086" y="3724"/>
                    </a:cubicBezTo>
                    <a:cubicBezTo>
                      <a:pt x="67086" y="3936"/>
                      <a:pt x="67086" y="4119"/>
                      <a:pt x="67116" y="4331"/>
                    </a:cubicBezTo>
                    <a:cubicBezTo>
                      <a:pt x="67146" y="4574"/>
                      <a:pt x="67146" y="4848"/>
                      <a:pt x="67177" y="5091"/>
                    </a:cubicBezTo>
                    <a:cubicBezTo>
                      <a:pt x="67207" y="5607"/>
                      <a:pt x="67268" y="6124"/>
                      <a:pt x="67298" y="6640"/>
                    </a:cubicBezTo>
                    <a:cubicBezTo>
                      <a:pt x="67298" y="6883"/>
                      <a:pt x="67298" y="7096"/>
                      <a:pt x="67329" y="7309"/>
                    </a:cubicBezTo>
                    <a:cubicBezTo>
                      <a:pt x="67329" y="7522"/>
                      <a:pt x="67329" y="7704"/>
                      <a:pt x="67329" y="7886"/>
                    </a:cubicBezTo>
                    <a:cubicBezTo>
                      <a:pt x="67233" y="8150"/>
                      <a:pt x="66986" y="8319"/>
                      <a:pt x="66722" y="8319"/>
                    </a:cubicBezTo>
                    <a:cubicBezTo>
                      <a:pt x="66651" y="8319"/>
                      <a:pt x="66579" y="8307"/>
                      <a:pt x="66508" y="8281"/>
                    </a:cubicBezTo>
                    <a:cubicBezTo>
                      <a:pt x="66478" y="8251"/>
                      <a:pt x="66417" y="8251"/>
                      <a:pt x="66387" y="8220"/>
                    </a:cubicBezTo>
                    <a:cubicBezTo>
                      <a:pt x="66356" y="8160"/>
                      <a:pt x="66296" y="8099"/>
                      <a:pt x="66265" y="8038"/>
                    </a:cubicBezTo>
                    <a:cubicBezTo>
                      <a:pt x="66174" y="7947"/>
                      <a:pt x="66083" y="7886"/>
                      <a:pt x="65992" y="7856"/>
                    </a:cubicBezTo>
                    <a:cubicBezTo>
                      <a:pt x="65901" y="7734"/>
                      <a:pt x="65840" y="7613"/>
                      <a:pt x="65779" y="7461"/>
                    </a:cubicBezTo>
                    <a:cubicBezTo>
                      <a:pt x="65597" y="7066"/>
                      <a:pt x="65475" y="6640"/>
                      <a:pt x="65415" y="6215"/>
                    </a:cubicBezTo>
                    <a:cubicBezTo>
                      <a:pt x="65354" y="5759"/>
                      <a:pt x="65293" y="5334"/>
                      <a:pt x="65293" y="4878"/>
                    </a:cubicBezTo>
                    <a:cubicBezTo>
                      <a:pt x="65232" y="4544"/>
                      <a:pt x="65263" y="4210"/>
                      <a:pt x="65384" y="3906"/>
                    </a:cubicBezTo>
                    <a:cubicBezTo>
                      <a:pt x="65560" y="3630"/>
                      <a:pt x="65860" y="3457"/>
                      <a:pt x="66182" y="3457"/>
                    </a:cubicBezTo>
                    <a:close/>
                    <a:moveTo>
                      <a:pt x="62344" y="329"/>
                    </a:moveTo>
                    <a:cubicBezTo>
                      <a:pt x="62799" y="329"/>
                      <a:pt x="63616" y="1549"/>
                      <a:pt x="63744" y="1779"/>
                    </a:cubicBezTo>
                    <a:cubicBezTo>
                      <a:pt x="63956" y="2144"/>
                      <a:pt x="64169" y="2539"/>
                      <a:pt x="64382" y="2903"/>
                    </a:cubicBezTo>
                    <a:cubicBezTo>
                      <a:pt x="64564" y="3298"/>
                      <a:pt x="64777" y="3663"/>
                      <a:pt x="64989" y="4058"/>
                    </a:cubicBezTo>
                    <a:cubicBezTo>
                      <a:pt x="64928" y="4331"/>
                      <a:pt x="64898" y="4635"/>
                      <a:pt x="64928" y="4939"/>
                    </a:cubicBezTo>
                    <a:cubicBezTo>
                      <a:pt x="64959" y="5455"/>
                      <a:pt x="65020" y="5972"/>
                      <a:pt x="65111" y="6489"/>
                    </a:cubicBezTo>
                    <a:cubicBezTo>
                      <a:pt x="65202" y="6975"/>
                      <a:pt x="65354" y="7461"/>
                      <a:pt x="65567" y="7886"/>
                    </a:cubicBezTo>
                    <a:cubicBezTo>
                      <a:pt x="65111" y="8068"/>
                      <a:pt x="64685" y="8311"/>
                      <a:pt x="64351" y="8646"/>
                    </a:cubicBezTo>
                    <a:cubicBezTo>
                      <a:pt x="64351" y="8646"/>
                      <a:pt x="64351" y="8615"/>
                      <a:pt x="64351" y="8615"/>
                    </a:cubicBezTo>
                    <a:cubicBezTo>
                      <a:pt x="63956" y="7613"/>
                      <a:pt x="63683" y="6580"/>
                      <a:pt x="63379" y="5547"/>
                    </a:cubicBezTo>
                    <a:cubicBezTo>
                      <a:pt x="63106" y="4635"/>
                      <a:pt x="62832" y="3724"/>
                      <a:pt x="62528" y="2843"/>
                    </a:cubicBezTo>
                    <a:cubicBezTo>
                      <a:pt x="62407" y="2448"/>
                      <a:pt x="62255" y="2022"/>
                      <a:pt x="62133" y="1627"/>
                    </a:cubicBezTo>
                    <a:cubicBezTo>
                      <a:pt x="62012" y="1263"/>
                      <a:pt x="62012" y="837"/>
                      <a:pt x="62133" y="473"/>
                    </a:cubicBezTo>
                    <a:cubicBezTo>
                      <a:pt x="62186" y="372"/>
                      <a:pt x="62259" y="329"/>
                      <a:pt x="62344" y="329"/>
                    </a:cubicBezTo>
                    <a:close/>
                    <a:moveTo>
                      <a:pt x="71035" y="6883"/>
                    </a:moveTo>
                    <a:cubicBezTo>
                      <a:pt x="71035" y="6944"/>
                      <a:pt x="71035" y="7005"/>
                      <a:pt x="71066" y="7066"/>
                    </a:cubicBezTo>
                    <a:cubicBezTo>
                      <a:pt x="71066" y="7096"/>
                      <a:pt x="71096" y="7096"/>
                      <a:pt x="71096" y="7127"/>
                    </a:cubicBezTo>
                    <a:cubicBezTo>
                      <a:pt x="71157" y="7278"/>
                      <a:pt x="71187" y="7430"/>
                      <a:pt x="71218" y="7582"/>
                    </a:cubicBezTo>
                    <a:cubicBezTo>
                      <a:pt x="71278" y="7886"/>
                      <a:pt x="71339" y="8160"/>
                      <a:pt x="71400" y="8463"/>
                    </a:cubicBezTo>
                    <a:cubicBezTo>
                      <a:pt x="71491" y="8980"/>
                      <a:pt x="71552" y="9496"/>
                      <a:pt x="71582" y="10013"/>
                    </a:cubicBezTo>
                    <a:cubicBezTo>
                      <a:pt x="71613" y="10256"/>
                      <a:pt x="71613" y="10529"/>
                      <a:pt x="71643" y="10803"/>
                    </a:cubicBezTo>
                    <a:cubicBezTo>
                      <a:pt x="71673" y="11046"/>
                      <a:pt x="71643" y="11289"/>
                      <a:pt x="71582" y="11532"/>
                    </a:cubicBezTo>
                    <a:cubicBezTo>
                      <a:pt x="71430" y="11897"/>
                      <a:pt x="71127" y="12200"/>
                      <a:pt x="70792" y="12383"/>
                    </a:cubicBezTo>
                    <a:cubicBezTo>
                      <a:pt x="70580" y="12504"/>
                      <a:pt x="70367" y="12595"/>
                      <a:pt x="70154" y="12747"/>
                    </a:cubicBezTo>
                    <a:cubicBezTo>
                      <a:pt x="70033" y="12808"/>
                      <a:pt x="69942" y="12869"/>
                      <a:pt x="69851" y="12960"/>
                    </a:cubicBezTo>
                    <a:cubicBezTo>
                      <a:pt x="69759" y="13021"/>
                      <a:pt x="69699" y="13112"/>
                      <a:pt x="69668" y="13203"/>
                    </a:cubicBezTo>
                    <a:cubicBezTo>
                      <a:pt x="69621" y="13298"/>
                      <a:pt x="69703" y="13374"/>
                      <a:pt x="69785" y="13374"/>
                    </a:cubicBezTo>
                    <a:cubicBezTo>
                      <a:pt x="69808" y="13374"/>
                      <a:pt x="69831" y="13368"/>
                      <a:pt x="69851" y="13355"/>
                    </a:cubicBezTo>
                    <a:cubicBezTo>
                      <a:pt x="69911" y="13325"/>
                      <a:pt x="69972" y="13294"/>
                      <a:pt x="70063" y="13264"/>
                    </a:cubicBezTo>
                    <a:lnTo>
                      <a:pt x="70215" y="13142"/>
                    </a:lnTo>
                    <a:cubicBezTo>
                      <a:pt x="70337" y="13051"/>
                      <a:pt x="70458" y="12990"/>
                      <a:pt x="70580" y="12899"/>
                    </a:cubicBezTo>
                    <a:cubicBezTo>
                      <a:pt x="70792" y="12808"/>
                      <a:pt x="71005" y="12687"/>
                      <a:pt x="71187" y="12565"/>
                    </a:cubicBezTo>
                    <a:cubicBezTo>
                      <a:pt x="71187" y="12595"/>
                      <a:pt x="71187" y="12626"/>
                      <a:pt x="71187" y="12656"/>
                    </a:cubicBezTo>
                    <a:cubicBezTo>
                      <a:pt x="71187" y="12747"/>
                      <a:pt x="71218" y="12839"/>
                      <a:pt x="71218" y="12930"/>
                    </a:cubicBezTo>
                    <a:cubicBezTo>
                      <a:pt x="71248" y="13021"/>
                      <a:pt x="71278" y="13112"/>
                      <a:pt x="71278" y="13233"/>
                    </a:cubicBezTo>
                    <a:cubicBezTo>
                      <a:pt x="71309" y="13264"/>
                      <a:pt x="71309" y="13294"/>
                      <a:pt x="71339" y="13325"/>
                    </a:cubicBezTo>
                    <a:lnTo>
                      <a:pt x="70944" y="13598"/>
                    </a:lnTo>
                    <a:cubicBezTo>
                      <a:pt x="70094" y="14175"/>
                      <a:pt x="69121" y="14661"/>
                      <a:pt x="68119" y="14965"/>
                    </a:cubicBezTo>
                    <a:cubicBezTo>
                      <a:pt x="67633" y="15117"/>
                      <a:pt x="67116" y="15239"/>
                      <a:pt x="66600" y="15269"/>
                    </a:cubicBezTo>
                    <a:lnTo>
                      <a:pt x="66539" y="15269"/>
                    </a:lnTo>
                    <a:cubicBezTo>
                      <a:pt x="66508" y="15148"/>
                      <a:pt x="66478" y="14996"/>
                      <a:pt x="66417" y="14844"/>
                    </a:cubicBezTo>
                    <a:cubicBezTo>
                      <a:pt x="66387" y="14783"/>
                      <a:pt x="66356" y="14692"/>
                      <a:pt x="66296" y="14601"/>
                    </a:cubicBezTo>
                    <a:lnTo>
                      <a:pt x="66296" y="14601"/>
                    </a:lnTo>
                    <a:lnTo>
                      <a:pt x="66508" y="14692"/>
                    </a:lnTo>
                    <a:cubicBezTo>
                      <a:pt x="66529" y="14700"/>
                      <a:pt x="66550" y="14704"/>
                      <a:pt x="66570" y="14704"/>
                    </a:cubicBezTo>
                    <a:cubicBezTo>
                      <a:pt x="66696" y="14704"/>
                      <a:pt x="66791" y="14554"/>
                      <a:pt x="66660" y="14449"/>
                    </a:cubicBezTo>
                    <a:cubicBezTo>
                      <a:pt x="66205" y="14145"/>
                      <a:pt x="65718" y="13902"/>
                      <a:pt x="65202" y="13720"/>
                    </a:cubicBezTo>
                    <a:cubicBezTo>
                      <a:pt x="64746" y="13507"/>
                      <a:pt x="64260" y="13325"/>
                      <a:pt x="63774" y="13112"/>
                    </a:cubicBezTo>
                    <a:cubicBezTo>
                      <a:pt x="63561" y="12990"/>
                      <a:pt x="63349" y="12899"/>
                      <a:pt x="63166" y="12778"/>
                    </a:cubicBezTo>
                    <a:cubicBezTo>
                      <a:pt x="62954" y="12687"/>
                      <a:pt x="62771" y="12535"/>
                      <a:pt x="62589" y="12413"/>
                    </a:cubicBezTo>
                    <a:cubicBezTo>
                      <a:pt x="62437" y="12200"/>
                      <a:pt x="62346" y="11957"/>
                      <a:pt x="62376" y="11684"/>
                    </a:cubicBezTo>
                    <a:cubicBezTo>
                      <a:pt x="62346" y="11441"/>
                      <a:pt x="62346" y="11167"/>
                      <a:pt x="62316" y="10894"/>
                    </a:cubicBezTo>
                    <a:cubicBezTo>
                      <a:pt x="62316" y="10651"/>
                      <a:pt x="62255" y="10408"/>
                      <a:pt x="62437" y="10256"/>
                    </a:cubicBezTo>
                    <a:cubicBezTo>
                      <a:pt x="62619" y="10104"/>
                      <a:pt x="62832" y="9952"/>
                      <a:pt x="63045" y="9831"/>
                    </a:cubicBezTo>
                    <a:cubicBezTo>
                      <a:pt x="63470" y="9557"/>
                      <a:pt x="63926" y="9314"/>
                      <a:pt x="64351" y="9010"/>
                    </a:cubicBezTo>
                    <a:cubicBezTo>
                      <a:pt x="64594" y="8889"/>
                      <a:pt x="64777" y="8706"/>
                      <a:pt x="64989" y="8555"/>
                    </a:cubicBezTo>
                    <a:cubicBezTo>
                      <a:pt x="65172" y="8403"/>
                      <a:pt x="65384" y="8281"/>
                      <a:pt x="65627" y="8190"/>
                    </a:cubicBezTo>
                    <a:lnTo>
                      <a:pt x="65779" y="8190"/>
                    </a:lnTo>
                    <a:cubicBezTo>
                      <a:pt x="65870" y="8311"/>
                      <a:pt x="66022" y="8433"/>
                      <a:pt x="66144" y="8494"/>
                    </a:cubicBezTo>
                    <a:cubicBezTo>
                      <a:pt x="66235" y="8706"/>
                      <a:pt x="66265" y="8950"/>
                      <a:pt x="66235" y="9162"/>
                    </a:cubicBezTo>
                    <a:cubicBezTo>
                      <a:pt x="66174" y="9922"/>
                      <a:pt x="65810" y="10621"/>
                      <a:pt x="65232" y="11107"/>
                    </a:cubicBezTo>
                    <a:lnTo>
                      <a:pt x="65202" y="11107"/>
                    </a:lnTo>
                    <a:lnTo>
                      <a:pt x="65202" y="11167"/>
                    </a:lnTo>
                    <a:lnTo>
                      <a:pt x="65050" y="11137"/>
                    </a:lnTo>
                    <a:lnTo>
                      <a:pt x="64898" y="11137"/>
                    </a:lnTo>
                    <a:lnTo>
                      <a:pt x="64746" y="11076"/>
                    </a:lnTo>
                    <a:cubicBezTo>
                      <a:pt x="64685" y="11046"/>
                      <a:pt x="64625" y="11016"/>
                      <a:pt x="64594" y="10985"/>
                    </a:cubicBezTo>
                    <a:lnTo>
                      <a:pt x="64503" y="10985"/>
                    </a:lnTo>
                    <a:cubicBezTo>
                      <a:pt x="64492" y="10979"/>
                      <a:pt x="64481" y="10977"/>
                      <a:pt x="64472" y="10977"/>
                    </a:cubicBezTo>
                    <a:cubicBezTo>
                      <a:pt x="64432" y="10977"/>
                      <a:pt x="64412" y="11021"/>
                      <a:pt x="64412" y="11046"/>
                    </a:cubicBezTo>
                    <a:cubicBezTo>
                      <a:pt x="64412" y="11076"/>
                      <a:pt x="64412" y="11107"/>
                      <a:pt x="64412" y="11137"/>
                    </a:cubicBezTo>
                    <a:cubicBezTo>
                      <a:pt x="64442" y="11137"/>
                      <a:pt x="64442" y="11167"/>
                      <a:pt x="64442" y="11167"/>
                    </a:cubicBezTo>
                    <a:cubicBezTo>
                      <a:pt x="64473" y="11228"/>
                      <a:pt x="64564" y="11289"/>
                      <a:pt x="64625" y="11319"/>
                    </a:cubicBezTo>
                    <a:cubicBezTo>
                      <a:pt x="64685" y="11380"/>
                      <a:pt x="64777" y="11380"/>
                      <a:pt x="64837" y="11411"/>
                    </a:cubicBezTo>
                    <a:cubicBezTo>
                      <a:pt x="64898" y="11441"/>
                      <a:pt x="64959" y="11441"/>
                      <a:pt x="65050" y="11441"/>
                    </a:cubicBezTo>
                    <a:cubicBezTo>
                      <a:pt x="65050" y="11509"/>
                      <a:pt x="65101" y="11543"/>
                      <a:pt x="65165" y="11543"/>
                    </a:cubicBezTo>
                    <a:cubicBezTo>
                      <a:pt x="65187" y="11543"/>
                      <a:pt x="65210" y="11540"/>
                      <a:pt x="65232" y="11532"/>
                    </a:cubicBezTo>
                    <a:cubicBezTo>
                      <a:pt x="65870" y="11137"/>
                      <a:pt x="66356" y="10529"/>
                      <a:pt x="66539" y="9800"/>
                    </a:cubicBezTo>
                    <a:cubicBezTo>
                      <a:pt x="66569" y="9861"/>
                      <a:pt x="66630" y="9891"/>
                      <a:pt x="66660" y="9922"/>
                    </a:cubicBezTo>
                    <a:lnTo>
                      <a:pt x="66873" y="10074"/>
                    </a:lnTo>
                    <a:cubicBezTo>
                      <a:pt x="66995" y="10165"/>
                      <a:pt x="67146" y="10286"/>
                      <a:pt x="67268" y="10408"/>
                    </a:cubicBezTo>
                    <a:cubicBezTo>
                      <a:pt x="67541" y="10651"/>
                      <a:pt x="67724" y="10924"/>
                      <a:pt x="67876" y="11259"/>
                    </a:cubicBezTo>
                    <a:cubicBezTo>
                      <a:pt x="67876" y="11259"/>
                      <a:pt x="67876" y="11289"/>
                      <a:pt x="67876" y="11289"/>
                    </a:cubicBezTo>
                    <a:lnTo>
                      <a:pt x="67876" y="11380"/>
                    </a:lnTo>
                    <a:cubicBezTo>
                      <a:pt x="67815" y="11562"/>
                      <a:pt x="67784" y="11775"/>
                      <a:pt x="67724" y="11988"/>
                    </a:cubicBezTo>
                    <a:cubicBezTo>
                      <a:pt x="67663" y="12170"/>
                      <a:pt x="67663" y="12383"/>
                      <a:pt x="67693" y="12565"/>
                    </a:cubicBezTo>
                    <a:cubicBezTo>
                      <a:pt x="67710" y="12615"/>
                      <a:pt x="67745" y="12638"/>
                      <a:pt x="67784" y="12638"/>
                    </a:cubicBezTo>
                    <a:cubicBezTo>
                      <a:pt x="67815" y="12638"/>
                      <a:pt x="67848" y="12623"/>
                      <a:pt x="67876" y="12595"/>
                    </a:cubicBezTo>
                    <a:cubicBezTo>
                      <a:pt x="67967" y="12444"/>
                      <a:pt x="67997" y="12261"/>
                      <a:pt x="68028" y="12049"/>
                    </a:cubicBezTo>
                    <a:cubicBezTo>
                      <a:pt x="68058" y="11866"/>
                      <a:pt x="68088" y="11684"/>
                      <a:pt x="68149" y="11471"/>
                    </a:cubicBezTo>
                    <a:cubicBezTo>
                      <a:pt x="68210" y="11107"/>
                      <a:pt x="68331" y="10712"/>
                      <a:pt x="68453" y="10347"/>
                    </a:cubicBezTo>
                    <a:cubicBezTo>
                      <a:pt x="68696" y="9679"/>
                      <a:pt x="69091" y="9041"/>
                      <a:pt x="69577" y="8494"/>
                    </a:cubicBezTo>
                    <a:cubicBezTo>
                      <a:pt x="69626" y="8420"/>
                      <a:pt x="69555" y="8325"/>
                      <a:pt x="69478" y="8325"/>
                    </a:cubicBezTo>
                    <a:cubicBezTo>
                      <a:pt x="69460" y="8325"/>
                      <a:pt x="69442" y="8330"/>
                      <a:pt x="69425" y="8342"/>
                    </a:cubicBezTo>
                    <a:cubicBezTo>
                      <a:pt x="68878" y="8858"/>
                      <a:pt x="68453" y="9496"/>
                      <a:pt x="68210" y="10226"/>
                    </a:cubicBezTo>
                    <a:cubicBezTo>
                      <a:pt x="68119" y="10438"/>
                      <a:pt x="68028" y="10712"/>
                      <a:pt x="67967" y="10955"/>
                    </a:cubicBezTo>
                    <a:cubicBezTo>
                      <a:pt x="67936" y="10833"/>
                      <a:pt x="67906" y="10742"/>
                      <a:pt x="67845" y="10651"/>
                    </a:cubicBezTo>
                    <a:cubicBezTo>
                      <a:pt x="67754" y="10499"/>
                      <a:pt x="67633" y="10347"/>
                      <a:pt x="67481" y="10195"/>
                    </a:cubicBezTo>
                    <a:cubicBezTo>
                      <a:pt x="67329" y="10074"/>
                      <a:pt x="67207" y="9952"/>
                      <a:pt x="67025" y="9831"/>
                    </a:cubicBezTo>
                    <a:cubicBezTo>
                      <a:pt x="66914" y="9748"/>
                      <a:pt x="66778" y="9614"/>
                      <a:pt x="66640" y="9614"/>
                    </a:cubicBezTo>
                    <a:cubicBezTo>
                      <a:pt x="66626" y="9614"/>
                      <a:pt x="66613" y="9615"/>
                      <a:pt x="66600" y="9618"/>
                    </a:cubicBezTo>
                    <a:cubicBezTo>
                      <a:pt x="66660" y="9344"/>
                      <a:pt x="66660" y="9071"/>
                      <a:pt x="66630" y="8798"/>
                    </a:cubicBezTo>
                    <a:lnTo>
                      <a:pt x="66630" y="8676"/>
                    </a:lnTo>
                    <a:cubicBezTo>
                      <a:pt x="66630" y="8691"/>
                      <a:pt x="66638" y="8699"/>
                      <a:pt x="66645" y="8699"/>
                    </a:cubicBezTo>
                    <a:cubicBezTo>
                      <a:pt x="66653" y="8699"/>
                      <a:pt x="66660" y="8691"/>
                      <a:pt x="66660" y="8676"/>
                    </a:cubicBezTo>
                    <a:cubicBezTo>
                      <a:pt x="66726" y="8690"/>
                      <a:pt x="66792" y="8697"/>
                      <a:pt x="66857" y="8697"/>
                    </a:cubicBezTo>
                    <a:cubicBezTo>
                      <a:pt x="67212" y="8697"/>
                      <a:pt x="67539" y="8493"/>
                      <a:pt x="67693" y="8160"/>
                    </a:cubicBezTo>
                    <a:cubicBezTo>
                      <a:pt x="67754" y="7977"/>
                      <a:pt x="67754" y="7765"/>
                      <a:pt x="67754" y="7552"/>
                    </a:cubicBezTo>
                    <a:cubicBezTo>
                      <a:pt x="67754" y="7430"/>
                      <a:pt x="67724" y="7278"/>
                      <a:pt x="67724" y="7187"/>
                    </a:cubicBezTo>
                    <a:lnTo>
                      <a:pt x="67724" y="7187"/>
                    </a:lnTo>
                    <a:cubicBezTo>
                      <a:pt x="67754" y="7278"/>
                      <a:pt x="67815" y="7400"/>
                      <a:pt x="67845" y="7491"/>
                    </a:cubicBezTo>
                    <a:cubicBezTo>
                      <a:pt x="67997" y="7795"/>
                      <a:pt x="68240" y="8038"/>
                      <a:pt x="68574" y="8190"/>
                    </a:cubicBezTo>
                    <a:cubicBezTo>
                      <a:pt x="68691" y="8237"/>
                      <a:pt x="68813" y="8261"/>
                      <a:pt x="68934" y="8261"/>
                    </a:cubicBezTo>
                    <a:cubicBezTo>
                      <a:pt x="69127" y="8261"/>
                      <a:pt x="69318" y="8199"/>
                      <a:pt x="69486" y="8068"/>
                    </a:cubicBezTo>
                    <a:cubicBezTo>
                      <a:pt x="69729" y="7856"/>
                      <a:pt x="69881" y="7582"/>
                      <a:pt x="69911" y="7248"/>
                    </a:cubicBezTo>
                    <a:cubicBezTo>
                      <a:pt x="69911" y="7187"/>
                      <a:pt x="69911" y="7096"/>
                      <a:pt x="69911" y="7005"/>
                    </a:cubicBezTo>
                    <a:cubicBezTo>
                      <a:pt x="69942" y="7066"/>
                      <a:pt x="70033" y="7127"/>
                      <a:pt x="70124" y="7157"/>
                    </a:cubicBezTo>
                    <a:lnTo>
                      <a:pt x="70489" y="7157"/>
                    </a:lnTo>
                    <a:cubicBezTo>
                      <a:pt x="70701" y="7127"/>
                      <a:pt x="70884" y="7005"/>
                      <a:pt x="71035" y="6883"/>
                    </a:cubicBezTo>
                    <a:close/>
                    <a:moveTo>
                      <a:pt x="6325" y="9185"/>
                    </a:moveTo>
                    <a:cubicBezTo>
                      <a:pt x="6381" y="9185"/>
                      <a:pt x="6440" y="9207"/>
                      <a:pt x="6502" y="9253"/>
                    </a:cubicBezTo>
                    <a:cubicBezTo>
                      <a:pt x="6776" y="9527"/>
                      <a:pt x="6928" y="9891"/>
                      <a:pt x="6989" y="10286"/>
                    </a:cubicBezTo>
                    <a:cubicBezTo>
                      <a:pt x="7049" y="10712"/>
                      <a:pt x="7049" y="11137"/>
                      <a:pt x="7110" y="11562"/>
                    </a:cubicBezTo>
                    <a:cubicBezTo>
                      <a:pt x="7201" y="12504"/>
                      <a:pt x="7353" y="13446"/>
                      <a:pt x="7475" y="14388"/>
                    </a:cubicBezTo>
                    <a:cubicBezTo>
                      <a:pt x="7627" y="15451"/>
                      <a:pt x="7809" y="16515"/>
                      <a:pt x="7870" y="17578"/>
                    </a:cubicBezTo>
                    <a:lnTo>
                      <a:pt x="7870" y="17609"/>
                    </a:lnTo>
                    <a:cubicBezTo>
                      <a:pt x="7473" y="17476"/>
                      <a:pt x="7053" y="17390"/>
                      <a:pt x="6630" y="17390"/>
                    </a:cubicBezTo>
                    <a:cubicBezTo>
                      <a:pt x="6567" y="17390"/>
                      <a:pt x="6504" y="17392"/>
                      <a:pt x="6442" y="17396"/>
                    </a:cubicBezTo>
                    <a:cubicBezTo>
                      <a:pt x="6472" y="16910"/>
                      <a:pt x="6411" y="16424"/>
                      <a:pt x="6290" y="15938"/>
                    </a:cubicBezTo>
                    <a:cubicBezTo>
                      <a:pt x="6168" y="15451"/>
                      <a:pt x="5986" y="14935"/>
                      <a:pt x="5804" y="14479"/>
                    </a:cubicBezTo>
                    <a:cubicBezTo>
                      <a:pt x="5712" y="14175"/>
                      <a:pt x="5561" y="13902"/>
                      <a:pt x="5378" y="13659"/>
                    </a:cubicBezTo>
                    <a:cubicBezTo>
                      <a:pt x="5409" y="13264"/>
                      <a:pt x="5439" y="12839"/>
                      <a:pt x="5469" y="12383"/>
                    </a:cubicBezTo>
                    <a:cubicBezTo>
                      <a:pt x="5500" y="11957"/>
                      <a:pt x="5500" y="11502"/>
                      <a:pt x="5561" y="11076"/>
                    </a:cubicBezTo>
                    <a:cubicBezTo>
                      <a:pt x="5588" y="10804"/>
                      <a:pt x="5835" y="9185"/>
                      <a:pt x="6325" y="9185"/>
                    </a:cubicBezTo>
                    <a:close/>
                    <a:moveTo>
                      <a:pt x="4428" y="13564"/>
                    </a:moveTo>
                    <a:cubicBezTo>
                      <a:pt x="4609" y="13564"/>
                      <a:pt x="4791" y="13617"/>
                      <a:pt x="4953" y="13720"/>
                    </a:cubicBezTo>
                    <a:cubicBezTo>
                      <a:pt x="5196" y="13963"/>
                      <a:pt x="5378" y="14266"/>
                      <a:pt x="5469" y="14601"/>
                    </a:cubicBezTo>
                    <a:cubicBezTo>
                      <a:pt x="5621" y="14996"/>
                      <a:pt x="5773" y="15421"/>
                      <a:pt x="5895" y="15846"/>
                    </a:cubicBezTo>
                    <a:cubicBezTo>
                      <a:pt x="5986" y="16272"/>
                      <a:pt x="6077" y="16697"/>
                      <a:pt x="6077" y="17122"/>
                    </a:cubicBezTo>
                    <a:cubicBezTo>
                      <a:pt x="6107" y="17274"/>
                      <a:pt x="6077" y="17426"/>
                      <a:pt x="6047" y="17578"/>
                    </a:cubicBezTo>
                    <a:cubicBezTo>
                      <a:pt x="5956" y="17669"/>
                      <a:pt x="5895" y="17761"/>
                      <a:pt x="5864" y="17852"/>
                    </a:cubicBezTo>
                    <a:cubicBezTo>
                      <a:pt x="5864" y="17912"/>
                      <a:pt x="5834" y="18004"/>
                      <a:pt x="5834" y="18064"/>
                    </a:cubicBezTo>
                    <a:cubicBezTo>
                      <a:pt x="5804" y="18095"/>
                      <a:pt x="5773" y="18155"/>
                      <a:pt x="5743" y="18186"/>
                    </a:cubicBezTo>
                    <a:cubicBezTo>
                      <a:pt x="5625" y="18304"/>
                      <a:pt x="5464" y="18365"/>
                      <a:pt x="5305" y="18365"/>
                    </a:cubicBezTo>
                    <a:cubicBezTo>
                      <a:pt x="5137" y="18365"/>
                      <a:pt x="4971" y="18296"/>
                      <a:pt x="4862" y="18155"/>
                    </a:cubicBezTo>
                    <a:cubicBezTo>
                      <a:pt x="4740" y="17973"/>
                      <a:pt x="4649" y="17821"/>
                      <a:pt x="4588" y="17639"/>
                    </a:cubicBezTo>
                    <a:cubicBezTo>
                      <a:pt x="4528" y="17426"/>
                      <a:pt x="4436" y="17214"/>
                      <a:pt x="4345" y="17001"/>
                    </a:cubicBezTo>
                    <a:cubicBezTo>
                      <a:pt x="4163" y="16515"/>
                      <a:pt x="3981" y="16029"/>
                      <a:pt x="3798" y="15543"/>
                    </a:cubicBezTo>
                    <a:lnTo>
                      <a:pt x="3555" y="14844"/>
                    </a:lnTo>
                    <a:cubicBezTo>
                      <a:pt x="3495" y="14631"/>
                      <a:pt x="3403" y="14449"/>
                      <a:pt x="3312" y="14266"/>
                    </a:cubicBezTo>
                    <a:cubicBezTo>
                      <a:pt x="3464" y="14084"/>
                      <a:pt x="3677" y="13902"/>
                      <a:pt x="3889" y="13780"/>
                    </a:cubicBezTo>
                    <a:lnTo>
                      <a:pt x="3889" y="13750"/>
                    </a:lnTo>
                    <a:cubicBezTo>
                      <a:pt x="4046" y="13624"/>
                      <a:pt x="4236" y="13564"/>
                      <a:pt x="4428" y="13564"/>
                    </a:cubicBezTo>
                    <a:close/>
                    <a:moveTo>
                      <a:pt x="735" y="15010"/>
                    </a:moveTo>
                    <a:cubicBezTo>
                      <a:pt x="932" y="15010"/>
                      <a:pt x="1115" y="15124"/>
                      <a:pt x="1216" y="15300"/>
                    </a:cubicBezTo>
                    <a:cubicBezTo>
                      <a:pt x="1246" y="15330"/>
                      <a:pt x="1246" y="15360"/>
                      <a:pt x="1277" y="15391"/>
                    </a:cubicBezTo>
                    <a:cubicBezTo>
                      <a:pt x="1277" y="15421"/>
                      <a:pt x="1277" y="15451"/>
                      <a:pt x="1277" y="15482"/>
                    </a:cubicBezTo>
                    <a:lnTo>
                      <a:pt x="1520" y="16089"/>
                    </a:lnTo>
                    <a:cubicBezTo>
                      <a:pt x="1611" y="16393"/>
                      <a:pt x="1702" y="16697"/>
                      <a:pt x="1763" y="17001"/>
                    </a:cubicBezTo>
                    <a:cubicBezTo>
                      <a:pt x="1823" y="17305"/>
                      <a:pt x="1884" y="17609"/>
                      <a:pt x="1884" y="17943"/>
                    </a:cubicBezTo>
                    <a:cubicBezTo>
                      <a:pt x="1884" y="18034"/>
                      <a:pt x="1945" y="18216"/>
                      <a:pt x="1854" y="18307"/>
                    </a:cubicBezTo>
                    <a:cubicBezTo>
                      <a:pt x="1763" y="18399"/>
                      <a:pt x="1641" y="18459"/>
                      <a:pt x="1520" y="18459"/>
                    </a:cubicBezTo>
                    <a:cubicBezTo>
                      <a:pt x="1471" y="18471"/>
                      <a:pt x="1422" y="18478"/>
                      <a:pt x="1375" y="18478"/>
                    </a:cubicBezTo>
                    <a:cubicBezTo>
                      <a:pt x="1184" y="18478"/>
                      <a:pt x="1009" y="18380"/>
                      <a:pt x="912" y="18186"/>
                    </a:cubicBezTo>
                    <a:cubicBezTo>
                      <a:pt x="790" y="17943"/>
                      <a:pt x="699" y="17700"/>
                      <a:pt x="639" y="17426"/>
                    </a:cubicBezTo>
                    <a:cubicBezTo>
                      <a:pt x="487" y="16849"/>
                      <a:pt x="365" y="16241"/>
                      <a:pt x="304" y="15634"/>
                    </a:cubicBezTo>
                    <a:cubicBezTo>
                      <a:pt x="335" y="15603"/>
                      <a:pt x="335" y="15573"/>
                      <a:pt x="335" y="15543"/>
                    </a:cubicBezTo>
                    <a:cubicBezTo>
                      <a:pt x="304" y="15300"/>
                      <a:pt x="426" y="15087"/>
                      <a:pt x="608" y="15026"/>
                    </a:cubicBezTo>
                    <a:cubicBezTo>
                      <a:pt x="651" y="15015"/>
                      <a:pt x="693" y="15010"/>
                      <a:pt x="735" y="15010"/>
                    </a:cubicBezTo>
                    <a:close/>
                    <a:moveTo>
                      <a:pt x="2517" y="14284"/>
                    </a:moveTo>
                    <a:cubicBezTo>
                      <a:pt x="2591" y="14284"/>
                      <a:pt x="2670" y="14306"/>
                      <a:pt x="2735" y="14327"/>
                    </a:cubicBezTo>
                    <a:lnTo>
                      <a:pt x="2796" y="14358"/>
                    </a:lnTo>
                    <a:cubicBezTo>
                      <a:pt x="2856" y="14388"/>
                      <a:pt x="2887" y="14449"/>
                      <a:pt x="2948" y="14510"/>
                    </a:cubicBezTo>
                    <a:cubicBezTo>
                      <a:pt x="2978" y="14540"/>
                      <a:pt x="2978" y="14601"/>
                      <a:pt x="3008" y="14661"/>
                    </a:cubicBezTo>
                    <a:cubicBezTo>
                      <a:pt x="3008" y="14722"/>
                      <a:pt x="3039" y="14783"/>
                      <a:pt x="3039" y="14844"/>
                    </a:cubicBezTo>
                    <a:cubicBezTo>
                      <a:pt x="3130" y="15117"/>
                      <a:pt x="3221" y="15360"/>
                      <a:pt x="3312" y="15634"/>
                    </a:cubicBezTo>
                    <a:cubicBezTo>
                      <a:pt x="3586" y="16241"/>
                      <a:pt x="3768" y="16879"/>
                      <a:pt x="3889" y="17548"/>
                    </a:cubicBezTo>
                    <a:cubicBezTo>
                      <a:pt x="3950" y="17821"/>
                      <a:pt x="3920" y="18125"/>
                      <a:pt x="3798" y="18399"/>
                    </a:cubicBezTo>
                    <a:cubicBezTo>
                      <a:pt x="3707" y="18642"/>
                      <a:pt x="3464" y="18824"/>
                      <a:pt x="3221" y="18854"/>
                    </a:cubicBezTo>
                    <a:cubicBezTo>
                      <a:pt x="2917" y="18824"/>
                      <a:pt x="2674" y="18642"/>
                      <a:pt x="2553" y="18399"/>
                    </a:cubicBezTo>
                    <a:lnTo>
                      <a:pt x="2218" y="17548"/>
                    </a:lnTo>
                    <a:cubicBezTo>
                      <a:pt x="2188" y="17517"/>
                      <a:pt x="2158" y="17517"/>
                      <a:pt x="2158" y="17487"/>
                    </a:cubicBezTo>
                    <a:cubicBezTo>
                      <a:pt x="2127" y="17305"/>
                      <a:pt x="2097" y="17153"/>
                      <a:pt x="2036" y="16971"/>
                    </a:cubicBezTo>
                    <a:cubicBezTo>
                      <a:pt x="1975" y="16606"/>
                      <a:pt x="1854" y="16211"/>
                      <a:pt x="1732" y="15846"/>
                    </a:cubicBezTo>
                    <a:cubicBezTo>
                      <a:pt x="1702" y="15694"/>
                      <a:pt x="1641" y="15573"/>
                      <a:pt x="1611" y="15421"/>
                    </a:cubicBezTo>
                    <a:cubicBezTo>
                      <a:pt x="1611" y="15148"/>
                      <a:pt x="1672" y="14874"/>
                      <a:pt x="1763" y="14631"/>
                    </a:cubicBezTo>
                    <a:cubicBezTo>
                      <a:pt x="1854" y="14418"/>
                      <a:pt x="2218" y="14327"/>
                      <a:pt x="2431" y="14297"/>
                    </a:cubicBezTo>
                    <a:cubicBezTo>
                      <a:pt x="2458" y="14288"/>
                      <a:pt x="2487" y="14284"/>
                      <a:pt x="2517" y="14284"/>
                    </a:cubicBezTo>
                    <a:close/>
                    <a:moveTo>
                      <a:pt x="40110" y="8653"/>
                    </a:moveTo>
                    <a:cubicBezTo>
                      <a:pt x="41206" y="8653"/>
                      <a:pt x="42301" y="8829"/>
                      <a:pt x="43357" y="9193"/>
                    </a:cubicBezTo>
                    <a:cubicBezTo>
                      <a:pt x="46912" y="10408"/>
                      <a:pt x="49494" y="13537"/>
                      <a:pt x="50011" y="17244"/>
                    </a:cubicBezTo>
                    <a:cubicBezTo>
                      <a:pt x="50071" y="17791"/>
                      <a:pt x="50102" y="18338"/>
                      <a:pt x="50102" y="18885"/>
                    </a:cubicBezTo>
                    <a:cubicBezTo>
                      <a:pt x="50132" y="19401"/>
                      <a:pt x="50102" y="19918"/>
                      <a:pt x="50011" y="20434"/>
                    </a:cubicBezTo>
                    <a:cubicBezTo>
                      <a:pt x="49950" y="20677"/>
                      <a:pt x="49889" y="20890"/>
                      <a:pt x="49798" y="21103"/>
                    </a:cubicBezTo>
                    <a:cubicBezTo>
                      <a:pt x="49828" y="20920"/>
                      <a:pt x="49828" y="20768"/>
                      <a:pt x="49798" y="20616"/>
                    </a:cubicBezTo>
                    <a:cubicBezTo>
                      <a:pt x="49798" y="20373"/>
                      <a:pt x="49767" y="20161"/>
                      <a:pt x="49707" y="19948"/>
                    </a:cubicBezTo>
                    <a:cubicBezTo>
                      <a:pt x="49585" y="19492"/>
                      <a:pt x="49403" y="19037"/>
                      <a:pt x="49190" y="18642"/>
                    </a:cubicBezTo>
                    <a:cubicBezTo>
                      <a:pt x="49172" y="18605"/>
                      <a:pt x="49143" y="18590"/>
                      <a:pt x="49112" y="18590"/>
                    </a:cubicBezTo>
                    <a:cubicBezTo>
                      <a:pt x="49042" y="18590"/>
                      <a:pt x="48965" y="18669"/>
                      <a:pt x="49008" y="18733"/>
                    </a:cubicBezTo>
                    <a:cubicBezTo>
                      <a:pt x="49190" y="19128"/>
                      <a:pt x="49342" y="19553"/>
                      <a:pt x="49464" y="19978"/>
                    </a:cubicBezTo>
                    <a:cubicBezTo>
                      <a:pt x="49494" y="20191"/>
                      <a:pt x="49524" y="20404"/>
                      <a:pt x="49555" y="20616"/>
                    </a:cubicBezTo>
                    <a:cubicBezTo>
                      <a:pt x="49555" y="20708"/>
                      <a:pt x="49555" y="20829"/>
                      <a:pt x="49555" y="20951"/>
                    </a:cubicBezTo>
                    <a:cubicBezTo>
                      <a:pt x="49524" y="21042"/>
                      <a:pt x="49555" y="21163"/>
                      <a:pt x="49585" y="21255"/>
                    </a:cubicBezTo>
                    <a:cubicBezTo>
                      <a:pt x="49585" y="21290"/>
                      <a:pt x="49606" y="21305"/>
                      <a:pt x="49636" y="21305"/>
                    </a:cubicBezTo>
                    <a:cubicBezTo>
                      <a:pt x="49656" y="21305"/>
                      <a:pt x="49682" y="21297"/>
                      <a:pt x="49707" y="21285"/>
                    </a:cubicBezTo>
                    <a:lnTo>
                      <a:pt x="49707" y="21285"/>
                    </a:lnTo>
                    <a:cubicBezTo>
                      <a:pt x="49585" y="21558"/>
                      <a:pt x="49433" y="21801"/>
                      <a:pt x="49251" y="22044"/>
                    </a:cubicBezTo>
                    <a:cubicBezTo>
                      <a:pt x="49251" y="21893"/>
                      <a:pt x="49281" y="21710"/>
                      <a:pt x="49281" y="21528"/>
                    </a:cubicBezTo>
                    <a:cubicBezTo>
                      <a:pt x="49281" y="21315"/>
                      <a:pt x="49281" y="21103"/>
                      <a:pt x="49251" y="20920"/>
                    </a:cubicBezTo>
                    <a:cubicBezTo>
                      <a:pt x="49251" y="20799"/>
                      <a:pt x="49221" y="20708"/>
                      <a:pt x="49190" y="20616"/>
                    </a:cubicBezTo>
                    <a:cubicBezTo>
                      <a:pt x="49160" y="20525"/>
                      <a:pt x="49129" y="20434"/>
                      <a:pt x="49069" y="20343"/>
                    </a:cubicBezTo>
                    <a:cubicBezTo>
                      <a:pt x="49056" y="20330"/>
                      <a:pt x="49033" y="20323"/>
                      <a:pt x="49010" y="20323"/>
                    </a:cubicBezTo>
                    <a:cubicBezTo>
                      <a:pt x="48978" y="20323"/>
                      <a:pt x="48947" y="20338"/>
                      <a:pt x="48947" y="20373"/>
                    </a:cubicBezTo>
                    <a:cubicBezTo>
                      <a:pt x="48917" y="20465"/>
                      <a:pt x="48917" y="20556"/>
                      <a:pt x="48947" y="20647"/>
                    </a:cubicBezTo>
                    <a:cubicBezTo>
                      <a:pt x="48947" y="20738"/>
                      <a:pt x="48978" y="20829"/>
                      <a:pt x="48978" y="20951"/>
                    </a:cubicBezTo>
                    <a:cubicBezTo>
                      <a:pt x="49008" y="21133"/>
                      <a:pt x="49008" y="21315"/>
                      <a:pt x="49008" y="21528"/>
                    </a:cubicBezTo>
                    <a:cubicBezTo>
                      <a:pt x="49008" y="21832"/>
                      <a:pt x="48978" y="22136"/>
                      <a:pt x="48917" y="22470"/>
                    </a:cubicBezTo>
                    <a:cubicBezTo>
                      <a:pt x="48765" y="22622"/>
                      <a:pt x="48613" y="22743"/>
                      <a:pt x="48491" y="22895"/>
                    </a:cubicBezTo>
                    <a:lnTo>
                      <a:pt x="48431" y="22956"/>
                    </a:lnTo>
                    <a:lnTo>
                      <a:pt x="48431" y="22895"/>
                    </a:lnTo>
                    <a:cubicBezTo>
                      <a:pt x="48491" y="22683"/>
                      <a:pt x="48522" y="22470"/>
                      <a:pt x="48552" y="22257"/>
                    </a:cubicBezTo>
                    <a:cubicBezTo>
                      <a:pt x="48583" y="22136"/>
                      <a:pt x="48583" y="22044"/>
                      <a:pt x="48613" y="21923"/>
                    </a:cubicBezTo>
                    <a:cubicBezTo>
                      <a:pt x="48613" y="21832"/>
                      <a:pt x="48643" y="21741"/>
                      <a:pt x="48552" y="21680"/>
                    </a:cubicBezTo>
                    <a:cubicBezTo>
                      <a:pt x="48552" y="21650"/>
                      <a:pt x="48491" y="21650"/>
                      <a:pt x="48461" y="21650"/>
                    </a:cubicBezTo>
                    <a:cubicBezTo>
                      <a:pt x="48309" y="21741"/>
                      <a:pt x="48309" y="22044"/>
                      <a:pt x="48279" y="22166"/>
                    </a:cubicBezTo>
                    <a:cubicBezTo>
                      <a:pt x="48218" y="22409"/>
                      <a:pt x="48188" y="22622"/>
                      <a:pt x="48157" y="22865"/>
                    </a:cubicBezTo>
                    <a:cubicBezTo>
                      <a:pt x="48127" y="22986"/>
                      <a:pt x="48096" y="23138"/>
                      <a:pt x="48066" y="23290"/>
                    </a:cubicBezTo>
                    <a:lnTo>
                      <a:pt x="47945" y="23381"/>
                    </a:lnTo>
                    <a:cubicBezTo>
                      <a:pt x="47884" y="23472"/>
                      <a:pt x="47884" y="23594"/>
                      <a:pt x="48005" y="23655"/>
                    </a:cubicBezTo>
                    <a:cubicBezTo>
                      <a:pt x="48005" y="23746"/>
                      <a:pt x="47975" y="23867"/>
                      <a:pt x="47945" y="23959"/>
                    </a:cubicBezTo>
                    <a:cubicBezTo>
                      <a:pt x="47762" y="23959"/>
                      <a:pt x="47610" y="23989"/>
                      <a:pt x="47458" y="24080"/>
                    </a:cubicBezTo>
                    <a:cubicBezTo>
                      <a:pt x="47458" y="23928"/>
                      <a:pt x="47458" y="23746"/>
                      <a:pt x="47458" y="23564"/>
                    </a:cubicBezTo>
                    <a:lnTo>
                      <a:pt x="47489" y="22591"/>
                    </a:lnTo>
                    <a:cubicBezTo>
                      <a:pt x="47519" y="22257"/>
                      <a:pt x="47519" y="21893"/>
                      <a:pt x="47489" y="21558"/>
                    </a:cubicBezTo>
                    <a:cubicBezTo>
                      <a:pt x="47489" y="21498"/>
                      <a:pt x="47428" y="21437"/>
                      <a:pt x="47367" y="21406"/>
                    </a:cubicBezTo>
                    <a:cubicBezTo>
                      <a:pt x="47276" y="21406"/>
                      <a:pt x="47215" y="21437"/>
                      <a:pt x="47185" y="21528"/>
                    </a:cubicBezTo>
                    <a:cubicBezTo>
                      <a:pt x="47155" y="21832"/>
                      <a:pt x="47155" y="22105"/>
                      <a:pt x="47155" y="22409"/>
                    </a:cubicBezTo>
                    <a:lnTo>
                      <a:pt x="47155" y="22561"/>
                    </a:lnTo>
                    <a:cubicBezTo>
                      <a:pt x="47124" y="22439"/>
                      <a:pt x="47063" y="22318"/>
                      <a:pt x="47003" y="22196"/>
                    </a:cubicBezTo>
                    <a:cubicBezTo>
                      <a:pt x="46760" y="21680"/>
                      <a:pt x="46395" y="21285"/>
                      <a:pt x="45939" y="21011"/>
                    </a:cubicBezTo>
                    <a:cubicBezTo>
                      <a:pt x="44906" y="20373"/>
                      <a:pt x="43630" y="20252"/>
                      <a:pt x="42445" y="20161"/>
                    </a:cubicBezTo>
                    <a:cubicBezTo>
                      <a:pt x="41200" y="20070"/>
                      <a:pt x="39923" y="20070"/>
                      <a:pt x="38708" y="19735"/>
                    </a:cubicBezTo>
                    <a:cubicBezTo>
                      <a:pt x="38131" y="19583"/>
                      <a:pt x="37584" y="19310"/>
                      <a:pt x="37098" y="19006"/>
                    </a:cubicBezTo>
                    <a:cubicBezTo>
                      <a:pt x="36642" y="18702"/>
                      <a:pt x="36247" y="18338"/>
                      <a:pt x="35913" y="17943"/>
                    </a:cubicBezTo>
                    <a:cubicBezTo>
                      <a:pt x="35518" y="17487"/>
                      <a:pt x="35153" y="16971"/>
                      <a:pt x="34880" y="16454"/>
                    </a:cubicBezTo>
                    <a:cubicBezTo>
                      <a:pt x="34546" y="15907"/>
                      <a:pt x="34272" y="15360"/>
                      <a:pt x="33999" y="14813"/>
                    </a:cubicBezTo>
                    <a:cubicBezTo>
                      <a:pt x="33978" y="14782"/>
                      <a:pt x="33949" y="14768"/>
                      <a:pt x="33922" y="14768"/>
                    </a:cubicBezTo>
                    <a:cubicBezTo>
                      <a:pt x="33872" y="14768"/>
                      <a:pt x="33827" y="14815"/>
                      <a:pt x="33847" y="14874"/>
                    </a:cubicBezTo>
                    <a:cubicBezTo>
                      <a:pt x="34151" y="15634"/>
                      <a:pt x="34515" y="16393"/>
                      <a:pt x="34941" y="17122"/>
                    </a:cubicBezTo>
                    <a:cubicBezTo>
                      <a:pt x="34880" y="17457"/>
                      <a:pt x="34910" y="17852"/>
                      <a:pt x="34850" y="18186"/>
                    </a:cubicBezTo>
                    <a:cubicBezTo>
                      <a:pt x="34789" y="18581"/>
                      <a:pt x="34698" y="18976"/>
                      <a:pt x="34546" y="19340"/>
                    </a:cubicBezTo>
                    <a:cubicBezTo>
                      <a:pt x="34333" y="19978"/>
                      <a:pt x="34029" y="20616"/>
                      <a:pt x="33665" y="21224"/>
                    </a:cubicBezTo>
                    <a:lnTo>
                      <a:pt x="33665" y="21133"/>
                    </a:lnTo>
                    <a:cubicBezTo>
                      <a:pt x="33665" y="20951"/>
                      <a:pt x="33665" y="20799"/>
                      <a:pt x="33695" y="20616"/>
                    </a:cubicBezTo>
                    <a:cubicBezTo>
                      <a:pt x="33695" y="20465"/>
                      <a:pt x="33695" y="20282"/>
                      <a:pt x="33665" y="20130"/>
                    </a:cubicBezTo>
                    <a:cubicBezTo>
                      <a:pt x="33649" y="20115"/>
                      <a:pt x="33627" y="20108"/>
                      <a:pt x="33604" y="20108"/>
                    </a:cubicBezTo>
                    <a:cubicBezTo>
                      <a:pt x="33581" y="20108"/>
                      <a:pt x="33558" y="20115"/>
                      <a:pt x="33543" y="20130"/>
                    </a:cubicBezTo>
                    <a:lnTo>
                      <a:pt x="33543" y="20161"/>
                    </a:lnTo>
                    <a:cubicBezTo>
                      <a:pt x="33482" y="20313"/>
                      <a:pt x="33452" y="20465"/>
                      <a:pt x="33452" y="20616"/>
                    </a:cubicBezTo>
                    <a:cubicBezTo>
                      <a:pt x="33452" y="20799"/>
                      <a:pt x="33452" y="20981"/>
                      <a:pt x="33452" y="21163"/>
                    </a:cubicBezTo>
                    <a:cubicBezTo>
                      <a:pt x="33422" y="21346"/>
                      <a:pt x="33452" y="21437"/>
                      <a:pt x="33452" y="21589"/>
                    </a:cubicBezTo>
                    <a:cubicBezTo>
                      <a:pt x="33361" y="22075"/>
                      <a:pt x="33330" y="22591"/>
                      <a:pt x="33361" y="23108"/>
                    </a:cubicBezTo>
                    <a:lnTo>
                      <a:pt x="33361" y="23959"/>
                    </a:lnTo>
                    <a:cubicBezTo>
                      <a:pt x="33270" y="23867"/>
                      <a:pt x="33148" y="23807"/>
                      <a:pt x="33027" y="23746"/>
                    </a:cubicBezTo>
                    <a:cubicBezTo>
                      <a:pt x="32996" y="23594"/>
                      <a:pt x="32966" y="23442"/>
                      <a:pt x="32935" y="23290"/>
                    </a:cubicBezTo>
                    <a:cubicBezTo>
                      <a:pt x="32905" y="23108"/>
                      <a:pt x="32875" y="22895"/>
                      <a:pt x="32814" y="22713"/>
                    </a:cubicBezTo>
                    <a:cubicBezTo>
                      <a:pt x="32814" y="22561"/>
                      <a:pt x="32784" y="22439"/>
                      <a:pt x="32753" y="22318"/>
                    </a:cubicBezTo>
                    <a:cubicBezTo>
                      <a:pt x="32723" y="22257"/>
                      <a:pt x="32723" y="22196"/>
                      <a:pt x="32723" y="22136"/>
                    </a:cubicBezTo>
                    <a:cubicBezTo>
                      <a:pt x="32692" y="21984"/>
                      <a:pt x="32662" y="21862"/>
                      <a:pt x="32662" y="21741"/>
                    </a:cubicBezTo>
                    <a:cubicBezTo>
                      <a:pt x="32601" y="21467"/>
                      <a:pt x="32571" y="21194"/>
                      <a:pt x="32510" y="20920"/>
                    </a:cubicBezTo>
                    <a:cubicBezTo>
                      <a:pt x="32480" y="20647"/>
                      <a:pt x="32419" y="20373"/>
                      <a:pt x="32389" y="20100"/>
                    </a:cubicBezTo>
                    <a:cubicBezTo>
                      <a:pt x="32389" y="19857"/>
                      <a:pt x="32297" y="19583"/>
                      <a:pt x="32176" y="19371"/>
                    </a:cubicBezTo>
                    <a:cubicBezTo>
                      <a:pt x="32161" y="19356"/>
                      <a:pt x="32138" y="19348"/>
                      <a:pt x="32115" y="19348"/>
                    </a:cubicBezTo>
                    <a:cubicBezTo>
                      <a:pt x="32092" y="19348"/>
                      <a:pt x="32070" y="19356"/>
                      <a:pt x="32054" y="19371"/>
                    </a:cubicBezTo>
                    <a:cubicBezTo>
                      <a:pt x="31994" y="19614"/>
                      <a:pt x="32024" y="19887"/>
                      <a:pt x="32085" y="20130"/>
                    </a:cubicBezTo>
                    <a:cubicBezTo>
                      <a:pt x="32145" y="20404"/>
                      <a:pt x="32176" y="20677"/>
                      <a:pt x="32237" y="20920"/>
                    </a:cubicBezTo>
                    <a:lnTo>
                      <a:pt x="32328" y="21589"/>
                    </a:lnTo>
                    <a:cubicBezTo>
                      <a:pt x="32328" y="21589"/>
                      <a:pt x="32328" y="21619"/>
                      <a:pt x="32328" y="21619"/>
                    </a:cubicBezTo>
                    <a:cubicBezTo>
                      <a:pt x="31295" y="19887"/>
                      <a:pt x="30930" y="17821"/>
                      <a:pt x="31295" y="15816"/>
                    </a:cubicBezTo>
                    <a:cubicBezTo>
                      <a:pt x="31386" y="15421"/>
                      <a:pt x="31477" y="15056"/>
                      <a:pt x="31599" y="14692"/>
                    </a:cubicBezTo>
                    <a:cubicBezTo>
                      <a:pt x="31781" y="14145"/>
                      <a:pt x="32085" y="13689"/>
                      <a:pt x="32480" y="13264"/>
                    </a:cubicBezTo>
                    <a:cubicBezTo>
                      <a:pt x="32662" y="13082"/>
                      <a:pt x="32875" y="12899"/>
                      <a:pt x="33087" y="12717"/>
                    </a:cubicBezTo>
                    <a:cubicBezTo>
                      <a:pt x="33330" y="12595"/>
                      <a:pt x="33543" y="12413"/>
                      <a:pt x="33725" y="12200"/>
                    </a:cubicBezTo>
                    <a:cubicBezTo>
                      <a:pt x="33752" y="12174"/>
                      <a:pt x="33733" y="12103"/>
                      <a:pt x="33688" y="12103"/>
                    </a:cubicBezTo>
                    <a:cubicBezTo>
                      <a:pt x="33681" y="12103"/>
                      <a:pt x="33673" y="12105"/>
                      <a:pt x="33665" y="12109"/>
                    </a:cubicBezTo>
                    <a:cubicBezTo>
                      <a:pt x="33573" y="12109"/>
                      <a:pt x="33513" y="12109"/>
                      <a:pt x="33452" y="12140"/>
                    </a:cubicBezTo>
                    <a:cubicBezTo>
                      <a:pt x="33634" y="11836"/>
                      <a:pt x="33847" y="11532"/>
                      <a:pt x="34060" y="11228"/>
                    </a:cubicBezTo>
                    <a:cubicBezTo>
                      <a:pt x="34941" y="10074"/>
                      <a:pt x="36217" y="9284"/>
                      <a:pt x="37645" y="8950"/>
                    </a:cubicBezTo>
                    <a:cubicBezTo>
                      <a:pt x="38455" y="8753"/>
                      <a:pt x="39283" y="8653"/>
                      <a:pt x="40110" y="8653"/>
                    </a:cubicBezTo>
                    <a:close/>
                    <a:moveTo>
                      <a:pt x="4284" y="17578"/>
                    </a:moveTo>
                    <a:cubicBezTo>
                      <a:pt x="4315" y="17700"/>
                      <a:pt x="4376" y="17821"/>
                      <a:pt x="4406" y="17973"/>
                    </a:cubicBezTo>
                    <a:cubicBezTo>
                      <a:pt x="4467" y="18155"/>
                      <a:pt x="4588" y="18338"/>
                      <a:pt x="4740" y="18490"/>
                    </a:cubicBezTo>
                    <a:cubicBezTo>
                      <a:pt x="4905" y="18638"/>
                      <a:pt x="5125" y="18715"/>
                      <a:pt x="5344" y="18715"/>
                    </a:cubicBezTo>
                    <a:cubicBezTo>
                      <a:pt x="5528" y="18715"/>
                      <a:pt x="5712" y="18661"/>
                      <a:pt x="5864" y="18550"/>
                    </a:cubicBezTo>
                    <a:lnTo>
                      <a:pt x="5925" y="18520"/>
                    </a:lnTo>
                    <a:lnTo>
                      <a:pt x="5925" y="18611"/>
                    </a:lnTo>
                    <a:cubicBezTo>
                      <a:pt x="6016" y="18885"/>
                      <a:pt x="6138" y="19158"/>
                      <a:pt x="6320" y="19371"/>
                    </a:cubicBezTo>
                    <a:cubicBezTo>
                      <a:pt x="6138" y="19401"/>
                      <a:pt x="6077" y="19614"/>
                      <a:pt x="5986" y="19735"/>
                    </a:cubicBezTo>
                    <a:cubicBezTo>
                      <a:pt x="5895" y="19918"/>
                      <a:pt x="5804" y="20100"/>
                      <a:pt x="5743" y="20282"/>
                    </a:cubicBezTo>
                    <a:cubicBezTo>
                      <a:pt x="5682" y="20465"/>
                      <a:pt x="5621" y="20647"/>
                      <a:pt x="5621" y="20860"/>
                    </a:cubicBezTo>
                    <a:cubicBezTo>
                      <a:pt x="5591" y="20951"/>
                      <a:pt x="5591" y="21042"/>
                      <a:pt x="5621" y="21163"/>
                    </a:cubicBezTo>
                    <a:cubicBezTo>
                      <a:pt x="5439" y="20951"/>
                      <a:pt x="5257" y="20768"/>
                      <a:pt x="5074" y="20586"/>
                    </a:cubicBezTo>
                    <a:cubicBezTo>
                      <a:pt x="4558" y="20039"/>
                      <a:pt x="3920" y="19644"/>
                      <a:pt x="3221" y="19401"/>
                    </a:cubicBezTo>
                    <a:cubicBezTo>
                      <a:pt x="3212" y="19399"/>
                      <a:pt x="3203" y="19398"/>
                      <a:pt x="3194" y="19398"/>
                    </a:cubicBezTo>
                    <a:cubicBezTo>
                      <a:pt x="3091" y="19398"/>
                      <a:pt x="3048" y="19555"/>
                      <a:pt x="3160" y="19583"/>
                    </a:cubicBezTo>
                    <a:cubicBezTo>
                      <a:pt x="3798" y="19887"/>
                      <a:pt x="4406" y="20313"/>
                      <a:pt x="4923" y="20829"/>
                    </a:cubicBezTo>
                    <a:cubicBezTo>
                      <a:pt x="5196" y="21103"/>
                      <a:pt x="5439" y="21406"/>
                      <a:pt x="5682" y="21710"/>
                    </a:cubicBezTo>
                    <a:cubicBezTo>
                      <a:pt x="5804" y="21862"/>
                      <a:pt x="5925" y="22044"/>
                      <a:pt x="6047" y="22196"/>
                    </a:cubicBezTo>
                    <a:cubicBezTo>
                      <a:pt x="6107" y="22348"/>
                      <a:pt x="6229" y="22500"/>
                      <a:pt x="6381" y="22622"/>
                    </a:cubicBezTo>
                    <a:cubicBezTo>
                      <a:pt x="6398" y="22627"/>
                      <a:pt x="6413" y="22630"/>
                      <a:pt x="6428" y="22630"/>
                    </a:cubicBezTo>
                    <a:cubicBezTo>
                      <a:pt x="6492" y="22630"/>
                      <a:pt x="6533" y="22580"/>
                      <a:pt x="6533" y="22531"/>
                    </a:cubicBezTo>
                    <a:cubicBezTo>
                      <a:pt x="6472" y="22318"/>
                      <a:pt x="6381" y="22166"/>
                      <a:pt x="6259" y="22014"/>
                    </a:cubicBezTo>
                    <a:cubicBezTo>
                      <a:pt x="6138" y="21832"/>
                      <a:pt x="6016" y="21680"/>
                      <a:pt x="5864" y="21498"/>
                    </a:cubicBezTo>
                    <a:lnTo>
                      <a:pt x="5834" y="21437"/>
                    </a:lnTo>
                    <a:cubicBezTo>
                      <a:pt x="5834" y="21437"/>
                      <a:pt x="5834" y="21406"/>
                      <a:pt x="5834" y="21406"/>
                    </a:cubicBezTo>
                    <a:cubicBezTo>
                      <a:pt x="5804" y="21042"/>
                      <a:pt x="5864" y="20708"/>
                      <a:pt x="6016" y="20373"/>
                    </a:cubicBezTo>
                    <a:cubicBezTo>
                      <a:pt x="6077" y="20222"/>
                      <a:pt x="6168" y="20070"/>
                      <a:pt x="6229" y="19887"/>
                    </a:cubicBezTo>
                    <a:cubicBezTo>
                      <a:pt x="6259" y="19827"/>
                      <a:pt x="6320" y="19735"/>
                      <a:pt x="6350" y="19675"/>
                    </a:cubicBezTo>
                    <a:cubicBezTo>
                      <a:pt x="6381" y="19644"/>
                      <a:pt x="6411" y="19583"/>
                      <a:pt x="6411" y="19553"/>
                    </a:cubicBezTo>
                    <a:cubicBezTo>
                      <a:pt x="6897" y="20100"/>
                      <a:pt x="7566" y="20465"/>
                      <a:pt x="8325" y="20556"/>
                    </a:cubicBezTo>
                    <a:cubicBezTo>
                      <a:pt x="8417" y="20556"/>
                      <a:pt x="8477" y="20465"/>
                      <a:pt x="8447" y="20404"/>
                    </a:cubicBezTo>
                    <a:cubicBezTo>
                      <a:pt x="8508" y="20373"/>
                      <a:pt x="8568" y="20313"/>
                      <a:pt x="8629" y="20282"/>
                    </a:cubicBezTo>
                    <a:cubicBezTo>
                      <a:pt x="8690" y="20222"/>
                      <a:pt x="8751" y="20191"/>
                      <a:pt x="8781" y="20130"/>
                    </a:cubicBezTo>
                    <a:cubicBezTo>
                      <a:pt x="8842" y="20070"/>
                      <a:pt x="8872" y="19978"/>
                      <a:pt x="8872" y="19887"/>
                    </a:cubicBezTo>
                    <a:cubicBezTo>
                      <a:pt x="8872" y="19887"/>
                      <a:pt x="8872" y="19887"/>
                      <a:pt x="8872" y="19857"/>
                    </a:cubicBezTo>
                    <a:cubicBezTo>
                      <a:pt x="8872" y="19827"/>
                      <a:pt x="8872" y="19796"/>
                      <a:pt x="8872" y="19796"/>
                    </a:cubicBezTo>
                    <a:cubicBezTo>
                      <a:pt x="8872" y="19752"/>
                      <a:pt x="8840" y="19723"/>
                      <a:pt x="8798" y="19723"/>
                    </a:cubicBezTo>
                    <a:cubicBezTo>
                      <a:pt x="8783" y="19723"/>
                      <a:pt x="8767" y="19727"/>
                      <a:pt x="8751" y="19735"/>
                    </a:cubicBezTo>
                    <a:lnTo>
                      <a:pt x="8720" y="19796"/>
                    </a:lnTo>
                    <a:cubicBezTo>
                      <a:pt x="8660" y="19827"/>
                      <a:pt x="8629" y="19857"/>
                      <a:pt x="8599" y="19918"/>
                    </a:cubicBezTo>
                    <a:cubicBezTo>
                      <a:pt x="8568" y="19978"/>
                      <a:pt x="8508" y="20009"/>
                      <a:pt x="8477" y="20039"/>
                    </a:cubicBezTo>
                    <a:lnTo>
                      <a:pt x="8447" y="20070"/>
                    </a:lnTo>
                    <a:lnTo>
                      <a:pt x="8356" y="20130"/>
                    </a:lnTo>
                    <a:cubicBezTo>
                      <a:pt x="8325" y="20161"/>
                      <a:pt x="8265" y="20191"/>
                      <a:pt x="8234" y="20222"/>
                    </a:cubicBezTo>
                    <a:cubicBezTo>
                      <a:pt x="7505" y="20009"/>
                      <a:pt x="6867" y="19523"/>
                      <a:pt x="6502" y="18854"/>
                    </a:cubicBezTo>
                    <a:cubicBezTo>
                      <a:pt x="6411" y="18642"/>
                      <a:pt x="6350" y="18429"/>
                      <a:pt x="6320" y="18216"/>
                    </a:cubicBezTo>
                    <a:cubicBezTo>
                      <a:pt x="6411" y="18095"/>
                      <a:pt x="6472" y="17943"/>
                      <a:pt x="6502" y="17761"/>
                    </a:cubicBezTo>
                    <a:cubicBezTo>
                      <a:pt x="6563" y="17761"/>
                      <a:pt x="6594" y="17730"/>
                      <a:pt x="6654" y="17730"/>
                    </a:cubicBezTo>
                    <a:cubicBezTo>
                      <a:pt x="6719" y="17722"/>
                      <a:pt x="6787" y="17718"/>
                      <a:pt x="6855" y="17718"/>
                    </a:cubicBezTo>
                    <a:cubicBezTo>
                      <a:pt x="7042" y="17718"/>
                      <a:pt x="7236" y="17746"/>
                      <a:pt x="7414" y="17791"/>
                    </a:cubicBezTo>
                    <a:cubicBezTo>
                      <a:pt x="7657" y="17852"/>
                      <a:pt x="7900" y="17912"/>
                      <a:pt x="8173" y="17973"/>
                    </a:cubicBezTo>
                    <a:cubicBezTo>
                      <a:pt x="8690" y="18034"/>
                      <a:pt x="9206" y="18095"/>
                      <a:pt x="9693" y="18155"/>
                    </a:cubicBezTo>
                    <a:cubicBezTo>
                      <a:pt x="9966" y="18186"/>
                      <a:pt x="10209" y="18216"/>
                      <a:pt x="10452" y="18277"/>
                    </a:cubicBezTo>
                    <a:cubicBezTo>
                      <a:pt x="10665" y="18338"/>
                      <a:pt x="10726" y="18642"/>
                      <a:pt x="10817" y="18824"/>
                    </a:cubicBezTo>
                    <a:cubicBezTo>
                      <a:pt x="10878" y="19037"/>
                      <a:pt x="10999" y="19310"/>
                      <a:pt x="11090" y="19583"/>
                    </a:cubicBezTo>
                    <a:cubicBezTo>
                      <a:pt x="11212" y="19796"/>
                      <a:pt x="11242" y="20070"/>
                      <a:pt x="11181" y="20313"/>
                    </a:cubicBezTo>
                    <a:cubicBezTo>
                      <a:pt x="11090" y="20525"/>
                      <a:pt x="10938" y="20738"/>
                      <a:pt x="10817" y="20890"/>
                    </a:cubicBezTo>
                    <a:cubicBezTo>
                      <a:pt x="10665" y="21103"/>
                      <a:pt x="10543" y="21285"/>
                      <a:pt x="10391" y="21437"/>
                    </a:cubicBezTo>
                    <a:cubicBezTo>
                      <a:pt x="10057" y="21832"/>
                      <a:pt x="9693" y="22196"/>
                      <a:pt x="9328" y="22591"/>
                    </a:cubicBezTo>
                    <a:cubicBezTo>
                      <a:pt x="8963" y="22956"/>
                      <a:pt x="8629" y="23351"/>
                      <a:pt x="8356" y="23807"/>
                    </a:cubicBezTo>
                    <a:cubicBezTo>
                      <a:pt x="8291" y="23915"/>
                      <a:pt x="8396" y="24008"/>
                      <a:pt x="8495" y="24008"/>
                    </a:cubicBezTo>
                    <a:cubicBezTo>
                      <a:pt x="8534" y="24008"/>
                      <a:pt x="8573" y="23993"/>
                      <a:pt x="8599" y="23959"/>
                    </a:cubicBezTo>
                    <a:cubicBezTo>
                      <a:pt x="8720" y="23837"/>
                      <a:pt x="8781" y="23746"/>
                      <a:pt x="8872" y="23655"/>
                    </a:cubicBezTo>
                    <a:lnTo>
                      <a:pt x="8872" y="23776"/>
                    </a:lnTo>
                    <a:cubicBezTo>
                      <a:pt x="8872" y="23807"/>
                      <a:pt x="8842" y="23959"/>
                      <a:pt x="8842" y="24050"/>
                    </a:cubicBezTo>
                    <a:cubicBezTo>
                      <a:pt x="8842" y="24080"/>
                      <a:pt x="8842" y="24141"/>
                      <a:pt x="8842" y="24202"/>
                    </a:cubicBezTo>
                    <a:lnTo>
                      <a:pt x="8538" y="24323"/>
                    </a:lnTo>
                    <a:cubicBezTo>
                      <a:pt x="8052" y="24475"/>
                      <a:pt x="7535" y="24597"/>
                      <a:pt x="7019" y="24657"/>
                    </a:cubicBezTo>
                    <a:cubicBezTo>
                      <a:pt x="6594" y="24706"/>
                      <a:pt x="6173" y="24730"/>
                      <a:pt x="5754" y="24730"/>
                    </a:cubicBezTo>
                    <a:cubicBezTo>
                      <a:pt x="5124" y="24730"/>
                      <a:pt x="4497" y="24676"/>
                      <a:pt x="3859" y="24566"/>
                    </a:cubicBezTo>
                    <a:lnTo>
                      <a:pt x="3646" y="24536"/>
                    </a:lnTo>
                    <a:cubicBezTo>
                      <a:pt x="3646" y="24445"/>
                      <a:pt x="3616" y="24354"/>
                      <a:pt x="3586" y="24293"/>
                    </a:cubicBezTo>
                    <a:cubicBezTo>
                      <a:pt x="3555" y="24202"/>
                      <a:pt x="3525" y="24111"/>
                      <a:pt x="3525" y="24019"/>
                    </a:cubicBezTo>
                    <a:cubicBezTo>
                      <a:pt x="3525" y="23989"/>
                      <a:pt x="3495" y="23959"/>
                      <a:pt x="3495" y="23928"/>
                    </a:cubicBezTo>
                    <a:lnTo>
                      <a:pt x="3495" y="23928"/>
                    </a:lnTo>
                    <a:cubicBezTo>
                      <a:pt x="3707" y="23959"/>
                      <a:pt x="3950" y="23989"/>
                      <a:pt x="4163" y="23989"/>
                    </a:cubicBezTo>
                    <a:cubicBezTo>
                      <a:pt x="4315" y="24019"/>
                      <a:pt x="4467" y="24019"/>
                      <a:pt x="4588" y="24050"/>
                    </a:cubicBezTo>
                    <a:lnTo>
                      <a:pt x="4801" y="24111"/>
                    </a:lnTo>
                    <a:lnTo>
                      <a:pt x="5014" y="24111"/>
                    </a:lnTo>
                    <a:cubicBezTo>
                      <a:pt x="5135" y="24111"/>
                      <a:pt x="5226" y="23959"/>
                      <a:pt x="5135" y="23898"/>
                    </a:cubicBezTo>
                    <a:cubicBezTo>
                      <a:pt x="5044" y="23807"/>
                      <a:pt x="4953" y="23746"/>
                      <a:pt x="4862" y="23716"/>
                    </a:cubicBezTo>
                    <a:cubicBezTo>
                      <a:pt x="4740" y="23685"/>
                      <a:pt x="4588" y="23655"/>
                      <a:pt x="4467" y="23655"/>
                    </a:cubicBezTo>
                    <a:cubicBezTo>
                      <a:pt x="4224" y="23624"/>
                      <a:pt x="3981" y="23624"/>
                      <a:pt x="3768" y="23594"/>
                    </a:cubicBezTo>
                    <a:cubicBezTo>
                      <a:pt x="3730" y="23597"/>
                      <a:pt x="3691" y="23598"/>
                      <a:pt x="3653" y="23598"/>
                    </a:cubicBezTo>
                    <a:cubicBezTo>
                      <a:pt x="3237" y="23598"/>
                      <a:pt x="2828" y="23447"/>
                      <a:pt x="2522" y="23169"/>
                    </a:cubicBezTo>
                    <a:cubicBezTo>
                      <a:pt x="2370" y="22986"/>
                      <a:pt x="2249" y="22774"/>
                      <a:pt x="2188" y="22531"/>
                    </a:cubicBezTo>
                    <a:cubicBezTo>
                      <a:pt x="2067" y="22288"/>
                      <a:pt x="1975" y="22044"/>
                      <a:pt x="1884" y="21801"/>
                    </a:cubicBezTo>
                    <a:cubicBezTo>
                      <a:pt x="1702" y="21315"/>
                      <a:pt x="1550" y="20799"/>
                      <a:pt x="1428" y="20313"/>
                    </a:cubicBezTo>
                    <a:cubicBezTo>
                      <a:pt x="1368" y="20009"/>
                      <a:pt x="1277" y="19705"/>
                      <a:pt x="1216" y="19432"/>
                    </a:cubicBezTo>
                    <a:cubicBezTo>
                      <a:pt x="1185" y="19189"/>
                      <a:pt x="1125" y="18945"/>
                      <a:pt x="1064" y="18702"/>
                    </a:cubicBezTo>
                    <a:lnTo>
                      <a:pt x="1064" y="18702"/>
                    </a:lnTo>
                    <a:cubicBezTo>
                      <a:pt x="1195" y="18740"/>
                      <a:pt x="1327" y="18766"/>
                      <a:pt x="1458" y="18766"/>
                    </a:cubicBezTo>
                    <a:cubicBezTo>
                      <a:pt x="1539" y="18766"/>
                      <a:pt x="1621" y="18756"/>
                      <a:pt x="1702" y="18733"/>
                    </a:cubicBezTo>
                    <a:cubicBezTo>
                      <a:pt x="1823" y="18702"/>
                      <a:pt x="1945" y="18642"/>
                      <a:pt x="2067" y="18550"/>
                    </a:cubicBezTo>
                    <a:cubicBezTo>
                      <a:pt x="2127" y="18490"/>
                      <a:pt x="2158" y="18429"/>
                      <a:pt x="2188" y="18338"/>
                    </a:cubicBezTo>
                    <a:cubicBezTo>
                      <a:pt x="2218" y="18399"/>
                      <a:pt x="2279" y="18490"/>
                      <a:pt x="2310" y="18550"/>
                    </a:cubicBezTo>
                    <a:cubicBezTo>
                      <a:pt x="2461" y="18824"/>
                      <a:pt x="2735" y="19037"/>
                      <a:pt x="3039" y="19128"/>
                    </a:cubicBezTo>
                    <a:cubicBezTo>
                      <a:pt x="3100" y="19140"/>
                      <a:pt x="3162" y="19146"/>
                      <a:pt x="3224" y="19146"/>
                    </a:cubicBezTo>
                    <a:cubicBezTo>
                      <a:pt x="3473" y="19146"/>
                      <a:pt x="3725" y="19049"/>
                      <a:pt x="3920" y="18854"/>
                    </a:cubicBezTo>
                    <a:cubicBezTo>
                      <a:pt x="4133" y="18581"/>
                      <a:pt x="4254" y="18277"/>
                      <a:pt x="4284" y="17912"/>
                    </a:cubicBezTo>
                    <a:cubicBezTo>
                      <a:pt x="4284" y="17821"/>
                      <a:pt x="4284" y="17700"/>
                      <a:pt x="4284" y="17578"/>
                    </a:cubicBezTo>
                    <a:close/>
                    <a:moveTo>
                      <a:pt x="32908" y="24060"/>
                    </a:moveTo>
                    <a:cubicBezTo>
                      <a:pt x="32972" y="24060"/>
                      <a:pt x="33042" y="24084"/>
                      <a:pt x="33118" y="24141"/>
                    </a:cubicBezTo>
                    <a:cubicBezTo>
                      <a:pt x="33270" y="24293"/>
                      <a:pt x="33361" y="24475"/>
                      <a:pt x="33391" y="24688"/>
                    </a:cubicBezTo>
                    <a:lnTo>
                      <a:pt x="33391" y="24809"/>
                    </a:lnTo>
                    <a:cubicBezTo>
                      <a:pt x="33391" y="25569"/>
                      <a:pt x="33422" y="26298"/>
                      <a:pt x="33452" y="27058"/>
                    </a:cubicBezTo>
                    <a:lnTo>
                      <a:pt x="33391" y="26997"/>
                    </a:lnTo>
                    <a:lnTo>
                      <a:pt x="33361" y="26966"/>
                    </a:lnTo>
                    <a:lnTo>
                      <a:pt x="33361" y="26936"/>
                    </a:lnTo>
                    <a:cubicBezTo>
                      <a:pt x="33391" y="26875"/>
                      <a:pt x="33361" y="26815"/>
                      <a:pt x="33330" y="26784"/>
                    </a:cubicBezTo>
                    <a:lnTo>
                      <a:pt x="32814" y="26268"/>
                    </a:lnTo>
                    <a:cubicBezTo>
                      <a:pt x="32662" y="26116"/>
                      <a:pt x="32510" y="25933"/>
                      <a:pt x="32449" y="25751"/>
                    </a:cubicBezTo>
                    <a:cubicBezTo>
                      <a:pt x="32389" y="25569"/>
                      <a:pt x="32358" y="25356"/>
                      <a:pt x="32389" y="25174"/>
                    </a:cubicBezTo>
                    <a:cubicBezTo>
                      <a:pt x="32389" y="24992"/>
                      <a:pt x="32389" y="24809"/>
                      <a:pt x="32419" y="24657"/>
                    </a:cubicBezTo>
                    <a:cubicBezTo>
                      <a:pt x="32491" y="24416"/>
                      <a:pt x="32659" y="24060"/>
                      <a:pt x="32908" y="24060"/>
                    </a:cubicBezTo>
                    <a:close/>
                    <a:moveTo>
                      <a:pt x="47954" y="24317"/>
                    </a:moveTo>
                    <a:cubicBezTo>
                      <a:pt x="48112" y="24317"/>
                      <a:pt x="48260" y="24404"/>
                      <a:pt x="48339" y="24536"/>
                    </a:cubicBezTo>
                    <a:cubicBezTo>
                      <a:pt x="48552" y="24840"/>
                      <a:pt x="48400" y="25326"/>
                      <a:pt x="48309" y="25690"/>
                    </a:cubicBezTo>
                    <a:cubicBezTo>
                      <a:pt x="48188" y="26025"/>
                      <a:pt x="48036" y="26389"/>
                      <a:pt x="47823" y="26693"/>
                    </a:cubicBezTo>
                    <a:cubicBezTo>
                      <a:pt x="47701" y="26845"/>
                      <a:pt x="47580" y="26997"/>
                      <a:pt x="47458" y="27149"/>
                    </a:cubicBezTo>
                    <a:cubicBezTo>
                      <a:pt x="47398" y="27210"/>
                      <a:pt x="47367" y="27240"/>
                      <a:pt x="47306" y="27301"/>
                    </a:cubicBezTo>
                    <a:lnTo>
                      <a:pt x="47306" y="27179"/>
                    </a:lnTo>
                    <a:cubicBezTo>
                      <a:pt x="47367" y="26328"/>
                      <a:pt x="47398" y="25447"/>
                      <a:pt x="47458" y="24597"/>
                    </a:cubicBezTo>
                    <a:cubicBezTo>
                      <a:pt x="47550" y="24445"/>
                      <a:pt x="47701" y="24354"/>
                      <a:pt x="47884" y="24323"/>
                    </a:cubicBezTo>
                    <a:cubicBezTo>
                      <a:pt x="47907" y="24319"/>
                      <a:pt x="47931" y="24317"/>
                      <a:pt x="47954" y="24317"/>
                    </a:cubicBezTo>
                    <a:close/>
                    <a:moveTo>
                      <a:pt x="35153" y="17457"/>
                    </a:moveTo>
                    <a:lnTo>
                      <a:pt x="35153" y="17457"/>
                    </a:lnTo>
                    <a:cubicBezTo>
                      <a:pt x="35214" y="17548"/>
                      <a:pt x="35275" y="17639"/>
                      <a:pt x="35336" y="17730"/>
                    </a:cubicBezTo>
                    <a:cubicBezTo>
                      <a:pt x="35974" y="18642"/>
                      <a:pt x="36855" y="19340"/>
                      <a:pt x="37857" y="19766"/>
                    </a:cubicBezTo>
                    <a:cubicBezTo>
                      <a:pt x="38982" y="20191"/>
                      <a:pt x="40197" y="20404"/>
                      <a:pt x="41412" y="20404"/>
                    </a:cubicBezTo>
                    <a:cubicBezTo>
                      <a:pt x="42658" y="20495"/>
                      <a:pt x="43934" y="20525"/>
                      <a:pt x="45119" y="20981"/>
                    </a:cubicBezTo>
                    <a:cubicBezTo>
                      <a:pt x="45666" y="21163"/>
                      <a:pt x="46152" y="21498"/>
                      <a:pt x="46486" y="21984"/>
                    </a:cubicBezTo>
                    <a:cubicBezTo>
                      <a:pt x="46820" y="22561"/>
                      <a:pt x="47003" y="23229"/>
                      <a:pt x="47033" y="23898"/>
                    </a:cubicBezTo>
                    <a:cubicBezTo>
                      <a:pt x="47033" y="23959"/>
                      <a:pt x="47063" y="23989"/>
                      <a:pt x="47124" y="24019"/>
                    </a:cubicBezTo>
                    <a:cubicBezTo>
                      <a:pt x="47124" y="24384"/>
                      <a:pt x="47124" y="24749"/>
                      <a:pt x="47094" y="25083"/>
                    </a:cubicBezTo>
                    <a:cubicBezTo>
                      <a:pt x="47033" y="26268"/>
                      <a:pt x="46972" y="27483"/>
                      <a:pt x="46881" y="28668"/>
                    </a:cubicBezTo>
                    <a:cubicBezTo>
                      <a:pt x="46820" y="29184"/>
                      <a:pt x="46790" y="29731"/>
                      <a:pt x="46729" y="30248"/>
                    </a:cubicBezTo>
                    <a:cubicBezTo>
                      <a:pt x="46608" y="30461"/>
                      <a:pt x="46517" y="30734"/>
                      <a:pt x="46365" y="30947"/>
                    </a:cubicBezTo>
                    <a:cubicBezTo>
                      <a:pt x="46213" y="31159"/>
                      <a:pt x="46061" y="31342"/>
                      <a:pt x="45878" y="31554"/>
                    </a:cubicBezTo>
                    <a:cubicBezTo>
                      <a:pt x="45514" y="31919"/>
                      <a:pt x="45089" y="32253"/>
                      <a:pt x="44633" y="32557"/>
                    </a:cubicBezTo>
                    <a:cubicBezTo>
                      <a:pt x="43569" y="33225"/>
                      <a:pt x="42445" y="33772"/>
                      <a:pt x="41260" y="34198"/>
                    </a:cubicBezTo>
                    <a:cubicBezTo>
                      <a:pt x="40926" y="34350"/>
                      <a:pt x="40622" y="34441"/>
                      <a:pt x="40288" y="34501"/>
                    </a:cubicBezTo>
                    <a:lnTo>
                      <a:pt x="40136" y="34532"/>
                    </a:lnTo>
                    <a:cubicBezTo>
                      <a:pt x="40075" y="34517"/>
                      <a:pt x="40015" y="34509"/>
                      <a:pt x="39958" y="34509"/>
                    </a:cubicBezTo>
                    <a:cubicBezTo>
                      <a:pt x="39901" y="34509"/>
                      <a:pt x="39848" y="34517"/>
                      <a:pt x="39802" y="34532"/>
                    </a:cubicBezTo>
                    <a:cubicBezTo>
                      <a:pt x="39680" y="34532"/>
                      <a:pt x="39528" y="34532"/>
                      <a:pt x="39407" y="34501"/>
                    </a:cubicBezTo>
                    <a:lnTo>
                      <a:pt x="39255" y="34501"/>
                    </a:lnTo>
                    <a:cubicBezTo>
                      <a:pt x="39255" y="34471"/>
                      <a:pt x="39225" y="34471"/>
                      <a:pt x="39194" y="34441"/>
                    </a:cubicBezTo>
                    <a:cubicBezTo>
                      <a:pt x="38283" y="34106"/>
                      <a:pt x="37402" y="33651"/>
                      <a:pt x="36581" y="33104"/>
                    </a:cubicBezTo>
                    <a:cubicBezTo>
                      <a:pt x="35791" y="32587"/>
                      <a:pt x="35093" y="31949"/>
                      <a:pt x="34515" y="31159"/>
                    </a:cubicBezTo>
                    <a:cubicBezTo>
                      <a:pt x="33938" y="30309"/>
                      <a:pt x="33877" y="29306"/>
                      <a:pt x="33786" y="28334"/>
                    </a:cubicBezTo>
                    <a:cubicBezTo>
                      <a:pt x="33695" y="27270"/>
                      <a:pt x="33665" y="26177"/>
                      <a:pt x="33634" y="25113"/>
                    </a:cubicBezTo>
                    <a:lnTo>
                      <a:pt x="33634" y="23290"/>
                    </a:lnTo>
                    <a:cubicBezTo>
                      <a:pt x="33634" y="22804"/>
                      <a:pt x="33665" y="22318"/>
                      <a:pt x="33665" y="21801"/>
                    </a:cubicBezTo>
                    <a:lnTo>
                      <a:pt x="33665" y="21589"/>
                    </a:lnTo>
                    <a:cubicBezTo>
                      <a:pt x="33908" y="21255"/>
                      <a:pt x="34120" y="20920"/>
                      <a:pt x="34333" y="20556"/>
                    </a:cubicBezTo>
                    <a:cubicBezTo>
                      <a:pt x="34515" y="20191"/>
                      <a:pt x="34698" y="19796"/>
                      <a:pt x="34819" y="19401"/>
                    </a:cubicBezTo>
                    <a:cubicBezTo>
                      <a:pt x="34971" y="19037"/>
                      <a:pt x="35062" y="18642"/>
                      <a:pt x="35123" y="18216"/>
                    </a:cubicBezTo>
                    <a:cubicBezTo>
                      <a:pt x="35153" y="17973"/>
                      <a:pt x="35184" y="17730"/>
                      <a:pt x="35153" y="17457"/>
                    </a:cubicBezTo>
                    <a:close/>
                    <a:moveTo>
                      <a:pt x="46334" y="31585"/>
                    </a:moveTo>
                    <a:cubicBezTo>
                      <a:pt x="46334" y="31706"/>
                      <a:pt x="46334" y="31797"/>
                      <a:pt x="46334" y="31919"/>
                    </a:cubicBezTo>
                    <a:cubicBezTo>
                      <a:pt x="46334" y="32162"/>
                      <a:pt x="46304" y="32375"/>
                      <a:pt x="46273" y="32618"/>
                    </a:cubicBezTo>
                    <a:lnTo>
                      <a:pt x="46182" y="34046"/>
                    </a:lnTo>
                    <a:cubicBezTo>
                      <a:pt x="46152" y="34501"/>
                      <a:pt x="46122" y="34988"/>
                      <a:pt x="46091" y="35443"/>
                    </a:cubicBezTo>
                    <a:cubicBezTo>
                      <a:pt x="46061" y="35929"/>
                      <a:pt x="46000" y="36324"/>
                      <a:pt x="46030" y="36750"/>
                    </a:cubicBezTo>
                    <a:cubicBezTo>
                      <a:pt x="45696" y="37023"/>
                      <a:pt x="45392" y="37297"/>
                      <a:pt x="45089" y="37570"/>
                    </a:cubicBezTo>
                    <a:lnTo>
                      <a:pt x="44086" y="38451"/>
                    </a:lnTo>
                    <a:cubicBezTo>
                      <a:pt x="43387" y="38998"/>
                      <a:pt x="42719" y="39575"/>
                      <a:pt x="42020" y="40122"/>
                    </a:cubicBezTo>
                    <a:lnTo>
                      <a:pt x="41443" y="40578"/>
                    </a:lnTo>
                    <a:cubicBezTo>
                      <a:pt x="41321" y="40669"/>
                      <a:pt x="41200" y="40791"/>
                      <a:pt x="41078" y="40882"/>
                    </a:cubicBezTo>
                    <a:cubicBezTo>
                      <a:pt x="40562" y="40396"/>
                      <a:pt x="39984" y="39940"/>
                      <a:pt x="39437" y="39484"/>
                    </a:cubicBezTo>
                    <a:cubicBezTo>
                      <a:pt x="38890" y="38998"/>
                      <a:pt x="38344" y="38542"/>
                      <a:pt x="37797" y="38056"/>
                    </a:cubicBezTo>
                    <a:cubicBezTo>
                      <a:pt x="37250" y="37570"/>
                      <a:pt x="36764" y="37175"/>
                      <a:pt x="36308" y="36689"/>
                    </a:cubicBezTo>
                    <a:cubicBezTo>
                      <a:pt x="36065" y="36446"/>
                      <a:pt x="35913" y="36172"/>
                      <a:pt x="35822" y="35869"/>
                    </a:cubicBezTo>
                    <a:cubicBezTo>
                      <a:pt x="35761" y="35534"/>
                      <a:pt x="35700" y="35170"/>
                      <a:pt x="35700" y="34836"/>
                    </a:cubicBezTo>
                    <a:cubicBezTo>
                      <a:pt x="35670" y="34410"/>
                      <a:pt x="35639" y="33985"/>
                      <a:pt x="35579" y="33590"/>
                    </a:cubicBezTo>
                    <a:lnTo>
                      <a:pt x="35518" y="32982"/>
                    </a:lnTo>
                    <a:cubicBezTo>
                      <a:pt x="35518" y="32891"/>
                      <a:pt x="35518" y="32770"/>
                      <a:pt x="35488" y="32678"/>
                    </a:cubicBezTo>
                    <a:lnTo>
                      <a:pt x="35488" y="32678"/>
                    </a:lnTo>
                    <a:cubicBezTo>
                      <a:pt x="35700" y="32830"/>
                      <a:pt x="35883" y="32982"/>
                      <a:pt x="36095" y="33134"/>
                    </a:cubicBezTo>
                    <a:cubicBezTo>
                      <a:pt x="36612" y="33529"/>
                      <a:pt x="37159" y="33863"/>
                      <a:pt x="37706" y="34167"/>
                    </a:cubicBezTo>
                    <a:lnTo>
                      <a:pt x="37645" y="34198"/>
                    </a:lnTo>
                    <a:lnTo>
                      <a:pt x="37554" y="34258"/>
                    </a:lnTo>
                    <a:cubicBezTo>
                      <a:pt x="37493" y="34258"/>
                      <a:pt x="37462" y="34289"/>
                      <a:pt x="37432" y="34319"/>
                    </a:cubicBezTo>
                    <a:cubicBezTo>
                      <a:pt x="37371" y="34380"/>
                      <a:pt x="37402" y="34471"/>
                      <a:pt x="37462" y="34501"/>
                    </a:cubicBezTo>
                    <a:cubicBezTo>
                      <a:pt x="37478" y="34517"/>
                      <a:pt x="37493" y="34524"/>
                      <a:pt x="37504" y="34524"/>
                    </a:cubicBezTo>
                    <a:cubicBezTo>
                      <a:pt x="37516" y="34524"/>
                      <a:pt x="37523" y="34517"/>
                      <a:pt x="37523" y="34501"/>
                    </a:cubicBezTo>
                    <a:lnTo>
                      <a:pt x="37614" y="34501"/>
                    </a:lnTo>
                    <a:cubicBezTo>
                      <a:pt x="37675" y="34471"/>
                      <a:pt x="37706" y="34441"/>
                      <a:pt x="37766" y="34410"/>
                    </a:cubicBezTo>
                    <a:cubicBezTo>
                      <a:pt x="37797" y="34380"/>
                      <a:pt x="37857" y="34380"/>
                      <a:pt x="37888" y="34380"/>
                    </a:cubicBezTo>
                    <a:cubicBezTo>
                      <a:pt x="37949" y="34350"/>
                      <a:pt x="37949" y="34319"/>
                      <a:pt x="37979" y="34289"/>
                    </a:cubicBezTo>
                    <a:cubicBezTo>
                      <a:pt x="38101" y="34380"/>
                      <a:pt x="38252" y="34441"/>
                      <a:pt x="38374" y="34501"/>
                    </a:cubicBezTo>
                    <a:lnTo>
                      <a:pt x="38344" y="34532"/>
                    </a:lnTo>
                    <a:cubicBezTo>
                      <a:pt x="38313" y="34562"/>
                      <a:pt x="38283" y="34623"/>
                      <a:pt x="38252" y="34653"/>
                    </a:cubicBezTo>
                    <a:cubicBezTo>
                      <a:pt x="38222" y="34714"/>
                      <a:pt x="38192" y="34744"/>
                      <a:pt x="38161" y="34775"/>
                    </a:cubicBezTo>
                    <a:cubicBezTo>
                      <a:pt x="38131" y="34805"/>
                      <a:pt x="38131" y="34836"/>
                      <a:pt x="38101" y="34866"/>
                    </a:cubicBezTo>
                    <a:cubicBezTo>
                      <a:pt x="38101" y="34896"/>
                      <a:pt x="38070" y="34927"/>
                      <a:pt x="38070" y="34957"/>
                    </a:cubicBezTo>
                    <a:cubicBezTo>
                      <a:pt x="38070" y="35002"/>
                      <a:pt x="38103" y="35030"/>
                      <a:pt x="38132" y="35030"/>
                    </a:cubicBezTo>
                    <a:cubicBezTo>
                      <a:pt x="38143" y="35030"/>
                      <a:pt x="38153" y="35026"/>
                      <a:pt x="38161" y="35018"/>
                    </a:cubicBezTo>
                    <a:cubicBezTo>
                      <a:pt x="38192" y="35018"/>
                      <a:pt x="38222" y="35018"/>
                      <a:pt x="38252" y="34988"/>
                    </a:cubicBezTo>
                    <a:lnTo>
                      <a:pt x="38313" y="34927"/>
                    </a:lnTo>
                    <a:lnTo>
                      <a:pt x="38435" y="34805"/>
                    </a:lnTo>
                    <a:cubicBezTo>
                      <a:pt x="38465" y="34775"/>
                      <a:pt x="38495" y="34744"/>
                      <a:pt x="38526" y="34684"/>
                    </a:cubicBezTo>
                    <a:lnTo>
                      <a:pt x="38617" y="34593"/>
                    </a:lnTo>
                    <a:cubicBezTo>
                      <a:pt x="38769" y="34653"/>
                      <a:pt x="38951" y="34714"/>
                      <a:pt x="39103" y="34775"/>
                    </a:cubicBezTo>
                    <a:cubicBezTo>
                      <a:pt x="39118" y="34790"/>
                      <a:pt x="39134" y="34798"/>
                      <a:pt x="39149" y="34798"/>
                    </a:cubicBezTo>
                    <a:cubicBezTo>
                      <a:pt x="39164" y="34798"/>
                      <a:pt x="39179" y="34790"/>
                      <a:pt x="39194" y="34775"/>
                    </a:cubicBezTo>
                    <a:lnTo>
                      <a:pt x="39194" y="34775"/>
                    </a:lnTo>
                    <a:cubicBezTo>
                      <a:pt x="39194" y="34836"/>
                      <a:pt x="39164" y="34866"/>
                      <a:pt x="39134" y="34896"/>
                    </a:cubicBezTo>
                    <a:cubicBezTo>
                      <a:pt x="39134" y="34927"/>
                      <a:pt x="39134" y="34927"/>
                      <a:pt x="39134" y="34957"/>
                    </a:cubicBezTo>
                    <a:cubicBezTo>
                      <a:pt x="39134" y="34988"/>
                      <a:pt x="39134" y="34988"/>
                      <a:pt x="39134" y="35018"/>
                    </a:cubicBezTo>
                    <a:lnTo>
                      <a:pt x="39134" y="35048"/>
                    </a:lnTo>
                    <a:cubicBezTo>
                      <a:pt x="39134" y="35079"/>
                      <a:pt x="39164" y="35109"/>
                      <a:pt x="39194" y="35109"/>
                    </a:cubicBezTo>
                    <a:lnTo>
                      <a:pt x="39255" y="35109"/>
                    </a:lnTo>
                    <a:lnTo>
                      <a:pt x="39316" y="35079"/>
                    </a:lnTo>
                    <a:cubicBezTo>
                      <a:pt x="39316" y="35048"/>
                      <a:pt x="39346" y="35048"/>
                      <a:pt x="39346" y="35018"/>
                    </a:cubicBezTo>
                    <a:cubicBezTo>
                      <a:pt x="39377" y="34988"/>
                      <a:pt x="39377" y="34957"/>
                      <a:pt x="39377" y="34927"/>
                    </a:cubicBezTo>
                    <a:cubicBezTo>
                      <a:pt x="39407" y="34896"/>
                      <a:pt x="39437" y="34836"/>
                      <a:pt x="39437" y="34775"/>
                    </a:cubicBezTo>
                    <a:cubicBezTo>
                      <a:pt x="39528" y="34805"/>
                      <a:pt x="39650" y="34836"/>
                      <a:pt x="39741" y="34836"/>
                    </a:cubicBezTo>
                    <a:lnTo>
                      <a:pt x="39741" y="34866"/>
                    </a:lnTo>
                    <a:cubicBezTo>
                      <a:pt x="39741" y="34896"/>
                      <a:pt x="39741" y="34896"/>
                      <a:pt x="39741" y="34927"/>
                    </a:cubicBezTo>
                    <a:cubicBezTo>
                      <a:pt x="39741" y="34957"/>
                      <a:pt x="39772" y="35018"/>
                      <a:pt x="39802" y="35048"/>
                    </a:cubicBezTo>
                    <a:cubicBezTo>
                      <a:pt x="39802" y="35079"/>
                      <a:pt x="39832" y="35079"/>
                      <a:pt x="39832" y="35079"/>
                    </a:cubicBezTo>
                    <a:cubicBezTo>
                      <a:pt x="39863" y="35079"/>
                      <a:pt x="39863" y="35079"/>
                      <a:pt x="39893" y="35048"/>
                    </a:cubicBezTo>
                    <a:cubicBezTo>
                      <a:pt x="39923" y="35018"/>
                      <a:pt x="39923" y="34957"/>
                      <a:pt x="39923" y="34927"/>
                    </a:cubicBezTo>
                    <a:cubicBezTo>
                      <a:pt x="39954" y="34896"/>
                      <a:pt x="39954" y="34896"/>
                      <a:pt x="39923" y="34866"/>
                    </a:cubicBezTo>
                    <a:lnTo>
                      <a:pt x="39923" y="34836"/>
                    </a:lnTo>
                    <a:lnTo>
                      <a:pt x="40075" y="34836"/>
                    </a:lnTo>
                    <a:cubicBezTo>
                      <a:pt x="40167" y="34836"/>
                      <a:pt x="40258" y="34805"/>
                      <a:pt x="40349" y="34805"/>
                    </a:cubicBezTo>
                    <a:lnTo>
                      <a:pt x="40349" y="34866"/>
                    </a:lnTo>
                    <a:lnTo>
                      <a:pt x="40349" y="34957"/>
                    </a:lnTo>
                    <a:cubicBezTo>
                      <a:pt x="40349" y="34988"/>
                      <a:pt x="40349" y="35018"/>
                      <a:pt x="40379" y="35048"/>
                    </a:cubicBezTo>
                    <a:lnTo>
                      <a:pt x="40410" y="35109"/>
                    </a:lnTo>
                    <a:cubicBezTo>
                      <a:pt x="40425" y="35124"/>
                      <a:pt x="40448" y="35132"/>
                      <a:pt x="40470" y="35132"/>
                    </a:cubicBezTo>
                    <a:cubicBezTo>
                      <a:pt x="40493" y="35132"/>
                      <a:pt x="40516" y="35124"/>
                      <a:pt x="40531" y="35109"/>
                    </a:cubicBezTo>
                    <a:cubicBezTo>
                      <a:pt x="40531" y="35079"/>
                      <a:pt x="40531" y="35079"/>
                      <a:pt x="40531" y="35079"/>
                    </a:cubicBezTo>
                    <a:cubicBezTo>
                      <a:pt x="40562" y="35048"/>
                      <a:pt x="40562" y="35018"/>
                      <a:pt x="40562" y="35018"/>
                    </a:cubicBezTo>
                    <a:lnTo>
                      <a:pt x="40562" y="34896"/>
                    </a:lnTo>
                    <a:lnTo>
                      <a:pt x="40562" y="34775"/>
                    </a:lnTo>
                    <a:cubicBezTo>
                      <a:pt x="40713" y="34744"/>
                      <a:pt x="40865" y="34714"/>
                      <a:pt x="40987" y="34653"/>
                    </a:cubicBezTo>
                    <a:lnTo>
                      <a:pt x="41078" y="34623"/>
                    </a:lnTo>
                    <a:cubicBezTo>
                      <a:pt x="41108" y="34684"/>
                      <a:pt x="41108" y="34744"/>
                      <a:pt x="41139" y="34805"/>
                    </a:cubicBezTo>
                    <a:cubicBezTo>
                      <a:pt x="41169" y="34836"/>
                      <a:pt x="41200" y="34866"/>
                      <a:pt x="41200" y="34896"/>
                    </a:cubicBezTo>
                    <a:cubicBezTo>
                      <a:pt x="41230" y="34927"/>
                      <a:pt x="41260" y="34957"/>
                      <a:pt x="41260" y="34988"/>
                    </a:cubicBezTo>
                    <a:cubicBezTo>
                      <a:pt x="41291" y="34988"/>
                      <a:pt x="41321" y="35018"/>
                      <a:pt x="41351" y="35018"/>
                    </a:cubicBezTo>
                    <a:cubicBezTo>
                      <a:pt x="41363" y="35024"/>
                      <a:pt x="41374" y="35026"/>
                      <a:pt x="41383" y="35026"/>
                    </a:cubicBezTo>
                    <a:cubicBezTo>
                      <a:pt x="41423" y="35026"/>
                      <a:pt x="41443" y="34982"/>
                      <a:pt x="41443" y="34957"/>
                    </a:cubicBezTo>
                    <a:cubicBezTo>
                      <a:pt x="41443" y="34927"/>
                      <a:pt x="41443" y="34896"/>
                      <a:pt x="41443" y="34866"/>
                    </a:cubicBezTo>
                    <a:cubicBezTo>
                      <a:pt x="41443" y="34836"/>
                      <a:pt x="41412" y="34805"/>
                      <a:pt x="41412" y="34805"/>
                    </a:cubicBezTo>
                    <a:lnTo>
                      <a:pt x="41382" y="34744"/>
                    </a:lnTo>
                    <a:lnTo>
                      <a:pt x="41382" y="34714"/>
                    </a:lnTo>
                    <a:cubicBezTo>
                      <a:pt x="41351" y="34653"/>
                      <a:pt x="41351" y="34623"/>
                      <a:pt x="41321" y="34562"/>
                    </a:cubicBezTo>
                    <a:cubicBezTo>
                      <a:pt x="41534" y="34471"/>
                      <a:pt x="41746" y="34410"/>
                      <a:pt x="41959" y="34319"/>
                    </a:cubicBezTo>
                    <a:lnTo>
                      <a:pt x="41989" y="34350"/>
                    </a:lnTo>
                    <a:lnTo>
                      <a:pt x="42050" y="34380"/>
                    </a:lnTo>
                    <a:lnTo>
                      <a:pt x="42081" y="34441"/>
                    </a:lnTo>
                    <a:lnTo>
                      <a:pt x="42141" y="34471"/>
                    </a:lnTo>
                    <a:lnTo>
                      <a:pt x="42172" y="34501"/>
                    </a:lnTo>
                    <a:lnTo>
                      <a:pt x="42293" y="34501"/>
                    </a:lnTo>
                    <a:cubicBezTo>
                      <a:pt x="42293" y="34501"/>
                      <a:pt x="42324" y="34471"/>
                      <a:pt x="42324" y="34471"/>
                    </a:cubicBezTo>
                    <a:cubicBezTo>
                      <a:pt x="42324" y="34441"/>
                      <a:pt x="42354" y="34441"/>
                      <a:pt x="42354" y="34410"/>
                    </a:cubicBezTo>
                    <a:cubicBezTo>
                      <a:pt x="42324" y="34380"/>
                      <a:pt x="42324" y="34350"/>
                      <a:pt x="42324" y="34350"/>
                    </a:cubicBezTo>
                    <a:lnTo>
                      <a:pt x="42324" y="34319"/>
                    </a:lnTo>
                    <a:cubicBezTo>
                      <a:pt x="42293" y="34289"/>
                      <a:pt x="42293" y="34258"/>
                      <a:pt x="42263" y="34228"/>
                    </a:cubicBezTo>
                    <a:lnTo>
                      <a:pt x="42233" y="34198"/>
                    </a:lnTo>
                    <a:cubicBezTo>
                      <a:pt x="42445" y="34106"/>
                      <a:pt x="42688" y="33985"/>
                      <a:pt x="42931" y="33894"/>
                    </a:cubicBezTo>
                    <a:cubicBezTo>
                      <a:pt x="44056" y="33408"/>
                      <a:pt x="45089" y="32739"/>
                      <a:pt x="46000" y="31949"/>
                    </a:cubicBezTo>
                    <a:cubicBezTo>
                      <a:pt x="46122" y="31828"/>
                      <a:pt x="46243" y="31706"/>
                      <a:pt x="46334" y="31585"/>
                    </a:cubicBezTo>
                    <a:close/>
                    <a:moveTo>
                      <a:pt x="32085" y="31980"/>
                    </a:moveTo>
                    <a:lnTo>
                      <a:pt x="32085" y="31980"/>
                    </a:lnTo>
                    <a:cubicBezTo>
                      <a:pt x="32054" y="32162"/>
                      <a:pt x="32024" y="32375"/>
                      <a:pt x="32024" y="32557"/>
                    </a:cubicBezTo>
                    <a:cubicBezTo>
                      <a:pt x="32024" y="33955"/>
                      <a:pt x="32510" y="35352"/>
                      <a:pt x="33422" y="36446"/>
                    </a:cubicBezTo>
                    <a:cubicBezTo>
                      <a:pt x="33877" y="37023"/>
                      <a:pt x="34363" y="37600"/>
                      <a:pt x="34880" y="38117"/>
                    </a:cubicBezTo>
                    <a:cubicBezTo>
                      <a:pt x="35457" y="38664"/>
                      <a:pt x="36034" y="39211"/>
                      <a:pt x="36551" y="39788"/>
                    </a:cubicBezTo>
                    <a:cubicBezTo>
                      <a:pt x="37402" y="40821"/>
                      <a:pt x="38040" y="42006"/>
                      <a:pt x="38374" y="43312"/>
                    </a:cubicBezTo>
                    <a:cubicBezTo>
                      <a:pt x="38252" y="43130"/>
                      <a:pt x="38131" y="42978"/>
                      <a:pt x="38009" y="42826"/>
                    </a:cubicBezTo>
                    <a:cubicBezTo>
                      <a:pt x="37493" y="42249"/>
                      <a:pt x="36976" y="41672"/>
                      <a:pt x="36429" y="41155"/>
                    </a:cubicBezTo>
                    <a:cubicBezTo>
                      <a:pt x="36407" y="41132"/>
                      <a:pt x="36384" y="41123"/>
                      <a:pt x="36363" y="41123"/>
                    </a:cubicBezTo>
                    <a:cubicBezTo>
                      <a:pt x="36302" y="41123"/>
                      <a:pt x="36262" y="41208"/>
                      <a:pt x="36308" y="41277"/>
                    </a:cubicBezTo>
                    <a:cubicBezTo>
                      <a:pt x="36764" y="41824"/>
                      <a:pt x="37250" y="42401"/>
                      <a:pt x="37736" y="42948"/>
                    </a:cubicBezTo>
                    <a:cubicBezTo>
                      <a:pt x="37949" y="43191"/>
                      <a:pt x="38131" y="43464"/>
                      <a:pt x="38313" y="43707"/>
                    </a:cubicBezTo>
                    <a:cubicBezTo>
                      <a:pt x="38344" y="43768"/>
                      <a:pt x="38374" y="43829"/>
                      <a:pt x="38404" y="43859"/>
                    </a:cubicBezTo>
                    <a:cubicBezTo>
                      <a:pt x="37888" y="43404"/>
                      <a:pt x="37311" y="43009"/>
                      <a:pt x="36703" y="42705"/>
                    </a:cubicBezTo>
                    <a:cubicBezTo>
                      <a:pt x="36126" y="42431"/>
                      <a:pt x="35518" y="42219"/>
                      <a:pt x="34941" y="41976"/>
                    </a:cubicBezTo>
                    <a:cubicBezTo>
                      <a:pt x="34394" y="41763"/>
                      <a:pt x="33877" y="41489"/>
                      <a:pt x="33391" y="41125"/>
                    </a:cubicBezTo>
                    <a:cubicBezTo>
                      <a:pt x="32510" y="40487"/>
                      <a:pt x="31781" y="39636"/>
                      <a:pt x="31234" y="38694"/>
                    </a:cubicBezTo>
                    <a:cubicBezTo>
                      <a:pt x="30657" y="37692"/>
                      <a:pt x="30110" y="36476"/>
                      <a:pt x="30323" y="35261"/>
                    </a:cubicBezTo>
                    <a:cubicBezTo>
                      <a:pt x="30414" y="34714"/>
                      <a:pt x="30626" y="34167"/>
                      <a:pt x="30900" y="33681"/>
                    </a:cubicBezTo>
                    <a:cubicBezTo>
                      <a:pt x="30900" y="33833"/>
                      <a:pt x="30900" y="33985"/>
                      <a:pt x="30900" y="34167"/>
                    </a:cubicBezTo>
                    <a:cubicBezTo>
                      <a:pt x="30930" y="34562"/>
                      <a:pt x="31021" y="34957"/>
                      <a:pt x="31143" y="35322"/>
                    </a:cubicBezTo>
                    <a:cubicBezTo>
                      <a:pt x="31264" y="35686"/>
                      <a:pt x="31416" y="36051"/>
                      <a:pt x="31599" y="36416"/>
                    </a:cubicBezTo>
                    <a:cubicBezTo>
                      <a:pt x="31751" y="36750"/>
                      <a:pt x="31963" y="37084"/>
                      <a:pt x="32267" y="37327"/>
                    </a:cubicBezTo>
                    <a:cubicBezTo>
                      <a:pt x="32281" y="37341"/>
                      <a:pt x="32295" y="37347"/>
                      <a:pt x="32309" y="37347"/>
                    </a:cubicBezTo>
                    <a:cubicBezTo>
                      <a:pt x="32353" y="37347"/>
                      <a:pt x="32389" y="37283"/>
                      <a:pt x="32389" y="37236"/>
                    </a:cubicBezTo>
                    <a:cubicBezTo>
                      <a:pt x="32328" y="37054"/>
                      <a:pt x="32237" y="36902"/>
                      <a:pt x="32145" y="36750"/>
                    </a:cubicBezTo>
                    <a:cubicBezTo>
                      <a:pt x="32054" y="36598"/>
                      <a:pt x="31963" y="36446"/>
                      <a:pt x="31872" y="36264"/>
                    </a:cubicBezTo>
                    <a:cubicBezTo>
                      <a:pt x="31690" y="35960"/>
                      <a:pt x="31538" y="35595"/>
                      <a:pt x="31416" y="35261"/>
                    </a:cubicBezTo>
                    <a:cubicBezTo>
                      <a:pt x="31295" y="34896"/>
                      <a:pt x="31234" y="34532"/>
                      <a:pt x="31173" y="34167"/>
                    </a:cubicBezTo>
                    <a:cubicBezTo>
                      <a:pt x="31173" y="33985"/>
                      <a:pt x="31143" y="33803"/>
                      <a:pt x="31143" y="33620"/>
                    </a:cubicBezTo>
                    <a:lnTo>
                      <a:pt x="31143" y="33316"/>
                    </a:lnTo>
                    <a:cubicBezTo>
                      <a:pt x="31173" y="33286"/>
                      <a:pt x="31173" y="33225"/>
                      <a:pt x="31143" y="33195"/>
                    </a:cubicBezTo>
                    <a:cubicBezTo>
                      <a:pt x="31325" y="32952"/>
                      <a:pt x="31507" y="32709"/>
                      <a:pt x="31690" y="32435"/>
                    </a:cubicBezTo>
                    <a:cubicBezTo>
                      <a:pt x="31811" y="32283"/>
                      <a:pt x="31933" y="32132"/>
                      <a:pt x="32085" y="31980"/>
                    </a:cubicBezTo>
                    <a:close/>
                    <a:moveTo>
                      <a:pt x="48031" y="31296"/>
                    </a:moveTo>
                    <a:cubicBezTo>
                      <a:pt x="48063" y="31327"/>
                      <a:pt x="48105" y="31355"/>
                      <a:pt x="48157" y="31372"/>
                    </a:cubicBezTo>
                    <a:cubicBezTo>
                      <a:pt x="48400" y="31767"/>
                      <a:pt x="48674" y="32101"/>
                      <a:pt x="48917" y="32466"/>
                    </a:cubicBezTo>
                    <a:cubicBezTo>
                      <a:pt x="49160" y="32891"/>
                      <a:pt x="49342" y="33316"/>
                      <a:pt x="49494" y="33772"/>
                    </a:cubicBezTo>
                    <a:cubicBezTo>
                      <a:pt x="49767" y="34623"/>
                      <a:pt x="49767" y="35565"/>
                      <a:pt x="49524" y="36446"/>
                    </a:cubicBezTo>
                    <a:cubicBezTo>
                      <a:pt x="49373" y="36932"/>
                      <a:pt x="49160" y="37388"/>
                      <a:pt x="48886" y="37844"/>
                    </a:cubicBezTo>
                    <a:cubicBezTo>
                      <a:pt x="48863" y="37890"/>
                      <a:pt x="48911" y="37955"/>
                      <a:pt x="48963" y="37955"/>
                    </a:cubicBezTo>
                    <a:cubicBezTo>
                      <a:pt x="48978" y="37955"/>
                      <a:pt x="48994" y="37949"/>
                      <a:pt x="49008" y="37935"/>
                    </a:cubicBezTo>
                    <a:cubicBezTo>
                      <a:pt x="49373" y="37631"/>
                      <a:pt x="49646" y="37205"/>
                      <a:pt x="49767" y="36750"/>
                    </a:cubicBezTo>
                    <a:cubicBezTo>
                      <a:pt x="49950" y="36294"/>
                      <a:pt x="50011" y="35838"/>
                      <a:pt x="50041" y="35352"/>
                    </a:cubicBezTo>
                    <a:cubicBezTo>
                      <a:pt x="50041" y="34350"/>
                      <a:pt x="49767" y="33377"/>
                      <a:pt x="49281" y="32527"/>
                    </a:cubicBezTo>
                    <a:cubicBezTo>
                      <a:pt x="49129" y="32283"/>
                      <a:pt x="48978" y="32040"/>
                      <a:pt x="48795" y="31828"/>
                    </a:cubicBezTo>
                    <a:lnTo>
                      <a:pt x="48795" y="31828"/>
                    </a:lnTo>
                    <a:cubicBezTo>
                      <a:pt x="49312" y="32192"/>
                      <a:pt x="49737" y="32678"/>
                      <a:pt x="50102" y="33195"/>
                    </a:cubicBezTo>
                    <a:cubicBezTo>
                      <a:pt x="50466" y="33711"/>
                      <a:pt x="50709" y="34258"/>
                      <a:pt x="50861" y="34836"/>
                    </a:cubicBezTo>
                    <a:cubicBezTo>
                      <a:pt x="51013" y="35534"/>
                      <a:pt x="51013" y="36233"/>
                      <a:pt x="50922" y="36902"/>
                    </a:cubicBezTo>
                    <a:cubicBezTo>
                      <a:pt x="50861" y="37570"/>
                      <a:pt x="50709" y="38178"/>
                      <a:pt x="50466" y="38785"/>
                    </a:cubicBezTo>
                    <a:cubicBezTo>
                      <a:pt x="50162" y="39363"/>
                      <a:pt x="49767" y="39910"/>
                      <a:pt x="49312" y="40396"/>
                    </a:cubicBezTo>
                    <a:cubicBezTo>
                      <a:pt x="48886" y="40882"/>
                      <a:pt x="48431" y="41368"/>
                      <a:pt x="47914" y="41763"/>
                    </a:cubicBezTo>
                    <a:cubicBezTo>
                      <a:pt x="47337" y="42127"/>
                      <a:pt x="46729" y="42431"/>
                      <a:pt x="46091" y="42705"/>
                    </a:cubicBezTo>
                    <a:cubicBezTo>
                      <a:pt x="45392" y="42978"/>
                      <a:pt x="44694" y="43343"/>
                      <a:pt x="44025" y="43738"/>
                    </a:cubicBezTo>
                    <a:cubicBezTo>
                      <a:pt x="44207" y="43555"/>
                      <a:pt x="44390" y="43404"/>
                      <a:pt x="44572" y="43221"/>
                    </a:cubicBezTo>
                    <a:cubicBezTo>
                      <a:pt x="44906" y="42948"/>
                      <a:pt x="45271" y="42674"/>
                      <a:pt x="45605" y="42401"/>
                    </a:cubicBezTo>
                    <a:cubicBezTo>
                      <a:pt x="45757" y="42249"/>
                      <a:pt x="45939" y="42097"/>
                      <a:pt x="46091" y="41976"/>
                    </a:cubicBezTo>
                    <a:cubicBezTo>
                      <a:pt x="46243" y="41824"/>
                      <a:pt x="46395" y="41672"/>
                      <a:pt x="46517" y="41489"/>
                    </a:cubicBezTo>
                    <a:cubicBezTo>
                      <a:pt x="46567" y="41414"/>
                      <a:pt x="46514" y="41360"/>
                      <a:pt x="46460" y="41360"/>
                    </a:cubicBezTo>
                    <a:cubicBezTo>
                      <a:pt x="46448" y="41360"/>
                      <a:pt x="46436" y="41363"/>
                      <a:pt x="46425" y="41368"/>
                    </a:cubicBezTo>
                    <a:cubicBezTo>
                      <a:pt x="46213" y="41489"/>
                      <a:pt x="46061" y="41611"/>
                      <a:pt x="45878" y="41763"/>
                    </a:cubicBezTo>
                    <a:cubicBezTo>
                      <a:pt x="45696" y="41884"/>
                      <a:pt x="45544" y="42036"/>
                      <a:pt x="45362" y="42188"/>
                    </a:cubicBezTo>
                    <a:cubicBezTo>
                      <a:pt x="45028" y="42462"/>
                      <a:pt x="44663" y="42735"/>
                      <a:pt x="44329" y="43039"/>
                    </a:cubicBezTo>
                    <a:cubicBezTo>
                      <a:pt x="43995" y="43312"/>
                      <a:pt x="43661" y="43616"/>
                      <a:pt x="43357" y="43950"/>
                    </a:cubicBezTo>
                    <a:cubicBezTo>
                      <a:pt x="43235" y="44102"/>
                      <a:pt x="43083" y="44254"/>
                      <a:pt x="42962" y="44437"/>
                    </a:cubicBezTo>
                    <a:cubicBezTo>
                      <a:pt x="43205" y="44042"/>
                      <a:pt x="43478" y="43677"/>
                      <a:pt x="43782" y="43343"/>
                    </a:cubicBezTo>
                    <a:cubicBezTo>
                      <a:pt x="44207" y="42796"/>
                      <a:pt x="44694" y="42279"/>
                      <a:pt x="45180" y="41793"/>
                    </a:cubicBezTo>
                    <a:cubicBezTo>
                      <a:pt x="45666" y="41307"/>
                      <a:pt x="46182" y="40851"/>
                      <a:pt x="46699" y="40365"/>
                    </a:cubicBezTo>
                    <a:cubicBezTo>
                      <a:pt x="47610" y="39515"/>
                      <a:pt x="48309" y="38451"/>
                      <a:pt x="48765" y="37266"/>
                    </a:cubicBezTo>
                    <a:cubicBezTo>
                      <a:pt x="49190" y="36142"/>
                      <a:pt x="49281" y="34896"/>
                      <a:pt x="49069" y="33711"/>
                    </a:cubicBezTo>
                    <a:cubicBezTo>
                      <a:pt x="48893" y="32831"/>
                      <a:pt x="48547" y="32008"/>
                      <a:pt x="48031" y="31296"/>
                    </a:cubicBezTo>
                    <a:close/>
                    <a:moveTo>
                      <a:pt x="33634" y="29762"/>
                    </a:moveTo>
                    <a:cubicBezTo>
                      <a:pt x="33725" y="30217"/>
                      <a:pt x="33877" y="30704"/>
                      <a:pt x="34090" y="31129"/>
                    </a:cubicBezTo>
                    <a:cubicBezTo>
                      <a:pt x="34394" y="31645"/>
                      <a:pt x="34789" y="32101"/>
                      <a:pt x="35245" y="32496"/>
                    </a:cubicBezTo>
                    <a:cubicBezTo>
                      <a:pt x="35214" y="32830"/>
                      <a:pt x="35245" y="33195"/>
                      <a:pt x="35275" y="33529"/>
                    </a:cubicBezTo>
                    <a:cubicBezTo>
                      <a:pt x="35275" y="33590"/>
                      <a:pt x="35275" y="33681"/>
                      <a:pt x="35305" y="33742"/>
                    </a:cubicBezTo>
                    <a:cubicBezTo>
                      <a:pt x="35275" y="33742"/>
                      <a:pt x="35214" y="33742"/>
                      <a:pt x="35214" y="33803"/>
                    </a:cubicBezTo>
                    <a:cubicBezTo>
                      <a:pt x="34971" y="34380"/>
                      <a:pt x="34880" y="35018"/>
                      <a:pt x="35001" y="35626"/>
                    </a:cubicBezTo>
                    <a:cubicBezTo>
                      <a:pt x="35032" y="35929"/>
                      <a:pt x="35123" y="36233"/>
                      <a:pt x="35245" y="36537"/>
                    </a:cubicBezTo>
                    <a:cubicBezTo>
                      <a:pt x="35336" y="36841"/>
                      <a:pt x="35518" y="37084"/>
                      <a:pt x="35761" y="37297"/>
                    </a:cubicBezTo>
                    <a:cubicBezTo>
                      <a:pt x="35772" y="37302"/>
                      <a:pt x="35783" y="37305"/>
                      <a:pt x="35794" y="37305"/>
                    </a:cubicBezTo>
                    <a:cubicBezTo>
                      <a:pt x="35842" y="37305"/>
                      <a:pt x="35883" y="37255"/>
                      <a:pt x="35883" y="37205"/>
                    </a:cubicBezTo>
                    <a:cubicBezTo>
                      <a:pt x="35822" y="37084"/>
                      <a:pt x="35761" y="36932"/>
                      <a:pt x="35700" y="36841"/>
                    </a:cubicBezTo>
                    <a:cubicBezTo>
                      <a:pt x="35639" y="36689"/>
                      <a:pt x="35579" y="36567"/>
                      <a:pt x="35518" y="36416"/>
                    </a:cubicBezTo>
                    <a:cubicBezTo>
                      <a:pt x="35396" y="36142"/>
                      <a:pt x="35336" y="35869"/>
                      <a:pt x="35275" y="35595"/>
                    </a:cubicBezTo>
                    <a:cubicBezTo>
                      <a:pt x="35214" y="35109"/>
                      <a:pt x="35245" y="34593"/>
                      <a:pt x="35336" y="34106"/>
                    </a:cubicBezTo>
                    <a:lnTo>
                      <a:pt x="35366" y="34653"/>
                    </a:lnTo>
                    <a:cubicBezTo>
                      <a:pt x="35427" y="35352"/>
                      <a:pt x="35396" y="36081"/>
                      <a:pt x="35791" y="36659"/>
                    </a:cubicBezTo>
                    <a:cubicBezTo>
                      <a:pt x="35974" y="36902"/>
                      <a:pt x="36186" y="37145"/>
                      <a:pt x="36429" y="37327"/>
                    </a:cubicBezTo>
                    <a:lnTo>
                      <a:pt x="37250" y="38087"/>
                    </a:lnTo>
                    <a:cubicBezTo>
                      <a:pt x="37797" y="38603"/>
                      <a:pt x="38374" y="39089"/>
                      <a:pt x="38921" y="39575"/>
                    </a:cubicBezTo>
                    <a:cubicBezTo>
                      <a:pt x="39559" y="40122"/>
                      <a:pt x="40167" y="40700"/>
                      <a:pt x="40835" y="41186"/>
                    </a:cubicBezTo>
                    <a:lnTo>
                      <a:pt x="40865" y="41216"/>
                    </a:lnTo>
                    <a:cubicBezTo>
                      <a:pt x="40890" y="41266"/>
                      <a:pt x="40935" y="41315"/>
                      <a:pt x="40984" y="41315"/>
                    </a:cubicBezTo>
                    <a:cubicBezTo>
                      <a:pt x="40995" y="41315"/>
                      <a:pt x="41006" y="41313"/>
                      <a:pt x="41017" y="41307"/>
                    </a:cubicBezTo>
                    <a:cubicBezTo>
                      <a:pt x="41230" y="41246"/>
                      <a:pt x="41412" y="41125"/>
                      <a:pt x="41564" y="41003"/>
                    </a:cubicBezTo>
                    <a:cubicBezTo>
                      <a:pt x="41746" y="40851"/>
                      <a:pt x="41929" y="40730"/>
                      <a:pt x="42111" y="40578"/>
                    </a:cubicBezTo>
                    <a:cubicBezTo>
                      <a:pt x="42445" y="40305"/>
                      <a:pt x="42810" y="40031"/>
                      <a:pt x="43144" y="39758"/>
                    </a:cubicBezTo>
                    <a:cubicBezTo>
                      <a:pt x="43843" y="39211"/>
                      <a:pt x="44511" y="38633"/>
                      <a:pt x="45210" y="38056"/>
                    </a:cubicBezTo>
                    <a:cubicBezTo>
                      <a:pt x="45575" y="37722"/>
                      <a:pt x="45970" y="37388"/>
                      <a:pt x="46334" y="37023"/>
                    </a:cubicBezTo>
                    <a:cubicBezTo>
                      <a:pt x="46425" y="36962"/>
                      <a:pt x="46395" y="36811"/>
                      <a:pt x="46304" y="36750"/>
                    </a:cubicBezTo>
                    <a:cubicBezTo>
                      <a:pt x="46365" y="36355"/>
                      <a:pt x="46365" y="35960"/>
                      <a:pt x="46395" y="35565"/>
                    </a:cubicBezTo>
                    <a:lnTo>
                      <a:pt x="46456" y="34562"/>
                    </a:lnTo>
                    <a:cubicBezTo>
                      <a:pt x="46577" y="34927"/>
                      <a:pt x="46668" y="35322"/>
                      <a:pt x="46729" y="35686"/>
                    </a:cubicBezTo>
                    <a:cubicBezTo>
                      <a:pt x="46760" y="36021"/>
                      <a:pt x="46790" y="36324"/>
                      <a:pt x="46760" y="36628"/>
                    </a:cubicBezTo>
                    <a:cubicBezTo>
                      <a:pt x="46760" y="36780"/>
                      <a:pt x="46760" y="36962"/>
                      <a:pt x="46729" y="37114"/>
                    </a:cubicBezTo>
                    <a:cubicBezTo>
                      <a:pt x="46729" y="37266"/>
                      <a:pt x="46729" y="37418"/>
                      <a:pt x="46729" y="37570"/>
                    </a:cubicBezTo>
                    <a:cubicBezTo>
                      <a:pt x="46729" y="37600"/>
                      <a:pt x="46760" y="37616"/>
                      <a:pt x="46794" y="37616"/>
                    </a:cubicBezTo>
                    <a:cubicBezTo>
                      <a:pt x="46828" y="37616"/>
                      <a:pt x="46866" y="37600"/>
                      <a:pt x="46881" y="37570"/>
                    </a:cubicBezTo>
                    <a:cubicBezTo>
                      <a:pt x="46972" y="37449"/>
                      <a:pt x="47003" y="37297"/>
                      <a:pt x="47033" y="37114"/>
                    </a:cubicBezTo>
                    <a:cubicBezTo>
                      <a:pt x="47033" y="36962"/>
                      <a:pt x="47063" y="36811"/>
                      <a:pt x="47063" y="36628"/>
                    </a:cubicBezTo>
                    <a:cubicBezTo>
                      <a:pt x="47063" y="36324"/>
                      <a:pt x="47063" y="35990"/>
                      <a:pt x="47003" y="35656"/>
                    </a:cubicBezTo>
                    <a:cubicBezTo>
                      <a:pt x="46942" y="35079"/>
                      <a:pt x="46760" y="34532"/>
                      <a:pt x="46517" y="33985"/>
                    </a:cubicBezTo>
                    <a:cubicBezTo>
                      <a:pt x="46547" y="33560"/>
                      <a:pt x="46577" y="33134"/>
                      <a:pt x="46608" y="32709"/>
                    </a:cubicBezTo>
                    <a:lnTo>
                      <a:pt x="46638" y="32162"/>
                    </a:lnTo>
                    <a:cubicBezTo>
                      <a:pt x="46638" y="32101"/>
                      <a:pt x="46668" y="32040"/>
                      <a:pt x="46668" y="31980"/>
                    </a:cubicBezTo>
                    <a:lnTo>
                      <a:pt x="46668" y="31737"/>
                    </a:lnTo>
                    <a:cubicBezTo>
                      <a:pt x="46668" y="31676"/>
                      <a:pt x="46668" y="31585"/>
                      <a:pt x="46668" y="31524"/>
                    </a:cubicBezTo>
                    <a:lnTo>
                      <a:pt x="46668" y="31311"/>
                    </a:lnTo>
                    <a:cubicBezTo>
                      <a:pt x="46668" y="31281"/>
                      <a:pt x="46638" y="31250"/>
                      <a:pt x="46638" y="31220"/>
                    </a:cubicBezTo>
                    <a:cubicBezTo>
                      <a:pt x="46729" y="31068"/>
                      <a:pt x="46820" y="30947"/>
                      <a:pt x="46881" y="30795"/>
                    </a:cubicBezTo>
                    <a:cubicBezTo>
                      <a:pt x="46912" y="30764"/>
                      <a:pt x="46912" y="30764"/>
                      <a:pt x="46912" y="30764"/>
                    </a:cubicBezTo>
                    <a:cubicBezTo>
                      <a:pt x="47732" y="31524"/>
                      <a:pt x="48309" y="32496"/>
                      <a:pt x="48552" y="33560"/>
                    </a:cubicBezTo>
                    <a:cubicBezTo>
                      <a:pt x="48826" y="34714"/>
                      <a:pt x="48765" y="35929"/>
                      <a:pt x="48370" y="37054"/>
                    </a:cubicBezTo>
                    <a:cubicBezTo>
                      <a:pt x="47975" y="38208"/>
                      <a:pt x="47306" y="39241"/>
                      <a:pt x="46395" y="40092"/>
                    </a:cubicBezTo>
                    <a:cubicBezTo>
                      <a:pt x="45909" y="40548"/>
                      <a:pt x="45423" y="41003"/>
                      <a:pt x="44937" y="41489"/>
                    </a:cubicBezTo>
                    <a:cubicBezTo>
                      <a:pt x="44451" y="41976"/>
                      <a:pt x="43995" y="42492"/>
                      <a:pt x="43569" y="43009"/>
                    </a:cubicBezTo>
                    <a:cubicBezTo>
                      <a:pt x="43083" y="43555"/>
                      <a:pt x="42688" y="44133"/>
                      <a:pt x="42354" y="44771"/>
                    </a:cubicBezTo>
                    <a:cubicBezTo>
                      <a:pt x="42172" y="45075"/>
                      <a:pt x="42050" y="45378"/>
                      <a:pt x="41959" y="45713"/>
                    </a:cubicBezTo>
                    <a:cubicBezTo>
                      <a:pt x="41929" y="45743"/>
                      <a:pt x="41929" y="45804"/>
                      <a:pt x="41929" y="45865"/>
                    </a:cubicBezTo>
                    <a:cubicBezTo>
                      <a:pt x="41807" y="46016"/>
                      <a:pt x="41686" y="46199"/>
                      <a:pt x="41564" y="46381"/>
                    </a:cubicBezTo>
                    <a:cubicBezTo>
                      <a:pt x="41351" y="46746"/>
                      <a:pt x="41169" y="47141"/>
                      <a:pt x="41017" y="47536"/>
                    </a:cubicBezTo>
                    <a:cubicBezTo>
                      <a:pt x="40865" y="48022"/>
                      <a:pt x="40713" y="48508"/>
                      <a:pt x="40622" y="49024"/>
                    </a:cubicBezTo>
                    <a:cubicBezTo>
                      <a:pt x="40562" y="49024"/>
                      <a:pt x="40501" y="49055"/>
                      <a:pt x="40501" y="49116"/>
                    </a:cubicBezTo>
                    <a:lnTo>
                      <a:pt x="40501" y="49146"/>
                    </a:lnTo>
                    <a:cubicBezTo>
                      <a:pt x="40440" y="48903"/>
                      <a:pt x="40410" y="48660"/>
                      <a:pt x="40349" y="48447"/>
                    </a:cubicBezTo>
                    <a:cubicBezTo>
                      <a:pt x="40227" y="47931"/>
                      <a:pt x="40106" y="47444"/>
                      <a:pt x="39954" y="46928"/>
                    </a:cubicBezTo>
                    <a:cubicBezTo>
                      <a:pt x="39832" y="46442"/>
                      <a:pt x="39680" y="45956"/>
                      <a:pt x="39528" y="45470"/>
                    </a:cubicBezTo>
                    <a:cubicBezTo>
                      <a:pt x="39468" y="45227"/>
                      <a:pt x="39377" y="44983"/>
                      <a:pt x="39285" y="44740"/>
                    </a:cubicBezTo>
                    <a:cubicBezTo>
                      <a:pt x="39255" y="44649"/>
                      <a:pt x="39225" y="44528"/>
                      <a:pt x="39164" y="44437"/>
                    </a:cubicBezTo>
                    <a:cubicBezTo>
                      <a:pt x="39134" y="44315"/>
                      <a:pt x="39042" y="44163"/>
                      <a:pt x="38982" y="44042"/>
                    </a:cubicBezTo>
                    <a:cubicBezTo>
                      <a:pt x="38678" y="42674"/>
                      <a:pt x="38131" y="41398"/>
                      <a:pt x="37371" y="40244"/>
                    </a:cubicBezTo>
                    <a:cubicBezTo>
                      <a:pt x="36490" y="38998"/>
                      <a:pt x="35245" y="38087"/>
                      <a:pt x="34242" y="36932"/>
                    </a:cubicBezTo>
                    <a:cubicBezTo>
                      <a:pt x="33330" y="35899"/>
                      <a:pt x="32540" y="34653"/>
                      <a:pt x="32389" y="33256"/>
                    </a:cubicBezTo>
                    <a:cubicBezTo>
                      <a:pt x="32328" y="32557"/>
                      <a:pt x="32389" y="31858"/>
                      <a:pt x="32632" y="31190"/>
                    </a:cubicBezTo>
                    <a:lnTo>
                      <a:pt x="32632" y="31220"/>
                    </a:lnTo>
                    <a:cubicBezTo>
                      <a:pt x="32844" y="30643"/>
                      <a:pt x="33209" y="30157"/>
                      <a:pt x="33634" y="29762"/>
                    </a:cubicBezTo>
                    <a:close/>
                    <a:moveTo>
                      <a:pt x="44626" y="55315"/>
                    </a:moveTo>
                    <a:cubicBezTo>
                      <a:pt x="44614" y="55320"/>
                      <a:pt x="44663" y="55347"/>
                      <a:pt x="44663" y="55374"/>
                    </a:cubicBezTo>
                    <a:lnTo>
                      <a:pt x="44663" y="55405"/>
                    </a:lnTo>
                    <a:cubicBezTo>
                      <a:pt x="44663" y="55466"/>
                      <a:pt x="44663" y="55557"/>
                      <a:pt x="44663" y="55617"/>
                    </a:cubicBezTo>
                    <a:cubicBezTo>
                      <a:pt x="44663" y="55800"/>
                      <a:pt x="44663" y="55952"/>
                      <a:pt x="44633" y="56104"/>
                    </a:cubicBezTo>
                    <a:cubicBezTo>
                      <a:pt x="44633" y="56225"/>
                      <a:pt x="44602" y="56347"/>
                      <a:pt x="44572" y="56468"/>
                    </a:cubicBezTo>
                    <a:cubicBezTo>
                      <a:pt x="44542" y="56590"/>
                      <a:pt x="44329" y="56590"/>
                      <a:pt x="44238" y="56620"/>
                    </a:cubicBezTo>
                    <a:cubicBezTo>
                      <a:pt x="43630" y="56742"/>
                      <a:pt x="42992" y="56833"/>
                      <a:pt x="42384" y="56863"/>
                    </a:cubicBezTo>
                    <a:cubicBezTo>
                      <a:pt x="41746" y="56894"/>
                      <a:pt x="41108" y="56924"/>
                      <a:pt x="40470" y="56954"/>
                    </a:cubicBezTo>
                    <a:cubicBezTo>
                      <a:pt x="40120" y="56972"/>
                      <a:pt x="39759" y="56989"/>
                      <a:pt x="39399" y="56989"/>
                    </a:cubicBezTo>
                    <a:cubicBezTo>
                      <a:pt x="39136" y="56989"/>
                      <a:pt x="38874" y="56980"/>
                      <a:pt x="38617" y="56954"/>
                    </a:cubicBezTo>
                    <a:cubicBezTo>
                      <a:pt x="38495" y="56954"/>
                      <a:pt x="38222" y="56954"/>
                      <a:pt x="38161" y="56863"/>
                    </a:cubicBezTo>
                    <a:cubicBezTo>
                      <a:pt x="38101" y="56742"/>
                      <a:pt x="38161" y="56711"/>
                      <a:pt x="38161" y="56650"/>
                    </a:cubicBezTo>
                    <a:lnTo>
                      <a:pt x="38161" y="55830"/>
                    </a:lnTo>
                    <a:cubicBezTo>
                      <a:pt x="38161" y="55719"/>
                      <a:pt x="38136" y="55458"/>
                      <a:pt x="38292" y="55458"/>
                    </a:cubicBezTo>
                    <a:cubicBezTo>
                      <a:pt x="38308" y="55458"/>
                      <a:pt x="38325" y="55460"/>
                      <a:pt x="38344" y="55466"/>
                    </a:cubicBezTo>
                    <a:lnTo>
                      <a:pt x="38526" y="55496"/>
                    </a:lnTo>
                    <a:cubicBezTo>
                      <a:pt x="38678" y="55526"/>
                      <a:pt x="38799" y="55526"/>
                      <a:pt x="38951" y="55557"/>
                    </a:cubicBezTo>
                    <a:cubicBezTo>
                      <a:pt x="39088" y="55572"/>
                      <a:pt x="39225" y="55579"/>
                      <a:pt x="39365" y="55579"/>
                    </a:cubicBezTo>
                    <a:cubicBezTo>
                      <a:pt x="39506" y="55579"/>
                      <a:pt x="39650" y="55572"/>
                      <a:pt x="39802" y="55557"/>
                    </a:cubicBezTo>
                    <a:cubicBezTo>
                      <a:pt x="40349" y="55526"/>
                      <a:pt x="40896" y="55466"/>
                      <a:pt x="41443" y="55435"/>
                    </a:cubicBezTo>
                    <a:cubicBezTo>
                      <a:pt x="41989" y="55374"/>
                      <a:pt x="42567" y="55374"/>
                      <a:pt x="43114" y="55344"/>
                    </a:cubicBezTo>
                    <a:lnTo>
                      <a:pt x="43964" y="55344"/>
                    </a:lnTo>
                    <a:cubicBezTo>
                      <a:pt x="44036" y="55353"/>
                      <a:pt x="44104" y="55357"/>
                      <a:pt x="44171" y="55357"/>
                    </a:cubicBezTo>
                    <a:cubicBezTo>
                      <a:pt x="44330" y="55357"/>
                      <a:pt x="44478" y="55336"/>
                      <a:pt x="44626" y="55315"/>
                    </a:cubicBezTo>
                    <a:close/>
                    <a:moveTo>
                      <a:pt x="44390" y="59294"/>
                    </a:moveTo>
                    <a:cubicBezTo>
                      <a:pt x="44390" y="59567"/>
                      <a:pt x="44390" y="59810"/>
                      <a:pt x="44420" y="60084"/>
                    </a:cubicBezTo>
                    <a:lnTo>
                      <a:pt x="44420" y="60570"/>
                    </a:lnTo>
                    <a:lnTo>
                      <a:pt x="44420" y="60783"/>
                    </a:lnTo>
                    <a:cubicBezTo>
                      <a:pt x="44420" y="60874"/>
                      <a:pt x="44420" y="60965"/>
                      <a:pt x="44420" y="61056"/>
                    </a:cubicBezTo>
                    <a:cubicBezTo>
                      <a:pt x="44390" y="61117"/>
                      <a:pt x="44147" y="61117"/>
                      <a:pt x="44086" y="61117"/>
                    </a:cubicBezTo>
                    <a:lnTo>
                      <a:pt x="43569" y="61147"/>
                    </a:lnTo>
                    <a:lnTo>
                      <a:pt x="42597" y="61238"/>
                    </a:lnTo>
                    <a:lnTo>
                      <a:pt x="40622" y="61390"/>
                    </a:lnTo>
                    <a:lnTo>
                      <a:pt x="39650" y="61481"/>
                    </a:lnTo>
                    <a:lnTo>
                      <a:pt x="39194" y="61512"/>
                    </a:lnTo>
                    <a:lnTo>
                      <a:pt x="38951" y="61542"/>
                    </a:lnTo>
                    <a:cubicBezTo>
                      <a:pt x="38911" y="61542"/>
                      <a:pt x="38870" y="61556"/>
                      <a:pt x="38830" y="61556"/>
                    </a:cubicBezTo>
                    <a:cubicBezTo>
                      <a:pt x="38809" y="61556"/>
                      <a:pt x="38789" y="61552"/>
                      <a:pt x="38769" y="61542"/>
                    </a:cubicBezTo>
                    <a:cubicBezTo>
                      <a:pt x="38739" y="61512"/>
                      <a:pt x="38739" y="61390"/>
                      <a:pt x="38739" y="61360"/>
                    </a:cubicBezTo>
                    <a:cubicBezTo>
                      <a:pt x="38708" y="61329"/>
                      <a:pt x="38708" y="61178"/>
                      <a:pt x="38678" y="61086"/>
                    </a:cubicBezTo>
                    <a:lnTo>
                      <a:pt x="38617" y="60570"/>
                    </a:lnTo>
                    <a:cubicBezTo>
                      <a:pt x="38587" y="60391"/>
                      <a:pt x="38383" y="59718"/>
                      <a:pt x="38716" y="59718"/>
                    </a:cubicBezTo>
                    <a:cubicBezTo>
                      <a:pt x="38723" y="59718"/>
                      <a:pt x="38731" y="59718"/>
                      <a:pt x="38739" y="59719"/>
                    </a:cubicBezTo>
                    <a:lnTo>
                      <a:pt x="38799" y="59719"/>
                    </a:lnTo>
                    <a:cubicBezTo>
                      <a:pt x="38982" y="59750"/>
                      <a:pt x="39164" y="59750"/>
                      <a:pt x="39346" y="59780"/>
                    </a:cubicBezTo>
                    <a:lnTo>
                      <a:pt x="40106" y="59780"/>
                    </a:lnTo>
                    <a:cubicBezTo>
                      <a:pt x="40592" y="59780"/>
                      <a:pt x="41108" y="59719"/>
                      <a:pt x="41595" y="59689"/>
                    </a:cubicBezTo>
                    <a:cubicBezTo>
                      <a:pt x="42536" y="59598"/>
                      <a:pt x="43448" y="59476"/>
                      <a:pt x="44390" y="59294"/>
                    </a:cubicBezTo>
                    <a:close/>
                    <a:moveTo>
                      <a:pt x="44390" y="64641"/>
                    </a:moveTo>
                    <a:cubicBezTo>
                      <a:pt x="44390" y="64854"/>
                      <a:pt x="44359" y="65066"/>
                      <a:pt x="44329" y="65310"/>
                    </a:cubicBezTo>
                    <a:cubicBezTo>
                      <a:pt x="44359" y="65553"/>
                      <a:pt x="44299" y="65796"/>
                      <a:pt x="44177" y="66008"/>
                    </a:cubicBezTo>
                    <a:cubicBezTo>
                      <a:pt x="43995" y="66130"/>
                      <a:pt x="43782" y="66191"/>
                      <a:pt x="43569" y="66191"/>
                    </a:cubicBezTo>
                    <a:cubicBezTo>
                      <a:pt x="43266" y="66251"/>
                      <a:pt x="42962" y="66282"/>
                      <a:pt x="42658" y="66312"/>
                    </a:cubicBezTo>
                    <a:cubicBezTo>
                      <a:pt x="42081" y="66373"/>
                      <a:pt x="41473" y="66403"/>
                      <a:pt x="40865" y="66434"/>
                    </a:cubicBezTo>
                    <a:lnTo>
                      <a:pt x="40015" y="66434"/>
                    </a:lnTo>
                    <a:cubicBezTo>
                      <a:pt x="39802" y="66434"/>
                      <a:pt x="39559" y="66403"/>
                      <a:pt x="39346" y="66343"/>
                    </a:cubicBezTo>
                    <a:cubicBezTo>
                      <a:pt x="38951" y="66160"/>
                      <a:pt x="38587" y="65188"/>
                      <a:pt x="39194" y="65066"/>
                    </a:cubicBezTo>
                    <a:lnTo>
                      <a:pt x="39194" y="65066"/>
                    </a:lnTo>
                    <a:cubicBezTo>
                      <a:pt x="39458" y="65148"/>
                      <a:pt x="39734" y="65188"/>
                      <a:pt x="40007" y="65188"/>
                    </a:cubicBezTo>
                    <a:cubicBezTo>
                      <a:pt x="40143" y="65188"/>
                      <a:pt x="40278" y="65178"/>
                      <a:pt x="40410" y="65158"/>
                    </a:cubicBezTo>
                    <a:lnTo>
                      <a:pt x="40713" y="65158"/>
                    </a:lnTo>
                    <a:cubicBezTo>
                      <a:pt x="40713" y="65193"/>
                      <a:pt x="40745" y="65208"/>
                      <a:pt x="40777" y="65208"/>
                    </a:cubicBezTo>
                    <a:cubicBezTo>
                      <a:pt x="40799" y="65208"/>
                      <a:pt x="40822" y="65201"/>
                      <a:pt x="40835" y="65188"/>
                    </a:cubicBezTo>
                    <a:lnTo>
                      <a:pt x="40835" y="65158"/>
                    </a:lnTo>
                    <a:lnTo>
                      <a:pt x="40865" y="65127"/>
                    </a:lnTo>
                    <a:cubicBezTo>
                      <a:pt x="41200" y="65127"/>
                      <a:pt x="41503" y="65097"/>
                      <a:pt x="41838" y="65066"/>
                    </a:cubicBezTo>
                    <a:cubicBezTo>
                      <a:pt x="42688" y="64975"/>
                      <a:pt x="43539" y="64823"/>
                      <a:pt x="44390" y="64641"/>
                    </a:cubicBezTo>
                    <a:close/>
                    <a:moveTo>
                      <a:pt x="72342" y="12869"/>
                    </a:moveTo>
                    <a:cubicBezTo>
                      <a:pt x="72372" y="12930"/>
                      <a:pt x="72403" y="12960"/>
                      <a:pt x="72433" y="12990"/>
                    </a:cubicBezTo>
                    <a:cubicBezTo>
                      <a:pt x="72494" y="13051"/>
                      <a:pt x="72524" y="13142"/>
                      <a:pt x="72555" y="13203"/>
                    </a:cubicBezTo>
                    <a:cubicBezTo>
                      <a:pt x="72615" y="13325"/>
                      <a:pt x="72676" y="13446"/>
                      <a:pt x="72767" y="13568"/>
                    </a:cubicBezTo>
                    <a:cubicBezTo>
                      <a:pt x="72828" y="13689"/>
                      <a:pt x="72919" y="13872"/>
                      <a:pt x="73010" y="14023"/>
                    </a:cubicBezTo>
                    <a:cubicBezTo>
                      <a:pt x="73010" y="14054"/>
                      <a:pt x="73010" y="14054"/>
                      <a:pt x="73010" y="14084"/>
                    </a:cubicBezTo>
                    <a:cubicBezTo>
                      <a:pt x="73162" y="14418"/>
                      <a:pt x="73284" y="14783"/>
                      <a:pt x="73436" y="15148"/>
                    </a:cubicBezTo>
                    <a:cubicBezTo>
                      <a:pt x="73314" y="15300"/>
                      <a:pt x="73132" y="15451"/>
                      <a:pt x="72980" y="15603"/>
                    </a:cubicBezTo>
                    <a:cubicBezTo>
                      <a:pt x="72767" y="15755"/>
                      <a:pt x="72585" y="15907"/>
                      <a:pt x="72342" y="16029"/>
                    </a:cubicBezTo>
                    <a:cubicBezTo>
                      <a:pt x="72099" y="16181"/>
                      <a:pt x="71825" y="16333"/>
                      <a:pt x="71552" y="16454"/>
                    </a:cubicBezTo>
                    <a:cubicBezTo>
                      <a:pt x="71400" y="16515"/>
                      <a:pt x="71278" y="16545"/>
                      <a:pt x="71127" y="16606"/>
                    </a:cubicBezTo>
                    <a:cubicBezTo>
                      <a:pt x="71005" y="16667"/>
                      <a:pt x="70884" y="16727"/>
                      <a:pt x="70792" y="16819"/>
                    </a:cubicBezTo>
                    <a:cubicBezTo>
                      <a:pt x="70762" y="16879"/>
                      <a:pt x="70792" y="16971"/>
                      <a:pt x="70853" y="16971"/>
                    </a:cubicBezTo>
                    <a:cubicBezTo>
                      <a:pt x="71005" y="16971"/>
                      <a:pt x="71157" y="16940"/>
                      <a:pt x="71278" y="16879"/>
                    </a:cubicBezTo>
                    <a:cubicBezTo>
                      <a:pt x="71430" y="16819"/>
                      <a:pt x="71582" y="16758"/>
                      <a:pt x="71704" y="16697"/>
                    </a:cubicBezTo>
                    <a:cubicBezTo>
                      <a:pt x="72008" y="16576"/>
                      <a:pt x="72281" y="16424"/>
                      <a:pt x="72524" y="16272"/>
                    </a:cubicBezTo>
                    <a:cubicBezTo>
                      <a:pt x="72919" y="16059"/>
                      <a:pt x="73253" y="15755"/>
                      <a:pt x="73557" y="15421"/>
                    </a:cubicBezTo>
                    <a:cubicBezTo>
                      <a:pt x="74104" y="16788"/>
                      <a:pt x="74681" y="18125"/>
                      <a:pt x="75198" y="19492"/>
                    </a:cubicBezTo>
                    <a:cubicBezTo>
                      <a:pt x="75745" y="20951"/>
                      <a:pt x="76261" y="22409"/>
                      <a:pt x="76747" y="23898"/>
                    </a:cubicBezTo>
                    <a:cubicBezTo>
                      <a:pt x="77750" y="26875"/>
                      <a:pt x="78631" y="29853"/>
                      <a:pt x="79482" y="32861"/>
                    </a:cubicBezTo>
                    <a:cubicBezTo>
                      <a:pt x="79755" y="33529"/>
                      <a:pt x="79877" y="34258"/>
                      <a:pt x="79877" y="34988"/>
                    </a:cubicBezTo>
                    <a:cubicBezTo>
                      <a:pt x="79816" y="35626"/>
                      <a:pt x="79634" y="36264"/>
                      <a:pt x="79330" y="36841"/>
                    </a:cubicBezTo>
                    <a:cubicBezTo>
                      <a:pt x="78753" y="38026"/>
                      <a:pt x="77993" y="39120"/>
                      <a:pt x="77112" y="40122"/>
                    </a:cubicBezTo>
                    <a:cubicBezTo>
                      <a:pt x="75228" y="42158"/>
                      <a:pt x="72980" y="43829"/>
                      <a:pt x="70519" y="45075"/>
                    </a:cubicBezTo>
                    <a:cubicBezTo>
                      <a:pt x="69152" y="45773"/>
                      <a:pt x="67754" y="46411"/>
                      <a:pt x="66326" y="47019"/>
                    </a:cubicBezTo>
                    <a:lnTo>
                      <a:pt x="64928" y="47596"/>
                    </a:lnTo>
                    <a:cubicBezTo>
                      <a:pt x="64900" y="47589"/>
                      <a:pt x="64871" y="47585"/>
                      <a:pt x="64844" y="47585"/>
                    </a:cubicBezTo>
                    <a:cubicBezTo>
                      <a:pt x="64755" y="47585"/>
                      <a:pt x="64678" y="47625"/>
                      <a:pt x="64655" y="47718"/>
                    </a:cubicBezTo>
                    <a:lnTo>
                      <a:pt x="64230" y="47900"/>
                    </a:lnTo>
                    <a:cubicBezTo>
                      <a:pt x="63987" y="48022"/>
                      <a:pt x="63713" y="48083"/>
                      <a:pt x="63440" y="48143"/>
                    </a:cubicBezTo>
                    <a:cubicBezTo>
                      <a:pt x="63396" y="48152"/>
                      <a:pt x="63339" y="48158"/>
                      <a:pt x="63278" y="48158"/>
                    </a:cubicBezTo>
                    <a:cubicBezTo>
                      <a:pt x="63130" y="48158"/>
                      <a:pt x="62958" y="48121"/>
                      <a:pt x="62893" y="47991"/>
                    </a:cubicBezTo>
                    <a:cubicBezTo>
                      <a:pt x="62870" y="47934"/>
                      <a:pt x="62808" y="47907"/>
                      <a:pt x="62745" y="47907"/>
                    </a:cubicBezTo>
                    <a:cubicBezTo>
                      <a:pt x="62640" y="47907"/>
                      <a:pt x="62532" y="47981"/>
                      <a:pt x="62589" y="48113"/>
                    </a:cubicBezTo>
                    <a:cubicBezTo>
                      <a:pt x="62650" y="48356"/>
                      <a:pt x="62862" y="48508"/>
                      <a:pt x="63106" y="48569"/>
                    </a:cubicBezTo>
                    <a:cubicBezTo>
                      <a:pt x="63166" y="48576"/>
                      <a:pt x="63229" y="48580"/>
                      <a:pt x="63293" y="48580"/>
                    </a:cubicBezTo>
                    <a:cubicBezTo>
                      <a:pt x="63483" y="48580"/>
                      <a:pt x="63683" y="48546"/>
                      <a:pt x="63865" y="48478"/>
                    </a:cubicBezTo>
                    <a:cubicBezTo>
                      <a:pt x="64169" y="48356"/>
                      <a:pt x="64473" y="48265"/>
                      <a:pt x="64777" y="48113"/>
                    </a:cubicBezTo>
                    <a:cubicBezTo>
                      <a:pt x="65779" y="50604"/>
                      <a:pt x="66630" y="53126"/>
                      <a:pt x="67329" y="55709"/>
                    </a:cubicBezTo>
                    <a:cubicBezTo>
                      <a:pt x="67663" y="57076"/>
                      <a:pt x="67906" y="58443"/>
                      <a:pt x="68028" y="59841"/>
                    </a:cubicBezTo>
                    <a:cubicBezTo>
                      <a:pt x="68088" y="60509"/>
                      <a:pt x="68088" y="61178"/>
                      <a:pt x="68088" y="61846"/>
                    </a:cubicBezTo>
                    <a:cubicBezTo>
                      <a:pt x="68088" y="62514"/>
                      <a:pt x="67876" y="63152"/>
                      <a:pt x="67481" y="63699"/>
                    </a:cubicBezTo>
                    <a:cubicBezTo>
                      <a:pt x="67055" y="64185"/>
                      <a:pt x="66569" y="64611"/>
                      <a:pt x="66022" y="64975"/>
                    </a:cubicBezTo>
                    <a:cubicBezTo>
                      <a:pt x="65506" y="65370"/>
                      <a:pt x="64928" y="65705"/>
                      <a:pt x="64382" y="66039"/>
                    </a:cubicBezTo>
                    <a:cubicBezTo>
                      <a:pt x="63257" y="66707"/>
                      <a:pt x="62133" y="67284"/>
                      <a:pt x="60979" y="67831"/>
                    </a:cubicBezTo>
                    <a:cubicBezTo>
                      <a:pt x="58730" y="68925"/>
                      <a:pt x="56361" y="69837"/>
                      <a:pt x="53991" y="70596"/>
                    </a:cubicBezTo>
                    <a:cubicBezTo>
                      <a:pt x="49889" y="71872"/>
                      <a:pt x="45666" y="72632"/>
                      <a:pt x="41382" y="72875"/>
                    </a:cubicBezTo>
                    <a:cubicBezTo>
                      <a:pt x="41412" y="71842"/>
                      <a:pt x="41412" y="70809"/>
                      <a:pt x="41351" y="69776"/>
                    </a:cubicBezTo>
                    <a:cubicBezTo>
                      <a:pt x="41321" y="69229"/>
                      <a:pt x="41291" y="68682"/>
                      <a:pt x="41230" y="68135"/>
                    </a:cubicBezTo>
                    <a:cubicBezTo>
                      <a:pt x="41230" y="67892"/>
                      <a:pt x="41200" y="67619"/>
                      <a:pt x="41169" y="67345"/>
                    </a:cubicBezTo>
                    <a:cubicBezTo>
                      <a:pt x="41139" y="67163"/>
                      <a:pt x="41139" y="66981"/>
                      <a:pt x="41108" y="66798"/>
                    </a:cubicBezTo>
                    <a:cubicBezTo>
                      <a:pt x="41503" y="66798"/>
                      <a:pt x="41898" y="66738"/>
                      <a:pt x="42324" y="66707"/>
                    </a:cubicBezTo>
                    <a:cubicBezTo>
                      <a:pt x="42719" y="66677"/>
                      <a:pt x="43023" y="66646"/>
                      <a:pt x="43387" y="66586"/>
                    </a:cubicBezTo>
                    <a:cubicBezTo>
                      <a:pt x="43691" y="66586"/>
                      <a:pt x="43995" y="66494"/>
                      <a:pt x="44268" y="66373"/>
                    </a:cubicBezTo>
                    <a:cubicBezTo>
                      <a:pt x="44511" y="66221"/>
                      <a:pt x="44663" y="65917"/>
                      <a:pt x="44663" y="65613"/>
                    </a:cubicBezTo>
                    <a:cubicBezTo>
                      <a:pt x="44724" y="65218"/>
                      <a:pt x="44754" y="64823"/>
                      <a:pt x="44785" y="64428"/>
                    </a:cubicBezTo>
                    <a:cubicBezTo>
                      <a:pt x="44785" y="64323"/>
                      <a:pt x="44693" y="64240"/>
                      <a:pt x="44589" y="64240"/>
                    </a:cubicBezTo>
                    <a:cubicBezTo>
                      <a:pt x="44574" y="64240"/>
                      <a:pt x="44558" y="64242"/>
                      <a:pt x="44542" y="64246"/>
                    </a:cubicBezTo>
                    <a:cubicBezTo>
                      <a:pt x="43661" y="64459"/>
                      <a:pt x="42749" y="64611"/>
                      <a:pt x="41838" y="64732"/>
                    </a:cubicBezTo>
                    <a:cubicBezTo>
                      <a:pt x="41534" y="64763"/>
                      <a:pt x="41230" y="64793"/>
                      <a:pt x="40926" y="64823"/>
                    </a:cubicBezTo>
                    <a:lnTo>
                      <a:pt x="40926" y="64368"/>
                    </a:lnTo>
                    <a:lnTo>
                      <a:pt x="40926" y="63426"/>
                    </a:lnTo>
                    <a:cubicBezTo>
                      <a:pt x="40926" y="62879"/>
                      <a:pt x="40896" y="62302"/>
                      <a:pt x="40835" y="61724"/>
                    </a:cubicBezTo>
                    <a:lnTo>
                      <a:pt x="42172" y="61633"/>
                    </a:lnTo>
                    <a:lnTo>
                      <a:pt x="43357" y="61512"/>
                    </a:lnTo>
                    <a:lnTo>
                      <a:pt x="43934" y="61481"/>
                    </a:lnTo>
                    <a:cubicBezTo>
                      <a:pt x="44116" y="61451"/>
                      <a:pt x="44299" y="61451"/>
                      <a:pt x="44481" y="61421"/>
                    </a:cubicBezTo>
                    <a:cubicBezTo>
                      <a:pt x="44906" y="61299"/>
                      <a:pt x="44785" y="60783"/>
                      <a:pt x="44785" y="60448"/>
                    </a:cubicBezTo>
                    <a:lnTo>
                      <a:pt x="44724" y="59111"/>
                    </a:lnTo>
                    <a:cubicBezTo>
                      <a:pt x="44724" y="59051"/>
                      <a:pt x="44694" y="58990"/>
                      <a:pt x="44663" y="58960"/>
                    </a:cubicBezTo>
                    <a:cubicBezTo>
                      <a:pt x="44619" y="58915"/>
                      <a:pt x="44574" y="58887"/>
                      <a:pt x="44530" y="58887"/>
                    </a:cubicBezTo>
                    <a:cubicBezTo>
                      <a:pt x="44513" y="58887"/>
                      <a:pt x="44497" y="58891"/>
                      <a:pt x="44481" y="58899"/>
                    </a:cubicBezTo>
                    <a:cubicBezTo>
                      <a:pt x="43509" y="59081"/>
                      <a:pt x="42536" y="59233"/>
                      <a:pt x="41564" y="59324"/>
                    </a:cubicBezTo>
                    <a:lnTo>
                      <a:pt x="40956" y="59355"/>
                    </a:lnTo>
                    <a:lnTo>
                      <a:pt x="40956" y="59294"/>
                    </a:lnTo>
                    <a:cubicBezTo>
                      <a:pt x="40956" y="59172"/>
                      <a:pt x="40956" y="59081"/>
                      <a:pt x="40956" y="58960"/>
                    </a:cubicBezTo>
                    <a:cubicBezTo>
                      <a:pt x="40926" y="58747"/>
                      <a:pt x="40926" y="58534"/>
                      <a:pt x="40896" y="58352"/>
                    </a:cubicBezTo>
                    <a:cubicBezTo>
                      <a:pt x="40896" y="58139"/>
                      <a:pt x="40865" y="57927"/>
                      <a:pt x="40865" y="57714"/>
                    </a:cubicBezTo>
                    <a:cubicBezTo>
                      <a:pt x="40835" y="57501"/>
                      <a:pt x="40865" y="57410"/>
                      <a:pt x="40805" y="57258"/>
                    </a:cubicBezTo>
                    <a:cubicBezTo>
                      <a:pt x="41321" y="57258"/>
                      <a:pt x="41807" y="57228"/>
                      <a:pt x="42293" y="57197"/>
                    </a:cubicBezTo>
                    <a:cubicBezTo>
                      <a:pt x="42688" y="57167"/>
                      <a:pt x="43083" y="57137"/>
                      <a:pt x="43478" y="57106"/>
                    </a:cubicBezTo>
                    <a:cubicBezTo>
                      <a:pt x="43843" y="57076"/>
                      <a:pt x="44238" y="56985"/>
                      <a:pt x="44602" y="56894"/>
                    </a:cubicBezTo>
                    <a:cubicBezTo>
                      <a:pt x="44754" y="56833"/>
                      <a:pt x="44876" y="56711"/>
                      <a:pt x="44937" y="56559"/>
                    </a:cubicBezTo>
                    <a:cubicBezTo>
                      <a:pt x="44997" y="56347"/>
                      <a:pt x="45028" y="56134"/>
                      <a:pt x="45028" y="55921"/>
                    </a:cubicBezTo>
                    <a:cubicBezTo>
                      <a:pt x="45028" y="55587"/>
                      <a:pt x="45119" y="55101"/>
                      <a:pt x="44754" y="54949"/>
                    </a:cubicBezTo>
                    <a:cubicBezTo>
                      <a:pt x="44742" y="54936"/>
                      <a:pt x="44724" y="54929"/>
                      <a:pt x="44703" y="54929"/>
                    </a:cubicBezTo>
                    <a:cubicBezTo>
                      <a:pt x="44674" y="54929"/>
                      <a:pt x="44638" y="54944"/>
                      <a:pt x="44602" y="54979"/>
                    </a:cubicBezTo>
                    <a:lnTo>
                      <a:pt x="43114" y="54979"/>
                    </a:lnTo>
                    <a:cubicBezTo>
                      <a:pt x="42567" y="54979"/>
                      <a:pt x="41989" y="55010"/>
                      <a:pt x="41443" y="55040"/>
                    </a:cubicBezTo>
                    <a:cubicBezTo>
                      <a:pt x="41260" y="55040"/>
                      <a:pt x="41078" y="55071"/>
                      <a:pt x="40896" y="55101"/>
                    </a:cubicBezTo>
                    <a:cubicBezTo>
                      <a:pt x="40926" y="54888"/>
                      <a:pt x="40926" y="54676"/>
                      <a:pt x="40926" y="54463"/>
                    </a:cubicBezTo>
                    <a:lnTo>
                      <a:pt x="40926" y="53703"/>
                    </a:lnTo>
                    <a:lnTo>
                      <a:pt x="40926" y="52154"/>
                    </a:lnTo>
                    <a:lnTo>
                      <a:pt x="40926" y="50604"/>
                    </a:lnTo>
                    <a:lnTo>
                      <a:pt x="40926" y="50149"/>
                    </a:lnTo>
                    <a:cubicBezTo>
                      <a:pt x="40956" y="50118"/>
                      <a:pt x="40987" y="50088"/>
                      <a:pt x="40987" y="50057"/>
                    </a:cubicBezTo>
                    <a:cubicBezTo>
                      <a:pt x="41048" y="49966"/>
                      <a:pt x="41078" y="49875"/>
                      <a:pt x="41078" y="49754"/>
                    </a:cubicBezTo>
                    <a:cubicBezTo>
                      <a:pt x="41078" y="49723"/>
                      <a:pt x="41108" y="49693"/>
                      <a:pt x="41139" y="49632"/>
                    </a:cubicBezTo>
                    <a:cubicBezTo>
                      <a:pt x="41382" y="49055"/>
                      <a:pt x="41595" y="48478"/>
                      <a:pt x="41838" y="47900"/>
                    </a:cubicBezTo>
                    <a:cubicBezTo>
                      <a:pt x="42141" y="47201"/>
                      <a:pt x="42476" y="46533"/>
                      <a:pt x="42901" y="45925"/>
                    </a:cubicBezTo>
                    <a:cubicBezTo>
                      <a:pt x="43296" y="45287"/>
                      <a:pt x="43812" y="44740"/>
                      <a:pt x="44420" y="44315"/>
                    </a:cubicBezTo>
                    <a:lnTo>
                      <a:pt x="44602" y="44194"/>
                    </a:lnTo>
                    <a:lnTo>
                      <a:pt x="44754" y="44133"/>
                    </a:lnTo>
                    <a:cubicBezTo>
                      <a:pt x="44785" y="44102"/>
                      <a:pt x="44815" y="44072"/>
                      <a:pt x="44815" y="44042"/>
                    </a:cubicBezTo>
                    <a:cubicBezTo>
                      <a:pt x="45332" y="43738"/>
                      <a:pt x="45848" y="43464"/>
                      <a:pt x="46365" y="43221"/>
                    </a:cubicBezTo>
                    <a:cubicBezTo>
                      <a:pt x="46729" y="43009"/>
                      <a:pt x="47094" y="42826"/>
                      <a:pt x="47458" y="42614"/>
                    </a:cubicBezTo>
                    <a:cubicBezTo>
                      <a:pt x="47762" y="42431"/>
                      <a:pt x="48036" y="42219"/>
                      <a:pt x="48279" y="41976"/>
                    </a:cubicBezTo>
                    <a:cubicBezTo>
                      <a:pt x="48704" y="41641"/>
                      <a:pt x="49069" y="41277"/>
                      <a:pt x="49433" y="40851"/>
                    </a:cubicBezTo>
                    <a:cubicBezTo>
                      <a:pt x="49919" y="40365"/>
                      <a:pt x="50314" y="39818"/>
                      <a:pt x="50679" y="39241"/>
                    </a:cubicBezTo>
                    <a:cubicBezTo>
                      <a:pt x="50983" y="38633"/>
                      <a:pt x="51195" y="37995"/>
                      <a:pt x="51256" y="37327"/>
                    </a:cubicBezTo>
                    <a:cubicBezTo>
                      <a:pt x="51378" y="36628"/>
                      <a:pt x="51408" y="35899"/>
                      <a:pt x="51347" y="35170"/>
                    </a:cubicBezTo>
                    <a:cubicBezTo>
                      <a:pt x="51256" y="34593"/>
                      <a:pt x="51074" y="34046"/>
                      <a:pt x="50770" y="33529"/>
                    </a:cubicBezTo>
                    <a:lnTo>
                      <a:pt x="50801" y="33529"/>
                    </a:lnTo>
                    <a:lnTo>
                      <a:pt x="50861" y="33499"/>
                    </a:lnTo>
                    <a:lnTo>
                      <a:pt x="50922" y="33499"/>
                    </a:lnTo>
                    <a:cubicBezTo>
                      <a:pt x="51165" y="33438"/>
                      <a:pt x="51408" y="33347"/>
                      <a:pt x="51682" y="33286"/>
                    </a:cubicBezTo>
                    <a:cubicBezTo>
                      <a:pt x="51925" y="33195"/>
                      <a:pt x="52137" y="33134"/>
                      <a:pt x="52380" y="33104"/>
                    </a:cubicBezTo>
                    <a:cubicBezTo>
                      <a:pt x="52897" y="33013"/>
                      <a:pt x="53383" y="32952"/>
                      <a:pt x="53900" y="32922"/>
                    </a:cubicBezTo>
                    <a:cubicBezTo>
                      <a:pt x="55723" y="32800"/>
                      <a:pt x="57576" y="32739"/>
                      <a:pt x="59399" y="32648"/>
                    </a:cubicBezTo>
                    <a:cubicBezTo>
                      <a:pt x="60310" y="32618"/>
                      <a:pt x="61222" y="32587"/>
                      <a:pt x="62133" y="32557"/>
                    </a:cubicBezTo>
                    <a:lnTo>
                      <a:pt x="63531" y="32496"/>
                    </a:lnTo>
                    <a:lnTo>
                      <a:pt x="64017" y="32496"/>
                    </a:lnTo>
                    <a:cubicBezTo>
                      <a:pt x="63956" y="32587"/>
                      <a:pt x="63895" y="32648"/>
                      <a:pt x="63865" y="32739"/>
                    </a:cubicBezTo>
                    <a:cubicBezTo>
                      <a:pt x="63774" y="32861"/>
                      <a:pt x="63713" y="33013"/>
                      <a:pt x="63683" y="33134"/>
                    </a:cubicBezTo>
                    <a:cubicBezTo>
                      <a:pt x="63622" y="33286"/>
                      <a:pt x="63592" y="33438"/>
                      <a:pt x="63592" y="33590"/>
                    </a:cubicBezTo>
                    <a:cubicBezTo>
                      <a:pt x="63592" y="33649"/>
                      <a:pt x="63630" y="33682"/>
                      <a:pt x="63673" y="33682"/>
                    </a:cubicBezTo>
                    <a:cubicBezTo>
                      <a:pt x="63697" y="33682"/>
                      <a:pt x="63722" y="33672"/>
                      <a:pt x="63744" y="33651"/>
                    </a:cubicBezTo>
                    <a:cubicBezTo>
                      <a:pt x="63804" y="33529"/>
                      <a:pt x="63865" y="33377"/>
                      <a:pt x="63895" y="33256"/>
                    </a:cubicBezTo>
                    <a:cubicBezTo>
                      <a:pt x="63956" y="33134"/>
                      <a:pt x="63987" y="33013"/>
                      <a:pt x="64047" y="32891"/>
                    </a:cubicBezTo>
                    <a:cubicBezTo>
                      <a:pt x="64139" y="32739"/>
                      <a:pt x="64230" y="32618"/>
                      <a:pt x="64351" y="32496"/>
                    </a:cubicBezTo>
                    <a:lnTo>
                      <a:pt x="64625" y="32496"/>
                    </a:lnTo>
                    <a:cubicBezTo>
                      <a:pt x="64564" y="32587"/>
                      <a:pt x="64564" y="32709"/>
                      <a:pt x="64564" y="32830"/>
                    </a:cubicBezTo>
                    <a:cubicBezTo>
                      <a:pt x="64564" y="33073"/>
                      <a:pt x="64655" y="33347"/>
                      <a:pt x="64777" y="33590"/>
                    </a:cubicBezTo>
                    <a:cubicBezTo>
                      <a:pt x="64837" y="33681"/>
                      <a:pt x="64898" y="33803"/>
                      <a:pt x="64989" y="33894"/>
                    </a:cubicBezTo>
                    <a:cubicBezTo>
                      <a:pt x="65080" y="34015"/>
                      <a:pt x="65202" y="34106"/>
                      <a:pt x="65354" y="34137"/>
                    </a:cubicBezTo>
                    <a:cubicBezTo>
                      <a:pt x="65415" y="34137"/>
                      <a:pt x="65475" y="34076"/>
                      <a:pt x="65445" y="33985"/>
                    </a:cubicBezTo>
                    <a:cubicBezTo>
                      <a:pt x="65415" y="33894"/>
                      <a:pt x="65354" y="33772"/>
                      <a:pt x="65263" y="33711"/>
                    </a:cubicBezTo>
                    <a:cubicBezTo>
                      <a:pt x="65202" y="33620"/>
                      <a:pt x="65141" y="33529"/>
                      <a:pt x="65080" y="33438"/>
                    </a:cubicBezTo>
                    <a:cubicBezTo>
                      <a:pt x="64989" y="33256"/>
                      <a:pt x="64928" y="33073"/>
                      <a:pt x="64898" y="32861"/>
                    </a:cubicBezTo>
                    <a:cubicBezTo>
                      <a:pt x="64898" y="32739"/>
                      <a:pt x="64898" y="32557"/>
                      <a:pt x="65020" y="32466"/>
                    </a:cubicBezTo>
                    <a:cubicBezTo>
                      <a:pt x="65111" y="32435"/>
                      <a:pt x="65202" y="32435"/>
                      <a:pt x="65293" y="32435"/>
                    </a:cubicBezTo>
                    <a:lnTo>
                      <a:pt x="65475" y="32435"/>
                    </a:lnTo>
                    <a:cubicBezTo>
                      <a:pt x="65506" y="32861"/>
                      <a:pt x="65658" y="33286"/>
                      <a:pt x="65901" y="33681"/>
                    </a:cubicBezTo>
                    <a:cubicBezTo>
                      <a:pt x="66113" y="34046"/>
                      <a:pt x="66417" y="34380"/>
                      <a:pt x="66660" y="34744"/>
                    </a:cubicBezTo>
                    <a:lnTo>
                      <a:pt x="67055" y="35291"/>
                    </a:lnTo>
                    <a:cubicBezTo>
                      <a:pt x="67177" y="35443"/>
                      <a:pt x="67329" y="35626"/>
                      <a:pt x="67511" y="35747"/>
                    </a:cubicBezTo>
                    <a:cubicBezTo>
                      <a:pt x="67525" y="35761"/>
                      <a:pt x="67542" y="35767"/>
                      <a:pt x="67559" y="35767"/>
                    </a:cubicBezTo>
                    <a:cubicBezTo>
                      <a:pt x="67619" y="35767"/>
                      <a:pt x="67686" y="35696"/>
                      <a:pt x="67663" y="35626"/>
                    </a:cubicBezTo>
                    <a:cubicBezTo>
                      <a:pt x="67572" y="35383"/>
                      <a:pt x="67450" y="35170"/>
                      <a:pt x="67298" y="34957"/>
                    </a:cubicBezTo>
                    <a:cubicBezTo>
                      <a:pt x="67146" y="34775"/>
                      <a:pt x="66995" y="34562"/>
                      <a:pt x="66843" y="34350"/>
                    </a:cubicBezTo>
                    <a:cubicBezTo>
                      <a:pt x="66508" y="33955"/>
                      <a:pt x="66235" y="33529"/>
                      <a:pt x="65992" y="33073"/>
                    </a:cubicBezTo>
                    <a:cubicBezTo>
                      <a:pt x="65779" y="32709"/>
                      <a:pt x="65779" y="32253"/>
                      <a:pt x="65931" y="31828"/>
                    </a:cubicBezTo>
                    <a:cubicBezTo>
                      <a:pt x="66022" y="31645"/>
                      <a:pt x="66205" y="31554"/>
                      <a:pt x="66417" y="31554"/>
                    </a:cubicBezTo>
                    <a:cubicBezTo>
                      <a:pt x="66569" y="31554"/>
                      <a:pt x="66721" y="31524"/>
                      <a:pt x="66873" y="31463"/>
                    </a:cubicBezTo>
                    <a:cubicBezTo>
                      <a:pt x="66873" y="31615"/>
                      <a:pt x="66873" y="31737"/>
                      <a:pt x="66873" y="31858"/>
                    </a:cubicBezTo>
                    <a:cubicBezTo>
                      <a:pt x="66903" y="32192"/>
                      <a:pt x="66995" y="32557"/>
                      <a:pt x="67146" y="32891"/>
                    </a:cubicBezTo>
                    <a:cubicBezTo>
                      <a:pt x="67207" y="33043"/>
                      <a:pt x="67268" y="33195"/>
                      <a:pt x="67359" y="33347"/>
                    </a:cubicBezTo>
                    <a:cubicBezTo>
                      <a:pt x="67420" y="33529"/>
                      <a:pt x="67541" y="33681"/>
                      <a:pt x="67693" y="33803"/>
                    </a:cubicBezTo>
                    <a:cubicBezTo>
                      <a:pt x="67710" y="33820"/>
                      <a:pt x="67730" y="33827"/>
                      <a:pt x="67749" y="33827"/>
                    </a:cubicBezTo>
                    <a:cubicBezTo>
                      <a:pt x="67798" y="33827"/>
                      <a:pt x="67845" y="33777"/>
                      <a:pt x="67845" y="33711"/>
                    </a:cubicBezTo>
                    <a:cubicBezTo>
                      <a:pt x="67845" y="33529"/>
                      <a:pt x="67784" y="33377"/>
                      <a:pt x="67693" y="33225"/>
                    </a:cubicBezTo>
                    <a:cubicBezTo>
                      <a:pt x="67633" y="33073"/>
                      <a:pt x="67572" y="32922"/>
                      <a:pt x="67511" y="32770"/>
                    </a:cubicBezTo>
                    <a:cubicBezTo>
                      <a:pt x="67389" y="32496"/>
                      <a:pt x="67298" y="32192"/>
                      <a:pt x="67268" y="31889"/>
                    </a:cubicBezTo>
                    <a:cubicBezTo>
                      <a:pt x="67238" y="31645"/>
                      <a:pt x="67268" y="31372"/>
                      <a:pt x="67329" y="31129"/>
                    </a:cubicBezTo>
                    <a:cubicBezTo>
                      <a:pt x="67329" y="30947"/>
                      <a:pt x="67389" y="30764"/>
                      <a:pt x="67481" y="30612"/>
                    </a:cubicBezTo>
                    <a:cubicBezTo>
                      <a:pt x="67724" y="31342"/>
                      <a:pt x="68028" y="32071"/>
                      <a:pt x="68331" y="32770"/>
                    </a:cubicBezTo>
                    <a:cubicBezTo>
                      <a:pt x="68365" y="32848"/>
                      <a:pt x="68435" y="32881"/>
                      <a:pt x="68508" y="32881"/>
                    </a:cubicBezTo>
                    <a:cubicBezTo>
                      <a:pt x="68633" y="32881"/>
                      <a:pt x="68765" y="32783"/>
                      <a:pt x="68726" y="32648"/>
                    </a:cubicBezTo>
                    <a:cubicBezTo>
                      <a:pt x="68179" y="31463"/>
                      <a:pt x="67724" y="30248"/>
                      <a:pt x="67329" y="29002"/>
                    </a:cubicBezTo>
                    <a:cubicBezTo>
                      <a:pt x="66600" y="26815"/>
                      <a:pt x="66053" y="24566"/>
                      <a:pt x="65718" y="22257"/>
                    </a:cubicBezTo>
                    <a:cubicBezTo>
                      <a:pt x="65567" y="21133"/>
                      <a:pt x="65415" y="19978"/>
                      <a:pt x="65354" y="18824"/>
                    </a:cubicBezTo>
                    <a:cubicBezTo>
                      <a:pt x="65354" y="18642"/>
                      <a:pt x="65323" y="18429"/>
                      <a:pt x="65323" y="18247"/>
                    </a:cubicBezTo>
                    <a:lnTo>
                      <a:pt x="65323" y="18247"/>
                    </a:lnTo>
                    <a:cubicBezTo>
                      <a:pt x="65384" y="18277"/>
                      <a:pt x="65445" y="18307"/>
                      <a:pt x="65536" y="18338"/>
                    </a:cubicBezTo>
                    <a:cubicBezTo>
                      <a:pt x="65673" y="18368"/>
                      <a:pt x="65817" y="18383"/>
                      <a:pt x="65962" y="18383"/>
                    </a:cubicBezTo>
                    <a:cubicBezTo>
                      <a:pt x="66106" y="18383"/>
                      <a:pt x="66250" y="18368"/>
                      <a:pt x="66387" y="18338"/>
                    </a:cubicBezTo>
                    <a:cubicBezTo>
                      <a:pt x="67025" y="18277"/>
                      <a:pt x="67633" y="18125"/>
                      <a:pt x="68210" y="17852"/>
                    </a:cubicBezTo>
                    <a:cubicBezTo>
                      <a:pt x="68288" y="17799"/>
                      <a:pt x="68277" y="17657"/>
                      <a:pt x="68195" y="17657"/>
                    </a:cubicBezTo>
                    <a:cubicBezTo>
                      <a:pt x="68181" y="17657"/>
                      <a:pt x="68166" y="17661"/>
                      <a:pt x="68149" y="17669"/>
                    </a:cubicBezTo>
                    <a:cubicBezTo>
                      <a:pt x="67602" y="17852"/>
                      <a:pt x="67086" y="17973"/>
                      <a:pt x="66539" y="18064"/>
                    </a:cubicBezTo>
                    <a:cubicBezTo>
                      <a:pt x="66345" y="18086"/>
                      <a:pt x="66152" y="18107"/>
                      <a:pt x="65959" y="18107"/>
                    </a:cubicBezTo>
                    <a:cubicBezTo>
                      <a:pt x="65879" y="18107"/>
                      <a:pt x="65799" y="18104"/>
                      <a:pt x="65718" y="18095"/>
                    </a:cubicBezTo>
                    <a:cubicBezTo>
                      <a:pt x="65597" y="18064"/>
                      <a:pt x="65475" y="18034"/>
                      <a:pt x="65384" y="17973"/>
                    </a:cubicBezTo>
                    <a:cubicBezTo>
                      <a:pt x="65354" y="17943"/>
                      <a:pt x="65323" y="17943"/>
                      <a:pt x="65293" y="17912"/>
                    </a:cubicBezTo>
                    <a:cubicBezTo>
                      <a:pt x="65263" y="17153"/>
                      <a:pt x="65263" y="16363"/>
                      <a:pt x="65232" y="15573"/>
                    </a:cubicBezTo>
                    <a:lnTo>
                      <a:pt x="65232" y="15573"/>
                    </a:lnTo>
                    <a:cubicBezTo>
                      <a:pt x="65339" y="15588"/>
                      <a:pt x="65445" y="15596"/>
                      <a:pt x="65548" y="15596"/>
                    </a:cubicBezTo>
                    <a:cubicBezTo>
                      <a:pt x="65650" y="15596"/>
                      <a:pt x="65749" y="15588"/>
                      <a:pt x="65840" y="15573"/>
                    </a:cubicBezTo>
                    <a:cubicBezTo>
                      <a:pt x="66144" y="15573"/>
                      <a:pt x="66448" y="15573"/>
                      <a:pt x="66721" y="15543"/>
                    </a:cubicBezTo>
                    <a:cubicBezTo>
                      <a:pt x="67784" y="15391"/>
                      <a:pt x="68787" y="15056"/>
                      <a:pt x="69729" y="14570"/>
                    </a:cubicBezTo>
                    <a:cubicBezTo>
                      <a:pt x="70215" y="14327"/>
                      <a:pt x="70701" y="14054"/>
                      <a:pt x="71127" y="13750"/>
                    </a:cubicBezTo>
                    <a:cubicBezTo>
                      <a:pt x="71552" y="13446"/>
                      <a:pt x="71947" y="13142"/>
                      <a:pt x="72342" y="12869"/>
                    </a:cubicBezTo>
                    <a:close/>
                    <a:moveTo>
                      <a:pt x="9723" y="24111"/>
                    </a:moveTo>
                    <a:cubicBezTo>
                      <a:pt x="9996" y="24840"/>
                      <a:pt x="10331" y="25539"/>
                      <a:pt x="10604" y="26268"/>
                    </a:cubicBezTo>
                    <a:cubicBezTo>
                      <a:pt x="10604" y="26298"/>
                      <a:pt x="10574" y="26328"/>
                      <a:pt x="10574" y="26359"/>
                    </a:cubicBezTo>
                    <a:cubicBezTo>
                      <a:pt x="10483" y="26450"/>
                      <a:pt x="10422" y="26541"/>
                      <a:pt x="10300" y="26602"/>
                    </a:cubicBezTo>
                    <a:cubicBezTo>
                      <a:pt x="10057" y="26723"/>
                      <a:pt x="9814" y="26845"/>
                      <a:pt x="9541" y="26906"/>
                    </a:cubicBezTo>
                    <a:cubicBezTo>
                      <a:pt x="9024" y="27058"/>
                      <a:pt x="8477" y="27179"/>
                      <a:pt x="7930" y="27210"/>
                    </a:cubicBezTo>
                    <a:cubicBezTo>
                      <a:pt x="7778" y="27210"/>
                      <a:pt x="7809" y="27422"/>
                      <a:pt x="7930" y="27422"/>
                    </a:cubicBezTo>
                    <a:cubicBezTo>
                      <a:pt x="8568" y="27422"/>
                      <a:pt x="9176" y="27301"/>
                      <a:pt x="9784" y="27118"/>
                    </a:cubicBezTo>
                    <a:cubicBezTo>
                      <a:pt x="10057" y="27027"/>
                      <a:pt x="10331" y="26906"/>
                      <a:pt x="10574" y="26754"/>
                    </a:cubicBezTo>
                    <a:cubicBezTo>
                      <a:pt x="10634" y="26693"/>
                      <a:pt x="10695" y="26632"/>
                      <a:pt x="10726" y="26602"/>
                    </a:cubicBezTo>
                    <a:cubicBezTo>
                      <a:pt x="10786" y="26754"/>
                      <a:pt x="10878" y="26936"/>
                      <a:pt x="10938" y="27118"/>
                    </a:cubicBezTo>
                    <a:cubicBezTo>
                      <a:pt x="11333" y="28182"/>
                      <a:pt x="11698" y="29306"/>
                      <a:pt x="12032" y="30400"/>
                    </a:cubicBezTo>
                    <a:cubicBezTo>
                      <a:pt x="12640" y="32618"/>
                      <a:pt x="13095" y="34896"/>
                      <a:pt x="13339" y="37205"/>
                    </a:cubicBezTo>
                    <a:cubicBezTo>
                      <a:pt x="13490" y="38482"/>
                      <a:pt x="13582" y="39788"/>
                      <a:pt x="13582" y="41094"/>
                    </a:cubicBezTo>
                    <a:cubicBezTo>
                      <a:pt x="13582" y="41208"/>
                      <a:pt x="13668" y="41262"/>
                      <a:pt x="13761" y="41262"/>
                    </a:cubicBezTo>
                    <a:cubicBezTo>
                      <a:pt x="13865" y="41262"/>
                      <a:pt x="13977" y="41193"/>
                      <a:pt x="13977" y="41064"/>
                    </a:cubicBezTo>
                    <a:cubicBezTo>
                      <a:pt x="13977" y="40305"/>
                      <a:pt x="13916" y="39515"/>
                      <a:pt x="13885" y="38725"/>
                    </a:cubicBezTo>
                    <a:lnTo>
                      <a:pt x="13885" y="38725"/>
                    </a:lnTo>
                    <a:cubicBezTo>
                      <a:pt x="13977" y="38816"/>
                      <a:pt x="14098" y="38907"/>
                      <a:pt x="14189" y="39028"/>
                    </a:cubicBezTo>
                    <a:cubicBezTo>
                      <a:pt x="14341" y="39241"/>
                      <a:pt x="14493" y="39454"/>
                      <a:pt x="14584" y="39727"/>
                    </a:cubicBezTo>
                    <a:cubicBezTo>
                      <a:pt x="14645" y="40001"/>
                      <a:pt x="14706" y="40305"/>
                      <a:pt x="14736" y="40608"/>
                    </a:cubicBezTo>
                    <a:lnTo>
                      <a:pt x="14736" y="41125"/>
                    </a:lnTo>
                    <a:cubicBezTo>
                      <a:pt x="14706" y="41277"/>
                      <a:pt x="14736" y="41459"/>
                      <a:pt x="14767" y="41611"/>
                    </a:cubicBezTo>
                    <a:cubicBezTo>
                      <a:pt x="14797" y="41657"/>
                      <a:pt x="14842" y="41679"/>
                      <a:pt x="14884" y="41679"/>
                    </a:cubicBezTo>
                    <a:cubicBezTo>
                      <a:pt x="14926" y="41679"/>
                      <a:pt x="14964" y="41657"/>
                      <a:pt x="14979" y="41611"/>
                    </a:cubicBezTo>
                    <a:cubicBezTo>
                      <a:pt x="15040" y="41429"/>
                      <a:pt x="15070" y="41246"/>
                      <a:pt x="15070" y="41064"/>
                    </a:cubicBezTo>
                    <a:cubicBezTo>
                      <a:pt x="15101" y="40912"/>
                      <a:pt x="15101" y="40730"/>
                      <a:pt x="15070" y="40548"/>
                    </a:cubicBezTo>
                    <a:cubicBezTo>
                      <a:pt x="15070" y="40183"/>
                      <a:pt x="15010" y="39849"/>
                      <a:pt x="14888" y="39515"/>
                    </a:cubicBezTo>
                    <a:cubicBezTo>
                      <a:pt x="14858" y="39393"/>
                      <a:pt x="14797" y="39272"/>
                      <a:pt x="14736" y="39180"/>
                    </a:cubicBezTo>
                    <a:cubicBezTo>
                      <a:pt x="14888" y="39150"/>
                      <a:pt x="15040" y="39120"/>
                      <a:pt x="15192" y="39028"/>
                    </a:cubicBezTo>
                    <a:cubicBezTo>
                      <a:pt x="15263" y="39005"/>
                      <a:pt x="15338" y="38990"/>
                      <a:pt x="15412" y="38990"/>
                    </a:cubicBezTo>
                    <a:cubicBezTo>
                      <a:pt x="15530" y="38990"/>
                      <a:pt x="15646" y="39027"/>
                      <a:pt x="15739" y="39120"/>
                    </a:cubicBezTo>
                    <a:cubicBezTo>
                      <a:pt x="16073" y="39393"/>
                      <a:pt x="16225" y="39818"/>
                      <a:pt x="16225" y="40274"/>
                    </a:cubicBezTo>
                    <a:cubicBezTo>
                      <a:pt x="16195" y="40791"/>
                      <a:pt x="16103" y="41307"/>
                      <a:pt x="15951" y="41793"/>
                    </a:cubicBezTo>
                    <a:cubicBezTo>
                      <a:pt x="15921" y="42036"/>
                      <a:pt x="15860" y="42279"/>
                      <a:pt x="15800" y="42522"/>
                    </a:cubicBezTo>
                    <a:cubicBezTo>
                      <a:pt x="15739" y="42766"/>
                      <a:pt x="15708" y="43039"/>
                      <a:pt x="15739" y="43282"/>
                    </a:cubicBezTo>
                    <a:cubicBezTo>
                      <a:pt x="15739" y="43335"/>
                      <a:pt x="15790" y="43367"/>
                      <a:pt x="15839" y="43367"/>
                    </a:cubicBezTo>
                    <a:cubicBezTo>
                      <a:pt x="15874" y="43367"/>
                      <a:pt x="15908" y="43351"/>
                      <a:pt x="15921" y="43312"/>
                    </a:cubicBezTo>
                    <a:cubicBezTo>
                      <a:pt x="16043" y="43130"/>
                      <a:pt x="16103" y="42917"/>
                      <a:pt x="16134" y="42705"/>
                    </a:cubicBezTo>
                    <a:cubicBezTo>
                      <a:pt x="16195" y="42492"/>
                      <a:pt x="16225" y="42279"/>
                      <a:pt x="16286" y="42036"/>
                    </a:cubicBezTo>
                    <a:cubicBezTo>
                      <a:pt x="16377" y="41611"/>
                      <a:pt x="16498" y="41186"/>
                      <a:pt x="16559" y="40760"/>
                    </a:cubicBezTo>
                    <a:cubicBezTo>
                      <a:pt x="16620" y="40305"/>
                      <a:pt x="16559" y="39879"/>
                      <a:pt x="16438" y="39454"/>
                    </a:cubicBezTo>
                    <a:cubicBezTo>
                      <a:pt x="16468" y="39454"/>
                      <a:pt x="16529" y="39423"/>
                      <a:pt x="16589" y="39393"/>
                    </a:cubicBezTo>
                    <a:cubicBezTo>
                      <a:pt x="16650" y="39363"/>
                      <a:pt x="16772" y="39332"/>
                      <a:pt x="16863" y="39332"/>
                    </a:cubicBezTo>
                    <a:cubicBezTo>
                      <a:pt x="17015" y="39332"/>
                      <a:pt x="17076" y="39484"/>
                      <a:pt x="17136" y="39606"/>
                    </a:cubicBezTo>
                    <a:cubicBezTo>
                      <a:pt x="17197" y="39818"/>
                      <a:pt x="17197" y="40031"/>
                      <a:pt x="17197" y="40213"/>
                    </a:cubicBezTo>
                    <a:cubicBezTo>
                      <a:pt x="17167" y="40335"/>
                      <a:pt x="17167" y="40426"/>
                      <a:pt x="17136" y="40548"/>
                    </a:cubicBezTo>
                    <a:cubicBezTo>
                      <a:pt x="17106" y="40669"/>
                      <a:pt x="17076" y="40760"/>
                      <a:pt x="17076" y="40882"/>
                    </a:cubicBezTo>
                    <a:cubicBezTo>
                      <a:pt x="17098" y="40950"/>
                      <a:pt x="17138" y="40984"/>
                      <a:pt x="17195" y="40984"/>
                    </a:cubicBezTo>
                    <a:cubicBezTo>
                      <a:pt x="17214" y="40984"/>
                      <a:pt x="17235" y="40981"/>
                      <a:pt x="17258" y="40973"/>
                    </a:cubicBezTo>
                    <a:cubicBezTo>
                      <a:pt x="17349" y="40882"/>
                      <a:pt x="17440" y="40760"/>
                      <a:pt x="17471" y="40608"/>
                    </a:cubicBezTo>
                    <a:cubicBezTo>
                      <a:pt x="17501" y="40487"/>
                      <a:pt x="17501" y="40365"/>
                      <a:pt x="17531" y="40213"/>
                    </a:cubicBezTo>
                    <a:cubicBezTo>
                      <a:pt x="17531" y="39970"/>
                      <a:pt x="17501" y="39697"/>
                      <a:pt x="17410" y="39454"/>
                    </a:cubicBezTo>
                    <a:cubicBezTo>
                      <a:pt x="17379" y="39363"/>
                      <a:pt x="17319" y="39272"/>
                      <a:pt x="17228" y="39180"/>
                    </a:cubicBezTo>
                    <a:cubicBezTo>
                      <a:pt x="17562" y="39059"/>
                      <a:pt x="17896" y="38907"/>
                      <a:pt x="18230" y="38755"/>
                    </a:cubicBezTo>
                    <a:lnTo>
                      <a:pt x="19506" y="38239"/>
                    </a:lnTo>
                    <a:cubicBezTo>
                      <a:pt x="20357" y="37874"/>
                      <a:pt x="21208" y="37540"/>
                      <a:pt x="22058" y="37175"/>
                    </a:cubicBezTo>
                    <a:cubicBezTo>
                      <a:pt x="23760" y="36507"/>
                      <a:pt x="25461" y="35808"/>
                      <a:pt x="27193" y="35170"/>
                    </a:cubicBezTo>
                    <a:cubicBezTo>
                      <a:pt x="27649" y="34988"/>
                      <a:pt x="28135" y="34836"/>
                      <a:pt x="28621" y="34714"/>
                    </a:cubicBezTo>
                    <a:cubicBezTo>
                      <a:pt x="28864" y="34653"/>
                      <a:pt x="29107" y="34593"/>
                      <a:pt x="29350" y="34562"/>
                    </a:cubicBezTo>
                    <a:cubicBezTo>
                      <a:pt x="29593" y="34532"/>
                      <a:pt x="29867" y="34501"/>
                      <a:pt x="30140" y="34471"/>
                    </a:cubicBezTo>
                    <a:cubicBezTo>
                      <a:pt x="30140" y="34471"/>
                      <a:pt x="30171" y="34441"/>
                      <a:pt x="30171" y="34441"/>
                    </a:cubicBezTo>
                    <a:lnTo>
                      <a:pt x="30171" y="34441"/>
                    </a:lnTo>
                    <a:cubicBezTo>
                      <a:pt x="30140" y="34532"/>
                      <a:pt x="30110" y="34623"/>
                      <a:pt x="30079" y="34714"/>
                    </a:cubicBezTo>
                    <a:cubicBezTo>
                      <a:pt x="29897" y="35322"/>
                      <a:pt x="29867" y="35960"/>
                      <a:pt x="29988" y="36598"/>
                    </a:cubicBezTo>
                    <a:cubicBezTo>
                      <a:pt x="30110" y="37205"/>
                      <a:pt x="30323" y="37813"/>
                      <a:pt x="30626" y="38360"/>
                    </a:cubicBezTo>
                    <a:cubicBezTo>
                      <a:pt x="31112" y="39363"/>
                      <a:pt x="31781" y="40244"/>
                      <a:pt x="32601" y="41003"/>
                    </a:cubicBezTo>
                    <a:cubicBezTo>
                      <a:pt x="33027" y="41398"/>
                      <a:pt x="33513" y="41733"/>
                      <a:pt x="33999" y="41976"/>
                    </a:cubicBezTo>
                    <a:cubicBezTo>
                      <a:pt x="34606" y="42279"/>
                      <a:pt x="35184" y="42522"/>
                      <a:pt x="35822" y="42735"/>
                    </a:cubicBezTo>
                    <a:cubicBezTo>
                      <a:pt x="36460" y="42978"/>
                      <a:pt x="37067" y="43312"/>
                      <a:pt x="37645" y="43738"/>
                    </a:cubicBezTo>
                    <a:cubicBezTo>
                      <a:pt x="38040" y="44042"/>
                      <a:pt x="38374" y="44376"/>
                      <a:pt x="38678" y="44771"/>
                    </a:cubicBezTo>
                    <a:cubicBezTo>
                      <a:pt x="38799" y="45075"/>
                      <a:pt x="38921" y="45378"/>
                      <a:pt x="39042" y="45682"/>
                    </a:cubicBezTo>
                    <a:cubicBezTo>
                      <a:pt x="39042" y="45804"/>
                      <a:pt x="39073" y="45895"/>
                      <a:pt x="39103" y="45986"/>
                    </a:cubicBezTo>
                    <a:cubicBezTo>
                      <a:pt x="39285" y="46806"/>
                      <a:pt x="39498" y="47596"/>
                      <a:pt x="39802" y="48386"/>
                    </a:cubicBezTo>
                    <a:cubicBezTo>
                      <a:pt x="39832" y="48417"/>
                      <a:pt x="39863" y="48447"/>
                      <a:pt x="39893" y="48447"/>
                    </a:cubicBezTo>
                    <a:cubicBezTo>
                      <a:pt x="39893" y="48538"/>
                      <a:pt x="39923" y="48599"/>
                      <a:pt x="39954" y="48690"/>
                    </a:cubicBezTo>
                    <a:cubicBezTo>
                      <a:pt x="40015" y="48872"/>
                      <a:pt x="40075" y="49055"/>
                      <a:pt x="40136" y="49237"/>
                    </a:cubicBezTo>
                    <a:lnTo>
                      <a:pt x="40440" y="50149"/>
                    </a:lnTo>
                    <a:cubicBezTo>
                      <a:pt x="40470" y="50179"/>
                      <a:pt x="40501" y="50209"/>
                      <a:pt x="40531" y="50209"/>
                    </a:cubicBezTo>
                    <a:lnTo>
                      <a:pt x="40531" y="52154"/>
                    </a:lnTo>
                    <a:lnTo>
                      <a:pt x="40531" y="53673"/>
                    </a:lnTo>
                    <a:lnTo>
                      <a:pt x="40531" y="54433"/>
                    </a:lnTo>
                    <a:cubicBezTo>
                      <a:pt x="40501" y="54645"/>
                      <a:pt x="40531" y="54888"/>
                      <a:pt x="40562" y="55101"/>
                    </a:cubicBezTo>
                    <a:cubicBezTo>
                      <a:pt x="40288" y="55131"/>
                      <a:pt x="40045" y="55162"/>
                      <a:pt x="39772" y="55192"/>
                    </a:cubicBezTo>
                    <a:lnTo>
                      <a:pt x="38982" y="55192"/>
                    </a:lnTo>
                    <a:lnTo>
                      <a:pt x="38556" y="55162"/>
                    </a:lnTo>
                    <a:lnTo>
                      <a:pt x="38131" y="55162"/>
                    </a:lnTo>
                    <a:cubicBezTo>
                      <a:pt x="38101" y="55162"/>
                      <a:pt x="38070" y="55192"/>
                      <a:pt x="38070" y="55222"/>
                    </a:cubicBezTo>
                    <a:cubicBezTo>
                      <a:pt x="38040" y="55222"/>
                      <a:pt x="38009" y="55253"/>
                      <a:pt x="37979" y="55283"/>
                    </a:cubicBezTo>
                    <a:cubicBezTo>
                      <a:pt x="37888" y="55435"/>
                      <a:pt x="37857" y="55587"/>
                      <a:pt x="37857" y="55769"/>
                    </a:cubicBezTo>
                    <a:lnTo>
                      <a:pt x="37857" y="56316"/>
                    </a:lnTo>
                    <a:cubicBezTo>
                      <a:pt x="37827" y="56499"/>
                      <a:pt x="37827" y="56681"/>
                      <a:pt x="37857" y="56863"/>
                    </a:cubicBezTo>
                    <a:cubicBezTo>
                      <a:pt x="37949" y="57197"/>
                      <a:pt x="38435" y="57197"/>
                      <a:pt x="38708" y="57228"/>
                    </a:cubicBezTo>
                    <a:cubicBezTo>
                      <a:pt x="38906" y="57243"/>
                      <a:pt x="39103" y="57251"/>
                      <a:pt x="39301" y="57251"/>
                    </a:cubicBezTo>
                    <a:cubicBezTo>
                      <a:pt x="39498" y="57251"/>
                      <a:pt x="39696" y="57243"/>
                      <a:pt x="39893" y="57228"/>
                    </a:cubicBezTo>
                    <a:lnTo>
                      <a:pt x="40501" y="57228"/>
                    </a:lnTo>
                    <a:cubicBezTo>
                      <a:pt x="40501" y="57380"/>
                      <a:pt x="40501" y="57532"/>
                      <a:pt x="40531" y="57683"/>
                    </a:cubicBezTo>
                    <a:lnTo>
                      <a:pt x="40562" y="58322"/>
                    </a:lnTo>
                    <a:lnTo>
                      <a:pt x="40622" y="58960"/>
                    </a:lnTo>
                    <a:cubicBezTo>
                      <a:pt x="40622" y="59111"/>
                      <a:pt x="40622" y="59233"/>
                      <a:pt x="40653" y="59355"/>
                    </a:cubicBezTo>
                    <a:lnTo>
                      <a:pt x="40106" y="59385"/>
                    </a:lnTo>
                    <a:cubicBezTo>
                      <a:pt x="39680" y="59415"/>
                      <a:pt x="39255" y="59415"/>
                      <a:pt x="38799" y="59476"/>
                    </a:cubicBezTo>
                    <a:lnTo>
                      <a:pt x="38769" y="59476"/>
                    </a:lnTo>
                    <a:cubicBezTo>
                      <a:pt x="38722" y="59457"/>
                      <a:pt x="38676" y="59449"/>
                      <a:pt x="38634" y="59449"/>
                    </a:cubicBezTo>
                    <a:cubicBezTo>
                      <a:pt x="38403" y="59449"/>
                      <a:pt x="38248" y="59701"/>
                      <a:pt x="38222" y="59932"/>
                    </a:cubicBezTo>
                    <a:cubicBezTo>
                      <a:pt x="38222" y="60114"/>
                      <a:pt x="38222" y="60266"/>
                      <a:pt x="38252" y="60448"/>
                    </a:cubicBezTo>
                    <a:lnTo>
                      <a:pt x="38344" y="61056"/>
                    </a:lnTo>
                    <a:cubicBezTo>
                      <a:pt x="38374" y="61360"/>
                      <a:pt x="38374" y="61785"/>
                      <a:pt x="38739" y="61876"/>
                    </a:cubicBezTo>
                    <a:lnTo>
                      <a:pt x="39194" y="61876"/>
                    </a:lnTo>
                    <a:lnTo>
                      <a:pt x="39802" y="61816"/>
                    </a:lnTo>
                    <a:lnTo>
                      <a:pt x="40622" y="61755"/>
                    </a:lnTo>
                    <a:lnTo>
                      <a:pt x="40622" y="61755"/>
                    </a:lnTo>
                    <a:cubicBezTo>
                      <a:pt x="40592" y="62302"/>
                      <a:pt x="40622" y="62879"/>
                      <a:pt x="40622" y="63426"/>
                    </a:cubicBezTo>
                    <a:lnTo>
                      <a:pt x="40622" y="64337"/>
                    </a:lnTo>
                    <a:lnTo>
                      <a:pt x="40622" y="64793"/>
                    </a:lnTo>
                    <a:cubicBezTo>
                      <a:pt x="40622" y="64793"/>
                      <a:pt x="40622" y="64823"/>
                      <a:pt x="40622" y="64823"/>
                    </a:cubicBezTo>
                    <a:lnTo>
                      <a:pt x="40440" y="64823"/>
                    </a:lnTo>
                    <a:cubicBezTo>
                      <a:pt x="40182" y="64845"/>
                      <a:pt x="39909" y="64866"/>
                      <a:pt x="39642" y="64866"/>
                    </a:cubicBezTo>
                    <a:cubicBezTo>
                      <a:pt x="39532" y="64866"/>
                      <a:pt x="39423" y="64863"/>
                      <a:pt x="39316" y="64854"/>
                    </a:cubicBezTo>
                    <a:cubicBezTo>
                      <a:pt x="39291" y="64779"/>
                      <a:pt x="39245" y="64724"/>
                      <a:pt x="39179" y="64724"/>
                    </a:cubicBezTo>
                    <a:cubicBezTo>
                      <a:pt x="39165" y="64724"/>
                      <a:pt x="39150" y="64727"/>
                      <a:pt x="39134" y="64732"/>
                    </a:cubicBezTo>
                    <a:cubicBezTo>
                      <a:pt x="38860" y="64732"/>
                      <a:pt x="38647" y="64945"/>
                      <a:pt x="38556" y="65188"/>
                    </a:cubicBezTo>
                    <a:cubicBezTo>
                      <a:pt x="38465" y="65492"/>
                      <a:pt x="38495" y="65826"/>
                      <a:pt x="38647" y="66100"/>
                    </a:cubicBezTo>
                    <a:cubicBezTo>
                      <a:pt x="38769" y="66373"/>
                      <a:pt x="39012" y="66586"/>
                      <a:pt x="39285" y="66707"/>
                    </a:cubicBezTo>
                    <a:cubicBezTo>
                      <a:pt x="39559" y="66768"/>
                      <a:pt x="39832" y="66798"/>
                      <a:pt x="40106" y="66798"/>
                    </a:cubicBezTo>
                    <a:lnTo>
                      <a:pt x="40835" y="66798"/>
                    </a:lnTo>
                    <a:cubicBezTo>
                      <a:pt x="40835" y="66981"/>
                      <a:pt x="40865" y="67193"/>
                      <a:pt x="40896" y="67406"/>
                    </a:cubicBezTo>
                    <a:cubicBezTo>
                      <a:pt x="40926" y="67679"/>
                      <a:pt x="40956" y="67922"/>
                      <a:pt x="40956" y="68196"/>
                    </a:cubicBezTo>
                    <a:cubicBezTo>
                      <a:pt x="40987" y="68743"/>
                      <a:pt x="41017" y="69259"/>
                      <a:pt x="41048" y="69806"/>
                    </a:cubicBezTo>
                    <a:cubicBezTo>
                      <a:pt x="41108" y="70809"/>
                      <a:pt x="41108" y="71842"/>
                      <a:pt x="41078" y="72875"/>
                    </a:cubicBezTo>
                    <a:cubicBezTo>
                      <a:pt x="40470" y="72905"/>
                      <a:pt x="39893" y="72905"/>
                      <a:pt x="39285" y="72936"/>
                    </a:cubicBezTo>
                    <a:cubicBezTo>
                      <a:pt x="39190" y="72936"/>
                      <a:pt x="39094" y="72937"/>
                      <a:pt x="38998" y="72937"/>
                    </a:cubicBezTo>
                    <a:cubicBezTo>
                      <a:pt x="34112" y="72937"/>
                      <a:pt x="29259" y="72176"/>
                      <a:pt x="24611" y="70596"/>
                    </a:cubicBezTo>
                    <a:cubicBezTo>
                      <a:pt x="24033" y="70414"/>
                      <a:pt x="23456" y="70201"/>
                      <a:pt x="22879" y="69958"/>
                    </a:cubicBezTo>
                    <a:cubicBezTo>
                      <a:pt x="22666" y="69837"/>
                      <a:pt x="22453" y="69685"/>
                      <a:pt x="22271" y="69502"/>
                    </a:cubicBezTo>
                    <a:cubicBezTo>
                      <a:pt x="22058" y="69229"/>
                      <a:pt x="21906" y="68895"/>
                      <a:pt x="21906" y="68561"/>
                    </a:cubicBezTo>
                    <a:cubicBezTo>
                      <a:pt x="21694" y="67102"/>
                      <a:pt x="21572" y="65644"/>
                      <a:pt x="21481" y="64216"/>
                    </a:cubicBezTo>
                    <a:cubicBezTo>
                      <a:pt x="21329" y="61299"/>
                      <a:pt x="21360" y="58413"/>
                      <a:pt x="21572" y="55526"/>
                    </a:cubicBezTo>
                    <a:cubicBezTo>
                      <a:pt x="21633" y="54888"/>
                      <a:pt x="21694" y="54250"/>
                      <a:pt x="21755" y="53612"/>
                    </a:cubicBezTo>
                    <a:lnTo>
                      <a:pt x="23456" y="53551"/>
                    </a:lnTo>
                    <a:cubicBezTo>
                      <a:pt x="23790" y="53551"/>
                      <a:pt x="24155" y="53551"/>
                      <a:pt x="24489" y="53521"/>
                    </a:cubicBezTo>
                    <a:cubicBezTo>
                      <a:pt x="24762" y="53491"/>
                      <a:pt x="25036" y="53400"/>
                      <a:pt x="25249" y="53278"/>
                    </a:cubicBezTo>
                    <a:cubicBezTo>
                      <a:pt x="25461" y="53126"/>
                      <a:pt x="25552" y="52883"/>
                      <a:pt x="25552" y="52640"/>
                    </a:cubicBezTo>
                    <a:cubicBezTo>
                      <a:pt x="25552" y="52541"/>
                      <a:pt x="25480" y="52495"/>
                      <a:pt x="25403" y="52495"/>
                    </a:cubicBezTo>
                    <a:cubicBezTo>
                      <a:pt x="25314" y="52495"/>
                      <a:pt x="25218" y="52556"/>
                      <a:pt x="25218" y="52670"/>
                    </a:cubicBezTo>
                    <a:cubicBezTo>
                      <a:pt x="25218" y="52913"/>
                      <a:pt x="24945" y="52974"/>
                      <a:pt x="24793" y="53035"/>
                    </a:cubicBezTo>
                    <a:cubicBezTo>
                      <a:pt x="24519" y="53096"/>
                      <a:pt x="24216" y="53126"/>
                      <a:pt x="23942" y="53126"/>
                    </a:cubicBezTo>
                    <a:cubicBezTo>
                      <a:pt x="23183" y="53156"/>
                      <a:pt x="22423" y="53187"/>
                      <a:pt x="21663" y="53187"/>
                    </a:cubicBezTo>
                    <a:cubicBezTo>
                      <a:pt x="20981" y="53214"/>
                      <a:pt x="20292" y="53229"/>
                      <a:pt x="19602" y="53229"/>
                    </a:cubicBezTo>
                    <a:cubicBezTo>
                      <a:pt x="18757" y="53229"/>
                      <a:pt x="17912" y="53207"/>
                      <a:pt x="17076" y="53156"/>
                    </a:cubicBezTo>
                    <a:cubicBezTo>
                      <a:pt x="14280" y="53035"/>
                      <a:pt x="11576" y="52427"/>
                      <a:pt x="8994" y="51364"/>
                    </a:cubicBezTo>
                    <a:cubicBezTo>
                      <a:pt x="7778" y="50847"/>
                      <a:pt x="6654" y="50149"/>
                      <a:pt x="5621" y="49298"/>
                    </a:cubicBezTo>
                    <a:cubicBezTo>
                      <a:pt x="5135" y="48903"/>
                      <a:pt x="4679" y="48386"/>
                      <a:pt x="4376" y="47839"/>
                    </a:cubicBezTo>
                    <a:cubicBezTo>
                      <a:pt x="4072" y="47171"/>
                      <a:pt x="3889" y="46442"/>
                      <a:pt x="3829" y="45713"/>
                    </a:cubicBezTo>
                    <a:cubicBezTo>
                      <a:pt x="3403" y="42644"/>
                      <a:pt x="2978" y="39545"/>
                      <a:pt x="2644" y="36446"/>
                    </a:cubicBezTo>
                    <a:cubicBezTo>
                      <a:pt x="2461" y="34896"/>
                      <a:pt x="2340" y="33347"/>
                      <a:pt x="2249" y="31797"/>
                    </a:cubicBezTo>
                    <a:cubicBezTo>
                      <a:pt x="2127" y="30309"/>
                      <a:pt x="2097" y="28850"/>
                      <a:pt x="2067" y="27392"/>
                    </a:cubicBezTo>
                    <a:lnTo>
                      <a:pt x="2067" y="27392"/>
                    </a:lnTo>
                    <a:cubicBezTo>
                      <a:pt x="2461" y="27605"/>
                      <a:pt x="2887" y="27726"/>
                      <a:pt x="3343" y="27787"/>
                    </a:cubicBezTo>
                    <a:cubicBezTo>
                      <a:pt x="3646" y="27817"/>
                      <a:pt x="3950" y="27817"/>
                      <a:pt x="4254" y="27817"/>
                    </a:cubicBezTo>
                    <a:lnTo>
                      <a:pt x="4740" y="27817"/>
                    </a:lnTo>
                    <a:cubicBezTo>
                      <a:pt x="4892" y="27817"/>
                      <a:pt x="5044" y="27787"/>
                      <a:pt x="5166" y="27726"/>
                    </a:cubicBezTo>
                    <a:cubicBezTo>
                      <a:pt x="5226" y="27696"/>
                      <a:pt x="5226" y="27605"/>
                      <a:pt x="5166" y="27574"/>
                    </a:cubicBezTo>
                    <a:cubicBezTo>
                      <a:pt x="5044" y="27513"/>
                      <a:pt x="4923" y="27513"/>
                      <a:pt x="4801" y="27513"/>
                    </a:cubicBezTo>
                    <a:lnTo>
                      <a:pt x="4345" y="27513"/>
                    </a:lnTo>
                    <a:cubicBezTo>
                      <a:pt x="4256" y="27522"/>
                      <a:pt x="4167" y="27526"/>
                      <a:pt x="4079" y="27526"/>
                    </a:cubicBezTo>
                    <a:cubicBezTo>
                      <a:pt x="3866" y="27526"/>
                      <a:pt x="3657" y="27504"/>
                      <a:pt x="3464" y="27483"/>
                    </a:cubicBezTo>
                    <a:cubicBezTo>
                      <a:pt x="3191" y="27453"/>
                      <a:pt x="2948" y="27422"/>
                      <a:pt x="2705" y="27331"/>
                    </a:cubicBezTo>
                    <a:cubicBezTo>
                      <a:pt x="2492" y="27301"/>
                      <a:pt x="2279" y="27210"/>
                      <a:pt x="2067" y="27118"/>
                    </a:cubicBezTo>
                    <a:cubicBezTo>
                      <a:pt x="2067" y="26723"/>
                      <a:pt x="2067" y="26359"/>
                      <a:pt x="2036" y="25964"/>
                    </a:cubicBezTo>
                    <a:cubicBezTo>
                      <a:pt x="2036" y="25964"/>
                      <a:pt x="2036" y="25964"/>
                      <a:pt x="2036" y="25933"/>
                    </a:cubicBezTo>
                    <a:cubicBezTo>
                      <a:pt x="2036" y="25782"/>
                      <a:pt x="2067" y="25599"/>
                      <a:pt x="2067" y="25417"/>
                    </a:cubicBezTo>
                    <a:cubicBezTo>
                      <a:pt x="2067" y="25235"/>
                      <a:pt x="2067" y="25113"/>
                      <a:pt x="2097" y="24961"/>
                    </a:cubicBezTo>
                    <a:cubicBezTo>
                      <a:pt x="2097" y="24900"/>
                      <a:pt x="2097" y="24840"/>
                      <a:pt x="2097" y="24749"/>
                    </a:cubicBezTo>
                    <a:cubicBezTo>
                      <a:pt x="2097" y="24718"/>
                      <a:pt x="2127" y="24657"/>
                      <a:pt x="2127" y="24627"/>
                    </a:cubicBezTo>
                    <a:cubicBezTo>
                      <a:pt x="2522" y="24657"/>
                      <a:pt x="2856" y="24749"/>
                      <a:pt x="3221" y="24840"/>
                    </a:cubicBezTo>
                    <a:cubicBezTo>
                      <a:pt x="3221" y="24992"/>
                      <a:pt x="3221" y="25144"/>
                      <a:pt x="3221" y="25295"/>
                    </a:cubicBezTo>
                    <a:cubicBezTo>
                      <a:pt x="3191" y="25417"/>
                      <a:pt x="3191" y="25508"/>
                      <a:pt x="3221" y="25599"/>
                    </a:cubicBezTo>
                    <a:cubicBezTo>
                      <a:pt x="3191" y="25721"/>
                      <a:pt x="3221" y="25812"/>
                      <a:pt x="3251" y="25933"/>
                    </a:cubicBezTo>
                    <a:cubicBezTo>
                      <a:pt x="3282" y="25964"/>
                      <a:pt x="3320" y="25979"/>
                      <a:pt x="3354" y="25979"/>
                    </a:cubicBezTo>
                    <a:cubicBezTo>
                      <a:pt x="3388" y="25979"/>
                      <a:pt x="3419" y="25964"/>
                      <a:pt x="3434" y="25933"/>
                    </a:cubicBezTo>
                    <a:cubicBezTo>
                      <a:pt x="3495" y="25842"/>
                      <a:pt x="3495" y="25721"/>
                      <a:pt x="3495" y="25630"/>
                    </a:cubicBezTo>
                    <a:lnTo>
                      <a:pt x="3495" y="25295"/>
                    </a:lnTo>
                    <a:cubicBezTo>
                      <a:pt x="3495" y="25204"/>
                      <a:pt x="3495" y="25022"/>
                      <a:pt x="3495" y="24870"/>
                    </a:cubicBezTo>
                    <a:lnTo>
                      <a:pt x="3586" y="24900"/>
                    </a:lnTo>
                    <a:cubicBezTo>
                      <a:pt x="4102" y="24992"/>
                      <a:pt x="4649" y="25052"/>
                      <a:pt x="5196" y="25083"/>
                    </a:cubicBezTo>
                    <a:cubicBezTo>
                      <a:pt x="5371" y="25093"/>
                      <a:pt x="5546" y="25098"/>
                      <a:pt x="5720" y="25098"/>
                    </a:cubicBezTo>
                    <a:cubicBezTo>
                      <a:pt x="6607" y="25098"/>
                      <a:pt x="7488" y="24967"/>
                      <a:pt x="8325" y="24688"/>
                    </a:cubicBezTo>
                    <a:cubicBezTo>
                      <a:pt x="8629" y="24627"/>
                      <a:pt x="8903" y="24505"/>
                      <a:pt x="9146" y="24384"/>
                    </a:cubicBezTo>
                    <a:cubicBezTo>
                      <a:pt x="9358" y="24323"/>
                      <a:pt x="9541" y="24232"/>
                      <a:pt x="9723" y="24111"/>
                    </a:cubicBezTo>
                    <a:close/>
                    <a:moveTo>
                      <a:pt x="62329" y="0"/>
                    </a:moveTo>
                    <a:cubicBezTo>
                      <a:pt x="62153" y="0"/>
                      <a:pt x="61990" y="91"/>
                      <a:pt x="61860" y="321"/>
                    </a:cubicBezTo>
                    <a:cubicBezTo>
                      <a:pt x="61678" y="716"/>
                      <a:pt x="61647" y="1141"/>
                      <a:pt x="61769" y="1536"/>
                    </a:cubicBezTo>
                    <a:cubicBezTo>
                      <a:pt x="61890" y="1992"/>
                      <a:pt x="62012" y="2417"/>
                      <a:pt x="62194" y="2873"/>
                    </a:cubicBezTo>
                    <a:cubicBezTo>
                      <a:pt x="62498" y="3845"/>
                      <a:pt x="62802" y="4817"/>
                      <a:pt x="63075" y="5790"/>
                    </a:cubicBezTo>
                    <a:cubicBezTo>
                      <a:pt x="63379" y="6792"/>
                      <a:pt x="63713" y="7765"/>
                      <a:pt x="64017" y="8737"/>
                    </a:cubicBezTo>
                    <a:cubicBezTo>
                      <a:pt x="64047" y="8767"/>
                      <a:pt x="64047" y="8798"/>
                      <a:pt x="64108" y="8798"/>
                    </a:cubicBezTo>
                    <a:cubicBezTo>
                      <a:pt x="63622" y="9101"/>
                      <a:pt x="63136" y="9375"/>
                      <a:pt x="62680" y="9679"/>
                    </a:cubicBezTo>
                    <a:cubicBezTo>
                      <a:pt x="62437" y="9800"/>
                      <a:pt x="62255" y="9952"/>
                      <a:pt x="62073" y="10134"/>
                    </a:cubicBezTo>
                    <a:cubicBezTo>
                      <a:pt x="61951" y="10377"/>
                      <a:pt x="61921" y="10651"/>
                      <a:pt x="61981" y="10894"/>
                    </a:cubicBezTo>
                    <a:cubicBezTo>
                      <a:pt x="61981" y="11198"/>
                      <a:pt x="62012" y="11502"/>
                      <a:pt x="62042" y="11775"/>
                    </a:cubicBezTo>
                    <a:cubicBezTo>
                      <a:pt x="62012" y="12079"/>
                      <a:pt x="62103" y="12352"/>
                      <a:pt x="62285" y="12565"/>
                    </a:cubicBezTo>
                    <a:cubicBezTo>
                      <a:pt x="62467" y="12747"/>
                      <a:pt x="62650" y="12899"/>
                      <a:pt x="62893" y="13021"/>
                    </a:cubicBezTo>
                    <a:cubicBezTo>
                      <a:pt x="63106" y="13142"/>
                      <a:pt x="63349" y="13264"/>
                      <a:pt x="63592" y="13385"/>
                    </a:cubicBezTo>
                    <a:cubicBezTo>
                      <a:pt x="64047" y="13628"/>
                      <a:pt x="64534" y="13811"/>
                      <a:pt x="65020" y="14023"/>
                    </a:cubicBezTo>
                    <a:cubicBezTo>
                      <a:pt x="65232" y="14115"/>
                      <a:pt x="65445" y="14206"/>
                      <a:pt x="65658" y="14297"/>
                    </a:cubicBezTo>
                    <a:lnTo>
                      <a:pt x="65901" y="14753"/>
                    </a:lnTo>
                    <a:lnTo>
                      <a:pt x="66022" y="14996"/>
                    </a:lnTo>
                    <a:cubicBezTo>
                      <a:pt x="66053" y="15056"/>
                      <a:pt x="66083" y="15087"/>
                      <a:pt x="66113" y="15117"/>
                    </a:cubicBezTo>
                    <a:cubicBezTo>
                      <a:pt x="66113" y="15178"/>
                      <a:pt x="66113" y="15208"/>
                      <a:pt x="66113" y="15239"/>
                    </a:cubicBezTo>
                    <a:lnTo>
                      <a:pt x="64989" y="15239"/>
                    </a:lnTo>
                    <a:cubicBezTo>
                      <a:pt x="64837" y="15269"/>
                      <a:pt x="64777" y="15482"/>
                      <a:pt x="64928" y="15543"/>
                    </a:cubicBezTo>
                    <a:cubicBezTo>
                      <a:pt x="64868" y="16788"/>
                      <a:pt x="64868" y="18004"/>
                      <a:pt x="64959" y="19249"/>
                    </a:cubicBezTo>
                    <a:cubicBezTo>
                      <a:pt x="65232" y="23017"/>
                      <a:pt x="66022" y="26693"/>
                      <a:pt x="67329" y="30248"/>
                    </a:cubicBezTo>
                    <a:cubicBezTo>
                      <a:pt x="67116" y="30400"/>
                      <a:pt x="66995" y="30643"/>
                      <a:pt x="66934" y="30886"/>
                    </a:cubicBezTo>
                    <a:cubicBezTo>
                      <a:pt x="66903" y="30947"/>
                      <a:pt x="66903" y="31038"/>
                      <a:pt x="66873" y="31099"/>
                    </a:cubicBezTo>
                    <a:cubicBezTo>
                      <a:pt x="66812" y="31119"/>
                      <a:pt x="66745" y="31126"/>
                      <a:pt x="66674" y="31126"/>
                    </a:cubicBezTo>
                    <a:cubicBezTo>
                      <a:pt x="66532" y="31126"/>
                      <a:pt x="66377" y="31099"/>
                      <a:pt x="66235" y="31099"/>
                    </a:cubicBezTo>
                    <a:cubicBezTo>
                      <a:pt x="66053" y="31129"/>
                      <a:pt x="65870" y="31220"/>
                      <a:pt x="65718" y="31372"/>
                    </a:cubicBezTo>
                    <a:cubicBezTo>
                      <a:pt x="65567" y="31554"/>
                      <a:pt x="65475" y="31797"/>
                      <a:pt x="65445" y="32040"/>
                    </a:cubicBezTo>
                    <a:lnTo>
                      <a:pt x="65111" y="32040"/>
                    </a:lnTo>
                    <a:cubicBezTo>
                      <a:pt x="64989" y="32040"/>
                      <a:pt x="64868" y="32071"/>
                      <a:pt x="64777" y="32132"/>
                    </a:cubicBezTo>
                    <a:lnTo>
                      <a:pt x="64746" y="32162"/>
                    </a:lnTo>
                    <a:lnTo>
                      <a:pt x="64503" y="32132"/>
                    </a:lnTo>
                    <a:cubicBezTo>
                      <a:pt x="64485" y="32096"/>
                      <a:pt x="64457" y="32081"/>
                      <a:pt x="64431" y="32081"/>
                    </a:cubicBezTo>
                    <a:cubicBezTo>
                      <a:pt x="64412" y="32081"/>
                      <a:pt x="64394" y="32089"/>
                      <a:pt x="64382" y="32101"/>
                    </a:cubicBezTo>
                    <a:lnTo>
                      <a:pt x="64321" y="32132"/>
                    </a:lnTo>
                    <a:lnTo>
                      <a:pt x="61738" y="32132"/>
                    </a:lnTo>
                    <a:cubicBezTo>
                      <a:pt x="59855" y="32162"/>
                      <a:pt x="58001" y="32223"/>
                      <a:pt x="56117" y="32344"/>
                    </a:cubicBezTo>
                    <a:cubicBezTo>
                      <a:pt x="55206" y="32375"/>
                      <a:pt x="54295" y="32405"/>
                      <a:pt x="53383" y="32496"/>
                    </a:cubicBezTo>
                    <a:cubicBezTo>
                      <a:pt x="52927" y="32557"/>
                      <a:pt x="52472" y="32618"/>
                      <a:pt x="52016" y="32709"/>
                    </a:cubicBezTo>
                    <a:cubicBezTo>
                      <a:pt x="51864" y="32739"/>
                      <a:pt x="51712" y="32770"/>
                      <a:pt x="51560" y="32800"/>
                    </a:cubicBezTo>
                    <a:lnTo>
                      <a:pt x="51347" y="32800"/>
                    </a:lnTo>
                    <a:cubicBezTo>
                      <a:pt x="51287" y="32830"/>
                      <a:pt x="51226" y="32830"/>
                      <a:pt x="51165" y="32830"/>
                    </a:cubicBezTo>
                    <a:cubicBezTo>
                      <a:pt x="51074" y="32861"/>
                      <a:pt x="50983" y="32891"/>
                      <a:pt x="50892" y="32952"/>
                    </a:cubicBezTo>
                    <a:cubicBezTo>
                      <a:pt x="50801" y="33013"/>
                      <a:pt x="50709" y="33073"/>
                      <a:pt x="50649" y="33134"/>
                    </a:cubicBezTo>
                    <a:cubicBezTo>
                      <a:pt x="50618" y="33165"/>
                      <a:pt x="50588" y="33195"/>
                      <a:pt x="50588" y="33225"/>
                    </a:cubicBezTo>
                    <a:cubicBezTo>
                      <a:pt x="49767" y="32040"/>
                      <a:pt x="48674" y="31068"/>
                      <a:pt x="47367" y="30461"/>
                    </a:cubicBezTo>
                    <a:cubicBezTo>
                      <a:pt x="47327" y="30461"/>
                      <a:pt x="47300" y="30447"/>
                      <a:pt x="47268" y="30447"/>
                    </a:cubicBezTo>
                    <a:cubicBezTo>
                      <a:pt x="47252" y="30447"/>
                      <a:pt x="47236" y="30450"/>
                      <a:pt x="47215" y="30461"/>
                    </a:cubicBezTo>
                    <a:lnTo>
                      <a:pt x="47124" y="30369"/>
                    </a:lnTo>
                    <a:cubicBezTo>
                      <a:pt x="47094" y="30339"/>
                      <a:pt x="47063" y="30309"/>
                      <a:pt x="47003" y="30309"/>
                    </a:cubicBezTo>
                    <a:cubicBezTo>
                      <a:pt x="47003" y="30309"/>
                      <a:pt x="47003" y="30278"/>
                      <a:pt x="47003" y="30278"/>
                    </a:cubicBezTo>
                    <a:cubicBezTo>
                      <a:pt x="47155" y="29397"/>
                      <a:pt x="47215" y="28546"/>
                      <a:pt x="47276" y="27665"/>
                    </a:cubicBezTo>
                    <a:cubicBezTo>
                      <a:pt x="47580" y="27483"/>
                      <a:pt x="47823" y="27240"/>
                      <a:pt x="48005" y="26936"/>
                    </a:cubicBezTo>
                    <a:cubicBezTo>
                      <a:pt x="48218" y="26632"/>
                      <a:pt x="48400" y="26328"/>
                      <a:pt x="48552" y="25994"/>
                    </a:cubicBezTo>
                    <a:cubicBezTo>
                      <a:pt x="48765" y="25387"/>
                      <a:pt x="49038" y="24354"/>
                      <a:pt x="48248" y="24019"/>
                    </a:cubicBezTo>
                    <a:lnTo>
                      <a:pt x="48218" y="24019"/>
                    </a:lnTo>
                    <a:cubicBezTo>
                      <a:pt x="48248" y="23867"/>
                      <a:pt x="48309" y="23685"/>
                      <a:pt x="48339" y="23533"/>
                    </a:cubicBezTo>
                    <a:cubicBezTo>
                      <a:pt x="49099" y="22956"/>
                      <a:pt x="49707" y="22196"/>
                      <a:pt x="50132" y="21315"/>
                    </a:cubicBezTo>
                    <a:cubicBezTo>
                      <a:pt x="50557" y="20313"/>
                      <a:pt x="50527" y="19189"/>
                      <a:pt x="50466" y="18095"/>
                    </a:cubicBezTo>
                    <a:cubicBezTo>
                      <a:pt x="50406" y="17092"/>
                      <a:pt x="50193" y="16120"/>
                      <a:pt x="49889" y="15178"/>
                    </a:cubicBezTo>
                    <a:cubicBezTo>
                      <a:pt x="49555" y="14266"/>
                      <a:pt x="49129" y="13446"/>
                      <a:pt x="48583" y="12656"/>
                    </a:cubicBezTo>
                    <a:cubicBezTo>
                      <a:pt x="47458" y="11076"/>
                      <a:pt x="45909" y="9861"/>
                      <a:pt x="44116" y="9132"/>
                    </a:cubicBezTo>
                    <a:cubicBezTo>
                      <a:pt x="42825" y="8581"/>
                      <a:pt x="41429" y="8311"/>
                      <a:pt x="40034" y="8311"/>
                    </a:cubicBezTo>
                    <a:cubicBezTo>
                      <a:pt x="39427" y="8311"/>
                      <a:pt x="38820" y="8362"/>
                      <a:pt x="38222" y="8463"/>
                    </a:cubicBezTo>
                    <a:cubicBezTo>
                      <a:pt x="37189" y="8646"/>
                      <a:pt x="36186" y="9041"/>
                      <a:pt x="35336" y="9618"/>
                    </a:cubicBezTo>
                    <a:cubicBezTo>
                      <a:pt x="34515" y="10165"/>
                      <a:pt x="33877" y="10864"/>
                      <a:pt x="33391" y="11684"/>
                    </a:cubicBezTo>
                    <a:cubicBezTo>
                      <a:pt x="33270" y="11897"/>
                      <a:pt x="33178" y="12109"/>
                      <a:pt x="33118" y="12322"/>
                    </a:cubicBezTo>
                    <a:cubicBezTo>
                      <a:pt x="33118" y="12322"/>
                      <a:pt x="33118" y="12352"/>
                      <a:pt x="33118" y="12352"/>
                    </a:cubicBezTo>
                    <a:cubicBezTo>
                      <a:pt x="33057" y="12413"/>
                      <a:pt x="32966" y="12474"/>
                      <a:pt x="32905" y="12504"/>
                    </a:cubicBezTo>
                    <a:cubicBezTo>
                      <a:pt x="32662" y="12687"/>
                      <a:pt x="32449" y="12899"/>
                      <a:pt x="32237" y="13112"/>
                    </a:cubicBezTo>
                    <a:cubicBezTo>
                      <a:pt x="31994" y="13416"/>
                      <a:pt x="31781" y="13720"/>
                      <a:pt x="31629" y="14084"/>
                    </a:cubicBezTo>
                    <a:cubicBezTo>
                      <a:pt x="30657" y="16120"/>
                      <a:pt x="30596" y="18490"/>
                      <a:pt x="31447" y="20616"/>
                    </a:cubicBezTo>
                    <a:cubicBezTo>
                      <a:pt x="31690" y="21224"/>
                      <a:pt x="31994" y="21771"/>
                      <a:pt x="32358" y="22318"/>
                    </a:cubicBezTo>
                    <a:cubicBezTo>
                      <a:pt x="32389" y="22348"/>
                      <a:pt x="32449" y="22379"/>
                      <a:pt x="32480" y="22379"/>
                    </a:cubicBezTo>
                    <a:cubicBezTo>
                      <a:pt x="32510" y="22531"/>
                      <a:pt x="32540" y="22652"/>
                      <a:pt x="32571" y="22804"/>
                    </a:cubicBezTo>
                    <a:cubicBezTo>
                      <a:pt x="32601" y="22926"/>
                      <a:pt x="32632" y="23169"/>
                      <a:pt x="32662" y="23351"/>
                    </a:cubicBezTo>
                    <a:cubicBezTo>
                      <a:pt x="32692" y="23472"/>
                      <a:pt x="32723" y="23594"/>
                      <a:pt x="32753" y="23746"/>
                    </a:cubicBezTo>
                    <a:cubicBezTo>
                      <a:pt x="32692" y="23746"/>
                      <a:pt x="32601" y="23776"/>
                      <a:pt x="32540" y="23837"/>
                    </a:cubicBezTo>
                    <a:cubicBezTo>
                      <a:pt x="32237" y="24050"/>
                      <a:pt x="32054" y="24384"/>
                      <a:pt x="32054" y="24749"/>
                    </a:cubicBezTo>
                    <a:cubicBezTo>
                      <a:pt x="31963" y="25113"/>
                      <a:pt x="31994" y="25508"/>
                      <a:pt x="32085" y="25873"/>
                    </a:cubicBezTo>
                    <a:cubicBezTo>
                      <a:pt x="32176" y="26085"/>
                      <a:pt x="32297" y="26268"/>
                      <a:pt x="32480" y="26420"/>
                    </a:cubicBezTo>
                    <a:lnTo>
                      <a:pt x="33057" y="27027"/>
                    </a:lnTo>
                    <a:lnTo>
                      <a:pt x="33087" y="27027"/>
                    </a:lnTo>
                    <a:cubicBezTo>
                      <a:pt x="33118" y="27088"/>
                      <a:pt x="33148" y="27149"/>
                      <a:pt x="33209" y="27210"/>
                    </a:cubicBezTo>
                    <a:cubicBezTo>
                      <a:pt x="33239" y="27270"/>
                      <a:pt x="33300" y="27331"/>
                      <a:pt x="33361" y="27361"/>
                    </a:cubicBezTo>
                    <a:lnTo>
                      <a:pt x="33422" y="27392"/>
                    </a:lnTo>
                    <a:cubicBezTo>
                      <a:pt x="33422" y="27665"/>
                      <a:pt x="33452" y="27908"/>
                      <a:pt x="33482" y="28151"/>
                    </a:cubicBezTo>
                    <a:cubicBezTo>
                      <a:pt x="33513" y="28607"/>
                      <a:pt x="33543" y="29063"/>
                      <a:pt x="33604" y="29488"/>
                    </a:cubicBezTo>
                    <a:cubicBezTo>
                      <a:pt x="33118" y="29822"/>
                      <a:pt x="32723" y="30248"/>
                      <a:pt x="32480" y="30795"/>
                    </a:cubicBezTo>
                    <a:cubicBezTo>
                      <a:pt x="32389" y="31007"/>
                      <a:pt x="32297" y="31250"/>
                      <a:pt x="32206" y="31494"/>
                    </a:cubicBezTo>
                    <a:cubicBezTo>
                      <a:pt x="31963" y="31706"/>
                      <a:pt x="31751" y="31949"/>
                      <a:pt x="31538" y="32223"/>
                    </a:cubicBezTo>
                    <a:cubicBezTo>
                      <a:pt x="31356" y="32466"/>
                      <a:pt x="31173" y="32739"/>
                      <a:pt x="30961" y="32982"/>
                    </a:cubicBezTo>
                    <a:cubicBezTo>
                      <a:pt x="30717" y="33347"/>
                      <a:pt x="30505" y="33711"/>
                      <a:pt x="30323" y="34137"/>
                    </a:cubicBezTo>
                    <a:lnTo>
                      <a:pt x="30201" y="34137"/>
                    </a:lnTo>
                    <a:cubicBezTo>
                      <a:pt x="30155" y="34122"/>
                      <a:pt x="30110" y="34114"/>
                      <a:pt x="30068" y="34114"/>
                    </a:cubicBezTo>
                    <a:cubicBezTo>
                      <a:pt x="30026" y="34114"/>
                      <a:pt x="29988" y="34122"/>
                      <a:pt x="29958" y="34137"/>
                    </a:cubicBezTo>
                    <a:cubicBezTo>
                      <a:pt x="29897" y="34137"/>
                      <a:pt x="29836" y="34137"/>
                      <a:pt x="29776" y="34167"/>
                    </a:cubicBezTo>
                    <a:cubicBezTo>
                      <a:pt x="29441" y="34167"/>
                      <a:pt x="29138" y="34228"/>
                      <a:pt x="28803" y="34319"/>
                    </a:cubicBezTo>
                    <a:cubicBezTo>
                      <a:pt x="28378" y="34410"/>
                      <a:pt x="27922" y="34532"/>
                      <a:pt x="27497" y="34684"/>
                    </a:cubicBezTo>
                    <a:cubicBezTo>
                      <a:pt x="26616" y="34988"/>
                      <a:pt x="25765" y="35322"/>
                      <a:pt x="24914" y="35656"/>
                    </a:cubicBezTo>
                    <a:cubicBezTo>
                      <a:pt x="23183" y="36355"/>
                      <a:pt x="21451" y="37054"/>
                      <a:pt x="19749" y="37813"/>
                    </a:cubicBezTo>
                    <a:lnTo>
                      <a:pt x="18291" y="38451"/>
                    </a:lnTo>
                    <a:cubicBezTo>
                      <a:pt x="17866" y="38633"/>
                      <a:pt x="17410" y="38816"/>
                      <a:pt x="16984" y="39059"/>
                    </a:cubicBezTo>
                    <a:lnTo>
                      <a:pt x="16954" y="39059"/>
                    </a:lnTo>
                    <a:cubicBezTo>
                      <a:pt x="16922" y="39051"/>
                      <a:pt x="16889" y="39047"/>
                      <a:pt x="16857" y="39047"/>
                    </a:cubicBezTo>
                    <a:cubicBezTo>
                      <a:pt x="16770" y="39047"/>
                      <a:pt x="16687" y="39075"/>
                      <a:pt x="16620" y="39120"/>
                    </a:cubicBezTo>
                    <a:cubicBezTo>
                      <a:pt x="16498" y="39180"/>
                      <a:pt x="16407" y="39211"/>
                      <a:pt x="16316" y="39241"/>
                    </a:cubicBezTo>
                    <a:cubicBezTo>
                      <a:pt x="16195" y="39028"/>
                      <a:pt x="16012" y="38877"/>
                      <a:pt x="15769" y="38755"/>
                    </a:cubicBezTo>
                    <a:cubicBezTo>
                      <a:pt x="15656" y="38717"/>
                      <a:pt x="15532" y="38692"/>
                      <a:pt x="15411" y="38692"/>
                    </a:cubicBezTo>
                    <a:cubicBezTo>
                      <a:pt x="15336" y="38692"/>
                      <a:pt x="15262" y="38701"/>
                      <a:pt x="15192" y="38725"/>
                    </a:cubicBezTo>
                    <a:cubicBezTo>
                      <a:pt x="15010" y="38785"/>
                      <a:pt x="14827" y="38968"/>
                      <a:pt x="14615" y="38968"/>
                    </a:cubicBezTo>
                    <a:cubicBezTo>
                      <a:pt x="14554" y="38907"/>
                      <a:pt x="14523" y="38846"/>
                      <a:pt x="14463" y="38785"/>
                    </a:cubicBezTo>
                    <a:cubicBezTo>
                      <a:pt x="14311" y="38603"/>
                      <a:pt x="14098" y="38421"/>
                      <a:pt x="13855" y="38360"/>
                    </a:cubicBezTo>
                    <a:cubicBezTo>
                      <a:pt x="13551" y="34593"/>
                      <a:pt x="12731" y="30916"/>
                      <a:pt x="11424" y="27392"/>
                    </a:cubicBezTo>
                    <a:cubicBezTo>
                      <a:pt x="10969" y="26237"/>
                      <a:pt x="10483" y="25083"/>
                      <a:pt x="9905" y="23989"/>
                    </a:cubicBezTo>
                    <a:cubicBezTo>
                      <a:pt x="10010" y="23884"/>
                      <a:pt x="9889" y="23734"/>
                      <a:pt x="9775" y="23734"/>
                    </a:cubicBezTo>
                    <a:cubicBezTo>
                      <a:pt x="9757" y="23734"/>
                      <a:pt x="9740" y="23738"/>
                      <a:pt x="9723" y="23746"/>
                    </a:cubicBezTo>
                    <a:cubicBezTo>
                      <a:pt x="9601" y="23776"/>
                      <a:pt x="9480" y="23837"/>
                      <a:pt x="9389" y="23898"/>
                    </a:cubicBezTo>
                    <a:lnTo>
                      <a:pt x="9055" y="24080"/>
                    </a:lnTo>
                    <a:lnTo>
                      <a:pt x="8933" y="24111"/>
                    </a:lnTo>
                    <a:cubicBezTo>
                      <a:pt x="8933" y="24019"/>
                      <a:pt x="8933" y="23928"/>
                      <a:pt x="8933" y="23837"/>
                    </a:cubicBezTo>
                    <a:cubicBezTo>
                      <a:pt x="8933" y="23685"/>
                      <a:pt x="8963" y="23503"/>
                      <a:pt x="8994" y="23321"/>
                    </a:cubicBezTo>
                    <a:cubicBezTo>
                      <a:pt x="9146" y="23169"/>
                      <a:pt x="9298" y="22986"/>
                      <a:pt x="9450" y="22804"/>
                    </a:cubicBezTo>
                    <a:cubicBezTo>
                      <a:pt x="9814" y="22439"/>
                      <a:pt x="10179" y="22044"/>
                      <a:pt x="10513" y="21680"/>
                    </a:cubicBezTo>
                    <a:cubicBezTo>
                      <a:pt x="10665" y="21467"/>
                      <a:pt x="10817" y="21255"/>
                      <a:pt x="10969" y="21042"/>
                    </a:cubicBezTo>
                    <a:cubicBezTo>
                      <a:pt x="11121" y="20860"/>
                      <a:pt x="11273" y="20647"/>
                      <a:pt x="11364" y="20404"/>
                    </a:cubicBezTo>
                    <a:cubicBezTo>
                      <a:pt x="11424" y="20130"/>
                      <a:pt x="11364" y="19827"/>
                      <a:pt x="11242" y="19583"/>
                    </a:cubicBezTo>
                    <a:cubicBezTo>
                      <a:pt x="11151" y="19310"/>
                      <a:pt x="11029" y="19006"/>
                      <a:pt x="10938" y="18733"/>
                    </a:cubicBezTo>
                    <a:cubicBezTo>
                      <a:pt x="10817" y="18459"/>
                      <a:pt x="10756" y="18216"/>
                      <a:pt x="10543" y="18064"/>
                    </a:cubicBezTo>
                    <a:cubicBezTo>
                      <a:pt x="10300" y="17973"/>
                      <a:pt x="10057" y="17912"/>
                      <a:pt x="9784" y="17912"/>
                    </a:cubicBezTo>
                    <a:cubicBezTo>
                      <a:pt x="9237" y="17821"/>
                      <a:pt x="8690" y="17791"/>
                      <a:pt x="8143" y="17700"/>
                    </a:cubicBezTo>
                    <a:cubicBezTo>
                      <a:pt x="8173" y="17669"/>
                      <a:pt x="8173" y="17639"/>
                      <a:pt x="8173" y="17609"/>
                    </a:cubicBezTo>
                    <a:cubicBezTo>
                      <a:pt x="8052" y="16576"/>
                      <a:pt x="7961" y="15573"/>
                      <a:pt x="7809" y="14570"/>
                    </a:cubicBezTo>
                    <a:cubicBezTo>
                      <a:pt x="7687" y="13568"/>
                      <a:pt x="7535" y="12535"/>
                      <a:pt x="7444" y="11532"/>
                    </a:cubicBezTo>
                    <a:cubicBezTo>
                      <a:pt x="7414" y="11076"/>
                      <a:pt x="7353" y="10621"/>
                      <a:pt x="7262" y="10165"/>
                    </a:cubicBezTo>
                    <a:cubicBezTo>
                      <a:pt x="7201" y="9739"/>
                      <a:pt x="6989" y="9375"/>
                      <a:pt x="6685" y="9071"/>
                    </a:cubicBezTo>
                    <a:cubicBezTo>
                      <a:pt x="6553" y="8977"/>
                      <a:pt x="6432" y="8936"/>
                      <a:pt x="6322" y="8936"/>
                    </a:cubicBezTo>
                    <a:cubicBezTo>
                      <a:pt x="5718" y="8936"/>
                      <a:pt x="5420" y="10154"/>
                      <a:pt x="5317" y="10590"/>
                    </a:cubicBezTo>
                    <a:cubicBezTo>
                      <a:pt x="5257" y="11107"/>
                      <a:pt x="5196" y="11593"/>
                      <a:pt x="5196" y="12109"/>
                    </a:cubicBezTo>
                    <a:cubicBezTo>
                      <a:pt x="5196" y="12383"/>
                      <a:pt x="5166" y="12687"/>
                      <a:pt x="5166" y="12960"/>
                    </a:cubicBezTo>
                    <a:cubicBezTo>
                      <a:pt x="5166" y="13142"/>
                      <a:pt x="5166" y="13355"/>
                      <a:pt x="5196" y="13568"/>
                    </a:cubicBezTo>
                    <a:lnTo>
                      <a:pt x="5166" y="13507"/>
                    </a:lnTo>
                    <a:cubicBezTo>
                      <a:pt x="4953" y="13370"/>
                      <a:pt x="4702" y="13302"/>
                      <a:pt x="4452" y="13302"/>
                    </a:cubicBezTo>
                    <a:cubicBezTo>
                      <a:pt x="4201" y="13302"/>
                      <a:pt x="3950" y="13370"/>
                      <a:pt x="3738" y="13507"/>
                    </a:cubicBezTo>
                    <a:cubicBezTo>
                      <a:pt x="3525" y="13659"/>
                      <a:pt x="3343" y="13811"/>
                      <a:pt x="3160" y="14023"/>
                    </a:cubicBezTo>
                    <a:cubicBezTo>
                      <a:pt x="3100" y="14084"/>
                      <a:pt x="3069" y="14145"/>
                      <a:pt x="3008" y="14206"/>
                    </a:cubicBezTo>
                    <a:cubicBezTo>
                      <a:pt x="2887" y="14084"/>
                      <a:pt x="2705" y="13993"/>
                      <a:pt x="2522" y="13993"/>
                    </a:cubicBezTo>
                    <a:cubicBezTo>
                      <a:pt x="2370" y="14023"/>
                      <a:pt x="2188" y="14054"/>
                      <a:pt x="2006" y="14115"/>
                    </a:cubicBezTo>
                    <a:cubicBezTo>
                      <a:pt x="1854" y="14145"/>
                      <a:pt x="1672" y="14266"/>
                      <a:pt x="1550" y="14388"/>
                    </a:cubicBezTo>
                    <a:cubicBezTo>
                      <a:pt x="1428" y="14540"/>
                      <a:pt x="1368" y="14753"/>
                      <a:pt x="1307" y="14935"/>
                    </a:cubicBezTo>
                    <a:cubicBezTo>
                      <a:pt x="1307" y="14965"/>
                      <a:pt x="1307" y="14996"/>
                      <a:pt x="1307" y="15026"/>
                    </a:cubicBezTo>
                    <a:cubicBezTo>
                      <a:pt x="1153" y="14872"/>
                      <a:pt x="963" y="14791"/>
                      <a:pt x="766" y="14791"/>
                    </a:cubicBezTo>
                    <a:cubicBezTo>
                      <a:pt x="653" y="14791"/>
                      <a:pt x="537" y="14818"/>
                      <a:pt x="426" y="14874"/>
                    </a:cubicBezTo>
                    <a:cubicBezTo>
                      <a:pt x="122" y="15026"/>
                      <a:pt x="0" y="15360"/>
                      <a:pt x="92" y="15664"/>
                    </a:cubicBezTo>
                    <a:cubicBezTo>
                      <a:pt x="92" y="15664"/>
                      <a:pt x="92" y="15694"/>
                      <a:pt x="92" y="15694"/>
                    </a:cubicBezTo>
                    <a:cubicBezTo>
                      <a:pt x="122" y="16393"/>
                      <a:pt x="244" y="17092"/>
                      <a:pt x="456" y="17791"/>
                    </a:cubicBezTo>
                    <a:cubicBezTo>
                      <a:pt x="517" y="18095"/>
                      <a:pt x="669" y="18368"/>
                      <a:pt x="851" y="18611"/>
                    </a:cubicBezTo>
                    <a:cubicBezTo>
                      <a:pt x="851" y="18642"/>
                      <a:pt x="851" y="18642"/>
                      <a:pt x="851" y="18672"/>
                    </a:cubicBezTo>
                    <a:cubicBezTo>
                      <a:pt x="851" y="18945"/>
                      <a:pt x="851" y="19219"/>
                      <a:pt x="942" y="19462"/>
                    </a:cubicBezTo>
                    <a:cubicBezTo>
                      <a:pt x="973" y="19735"/>
                      <a:pt x="1034" y="20009"/>
                      <a:pt x="1094" y="20252"/>
                    </a:cubicBezTo>
                    <a:cubicBezTo>
                      <a:pt x="1216" y="20799"/>
                      <a:pt x="1368" y="21315"/>
                      <a:pt x="1550" y="21862"/>
                    </a:cubicBezTo>
                    <a:cubicBezTo>
                      <a:pt x="1641" y="22105"/>
                      <a:pt x="1732" y="22379"/>
                      <a:pt x="1823" y="22622"/>
                    </a:cubicBezTo>
                    <a:cubicBezTo>
                      <a:pt x="1915" y="22865"/>
                      <a:pt x="2006" y="23077"/>
                      <a:pt x="2127" y="23321"/>
                    </a:cubicBezTo>
                    <a:cubicBezTo>
                      <a:pt x="2370" y="23624"/>
                      <a:pt x="2674" y="23867"/>
                      <a:pt x="3069" y="23959"/>
                    </a:cubicBezTo>
                    <a:cubicBezTo>
                      <a:pt x="3069" y="24019"/>
                      <a:pt x="3100" y="24111"/>
                      <a:pt x="3130" y="24171"/>
                    </a:cubicBezTo>
                    <a:cubicBezTo>
                      <a:pt x="3130" y="24262"/>
                      <a:pt x="3160" y="24323"/>
                      <a:pt x="3160" y="24414"/>
                    </a:cubicBezTo>
                    <a:cubicBezTo>
                      <a:pt x="3191" y="24505"/>
                      <a:pt x="3191" y="24505"/>
                      <a:pt x="3191" y="24566"/>
                    </a:cubicBezTo>
                    <a:lnTo>
                      <a:pt x="2826" y="24505"/>
                    </a:lnTo>
                    <a:cubicBezTo>
                      <a:pt x="2650" y="24447"/>
                      <a:pt x="2473" y="24413"/>
                      <a:pt x="2296" y="24413"/>
                    </a:cubicBezTo>
                    <a:cubicBezTo>
                      <a:pt x="2199" y="24413"/>
                      <a:pt x="2103" y="24423"/>
                      <a:pt x="2006" y="24445"/>
                    </a:cubicBezTo>
                    <a:cubicBezTo>
                      <a:pt x="1945" y="24445"/>
                      <a:pt x="1915" y="24475"/>
                      <a:pt x="1884" y="24505"/>
                    </a:cubicBezTo>
                    <a:cubicBezTo>
                      <a:pt x="1793" y="24627"/>
                      <a:pt x="1763" y="24779"/>
                      <a:pt x="1763" y="24931"/>
                    </a:cubicBezTo>
                    <a:lnTo>
                      <a:pt x="1732" y="25417"/>
                    </a:lnTo>
                    <a:cubicBezTo>
                      <a:pt x="1732" y="25721"/>
                      <a:pt x="1732" y="26055"/>
                      <a:pt x="1763" y="26359"/>
                    </a:cubicBezTo>
                    <a:cubicBezTo>
                      <a:pt x="1763" y="26389"/>
                      <a:pt x="1793" y="26389"/>
                      <a:pt x="1793" y="26420"/>
                    </a:cubicBezTo>
                    <a:cubicBezTo>
                      <a:pt x="1793" y="26663"/>
                      <a:pt x="1763" y="26906"/>
                      <a:pt x="1763" y="27179"/>
                    </a:cubicBezTo>
                    <a:cubicBezTo>
                      <a:pt x="1732" y="27210"/>
                      <a:pt x="1732" y="27240"/>
                      <a:pt x="1763" y="27270"/>
                    </a:cubicBezTo>
                    <a:cubicBezTo>
                      <a:pt x="1732" y="28455"/>
                      <a:pt x="1763" y="29671"/>
                      <a:pt x="1823" y="30855"/>
                    </a:cubicBezTo>
                    <a:cubicBezTo>
                      <a:pt x="1915" y="32435"/>
                      <a:pt x="2036" y="34046"/>
                      <a:pt x="2188" y="35626"/>
                    </a:cubicBezTo>
                    <a:cubicBezTo>
                      <a:pt x="2492" y="38846"/>
                      <a:pt x="2948" y="42006"/>
                      <a:pt x="3373" y="45196"/>
                    </a:cubicBezTo>
                    <a:cubicBezTo>
                      <a:pt x="3434" y="45986"/>
                      <a:pt x="3586" y="46746"/>
                      <a:pt x="3798" y="47475"/>
                    </a:cubicBezTo>
                    <a:cubicBezTo>
                      <a:pt x="4011" y="48143"/>
                      <a:pt x="4376" y="48721"/>
                      <a:pt x="4892" y="49207"/>
                    </a:cubicBezTo>
                    <a:cubicBezTo>
                      <a:pt x="5378" y="49693"/>
                      <a:pt x="5895" y="50118"/>
                      <a:pt x="6472" y="50483"/>
                    </a:cubicBezTo>
                    <a:cubicBezTo>
                      <a:pt x="7049" y="50878"/>
                      <a:pt x="7627" y="51212"/>
                      <a:pt x="8204" y="51516"/>
                    </a:cubicBezTo>
                    <a:cubicBezTo>
                      <a:pt x="10786" y="52701"/>
                      <a:pt x="13551" y="53430"/>
                      <a:pt x="16377" y="53582"/>
                    </a:cubicBezTo>
                    <a:cubicBezTo>
                      <a:pt x="17448" y="53687"/>
                      <a:pt x="18533" y="53719"/>
                      <a:pt x="19622" y="53719"/>
                    </a:cubicBezTo>
                    <a:cubicBezTo>
                      <a:pt x="20110" y="53719"/>
                      <a:pt x="20598" y="53713"/>
                      <a:pt x="21086" y="53703"/>
                    </a:cubicBezTo>
                    <a:lnTo>
                      <a:pt x="21451" y="53703"/>
                    </a:lnTo>
                    <a:cubicBezTo>
                      <a:pt x="21117" y="56620"/>
                      <a:pt x="20995" y="59567"/>
                      <a:pt x="21086" y="62484"/>
                    </a:cubicBezTo>
                    <a:cubicBezTo>
                      <a:pt x="21117" y="63973"/>
                      <a:pt x="21208" y="65461"/>
                      <a:pt x="21360" y="66950"/>
                    </a:cubicBezTo>
                    <a:cubicBezTo>
                      <a:pt x="21390" y="67649"/>
                      <a:pt x="21481" y="68348"/>
                      <a:pt x="21603" y="69047"/>
                    </a:cubicBezTo>
                    <a:cubicBezTo>
                      <a:pt x="21724" y="69594"/>
                      <a:pt x="22089" y="70049"/>
                      <a:pt x="22605" y="70323"/>
                    </a:cubicBezTo>
                    <a:cubicBezTo>
                      <a:pt x="23152" y="70596"/>
                      <a:pt x="23729" y="70809"/>
                      <a:pt x="24307" y="70991"/>
                    </a:cubicBezTo>
                    <a:cubicBezTo>
                      <a:pt x="24914" y="71204"/>
                      <a:pt x="25492" y="71386"/>
                      <a:pt x="26099" y="71568"/>
                    </a:cubicBezTo>
                    <a:cubicBezTo>
                      <a:pt x="27345" y="71963"/>
                      <a:pt x="28591" y="72267"/>
                      <a:pt x="29836" y="72510"/>
                    </a:cubicBezTo>
                    <a:cubicBezTo>
                      <a:pt x="32297" y="73027"/>
                      <a:pt x="34819" y="73300"/>
                      <a:pt x="37341" y="73391"/>
                    </a:cubicBezTo>
                    <a:cubicBezTo>
                      <a:pt x="37853" y="73407"/>
                      <a:pt x="38366" y="73414"/>
                      <a:pt x="38877" y="73414"/>
                    </a:cubicBezTo>
                    <a:cubicBezTo>
                      <a:pt x="43493" y="73414"/>
                      <a:pt x="48071" y="72796"/>
                      <a:pt x="52502" y="71538"/>
                    </a:cubicBezTo>
                    <a:cubicBezTo>
                      <a:pt x="54963" y="70870"/>
                      <a:pt x="57363" y="69989"/>
                      <a:pt x="59703" y="68955"/>
                    </a:cubicBezTo>
                    <a:cubicBezTo>
                      <a:pt x="60888" y="68469"/>
                      <a:pt x="62042" y="67892"/>
                      <a:pt x="63166" y="67284"/>
                    </a:cubicBezTo>
                    <a:cubicBezTo>
                      <a:pt x="64382" y="66677"/>
                      <a:pt x="65506" y="65978"/>
                      <a:pt x="66569" y="65188"/>
                    </a:cubicBezTo>
                    <a:cubicBezTo>
                      <a:pt x="67086" y="64823"/>
                      <a:pt x="67541" y="64368"/>
                      <a:pt x="67936" y="63851"/>
                    </a:cubicBezTo>
                    <a:cubicBezTo>
                      <a:pt x="68301" y="63335"/>
                      <a:pt x="68483" y="62727"/>
                      <a:pt x="68514" y="62089"/>
                    </a:cubicBezTo>
                    <a:cubicBezTo>
                      <a:pt x="68574" y="60691"/>
                      <a:pt x="68453" y="59294"/>
                      <a:pt x="68210" y="57927"/>
                    </a:cubicBezTo>
                    <a:cubicBezTo>
                      <a:pt x="67693" y="55131"/>
                      <a:pt x="66903" y="52427"/>
                      <a:pt x="65840" y="49784"/>
                    </a:cubicBezTo>
                    <a:cubicBezTo>
                      <a:pt x="65627" y="49237"/>
                      <a:pt x="65415" y="48660"/>
                      <a:pt x="65172" y="48083"/>
                    </a:cubicBezTo>
                    <a:cubicBezTo>
                      <a:pt x="65810" y="47839"/>
                      <a:pt x="66448" y="47566"/>
                      <a:pt x="67086" y="47293"/>
                    </a:cubicBezTo>
                    <a:cubicBezTo>
                      <a:pt x="68514" y="46655"/>
                      <a:pt x="69942" y="45986"/>
                      <a:pt x="71309" y="45227"/>
                    </a:cubicBezTo>
                    <a:cubicBezTo>
                      <a:pt x="73800" y="43920"/>
                      <a:pt x="76049" y="42127"/>
                      <a:pt x="77872" y="39940"/>
                    </a:cubicBezTo>
                    <a:cubicBezTo>
                      <a:pt x="78297" y="39423"/>
                      <a:pt x="78692" y="38907"/>
                      <a:pt x="79026" y="38330"/>
                    </a:cubicBezTo>
                    <a:cubicBezTo>
                      <a:pt x="79391" y="37752"/>
                      <a:pt x="79725" y="37145"/>
                      <a:pt x="79968" y="36476"/>
                    </a:cubicBezTo>
                    <a:cubicBezTo>
                      <a:pt x="80211" y="35808"/>
                      <a:pt x="80302" y="35079"/>
                      <a:pt x="80211" y="34350"/>
                    </a:cubicBezTo>
                    <a:cubicBezTo>
                      <a:pt x="80089" y="33590"/>
                      <a:pt x="79907" y="32830"/>
                      <a:pt x="79664" y="32101"/>
                    </a:cubicBezTo>
                    <a:cubicBezTo>
                      <a:pt x="78753" y="29033"/>
                      <a:pt x="77841" y="25933"/>
                      <a:pt x="76778" y="22895"/>
                    </a:cubicBezTo>
                    <a:cubicBezTo>
                      <a:pt x="76261" y="21376"/>
                      <a:pt x="75714" y="19887"/>
                      <a:pt x="75137" y="18399"/>
                    </a:cubicBezTo>
                    <a:cubicBezTo>
                      <a:pt x="74681" y="17305"/>
                      <a:pt x="74226" y="16181"/>
                      <a:pt x="73709" y="15117"/>
                    </a:cubicBezTo>
                    <a:cubicBezTo>
                      <a:pt x="73709" y="15087"/>
                      <a:pt x="73709" y="15056"/>
                      <a:pt x="73679" y="15026"/>
                    </a:cubicBezTo>
                    <a:cubicBezTo>
                      <a:pt x="73557" y="14813"/>
                      <a:pt x="73466" y="14570"/>
                      <a:pt x="73345" y="14358"/>
                    </a:cubicBezTo>
                    <a:cubicBezTo>
                      <a:pt x="73345" y="14327"/>
                      <a:pt x="73345" y="14327"/>
                      <a:pt x="73345" y="14297"/>
                    </a:cubicBezTo>
                    <a:cubicBezTo>
                      <a:pt x="73253" y="13993"/>
                      <a:pt x="73101" y="13689"/>
                      <a:pt x="72950" y="13416"/>
                    </a:cubicBezTo>
                    <a:lnTo>
                      <a:pt x="72737" y="12990"/>
                    </a:lnTo>
                    <a:cubicBezTo>
                      <a:pt x="72676" y="12869"/>
                      <a:pt x="72585" y="12747"/>
                      <a:pt x="72463" y="12656"/>
                    </a:cubicBezTo>
                    <a:cubicBezTo>
                      <a:pt x="72433" y="12641"/>
                      <a:pt x="72410" y="12633"/>
                      <a:pt x="72391" y="12633"/>
                    </a:cubicBezTo>
                    <a:cubicBezTo>
                      <a:pt x="72372" y="12633"/>
                      <a:pt x="72357" y="12641"/>
                      <a:pt x="72342" y="12656"/>
                    </a:cubicBezTo>
                    <a:cubicBezTo>
                      <a:pt x="72068" y="12717"/>
                      <a:pt x="71795" y="12839"/>
                      <a:pt x="71582" y="13021"/>
                    </a:cubicBezTo>
                    <a:lnTo>
                      <a:pt x="71461" y="13112"/>
                    </a:lnTo>
                    <a:lnTo>
                      <a:pt x="71461" y="13082"/>
                    </a:lnTo>
                    <a:cubicBezTo>
                      <a:pt x="71461" y="12990"/>
                      <a:pt x="71430" y="12899"/>
                      <a:pt x="71400" y="12808"/>
                    </a:cubicBezTo>
                    <a:cubicBezTo>
                      <a:pt x="71370" y="12747"/>
                      <a:pt x="71370" y="12656"/>
                      <a:pt x="71370" y="12595"/>
                    </a:cubicBezTo>
                    <a:cubicBezTo>
                      <a:pt x="71339" y="12504"/>
                      <a:pt x="71339" y="12413"/>
                      <a:pt x="71309" y="12352"/>
                    </a:cubicBezTo>
                    <a:cubicBezTo>
                      <a:pt x="71613" y="12109"/>
                      <a:pt x="71825" y="11775"/>
                      <a:pt x="71886" y="11380"/>
                    </a:cubicBezTo>
                    <a:cubicBezTo>
                      <a:pt x="71917" y="11137"/>
                      <a:pt x="71917" y="10894"/>
                      <a:pt x="71886" y="10621"/>
                    </a:cubicBezTo>
                    <a:cubicBezTo>
                      <a:pt x="71886" y="10347"/>
                      <a:pt x="71856" y="10074"/>
                      <a:pt x="71825" y="9831"/>
                    </a:cubicBezTo>
                    <a:cubicBezTo>
                      <a:pt x="71765" y="9284"/>
                      <a:pt x="71673" y="8737"/>
                      <a:pt x="71582" y="8190"/>
                    </a:cubicBezTo>
                    <a:cubicBezTo>
                      <a:pt x="71522" y="7916"/>
                      <a:pt x="71461" y="7643"/>
                      <a:pt x="71400" y="7400"/>
                    </a:cubicBezTo>
                    <a:cubicBezTo>
                      <a:pt x="71370" y="7248"/>
                      <a:pt x="71339" y="7096"/>
                      <a:pt x="71278" y="6944"/>
                    </a:cubicBezTo>
                    <a:cubicBezTo>
                      <a:pt x="71309" y="6823"/>
                      <a:pt x="71309" y="6701"/>
                      <a:pt x="71278" y="6580"/>
                    </a:cubicBezTo>
                    <a:cubicBezTo>
                      <a:pt x="71278" y="6428"/>
                      <a:pt x="71278" y="6245"/>
                      <a:pt x="71278" y="6094"/>
                    </a:cubicBezTo>
                    <a:cubicBezTo>
                      <a:pt x="71248" y="5759"/>
                      <a:pt x="71187" y="5425"/>
                      <a:pt x="71127" y="5121"/>
                    </a:cubicBezTo>
                    <a:cubicBezTo>
                      <a:pt x="71035" y="4483"/>
                      <a:pt x="70823" y="3845"/>
                      <a:pt x="70519" y="3268"/>
                    </a:cubicBezTo>
                    <a:cubicBezTo>
                      <a:pt x="70489" y="3238"/>
                      <a:pt x="70489" y="3238"/>
                      <a:pt x="70458" y="3238"/>
                    </a:cubicBezTo>
                    <a:cubicBezTo>
                      <a:pt x="70315" y="3070"/>
                      <a:pt x="70120" y="2992"/>
                      <a:pt x="69927" y="2992"/>
                    </a:cubicBezTo>
                    <a:cubicBezTo>
                      <a:pt x="69629" y="2992"/>
                      <a:pt x="69335" y="3179"/>
                      <a:pt x="69243" y="3511"/>
                    </a:cubicBezTo>
                    <a:lnTo>
                      <a:pt x="69182" y="3450"/>
                    </a:lnTo>
                    <a:cubicBezTo>
                      <a:pt x="69091" y="3298"/>
                      <a:pt x="68939" y="3146"/>
                      <a:pt x="68757" y="3055"/>
                    </a:cubicBezTo>
                    <a:cubicBezTo>
                      <a:pt x="68641" y="2997"/>
                      <a:pt x="68526" y="2976"/>
                      <a:pt x="68410" y="2976"/>
                    </a:cubicBezTo>
                    <a:cubicBezTo>
                      <a:pt x="68343" y="2976"/>
                      <a:pt x="68277" y="2983"/>
                      <a:pt x="68210" y="2994"/>
                    </a:cubicBezTo>
                    <a:cubicBezTo>
                      <a:pt x="68028" y="2994"/>
                      <a:pt x="67876" y="3025"/>
                      <a:pt x="67724" y="3116"/>
                    </a:cubicBezTo>
                    <a:cubicBezTo>
                      <a:pt x="67541" y="3177"/>
                      <a:pt x="67389" y="3329"/>
                      <a:pt x="67329" y="3481"/>
                    </a:cubicBezTo>
                    <a:cubicBezTo>
                      <a:pt x="67268" y="3450"/>
                      <a:pt x="67177" y="3420"/>
                      <a:pt x="67116" y="3389"/>
                    </a:cubicBezTo>
                    <a:cubicBezTo>
                      <a:pt x="66873" y="3268"/>
                      <a:pt x="66630" y="3207"/>
                      <a:pt x="66387" y="3177"/>
                    </a:cubicBezTo>
                    <a:cubicBezTo>
                      <a:pt x="66314" y="3164"/>
                      <a:pt x="66241" y="3158"/>
                      <a:pt x="66169" y="3158"/>
                    </a:cubicBezTo>
                    <a:cubicBezTo>
                      <a:pt x="65730" y="3158"/>
                      <a:pt x="65320" y="3389"/>
                      <a:pt x="65111" y="3754"/>
                    </a:cubicBezTo>
                    <a:lnTo>
                      <a:pt x="65080" y="3815"/>
                    </a:lnTo>
                    <a:cubicBezTo>
                      <a:pt x="65020" y="3633"/>
                      <a:pt x="64928" y="3450"/>
                      <a:pt x="64868" y="3238"/>
                    </a:cubicBezTo>
                    <a:cubicBezTo>
                      <a:pt x="64746" y="2994"/>
                      <a:pt x="64625" y="2751"/>
                      <a:pt x="64473" y="2478"/>
                    </a:cubicBezTo>
                    <a:cubicBezTo>
                      <a:pt x="64260" y="2022"/>
                      <a:pt x="64017" y="1566"/>
                      <a:pt x="63713" y="1141"/>
                    </a:cubicBezTo>
                    <a:cubicBezTo>
                      <a:pt x="63486" y="800"/>
                      <a:pt x="62851" y="0"/>
                      <a:pt x="6232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154" name="Google Shape;2154;p60"/>
            <p:cNvSpPr/>
            <p:nvPr/>
          </p:nvSpPr>
          <p:spPr>
            <a:xfrm>
              <a:off x="4560750" y="2711350"/>
              <a:ext cx="17950" cy="48600"/>
            </a:xfrm>
            <a:custGeom>
              <a:avLst/>
              <a:gdLst/>
              <a:ahLst/>
              <a:cxnLst/>
              <a:rect l="l" t="t" r="r" b="b"/>
              <a:pathLst>
                <a:path w="718" h="1944" extrusionOk="0">
                  <a:moveTo>
                    <a:pt x="120" y="0"/>
                  </a:moveTo>
                  <a:cubicBezTo>
                    <a:pt x="58" y="0"/>
                    <a:pt x="0" y="59"/>
                    <a:pt x="19" y="149"/>
                  </a:cubicBezTo>
                  <a:cubicBezTo>
                    <a:pt x="49" y="453"/>
                    <a:pt x="140" y="757"/>
                    <a:pt x="231" y="1061"/>
                  </a:cubicBezTo>
                  <a:cubicBezTo>
                    <a:pt x="262" y="1213"/>
                    <a:pt x="292" y="1365"/>
                    <a:pt x="353" y="1516"/>
                  </a:cubicBezTo>
                  <a:cubicBezTo>
                    <a:pt x="383" y="1668"/>
                    <a:pt x="474" y="1790"/>
                    <a:pt x="565" y="1911"/>
                  </a:cubicBezTo>
                  <a:cubicBezTo>
                    <a:pt x="587" y="1933"/>
                    <a:pt x="612" y="1943"/>
                    <a:pt x="636" y="1943"/>
                  </a:cubicBezTo>
                  <a:cubicBezTo>
                    <a:pt x="679" y="1943"/>
                    <a:pt x="717" y="1910"/>
                    <a:pt x="717" y="1851"/>
                  </a:cubicBezTo>
                  <a:cubicBezTo>
                    <a:pt x="717" y="1699"/>
                    <a:pt x="687" y="1547"/>
                    <a:pt x="626" y="1425"/>
                  </a:cubicBezTo>
                  <a:cubicBezTo>
                    <a:pt x="565" y="1273"/>
                    <a:pt x="535" y="1121"/>
                    <a:pt x="474" y="970"/>
                  </a:cubicBezTo>
                  <a:cubicBezTo>
                    <a:pt x="383" y="666"/>
                    <a:pt x="322" y="392"/>
                    <a:pt x="231" y="88"/>
                  </a:cubicBezTo>
                  <a:cubicBezTo>
                    <a:pt x="207" y="27"/>
                    <a:pt x="162" y="0"/>
                    <a:pt x="120" y="0"/>
                  </a:cubicBezTo>
                  <a:close/>
                </a:path>
              </a:pathLst>
            </a:custGeom>
            <a:solidFill>
              <a:srgbClr val="42291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155" name="Google Shape;2155;p60"/>
            <p:cNvGrpSpPr/>
            <p:nvPr/>
          </p:nvGrpSpPr>
          <p:grpSpPr>
            <a:xfrm>
              <a:off x="2183000" y="1216525"/>
              <a:ext cx="3105900" cy="2906250"/>
              <a:chOff x="2183000" y="1216525"/>
              <a:chExt cx="3105900" cy="2906250"/>
            </a:xfrm>
          </p:grpSpPr>
          <p:grpSp>
            <p:nvGrpSpPr>
              <p:cNvPr id="2156" name="Google Shape;2156;p60"/>
              <p:cNvGrpSpPr/>
              <p:nvPr/>
            </p:nvGrpSpPr>
            <p:grpSpPr>
              <a:xfrm>
                <a:off x="2183000" y="1216525"/>
                <a:ext cx="3105900" cy="2892650"/>
                <a:chOff x="2183000" y="1216525"/>
                <a:chExt cx="3105900" cy="2892650"/>
              </a:xfrm>
            </p:grpSpPr>
            <p:sp>
              <p:nvSpPr>
                <p:cNvPr id="2157" name="Google Shape;2157;p60"/>
                <p:cNvSpPr/>
                <p:nvPr/>
              </p:nvSpPr>
              <p:spPr>
                <a:xfrm>
                  <a:off x="2190575" y="1222550"/>
                  <a:ext cx="3009450" cy="2879450"/>
                </a:xfrm>
                <a:custGeom>
                  <a:avLst/>
                  <a:gdLst/>
                  <a:ahLst/>
                  <a:cxnLst/>
                  <a:rect l="l" t="t" r="r" b="b"/>
                  <a:pathLst>
                    <a:path w="120378" h="115178" extrusionOk="0">
                      <a:moveTo>
                        <a:pt x="60787" y="5224"/>
                      </a:moveTo>
                      <a:cubicBezTo>
                        <a:pt x="78698" y="5224"/>
                        <a:pt x="96071" y="14287"/>
                        <a:pt x="105733" y="30625"/>
                      </a:cubicBezTo>
                      <a:cubicBezTo>
                        <a:pt x="120377" y="55356"/>
                        <a:pt x="111901" y="87593"/>
                        <a:pt x="86774" y="102450"/>
                      </a:cubicBezTo>
                      <a:cubicBezTo>
                        <a:pt x="78234" y="107516"/>
                        <a:pt x="68853" y="109926"/>
                        <a:pt x="59615" y="109926"/>
                      </a:cubicBezTo>
                      <a:cubicBezTo>
                        <a:pt x="41706" y="109926"/>
                        <a:pt x="24337" y="100870"/>
                        <a:pt x="14676" y="84554"/>
                      </a:cubicBezTo>
                      <a:cubicBezTo>
                        <a:pt x="1" y="59823"/>
                        <a:pt x="8508" y="27587"/>
                        <a:pt x="33635" y="12699"/>
                      </a:cubicBezTo>
                      <a:cubicBezTo>
                        <a:pt x="42173" y="7634"/>
                        <a:pt x="51551" y="5224"/>
                        <a:pt x="60787" y="5224"/>
                      </a:cubicBezTo>
                      <a:close/>
                      <a:moveTo>
                        <a:pt x="60765" y="0"/>
                      </a:moveTo>
                      <a:cubicBezTo>
                        <a:pt x="34791" y="0"/>
                        <a:pt x="11092" y="17378"/>
                        <a:pt x="4163" y="43598"/>
                      </a:cubicBezTo>
                      <a:cubicBezTo>
                        <a:pt x="2249" y="50799"/>
                        <a:pt x="1763" y="58273"/>
                        <a:pt x="2735" y="65626"/>
                      </a:cubicBezTo>
                      <a:cubicBezTo>
                        <a:pt x="4741" y="81030"/>
                        <a:pt x="12974" y="94915"/>
                        <a:pt x="25522" y="104090"/>
                      </a:cubicBezTo>
                      <a:cubicBezTo>
                        <a:pt x="31508" y="108466"/>
                        <a:pt x="38283" y="111656"/>
                        <a:pt x="45514" y="113448"/>
                      </a:cubicBezTo>
                      <a:cubicBezTo>
                        <a:pt x="50237" y="114617"/>
                        <a:pt x="54969" y="115177"/>
                        <a:pt x="59627" y="115177"/>
                      </a:cubicBezTo>
                      <a:cubicBezTo>
                        <a:pt x="85601" y="115177"/>
                        <a:pt x="109290" y="97776"/>
                        <a:pt x="116245" y="71551"/>
                      </a:cubicBezTo>
                      <a:cubicBezTo>
                        <a:pt x="118160" y="64380"/>
                        <a:pt x="118646" y="56906"/>
                        <a:pt x="117673" y="49523"/>
                      </a:cubicBezTo>
                      <a:cubicBezTo>
                        <a:pt x="115638" y="34149"/>
                        <a:pt x="107404" y="20234"/>
                        <a:pt x="94886" y="11058"/>
                      </a:cubicBezTo>
                      <a:lnTo>
                        <a:pt x="94917" y="11058"/>
                      </a:lnTo>
                      <a:cubicBezTo>
                        <a:pt x="88901" y="6683"/>
                        <a:pt x="82095" y="3493"/>
                        <a:pt x="74894" y="1731"/>
                      </a:cubicBezTo>
                      <a:cubicBezTo>
                        <a:pt x="70167" y="561"/>
                        <a:pt x="65429" y="0"/>
                        <a:pt x="60765"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8" name="Google Shape;2158;p60"/>
                <p:cNvSpPr/>
                <p:nvPr/>
              </p:nvSpPr>
              <p:spPr>
                <a:xfrm>
                  <a:off x="2186800" y="1293825"/>
                  <a:ext cx="3009425" cy="2748625"/>
                </a:xfrm>
                <a:custGeom>
                  <a:avLst/>
                  <a:gdLst/>
                  <a:ahLst/>
                  <a:cxnLst/>
                  <a:rect l="l" t="t" r="r" b="b"/>
                  <a:pathLst>
                    <a:path w="120377" h="109945" extrusionOk="0">
                      <a:moveTo>
                        <a:pt x="60771" y="2326"/>
                      </a:moveTo>
                      <a:cubicBezTo>
                        <a:pt x="78684" y="2326"/>
                        <a:pt x="96050" y="11376"/>
                        <a:pt x="105732" y="27713"/>
                      </a:cubicBezTo>
                      <a:cubicBezTo>
                        <a:pt x="120377" y="52445"/>
                        <a:pt x="111869" y="84681"/>
                        <a:pt x="86743" y="99568"/>
                      </a:cubicBezTo>
                      <a:lnTo>
                        <a:pt x="86773" y="99538"/>
                      </a:lnTo>
                      <a:lnTo>
                        <a:pt x="86773" y="99538"/>
                      </a:lnTo>
                      <a:cubicBezTo>
                        <a:pt x="78223" y="104604"/>
                        <a:pt x="68835" y="107014"/>
                        <a:pt x="59592" y="107014"/>
                      </a:cubicBezTo>
                      <a:cubicBezTo>
                        <a:pt x="41675" y="107014"/>
                        <a:pt x="24305" y="97958"/>
                        <a:pt x="14645" y="81643"/>
                      </a:cubicBezTo>
                      <a:cubicBezTo>
                        <a:pt x="0" y="56911"/>
                        <a:pt x="8507" y="24675"/>
                        <a:pt x="33603" y="9787"/>
                      </a:cubicBezTo>
                      <a:cubicBezTo>
                        <a:pt x="42152" y="4732"/>
                        <a:pt x="51534" y="2326"/>
                        <a:pt x="60771" y="2326"/>
                      </a:cubicBezTo>
                      <a:close/>
                      <a:moveTo>
                        <a:pt x="61405" y="0"/>
                      </a:moveTo>
                      <a:cubicBezTo>
                        <a:pt x="36596" y="0"/>
                        <a:pt x="13975" y="16607"/>
                        <a:pt x="7353" y="41628"/>
                      </a:cubicBezTo>
                      <a:cubicBezTo>
                        <a:pt x="5530" y="48495"/>
                        <a:pt x="5074" y="55635"/>
                        <a:pt x="5985" y="62684"/>
                      </a:cubicBezTo>
                      <a:cubicBezTo>
                        <a:pt x="7930" y="77359"/>
                        <a:pt x="15769" y="90636"/>
                        <a:pt x="27709" y="99386"/>
                      </a:cubicBezTo>
                      <a:cubicBezTo>
                        <a:pt x="33451" y="103579"/>
                        <a:pt x="39953" y="106587"/>
                        <a:pt x="46820" y="108288"/>
                      </a:cubicBezTo>
                      <a:cubicBezTo>
                        <a:pt x="51337" y="109408"/>
                        <a:pt x="55863" y="109945"/>
                        <a:pt x="60319" y="109945"/>
                      </a:cubicBezTo>
                      <a:cubicBezTo>
                        <a:pt x="85112" y="109945"/>
                        <a:pt x="107711" y="93338"/>
                        <a:pt x="114330" y="68305"/>
                      </a:cubicBezTo>
                      <a:cubicBezTo>
                        <a:pt x="116153" y="61468"/>
                        <a:pt x="116639" y="54298"/>
                        <a:pt x="115698" y="47280"/>
                      </a:cubicBezTo>
                      <a:cubicBezTo>
                        <a:pt x="113784" y="32574"/>
                        <a:pt x="105914" y="19328"/>
                        <a:pt x="93974" y="10577"/>
                      </a:cubicBezTo>
                      <a:cubicBezTo>
                        <a:pt x="88232" y="6384"/>
                        <a:pt x="81760" y="3346"/>
                        <a:pt x="74863" y="1645"/>
                      </a:cubicBezTo>
                      <a:cubicBezTo>
                        <a:pt x="70360" y="533"/>
                        <a:pt x="65847" y="0"/>
                        <a:pt x="61405" y="0"/>
                      </a:cubicBezTo>
                      <a:close/>
                    </a:path>
                  </a:pathLst>
                </a:custGeom>
                <a:solidFill>
                  <a:srgbClr val="000000">
                    <a:alpha val="140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9" name="Google Shape;2159;p60"/>
                <p:cNvSpPr/>
                <p:nvPr/>
              </p:nvSpPr>
              <p:spPr>
                <a:xfrm>
                  <a:off x="2227050" y="1216525"/>
                  <a:ext cx="3061850" cy="2892650"/>
                </a:xfrm>
                <a:custGeom>
                  <a:avLst/>
                  <a:gdLst/>
                  <a:ahLst/>
                  <a:cxnLst/>
                  <a:rect l="l" t="t" r="r" b="b"/>
                  <a:pathLst>
                    <a:path w="122474" h="115706" extrusionOk="0">
                      <a:moveTo>
                        <a:pt x="59307" y="492"/>
                      </a:moveTo>
                      <a:cubicBezTo>
                        <a:pt x="63951" y="492"/>
                        <a:pt x="68668" y="1050"/>
                        <a:pt x="73375" y="2215"/>
                      </a:cubicBezTo>
                      <a:cubicBezTo>
                        <a:pt x="80545" y="4008"/>
                        <a:pt x="87320" y="7137"/>
                        <a:pt x="93275" y="11512"/>
                      </a:cubicBezTo>
                      <a:cubicBezTo>
                        <a:pt x="105763" y="20627"/>
                        <a:pt x="113936" y="34481"/>
                        <a:pt x="115941" y="49794"/>
                      </a:cubicBezTo>
                      <a:cubicBezTo>
                        <a:pt x="116427" y="53410"/>
                        <a:pt x="116549" y="57086"/>
                        <a:pt x="116306" y="60763"/>
                      </a:cubicBezTo>
                      <a:cubicBezTo>
                        <a:pt x="115576" y="71913"/>
                        <a:pt x="111627" y="82638"/>
                        <a:pt x="104912" y="91631"/>
                      </a:cubicBezTo>
                      <a:cubicBezTo>
                        <a:pt x="93741" y="106623"/>
                        <a:pt x="76297" y="115129"/>
                        <a:pt x="58138" y="115129"/>
                      </a:cubicBezTo>
                      <a:cubicBezTo>
                        <a:pt x="53480" y="115129"/>
                        <a:pt x="48775" y="114570"/>
                        <a:pt x="44116" y="113416"/>
                      </a:cubicBezTo>
                      <a:cubicBezTo>
                        <a:pt x="36915" y="111654"/>
                        <a:pt x="30170" y="108494"/>
                        <a:pt x="24185" y="104119"/>
                      </a:cubicBezTo>
                      <a:cubicBezTo>
                        <a:pt x="11728" y="95004"/>
                        <a:pt x="3525" y="81149"/>
                        <a:pt x="1519" y="65836"/>
                      </a:cubicBezTo>
                      <a:cubicBezTo>
                        <a:pt x="547" y="58514"/>
                        <a:pt x="1033" y="51070"/>
                        <a:pt x="2947" y="43900"/>
                      </a:cubicBezTo>
                      <a:cubicBezTo>
                        <a:pt x="9851" y="17806"/>
                        <a:pt x="33439" y="492"/>
                        <a:pt x="59307" y="492"/>
                      </a:cubicBezTo>
                      <a:close/>
                      <a:moveTo>
                        <a:pt x="59450" y="1"/>
                      </a:moveTo>
                      <a:cubicBezTo>
                        <a:pt x="41284" y="1"/>
                        <a:pt x="23794" y="8405"/>
                        <a:pt x="12457" y="23270"/>
                      </a:cubicBezTo>
                      <a:cubicBezTo>
                        <a:pt x="12427" y="23118"/>
                        <a:pt x="12396" y="22966"/>
                        <a:pt x="12396" y="22814"/>
                      </a:cubicBezTo>
                      <a:cubicBezTo>
                        <a:pt x="12396" y="22693"/>
                        <a:pt x="12396" y="22541"/>
                        <a:pt x="12366" y="22389"/>
                      </a:cubicBezTo>
                      <a:cubicBezTo>
                        <a:pt x="12336" y="22328"/>
                        <a:pt x="12336" y="22237"/>
                        <a:pt x="12336" y="22176"/>
                      </a:cubicBezTo>
                      <a:lnTo>
                        <a:pt x="12366" y="22146"/>
                      </a:lnTo>
                      <a:cubicBezTo>
                        <a:pt x="12609" y="21933"/>
                        <a:pt x="12822" y="21721"/>
                        <a:pt x="13004" y="21478"/>
                      </a:cubicBezTo>
                      <a:cubicBezTo>
                        <a:pt x="13338" y="21083"/>
                        <a:pt x="13642" y="20627"/>
                        <a:pt x="13855" y="20141"/>
                      </a:cubicBezTo>
                      <a:cubicBezTo>
                        <a:pt x="13946" y="19928"/>
                        <a:pt x="14007" y="19685"/>
                        <a:pt x="14007" y="19442"/>
                      </a:cubicBezTo>
                      <a:cubicBezTo>
                        <a:pt x="14007" y="19199"/>
                        <a:pt x="13976" y="18865"/>
                        <a:pt x="13673" y="18804"/>
                      </a:cubicBezTo>
                      <a:cubicBezTo>
                        <a:pt x="13644" y="18798"/>
                        <a:pt x="13615" y="18794"/>
                        <a:pt x="13587" y="18794"/>
                      </a:cubicBezTo>
                      <a:cubicBezTo>
                        <a:pt x="13349" y="18794"/>
                        <a:pt x="13140" y="19009"/>
                        <a:pt x="13004" y="19199"/>
                      </a:cubicBezTo>
                      <a:cubicBezTo>
                        <a:pt x="12822" y="19412"/>
                        <a:pt x="12640" y="19624"/>
                        <a:pt x="12488" y="19867"/>
                      </a:cubicBezTo>
                      <a:cubicBezTo>
                        <a:pt x="12457" y="19898"/>
                        <a:pt x="12457" y="19959"/>
                        <a:pt x="12427" y="19989"/>
                      </a:cubicBezTo>
                      <a:cubicBezTo>
                        <a:pt x="12427" y="19989"/>
                        <a:pt x="12427" y="19989"/>
                        <a:pt x="12427" y="19959"/>
                      </a:cubicBezTo>
                      <a:lnTo>
                        <a:pt x="12427" y="19655"/>
                      </a:lnTo>
                      <a:cubicBezTo>
                        <a:pt x="12488" y="19290"/>
                        <a:pt x="12579" y="18956"/>
                        <a:pt x="12670" y="18622"/>
                      </a:cubicBezTo>
                      <a:cubicBezTo>
                        <a:pt x="12683" y="18624"/>
                        <a:pt x="12698" y="18626"/>
                        <a:pt x="12712" y="18626"/>
                      </a:cubicBezTo>
                      <a:cubicBezTo>
                        <a:pt x="12859" y="18626"/>
                        <a:pt x="13048" y="18495"/>
                        <a:pt x="13186" y="18439"/>
                      </a:cubicBezTo>
                      <a:cubicBezTo>
                        <a:pt x="13460" y="18318"/>
                        <a:pt x="13703" y="18166"/>
                        <a:pt x="13916" y="18014"/>
                      </a:cubicBezTo>
                      <a:cubicBezTo>
                        <a:pt x="14371" y="17649"/>
                        <a:pt x="14766" y="17224"/>
                        <a:pt x="15101" y="16768"/>
                      </a:cubicBezTo>
                      <a:cubicBezTo>
                        <a:pt x="15283" y="16556"/>
                        <a:pt x="15374" y="16313"/>
                        <a:pt x="15404" y="16039"/>
                      </a:cubicBezTo>
                      <a:cubicBezTo>
                        <a:pt x="15356" y="15845"/>
                        <a:pt x="15190" y="15709"/>
                        <a:pt x="15002" y="15709"/>
                      </a:cubicBezTo>
                      <a:cubicBezTo>
                        <a:pt x="14955" y="15709"/>
                        <a:pt x="14906" y="15717"/>
                        <a:pt x="14857" y="15735"/>
                      </a:cubicBezTo>
                      <a:cubicBezTo>
                        <a:pt x="14341" y="15857"/>
                        <a:pt x="13855" y="16161"/>
                        <a:pt x="13490" y="16556"/>
                      </a:cubicBezTo>
                      <a:lnTo>
                        <a:pt x="13551" y="16313"/>
                      </a:lnTo>
                      <a:cubicBezTo>
                        <a:pt x="13642" y="16070"/>
                        <a:pt x="13764" y="15826"/>
                        <a:pt x="13885" y="15583"/>
                      </a:cubicBezTo>
                      <a:cubicBezTo>
                        <a:pt x="14068" y="15280"/>
                        <a:pt x="14219" y="14976"/>
                        <a:pt x="14341" y="14642"/>
                      </a:cubicBezTo>
                      <a:cubicBezTo>
                        <a:pt x="14363" y="14531"/>
                        <a:pt x="14273" y="14453"/>
                        <a:pt x="14188" y="14453"/>
                      </a:cubicBezTo>
                      <a:cubicBezTo>
                        <a:pt x="14155" y="14453"/>
                        <a:pt x="14123" y="14465"/>
                        <a:pt x="14098" y="14490"/>
                      </a:cubicBezTo>
                      <a:cubicBezTo>
                        <a:pt x="13916" y="14702"/>
                        <a:pt x="13764" y="14915"/>
                        <a:pt x="13673" y="15188"/>
                      </a:cubicBezTo>
                      <a:lnTo>
                        <a:pt x="13673" y="14642"/>
                      </a:lnTo>
                      <a:cubicBezTo>
                        <a:pt x="13703" y="14398"/>
                        <a:pt x="13642" y="14125"/>
                        <a:pt x="13521" y="13882"/>
                      </a:cubicBezTo>
                      <a:cubicBezTo>
                        <a:pt x="13437" y="13757"/>
                        <a:pt x="13297" y="13675"/>
                        <a:pt x="13148" y="13675"/>
                      </a:cubicBezTo>
                      <a:cubicBezTo>
                        <a:pt x="13080" y="13675"/>
                        <a:pt x="13010" y="13692"/>
                        <a:pt x="12943" y="13730"/>
                      </a:cubicBezTo>
                      <a:cubicBezTo>
                        <a:pt x="12731" y="13882"/>
                        <a:pt x="12609" y="14095"/>
                        <a:pt x="12548" y="14338"/>
                      </a:cubicBezTo>
                      <a:cubicBezTo>
                        <a:pt x="12427" y="14793"/>
                        <a:pt x="12366" y="15249"/>
                        <a:pt x="12427" y="15735"/>
                      </a:cubicBezTo>
                      <a:cubicBezTo>
                        <a:pt x="12488" y="16130"/>
                        <a:pt x="12640" y="16525"/>
                        <a:pt x="12852" y="16859"/>
                      </a:cubicBezTo>
                      <a:cubicBezTo>
                        <a:pt x="12700" y="17254"/>
                        <a:pt x="12548" y="17619"/>
                        <a:pt x="12427" y="18014"/>
                      </a:cubicBezTo>
                      <a:cubicBezTo>
                        <a:pt x="12396" y="18075"/>
                        <a:pt x="12366" y="18136"/>
                        <a:pt x="12366" y="18227"/>
                      </a:cubicBezTo>
                      <a:lnTo>
                        <a:pt x="12366" y="18105"/>
                      </a:lnTo>
                      <a:cubicBezTo>
                        <a:pt x="12366" y="17497"/>
                        <a:pt x="12214" y="16920"/>
                        <a:pt x="11941" y="16404"/>
                      </a:cubicBezTo>
                      <a:cubicBezTo>
                        <a:pt x="11860" y="16275"/>
                        <a:pt x="11728" y="16206"/>
                        <a:pt x="11599" y="16206"/>
                      </a:cubicBezTo>
                      <a:cubicBezTo>
                        <a:pt x="11485" y="16206"/>
                        <a:pt x="11374" y="16259"/>
                        <a:pt x="11303" y="16373"/>
                      </a:cubicBezTo>
                      <a:cubicBezTo>
                        <a:pt x="11151" y="16556"/>
                        <a:pt x="11029" y="16799"/>
                        <a:pt x="10999" y="17011"/>
                      </a:cubicBezTo>
                      <a:cubicBezTo>
                        <a:pt x="10877" y="17528"/>
                        <a:pt x="10938" y="18075"/>
                        <a:pt x="11181" y="18531"/>
                      </a:cubicBezTo>
                      <a:cubicBezTo>
                        <a:pt x="11333" y="18834"/>
                        <a:pt x="11515" y="19138"/>
                        <a:pt x="11728" y="19412"/>
                      </a:cubicBezTo>
                      <a:cubicBezTo>
                        <a:pt x="11789" y="19533"/>
                        <a:pt x="11880" y="19624"/>
                        <a:pt x="12001" y="19715"/>
                      </a:cubicBezTo>
                      <a:cubicBezTo>
                        <a:pt x="11880" y="20232"/>
                        <a:pt x="11819" y="20718"/>
                        <a:pt x="11789" y="21235"/>
                      </a:cubicBezTo>
                      <a:cubicBezTo>
                        <a:pt x="11789" y="21295"/>
                        <a:pt x="11758" y="21356"/>
                        <a:pt x="11758" y="21386"/>
                      </a:cubicBezTo>
                      <a:lnTo>
                        <a:pt x="11667" y="21235"/>
                      </a:lnTo>
                      <a:cubicBezTo>
                        <a:pt x="11546" y="20992"/>
                        <a:pt x="11424" y="20779"/>
                        <a:pt x="11272" y="20597"/>
                      </a:cubicBezTo>
                      <a:cubicBezTo>
                        <a:pt x="11151" y="20414"/>
                        <a:pt x="10999" y="20232"/>
                        <a:pt x="10817" y="20110"/>
                      </a:cubicBezTo>
                      <a:cubicBezTo>
                        <a:pt x="10763" y="20067"/>
                        <a:pt x="10701" y="20047"/>
                        <a:pt x="10639" y="20047"/>
                      </a:cubicBezTo>
                      <a:cubicBezTo>
                        <a:pt x="10525" y="20047"/>
                        <a:pt x="10409" y="20114"/>
                        <a:pt x="10330" y="20232"/>
                      </a:cubicBezTo>
                      <a:cubicBezTo>
                        <a:pt x="10270" y="20414"/>
                        <a:pt x="10239" y="20627"/>
                        <a:pt x="10270" y="20809"/>
                      </a:cubicBezTo>
                      <a:cubicBezTo>
                        <a:pt x="10361" y="21265"/>
                        <a:pt x="10574" y="21690"/>
                        <a:pt x="10877" y="22055"/>
                      </a:cubicBezTo>
                      <a:cubicBezTo>
                        <a:pt x="11120" y="22389"/>
                        <a:pt x="11424" y="22663"/>
                        <a:pt x="11789" y="22845"/>
                      </a:cubicBezTo>
                      <a:cubicBezTo>
                        <a:pt x="11789" y="22845"/>
                        <a:pt x="11789" y="22875"/>
                        <a:pt x="11789" y="22875"/>
                      </a:cubicBezTo>
                      <a:cubicBezTo>
                        <a:pt x="11819" y="23209"/>
                        <a:pt x="11880" y="23544"/>
                        <a:pt x="11971" y="23878"/>
                      </a:cubicBezTo>
                      <a:cubicBezTo>
                        <a:pt x="7535" y="29833"/>
                        <a:pt x="4284" y="36608"/>
                        <a:pt x="2401" y="43779"/>
                      </a:cubicBezTo>
                      <a:cubicBezTo>
                        <a:pt x="486" y="51010"/>
                        <a:pt x="0" y="58514"/>
                        <a:pt x="973" y="65928"/>
                      </a:cubicBezTo>
                      <a:cubicBezTo>
                        <a:pt x="3008" y="81392"/>
                        <a:pt x="11272" y="95338"/>
                        <a:pt x="23851" y="104575"/>
                      </a:cubicBezTo>
                      <a:cubicBezTo>
                        <a:pt x="29897" y="108980"/>
                        <a:pt x="36733" y="112170"/>
                        <a:pt x="43964" y="113932"/>
                      </a:cubicBezTo>
                      <a:cubicBezTo>
                        <a:pt x="48782" y="115134"/>
                        <a:pt x="53587" y="115705"/>
                        <a:pt x="58300" y="115705"/>
                      </a:cubicBezTo>
                      <a:cubicBezTo>
                        <a:pt x="88400" y="115705"/>
                        <a:pt x="114773" y="92390"/>
                        <a:pt x="116822" y="60763"/>
                      </a:cubicBezTo>
                      <a:cubicBezTo>
                        <a:pt x="117399" y="60459"/>
                        <a:pt x="117916" y="60033"/>
                        <a:pt x="118341" y="59547"/>
                      </a:cubicBezTo>
                      <a:cubicBezTo>
                        <a:pt x="118827" y="59031"/>
                        <a:pt x="119222" y="58453"/>
                        <a:pt x="119526" y="57846"/>
                      </a:cubicBezTo>
                      <a:cubicBezTo>
                        <a:pt x="120346" y="57815"/>
                        <a:pt x="121076" y="57390"/>
                        <a:pt x="121501" y="56691"/>
                      </a:cubicBezTo>
                      <a:cubicBezTo>
                        <a:pt x="121714" y="56357"/>
                        <a:pt x="121957" y="55749"/>
                        <a:pt x="121501" y="55476"/>
                      </a:cubicBezTo>
                      <a:cubicBezTo>
                        <a:pt x="121414" y="55425"/>
                        <a:pt x="121321" y="55404"/>
                        <a:pt x="121225" y="55404"/>
                      </a:cubicBezTo>
                      <a:cubicBezTo>
                        <a:pt x="120914" y="55404"/>
                        <a:pt x="120571" y="55625"/>
                        <a:pt x="120316" y="55810"/>
                      </a:cubicBezTo>
                      <a:cubicBezTo>
                        <a:pt x="120407" y="55446"/>
                        <a:pt x="120498" y="55081"/>
                        <a:pt x="120559" y="54716"/>
                      </a:cubicBezTo>
                      <a:cubicBezTo>
                        <a:pt x="120594" y="54722"/>
                        <a:pt x="120629" y="54724"/>
                        <a:pt x="120664" y="54724"/>
                      </a:cubicBezTo>
                      <a:cubicBezTo>
                        <a:pt x="121226" y="54724"/>
                        <a:pt x="121699" y="54052"/>
                        <a:pt x="121957" y="53623"/>
                      </a:cubicBezTo>
                      <a:cubicBezTo>
                        <a:pt x="122139" y="53319"/>
                        <a:pt x="122291" y="52985"/>
                        <a:pt x="122352" y="52650"/>
                      </a:cubicBezTo>
                      <a:cubicBezTo>
                        <a:pt x="122473" y="52316"/>
                        <a:pt x="122413" y="51952"/>
                        <a:pt x="122169" y="51709"/>
                      </a:cubicBezTo>
                      <a:cubicBezTo>
                        <a:pt x="122056" y="51633"/>
                        <a:pt x="121926" y="51594"/>
                        <a:pt x="121798" y="51594"/>
                      </a:cubicBezTo>
                      <a:cubicBezTo>
                        <a:pt x="121619" y="51594"/>
                        <a:pt x="121443" y="51670"/>
                        <a:pt x="121319" y="51830"/>
                      </a:cubicBezTo>
                      <a:cubicBezTo>
                        <a:pt x="121076" y="52073"/>
                        <a:pt x="120863" y="52377"/>
                        <a:pt x="120711" y="52681"/>
                      </a:cubicBezTo>
                      <a:lnTo>
                        <a:pt x="120711" y="51769"/>
                      </a:lnTo>
                      <a:cubicBezTo>
                        <a:pt x="120727" y="51773"/>
                        <a:pt x="120743" y="51775"/>
                        <a:pt x="120759" y="51775"/>
                      </a:cubicBezTo>
                      <a:cubicBezTo>
                        <a:pt x="120863" y="51775"/>
                        <a:pt x="120958" y="51693"/>
                        <a:pt x="120985" y="51587"/>
                      </a:cubicBezTo>
                      <a:cubicBezTo>
                        <a:pt x="121045" y="50736"/>
                        <a:pt x="120772" y="49855"/>
                        <a:pt x="120225" y="49217"/>
                      </a:cubicBezTo>
                      <a:cubicBezTo>
                        <a:pt x="120062" y="49034"/>
                        <a:pt x="119803" y="48837"/>
                        <a:pt x="119559" y="48837"/>
                      </a:cubicBezTo>
                      <a:cubicBezTo>
                        <a:pt x="119439" y="48837"/>
                        <a:pt x="119322" y="48884"/>
                        <a:pt x="119222" y="49004"/>
                      </a:cubicBezTo>
                      <a:cubicBezTo>
                        <a:pt x="118918" y="49339"/>
                        <a:pt x="119192" y="49886"/>
                        <a:pt x="119344" y="50189"/>
                      </a:cubicBezTo>
                      <a:cubicBezTo>
                        <a:pt x="119526" y="50645"/>
                        <a:pt x="119830" y="51010"/>
                        <a:pt x="120225" y="51283"/>
                      </a:cubicBezTo>
                      <a:cubicBezTo>
                        <a:pt x="120225" y="51283"/>
                        <a:pt x="120225" y="51314"/>
                        <a:pt x="120225" y="51344"/>
                      </a:cubicBezTo>
                      <a:cubicBezTo>
                        <a:pt x="120255" y="51739"/>
                        <a:pt x="120286" y="52103"/>
                        <a:pt x="120286" y="52529"/>
                      </a:cubicBezTo>
                      <a:lnTo>
                        <a:pt x="120286" y="53045"/>
                      </a:lnTo>
                      <a:cubicBezTo>
                        <a:pt x="120103" y="52590"/>
                        <a:pt x="119830" y="52164"/>
                        <a:pt x="119526" y="51800"/>
                      </a:cubicBezTo>
                      <a:lnTo>
                        <a:pt x="119435" y="51709"/>
                      </a:lnTo>
                      <a:lnTo>
                        <a:pt x="119405" y="51678"/>
                      </a:lnTo>
                      <a:cubicBezTo>
                        <a:pt x="119344" y="51587"/>
                        <a:pt x="119253" y="51526"/>
                        <a:pt x="119192" y="51465"/>
                      </a:cubicBezTo>
                      <a:lnTo>
                        <a:pt x="119131" y="51435"/>
                      </a:lnTo>
                      <a:cubicBezTo>
                        <a:pt x="119070" y="51374"/>
                        <a:pt x="118979" y="51314"/>
                        <a:pt x="118918" y="51283"/>
                      </a:cubicBezTo>
                      <a:cubicBezTo>
                        <a:pt x="118871" y="51236"/>
                        <a:pt x="118813" y="51215"/>
                        <a:pt x="118756" y="51215"/>
                      </a:cubicBezTo>
                      <a:cubicBezTo>
                        <a:pt x="118629" y="51215"/>
                        <a:pt x="118512" y="51319"/>
                        <a:pt x="118554" y="51465"/>
                      </a:cubicBezTo>
                      <a:cubicBezTo>
                        <a:pt x="118402" y="51587"/>
                        <a:pt x="118341" y="51800"/>
                        <a:pt x="118372" y="51982"/>
                      </a:cubicBezTo>
                      <a:cubicBezTo>
                        <a:pt x="118432" y="52195"/>
                        <a:pt x="118524" y="52407"/>
                        <a:pt x="118645" y="52590"/>
                      </a:cubicBezTo>
                      <a:cubicBezTo>
                        <a:pt x="118767" y="52833"/>
                        <a:pt x="118888" y="53045"/>
                        <a:pt x="119070" y="53258"/>
                      </a:cubicBezTo>
                      <a:cubicBezTo>
                        <a:pt x="119101" y="53319"/>
                        <a:pt x="119162" y="53380"/>
                        <a:pt x="119192" y="53410"/>
                      </a:cubicBezTo>
                      <a:cubicBezTo>
                        <a:pt x="119283" y="53562"/>
                        <a:pt x="119405" y="53683"/>
                        <a:pt x="119496" y="53775"/>
                      </a:cubicBezTo>
                      <a:lnTo>
                        <a:pt x="119617" y="53835"/>
                      </a:lnTo>
                      <a:cubicBezTo>
                        <a:pt x="119739" y="53957"/>
                        <a:pt x="119891" y="54078"/>
                        <a:pt x="120043" y="54170"/>
                      </a:cubicBezTo>
                      <a:lnTo>
                        <a:pt x="120043" y="54291"/>
                      </a:lnTo>
                      <a:cubicBezTo>
                        <a:pt x="120043" y="54352"/>
                        <a:pt x="120103" y="54443"/>
                        <a:pt x="120195" y="54473"/>
                      </a:cubicBezTo>
                      <a:cubicBezTo>
                        <a:pt x="120164" y="54595"/>
                        <a:pt x="120134" y="54747"/>
                        <a:pt x="120103" y="54868"/>
                      </a:cubicBezTo>
                      <a:cubicBezTo>
                        <a:pt x="120012" y="55385"/>
                        <a:pt x="119891" y="55901"/>
                        <a:pt x="119739" y="56387"/>
                      </a:cubicBezTo>
                      <a:cubicBezTo>
                        <a:pt x="119678" y="56479"/>
                        <a:pt x="119617" y="56539"/>
                        <a:pt x="119557" y="56631"/>
                      </a:cubicBezTo>
                      <a:cubicBezTo>
                        <a:pt x="119526" y="56418"/>
                        <a:pt x="119465" y="56236"/>
                        <a:pt x="119435" y="56053"/>
                      </a:cubicBezTo>
                      <a:cubicBezTo>
                        <a:pt x="119374" y="55780"/>
                        <a:pt x="119283" y="55537"/>
                        <a:pt x="119162" y="55294"/>
                      </a:cubicBezTo>
                      <a:cubicBezTo>
                        <a:pt x="119070" y="55020"/>
                        <a:pt x="118949" y="54808"/>
                        <a:pt x="118797" y="54595"/>
                      </a:cubicBezTo>
                      <a:cubicBezTo>
                        <a:pt x="118683" y="54447"/>
                        <a:pt x="118522" y="54380"/>
                        <a:pt x="118362" y="54380"/>
                      </a:cubicBezTo>
                      <a:cubicBezTo>
                        <a:pt x="118095" y="54380"/>
                        <a:pt x="117832" y="54565"/>
                        <a:pt x="117794" y="54868"/>
                      </a:cubicBezTo>
                      <a:cubicBezTo>
                        <a:pt x="117764" y="55081"/>
                        <a:pt x="117794" y="55324"/>
                        <a:pt x="117885" y="55567"/>
                      </a:cubicBezTo>
                      <a:cubicBezTo>
                        <a:pt x="117977" y="55841"/>
                        <a:pt x="118068" y="56084"/>
                        <a:pt x="118189" y="56357"/>
                      </a:cubicBezTo>
                      <a:cubicBezTo>
                        <a:pt x="118311" y="56631"/>
                        <a:pt x="118493" y="56934"/>
                        <a:pt x="118675" y="57208"/>
                      </a:cubicBezTo>
                      <a:cubicBezTo>
                        <a:pt x="118797" y="57390"/>
                        <a:pt x="118949" y="57603"/>
                        <a:pt x="119131" y="57785"/>
                      </a:cubicBezTo>
                      <a:cubicBezTo>
                        <a:pt x="118918" y="58210"/>
                        <a:pt x="118645" y="58605"/>
                        <a:pt x="118341" y="58970"/>
                      </a:cubicBezTo>
                      <a:cubicBezTo>
                        <a:pt x="118068" y="59304"/>
                        <a:pt x="117764" y="59608"/>
                        <a:pt x="117460" y="59881"/>
                      </a:cubicBezTo>
                      <a:cubicBezTo>
                        <a:pt x="117308" y="60033"/>
                        <a:pt x="117126" y="60155"/>
                        <a:pt x="116944" y="60276"/>
                      </a:cubicBezTo>
                      <a:cubicBezTo>
                        <a:pt x="117156" y="56752"/>
                        <a:pt x="117035" y="53228"/>
                        <a:pt x="116579" y="49734"/>
                      </a:cubicBezTo>
                      <a:cubicBezTo>
                        <a:pt x="114513" y="34238"/>
                        <a:pt x="106218" y="20293"/>
                        <a:pt x="93610" y="11087"/>
                      </a:cubicBezTo>
                      <a:cubicBezTo>
                        <a:pt x="87563" y="6681"/>
                        <a:pt x="80727" y="3491"/>
                        <a:pt x="73496" y="1698"/>
                      </a:cubicBezTo>
                      <a:cubicBezTo>
                        <a:pt x="68832" y="556"/>
                        <a:pt x="64119" y="1"/>
                        <a:pt x="5945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0" name="Google Shape;2160;p60"/>
                <p:cNvSpPr/>
                <p:nvPr/>
              </p:nvSpPr>
              <p:spPr>
                <a:xfrm>
                  <a:off x="2183000" y="1346850"/>
                  <a:ext cx="3025375" cy="2630675"/>
                </a:xfrm>
                <a:custGeom>
                  <a:avLst/>
                  <a:gdLst/>
                  <a:ahLst/>
                  <a:cxnLst/>
                  <a:rect l="l" t="t" r="r" b="b"/>
                  <a:pathLst>
                    <a:path w="121015" h="105227" extrusionOk="0">
                      <a:moveTo>
                        <a:pt x="61114" y="538"/>
                      </a:moveTo>
                      <a:cubicBezTo>
                        <a:pt x="78928" y="538"/>
                        <a:pt x="96203" y="9540"/>
                        <a:pt x="105823" y="25774"/>
                      </a:cubicBezTo>
                      <a:cubicBezTo>
                        <a:pt x="120377" y="50384"/>
                        <a:pt x="111930" y="82469"/>
                        <a:pt x="86956" y="97265"/>
                      </a:cubicBezTo>
                      <a:cubicBezTo>
                        <a:pt x="78458" y="102300"/>
                        <a:pt x="69126" y="104696"/>
                        <a:pt x="59938" y="104696"/>
                      </a:cubicBezTo>
                      <a:cubicBezTo>
                        <a:pt x="42122" y="104696"/>
                        <a:pt x="24843" y="95687"/>
                        <a:pt x="15222" y="79430"/>
                      </a:cubicBezTo>
                      <a:cubicBezTo>
                        <a:pt x="638" y="54820"/>
                        <a:pt x="9085" y="22767"/>
                        <a:pt x="34090" y="7970"/>
                      </a:cubicBezTo>
                      <a:cubicBezTo>
                        <a:pt x="42590" y="2934"/>
                        <a:pt x="51924" y="538"/>
                        <a:pt x="61114" y="538"/>
                      </a:cubicBezTo>
                      <a:close/>
                      <a:moveTo>
                        <a:pt x="61115" y="1"/>
                      </a:moveTo>
                      <a:cubicBezTo>
                        <a:pt x="51822" y="1"/>
                        <a:pt x="42383" y="2424"/>
                        <a:pt x="33786" y="7514"/>
                      </a:cubicBezTo>
                      <a:cubicBezTo>
                        <a:pt x="8568" y="22463"/>
                        <a:pt x="0" y="54851"/>
                        <a:pt x="14736" y="79704"/>
                      </a:cubicBezTo>
                      <a:cubicBezTo>
                        <a:pt x="24459" y="96122"/>
                        <a:pt x="41919" y="105226"/>
                        <a:pt x="59926" y="105226"/>
                      </a:cubicBezTo>
                      <a:cubicBezTo>
                        <a:pt x="69211" y="105226"/>
                        <a:pt x="78640" y="102806"/>
                        <a:pt x="87229" y="97721"/>
                      </a:cubicBezTo>
                      <a:cubicBezTo>
                        <a:pt x="112447" y="82773"/>
                        <a:pt x="121015" y="50384"/>
                        <a:pt x="106279" y="25501"/>
                      </a:cubicBezTo>
                      <a:cubicBezTo>
                        <a:pt x="96561" y="9091"/>
                        <a:pt x="79113" y="1"/>
                        <a:pt x="6111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161" name="Google Shape;2161;p60"/>
              <p:cNvGrpSpPr/>
              <p:nvPr/>
            </p:nvGrpSpPr>
            <p:grpSpPr>
              <a:xfrm>
                <a:off x="2727600" y="3222925"/>
                <a:ext cx="722750" cy="899850"/>
                <a:chOff x="2727600" y="3222925"/>
                <a:chExt cx="722750" cy="899850"/>
              </a:xfrm>
            </p:grpSpPr>
            <p:sp>
              <p:nvSpPr>
                <p:cNvPr id="2162" name="Google Shape;2162;p60"/>
                <p:cNvSpPr/>
                <p:nvPr/>
              </p:nvSpPr>
              <p:spPr>
                <a:xfrm>
                  <a:off x="3168150" y="3539200"/>
                  <a:ext cx="235500" cy="498300"/>
                </a:xfrm>
                <a:custGeom>
                  <a:avLst/>
                  <a:gdLst/>
                  <a:ahLst/>
                  <a:cxnLst/>
                  <a:rect l="l" t="t" r="r" b="b"/>
                  <a:pathLst>
                    <a:path w="9420" h="19932" extrusionOk="0">
                      <a:moveTo>
                        <a:pt x="9237" y="1"/>
                      </a:moveTo>
                      <a:cubicBezTo>
                        <a:pt x="8751" y="1520"/>
                        <a:pt x="8234" y="3008"/>
                        <a:pt x="7687" y="4497"/>
                      </a:cubicBezTo>
                      <a:cubicBezTo>
                        <a:pt x="6594" y="7384"/>
                        <a:pt x="5348" y="10179"/>
                        <a:pt x="3981" y="12944"/>
                      </a:cubicBezTo>
                      <a:cubicBezTo>
                        <a:pt x="3282" y="14311"/>
                        <a:pt x="2553" y="15648"/>
                        <a:pt x="1793" y="16985"/>
                      </a:cubicBezTo>
                      <a:cubicBezTo>
                        <a:pt x="1429" y="17653"/>
                        <a:pt x="1003" y="18291"/>
                        <a:pt x="639" y="18959"/>
                      </a:cubicBezTo>
                      <a:cubicBezTo>
                        <a:pt x="426" y="19294"/>
                        <a:pt x="213" y="19628"/>
                        <a:pt x="1" y="19932"/>
                      </a:cubicBezTo>
                      <a:cubicBezTo>
                        <a:pt x="213" y="19719"/>
                        <a:pt x="426" y="19506"/>
                        <a:pt x="639" y="19263"/>
                      </a:cubicBezTo>
                      <a:cubicBezTo>
                        <a:pt x="942" y="18929"/>
                        <a:pt x="1246" y="18595"/>
                        <a:pt x="1520" y="18261"/>
                      </a:cubicBezTo>
                      <a:cubicBezTo>
                        <a:pt x="1824" y="17926"/>
                        <a:pt x="2097" y="17592"/>
                        <a:pt x="2370" y="17197"/>
                      </a:cubicBezTo>
                      <a:cubicBezTo>
                        <a:pt x="2492" y="17015"/>
                        <a:pt x="2644" y="16833"/>
                        <a:pt x="2765" y="16620"/>
                      </a:cubicBezTo>
                      <a:cubicBezTo>
                        <a:pt x="2887" y="16438"/>
                        <a:pt x="3008" y="16255"/>
                        <a:pt x="3191" y="16134"/>
                      </a:cubicBezTo>
                      <a:cubicBezTo>
                        <a:pt x="3208" y="16117"/>
                        <a:pt x="3227" y="16109"/>
                        <a:pt x="3246" y="16109"/>
                      </a:cubicBezTo>
                      <a:cubicBezTo>
                        <a:pt x="3295" y="16109"/>
                        <a:pt x="3343" y="16159"/>
                        <a:pt x="3343" y="16225"/>
                      </a:cubicBezTo>
                      <a:cubicBezTo>
                        <a:pt x="3282" y="16438"/>
                        <a:pt x="3160" y="16650"/>
                        <a:pt x="3039" y="16833"/>
                      </a:cubicBezTo>
                      <a:cubicBezTo>
                        <a:pt x="2917" y="17015"/>
                        <a:pt x="2796" y="17197"/>
                        <a:pt x="2644" y="17379"/>
                      </a:cubicBezTo>
                      <a:cubicBezTo>
                        <a:pt x="2370" y="17774"/>
                        <a:pt x="2097" y="18139"/>
                        <a:pt x="1793" y="18504"/>
                      </a:cubicBezTo>
                      <a:cubicBezTo>
                        <a:pt x="1489" y="18838"/>
                        <a:pt x="1185" y="19202"/>
                        <a:pt x="882" y="19537"/>
                      </a:cubicBezTo>
                      <a:lnTo>
                        <a:pt x="760" y="19628"/>
                      </a:lnTo>
                      <a:cubicBezTo>
                        <a:pt x="1520" y="19081"/>
                        <a:pt x="2188" y="18443"/>
                        <a:pt x="2826" y="17774"/>
                      </a:cubicBezTo>
                      <a:cubicBezTo>
                        <a:pt x="3859" y="16711"/>
                        <a:pt x="4771" y="15496"/>
                        <a:pt x="5530" y="14220"/>
                      </a:cubicBezTo>
                      <a:cubicBezTo>
                        <a:pt x="6351" y="12852"/>
                        <a:pt x="7019" y="11424"/>
                        <a:pt x="7535" y="9936"/>
                      </a:cubicBezTo>
                      <a:cubicBezTo>
                        <a:pt x="8113" y="8234"/>
                        <a:pt x="8569" y="6502"/>
                        <a:pt x="8872" y="4740"/>
                      </a:cubicBezTo>
                      <a:cubicBezTo>
                        <a:pt x="9115" y="3312"/>
                        <a:pt x="9298" y="1854"/>
                        <a:pt x="9419" y="426"/>
                      </a:cubicBezTo>
                      <a:lnTo>
                        <a:pt x="9419" y="426"/>
                      </a:lnTo>
                      <a:cubicBezTo>
                        <a:pt x="9298" y="1003"/>
                        <a:pt x="9146" y="1611"/>
                        <a:pt x="8963" y="2188"/>
                      </a:cubicBezTo>
                      <a:cubicBezTo>
                        <a:pt x="8842" y="2613"/>
                        <a:pt x="8720" y="3039"/>
                        <a:pt x="8599" y="3464"/>
                      </a:cubicBezTo>
                      <a:cubicBezTo>
                        <a:pt x="8538" y="3646"/>
                        <a:pt x="8477" y="3859"/>
                        <a:pt x="8386" y="4072"/>
                      </a:cubicBezTo>
                      <a:cubicBezTo>
                        <a:pt x="8356" y="4285"/>
                        <a:pt x="8265" y="4467"/>
                        <a:pt x="8174" y="4649"/>
                      </a:cubicBezTo>
                      <a:cubicBezTo>
                        <a:pt x="8160" y="4676"/>
                        <a:pt x="8128" y="4691"/>
                        <a:pt x="8097" y="4691"/>
                      </a:cubicBezTo>
                      <a:cubicBezTo>
                        <a:pt x="8058" y="4691"/>
                        <a:pt x="8022" y="4669"/>
                        <a:pt x="8022" y="4619"/>
                      </a:cubicBezTo>
                      <a:cubicBezTo>
                        <a:pt x="8052" y="4406"/>
                        <a:pt x="8082" y="4193"/>
                        <a:pt x="8143" y="4011"/>
                      </a:cubicBezTo>
                      <a:lnTo>
                        <a:pt x="8325" y="3403"/>
                      </a:lnTo>
                      <a:cubicBezTo>
                        <a:pt x="8447" y="2978"/>
                        <a:pt x="8569" y="2553"/>
                        <a:pt x="8690" y="2127"/>
                      </a:cubicBezTo>
                      <a:cubicBezTo>
                        <a:pt x="8872" y="1429"/>
                        <a:pt x="9055" y="699"/>
                        <a:pt x="923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3" name="Google Shape;2163;p60"/>
                <p:cNvSpPr/>
                <p:nvPr/>
              </p:nvSpPr>
              <p:spPr>
                <a:xfrm>
                  <a:off x="3065600" y="3237650"/>
                  <a:ext cx="101825" cy="808975"/>
                </a:xfrm>
                <a:custGeom>
                  <a:avLst/>
                  <a:gdLst/>
                  <a:ahLst/>
                  <a:cxnLst/>
                  <a:rect l="l" t="t" r="r" b="b"/>
                  <a:pathLst>
                    <a:path w="4073" h="32359" extrusionOk="0">
                      <a:moveTo>
                        <a:pt x="1" y="1"/>
                      </a:moveTo>
                      <a:lnTo>
                        <a:pt x="1" y="31"/>
                      </a:lnTo>
                      <a:cubicBezTo>
                        <a:pt x="1" y="274"/>
                        <a:pt x="31" y="487"/>
                        <a:pt x="31" y="730"/>
                      </a:cubicBezTo>
                      <a:cubicBezTo>
                        <a:pt x="153" y="3069"/>
                        <a:pt x="214" y="5409"/>
                        <a:pt x="305" y="7779"/>
                      </a:cubicBezTo>
                      <a:lnTo>
                        <a:pt x="517" y="14827"/>
                      </a:lnTo>
                      <a:cubicBezTo>
                        <a:pt x="609" y="16954"/>
                        <a:pt x="669" y="19051"/>
                        <a:pt x="791" y="21177"/>
                      </a:cubicBezTo>
                      <a:cubicBezTo>
                        <a:pt x="912" y="23213"/>
                        <a:pt x="1155" y="25218"/>
                        <a:pt x="1520" y="27224"/>
                      </a:cubicBezTo>
                      <a:cubicBezTo>
                        <a:pt x="1854" y="28986"/>
                        <a:pt x="2340" y="30687"/>
                        <a:pt x="3039" y="32358"/>
                      </a:cubicBezTo>
                      <a:cubicBezTo>
                        <a:pt x="2948" y="31720"/>
                        <a:pt x="2887" y="31113"/>
                        <a:pt x="2857" y="30475"/>
                      </a:cubicBezTo>
                      <a:cubicBezTo>
                        <a:pt x="2796" y="29745"/>
                        <a:pt x="2796" y="29016"/>
                        <a:pt x="2918" y="28287"/>
                      </a:cubicBezTo>
                      <a:cubicBezTo>
                        <a:pt x="2932" y="28230"/>
                        <a:pt x="2972" y="28207"/>
                        <a:pt x="3011" y="28207"/>
                      </a:cubicBezTo>
                      <a:cubicBezTo>
                        <a:pt x="3056" y="28207"/>
                        <a:pt x="3100" y="28238"/>
                        <a:pt x="3100" y="28287"/>
                      </a:cubicBezTo>
                      <a:cubicBezTo>
                        <a:pt x="3130" y="28652"/>
                        <a:pt x="3161" y="29016"/>
                        <a:pt x="3161" y="29381"/>
                      </a:cubicBezTo>
                      <a:cubicBezTo>
                        <a:pt x="3161" y="29745"/>
                        <a:pt x="3191" y="30110"/>
                        <a:pt x="3191" y="30475"/>
                      </a:cubicBezTo>
                      <a:cubicBezTo>
                        <a:pt x="3221" y="30961"/>
                        <a:pt x="3252" y="31477"/>
                        <a:pt x="3282" y="31963"/>
                      </a:cubicBezTo>
                      <a:cubicBezTo>
                        <a:pt x="3616" y="29897"/>
                        <a:pt x="3829" y="27862"/>
                        <a:pt x="3951" y="25765"/>
                      </a:cubicBezTo>
                      <a:cubicBezTo>
                        <a:pt x="4072" y="23547"/>
                        <a:pt x="4072" y="21329"/>
                        <a:pt x="3981" y="19111"/>
                      </a:cubicBezTo>
                      <a:cubicBezTo>
                        <a:pt x="3859" y="16893"/>
                        <a:pt x="3647" y="14675"/>
                        <a:pt x="3313" y="12458"/>
                      </a:cubicBezTo>
                      <a:cubicBezTo>
                        <a:pt x="2978" y="10270"/>
                        <a:pt x="2553" y="8082"/>
                        <a:pt x="2006" y="5925"/>
                      </a:cubicBezTo>
                      <a:cubicBezTo>
                        <a:pt x="1702" y="4862"/>
                        <a:pt x="1398" y="3768"/>
                        <a:pt x="1064" y="2705"/>
                      </a:cubicBezTo>
                      <a:cubicBezTo>
                        <a:pt x="882" y="2067"/>
                        <a:pt x="669" y="1429"/>
                        <a:pt x="457" y="791"/>
                      </a:cubicBezTo>
                      <a:lnTo>
                        <a:pt x="457" y="791"/>
                      </a:lnTo>
                      <a:lnTo>
                        <a:pt x="639" y="1763"/>
                      </a:lnTo>
                      <a:cubicBezTo>
                        <a:pt x="700" y="2127"/>
                        <a:pt x="760" y="2462"/>
                        <a:pt x="821" y="2857"/>
                      </a:cubicBezTo>
                      <a:cubicBezTo>
                        <a:pt x="912" y="3191"/>
                        <a:pt x="973" y="3555"/>
                        <a:pt x="973" y="3890"/>
                      </a:cubicBezTo>
                      <a:cubicBezTo>
                        <a:pt x="973" y="3943"/>
                        <a:pt x="932" y="3975"/>
                        <a:pt x="892" y="3975"/>
                      </a:cubicBezTo>
                      <a:cubicBezTo>
                        <a:pt x="863" y="3975"/>
                        <a:pt x="834" y="3958"/>
                        <a:pt x="821" y="3920"/>
                      </a:cubicBezTo>
                      <a:cubicBezTo>
                        <a:pt x="669" y="3586"/>
                        <a:pt x="578" y="3221"/>
                        <a:pt x="548" y="2857"/>
                      </a:cubicBezTo>
                      <a:cubicBezTo>
                        <a:pt x="457" y="2522"/>
                        <a:pt x="396" y="2158"/>
                        <a:pt x="335" y="1824"/>
                      </a:cubicBezTo>
                      <a:lnTo>
                        <a:pt x="122" y="760"/>
                      </a:lnTo>
                      <a:cubicBezTo>
                        <a:pt x="92" y="578"/>
                        <a:pt x="62" y="396"/>
                        <a:pt x="31" y="244"/>
                      </a:cubicBezTo>
                      <a:cubicBezTo>
                        <a:pt x="31" y="152"/>
                        <a:pt x="1" y="92"/>
                        <a:pt x="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4" name="Google Shape;2164;p60"/>
                <p:cNvSpPr/>
                <p:nvPr/>
              </p:nvSpPr>
              <p:spPr>
                <a:xfrm>
                  <a:off x="2957000" y="3251325"/>
                  <a:ext cx="167875" cy="777825"/>
                </a:xfrm>
                <a:custGeom>
                  <a:avLst/>
                  <a:gdLst/>
                  <a:ahLst/>
                  <a:cxnLst/>
                  <a:rect l="l" t="t" r="r" b="b"/>
                  <a:pathLst>
                    <a:path w="6715" h="31113" extrusionOk="0">
                      <a:moveTo>
                        <a:pt x="4102" y="0"/>
                      </a:moveTo>
                      <a:lnTo>
                        <a:pt x="4041" y="92"/>
                      </a:lnTo>
                      <a:cubicBezTo>
                        <a:pt x="4011" y="456"/>
                        <a:pt x="3920" y="821"/>
                        <a:pt x="3828" y="1155"/>
                      </a:cubicBezTo>
                      <a:cubicBezTo>
                        <a:pt x="3737" y="1550"/>
                        <a:pt x="3676" y="1915"/>
                        <a:pt x="3585" y="2310"/>
                      </a:cubicBezTo>
                      <a:cubicBezTo>
                        <a:pt x="3312" y="3646"/>
                        <a:pt x="3130" y="5014"/>
                        <a:pt x="2978" y="6350"/>
                      </a:cubicBezTo>
                      <a:cubicBezTo>
                        <a:pt x="2917" y="7049"/>
                        <a:pt x="2856" y="7718"/>
                        <a:pt x="2826" y="8386"/>
                      </a:cubicBezTo>
                      <a:cubicBezTo>
                        <a:pt x="2765" y="9085"/>
                        <a:pt x="2735" y="9753"/>
                        <a:pt x="2674" y="10452"/>
                      </a:cubicBezTo>
                      <a:cubicBezTo>
                        <a:pt x="2660" y="10493"/>
                        <a:pt x="2634" y="10510"/>
                        <a:pt x="2610" y="10510"/>
                      </a:cubicBezTo>
                      <a:cubicBezTo>
                        <a:pt x="2580" y="10510"/>
                        <a:pt x="2552" y="10485"/>
                        <a:pt x="2552" y="10452"/>
                      </a:cubicBezTo>
                      <a:cubicBezTo>
                        <a:pt x="2461" y="9662"/>
                        <a:pt x="2461" y="8872"/>
                        <a:pt x="2552" y="8113"/>
                      </a:cubicBezTo>
                      <a:cubicBezTo>
                        <a:pt x="2613" y="6745"/>
                        <a:pt x="2765" y="5378"/>
                        <a:pt x="3008" y="4041"/>
                      </a:cubicBezTo>
                      <a:cubicBezTo>
                        <a:pt x="3099" y="3343"/>
                        <a:pt x="3221" y="2674"/>
                        <a:pt x="3373" y="2006"/>
                      </a:cubicBezTo>
                      <a:cubicBezTo>
                        <a:pt x="3433" y="1702"/>
                        <a:pt x="3494" y="1428"/>
                        <a:pt x="3555" y="1155"/>
                      </a:cubicBezTo>
                      <a:lnTo>
                        <a:pt x="3555" y="1155"/>
                      </a:lnTo>
                      <a:cubicBezTo>
                        <a:pt x="3464" y="1398"/>
                        <a:pt x="3342" y="1641"/>
                        <a:pt x="3251" y="1884"/>
                      </a:cubicBezTo>
                      <a:cubicBezTo>
                        <a:pt x="2552" y="3555"/>
                        <a:pt x="1945" y="5257"/>
                        <a:pt x="1459" y="6989"/>
                      </a:cubicBezTo>
                      <a:cubicBezTo>
                        <a:pt x="1185" y="7870"/>
                        <a:pt x="972" y="8720"/>
                        <a:pt x="790" y="9601"/>
                      </a:cubicBezTo>
                      <a:cubicBezTo>
                        <a:pt x="669" y="10057"/>
                        <a:pt x="577" y="10483"/>
                        <a:pt x="486" y="10938"/>
                      </a:cubicBezTo>
                      <a:cubicBezTo>
                        <a:pt x="456" y="11090"/>
                        <a:pt x="426" y="11242"/>
                        <a:pt x="395" y="11394"/>
                      </a:cubicBezTo>
                      <a:cubicBezTo>
                        <a:pt x="456" y="11394"/>
                        <a:pt x="486" y="11455"/>
                        <a:pt x="486" y="11516"/>
                      </a:cubicBezTo>
                      <a:cubicBezTo>
                        <a:pt x="426" y="11667"/>
                        <a:pt x="395" y="11880"/>
                        <a:pt x="334" y="12062"/>
                      </a:cubicBezTo>
                      <a:lnTo>
                        <a:pt x="243" y="12336"/>
                      </a:lnTo>
                      <a:cubicBezTo>
                        <a:pt x="213" y="12427"/>
                        <a:pt x="182" y="12518"/>
                        <a:pt x="152" y="12609"/>
                      </a:cubicBezTo>
                      <a:cubicBezTo>
                        <a:pt x="243" y="12700"/>
                        <a:pt x="304" y="12852"/>
                        <a:pt x="395" y="12974"/>
                      </a:cubicBezTo>
                      <a:cubicBezTo>
                        <a:pt x="547" y="13187"/>
                        <a:pt x="669" y="13369"/>
                        <a:pt x="820" y="13582"/>
                      </a:cubicBezTo>
                      <a:cubicBezTo>
                        <a:pt x="1124" y="13977"/>
                        <a:pt x="1428" y="14372"/>
                        <a:pt x="1762" y="14736"/>
                      </a:cubicBezTo>
                      <a:cubicBezTo>
                        <a:pt x="1877" y="14851"/>
                        <a:pt x="1776" y="15073"/>
                        <a:pt x="1611" y="15073"/>
                      </a:cubicBezTo>
                      <a:cubicBezTo>
                        <a:pt x="1601" y="15073"/>
                        <a:pt x="1591" y="15072"/>
                        <a:pt x="1580" y="15070"/>
                      </a:cubicBezTo>
                      <a:cubicBezTo>
                        <a:pt x="1215" y="15040"/>
                        <a:pt x="881" y="14949"/>
                        <a:pt x="547" y="14827"/>
                      </a:cubicBezTo>
                      <a:cubicBezTo>
                        <a:pt x="395" y="14767"/>
                        <a:pt x="213" y="14706"/>
                        <a:pt x="61" y="14645"/>
                      </a:cubicBezTo>
                      <a:lnTo>
                        <a:pt x="0" y="14615"/>
                      </a:lnTo>
                      <a:lnTo>
                        <a:pt x="0" y="14615"/>
                      </a:lnTo>
                      <a:cubicBezTo>
                        <a:pt x="122" y="15283"/>
                        <a:pt x="152" y="15951"/>
                        <a:pt x="243" y="16620"/>
                      </a:cubicBezTo>
                      <a:cubicBezTo>
                        <a:pt x="365" y="17349"/>
                        <a:pt x="486" y="18078"/>
                        <a:pt x="638" y="18777"/>
                      </a:cubicBezTo>
                      <a:cubicBezTo>
                        <a:pt x="1185" y="21360"/>
                        <a:pt x="2036" y="23851"/>
                        <a:pt x="3221" y="26190"/>
                      </a:cubicBezTo>
                      <a:cubicBezTo>
                        <a:pt x="4102" y="27922"/>
                        <a:pt x="5165" y="29563"/>
                        <a:pt x="6350" y="31112"/>
                      </a:cubicBezTo>
                      <a:cubicBezTo>
                        <a:pt x="6229" y="30869"/>
                        <a:pt x="6137" y="30657"/>
                        <a:pt x="6016" y="30414"/>
                      </a:cubicBezTo>
                      <a:cubicBezTo>
                        <a:pt x="4831" y="27801"/>
                        <a:pt x="4102" y="24975"/>
                        <a:pt x="3950" y="22119"/>
                      </a:cubicBezTo>
                      <a:cubicBezTo>
                        <a:pt x="3950" y="22058"/>
                        <a:pt x="3988" y="22028"/>
                        <a:pt x="4026" y="22028"/>
                      </a:cubicBezTo>
                      <a:cubicBezTo>
                        <a:pt x="4064" y="22028"/>
                        <a:pt x="4102" y="22058"/>
                        <a:pt x="4102" y="22119"/>
                      </a:cubicBezTo>
                      <a:cubicBezTo>
                        <a:pt x="4193" y="22909"/>
                        <a:pt x="4315" y="23699"/>
                        <a:pt x="4436" y="24489"/>
                      </a:cubicBezTo>
                      <a:cubicBezTo>
                        <a:pt x="4709" y="25856"/>
                        <a:pt x="5074" y="27223"/>
                        <a:pt x="5591" y="28560"/>
                      </a:cubicBezTo>
                      <a:cubicBezTo>
                        <a:pt x="5834" y="29229"/>
                        <a:pt x="6107" y="29867"/>
                        <a:pt x="6411" y="30505"/>
                      </a:cubicBezTo>
                      <a:cubicBezTo>
                        <a:pt x="6502" y="30687"/>
                        <a:pt x="6624" y="30900"/>
                        <a:pt x="6715" y="31112"/>
                      </a:cubicBezTo>
                      <a:cubicBezTo>
                        <a:pt x="6107" y="29441"/>
                        <a:pt x="5682" y="27740"/>
                        <a:pt x="5378" y="26008"/>
                      </a:cubicBezTo>
                      <a:cubicBezTo>
                        <a:pt x="5044" y="24003"/>
                        <a:pt x="4831" y="21967"/>
                        <a:pt x="4740" y="19932"/>
                      </a:cubicBezTo>
                      <a:cubicBezTo>
                        <a:pt x="4618" y="17774"/>
                        <a:pt x="4588" y="15648"/>
                        <a:pt x="4497" y="13490"/>
                      </a:cubicBezTo>
                      <a:lnTo>
                        <a:pt x="4284" y="6381"/>
                      </a:lnTo>
                      <a:cubicBezTo>
                        <a:pt x="4223" y="4254"/>
                        <a:pt x="4102" y="2127"/>
                        <a:pt x="410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5" name="Google Shape;2165;p60"/>
                <p:cNvSpPr/>
                <p:nvPr/>
              </p:nvSpPr>
              <p:spPr>
                <a:xfrm>
                  <a:off x="2742800" y="3618200"/>
                  <a:ext cx="378275" cy="437525"/>
                </a:xfrm>
                <a:custGeom>
                  <a:avLst/>
                  <a:gdLst/>
                  <a:ahLst/>
                  <a:cxnLst/>
                  <a:rect l="l" t="t" r="r" b="b"/>
                  <a:pathLst>
                    <a:path w="15131" h="17501" extrusionOk="0">
                      <a:moveTo>
                        <a:pt x="31" y="0"/>
                      </a:moveTo>
                      <a:lnTo>
                        <a:pt x="61" y="31"/>
                      </a:lnTo>
                      <a:cubicBezTo>
                        <a:pt x="608" y="547"/>
                        <a:pt x="1155" y="1125"/>
                        <a:pt x="1671" y="1702"/>
                      </a:cubicBezTo>
                      <a:cubicBezTo>
                        <a:pt x="2795" y="2887"/>
                        <a:pt x="3889" y="4102"/>
                        <a:pt x="4953" y="5378"/>
                      </a:cubicBezTo>
                      <a:cubicBezTo>
                        <a:pt x="5469" y="5986"/>
                        <a:pt x="6016" y="6654"/>
                        <a:pt x="6532" y="7292"/>
                      </a:cubicBezTo>
                      <a:cubicBezTo>
                        <a:pt x="6776" y="7596"/>
                        <a:pt x="7019" y="7930"/>
                        <a:pt x="7292" y="8264"/>
                      </a:cubicBezTo>
                      <a:cubicBezTo>
                        <a:pt x="7414" y="8416"/>
                        <a:pt x="7535" y="8599"/>
                        <a:pt x="7657" y="8751"/>
                      </a:cubicBezTo>
                      <a:cubicBezTo>
                        <a:pt x="7717" y="8842"/>
                        <a:pt x="7778" y="8933"/>
                        <a:pt x="7839" y="9024"/>
                      </a:cubicBezTo>
                      <a:cubicBezTo>
                        <a:pt x="7900" y="9115"/>
                        <a:pt x="7930" y="9206"/>
                        <a:pt x="7991" y="9297"/>
                      </a:cubicBezTo>
                      <a:cubicBezTo>
                        <a:pt x="8037" y="9389"/>
                        <a:pt x="7961" y="9481"/>
                        <a:pt x="7882" y="9481"/>
                      </a:cubicBezTo>
                      <a:cubicBezTo>
                        <a:pt x="7857" y="9481"/>
                        <a:pt x="7831" y="9472"/>
                        <a:pt x="7809" y="9449"/>
                      </a:cubicBezTo>
                      <a:cubicBezTo>
                        <a:pt x="7717" y="9358"/>
                        <a:pt x="7626" y="9297"/>
                        <a:pt x="7535" y="9206"/>
                      </a:cubicBezTo>
                      <a:lnTo>
                        <a:pt x="7322" y="8933"/>
                      </a:lnTo>
                      <a:cubicBezTo>
                        <a:pt x="7171" y="8751"/>
                        <a:pt x="7049" y="8568"/>
                        <a:pt x="6897" y="8386"/>
                      </a:cubicBezTo>
                      <a:cubicBezTo>
                        <a:pt x="6624" y="8021"/>
                        <a:pt x="6320" y="7687"/>
                        <a:pt x="6016" y="7292"/>
                      </a:cubicBezTo>
                      <a:cubicBezTo>
                        <a:pt x="4983" y="6016"/>
                        <a:pt x="3920" y="4770"/>
                        <a:pt x="2856" y="3525"/>
                      </a:cubicBezTo>
                      <a:cubicBezTo>
                        <a:pt x="2249" y="2856"/>
                        <a:pt x="1610" y="2188"/>
                        <a:pt x="1003" y="1519"/>
                      </a:cubicBezTo>
                      <a:lnTo>
                        <a:pt x="91" y="547"/>
                      </a:lnTo>
                      <a:lnTo>
                        <a:pt x="91" y="547"/>
                      </a:lnTo>
                      <a:cubicBezTo>
                        <a:pt x="213" y="790"/>
                        <a:pt x="334" y="1064"/>
                        <a:pt x="486" y="1307"/>
                      </a:cubicBezTo>
                      <a:cubicBezTo>
                        <a:pt x="638" y="1580"/>
                        <a:pt x="821" y="1823"/>
                        <a:pt x="1003" y="2066"/>
                      </a:cubicBezTo>
                      <a:cubicBezTo>
                        <a:pt x="1185" y="2340"/>
                        <a:pt x="1367" y="2553"/>
                        <a:pt x="1519" y="2826"/>
                      </a:cubicBezTo>
                      <a:cubicBezTo>
                        <a:pt x="1586" y="2893"/>
                        <a:pt x="1522" y="2993"/>
                        <a:pt x="1447" y="2993"/>
                      </a:cubicBezTo>
                      <a:cubicBezTo>
                        <a:pt x="1420" y="2993"/>
                        <a:pt x="1392" y="2980"/>
                        <a:pt x="1367" y="2947"/>
                      </a:cubicBezTo>
                      <a:cubicBezTo>
                        <a:pt x="1124" y="2735"/>
                        <a:pt x="912" y="2522"/>
                        <a:pt x="729" y="2249"/>
                      </a:cubicBezTo>
                      <a:cubicBezTo>
                        <a:pt x="547" y="1975"/>
                        <a:pt x="365" y="1732"/>
                        <a:pt x="213" y="1459"/>
                      </a:cubicBezTo>
                      <a:cubicBezTo>
                        <a:pt x="152" y="1307"/>
                        <a:pt x="61" y="1155"/>
                        <a:pt x="0" y="1003"/>
                      </a:cubicBezTo>
                      <a:lnTo>
                        <a:pt x="0" y="1003"/>
                      </a:lnTo>
                      <a:cubicBezTo>
                        <a:pt x="334" y="2431"/>
                        <a:pt x="790" y="3859"/>
                        <a:pt x="1307" y="5257"/>
                      </a:cubicBezTo>
                      <a:cubicBezTo>
                        <a:pt x="1914" y="6867"/>
                        <a:pt x="2704" y="8447"/>
                        <a:pt x="3677" y="9905"/>
                      </a:cubicBezTo>
                      <a:cubicBezTo>
                        <a:pt x="4618" y="11394"/>
                        <a:pt x="5773" y="12700"/>
                        <a:pt x="7079" y="13855"/>
                      </a:cubicBezTo>
                      <a:cubicBezTo>
                        <a:pt x="8386" y="15009"/>
                        <a:pt x="9875" y="15921"/>
                        <a:pt x="11485" y="16589"/>
                      </a:cubicBezTo>
                      <a:cubicBezTo>
                        <a:pt x="12275" y="16924"/>
                        <a:pt x="13095" y="17167"/>
                        <a:pt x="13946" y="17349"/>
                      </a:cubicBezTo>
                      <a:cubicBezTo>
                        <a:pt x="13126" y="16954"/>
                        <a:pt x="12396" y="16437"/>
                        <a:pt x="11789" y="15769"/>
                      </a:cubicBezTo>
                      <a:cubicBezTo>
                        <a:pt x="11789" y="15744"/>
                        <a:pt x="11809" y="15700"/>
                        <a:pt x="11832" y="15700"/>
                      </a:cubicBezTo>
                      <a:cubicBezTo>
                        <a:pt x="11838" y="15700"/>
                        <a:pt x="11844" y="15702"/>
                        <a:pt x="11849" y="15708"/>
                      </a:cubicBezTo>
                      <a:cubicBezTo>
                        <a:pt x="12305" y="16073"/>
                        <a:pt x="12761" y="16407"/>
                        <a:pt x="13247" y="16681"/>
                      </a:cubicBezTo>
                      <a:cubicBezTo>
                        <a:pt x="13733" y="16954"/>
                        <a:pt x="14250" y="17197"/>
                        <a:pt x="14736" y="17440"/>
                      </a:cubicBezTo>
                      <a:lnTo>
                        <a:pt x="15131" y="17501"/>
                      </a:lnTo>
                      <a:cubicBezTo>
                        <a:pt x="14918" y="17410"/>
                        <a:pt x="14736" y="17349"/>
                        <a:pt x="14523" y="17227"/>
                      </a:cubicBezTo>
                      <a:cubicBezTo>
                        <a:pt x="14067" y="17015"/>
                        <a:pt x="13672" y="16802"/>
                        <a:pt x="13277" y="16529"/>
                      </a:cubicBezTo>
                      <a:cubicBezTo>
                        <a:pt x="12457" y="16012"/>
                        <a:pt x="11758" y="15374"/>
                        <a:pt x="11120" y="14675"/>
                      </a:cubicBezTo>
                      <a:cubicBezTo>
                        <a:pt x="11049" y="14580"/>
                        <a:pt x="11127" y="14465"/>
                        <a:pt x="11209" y="14465"/>
                      </a:cubicBezTo>
                      <a:cubicBezTo>
                        <a:pt x="11231" y="14465"/>
                        <a:pt x="11253" y="14474"/>
                        <a:pt x="11272" y="14493"/>
                      </a:cubicBezTo>
                      <a:cubicBezTo>
                        <a:pt x="11910" y="15161"/>
                        <a:pt x="12639" y="15769"/>
                        <a:pt x="13429" y="16255"/>
                      </a:cubicBezTo>
                      <a:cubicBezTo>
                        <a:pt x="13794" y="16468"/>
                        <a:pt x="14189" y="16681"/>
                        <a:pt x="14584" y="16863"/>
                      </a:cubicBezTo>
                      <a:lnTo>
                        <a:pt x="14432" y="16711"/>
                      </a:lnTo>
                      <a:cubicBezTo>
                        <a:pt x="13460" y="15891"/>
                        <a:pt x="12609" y="15009"/>
                        <a:pt x="11849" y="14037"/>
                      </a:cubicBezTo>
                      <a:cubicBezTo>
                        <a:pt x="11151" y="13156"/>
                        <a:pt x="10543" y="12214"/>
                        <a:pt x="10057" y="11242"/>
                      </a:cubicBezTo>
                      <a:cubicBezTo>
                        <a:pt x="10013" y="11155"/>
                        <a:pt x="10079" y="11083"/>
                        <a:pt x="10142" y="11083"/>
                      </a:cubicBezTo>
                      <a:cubicBezTo>
                        <a:pt x="10167" y="11083"/>
                        <a:pt x="10192" y="11095"/>
                        <a:pt x="10209" y="11120"/>
                      </a:cubicBezTo>
                      <a:cubicBezTo>
                        <a:pt x="10543" y="11698"/>
                        <a:pt x="10908" y="12245"/>
                        <a:pt x="11303" y="12792"/>
                      </a:cubicBezTo>
                      <a:cubicBezTo>
                        <a:pt x="11880" y="13581"/>
                        <a:pt x="12488" y="14311"/>
                        <a:pt x="13186" y="15009"/>
                      </a:cubicBezTo>
                      <a:lnTo>
                        <a:pt x="13551" y="15404"/>
                      </a:lnTo>
                      <a:cubicBezTo>
                        <a:pt x="13733" y="15556"/>
                        <a:pt x="13885" y="15739"/>
                        <a:pt x="14067" y="15891"/>
                      </a:cubicBezTo>
                      <a:cubicBezTo>
                        <a:pt x="13916" y="15708"/>
                        <a:pt x="13824" y="15587"/>
                        <a:pt x="13672" y="15374"/>
                      </a:cubicBezTo>
                      <a:cubicBezTo>
                        <a:pt x="13521" y="15161"/>
                        <a:pt x="13369" y="14949"/>
                        <a:pt x="13217" y="14736"/>
                      </a:cubicBezTo>
                      <a:cubicBezTo>
                        <a:pt x="11758" y="12518"/>
                        <a:pt x="10573" y="10118"/>
                        <a:pt x="9753" y="7596"/>
                      </a:cubicBezTo>
                      <a:cubicBezTo>
                        <a:pt x="9540" y="6988"/>
                        <a:pt x="9358" y="6350"/>
                        <a:pt x="9176" y="5743"/>
                      </a:cubicBezTo>
                      <a:cubicBezTo>
                        <a:pt x="8872" y="5439"/>
                        <a:pt x="8599" y="5105"/>
                        <a:pt x="8325" y="4801"/>
                      </a:cubicBezTo>
                      <a:cubicBezTo>
                        <a:pt x="8021" y="4497"/>
                        <a:pt x="7717" y="4224"/>
                        <a:pt x="7414" y="3920"/>
                      </a:cubicBezTo>
                      <a:cubicBezTo>
                        <a:pt x="5743" y="2401"/>
                        <a:pt x="3798" y="1216"/>
                        <a:pt x="1671" y="426"/>
                      </a:cubicBezTo>
                      <a:cubicBezTo>
                        <a:pt x="1367" y="304"/>
                        <a:pt x="1064" y="213"/>
                        <a:pt x="760" y="92"/>
                      </a:cubicBezTo>
                      <a:lnTo>
                        <a:pt x="760" y="92"/>
                      </a:lnTo>
                      <a:cubicBezTo>
                        <a:pt x="1003" y="213"/>
                        <a:pt x="1216" y="365"/>
                        <a:pt x="1459" y="517"/>
                      </a:cubicBezTo>
                      <a:cubicBezTo>
                        <a:pt x="2431" y="1155"/>
                        <a:pt x="3312" y="1945"/>
                        <a:pt x="4132" y="2796"/>
                      </a:cubicBezTo>
                      <a:cubicBezTo>
                        <a:pt x="4558" y="3221"/>
                        <a:pt x="4953" y="3677"/>
                        <a:pt x="5348" y="4132"/>
                      </a:cubicBezTo>
                      <a:cubicBezTo>
                        <a:pt x="5530" y="4345"/>
                        <a:pt x="5743" y="4588"/>
                        <a:pt x="5925" y="4801"/>
                      </a:cubicBezTo>
                      <a:cubicBezTo>
                        <a:pt x="6138" y="5044"/>
                        <a:pt x="6320" y="5287"/>
                        <a:pt x="6472" y="5560"/>
                      </a:cubicBezTo>
                      <a:cubicBezTo>
                        <a:pt x="6518" y="5652"/>
                        <a:pt x="6442" y="5744"/>
                        <a:pt x="6363" y="5744"/>
                      </a:cubicBezTo>
                      <a:cubicBezTo>
                        <a:pt x="6338" y="5744"/>
                        <a:pt x="6312" y="5735"/>
                        <a:pt x="6289" y="5712"/>
                      </a:cubicBezTo>
                      <a:cubicBezTo>
                        <a:pt x="6168" y="5591"/>
                        <a:pt x="6046" y="5469"/>
                        <a:pt x="5925" y="5348"/>
                      </a:cubicBezTo>
                      <a:lnTo>
                        <a:pt x="5591" y="4953"/>
                      </a:lnTo>
                      <a:lnTo>
                        <a:pt x="4953" y="4193"/>
                      </a:lnTo>
                      <a:cubicBezTo>
                        <a:pt x="4193" y="3312"/>
                        <a:pt x="3373" y="2461"/>
                        <a:pt x="2492" y="1671"/>
                      </a:cubicBezTo>
                      <a:cubicBezTo>
                        <a:pt x="1732" y="1033"/>
                        <a:pt x="912" y="486"/>
                        <a:pt x="3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6" name="Google Shape;2166;p60"/>
                <p:cNvSpPr/>
                <p:nvPr/>
              </p:nvSpPr>
              <p:spPr>
                <a:xfrm>
                  <a:off x="2868125" y="4057175"/>
                  <a:ext cx="275750" cy="56475"/>
                </a:xfrm>
                <a:custGeom>
                  <a:avLst/>
                  <a:gdLst/>
                  <a:ahLst/>
                  <a:cxnLst/>
                  <a:rect l="l" t="t" r="r" b="b"/>
                  <a:pathLst>
                    <a:path w="11030" h="2259" extrusionOk="0">
                      <a:moveTo>
                        <a:pt x="4948" y="0"/>
                      </a:moveTo>
                      <a:cubicBezTo>
                        <a:pt x="3732" y="0"/>
                        <a:pt x="2514" y="102"/>
                        <a:pt x="1307" y="306"/>
                      </a:cubicBezTo>
                      <a:lnTo>
                        <a:pt x="1854" y="246"/>
                      </a:lnTo>
                      <a:lnTo>
                        <a:pt x="3069" y="246"/>
                      </a:lnTo>
                      <a:cubicBezTo>
                        <a:pt x="3282" y="276"/>
                        <a:pt x="3464" y="276"/>
                        <a:pt x="3646" y="276"/>
                      </a:cubicBezTo>
                      <a:cubicBezTo>
                        <a:pt x="3859" y="276"/>
                        <a:pt x="4041" y="306"/>
                        <a:pt x="4254" y="367"/>
                      </a:cubicBezTo>
                      <a:cubicBezTo>
                        <a:pt x="4315" y="367"/>
                        <a:pt x="4315" y="489"/>
                        <a:pt x="4254" y="489"/>
                      </a:cubicBezTo>
                      <a:cubicBezTo>
                        <a:pt x="4104" y="510"/>
                        <a:pt x="3968" y="532"/>
                        <a:pt x="3827" y="532"/>
                      </a:cubicBezTo>
                      <a:cubicBezTo>
                        <a:pt x="3768" y="532"/>
                        <a:pt x="3709" y="528"/>
                        <a:pt x="3646" y="519"/>
                      </a:cubicBezTo>
                      <a:lnTo>
                        <a:pt x="1854" y="519"/>
                      </a:lnTo>
                      <a:cubicBezTo>
                        <a:pt x="1246" y="549"/>
                        <a:pt x="608" y="580"/>
                        <a:pt x="0" y="641"/>
                      </a:cubicBezTo>
                      <a:cubicBezTo>
                        <a:pt x="699" y="793"/>
                        <a:pt x="1428" y="884"/>
                        <a:pt x="2158" y="914"/>
                      </a:cubicBezTo>
                      <a:cubicBezTo>
                        <a:pt x="2289" y="924"/>
                        <a:pt x="2424" y="928"/>
                        <a:pt x="2562" y="928"/>
                      </a:cubicBezTo>
                      <a:cubicBezTo>
                        <a:pt x="2836" y="928"/>
                        <a:pt x="3120" y="914"/>
                        <a:pt x="3403" y="914"/>
                      </a:cubicBezTo>
                      <a:lnTo>
                        <a:pt x="4011" y="884"/>
                      </a:lnTo>
                      <a:cubicBezTo>
                        <a:pt x="4117" y="869"/>
                        <a:pt x="4216" y="861"/>
                        <a:pt x="4311" y="861"/>
                      </a:cubicBezTo>
                      <a:cubicBezTo>
                        <a:pt x="4406" y="861"/>
                        <a:pt x="4497" y="869"/>
                        <a:pt x="4588" y="884"/>
                      </a:cubicBezTo>
                      <a:cubicBezTo>
                        <a:pt x="4679" y="914"/>
                        <a:pt x="4710" y="1005"/>
                        <a:pt x="4619" y="1066"/>
                      </a:cubicBezTo>
                      <a:cubicBezTo>
                        <a:pt x="4436" y="1127"/>
                        <a:pt x="4224" y="1188"/>
                        <a:pt x="4041" y="1188"/>
                      </a:cubicBezTo>
                      <a:cubicBezTo>
                        <a:pt x="3829" y="1218"/>
                        <a:pt x="3616" y="1248"/>
                        <a:pt x="3403" y="1248"/>
                      </a:cubicBezTo>
                      <a:cubicBezTo>
                        <a:pt x="3265" y="1252"/>
                        <a:pt x="3126" y="1254"/>
                        <a:pt x="2988" y="1254"/>
                      </a:cubicBezTo>
                      <a:cubicBezTo>
                        <a:pt x="2002" y="1254"/>
                        <a:pt x="1017" y="1158"/>
                        <a:pt x="31" y="944"/>
                      </a:cubicBezTo>
                      <a:lnTo>
                        <a:pt x="31" y="944"/>
                      </a:lnTo>
                      <a:cubicBezTo>
                        <a:pt x="578" y="1218"/>
                        <a:pt x="1125" y="1461"/>
                        <a:pt x="1702" y="1643"/>
                      </a:cubicBezTo>
                      <a:cubicBezTo>
                        <a:pt x="2887" y="2053"/>
                        <a:pt x="4123" y="2259"/>
                        <a:pt x="5372" y="2259"/>
                      </a:cubicBezTo>
                      <a:cubicBezTo>
                        <a:pt x="5788" y="2259"/>
                        <a:pt x="6206" y="2236"/>
                        <a:pt x="6624" y="2190"/>
                      </a:cubicBezTo>
                      <a:cubicBezTo>
                        <a:pt x="7444" y="2099"/>
                        <a:pt x="8234" y="1917"/>
                        <a:pt x="9024" y="1643"/>
                      </a:cubicBezTo>
                      <a:cubicBezTo>
                        <a:pt x="9723" y="1400"/>
                        <a:pt x="10391" y="1096"/>
                        <a:pt x="11029" y="701"/>
                      </a:cubicBezTo>
                      <a:lnTo>
                        <a:pt x="10999" y="701"/>
                      </a:lnTo>
                      <a:lnTo>
                        <a:pt x="10908" y="610"/>
                      </a:lnTo>
                      <a:lnTo>
                        <a:pt x="10786" y="671"/>
                      </a:lnTo>
                      <a:cubicBezTo>
                        <a:pt x="10513" y="732"/>
                        <a:pt x="10270" y="793"/>
                        <a:pt x="10027" y="853"/>
                      </a:cubicBezTo>
                      <a:cubicBezTo>
                        <a:pt x="9510" y="944"/>
                        <a:pt x="8963" y="1036"/>
                        <a:pt x="8447" y="1036"/>
                      </a:cubicBezTo>
                      <a:cubicBezTo>
                        <a:pt x="8264" y="1005"/>
                        <a:pt x="8264" y="762"/>
                        <a:pt x="8447" y="762"/>
                      </a:cubicBezTo>
                      <a:cubicBezTo>
                        <a:pt x="8963" y="701"/>
                        <a:pt x="9449" y="610"/>
                        <a:pt x="9966" y="489"/>
                      </a:cubicBezTo>
                      <a:cubicBezTo>
                        <a:pt x="10118" y="458"/>
                        <a:pt x="10270" y="428"/>
                        <a:pt x="10452" y="367"/>
                      </a:cubicBezTo>
                      <a:cubicBezTo>
                        <a:pt x="10179" y="337"/>
                        <a:pt x="9936" y="337"/>
                        <a:pt x="9692" y="306"/>
                      </a:cubicBezTo>
                      <a:cubicBezTo>
                        <a:pt x="9692" y="367"/>
                        <a:pt x="9632" y="458"/>
                        <a:pt x="9541" y="458"/>
                      </a:cubicBezTo>
                      <a:cubicBezTo>
                        <a:pt x="8781" y="306"/>
                        <a:pt x="8021" y="215"/>
                        <a:pt x="7262" y="124"/>
                      </a:cubicBezTo>
                      <a:cubicBezTo>
                        <a:pt x="6494" y="41"/>
                        <a:pt x="5721" y="0"/>
                        <a:pt x="494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7" name="Google Shape;2167;p60"/>
                <p:cNvSpPr/>
                <p:nvPr/>
              </p:nvSpPr>
              <p:spPr>
                <a:xfrm>
                  <a:off x="3156000" y="3527800"/>
                  <a:ext cx="237775" cy="515775"/>
                </a:xfrm>
                <a:custGeom>
                  <a:avLst/>
                  <a:gdLst/>
                  <a:ahLst/>
                  <a:cxnLst/>
                  <a:rect l="l" t="t" r="r" b="b"/>
                  <a:pathLst>
                    <a:path w="9511" h="20631" extrusionOk="0">
                      <a:moveTo>
                        <a:pt x="9389" y="1"/>
                      </a:moveTo>
                      <a:cubicBezTo>
                        <a:pt x="8660" y="335"/>
                        <a:pt x="7991" y="760"/>
                        <a:pt x="7353" y="1247"/>
                      </a:cubicBezTo>
                      <a:cubicBezTo>
                        <a:pt x="7019" y="1520"/>
                        <a:pt x="6715" y="1793"/>
                        <a:pt x="6411" y="2128"/>
                      </a:cubicBezTo>
                      <a:cubicBezTo>
                        <a:pt x="6259" y="2249"/>
                        <a:pt x="6138" y="2431"/>
                        <a:pt x="5986" y="2583"/>
                      </a:cubicBezTo>
                      <a:cubicBezTo>
                        <a:pt x="5864" y="2735"/>
                        <a:pt x="5712" y="2918"/>
                        <a:pt x="5560" y="3069"/>
                      </a:cubicBezTo>
                      <a:cubicBezTo>
                        <a:pt x="5552" y="3078"/>
                        <a:pt x="5538" y="3081"/>
                        <a:pt x="5521" y="3081"/>
                      </a:cubicBezTo>
                      <a:cubicBezTo>
                        <a:pt x="5476" y="3081"/>
                        <a:pt x="5417" y="3053"/>
                        <a:pt x="5439" y="3009"/>
                      </a:cubicBezTo>
                      <a:cubicBezTo>
                        <a:pt x="5530" y="2796"/>
                        <a:pt x="5621" y="2644"/>
                        <a:pt x="5773" y="2462"/>
                      </a:cubicBezTo>
                      <a:cubicBezTo>
                        <a:pt x="5895" y="2310"/>
                        <a:pt x="6047" y="2128"/>
                        <a:pt x="6199" y="1976"/>
                      </a:cubicBezTo>
                      <a:cubicBezTo>
                        <a:pt x="6502" y="1641"/>
                        <a:pt x="6806" y="1338"/>
                        <a:pt x="7140" y="1064"/>
                      </a:cubicBezTo>
                      <a:cubicBezTo>
                        <a:pt x="7596" y="700"/>
                        <a:pt x="8082" y="396"/>
                        <a:pt x="8599" y="122"/>
                      </a:cubicBezTo>
                      <a:lnTo>
                        <a:pt x="8599" y="122"/>
                      </a:lnTo>
                      <a:cubicBezTo>
                        <a:pt x="8113" y="244"/>
                        <a:pt x="7657" y="457"/>
                        <a:pt x="7232" y="730"/>
                      </a:cubicBezTo>
                      <a:cubicBezTo>
                        <a:pt x="6442" y="1247"/>
                        <a:pt x="5712" y="1885"/>
                        <a:pt x="5135" y="2644"/>
                      </a:cubicBezTo>
                      <a:cubicBezTo>
                        <a:pt x="4467" y="3404"/>
                        <a:pt x="3889" y="4224"/>
                        <a:pt x="3343" y="5044"/>
                      </a:cubicBezTo>
                      <a:cubicBezTo>
                        <a:pt x="2249" y="6746"/>
                        <a:pt x="1398" y="8569"/>
                        <a:pt x="790" y="10483"/>
                      </a:cubicBezTo>
                      <a:cubicBezTo>
                        <a:pt x="790" y="10483"/>
                        <a:pt x="790" y="10513"/>
                        <a:pt x="790" y="10513"/>
                      </a:cubicBezTo>
                      <a:cubicBezTo>
                        <a:pt x="790" y="12063"/>
                        <a:pt x="730" y="13582"/>
                        <a:pt x="638" y="15071"/>
                      </a:cubicBezTo>
                      <a:cubicBezTo>
                        <a:pt x="517" y="16559"/>
                        <a:pt x="365" y="18048"/>
                        <a:pt x="152" y="19507"/>
                      </a:cubicBezTo>
                      <a:lnTo>
                        <a:pt x="426" y="18990"/>
                      </a:lnTo>
                      <a:cubicBezTo>
                        <a:pt x="912" y="17957"/>
                        <a:pt x="1368" y="16954"/>
                        <a:pt x="1763" y="15891"/>
                      </a:cubicBezTo>
                      <a:cubicBezTo>
                        <a:pt x="1975" y="15374"/>
                        <a:pt x="2158" y="14858"/>
                        <a:pt x="2370" y="14311"/>
                      </a:cubicBezTo>
                      <a:cubicBezTo>
                        <a:pt x="2522" y="13795"/>
                        <a:pt x="2705" y="13278"/>
                        <a:pt x="2948" y="12762"/>
                      </a:cubicBezTo>
                      <a:cubicBezTo>
                        <a:pt x="2958" y="12730"/>
                        <a:pt x="2976" y="12716"/>
                        <a:pt x="2995" y="12716"/>
                      </a:cubicBezTo>
                      <a:cubicBezTo>
                        <a:pt x="3030" y="12716"/>
                        <a:pt x="3069" y="12763"/>
                        <a:pt x="3069" y="12822"/>
                      </a:cubicBezTo>
                      <a:cubicBezTo>
                        <a:pt x="2978" y="13430"/>
                        <a:pt x="2796" y="14038"/>
                        <a:pt x="2553" y="14645"/>
                      </a:cubicBezTo>
                      <a:cubicBezTo>
                        <a:pt x="2158" y="15678"/>
                        <a:pt x="1763" y="16742"/>
                        <a:pt x="1307" y="17775"/>
                      </a:cubicBezTo>
                      <a:cubicBezTo>
                        <a:pt x="1064" y="18261"/>
                        <a:pt x="851" y="18777"/>
                        <a:pt x="578" y="19294"/>
                      </a:cubicBezTo>
                      <a:cubicBezTo>
                        <a:pt x="456" y="19537"/>
                        <a:pt x="335" y="19810"/>
                        <a:pt x="213" y="20053"/>
                      </a:cubicBezTo>
                      <a:cubicBezTo>
                        <a:pt x="152" y="20145"/>
                        <a:pt x="61" y="20205"/>
                        <a:pt x="61" y="20297"/>
                      </a:cubicBezTo>
                      <a:cubicBezTo>
                        <a:pt x="31" y="20418"/>
                        <a:pt x="0" y="20509"/>
                        <a:pt x="0" y="20631"/>
                      </a:cubicBezTo>
                      <a:cubicBezTo>
                        <a:pt x="335" y="20053"/>
                        <a:pt x="669" y="19537"/>
                        <a:pt x="973" y="18990"/>
                      </a:cubicBezTo>
                      <a:cubicBezTo>
                        <a:pt x="1428" y="18261"/>
                        <a:pt x="1854" y="17532"/>
                        <a:pt x="2279" y="16772"/>
                      </a:cubicBezTo>
                      <a:cubicBezTo>
                        <a:pt x="3768" y="14129"/>
                        <a:pt x="5105" y="11394"/>
                        <a:pt x="6320" y="8630"/>
                      </a:cubicBezTo>
                      <a:cubicBezTo>
                        <a:pt x="7535" y="5804"/>
                        <a:pt x="8599" y="2948"/>
                        <a:pt x="9510" y="31"/>
                      </a:cubicBezTo>
                      <a:lnTo>
                        <a:pt x="951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8" name="Google Shape;2168;p60"/>
                <p:cNvSpPr/>
                <p:nvPr/>
              </p:nvSpPr>
              <p:spPr>
                <a:xfrm>
                  <a:off x="3154475" y="4035225"/>
                  <a:ext cx="277275" cy="60775"/>
                </a:xfrm>
                <a:custGeom>
                  <a:avLst/>
                  <a:gdLst/>
                  <a:ahLst/>
                  <a:cxnLst/>
                  <a:rect l="l" t="t" r="r" b="b"/>
                  <a:pathLst>
                    <a:path w="11091" h="2431" extrusionOk="0">
                      <a:moveTo>
                        <a:pt x="5285" y="1"/>
                      </a:moveTo>
                      <a:cubicBezTo>
                        <a:pt x="4952" y="1"/>
                        <a:pt x="4618" y="11"/>
                        <a:pt x="4285" y="30"/>
                      </a:cubicBezTo>
                      <a:cubicBezTo>
                        <a:pt x="3130" y="91"/>
                        <a:pt x="1976" y="273"/>
                        <a:pt x="882" y="546"/>
                      </a:cubicBezTo>
                      <a:cubicBezTo>
                        <a:pt x="669" y="698"/>
                        <a:pt x="456" y="820"/>
                        <a:pt x="213" y="972"/>
                      </a:cubicBezTo>
                      <a:cubicBezTo>
                        <a:pt x="244" y="972"/>
                        <a:pt x="244" y="1002"/>
                        <a:pt x="244" y="1033"/>
                      </a:cubicBezTo>
                      <a:lnTo>
                        <a:pt x="487" y="1063"/>
                      </a:lnTo>
                      <a:cubicBezTo>
                        <a:pt x="1338" y="850"/>
                        <a:pt x="2188" y="729"/>
                        <a:pt x="3039" y="668"/>
                      </a:cubicBezTo>
                      <a:cubicBezTo>
                        <a:pt x="3586" y="607"/>
                        <a:pt x="4102" y="607"/>
                        <a:pt x="4619" y="607"/>
                      </a:cubicBezTo>
                      <a:cubicBezTo>
                        <a:pt x="4892" y="607"/>
                        <a:pt x="5166" y="607"/>
                        <a:pt x="5409" y="638"/>
                      </a:cubicBezTo>
                      <a:cubicBezTo>
                        <a:pt x="5682" y="638"/>
                        <a:pt x="5925" y="668"/>
                        <a:pt x="6168" y="759"/>
                      </a:cubicBezTo>
                      <a:cubicBezTo>
                        <a:pt x="6260" y="759"/>
                        <a:pt x="6260" y="881"/>
                        <a:pt x="6168" y="881"/>
                      </a:cubicBezTo>
                      <a:cubicBezTo>
                        <a:pt x="6047" y="896"/>
                        <a:pt x="5918" y="903"/>
                        <a:pt x="5785" y="903"/>
                      </a:cubicBezTo>
                      <a:cubicBezTo>
                        <a:pt x="5652" y="903"/>
                        <a:pt x="5515" y="896"/>
                        <a:pt x="5378" y="881"/>
                      </a:cubicBezTo>
                      <a:lnTo>
                        <a:pt x="4619" y="881"/>
                      </a:lnTo>
                      <a:cubicBezTo>
                        <a:pt x="4102" y="881"/>
                        <a:pt x="3586" y="911"/>
                        <a:pt x="3069" y="941"/>
                      </a:cubicBezTo>
                      <a:cubicBezTo>
                        <a:pt x="2462" y="1002"/>
                        <a:pt x="1854" y="1063"/>
                        <a:pt x="1277" y="1184"/>
                      </a:cubicBezTo>
                      <a:cubicBezTo>
                        <a:pt x="1429" y="1184"/>
                        <a:pt x="1611" y="1215"/>
                        <a:pt x="1793" y="1215"/>
                      </a:cubicBezTo>
                      <a:cubicBezTo>
                        <a:pt x="2158" y="1276"/>
                        <a:pt x="2522" y="1276"/>
                        <a:pt x="2887" y="1276"/>
                      </a:cubicBezTo>
                      <a:cubicBezTo>
                        <a:pt x="3252" y="1276"/>
                        <a:pt x="3616" y="1276"/>
                        <a:pt x="3981" y="1336"/>
                      </a:cubicBezTo>
                      <a:cubicBezTo>
                        <a:pt x="4072" y="1367"/>
                        <a:pt x="4072" y="1488"/>
                        <a:pt x="3981" y="1519"/>
                      </a:cubicBezTo>
                      <a:cubicBezTo>
                        <a:pt x="3685" y="1587"/>
                        <a:pt x="3405" y="1621"/>
                        <a:pt x="3118" y="1621"/>
                      </a:cubicBezTo>
                      <a:cubicBezTo>
                        <a:pt x="3022" y="1621"/>
                        <a:pt x="2925" y="1617"/>
                        <a:pt x="2826" y="1610"/>
                      </a:cubicBezTo>
                      <a:cubicBezTo>
                        <a:pt x="2462" y="1610"/>
                        <a:pt x="2097" y="1610"/>
                        <a:pt x="1732" y="1579"/>
                      </a:cubicBezTo>
                      <a:cubicBezTo>
                        <a:pt x="1338" y="1549"/>
                        <a:pt x="1003" y="1488"/>
                        <a:pt x="608" y="1427"/>
                      </a:cubicBezTo>
                      <a:lnTo>
                        <a:pt x="274" y="1367"/>
                      </a:lnTo>
                      <a:lnTo>
                        <a:pt x="1" y="1427"/>
                      </a:lnTo>
                      <a:cubicBezTo>
                        <a:pt x="699" y="1701"/>
                        <a:pt x="1398" y="1914"/>
                        <a:pt x="2127" y="2096"/>
                      </a:cubicBezTo>
                      <a:cubicBezTo>
                        <a:pt x="3106" y="2322"/>
                        <a:pt x="4107" y="2431"/>
                        <a:pt x="5110" y="2431"/>
                      </a:cubicBezTo>
                      <a:cubicBezTo>
                        <a:pt x="5727" y="2431"/>
                        <a:pt x="6345" y="2390"/>
                        <a:pt x="6958" y="2309"/>
                      </a:cubicBezTo>
                      <a:cubicBezTo>
                        <a:pt x="7748" y="2217"/>
                        <a:pt x="8538" y="2035"/>
                        <a:pt x="9328" y="1792"/>
                      </a:cubicBezTo>
                      <a:lnTo>
                        <a:pt x="9754" y="1640"/>
                      </a:lnTo>
                      <a:lnTo>
                        <a:pt x="9754" y="1640"/>
                      </a:lnTo>
                      <a:cubicBezTo>
                        <a:pt x="9389" y="1671"/>
                        <a:pt x="9055" y="1701"/>
                        <a:pt x="8690" y="1701"/>
                      </a:cubicBezTo>
                      <a:cubicBezTo>
                        <a:pt x="8493" y="1709"/>
                        <a:pt x="8295" y="1712"/>
                        <a:pt x="8098" y="1712"/>
                      </a:cubicBezTo>
                      <a:cubicBezTo>
                        <a:pt x="7505" y="1712"/>
                        <a:pt x="6913" y="1678"/>
                        <a:pt x="6320" y="1610"/>
                      </a:cubicBezTo>
                      <a:cubicBezTo>
                        <a:pt x="6168" y="1579"/>
                        <a:pt x="6199" y="1367"/>
                        <a:pt x="6320" y="1367"/>
                      </a:cubicBezTo>
                      <a:cubicBezTo>
                        <a:pt x="6715" y="1397"/>
                        <a:pt x="7103" y="1412"/>
                        <a:pt x="7490" y="1412"/>
                      </a:cubicBezTo>
                      <a:cubicBezTo>
                        <a:pt x="7877" y="1412"/>
                        <a:pt x="8265" y="1397"/>
                        <a:pt x="8660" y="1367"/>
                      </a:cubicBezTo>
                      <a:cubicBezTo>
                        <a:pt x="9024" y="1336"/>
                        <a:pt x="9419" y="1306"/>
                        <a:pt x="9784" y="1245"/>
                      </a:cubicBezTo>
                      <a:lnTo>
                        <a:pt x="10361" y="1184"/>
                      </a:lnTo>
                      <a:cubicBezTo>
                        <a:pt x="10543" y="1093"/>
                        <a:pt x="10726" y="1093"/>
                        <a:pt x="10938" y="1093"/>
                      </a:cubicBezTo>
                      <a:lnTo>
                        <a:pt x="11090" y="1033"/>
                      </a:lnTo>
                      <a:cubicBezTo>
                        <a:pt x="10817" y="941"/>
                        <a:pt x="10543" y="850"/>
                        <a:pt x="10270" y="759"/>
                      </a:cubicBezTo>
                      <a:cubicBezTo>
                        <a:pt x="9845" y="638"/>
                        <a:pt x="9419" y="516"/>
                        <a:pt x="8994" y="425"/>
                      </a:cubicBezTo>
                      <a:cubicBezTo>
                        <a:pt x="7772" y="137"/>
                        <a:pt x="6530" y="1"/>
                        <a:pt x="528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9" name="Google Shape;2169;p60"/>
                <p:cNvSpPr/>
                <p:nvPr/>
              </p:nvSpPr>
              <p:spPr>
                <a:xfrm>
                  <a:off x="2727600" y="3222925"/>
                  <a:ext cx="722750" cy="899850"/>
                </a:xfrm>
                <a:custGeom>
                  <a:avLst/>
                  <a:gdLst/>
                  <a:ahLst/>
                  <a:cxnLst/>
                  <a:rect l="l" t="t" r="r" b="b"/>
                  <a:pathLst>
                    <a:path w="28910" h="35994" extrusionOk="0">
                      <a:moveTo>
                        <a:pt x="13278" y="1136"/>
                      </a:moveTo>
                      <a:cubicBezTo>
                        <a:pt x="13278" y="3263"/>
                        <a:pt x="13399" y="5390"/>
                        <a:pt x="13460" y="7517"/>
                      </a:cubicBezTo>
                      <a:lnTo>
                        <a:pt x="13673" y="14626"/>
                      </a:lnTo>
                      <a:cubicBezTo>
                        <a:pt x="13764" y="16784"/>
                        <a:pt x="13794" y="18910"/>
                        <a:pt x="13916" y="21068"/>
                      </a:cubicBezTo>
                      <a:cubicBezTo>
                        <a:pt x="14007" y="23103"/>
                        <a:pt x="14220" y="25139"/>
                        <a:pt x="14554" y="27144"/>
                      </a:cubicBezTo>
                      <a:cubicBezTo>
                        <a:pt x="14858" y="28876"/>
                        <a:pt x="15283" y="30577"/>
                        <a:pt x="15891" y="32248"/>
                      </a:cubicBezTo>
                      <a:cubicBezTo>
                        <a:pt x="15800" y="32036"/>
                        <a:pt x="15678" y="31823"/>
                        <a:pt x="15587" y="31641"/>
                      </a:cubicBezTo>
                      <a:cubicBezTo>
                        <a:pt x="15283" y="31003"/>
                        <a:pt x="15010" y="30365"/>
                        <a:pt x="14767" y="29696"/>
                      </a:cubicBezTo>
                      <a:cubicBezTo>
                        <a:pt x="14250" y="28359"/>
                        <a:pt x="13885" y="26992"/>
                        <a:pt x="13612" y="25625"/>
                      </a:cubicBezTo>
                      <a:cubicBezTo>
                        <a:pt x="13491" y="24835"/>
                        <a:pt x="13369" y="24045"/>
                        <a:pt x="13278" y="23255"/>
                      </a:cubicBezTo>
                      <a:cubicBezTo>
                        <a:pt x="13278" y="23194"/>
                        <a:pt x="13240" y="23164"/>
                        <a:pt x="13202" y="23164"/>
                      </a:cubicBezTo>
                      <a:cubicBezTo>
                        <a:pt x="13164" y="23164"/>
                        <a:pt x="13126" y="23194"/>
                        <a:pt x="13126" y="23255"/>
                      </a:cubicBezTo>
                      <a:cubicBezTo>
                        <a:pt x="13278" y="26111"/>
                        <a:pt x="14007" y="28937"/>
                        <a:pt x="15192" y="31550"/>
                      </a:cubicBezTo>
                      <a:cubicBezTo>
                        <a:pt x="15313" y="31793"/>
                        <a:pt x="15405" y="32005"/>
                        <a:pt x="15526" y="32248"/>
                      </a:cubicBezTo>
                      <a:cubicBezTo>
                        <a:pt x="14341" y="30699"/>
                        <a:pt x="13278" y="29058"/>
                        <a:pt x="12397" y="27326"/>
                      </a:cubicBezTo>
                      <a:cubicBezTo>
                        <a:pt x="11212" y="24987"/>
                        <a:pt x="10361" y="22496"/>
                        <a:pt x="9814" y="19913"/>
                      </a:cubicBezTo>
                      <a:cubicBezTo>
                        <a:pt x="9662" y="19214"/>
                        <a:pt x="9541" y="18485"/>
                        <a:pt x="9419" y="17756"/>
                      </a:cubicBezTo>
                      <a:cubicBezTo>
                        <a:pt x="9328" y="17087"/>
                        <a:pt x="9298" y="16419"/>
                        <a:pt x="9176" y="15751"/>
                      </a:cubicBezTo>
                      <a:lnTo>
                        <a:pt x="9176" y="15751"/>
                      </a:lnTo>
                      <a:lnTo>
                        <a:pt x="9237" y="15781"/>
                      </a:lnTo>
                      <a:cubicBezTo>
                        <a:pt x="9389" y="15842"/>
                        <a:pt x="9571" y="15903"/>
                        <a:pt x="9723" y="15963"/>
                      </a:cubicBezTo>
                      <a:cubicBezTo>
                        <a:pt x="10057" y="16085"/>
                        <a:pt x="10391" y="16176"/>
                        <a:pt x="10756" y="16206"/>
                      </a:cubicBezTo>
                      <a:cubicBezTo>
                        <a:pt x="10767" y="16208"/>
                        <a:pt x="10777" y="16209"/>
                        <a:pt x="10787" y="16209"/>
                      </a:cubicBezTo>
                      <a:cubicBezTo>
                        <a:pt x="10952" y="16209"/>
                        <a:pt x="11053" y="15987"/>
                        <a:pt x="10938" y="15872"/>
                      </a:cubicBezTo>
                      <a:cubicBezTo>
                        <a:pt x="10604" y="15508"/>
                        <a:pt x="10300" y="15113"/>
                        <a:pt x="9996" y="14718"/>
                      </a:cubicBezTo>
                      <a:cubicBezTo>
                        <a:pt x="9845" y="14505"/>
                        <a:pt x="9723" y="14323"/>
                        <a:pt x="9571" y="14110"/>
                      </a:cubicBezTo>
                      <a:cubicBezTo>
                        <a:pt x="9480" y="13988"/>
                        <a:pt x="9419" y="13836"/>
                        <a:pt x="9328" y="13745"/>
                      </a:cubicBezTo>
                      <a:cubicBezTo>
                        <a:pt x="9358" y="13654"/>
                        <a:pt x="9389" y="13563"/>
                        <a:pt x="9419" y="13472"/>
                      </a:cubicBezTo>
                      <a:lnTo>
                        <a:pt x="9510" y="13198"/>
                      </a:lnTo>
                      <a:cubicBezTo>
                        <a:pt x="9571" y="13016"/>
                        <a:pt x="9602" y="12803"/>
                        <a:pt x="9662" y="12652"/>
                      </a:cubicBezTo>
                      <a:cubicBezTo>
                        <a:pt x="9662" y="12591"/>
                        <a:pt x="9632" y="12530"/>
                        <a:pt x="9571" y="12530"/>
                      </a:cubicBezTo>
                      <a:cubicBezTo>
                        <a:pt x="9602" y="12378"/>
                        <a:pt x="9632" y="12226"/>
                        <a:pt x="9662" y="12074"/>
                      </a:cubicBezTo>
                      <a:cubicBezTo>
                        <a:pt x="9753" y="11619"/>
                        <a:pt x="9845" y="11193"/>
                        <a:pt x="9966" y="10737"/>
                      </a:cubicBezTo>
                      <a:cubicBezTo>
                        <a:pt x="10148" y="9856"/>
                        <a:pt x="10361" y="9006"/>
                        <a:pt x="10635" y="8125"/>
                      </a:cubicBezTo>
                      <a:cubicBezTo>
                        <a:pt x="11121" y="6393"/>
                        <a:pt x="11728" y="4691"/>
                        <a:pt x="12427" y="3020"/>
                      </a:cubicBezTo>
                      <a:cubicBezTo>
                        <a:pt x="12518" y="2777"/>
                        <a:pt x="12640" y="2534"/>
                        <a:pt x="12731" y="2291"/>
                      </a:cubicBezTo>
                      <a:lnTo>
                        <a:pt x="12731" y="2291"/>
                      </a:lnTo>
                      <a:cubicBezTo>
                        <a:pt x="12670" y="2564"/>
                        <a:pt x="12609" y="2838"/>
                        <a:pt x="12549" y="3142"/>
                      </a:cubicBezTo>
                      <a:cubicBezTo>
                        <a:pt x="12397" y="3810"/>
                        <a:pt x="12275" y="4479"/>
                        <a:pt x="12184" y="5177"/>
                      </a:cubicBezTo>
                      <a:cubicBezTo>
                        <a:pt x="11941" y="6514"/>
                        <a:pt x="11789" y="7881"/>
                        <a:pt x="11728" y="9249"/>
                      </a:cubicBezTo>
                      <a:cubicBezTo>
                        <a:pt x="11637" y="10008"/>
                        <a:pt x="11637" y="10798"/>
                        <a:pt x="11728" y="11588"/>
                      </a:cubicBezTo>
                      <a:cubicBezTo>
                        <a:pt x="11728" y="11621"/>
                        <a:pt x="11756" y="11646"/>
                        <a:pt x="11786" y="11646"/>
                      </a:cubicBezTo>
                      <a:cubicBezTo>
                        <a:pt x="11810" y="11646"/>
                        <a:pt x="11836" y="11629"/>
                        <a:pt x="11850" y="11588"/>
                      </a:cubicBezTo>
                      <a:cubicBezTo>
                        <a:pt x="11911" y="10889"/>
                        <a:pt x="11941" y="10221"/>
                        <a:pt x="12002" y="9522"/>
                      </a:cubicBezTo>
                      <a:cubicBezTo>
                        <a:pt x="12032" y="8854"/>
                        <a:pt x="12093" y="8185"/>
                        <a:pt x="12154" y="7486"/>
                      </a:cubicBezTo>
                      <a:cubicBezTo>
                        <a:pt x="12306" y="6150"/>
                        <a:pt x="12488" y="4782"/>
                        <a:pt x="12761" y="3446"/>
                      </a:cubicBezTo>
                      <a:cubicBezTo>
                        <a:pt x="12852" y="3051"/>
                        <a:pt x="12913" y="2686"/>
                        <a:pt x="13004" y="2291"/>
                      </a:cubicBezTo>
                      <a:cubicBezTo>
                        <a:pt x="13096" y="1957"/>
                        <a:pt x="13187" y="1592"/>
                        <a:pt x="13217" y="1228"/>
                      </a:cubicBezTo>
                      <a:lnTo>
                        <a:pt x="13278" y="1136"/>
                      </a:lnTo>
                      <a:close/>
                      <a:moveTo>
                        <a:pt x="26859" y="12652"/>
                      </a:moveTo>
                      <a:lnTo>
                        <a:pt x="26859" y="12652"/>
                      </a:lnTo>
                      <a:cubicBezTo>
                        <a:pt x="26677" y="13350"/>
                        <a:pt x="26494" y="14080"/>
                        <a:pt x="26312" y="14778"/>
                      </a:cubicBezTo>
                      <a:cubicBezTo>
                        <a:pt x="26191" y="15204"/>
                        <a:pt x="26069" y="15629"/>
                        <a:pt x="25947" y="16054"/>
                      </a:cubicBezTo>
                      <a:lnTo>
                        <a:pt x="25765" y="16662"/>
                      </a:lnTo>
                      <a:cubicBezTo>
                        <a:pt x="25704" y="16844"/>
                        <a:pt x="25674" y="17057"/>
                        <a:pt x="25644" y="17270"/>
                      </a:cubicBezTo>
                      <a:cubicBezTo>
                        <a:pt x="25644" y="17320"/>
                        <a:pt x="25680" y="17342"/>
                        <a:pt x="25719" y="17342"/>
                      </a:cubicBezTo>
                      <a:cubicBezTo>
                        <a:pt x="25750" y="17342"/>
                        <a:pt x="25782" y="17327"/>
                        <a:pt x="25796" y="17300"/>
                      </a:cubicBezTo>
                      <a:cubicBezTo>
                        <a:pt x="25887" y="17118"/>
                        <a:pt x="25978" y="16936"/>
                        <a:pt x="26008" y="16723"/>
                      </a:cubicBezTo>
                      <a:cubicBezTo>
                        <a:pt x="26099" y="16510"/>
                        <a:pt x="26160" y="16297"/>
                        <a:pt x="26221" y="16115"/>
                      </a:cubicBezTo>
                      <a:cubicBezTo>
                        <a:pt x="26342" y="15690"/>
                        <a:pt x="26464" y="15264"/>
                        <a:pt x="26585" y="14839"/>
                      </a:cubicBezTo>
                      <a:cubicBezTo>
                        <a:pt x="26768" y="14262"/>
                        <a:pt x="26920" y="13654"/>
                        <a:pt x="27041" y="13077"/>
                      </a:cubicBezTo>
                      <a:lnTo>
                        <a:pt x="27041" y="13077"/>
                      </a:lnTo>
                      <a:cubicBezTo>
                        <a:pt x="26920" y="14505"/>
                        <a:pt x="26737" y="15963"/>
                        <a:pt x="26494" y="17391"/>
                      </a:cubicBezTo>
                      <a:cubicBezTo>
                        <a:pt x="26191" y="19153"/>
                        <a:pt x="25735" y="20885"/>
                        <a:pt x="25157" y="22587"/>
                      </a:cubicBezTo>
                      <a:cubicBezTo>
                        <a:pt x="24641" y="24075"/>
                        <a:pt x="23973" y="25503"/>
                        <a:pt x="23152" y="26871"/>
                      </a:cubicBezTo>
                      <a:cubicBezTo>
                        <a:pt x="22393" y="28147"/>
                        <a:pt x="21481" y="29362"/>
                        <a:pt x="20448" y="30425"/>
                      </a:cubicBezTo>
                      <a:cubicBezTo>
                        <a:pt x="19810" y="31094"/>
                        <a:pt x="19142" y="31732"/>
                        <a:pt x="18382" y="32279"/>
                      </a:cubicBezTo>
                      <a:lnTo>
                        <a:pt x="18504" y="32188"/>
                      </a:lnTo>
                      <a:cubicBezTo>
                        <a:pt x="18807" y="31853"/>
                        <a:pt x="19111" y="31489"/>
                        <a:pt x="19415" y="31155"/>
                      </a:cubicBezTo>
                      <a:cubicBezTo>
                        <a:pt x="19719" y="30790"/>
                        <a:pt x="19992" y="30425"/>
                        <a:pt x="20266" y="30030"/>
                      </a:cubicBezTo>
                      <a:cubicBezTo>
                        <a:pt x="20418" y="29848"/>
                        <a:pt x="20539" y="29666"/>
                        <a:pt x="20661" y="29484"/>
                      </a:cubicBezTo>
                      <a:cubicBezTo>
                        <a:pt x="20782" y="29301"/>
                        <a:pt x="20904" y="29089"/>
                        <a:pt x="20965" y="28876"/>
                      </a:cubicBezTo>
                      <a:cubicBezTo>
                        <a:pt x="20965" y="28810"/>
                        <a:pt x="20917" y="28760"/>
                        <a:pt x="20868" y="28760"/>
                      </a:cubicBezTo>
                      <a:cubicBezTo>
                        <a:pt x="20849" y="28760"/>
                        <a:pt x="20830" y="28768"/>
                        <a:pt x="20813" y="28785"/>
                      </a:cubicBezTo>
                      <a:cubicBezTo>
                        <a:pt x="20630" y="28906"/>
                        <a:pt x="20509" y="29089"/>
                        <a:pt x="20387" y="29271"/>
                      </a:cubicBezTo>
                      <a:cubicBezTo>
                        <a:pt x="20266" y="29484"/>
                        <a:pt x="20114" y="29666"/>
                        <a:pt x="19992" y="29848"/>
                      </a:cubicBezTo>
                      <a:cubicBezTo>
                        <a:pt x="19719" y="30243"/>
                        <a:pt x="19446" y="30577"/>
                        <a:pt x="19142" y="30912"/>
                      </a:cubicBezTo>
                      <a:cubicBezTo>
                        <a:pt x="18868" y="31246"/>
                        <a:pt x="18564" y="31580"/>
                        <a:pt x="18261" y="31914"/>
                      </a:cubicBezTo>
                      <a:cubicBezTo>
                        <a:pt x="18048" y="32157"/>
                        <a:pt x="17835" y="32370"/>
                        <a:pt x="17623" y="32583"/>
                      </a:cubicBezTo>
                      <a:cubicBezTo>
                        <a:pt x="17835" y="32279"/>
                        <a:pt x="18048" y="31945"/>
                        <a:pt x="18261" y="31610"/>
                      </a:cubicBezTo>
                      <a:cubicBezTo>
                        <a:pt x="18625" y="30942"/>
                        <a:pt x="19051" y="30304"/>
                        <a:pt x="19415" y="29636"/>
                      </a:cubicBezTo>
                      <a:cubicBezTo>
                        <a:pt x="20175" y="28299"/>
                        <a:pt x="20904" y="26962"/>
                        <a:pt x="21603" y="25595"/>
                      </a:cubicBezTo>
                      <a:cubicBezTo>
                        <a:pt x="22970" y="22830"/>
                        <a:pt x="24216" y="20035"/>
                        <a:pt x="25309" y="17148"/>
                      </a:cubicBezTo>
                      <a:cubicBezTo>
                        <a:pt x="25856" y="15659"/>
                        <a:pt x="26373" y="14171"/>
                        <a:pt x="26859" y="12652"/>
                      </a:cubicBezTo>
                      <a:close/>
                      <a:moveTo>
                        <a:pt x="26646" y="12196"/>
                      </a:moveTo>
                      <a:lnTo>
                        <a:pt x="26646" y="12226"/>
                      </a:lnTo>
                      <a:cubicBezTo>
                        <a:pt x="25735" y="15143"/>
                        <a:pt x="24671" y="17999"/>
                        <a:pt x="23456" y="20825"/>
                      </a:cubicBezTo>
                      <a:cubicBezTo>
                        <a:pt x="22241" y="23589"/>
                        <a:pt x="20904" y="26324"/>
                        <a:pt x="19415" y="28967"/>
                      </a:cubicBezTo>
                      <a:cubicBezTo>
                        <a:pt x="18990" y="29727"/>
                        <a:pt x="18564" y="30456"/>
                        <a:pt x="18109" y="31185"/>
                      </a:cubicBezTo>
                      <a:cubicBezTo>
                        <a:pt x="17805" y="31732"/>
                        <a:pt x="17471" y="32248"/>
                        <a:pt x="17136" y="32826"/>
                      </a:cubicBezTo>
                      <a:cubicBezTo>
                        <a:pt x="17136" y="32704"/>
                        <a:pt x="17167" y="32613"/>
                        <a:pt x="17197" y="32492"/>
                      </a:cubicBezTo>
                      <a:cubicBezTo>
                        <a:pt x="17197" y="32400"/>
                        <a:pt x="17288" y="32340"/>
                        <a:pt x="17349" y="32248"/>
                      </a:cubicBezTo>
                      <a:cubicBezTo>
                        <a:pt x="17471" y="32005"/>
                        <a:pt x="17592" y="31732"/>
                        <a:pt x="17714" y="31489"/>
                      </a:cubicBezTo>
                      <a:cubicBezTo>
                        <a:pt x="17957" y="30972"/>
                        <a:pt x="18200" y="30456"/>
                        <a:pt x="18443" y="29970"/>
                      </a:cubicBezTo>
                      <a:cubicBezTo>
                        <a:pt x="18899" y="28937"/>
                        <a:pt x="19294" y="27873"/>
                        <a:pt x="19689" y="26840"/>
                      </a:cubicBezTo>
                      <a:cubicBezTo>
                        <a:pt x="19932" y="26233"/>
                        <a:pt x="20114" y="25625"/>
                        <a:pt x="20205" y="25017"/>
                      </a:cubicBezTo>
                      <a:cubicBezTo>
                        <a:pt x="20205" y="24958"/>
                        <a:pt x="20166" y="24911"/>
                        <a:pt x="20131" y="24911"/>
                      </a:cubicBezTo>
                      <a:cubicBezTo>
                        <a:pt x="20112" y="24911"/>
                        <a:pt x="20094" y="24925"/>
                        <a:pt x="20084" y="24957"/>
                      </a:cubicBezTo>
                      <a:cubicBezTo>
                        <a:pt x="19841" y="25473"/>
                        <a:pt x="19658" y="25990"/>
                        <a:pt x="19476" y="26506"/>
                      </a:cubicBezTo>
                      <a:cubicBezTo>
                        <a:pt x="19294" y="27053"/>
                        <a:pt x="19111" y="27569"/>
                        <a:pt x="18899" y="28086"/>
                      </a:cubicBezTo>
                      <a:cubicBezTo>
                        <a:pt x="18504" y="29149"/>
                        <a:pt x="18048" y="30152"/>
                        <a:pt x="17562" y="31185"/>
                      </a:cubicBezTo>
                      <a:lnTo>
                        <a:pt x="17288" y="31702"/>
                      </a:lnTo>
                      <a:cubicBezTo>
                        <a:pt x="17501" y="30243"/>
                        <a:pt x="17653" y="28754"/>
                        <a:pt x="17774" y="27266"/>
                      </a:cubicBezTo>
                      <a:cubicBezTo>
                        <a:pt x="17866" y="25777"/>
                        <a:pt x="17926" y="24258"/>
                        <a:pt x="17926" y="22708"/>
                      </a:cubicBezTo>
                      <a:cubicBezTo>
                        <a:pt x="17926" y="22708"/>
                        <a:pt x="17926" y="22678"/>
                        <a:pt x="17926" y="22678"/>
                      </a:cubicBezTo>
                      <a:cubicBezTo>
                        <a:pt x="18534" y="20764"/>
                        <a:pt x="19385" y="18941"/>
                        <a:pt x="20479" y="17239"/>
                      </a:cubicBezTo>
                      <a:cubicBezTo>
                        <a:pt x="21025" y="16419"/>
                        <a:pt x="21603" y="15599"/>
                        <a:pt x="22271" y="14839"/>
                      </a:cubicBezTo>
                      <a:cubicBezTo>
                        <a:pt x="22848" y="14080"/>
                        <a:pt x="23578" y="13442"/>
                        <a:pt x="24368" y="12925"/>
                      </a:cubicBezTo>
                      <a:cubicBezTo>
                        <a:pt x="24793" y="12652"/>
                        <a:pt x="25249" y="12439"/>
                        <a:pt x="25735" y="12317"/>
                      </a:cubicBezTo>
                      <a:lnTo>
                        <a:pt x="25735" y="12317"/>
                      </a:lnTo>
                      <a:cubicBezTo>
                        <a:pt x="25218" y="12591"/>
                        <a:pt x="24732" y="12895"/>
                        <a:pt x="24276" y="13259"/>
                      </a:cubicBezTo>
                      <a:cubicBezTo>
                        <a:pt x="23942" y="13533"/>
                        <a:pt x="23638" y="13836"/>
                        <a:pt x="23335" y="14171"/>
                      </a:cubicBezTo>
                      <a:cubicBezTo>
                        <a:pt x="23183" y="14323"/>
                        <a:pt x="23031" y="14505"/>
                        <a:pt x="22909" y="14657"/>
                      </a:cubicBezTo>
                      <a:cubicBezTo>
                        <a:pt x="22757" y="14839"/>
                        <a:pt x="22666" y="14991"/>
                        <a:pt x="22575" y="15204"/>
                      </a:cubicBezTo>
                      <a:cubicBezTo>
                        <a:pt x="22553" y="15248"/>
                        <a:pt x="22612" y="15276"/>
                        <a:pt x="22657" y="15276"/>
                      </a:cubicBezTo>
                      <a:cubicBezTo>
                        <a:pt x="22674" y="15276"/>
                        <a:pt x="22688" y="15273"/>
                        <a:pt x="22696" y="15264"/>
                      </a:cubicBezTo>
                      <a:cubicBezTo>
                        <a:pt x="22848" y="15113"/>
                        <a:pt x="23000" y="14930"/>
                        <a:pt x="23122" y="14778"/>
                      </a:cubicBezTo>
                      <a:cubicBezTo>
                        <a:pt x="23274" y="14626"/>
                        <a:pt x="23395" y="14444"/>
                        <a:pt x="23547" y="14323"/>
                      </a:cubicBezTo>
                      <a:cubicBezTo>
                        <a:pt x="23851" y="13988"/>
                        <a:pt x="24155" y="13715"/>
                        <a:pt x="24489" y="13442"/>
                      </a:cubicBezTo>
                      <a:cubicBezTo>
                        <a:pt x="25127" y="12955"/>
                        <a:pt x="25796" y="12530"/>
                        <a:pt x="26525" y="12196"/>
                      </a:cubicBezTo>
                      <a:close/>
                      <a:moveTo>
                        <a:pt x="13521" y="590"/>
                      </a:moveTo>
                      <a:cubicBezTo>
                        <a:pt x="13521" y="681"/>
                        <a:pt x="13551" y="741"/>
                        <a:pt x="13551" y="833"/>
                      </a:cubicBezTo>
                      <a:cubicBezTo>
                        <a:pt x="13582" y="985"/>
                        <a:pt x="13612" y="1167"/>
                        <a:pt x="13642" y="1349"/>
                      </a:cubicBezTo>
                      <a:lnTo>
                        <a:pt x="13855" y="2413"/>
                      </a:lnTo>
                      <a:cubicBezTo>
                        <a:pt x="13916" y="2747"/>
                        <a:pt x="13977" y="3111"/>
                        <a:pt x="14068" y="3446"/>
                      </a:cubicBezTo>
                      <a:cubicBezTo>
                        <a:pt x="14098" y="3810"/>
                        <a:pt x="14189" y="4175"/>
                        <a:pt x="14341" y="4509"/>
                      </a:cubicBezTo>
                      <a:cubicBezTo>
                        <a:pt x="14354" y="4547"/>
                        <a:pt x="14383" y="4564"/>
                        <a:pt x="14412" y="4564"/>
                      </a:cubicBezTo>
                      <a:cubicBezTo>
                        <a:pt x="14452" y="4564"/>
                        <a:pt x="14493" y="4532"/>
                        <a:pt x="14493" y="4479"/>
                      </a:cubicBezTo>
                      <a:cubicBezTo>
                        <a:pt x="14493" y="4144"/>
                        <a:pt x="14432" y="3780"/>
                        <a:pt x="14341" y="3446"/>
                      </a:cubicBezTo>
                      <a:cubicBezTo>
                        <a:pt x="14280" y="3051"/>
                        <a:pt x="14220" y="2716"/>
                        <a:pt x="14159" y="2352"/>
                      </a:cubicBezTo>
                      <a:lnTo>
                        <a:pt x="13977" y="1380"/>
                      </a:lnTo>
                      <a:lnTo>
                        <a:pt x="13977" y="1380"/>
                      </a:lnTo>
                      <a:cubicBezTo>
                        <a:pt x="14189" y="2018"/>
                        <a:pt x="14402" y="2656"/>
                        <a:pt x="14584" y="3294"/>
                      </a:cubicBezTo>
                      <a:cubicBezTo>
                        <a:pt x="14918" y="4357"/>
                        <a:pt x="15222" y="5451"/>
                        <a:pt x="15526" y="6514"/>
                      </a:cubicBezTo>
                      <a:cubicBezTo>
                        <a:pt x="16073" y="8671"/>
                        <a:pt x="16498" y="10859"/>
                        <a:pt x="16833" y="13047"/>
                      </a:cubicBezTo>
                      <a:cubicBezTo>
                        <a:pt x="17167" y="15264"/>
                        <a:pt x="17379" y="17482"/>
                        <a:pt x="17501" y="19700"/>
                      </a:cubicBezTo>
                      <a:cubicBezTo>
                        <a:pt x="17592" y="21918"/>
                        <a:pt x="17592" y="24136"/>
                        <a:pt x="17471" y="26354"/>
                      </a:cubicBezTo>
                      <a:cubicBezTo>
                        <a:pt x="17349" y="28451"/>
                        <a:pt x="17136" y="30486"/>
                        <a:pt x="16802" y="32552"/>
                      </a:cubicBezTo>
                      <a:cubicBezTo>
                        <a:pt x="16772" y="32066"/>
                        <a:pt x="16741" y="31550"/>
                        <a:pt x="16711" y="31064"/>
                      </a:cubicBezTo>
                      <a:cubicBezTo>
                        <a:pt x="16711" y="30699"/>
                        <a:pt x="16681" y="30334"/>
                        <a:pt x="16681" y="29970"/>
                      </a:cubicBezTo>
                      <a:cubicBezTo>
                        <a:pt x="16681" y="29605"/>
                        <a:pt x="16650" y="29241"/>
                        <a:pt x="16620" y="28876"/>
                      </a:cubicBezTo>
                      <a:cubicBezTo>
                        <a:pt x="16620" y="28827"/>
                        <a:pt x="16576" y="28796"/>
                        <a:pt x="16531" y="28796"/>
                      </a:cubicBezTo>
                      <a:cubicBezTo>
                        <a:pt x="16492" y="28796"/>
                        <a:pt x="16452" y="28819"/>
                        <a:pt x="16438" y="28876"/>
                      </a:cubicBezTo>
                      <a:cubicBezTo>
                        <a:pt x="16316" y="29605"/>
                        <a:pt x="16316" y="30334"/>
                        <a:pt x="16377" y="31064"/>
                      </a:cubicBezTo>
                      <a:cubicBezTo>
                        <a:pt x="16407" y="31702"/>
                        <a:pt x="16468" y="32309"/>
                        <a:pt x="16559" y="32947"/>
                      </a:cubicBezTo>
                      <a:cubicBezTo>
                        <a:pt x="15860" y="31276"/>
                        <a:pt x="15374" y="29575"/>
                        <a:pt x="15040" y="27813"/>
                      </a:cubicBezTo>
                      <a:cubicBezTo>
                        <a:pt x="14675" y="25807"/>
                        <a:pt x="14432" y="23802"/>
                        <a:pt x="14311" y="21766"/>
                      </a:cubicBezTo>
                      <a:cubicBezTo>
                        <a:pt x="14189" y="19640"/>
                        <a:pt x="14129" y="17543"/>
                        <a:pt x="14037" y="15416"/>
                      </a:cubicBezTo>
                      <a:lnTo>
                        <a:pt x="13825" y="8368"/>
                      </a:lnTo>
                      <a:cubicBezTo>
                        <a:pt x="13734" y="5998"/>
                        <a:pt x="13673" y="3658"/>
                        <a:pt x="13551" y="1319"/>
                      </a:cubicBezTo>
                      <a:cubicBezTo>
                        <a:pt x="13551" y="1076"/>
                        <a:pt x="13521" y="863"/>
                        <a:pt x="13521" y="620"/>
                      </a:cubicBezTo>
                      <a:lnTo>
                        <a:pt x="13521" y="590"/>
                      </a:lnTo>
                      <a:close/>
                      <a:moveTo>
                        <a:pt x="639" y="15842"/>
                      </a:moveTo>
                      <a:lnTo>
                        <a:pt x="639" y="15842"/>
                      </a:lnTo>
                      <a:cubicBezTo>
                        <a:pt x="1520" y="16328"/>
                        <a:pt x="2370" y="16875"/>
                        <a:pt x="3130" y="17543"/>
                      </a:cubicBezTo>
                      <a:cubicBezTo>
                        <a:pt x="4011" y="18303"/>
                        <a:pt x="4831" y="19153"/>
                        <a:pt x="5591" y="20035"/>
                      </a:cubicBezTo>
                      <a:lnTo>
                        <a:pt x="6229" y="20794"/>
                      </a:lnTo>
                      <a:cubicBezTo>
                        <a:pt x="6351" y="20916"/>
                        <a:pt x="6472" y="21068"/>
                        <a:pt x="6563" y="21189"/>
                      </a:cubicBezTo>
                      <a:cubicBezTo>
                        <a:pt x="6685" y="21311"/>
                        <a:pt x="6806" y="21432"/>
                        <a:pt x="6928" y="21554"/>
                      </a:cubicBezTo>
                      <a:cubicBezTo>
                        <a:pt x="6950" y="21576"/>
                        <a:pt x="6976" y="21586"/>
                        <a:pt x="7001" y="21586"/>
                      </a:cubicBezTo>
                      <a:cubicBezTo>
                        <a:pt x="7080" y="21586"/>
                        <a:pt x="7156" y="21494"/>
                        <a:pt x="7110" y="21402"/>
                      </a:cubicBezTo>
                      <a:cubicBezTo>
                        <a:pt x="6958" y="21128"/>
                        <a:pt x="6776" y="20885"/>
                        <a:pt x="6563" y="20642"/>
                      </a:cubicBezTo>
                      <a:cubicBezTo>
                        <a:pt x="6381" y="20430"/>
                        <a:pt x="6168" y="20186"/>
                        <a:pt x="5986" y="19974"/>
                      </a:cubicBezTo>
                      <a:cubicBezTo>
                        <a:pt x="5591" y="19518"/>
                        <a:pt x="5196" y="19062"/>
                        <a:pt x="4771" y="18637"/>
                      </a:cubicBezTo>
                      <a:cubicBezTo>
                        <a:pt x="3950" y="17756"/>
                        <a:pt x="3069" y="16996"/>
                        <a:pt x="2097" y="16358"/>
                      </a:cubicBezTo>
                      <a:cubicBezTo>
                        <a:pt x="1854" y="16206"/>
                        <a:pt x="1641" y="16054"/>
                        <a:pt x="1398" y="15933"/>
                      </a:cubicBezTo>
                      <a:lnTo>
                        <a:pt x="1398" y="15933"/>
                      </a:lnTo>
                      <a:cubicBezTo>
                        <a:pt x="1702" y="16054"/>
                        <a:pt x="2006" y="16146"/>
                        <a:pt x="2310" y="16267"/>
                      </a:cubicBezTo>
                      <a:cubicBezTo>
                        <a:pt x="3008" y="16541"/>
                        <a:pt x="3677" y="16844"/>
                        <a:pt x="4345" y="17179"/>
                      </a:cubicBezTo>
                      <a:cubicBezTo>
                        <a:pt x="5682" y="17877"/>
                        <a:pt x="6928" y="18758"/>
                        <a:pt x="8052" y="19761"/>
                      </a:cubicBezTo>
                      <a:cubicBezTo>
                        <a:pt x="8356" y="20065"/>
                        <a:pt x="8660" y="20338"/>
                        <a:pt x="8933" y="20642"/>
                      </a:cubicBezTo>
                      <a:cubicBezTo>
                        <a:pt x="9237" y="20946"/>
                        <a:pt x="9510" y="21280"/>
                        <a:pt x="9814" y="21584"/>
                      </a:cubicBezTo>
                      <a:cubicBezTo>
                        <a:pt x="9966" y="22222"/>
                        <a:pt x="10179" y="22830"/>
                        <a:pt x="10361" y="23437"/>
                      </a:cubicBezTo>
                      <a:cubicBezTo>
                        <a:pt x="11212" y="25959"/>
                        <a:pt x="12397" y="28359"/>
                        <a:pt x="13855" y="30577"/>
                      </a:cubicBezTo>
                      <a:cubicBezTo>
                        <a:pt x="14129" y="30942"/>
                        <a:pt x="14402" y="31337"/>
                        <a:pt x="14675" y="31732"/>
                      </a:cubicBezTo>
                      <a:cubicBezTo>
                        <a:pt x="14524" y="31580"/>
                        <a:pt x="14341" y="31398"/>
                        <a:pt x="14189" y="31246"/>
                      </a:cubicBezTo>
                      <a:cubicBezTo>
                        <a:pt x="13369" y="30425"/>
                        <a:pt x="12609" y="29544"/>
                        <a:pt x="11941" y="28633"/>
                      </a:cubicBezTo>
                      <a:cubicBezTo>
                        <a:pt x="11546" y="28086"/>
                        <a:pt x="11181" y="27539"/>
                        <a:pt x="10847" y="26992"/>
                      </a:cubicBezTo>
                      <a:cubicBezTo>
                        <a:pt x="10829" y="26956"/>
                        <a:pt x="10802" y="26941"/>
                        <a:pt x="10776" y="26941"/>
                      </a:cubicBezTo>
                      <a:cubicBezTo>
                        <a:pt x="10714" y="26941"/>
                        <a:pt x="10653" y="27020"/>
                        <a:pt x="10695" y="27083"/>
                      </a:cubicBezTo>
                      <a:cubicBezTo>
                        <a:pt x="11759" y="29180"/>
                        <a:pt x="13247" y="31033"/>
                        <a:pt x="15070" y="32552"/>
                      </a:cubicBezTo>
                      <a:lnTo>
                        <a:pt x="15222" y="32704"/>
                      </a:lnTo>
                      <a:cubicBezTo>
                        <a:pt x="14827" y="32522"/>
                        <a:pt x="14432" y="32309"/>
                        <a:pt x="14068" y="32097"/>
                      </a:cubicBezTo>
                      <a:cubicBezTo>
                        <a:pt x="13278" y="31610"/>
                        <a:pt x="12549" y="31033"/>
                        <a:pt x="11911" y="30365"/>
                      </a:cubicBezTo>
                      <a:cubicBezTo>
                        <a:pt x="11887" y="30333"/>
                        <a:pt x="11859" y="30320"/>
                        <a:pt x="11833" y="30320"/>
                      </a:cubicBezTo>
                      <a:cubicBezTo>
                        <a:pt x="11757" y="30320"/>
                        <a:pt x="11691" y="30427"/>
                        <a:pt x="11759" y="30517"/>
                      </a:cubicBezTo>
                      <a:cubicBezTo>
                        <a:pt x="12397" y="31246"/>
                        <a:pt x="13096" y="31853"/>
                        <a:pt x="13885" y="32370"/>
                      </a:cubicBezTo>
                      <a:cubicBezTo>
                        <a:pt x="14311" y="32643"/>
                        <a:pt x="14706" y="32856"/>
                        <a:pt x="15162" y="33069"/>
                      </a:cubicBezTo>
                      <a:cubicBezTo>
                        <a:pt x="15344" y="33160"/>
                        <a:pt x="15526" y="33221"/>
                        <a:pt x="15708" y="33312"/>
                      </a:cubicBezTo>
                      <a:lnTo>
                        <a:pt x="15344" y="33251"/>
                      </a:lnTo>
                      <a:cubicBezTo>
                        <a:pt x="14827" y="33008"/>
                        <a:pt x="14341" y="32765"/>
                        <a:pt x="13855" y="32492"/>
                      </a:cubicBezTo>
                      <a:cubicBezTo>
                        <a:pt x="13369" y="32218"/>
                        <a:pt x="12913" y="31884"/>
                        <a:pt x="12457" y="31519"/>
                      </a:cubicBezTo>
                      <a:cubicBezTo>
                        <a:pt x="12452" y="31513"/>
                        <a:pt x="12445" y="31511"/>
                        <a:pt x="12438" y="31511"/>
                      </a:cubicBezTo>
                      <a:cubicBezTo>
                        <a:pt x="12407" y="31511"/>
                        <a:pt x="12372" y="31555"/>
                        <a:pt x="12397" y="31580"/>
                      </a:cubicBezTo>
                      <a:cubicBezTo>
                        <a:pt x="13004" y="32248"/>
                        <a:pt x="13734" y="32795"/>
                        <a:pt x="14554" y="33160"/>
                      </a:cubicBezTo>
                      <a:cubicBezTo>
                        <a:pt x="13703" y="32978"/>
                        <a:pt x="12883" y="32735"/>
                        <a:pt x="12093" y="32400"/>
                      </a:cubicBezTo>
                      <a:cubicBezTo>
                        <a:pt x="10483" y="31732"/>
                        <a:pt x="8994" y="30820"/>
                        <a:pt x="7687" y="29666"/>
                      </a:cubicBezTo>
                      <a:cubicBezTo>
                        <a:pt x="6381" y="28511"/>
                        <a:pt x="5226" y="27205"/>
                        <a:pt x="4285" y="25716"/>
                      </a:cubicBezTo>
                      <a:cubicBezTo>
                        <a:pt x="3312" y="24258"/>
                        <a:pt x="2522" y="22678"/>
                        <a:pt x="1915" y="21068"/>
                      </a:cubicBezTo>
                      <a:cubicBezTo>
                        <a:pt x="1398" y="19670"/>
                        <a:pt x="942" y="18242"/>
                        <a:pt x="608" y="16814"/>
                      </a:cubicBezTo>
                      <a:lnTo>
                        <a:pt x="608" y="16814"/>
                      </a:lnTo>
                      <a:cubicBezTo>
                        <a:pt x="669" y="16966"/>
                        <a:pt x="760" y="17118"/>
                        <a:pt x="821" y="17270"/>
                      </a:cubicBezTo>
                      <a:cubicBezTo>
                        <a:pt x="973" y="17543"/>
                        <a:pt x="1155" y="17786"/>
                        <a:pt x="1337" y="18060"/>
                      </a:cubicBezTo>
                      <a:cubicBezTo>
                        <a:pt x="1520" y="18333"/>
                        <a:pt x="1732" y="18546"/>
                        <a:pt x="1975" y="18758"/>
                      </a:cubicBezTo>
                      <a:cubicBezTo>
                        <a:pt x="2000" y="18791"/>
                        <a:pt x="2028" y="18804"/>
                        <a:pt x="2055" y="18804"/>
                      </a:cubicBezTo>
                      <a:cubicBezTo>
                        <a:pt x="2130" y="18804"/>
                        <a:pt x="2194" y="18704"/>
                        <a:pt x="2127" y="18637"/>
                      </a:cubicBezTo>
                      <a:cubicBezTo>
                        <a:pt x="1975" y="18364"/>
                        <a:pt x="1793" y="18151"/>
                        <a:pt x="1611" y="17877"/>
                      </a:cubicBezTo>
                      <a:cubicBezTo>
                        <a:pt x="1429" y="17634"/>
                        <a:pt x="1246" y="17391"/>
                        <a:pt x="1094" y="17118"/>
                      </a:cubicBezTo>
                      <a:cubicBezTo>
                        <a:pt x="942" y="16875"/>
                        <a:pt x="821" y="16601"/>
                        <a:pt x="699" y="16358"/>
                      </a:cubicBezTo>
                      <a:lnTo>
                        <a:pt x="699" y="16358"/>
                      </a:lnTo>
                      <a:cubicBezTo>
                        <a:pt x="1611" y="17361"/>
                        <a:pt x="2553" y="18333"/>
                        <a:pt x="3464" y="19366"/>
                      </a:cubicBezTo>
                      <a:cubicBezTo>
                        <a:pt x="4558" y="20581"/>
                        <a:pt x="5621" y="21858"/>
                        <a:pt x="6654" y="23134"/>
                      </a:cubicBezTo>
                      <a:lnTo>
                        <a:pt x="7505" y="24227"/>
                      </a:lnTo>
                      <a:cubicBezTo>
                        <a:pt x="7657" y="24410"/>
                        <a:pt x="7809" y="24592"/>
                        <a:pt x="7930" y="24744"/>
                      </a:cubicBezTo>
                      <a:lnTo>
                        <a:pt x="8174" y="25048"/>
                      </a:lnTo>
                      <a:cubicBezTo>
                        <a:pt x="8234" y="25108"/>
                        <a:pt x="8325" y="25200"/>
                        <a:pt x="8417" y="25291"/>
                      </a:cubicBezTo>
                      <a:cubicBezTo>
                        <a:pt x="8433" y="25302"/>
                        <a:pt x="8452" y="25307"/>
                        <a:pt x="8471" y="25307"/>
                      </a:cubicBezTo>
                      <a:cubicBezTo>
                        <a:pt x="8556" y="25307"/>
                        <a:pt x="8648" y="25208"/>
                        <a:pt x="8599" y="25108"/>
                      </a:cubicBezTo>
                      <a:cubicBezTo>
                        <a:pt x="8568" y="25017"/>
                        <a:pt x="8508" y="24926"/>
                        <a:pt x="8477" y="24835"/>
                      </a:cubicBezTo>
                      <a:cubicBezTo>
                        <a:pt x="8417" y="24744"/>
                        <a:pt x="8356" y="24683"/>
                        <a:pt x="8295" y="24592"/>
                      </a:cubicBezTo>
                      <a:cubicBezTo>
                        <a:pt x="8174" y="24440"/>
                        <a:pt x="8022" y="24258"/>
                        <a:pt x="7900" y="24106"/>
                      </a:cubicBezTo>
                      <a:cubicBezTo>
                        <a:pt x="7657" y="23772"/>
                        <a:pt x="7384" y="23437"/>
                        <a:pt x="7140" y="23134"/>
                      </a:cubicBezTo>
                      <a:cubicBezTo>
                        <a:pt x="6624" y="22465"/>
                        <a:pt x="6107" y="21827"/>
                        <a:pt x="5561" y="21189"/>
                      </a:cubicBezTo>
                      <a:cubicBezTo>
                        <a:pt x="4497" y="19943"/>
                        <a:pt x="3403" y="18728"/>
                        <a:pt x="2279" y="17513"/>
                      </a:cubicBezTo>
                      <a:cubicBezTo>
                        <a:pt x="1763" y="16936"/>
                        <a:pt x="1216" y="16389"/>
                        <a:pt x="639" y="15842"/>
                      </a:cubicBezTo>
                      <a:close/>
                      <a:moveTo>
                        <a:pt x="22360" y="32493"/>
                      </a:moveTo>
                      <a:cubicBezTo>
                        <a:pt x="23605" y="32493"/>
                        <a:pt x="24847" y="32629"/>
                        <a:pt x="26069" y="32917"/>
                      </a:cubicBezTo>
                      <a:cubicBezTo>
                        <a:pt x="26494" y="33008"/>
                        <a:pt x="26920" y="33130"/>
                        <a:pt x="27345" y="33251"/>
                      </a:cubicBezTo>
                      <a:cubicBezTo>
                        <a:pt x="27618" y="33342"/>
                        <a:pt x="27892" y="33433"/>
                        <a:pt x="28165" y="33525"/>
                      </a:cubicBezTo>
                      <a:lnTo>
                        <a:pt x="28013" y="33585"/>
                      </a:lnTo>
                      <a:cubicBezTo>
                        <a:pt x="27960" y="33578"/>
                        <a:pt x="27909" y="33574"/>
                        <a:pt x="27859" y="33574"/>
                      </a:cubicBezTo>
                      <a:cubicBezTo>
                        <a:pt x="27710" y="33574"/>
                        <a:pt x="27573" y="33608"/>
                        <a:pt x="27436" y="33676"/>
                      </a:cubicBezTo>
                      <a:lnTo>
                        <a:pt x="26859" y="33737"/>
                      </a:lnTo>
                      <a:cubicBezTo>
                        <a:pt x="26494" y="33798"/>
                        <a:pt x="26099" y="33828"/>
                        <a:pt x="25735" y="33859"/>
                      </a:cubicBezTo>
                      <a:cubicBezTo>
                        <a:pt x="25340" y="33889"/>
                        <a:pt x="24952" y="33904"/>
                        <a:pt x="24565" y="33904"/>
                      </a:cubicBezTo>
                      <a:cubicBezTo>
                        <a:pt x="24178" y="33904"/>
                        <a:pt x="23790" y="33889"/>
                        <a:pt x="23395" y="33859"/>
                      </a:cubicBezTo>
                      <a:cubicBezTo>
                        <a:pt x="23274" y="33859"/>
                        <a:pt x="23243" y="34071"/>
                        <a:pt x="23395" y="34102"/>
                      </a:cubicBezTo>
                      <a:cubicBezTo>
                        <a:pt x="23988" y="34170"/>
                        <a:pt x="24580" y="34204"/>
                        <a:pt x="25173" y="34204"/>
                      </a:cubicBezTo>
                      <a:cubicBezTo>
                        <a:pt x="25370" y="34204"/>
                        <a:pt x="25568" y="34201"/>
                        <a:pt x="25765" y="34193"/>
                      </a:cubicBezTo>
                      <a:cubicBezTo>
                        <a:pt x="26130" y="34193"/>
                        <a:pt x="26464" y="34163"/>
                        <a:pt x="26829" y="34132"/>
                      </a:cubicBezTo>
                      <a:lnTo>
                        <a:pt x="26829" y="34132"/>
                      </a:lnTo>
                      <a:lnTo>
                        <a:pt x="26403" y="34284"/>
                      </a:lnTo>
                      <a:cubicBezTo>
                        <a:pt x="25613" y="34527"/>
                        <a:pt x="24823" y="34709"/>
                        <a:pt x="24033" y="34801"/>
                      </a:cubicBezTo>
                      <a:cubicBezTo>
                        <a:pt x="23420" y="34882"/>
                        <a:pt x="22802" y="34923"/>
                        <a:pt x="22185" y="34923"/>
                      </a:cubicBezTo>
                      <a:cubicBezTo>
                        <a:pt x="21182" y="34923"/>
                        <a:pt x="20181" y="34814"/>
                        <a:pt x="19202" y="34588"/>
                      </a:cubicBezTo>
                      <a:cubicBezTo>
                        <a:pt x="18473" y="34406"/>
                        <a:pt x="17774" y="34193"/>
                        <a:pt x="17076" y="33919"/>
                      </a:cubicBezTo>
                      <a:lnTo>
                        <a:pt x="17349" y="33859"/>
                      </a:lnTo>
                      <a:lnTo>
                        <a:pt x="17683" y="33919"/>
                      </a:lnTo>
                      <a:cubicBezTo>
                        <a:pt x="18078" y="33980"/>
                        <a:pt x="18413" y="34041"/>
                        <a:pt x="18807" y="34071"/>
                      </a:cubicBezTo>
                      <a:cubicBezTo>
                        <a:pt x="19172" y="34102"/>
                        <a:pt x="19537" y="34102"/>
                        <a:pt x="19901" y="34102"/>
                      </a:cubicBezTo>
                      <a:cubicBezTo>
                        <a:pt x="20000" y="34109"/>
                        <a:pt x="20097" y="34113"/>
                        <a:pt x="20193" y="34113"/>
                      </a:cubicBezTo>
                      <a:cubicBezTo>
                        <a:pt x="20480" y="34113"/>
                        <a:pt x="20760" y="34079"/>
                        <a:pt x="21056" y="34011"/>
                      </a:cubicBezTo>
                      <a:cubicBezTo>
                        <a:pt x="21147" y="33980"/>
                        <a:pt x="21147" y="33859"/>
                        <a:pt x="21056" y="33828"/>
                      </a:cubicBezTo>
                      <a:cubicBezTo>
                        <a:pt x="20691" y="33768"/>
                        <a:pt x="20327" y="33768"/>
                        <a:pt x="19962" y="33768"/>
                      </a:cubicBezTo>
                      <a:cubicBezTo>
                        <a:pt x="19597" y="33768"/>
                        <a:pt x="19233" y="33768"/>
                        <a:pt x="18868" y="33707"/>
                      </a:cubicBezTo>
                      <a:cubicBezTo>
                        <a:pt x="18686" y="33707"/>
                        <a:pt x="18504" y="33676"/>
                        <a:pt x="18352" y="33676"/>
                      </a:cubicBezTo>
                      <a:cubicBezTo>
                        <a:pt x="18929" y="33555"/>
                        <a:pt x="19537" y="33494"/>
                        <a:pt x="20144" y="33433"/>
                      </a:cubicBezTo>
                      <a:cubicBezTo>
                        <a:pt x="20661" y="33403"/>
                        <a:pt x="21177" y="33373"/>
                        <a:pt x="21694" y="33373"/>
                      </a:cubicBezTo>
                      <a:lnTo>
                        <a:pt x="22453" y="33373"/>
                      </a:lnTo>
                      <a:cubicBezTo>
                        <a:pt x="22590" y="33388"/>
                        <a:pt x="22727" y="33395"/>
                        <a:pt x="22860" y="33395"/>
                      </a:cubicBezTo>
                      <a:cubicBezTo>
                        <a:pt x="22993" y="33395"/>
                        <a:pt x="23122" y="33388"/>
                        <a:pt x="23243" y="33373"/>
                      </a:cubicBezTo>
                      <a:cubicBezTo>
                        <a:pt x="23335" y="33373"/>
                        <a:pt x="23335" y="33251"/>
                        <a:pt x="23243" y="33251"/>
                      </a:cubicBezTo>
                      <a:cubicBezTo>
                        <a:pt x="23000" y="33160"/>
                        <a:pt x="22757" y="33130"/>
                        <a:pt x="22484" y="33130"/>
                      </a:cubicBezTo>
                      <a:cubicBezTo>
                        <a:pt x="22241" y="33099"/>
                        <a:pt x="21967" y="33099"/>
                        <a:pt x="21694" y="33099"/>
                      </a:cubicBezTo>
                      <a:cubicBezTo>
                        <a:pt x="21177" y="33099"/>
                        <a:pt x="20661" y="33099"/>
                        <a:pt x="20114" y="33160"/>
                      </a:cubicBezTo>
                      <a:cubicBezTo>
                        <a:pt x="19263" y="33221"/>
                        <a:pt x="18413" y="33342"/>
                        <a:pt x="17562" y="33555"/>
                      </a:cubicBezTo>
                      <a:lnTo>
                        <a:pt x="17319" y="33525"/>
                      </a:lnTo>
                      <a:cubicBezTo>
                        <a:pt x="17319" y="33494"/>
                        <a:pt x="17319" y="33464"/>
                        <a:pt x="17288" y="33464"/>
                      </a:cubicBezTo>
                      <a:cubicBezTo>
                        <a:pt x="17531" y="33312"/>
                        <a:pt x="17744" y="33190"/>
                        <a:pt x="17957" y="33038"/>
                      </a:cubicBezTo>
                      <a:cubicBezTo>
                        <a:pt x="19051" y="32765"/>
                        <a:pt x="20205" y="32583"/>
                        <a:pt x="21360" y="32522"/>
                      </a:cubicBezTo>
                      <a:cubicBezTo>
                        <a:pt x="21693" y="32503"/>
                        <a:pt x="22027" y="32493"/>
                        <a:pt x="22360" y="32493"/>
                      </a:cubicBezTo>
                      <a:close/>
                      <a:moveTo>
                        <a:pt x="10569" y="33370"/>
                      </a:moveTo>
                      <a:cubicBezTo>
                        <a:pt x="11342" y="33370"/>
                        <a:pt x="12115" y="33411"/>
                        <a:pt x="12883" y="33494"/>
                      </a:cubicBezTo>
                      <a:cubicBezTo>
                        <a:pt x="13642" y="33585"/>
                        <a:pt x="14402" y="33676"/>
                        <a:pt x="15162" y="33828"/>
                      </a:cubicBezTo>
                      <a:cubicBezTo>
                        <a:pt x="15253" y="33828"/>
                        <a:pt x="15313" y="33737"/>
                        <a:pt x="15313" y="33676"/>
                      </a:cubicBezTo>
                      <a:cubicBezTo>
                        <a:pt x="15557" y="33707"/>
                        <a:pt x="15800" y="33707"/>
                        <a:pt x="16073" y="33737"/>
                      </a:cubicBezTo>
                      <a:cubicBezTo>
                        <a:pt x="15891" y="33798"/>
                        <a:pt x="15739" y="33828"/>
                        <a:pt x="15587" y="33859"/>
                      </a:cubicBezTo>
                      <a:cubicBezTo>
                        <a:pt x="15070" y="33980"/>
                        <a:pt x="14584" y="34071"/>
                        <a:pt x="14068" y="34132"/>
                      </a:cubicBezTo>
                      <a:cubicBezTo>
                        <a:pt x="13885" y="34132"/>
                        <a:pt x="13885" y="34375"/>
                        <a:pt x="14068" y="34406"/>
                      </a:cubicBezTo>
                      <a:cubicBezTo>
                        <a:pt x="14584" y="34406"/>
                        <a:pt x="15131" y="34314"/>
                        <a:pt x="15648" y="34223"/>
                      </a:cubicBezTo>
                      <a:cubicBezTo>
                        <a:pt x="15891" y="34163"/>
                        <a:pt x="16134" y="34102"/>
                        <a:pt x="16407" y="34041"/>
                      </a:cubicBezTo>
                      <a:lnTo>
                        <a:pt x="16529" y="33980"/>
                      </a:lnTo>
                      <a:lnTo>
                        <a:pt x="16620" y="34071"/>
                      </a:lnTo>
                      <a:lnTo>
                        <a:pt x="16650" y="34071"/>
                      </a:lnTo>
                      <a:cubicBezTo>
                        <a:pt x="16012" y="34466"/>
                        <a:pt x="15344" y="34770"/>
                        <a:pt x="14645" y="35013"/>
                      </a:cubicBezTo>
                      <a:cubicBezTo>
                        <a:pt x="13855" y="35287"/>
                        <a:pt x="13065" y="35469"/>
                        <a:pt x="12245" y="35560"/>
                      </a:cubicBezTo>
                      <a:cubicBezTo>
                        <a:pt x="11827" y="35606"/>
                        <a:pt x="11409" y="35629"/>
                        <a:pt x="10993" y="35629"/>
                      </a:cubicBezTo>
                      <a:cubicBezTo>
                        <a:pt x="9744" y="35629"/>
                        <a:pt x="8508" y="35423"/>
                        <a:pt x="7323" y="35013"/>
                      </a:cubicBezTo>
                      <a:cubicBezTo>
                        <a:pt x="6746" y="34831"/>
                        <a:pt x="6199" y="34588"/>
                        <a:pt x="5652" y="34314"/>
                      </a:cubicBezTo>
                      <a:lnTo>
                        <a:pt x="5652" y="34314"/>
                      </a:lnTo>
                      <a:cubicBezTo>
                        <a:pt x="6638" y="34528"/>
                        <a:pt x="7623" y="34624"/>
                        <a:pt x="8609" y="34624"/>
                      </a:cubicBezTo>
                      <a:cubicBezTo>
                        <a:pt x="8747" y="34624"/>
                        <a:pt x="8886" y="34622"/>
                        <a:pt x="9024" y="34618"/>
                      </a:cubicBezTo>
                      <a:cubicBezTo>
                        <a:pt x="9237" y="34618"/>
                        <a:pt x="9450" y="34588"/>
                        <a:pt x="9662" y="34558"/>
                      </a:cubicBezTo>
                      <a:cubicBezTo>
                        <a:pt x="9845" y="34558"/>
                        <a:pt x="10057" y="34497"/>
                        <a:pt x="10240" y="34436"/>
                      </a:cubicBezTo>
                      <a:cubicBezTo>
                        <a:pt x="10331" y="34375"/>
                        <a:pt x="10300" y="34284"/>
                        <a:pt x="10209" y="34254"/>
                      </a:cubicBezTo>
                      <a:cubicBezTo>
                        <a:pt x="10118" y="34239"/>
                        <a:pt x="10027" y="34231"/>
                        <a:pt x="9932" y="34231"/>
                      </a:cubicBezTo>
                      <a:cubicBezTo>
                        <a:pt x="9837" y="34231"/>
                        <a:pt x="9738" y="34239"/>
                        <a:pt x="9632" y="34254"/>
                      </a:cubicBezTo>
                      <a:lnTo>
                        <a:pt x="9024" y="34284"/>
                      </a:lnTo>
                      <a:cubicBezTo>
                        <a:pt x="8741" y="34284"/>
                        <a:pt x="8457" y="34298"/>
                        <a:pt x="8183" y="34298"/>
                      </a:cubicBezTo>
                      <a:cubicBezTo>
                        <a:pt x="8045" y="34298"/>
                        <a:pt x="7910" y="34294"/>
                        <a:pt x="7779" y="34284"/>
                      </a:cubicBezTo>
                      <a:cubicBezTo>
                        <a:pt x="7049" y="34254"/>
                        <a:pt x="6320" y="34163"/>
                        <a:pt x="5621" y="34011"/>
                      </a:cubicBezTo>
                      <a:cubicBezTo>
                        <a:pt x="6229" y="33950"/>
                        <a:pt x="6867" y="33919"/>
                        <a:pt x="7475" y="33889"/>
                      </a:cubicBezTo>
                      <a:lnTo>
                        <a:pt x="9267" y="33889"/>
                      </a:lnTo>
                      <a:cubicBezTo>
                        <a:pt x="9330" y="33898"/>
                        <a:pt x="9389" y="33902"/>
                        <a:pt x="9448" y="33902"/>
                      </a:cubicBezTo>
                      <a:cubicBezTo>
                        <a:pt x="9589" y="33902"/>
                        <a:pt x="9725" y="33880"/>
                        <a:pt x="9875" y="33859"/>
                      </a:cubicBezTo>
                      <a:cubicBezTo>
                        <a:pt x="9936" y="33859"/>
                        <a:pt x="9936" y="33737"/>
                        <a:pt x="9875" y="33737"/>
                      </a:cubicBezTo>
                      <a:cubicBezTo>
                        <a:pt x="9662" y="33676"/>
                        <a:pt x="9480" y="33646"/>
                        <a:pt x="9267" y="33646"/>
                      </a:cubicBezTo>
                      <a:cubicBezTo>
                        <a:pt x="9085" y="33646"/>
                        <a:pt x="8903" y="33646"/>
                        <a:pt x="8690" y="33616"/>
                      </a:cubicBezTo>
                      <a:lnTo>
                        <a:pt x="7475" y="33616"/>
                      </a:lnTo>
                      <a:lnTo>
                        <a:pt x="6928" y="33676"/>
                      </a:lnTo>
                      <a:cubicBezTo>
                        <a:pt x="8135" y="33472"/>
                        <a:pt x="9353" y="33370"/>
                        <a:pt x="10569" y="33370"/>
                      </a:cubicBezTo>
                      <a:close/>
                      <a:moveTo>
                        <a:pt x="13646" y="0"/>
                      </a:moveTo>
                      <a:cubicBezTo>
                        <a:pt x="13612" y="0"/>
                        <a:pt x="13579" y="15"/>
                        <a:pt x="13551" y="43"/>
                      </a:cubicBezTo>
                      <a:cubicBezTo>
                        <a:pt x="13491" y="43"/>
                        <a:pt x="13430" y="43"/>
                        <a:pt x="13430" y="73"/>
                      </a:cubicBezTo>
                      <a:cubicBezTo>
                        <a:pt x="13156" y="468"/>
                        <a:pt x="12944" y="863"/>
                        <a:pt x="12792" y="1288"/>
                      </a:cubicBezTo>
                      <a:cubicBezTo>
                        <a:pt x="12579" y="1683"/>
                        <a:pt x="12397" y="2109"/>
                        <a:pt x="12214" y="2534"/>
                      </a:cubicBezTo>
                      <a:cubicBezTo>
                        <a:pt x="11850" y="3354"/>
                        <a:pt x="11516" y="4205"/>
                        <a:pt x="11212" y="5056"/>
                      </a:cubicBezTo>
                      <a:cubicBezTo>
                        <a:pt x="10604" y="6788"/>
                        <a:pt x="10088" y="8550"/>
                        <a:pt x="9662" y="10342"/>
                      </a:cubicBezTo>
                      <a:cubicBezTo>
                        <a:pt x="9571" y="10829"/>
                        <a:pt x="9450" y="11315"/>
                        <a:pt x="9358" y="11831"/>
                      </a:cubicBezTo>
                      <a:cubicBezTo>
                        <a:pt x="9267" y="12257"/>
                        <a:pt x="9176" y="12712"/>
                        <a:pt x="9146" y="13168"/>
                      </a:cubicBezTo>
                      <a:cubicBezTo>
                        <a:pt x="9115" y="13229"/>
                        <a:pt x="9115" y="13290"/>
                        <a:pt x="9085" y="13320"/>
                      </a:cubicBezTo>
                      <a:cubicBezTo>
                        <a:pt x="9055" y="13381"/>
                        <a:pt x="9024" y="13442"/>
                        <a:pt x="9024" y="13502"/>
                      </a:cubicBezTo>
                      <a:cubicBezTo>
                        <a:pt x="8933" y="13533"/>
                        <a:pt x="8903" y="13593"/>
                        <a:pt x="8903" y="13654"/>
                      </a:cubicBezTo>
                      <a:cubicBezTo>
                        <a:pt x="8963" y="13897"/>
                        <a:pt x="9055" y="14140"/>
                        <a:pt x="9237" y="14323"/>
                      </a:cubicBezTo>
                      <a:cubicBezTo>
                        <a:pt x="9389" y="14535"/>
                        <a:pt x="9541" y="14748"/>
                        <a:pt x="9693" y="14961"/>
                      </a:cubicBezTo>
                      <a:cubicBezTo>
                        <a:pt x="9905" y="15234"/>
                        <a:pt x="10118" y="15508"/>
                        <a:pt x="10331" y="15751"/>
                      </a:cubicBezTo>
                      <a:cubicBezTo>
                        <a:pt x="10148" y="15720"/>
                        <a:pt x="9966" y="15690"/>
                        <a:pt x="9814" y="15629"/>
                      </a:cubicBezTo>
                      <a:cubicBezTo>
                        <a:pt x="9662" y="15568"/>
                        <a:pt x="9510" y="15538"/>
                        <a:pt x="9358" y="15447"/>
                      </a:cubicBezTo>
                      <a:cubicBezTo>
                        <a:pt x="9207" y="15386"/>
                        <a:pt x="9055" y="15325"/>
                        <a:pt x="8903" y="15264"/>
                      </a:cubicBezTo>
                      <a:cubicBezTo>
                        <a:pt x="8891" y="15262"/>
                        <a:pt x="8880" y="15261"/>
                        <a:pt x="8870" y="15261"/>
                      </a:cubicBezTo>
                      <a:cubicBezTo>
                        <a:pt x="8742" y="15261"/>
                        <a:pt x="8697" y="15423"/>
                        <a:pt x="8781" y="15508"/>
                      </a:cubicBezTo>
                      <a:cubicBezTo>
                        <a:pt x="8812" y="15538"/>
                        <a:pt x="8842" y="15568"/>
                        <a:pt x="8903" y="15599"/>
                      </a:cubicBezTo>
                      <a:cubicBezTo>
                        <a:pt x="8872" y="16267"/>
                        <a:pt x="8903" y="16936"/>
                        <a:pt x="8994" y="17574"/>
                      </a:cubicBezTo>
                      <a:cubicBezTo>
                        <a:pt x="9085" y="18242"/>
                        <a:pt x="9207" y="18910"/>
                        <a:pt x="9328" y="19579"/>
                      </a:cubicBezTo>
                      <a:cubicBezTo>
                        <a:pt x="9419" y="20035"/>
                        <a:pt x="9510" y="20490"/>
                        <a:pt x="9632" y="20916"/>
                      </a:cubicBezTo>
                      <a:cubicBezTo>
                        <a:pt x="9510" y="20794"/>
                        <a:pt x="9389" y="20673"/>
                        <a:pt x="9298" y="20551"/>
                      </a:cubicBezTo>
                      <a:cubicBezTo>
                        <a:pt x="9024" y="20247"/>
                        <a:pt x="8751" y="19974"/>
                        <a:pt x="8477" y="19700"/>
                      </a:cubicBezTo>
                      <a:cubicBezTo>
                        <a:pt x="6806" y="18120"/>
                        <a:pt x="4831" y="16875"/>
                        <a:pt x="2674" y="16024"/>
                      </a:cubicBezTo>
                      <a:cubicBezTo>
                        <a:pt x="2279" y="15872"/>
                        <a:pt x="1854" y="15720"/>
                        <a:pt x="1429" y="15599"/>
                      </a:cubicBezTo>
                      <a:cubicBezTo>
                        <a:pt x="1034" y="15477"/>
                        <a:pt x="608" y="15386"/>
                        <a:pt x="183" y="15356"/>
                      </a:cubicBezTo>
                      <a:cubicBezTo>
                        <a:pt x="161" y="15334"/>
                        <a:pt x="132" y="15324"/>
                        <a:pt x="103" y="15324"/>
                      </a:cubicBezTo>
                      <a:cubicBezTo>
                        <a:pt x="51" y="15324"/>
                        <a:pt x="1" y="15358"/>
                        <a:pt x="1" y="15416"/>
                      </a:cubicBezTo>
                      <a:cubicBezTo>
                        <a:pt x="61" y="15872"/>
                        <a:pt x="152" y="16297"/>
                        <a:pt x="244" y="16723"/>
                      </a:cubicBezTo>
                      <a:cubicBezTo>
                        <a:pt x="335" y="17179"/>
                        <a:pt x="456" y="17604"/>
                        <a:pt x="578" y="18029"/>
                      </a:cubicBezTo>
                      <a:cubicBezTo>
                        <a:pt x="790" y="18910"/>
                        <a:pt x="1064" y="19761"/>
                        <a:pt x="1368" y="20612"/>
                      </a:cubicBezTo>
                      <a:cubicBezTo>
                        <a:pt x="1945" y="22283"/>
                        <a:pt x="2735" y="23893"/>
                        <a:pt x="3646" y="25443"/>
                      </a:cubicBezTo>
                      <a:cubicBezTo>
                        <a:pt x="4558" y="26962"/>
                        <a:pt x="5682" y="28359"/>
                        <a:pt x="6958" y="29575"/>
                      </a:cubicBezTo>
                      <a:cubicBezTo>
                        <a:pt x="8265" y="30790"/>
                        <a:pt x="9753" y="31793"/>
                        <a:pt x="11394" y="32522"/>
                      </a:cubicBezTo>
                      <a:cubicBezTo>
                        <a:pt x="12002" y="32795"/>
                        <a:pt x="12640" y="33038"/>
                        <a:pt x="13278" y="33221"/>
                      </a:cubicBezTo>
                      <a:cubicBezTo>
                        <a:pt x="12334" y="33098"/>
                        <a:pt x="11385" y="33036"/>
                        <a:pt x="10435" y="33036"/>
                      </a:cubicBezTo>
                      <a:cubicBezTo>
                        <a:pt x="9273" y="33036"/>
                        <a:pt x="8111" y="33128"/>
                        <a:pt x="6958" y="33312"/>
                      </a:cubicBezTo>
                      <a:cubicBezTo>
                        <a:pt x="6199" y="33433"/>
                        <a:pt x="5439" y="33585"/>
                        <a:pt x="4679" y="33768"/>
                      </a:cubicBezTo>
                      <a:cubicBezTo>
                        <a:pt x="4558" y="33828"/>
                        <a:pt x="4528" y="34011"/>
                        <a:pt x="4649" y="34102"/>
                      </a:cubicBezTo>
                      <a:cubicBezTo>
                        <a:pt x="6077" y="35044"/>
                        <a:pt x="7718" y="35682"/>
                        <a:pt x="9419" y="35894"/>
                      </a:cubicBezTo>
                      <a:cubicBezTo>
                        <a:pt x="9936" y="35960"/>
                        <a:pt x="10459" y="35994"/>
                        <a:pt x="10985" y="35994"/>
                      </a:cubicBezTo>
                      <a:cubicBezTo>
                        <a:pt x="12156" y="35994"/>
                        <a:pt x="13339" y="35826"/>
                        <a:pt x="14493" y="35469"/>
                      </a:cubicBezTo>
                      <a:cubicBezTo>
                        <a:pt x="15405" y="35196"/>
                        <a:pt x="16286" y="34801"/>
                        <a:pt x="17106" y="34254"/>
                      </a:cubicBezTo>
                      <a:cubicBezTo>
                        <a:pt x="18413" y="34831"/>
                        <a:pt x="19841" y="35196"/>
                        <a:pt x="21268" y="35256"/>
                      </a:cubicBezTo>
                      <a:cubicBezTo>
                        <a:pt x="21652" y="35291"/>
                        <a:pt x="22036" y="35308"/>
                        <a:pt x="22419" y="35308"/>
                      </a:cubicBezTo>
                      <a:cubicBezTo>
                        <a:pt x="23704" y="35308"/>
                        <a:pt x="24980" y="35114"/>
                        <a:pt x="26221" y="34740"/>
                      </a:cubicBezTo>
                      <a:cubicBezTo>
                        <a:pt x="26677" y="34588"/>
                        <a:pt x="27102" y="34436"/>
                        <a:pt x="27527" y="34254"/>
                      </a:cubicBezTo>
                      <a:cubicBezTo>
                        <a:pt x="27983" y="34102"/>
                        <a:pt x="28408" y="33889"/>
                        <a:pt x="28803" y="33646"/>
                      </a:cubicBezTo>
                      <a:cubicBezTo>
                        <a:pt x="28909" y="33540"/>
                        <a:pt x="28830" y="33295"/>
                        <a:pt x="28687" y="33295"/>
                      </a:cubicBezTo>
                      <a:cubicBezTo>
                        <a:pt x="28667" y="33295"/>
                        <a:pt x="28644" y="33300"/>
                        <a:pt x="28621" y="33312"/>
                      </a:cubicBezTo>
                      <a:lnTo>
                        <a:pt x="28500" y="33342"/>
                      </a:lnTo>
                      <a:cubicBezTo>
                        <a:pt x="28196" y="33221"/>
                        <a:pt x="27892" y="33099"/>
                        <a:pt x="27588" y="33008"/>
                      </a:cubicBezTo>
                      <a:cubicBezTo>
                        <a:pt x="27193" y="32886"/>
                        <a:pt x="26829" y="32765"/>
                        <a:pt x="26434" y="32674"/>
                      </a:cubicBezTo>
                      <a:cubicBezTo>
                        <a:pt x="25644" y="32461"/>
                        <a:pt x="24854" y="32340"/>
                        <a:pt x="24033" y="32248"/>
                      </a:cubicBezTo>
                      <a:cubicBezTo>
                        <a:pt x="23415" y="32178"/>
                        <a:pt x="22796" y="32144"/>
                        <a:pt x="22179" y="32144"/>
                      </a:cubicBezTo>
                      <a:cubicBezTo>
                        <a:pt x="21190" y="32144"/>
                        <a:pt x="20206" y="32232"/>
                        <a:pt x="19233" y="32400"/>
                      </a:cubicBezTo>
                      <a:cubicBezTo>
                        <a:pt x="19051" y="32431"/>
                        <a:pt x="18868" y="32461"/>
                        <a:pt x="18686" y="32522"/>
                      </a:cubicBezTo>
                      <a:cubicBezTo>
                        <a:pt x="19263" y="32066"/>
                        <a:pt x="19810" y="31610"/>
                        <a:pt x="20327" y="31124"/>
                      </a:cubicBezTo>
                      <a:cubicBezTo>
                        <a:pt x="21390" y="30061"/>
                        <a:pt x="22362" y="28846"/>
                        <a:pt x="23183" y="27569"/>
                      </a:cubicBezTo>
                      <a:cubicBezTo>
                        <a:pt x="24033" y="26233"/>
                        <a:pt x="24732" y="24835"/>
                        <a:pt x="25309" y="23346"/>
                      </a:cubicBezTo>
                      <a:cubicBezTo>
                        <a:pt x="25947" y="21645"/>
                        <a:pt x="26434" y="19913"/>
                        <a:pt x="26768" y="18120"/>
                      </a:cubicBezTo>
                      <a:cubicBezTo>
                        <a:pt x="26920" y="17239"/>
                        <a:pt x="27072" y="16358"/>
                        <a:pt x="27193" y="15447"/>
                      </a:cubicBezTo>
                      <a:cubicBezTo>
                        <a:pt x="27284" y="14566"/>
                        <a:pt x="27406" y="13654"/>
                        <a:pt x="27436" y="12743"/>
                      </a:cubicBezTo>
                      <a:cubicBezTo>
                        <a:pt x="27436" y="12530"/>
                        <a:pt x="27467" y="12287"/>
                        <a:pt x="27467" y="12074"/>
                      </a:cubicBezTo>
                      <a:cubicBezTo>
                        <a:pt x="27467" y="11995"/>
                        <a:pt x="27398" y="11916"/>
                        <a:pt x="27321" y="11916"/>
                      </a:cubicBezTo>
                      <a:cubicBezTo>
                        <a:pt x="27309" y="11916"/>
                        <a:pt x="27296" y="11918"/>
                        <a:pt x="27284" y="11922"/>
                      </a:cubicBezTo>
                      <a:cubicBezTo>
                        <a:pt x="27053" y="11884"/>
                        <a:pt x="26823" y="11865"/>
                        <a:pt x="26593" y="11865"/>
                      </a:cubicBezTo>
                      <a:cubicBezTo>
                        <a:pt x="25917" y="11865"/>
                        <a:pt x="25254" y="12030"/>
                        <a:pt x="24641" y="12348"/>
                      </a:cubicBezTo>
                      <a:cubicBezTo>
                        <a:pt x="23790" y="12834"/>
                        <a:pt x="23000" y="13472"/>
                        <a:pt x="22362" y="14201"/>
                      </a:cubicBezTo>
                      <a:cubicBezTo>
                        <a:pt x="20995" y="15751"/>
                        <a:pt x="19841" y="17482"/>
                        <a:pt x="18929" y="19336"/>
                      </a:cubicBezTo>
                      <a:cubicBezTo>
                        <a:pt x="18564" y="20095"/>
                        <a:pt x="18230" y="20855"/>
                        <a:pt x="17957" y="21645"/>
                      </a:cubicBezTo>
                      <a:cubicBezTo>
                        <a:pt x="17957" y="21250"/>
                        <a:pt x="17957" y="20916"/>
                        <a:pt x="17926" y="20551"/>
                      </a:cubicBezTo>
                      <a:cubicBezTo>
                        <a:pt x="17835" y="18303"/>
                        <a:pt x="17653" y="16054"/>
                        <a:pt x="17349" y="13867"/>
                      </a:cubicBezTo>
                      <a:cubicBezTo>
                        <a:pt x="17015" y="11649"/>
                        <a:pt x="16590" y="9431"/>
                        <a:pt x="16043" y="7274"/>
                      </a:cubicBezTo>
                      <a:cubicBezTo>
                        <a:pt x="15526" y="5086"/>
                        <a:pt x="14858" y="2959"/>
                        <a:pt x="14068" y="863"/>
                      </a:cubicBezTo>
                      <a:cubicBezTo>
                        <a:pt x="13977" y="590"/>
                        <a:pt x="13855" y="316"/>
                        <a:pt x="13764" y="73"/>
                      </a:cubicBezTo>
                      <a:cubicBezTo>
                        <a:pt x="13730" y="23"/>
                        <a:pt x="13688" y="0"/>
                        <a:pt x="1364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2170" name="Google Shape;2170;p60"/>
            <p:cNvGrpSpPr/>
            <p:nvPr/>
          </p:nvGrpSpPr>
          <p:grpSpPr>
            <a:xfrm>
              <a:off x="3815668" y="2940100"/>
              <a:ext cx="1224857" cy="1186775"/>
              <a:chOff x="3815668" y="2940100"/>
              <a:chExt cx="1224857" cy="1186775"/>
            </a:xfrm>
          </p:grpSpPr>
          <p:sp>
            <p:nvSpPr>
              <p:cNvPr id="2171" name="Google Shape;2171;p60"/>
              <p:cNvSpPr/>
              <p:nvPr/>
            </p:nvSpPr>
            <p:spPr>
              <a:xfrm>
                <a:off x="3815668" y="4000247"/>
                <a:ext cx="371000" cy="105900"/>
              </a:xfrm>
              <a:custGeom>
                <a:avLst/>
                <a:gdLst/>
                <a:ahLst/>
                <a:cxnLst/>
                <a:rect l="l" t="t" r="r" b="b"/>
                <a:pathLst>
                  <a:path w="14840" h="4236" extrusionOk="0">
                    <a:moveTo>
                      <a:pt x="14735" y="3865"/>
                    </a:moveTo>
                    <a:cubicBezTo>
                      <a:pt x="14418" y="4111"/>
                      <a:pt x="13628" y="4194"/>
                      <a:pt x="12163" y="4222"/>
                    </a:cubicBezTo>
                    <a:cubicBezTo>
                      <a:pt x="10699" y="4250"/>
                      <a:pt x="7722" y="4187"/>
                      <a:pt x="5948" y="4032"/>
                    </a:cubicBezTo>
                    <a:cubicBezTo>
                      <a:pt x="4174" y="3877"/>
                      <a:pt x="2507" y="3587"/>
                      <a:pt x="1519" y="3293"/>
                    </a:cubicBezTo>
                    <a:cubicBezTo>
                      <a:pt x="531" y="2999"/>
                      <a:pt x="122" y="2598"/>
                      <a:pt x="19" y="2269"/>
                    </a:cubicBezTo>
                    <a:cubicBezTo>
                      <a:pt x="-84" y="1940"/>
                      <a:pt x="229" y="1674"/>
                      <a:pt x="900" y="1317"/>
                    </a:cubicBezTo>
                    <a:cubicBezTo>
                      <a:pt x="1571" y="960"/>
                      <a:pt x="2773" y="317"/>
                      <a:pt x="4043" y="126"/>
                    </a:cubicBezTo>
                    <a:cubicBezTo>
                      <a:pt x="5313" y="-64"/>
                      <a:pt x="7238" y="-20"/>
                      <a:pt x="8520" y="174"/>
                    </a:cubicBezTo>
                    <a:cubicBezTo>
                      <a:pt x="9802" y="369"/>
                      <a:pt x="10810" y="864"/>
                      <a:pt x="11735" y="1293"/>
                    </a:cubicBezTo>
                    <a:cubicBezTo>
                      <a:pt x="12660" y="1722"/>
                      <a:pt x="13568" y="2317"/>
                      <a:pt x="14068" y="2746"/>
                    </a:cubicBezTo>
                    <a:cubicBezTo>
                      <a:pt x="14568" y="3175"/>
                      <a:pt x="15053" y="3619"/>
                      <a:pt x="14735" y="3865"/>
                    </a:cubicBezTo>
                    <a:close/>
                  </a:path>
                </a:pathLst>
              </a:custGeom>
              <a:solidFill>
                <a:schemeClr val="lt2"/>
              </a:solidFill>
              <a:ln>
                <a:noFill/>
              </a:ln>
            </p:spPr>
          </p:sp>
          <p:grpSp>
            <p:nvGrpSpPr>
              <p:cNvPr id="2172" name="Google Shape;2172;p60"/>
              <p:cNvGrpSpPr/>
              <p:nvPr/>
            </p:nvGrpSpPr>
            <p:grpSpPr>
              <a:xfrm>
                <a:off x="3816075" y="2940100"/>
                <a:ext cx="1224450" cy="1186775"/>
                <a:chOff x="3816075" y="2940100"/>
                <a:chExt cx="1224450" cy="1186775"/>
              </a:xfrm>
            </p:grpSpPr>
            <p:sp>
              <p:nvSpPr>
                <p:cNvPr id="2173" name="Google Shape;2173;p60"/>
                <p:cNvSpPr/>
                <p:nvPr/>
              </p:nvSpPr>
              <p:spPr>
                <a:xfrm>
                  <a:off x="4634125" y="2952050"/>
                  <a:ext cx="363100" cy="565900"/>
                </a:xfrm>
                <a:custGeom>
                  <a:avLst/>
                  <a:gdLst/>
                  <a:ahLst/>
                  <a:cxnLst/>
                  <a:rect l="l" t="t" r="r" b="b"/>
                  <a:pathLst>
                    <a:path w="14524" h="22636" extrusionOk="0">
                      <a:moveTo>
                        <a:pt x="13095" y="1"/>
                      </a:moveTo>
                      <a:lnTo>
                        <a:pt x="12184" y="244"/>
                      </a:lnTo>
                      <a:cubicBezTo>
                        <a:pt x="11637" y="365"/>
                        <a:pt x="11090" y="517"/>
                        <a:pt x="10543" y="699"/>
                      </a:cubicBezTo>
                      <a:cubicBezTo>
                        <a:pt x="8599" y="1307"/>
                        <a:pt x="6715" y="2097"/>
                        <a:pt x="4953" y="3100"/>
                      </a:cubicBezTo>
                      <a:cubicBezTo>
                        <a:pt x="4345" y="3434"/>
                        <a:pt x="3737" y="3829"/>
                        <a:pt x="3160" y="4193"/>
                      </a:cubicBezTo>
                      <a:cubicBezTo>
                        <a:pt x="3221" y="4345"/>
                        <a:pt x="3282" y="4528"/>
                        <a:pt x="3312" y="4680"/>
                      </a:cubicBezTo>
                      <a:cubicBezTo>
                        <a:pt x="3373" y="4892"/>
                        <a:pt x="3434" y="5105"/>
                        <a:pt x="3494" y="5318"/>
                      </a:cubicBezTo>
                      <a:cubicBezTo>
                        <a:pt x="3555" y="5530"/>
                        <a:pt x="3616" y="5773"/>
                        <a:pt x="3677" y="5986"/>
                      </a:cubicBezTo>
                      <a:cubicBezTo>
                        <a:pt x="3737" y="6168"/>
                        <a:pt x="3768" y="6381"/>
                        <a:pt x="3768" y="6594"/>
                      </a:cubicBezTo>
                      <a:cubicBezTo>
                        <a:pt x="3768" y="6653"/>
                        <a:pt x="3716" y="6700"/>
                        <a:pt x="3663" y="6700"/>
                      </a:cubicBezTo>
                      <a:cubicBezTo>
                        <a:pt x="3635" y="6700"/>
                        <a:pt x="3607" y="6686"/>
                        <a:pt x="3585" y="6654"/>
                      </a:cubicBezTo>
                      <a:cubicBezTo>
                        <a:pt x="3525" y="6442"/>
                        <a:pt x="3464" y="6260"/>
                        <a:pt x="3403" y="6047"/>
                      </a:cubicBezTo>
                      <a:cubicBezTo>
                        <a:pt x="3373" y="5834"/>
                        <a:pt x="3312" y="5621"/>
                        <a:pt x="3251" y="5409"/>
                      </a:cubicBezTo>
                      <a:cubicBezTo>
                        <a:pt x="3191" y="5196"/>
                        <a:pt x="3130" y="4983"/>
                        <a:pt x="3069" y="4771"/>
                      </a:cubicBezTo>
                      <a:lnTo>
                        <a:pt x="2978" y="4467"/>
                      </a:lnTo>
                      <a:cubicBezTo>
                        <a:pt x="2978" y="4437"/>
                        <a:pt x="2947" y="4376"/>
                        <a:pt x="2947" y="4345"/>
                      </a:cubicBezTo>
                      <a:cubicBezTo>
                        <a:pt x="2765" y="4467"/>
                        <a:pt x="2583" y="4588"/>
                        <a:pt x="2370" y="4710"/>
                      </a:cubicBezTo>
                      <a:cubicBezTo>
                        <a:pt x="2492" y="4923"/>
                        <a:pt x="2552" y="5135"/>
                        <a:pt x="2613" y="5378"/>
                      </a:cubicBezTo>
                      <a:lnTo>
                        <a:pt x="2887" y="6138"/>
                      </a:lnTo>
                      <a:cubicBezTo>
                        <a:pt x="2978" y="6381"/>
                        <a:pt x="3069" y="6624"/>
                        <a:pt x="3160" y="6898"/>
                      </a:cubicBezTo>
                      <a:cubicBezTo>
                        <a:pt x="3251" y="7141"/>
                        <a:pt x="3342" y="7384"/>
                        <a:pt x="3373" y="7657"/>
                      </a:cubicBezTo>
                      <a:cubicBezTo>
                        <a:pt x="3373" y="7707"/>
                        <a:pt x="3336" y="7730"/>
                        <a:pt x="3293" y="7730"/>
                      </a:cubicBezTo>
                      <a:cubicBezTo>
                        <a:pt x="3257" y="7730"/>
                        <a:pt x="3218" y="7715"/>
                        <a:pt x="3191" y="7688"/>
                      </a:cubicBezTo>
                      <a:cubicBezTo>
                        <a:pt x="3069" y="7475"/>
                        <a:pt x="2978" y="7232"/>
                        <a:pt x="2887" y="6989"/>
                      </a:cubicBezTo>
                      <a:cubicBezTo>
                        <a:pt x="2796" y="6715"/>
                        <a:pt x="2704" y="6472"/>
                        <a:pt x="2613" y="6229"/>
                      </a:cubicBezTo>
                      <a:cubicBezTo>
                        <a:pt x="2522" y="5986"/>
                        <a:pt x="2431" y="5682"/>
                        <a:pt x="2370" y="5500"/>
                      </a:cubicBezTo>
                      <a:cubicBezTo>
                        <a:pt x="2309" y="5287"/>
                        <a:pt x="2218" y="5075"/>
                        <a:pt x="2157" y="4892"/>
                      </a:cubicBezTo>
                      <a:cubicBezTo>
                        <a:pt x="1428" y="5409"/>
                        <a:pt x="699" y="5956"/>
                        <a:pt x="0" y="6533"/>
                      </a:cubicBezTo>
                      <a:cubicBezTo>
                        <a:pt x="122" y="6837"/>
                        <a:pt x="243" y="7171"/>
                        <a:pt x="365" y="7475"/>
                      </a:cubicBezTo>
                      <a:cubicBezTo>
                        <a:pt x="1246" y="9966"/>
                        <a:pt x="1671" y="12579"/>
                        <a:pt x="1641" y="15222"/>
                      </a:cubicBezTo>
                      <a:cubicBezTo>
                        <a:pt x="1641" y="16529"/>
                        <a:pt x="1489" y="17866"/>
                        <a:pt x="1246" y="19172"/>
                      </a:cubicBezTo>
                      <a:cubicBezTo>
                        <a:pt x="1094" y="19993"/>
                        <a:pt x="881" y="20813"/>
                        <a:pt x="608" y="21633"/>
                      </a:cubicBezTo>
                      <a:cubicBezTo>
                        <a:pt x="578" y="21694"/>
                        <a:pt x="547" y="21785"/>
                        <a:pt x="547" y="21846"/>
                      </a:cubicBezTo>
                      <a:cubicBezTo>
                        <a:pt x="851" y="21390"/>
                        <a:pt x="1185" y="20965"/>
                        <a:pt x="1459" y="20479"/>
                      </a:cubicBezTo>
                      <a:cubicBezTo>
                        <a:pt x="1580" y="20357"/>
                        <a:pt x="1671" y="20205"/>
                        <a:pt x="1763" y="20053"/>
                      </a:cubicBezTo>
                      <a:cubicBezTo>
                        <a:pt x="1914" y="19810"/>
                        <a:pt x="2036" y="19598"/>
                        <a:pt x="2188" y="19354"/>
                      </a:cubicBezTo>
                      <a:cubicBezTo>
                        <a:pt x="2401" y="18990"/>
                        <a:pt x="2613" y="18625"/>
                        <a:pt x="2856" y="18261"/>
                      </a:cubicBezTo>
                      <a:cubicBezTo>
                        <a:pt x="2887" y="18200"/>
                        <a:pt x="2947" y="18200"/>
                        <a:pt x="3008" y="18200"/>
                      </a:cubicBezTo>
                      <a:cubicBezTo>
                        <a:pt x="3069" y="18200"/>
                        <a:pt x="3130" y="18291"/>
                        <a:pt x="3099" y="18352"/>
                      </a:cubicBezTo>
                      <a:cubicBezTo>
                        <a:pt x="2947" y="18777"/>
                        <a:pt x="2735" y="19172"/>
                        <a:pt x="2492" y="19567"/>
                      </a:cubicBezTo>
                      <a:cubicBezTo>
                        <a:pt x="2279" y="19932"/>
                        <a:pt x="2036" y="20296"/>
                        <a:pt x="1793" y="20661"/>
                      </a:cubicBezTo>
                      <a:cubicBezTo>
                        <a:pt x="1337" y="21360"/>
                        <a:pt x="821" y="22028"/>
                        <a:pt x="274" y="22636"/>
                      </a:cubicBezTo>
                      <a:lnTo>
                        <a:pt x="821" y="22454"/>
                      </a:lnTo>
                      <a:cubicBezTo>
                        <a:pt x="3251" y="21633"/>
                        <a:pt x="5773" y="21026"/>
                        <a:pt x="8325" y="20661"/>
                      </a:cubicBezTo>
                      <a:cubicBezTo>
                        <a:pt x="9601" y="20479"/>
                        <a:pt x="10877" y="20357"/>
                        <a:pt x="12184" y="20327"/>
                      </a:cubicBezTo>
                      <a:cubicBezTo>
                        <a:pt x="12731" y="20327"/>
                        <a:pt x="13278" y="20357"/>
                        <a:pt x="13824" y="20448"/>
                      </a:cubicBezTo>
                      <a:cubicBezTo>
                        <a:pt x="14007" y="19051"/>
                        <a:pt x="14159" y="17653"/>
                        <a:pt x="14250" y="16255"/>
                      </a:cubicBezTo>
                      <a:lnTo>
                        <a:pt x="14250" y="16255"/>
                      </a:lnTo>
                      <a:cubicBezTo>
                        <a:pt x="14068" y="16377"/>
                        <a:pt x="13855" y="16438"/>
                        <a:pt x="13612" y="16438"/>
                      </a:cubicBezTo>
                      <a:cubicBezTo>
                        <a:pt x="13369" y="16499"/>
                        <a:pt x="13126" y="16529"/>
                        <a:pt x="12852" y="16559"/>
                      </a:cubicBezTo>
                      <a:cubicBezTo>
                        <a:pt x="12474" y="16604"/>
                        <a:pt x="12096" y="16632"/>
                        <a:pt x="11706" y="16632"/>
                      </a:cubicBezTo>
                      <a:cubicBezTo>
                        <a:pt x="11563" y="16632"/>
                        <a:pt x="11419" y="16628"/>
                        <a:pt x="11272" y="16620"/>
                      </a:cubicBezTo>
                      <a:cubicBezTo>
                        <a:pt x="11151" y="16620"/>
                        <a:pt x="11151" y="16438"/>
                        <a:pt x="11272" y="16407"/>
                      </a:cubicBezTo>
                      <a:cubicBezTo>
                        <a:pt x="11789" y="16407"/>
                        <a:pt x="12305" y="16347"/>
                        <a:pt x="12791" y="16286"/>
                      </a:cubicBezTo>
                      <a:cubicBezTo>
                        <a:pt x="13035" y="16255"/>
                        <a:pt x="13278" y="16225"/>
                        <a:pt x="13521" y="16164"/>
                      </a:cubicBezTo>
                      <a:cubicBezTo>
                        <a:pt x="13703" y="16096"/>
                        <a:pt x="13885" y="16062"/>
                        <a:pt x="14068" y="16062"/>
                      </a:cubicBezTo>
                      <a:cubicBezTo>
                        <a:pt x="14128" y="16062"/>
                        <a:pt x="14189" y="16066"/>
                        <a:pt x="14250" y="16073"/>
                      </a:cubicBezTo>
                      <a:lnTo>
                        <a:pt x="14280" y="15769"/>
                      </a:lnTo>
                      <a:lnTo>
                        <a:pt x="14280" y="15617"/>
                      </a:lnTo>
                      <a:lnTo>
                        <a:pt x="14189" y="15617"/>
                      </a:lnTo>
                      <a:lnTo>
                        <a:pt x="13855" y="15678"/>
                      </a:lnTo>
                      <a:lnTo>
                        <a:pt x="13217" y="15769"/>
                      </a:lnTo>
                      <a:cubicBezTo>
                        <a:pt x="12791" y="15830"/>
                        <a:pt x="12366" y="15891"/>
                        <a:pt x="11941" y="15952"/>
                      </a:cubicBezTo>
                      <a:cubicBezTo>
                        <a:pt x="11090" y="16073"/>
                        <a:pt x="10209" y="16195"/>
                        <a:pt x="9358" y="16255"/>
                      </a:cubicBezTo>
                      <a:cubicBezTo>
                        <a:pt x="9349" y="16257"/>
                        <a:pt x="9341" y="16258"/>
                        <a:pt x="9333" y="16258"/>
                      </a:cubicBezTo>
                      <a:cubicBezTo>
                        <a:pt x="9207" y="16258"/>
                        <a:pt x="9215" y="16041"/>
                        <a:pt x="9358" y="16012"/>
                      </a:cubicBezTo>
                      <a:cubicBezTo>
                        <a:pt x="10209" y="15891"/>
                        <a:pt x="11090" y="15769"/>
                        <a:pt x="11941" y="15648"/>
                      </a:cubicBezTo>
                      <a:lnTo>
                        <a:pt x="13217" y="15435"/>
                      </a:lnTo>
                      <a:lnTo>
                        <a:pt x="13855" y="15314"/>
                      </a:lnTo>
                      <a:cubicBezTo>
                        <a:pt x="13976" y="15283"/>
                        <a:pt x="14128" y="15253"/>
                        <a:pt x="14280" y="15253"/>
                      </a:cubicBezTo>
                      <a:cubicBezTo>
                        <a:pt x="14371" y="14007"/>
                        <a:pt x="14402" y="12761"/>
                        <a:pt x="14432" y="11516"/>
                      </a:cubicBezTo>
                      <a:cubicBezTo>
                        <a:pt x="14463" y="10179"/>
                        <a:pt x="14523" y="8842"/>
                        <a:pt x="14523" y="7475"/>
                      </a:cubicBezTo>
                      <a:cubicBezTo>
                        <a:pt x="14493" y="4983"/>
                        <a:pt x="14311" y="2431"/>
                        <a:pt x="13490" y="92"/>
                      </a:cubicBezTo>
                      <a:cubicBezTo>
                        <a:pt x="13278" y="608"/>
                        <a:pt x="13035" y="1064"/>
                        <a:pt x="12791" y="1550"/>
                      </a:cubicBezTo>
                      <a:cubicBezTo>
                        <a:pt x="12518" y="2097"/>
                        <a:pt x="12245" y="2674"/>
                        <a:pt x="11941" y="3252"/>
                      </a:cubicBezTo>
                      <a:cubicBezTo>
                        <a:pt x="10938" y="5257"/>
                        <a:pt x="9875" y="7201"/>
                        <a:pt x="8751" y="9146"/>
                      </a:cubicBezTo>
                      <a:cubicBezTo>
                        <a:pt x="7687" y="10969"/>
                        <a:pt x="6563" y="12761"/>
                        <a:pt x="5378" y="14493"/>
                      </a:cubicBezTo>
                      <a:lnTo>
                        <a:pt x="5135" y="14827"/>
                      </a:lnTo>
                      <a:cubicBezTo>
                        <a:pt x="5105" y="14868"/>
                        <a:pt x="5067" y="14885"/>
                        <a:pt x="5034" y="14885"/>
                      </a:cubicBezTo>
                      <a:cubicBezTo>
                        <a:pt x="4966" y="14885"/>
                        <a:pt x="4912" y="14817"/>
                        <a:pt x="4953" y="14736"/>
                      </a:cubicBezTo>
                      <a:cubicBezTo>
                        <a:pt x="5621" y="13673"/>
                        <a:pt x="6290" y="12610"/>
                        <a:pt x="6928" y="11516"/>
                      </a:cubicBezTo>
                      <a:cubicBezTo>
                        <a:pt x="8082" y="9602"/>
                        <a:pt x="9206" y="7657"/>
                        <a:pt x="10270" y="5682"/>
                      </a:cubicBezTo>
                      <a:cubicBezTo>
                        <a:pt x="10786" y="4710"/>
                        <a:pt x="11303" y="3707"/>
                        <a:pt x="11789" y="2705"/>
                      </a:cubicBezTo>
                      <a:cubicBezTo>
                        <a:pt x="12062" y="2188"/>
                        <a:pt x="12305" y="1672"/>
                        <a:pt x="12548" y="1186"/>
                      </a:cubicBezTo>
                      <a:cubicBezTo>
                        <a:pt x="12731" y="791"/>
                        <a:pt x="12913" y="396"/>
                        <a:pt x="1309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4" name="Google Shape;2174;p60"/>
                <p:cNvSpPr/>
                <p:nvPr/>
              </p:nvSpPr>
              <p:spPr>
                <a:xfrm>
                  <a:off x="3889750" y="3412350"/>
                  <a:ext cx="277250" cy="644900"/>
                </a:xfrm>
                <a:custGeom>
                  <a:avLst/>
                  <a:gdLst/>
                  <a:ahLst/>
                  <a:cxnLst/>
                  <a:rect l="l" t="t" r="r" b="b"/>
                  <a:pathLst>
                    <a:path w="11090" h="25796" extrusionOk="0">
                      <a:moveTo>
                        <a:pt x="1094" y="1"/>
                      </a:moveTo>
                      <a:lnTo>
                        <a:pt x="1094" y="1"/>
                      </a:lnTo>
                      <a:cubicBezTo>
                        <a:pt x="1185" y="61"/>
                        <a:pt x="1276" y="153"/>
                        <a:pt x="1367" y="213"/>
                      </a:cubicBezTo>
                      <a:cubicBezTo>
                        <a:pt x="1550" y="365"/>
                        <a:pt x="1702" y="517"/>
                        <a:pt x="1884" y="669"/>
                      </a:cubicBezTo>
                      <a:cubicBezTo>
                        <a:pt x="2218" y="973"/>
                        <a:pt x="2552" y="1307"/>
                        <a:pt x="2856" y="1672"/>
                      </a:cubicBezTo>
                      <a:cubicBezTo>
                        <a:pt x="3160" y="2036"/>
                        <a:pt x="3433" y="2431"/>
                        <a:pt x="3707" y="2826"/>
                      </a:cubicBezTo>
                      <a:cubicBezTo>
                        <a:pt x="3828" y="3009"/>
                        <a:pt x="3920" y="3191"/>
                        <a:pt x="4041" y="3403"/>
                      </a:cubicBezTo>
                      <a:cubicBezTo>
                        <a:pt x="4163" y="3616"/>
                        <a:pt x="4254" y="3829"/>
                        <a:pt x="4315" y="4072"/>
                      </a:cubicBezTo>
                      <a:cubicBezTo>
                        <a:pt x="4315" y="4115"/>
                        <a:pt x="4269" y="4158"/>
                        <a:pt x="4221" y="4158"/>
                      </a:cubicBezTo>
                      <a:cubicBezTo>
                        <a:pt x="4201" y="4158"/>
                        <a:pt x="4180" y="4150"/>
                        <a:pt x="4163" y="4133"/>
                      </a:cubicBezTo>
                      <a:cubicBezTo>
                        <a:pt x="4011" y="3981"/>
                        <a:pt x="3889" y="3768"/>
                        <a:pt x="3798" y="3586"/>
                      </a:cubicBezTo>
                      <a:lnTo>
                        <a:pt x="3403" y="3009"/>
                      </a:lnTo>
                      <a:cubicBezTo>
                        <a:pt x="3160" y="2614"/>
                        <a:pt x="2887" y="2249"/>
                        <a:pt x="2613" y="1915"/>
                      </a:cubicBezTo>
                      <a:cubicBezTo>
                        <a:pt x="2309" y="1550"/>
                        <a:pt x="1975" y="1216"/>
                        <a:pt x="1641" y="882"/>
                      </a:cubicBezTo>
                      <a:cubicBezTo>
                        <a:pt x="1519" y="760"/>
                        <a:pt x="1367" y="639"/>
                        <a:pt x="1216" y="517"/>
                      </a:cubicBezTo>
                      <a:lnTo>
                        <a:pt x="1155" y="456"/>
                      </a:lnTo>
                      <a:cubicBezTo>
                        <a:pt x="1094" y="396"/>
                        <a:pt x="1033" y="365"/>
                        <a:pt x="972" y="304"/>
                      </a:cubicBezTo>
                      <a:lnTo>
                        <a:pt x="972" y="304"/>
                      </a:lnTo>
                      <a:cubicBezTo>
                        <a:pt x="1124" y="517"/>
                        <a:pt x="1246" y="730"/>
                        <a:pt x="1367" y="942"/>
                      </a:cubicBezTo>
                      <a:lnTo>
                        <a:pt x="1459" y="1094"/>
                      </a:lnTo>
                      <a:cubicBezTo>
                        <a:pt x="1641" y="1459"/>
                        <a:pt x="1854" y="1854"/>
                        <a:pt x="2066" y="2219"/>
                      </a:cubicBezTo>
                      <a:cubicBezTo>
                        <a:pt x="2856" y="3768"/>
                        <a:pt x="3555" y="5348"/>
                        <a:pt x="4193" y="6989"/>
                      </a:cubicBezTo>
                      <a:cubicBezTo>
                        <a:pt x="4527" y="7779"/>
                        <a:pt x="4801" y="8599"/>
                        <a:pt x="5074" y="9419"/>
                      </a:cubicBezTo>
                      <a:cubicBezTo>
                        <a:pt x="5196" y="9814"/>
                        <a:pt x="5348" y="10240"/>
                        <a:pt x="5439" y="10665"/>
                      </a:cubicBezTo>
                      <a:cubicBezTo>
                        <a:pt x="5591" y="11060"/>
                        <a:pt x="5682" y="11485"/>
                        <a:pt x="5743" y="11911"/>
                      </a:cubicBezTo>
                      <a:cubicBezTo>
                        <a:pt x="5743" y="11970"/>
                        <a:pt x="5692" y="12003"/>
                        <a:pt x="5640" y="12003"/>
                      </a:cubicBezTo>
                      <a:cubicBezTo>
                        <a:pt x="5611" y="12003"/>
                        <a:pt x="5582" y="11993"/>
                        <a:pt x="5560" y="11971"/>
                      </a:cubicBezTo>
                      <a:cubicBezTo>
                        <a:pt x="5408" y="11607"/>
                        <a:pt x="5287" y="11212"/>
                        <a:pt x="5165" y="10847"/>
                      </a:cubicBezTo>
                      <a:cubicBezTo>
                        <a:pt x="5135" y="10756"/>
                        <a:pt x="5105" y="10665"/>
                        <a:pt x="5105" y="10574"/>
                      </a:cubicBezTo>
                      <a:cubicBezTo>
                        <a:pt x="4953" y="10118"/>
                        <a:pt x="4801" y="9662"/>
                        <a:pt x="4649" y="9207"/>
                      </a:cubicBezTo>
                      <a:cubicBezTo>
                        <a:pt x="4102" y="7596"/>
                        <a:pt x="3464" y="5986"/>
                        <a:pt x="2735" y="4406"/>
                      </a:cubicBezTo>
                      <a:cubicBezTo>
                        <a:pt x="2613" y="4072"/>
                        <a:pt x="2461" y="3768"/>
                        <a:pt x="2309" y="3434"/>
                      </a:cubicBezTo>
                      <a:cubicBezTo>
                        <a:pt x="2066" y="2978"/>
                        <a:pt x="1854" y="2522"/>
                        <a:pt x="1610" y="2097"/>
                      </a:cubicBezTo>
                      <a:cubicBezTo>
                        <a:pt x="1428" y="1702"/>
                        <a:pt x="1216" y="1337"/>
                        <a:pt x="1003" y="942"/>
                      </a:cubicBezTo>
                      <a:lnTo>
                        <a:pt x="699" y="365"/>
                      </a:lnTo>
                      <a:cubicBezTo>
                        <a:pt x="638" y="274"/>
                        <a:pt x="577" y="153"/>
                        <a:pt x="547" y="61"/>
                      </a:cubicBezTo>
                      <a:cubicBezTo>
                        <a:pt x="486" y="92"/>
                        <a:pt x="426" y="92"/>
                        <a:pt x="395" y="122"/>
                      </a:cubicBezTo>
                      <a:cubicBezTo>
                        <a:pt x="486" y="335"/>
                        <a:pt x="577" y="548"/>
                        <a:pt x="669" y="760"/>
                      </a:cubicBezTo>
                      <a:cubicBezTo>
                        <a:pt x="729" y="1003"/>
                        <a:pt x="821" y="1216"/>
                        <a:pt x="881" y="1429"/>
                      </a:cubicBezTo>
                      <a:cubicBezTo>
                        <a:pt x="1033" y="1854"/>
                        <a:pt x="1185" y="2279"/>
                        <a:pt x="1337" y="2735"/>
                      </a:cubicBezTo>
                      <a:cubicBezTo>
                        <a:pt x="1489" y="3191"/>
                        <a:pt x="1641" y="3616"/>
                        <a:pt x="1793" y="4072"/>
                      </a:cubicBezTo>
                      <a:cubicBezTo>
                        <a:pt x="1884" y="4285"/>
                        <a:pt x="1945" y="4497"/>
                        <a:pt x="2005" y="4740"/>
                      </a:cubicBezTo>
                      <a:cubicBezTo>
                        <a:pt x="2097" y="4953"/>
                        <a:pt x="2157" y="5166"/>
                        <a:pt x="2218" y="5378"/>
                      </a:cubicBezTo>
                      <a:cubicBezTo>
                        <a:pt x="2218" y="5421"/>
                        <a:pt x="2173" y="5464"/>
                        <a:pt x="2135" y="5464"/>
                      </a:cubicBezTo>
                      <a:cubicBezTo>
                        <a:pt x="2120" y="5464"/>
                        <a:pt x="2106" y="5457"/>
                        <a:pt x="2097" y="5439"/>
                      </a:cubicBezTo>
                      <a:cubicBezTo>
                        <a:pt x="1975" y="5226"/>
                        <a:pt x="1884" y="5014"/>
                        <a:pt x="1793" y="4801"/>
                      </a:cubicBezTo>
                      <a:cubicBezTo>
                        <a:pt x="1702" y="4588"/>
                        <a:pt x="1610" y="4376"/>
                        <a:pt x="1519" y="4163"/>
                      </a:cubicBezTo>
                      <a:cubicBezTo>
                        <a:pt x="1367" y="3738"/>
                        <a:pt x="1216" y="3312"/>
                        <a:pt x="1064" y="2857"/>
                      </a:cubicBezTo>
                      <a:cubicBezTo>
                        <a:pt x="912" y="2431"/>
                        <a:pt x="760" y="1976"/>
                        <a:pt x="608" y="1520"/>
                      </a:cubicBezTo>
                      <a:cubicBezTo>
                        <a:pt x="517" y="1307"/>
                        <a:pt x="456" y="1094"/>
                        <a:pt x="395" y="882"/>
                      </a:cubicBezTo>
                      <a:cubicBezTo>
                        <a:pt x="365" y="760"/>
                        <a:pt x="334" y="669"/>
                        <a:pt x="304" y="548"/>
                      </a:cubicBezTo>
                      <a:cubicBezTo>
                        <a:pt x="274" y="456"/>
                        <a:pt x="274" y="365"/>
                        <a:pt x="274" y="274"/>
                      </a:cubicBezTo>
                      <a:cubicBezTo>
                        <a:pt x="61" y="608"/>
                        <a:pt x="0" y="1034"/>
                        <a:pt x="91" y="1398"/>
                      </a:cubicBezTo>
                      <a:cubicBezTo>
                        <a:pt x="243" y="2735"/>
                        <a:pt x="486" y="4072"/>
                        <a:pt x="790" y="5378"/>
                      </a:cubicBezTo>
                      <a:cubicBezTo>
                        <a:pt x="1975" y="10695"/>
                        <a:pt x="4041" y="15739"/>
                        <a:pt x="6867" y="20387"/>
                      </a:cubicBezTo>
                      <a:cubicBezTo>
                        <a:pt x="7869" y="21998"/>
                        <a:pt x="8933" y="23578"/>
                        <a:pt x="10118" y="25066"/>
                      </a:cubicBezTo>
                      <a:cubicBezTo>
                        <a:pt x="10270" y="25309"/>
                        <a:pt x="10452" y="25522"/>
                        <a:pt x="10634" y="25765"/>
                      </a:cubicBezTo>
                      <a:lnTo>
                        <a:pt x="10695" y="25796"/>
                      </a:lnTo>
                      <a:cubicBezTo>
                        <a:pt x="10391" y="25127"/>
                        <a:pt x="10087" y="24428"/>
                        <a:pt x="9783" y="23730"/>
                      </a:cubicBezTo>
                      <a:cubicBezTo>
                        <a:pt x="9632" y="23365"/>
                        <a:pt x="9449" y="22970"/>
                        <a:pt x="9297" y="22605"/>
                      </a:cubicBezTo>
                      <a:cubicBezTo>
                        <a:pt x="9297" y="22575"/>
                        <a:pt x="9297" y="22575"/>
                        <a:pt x="9267" y="22545"/>
                      </a:cubicBezTo>
                      <a:cubicBezTo>
                        <a:pt x="9115" y="22119"/>
                        <a:pt x="8994" y="21724"/>
                        <a:pt x="8842" y="21299"/>
                      </a:cubicBezTo>
                      <a:cubicBezTo>
                        <a:pt x="8842" y="21238"/>
                        <a:pt x="8872" y="21208"/>
                        <a:pt x="8933" y="21208"/>
                      </a:cubicBezTo>
                      <a:cubicBezTo>
                        <a:pt x="8963" y="21208"/>
                        <a:pt x="8963" y="21238"/>
                        <a:pt x="8963" y="21238"/>
                      </a:cubicBezTo>
                      <a:cubicBezTo>
                        <a:pt x="9206" y="21755"/>
                        <a:pt x="9449" y="22241"/>
                        <a:pt x="9692" y="22757"/>
                      </a:cubicBezTo>
                      <a:cubicBezTo>
                        <a:pt x="9905" y="23274"/>
                        <a:pt x="10148" y="23821"/>
                        <a:pt x="10391" y="24307"/>
                      </a:cubicBezTo>
                      <a:cubicBezTo>
                        <a:pt x="10604" y="24793"/>
                        <a:pt x="10847" y="25279"/>
                        <a:pt x="11090" y="25796"/>
                      </a:cubicBezTo>
                      <a:cubicBezTo>
                        <a:pt x="10999" y="25431"/>
                        <a:pt x="10877" y="25066"/>
                        <a:pt x="10786" y="24702"/>
                      </a:cubicBezTo>
                      <a:cubicBezTo>
                        <a:pt x="10361" y="23243"/>
                        <a:pt x="9905" y="21815"/>
                        <a:pt x="9419" y="20387"/>
                      </a:cubicBezTo>
                      <a:cubicBezTo>
                        <a:pt x="9176" y="19689"/>
                        <a:pt x="8933" y="18959"/>
                        <a:pt x="8659" y="18261"/>
                      </a:cubicBezTo>
                      <a:cubicBezTo>
                        <a:pt x="8538" y="17926"/>
                        <a:pt x="8416" y="17592"/>
                        <a:pt x="8264" y="17228"/>
                      </a:cubicBezTo>
                      <a:cubicBezTo>
                        <a:pt x="8112" y="16863"/>
                        <a:pt x="8021" y="16498"/>
                        <a:pt x="7930" y="16134"/>
                      </a:cubicBezTo>
                      <a:cubicBezTo>
                        <a:pt x="7910" y="16053"/>
                        <a:pt x="7971" y="15999"/>
                        <a:pt x="8040" y="15999"/>
                      </a:cubicBezTo>
                      <a:cubicBezTo>
                        <a:pt x="8075" y="15999"/>
                        <a:pt x="8112" y="16012"/>
                        <a:pt x="8143" y="16043"/>
                      </a:cubicBezTo>
                      <a:cubicBezTo>
                        <a:pt x="8355" y="16407"/>
                        <a:pt x="8538" y="16802"/>
                        <a:pt x="8690" y="17228"/>
                      </a:cubicBezTo>
                      <a:cubicBezTo>
                        <a:pt x="8842" y="17623"/>
                        <a:pt x="8994" y="18018"/>
                        <a:pt x="9115" y="18413"/>
                      </a:cubicBezTo>
                      <a:lnTo>
                        <a:pt x="9875" y="20539"/>
                      </a:lnTo>
                      <a:cubicBezTo>
                        <a:pt x="9814" y="20175"/>
                        <a:pt x="9723" y="19810"/>
                        <a:pt x="9632" y="19446"/>
                      </a:cubicBezTo>
                      <a:cubicBezTo>
                        <a:pt x="9115" y="16985"/>
                        <a:pt x="8811" y="14524"/>
                        <a:pt x="8690" y="12032"/>
                      </a:cubicBezTo>
                      <a:cubicBezTo>
                        <a:pt x="8599" y="10483"/>
                        <a:pt x="8659" y="8933"/>
                        <a:pt x="8811" y="7384"/>
                      </a:cubicBezTo>
                      <a:cubicBezTo>
                        <a:pt x="8750" y="7384"/>
                        <a:pt x="8690" y="7353"/>
                        <a:pt x="8629" y="7292"/>
                      </a:cubicBezTo>
                      <a:cubicBezTo>
                        <a:pt x="8447" y="7019"/>
                        <a:pt x="8264" y="6715"/>
                        <a:pt x="8052" y="6442"/>
                      </a:cubicBezTo>
                      <a:cubicBezTo>
                        <a:pt x="6441" y="4193"/>
                        <a:pt x="4466" y="2188"/>
                        <a:pt x="2249" y="548"/>
                      </a:cubicBezTo>
                      <a:cubicBezTo>
                        <a:pt x="1884" y="274"/>
                        <a:pt x="1519" y="92"/>
                        <a:pt x="109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5" name="Google Shape;2175;p60"/>
                <p:cNvSpPr/>
                <p:nvPr/>
              </p:nvSpPr>
              <p:spPr>
                <a:xfrm>
                  <a:off x="4113050" y="3049275"/>
                  <a:ext cx="555275" cy="973800"/>
                </a:xfrm>
                <a:custGeom>
                  <a:avLst/>
                  <a:gdLst/>
                  <a:ahLst/>
                  <a:cxnLst/>
                  <a:rect l="l" t="t" r="r" b="b"/>
                  <a:pathLst>
                    <a:path w="22211" h="38952" extrusionOk="0">
                      <a:moveTo>
                        <a:pt x="18747" y="1"/>
                      </a:moveTo>
                      <a:lnTo>
                        <a:pt x="18747" y="1"/>
                      </a:lnTo>
                      <a:cubicBezTo>
                        <a:pt x="17866" y="304"/>
                        <a:pt x="16985" y="639"/>
                        <a:pt x="16134" y="1034"/>
                      </a:cubicBezTo>
                      <a:cubicBezTo>
                        <a:pt x="14402" y="1824"/>
                        <a:pt x="12762" y="2765"/>
                        <a:pt x="11212" y="3890"/>
                      </a:cubicBezTo>
                      <a:lnTo>
                        <a:pt x="10787" y="4254"/>
                      </a:lnTo>
                      <a:cubicBezTo>
                        <a:pt x="10847" y="4406"/>
                        <a:pt x="10908" y="4558"/>
                        <a:pt x="10969" y="4710"/>
                      </a:cubicBezTo>
                      <a:cubicBezTo>
                        <a:pt x="11060" y="4953"/>
                        <a:pt x="11151" y="5196"/>
                        <a:pt x="11182" y="5439"/>
                      </a:cubicBezTo>
                      <a:cubicBezTo>
                        <a:pt x="11182" y="5489"/>
                        <a:pt x="11145" y="5512"/>
                        <a:pt x="11107" y="5512"/>
                      </a:cubicBezTo>
                      <a:cubicBezTo>
                        <a:pt x="11075" y="5512"/>
                        <a:pt x="11043" y="5497"/>
                        <a:pt x="11030" y="5470"/>
                      </a:cubicBezTo>
                      <a:cubicBezTo>
                        <a:pt x="10969" y="5378"/>
                        <a:pt x="10908" y="5257"/>
                        <a:pt x="10878" y="5135"/>
                      </a:cubicBezTo>
                      <a:cubicBezTo>
                        <a:pt x="10817" y="5014"/>
                        <a:pt x="10787" y="4892"/>
                        <a:pt x="10726" y="4801"/>
                      </a:cubicBezTo>
                      <a:lnTo>
                        <a:pt x="10604" y="4376"/>
                      </a:lnTo>
                      <a:lnTo>
                        <a:pt x="10209" y="4680"/>
                      </a:lnTo>
                      <a:cubicBezTo>
                        <a:pt x="10240" y="4710"/>
                        <a:pt x="10270" y="4740"/>
                        <a:pt x="10270" y="4771"/>
                      </a:cubicBezTo>
                      <a:lnTo>
                        <a:pt x="10422" y="5196"/>
                      </a:lnTo>
                      <a:cubicBezTo>
                        <a:pt x="10544" y="5439"/>
                        <a:pt x="10635" y="5713"/>
                        <a:pt x="10787" y="5956"/>
                      </a:cubicBezTo>
                      <a:cubicBezTo>
                        <a:pt x="10908" y="6199"/>
                        <a:pt x="11030" y="6442"/>
                        <a:pt x="11151" y="6715"/>
                      </a:cubicBezTo>
                      <a:cubicBezTo>
                        <a:pt x="11303" y="6958"/>
                        <a:pt x="11394" y="7201"/>
                        <a:pt x="11455" y="7475"/>
                      </a:cubicBezTo>
                      <a:cubicBezTo>
                        <a:pt x="11477" y="7518"/>
                        <a:pt x="11437" y="7561"/>
                        <a:pt x="11391" y="7561"/>
                      </a:cubicBezTo>
                      <a:cubicBezTo>
                        <a:pt x="11372" y="7561"/>
                        <a:pt x="11351" y="7553"/>
                        <a:pt x="11334" y="7536"/>
                      </a:cubicBezTo>
                      <a:cubicBezTo>
                        <a:pt x="11151" y="7323"/>
                        <a:pt x="10999" y="7080"/>
                        <a:pt x="10878" y="6837"/>
                      </a:cubicBezTo>
                      <a:cubicBezTo>
                        <a:pt x="10726" y="6594"/>
                        <a:pt x="10604" y="6320"/>
                        <a:pt x="10513" y="6077"/>
                      </a:cubicBezTo>
                      <a:cubicBezTo>
                        <a:pt x="10392" y="5804"/>
                        <a:pt x="10270" y="5530"/>
                        <a:pt x="10149" y="5257"/>
                      </a:cubicBezTo>
                      <a:cubicBezTo>
                        <a:pt x="10118" y="5135"/>
                        <a:pt x="10057" y="5014"/>
                        <a:pt x="9997" y="4892"/>
                      </a:cubicBezTo>
                      <a:cubicBezTo>
                        <a:pt x="9997" y="4862"/>
                        <a:pt x="9997" y="4862"/>
                        <a:pt x="9997" y="4832"/>
                      </a:cubicBezTo>
                      <a:cubicBezTo>
                        <a:pt x="9662" y="5105"/>
                        <a:pt x="9389" y="5378"/>
                        <a:pt x="9024" y="5682"/>
                      </a:cubicBezTo>
                      <a:cubicBezTo>
                        <a:pt x="8690" y="6016"/>
                        <a:pt x="8295" y="6381"/>
                        <a:pt x="7991" y="6685"/>
                      </a:cubicBezTo>
                      <a:cubicBezTo>
                        <a:pt x="7688" y="6989"/>
                        <a:pt x="7384" y="7323"/>
                        <a:pt x="7080" y="7596"/>
                      </a:cubicBezTo>
                      <a:cubicBezTo>
                        <a:pt x="7080" y="7687"/>
                        <a:pt x="7110" y="7779"/>
                        <a:pt x="7110" y="7839"/>
                      </a:cubicBezTo>
                      <a:cubicBezTo>
                        <a:pt x="7171" y="8022"/>
                        <a:pt x="7201" y="8174"/>
                        <a:pt x="7232" y="8356"/>
                      </a:cubicBezTo>
                      <a:cubicBezTo>
                        <a:pt x="7293" y="8660"/>
                        <a:pt x="7384" y="8964"/>
                        <a:pt x="7475" y="9298"/>
                      </a:cubicBezTo>
                      <a:cubicBezTo>
                        <a:pt x="7627" y="9936"/>
                        <a:pt x="7839" y="10543"/>
                        <a:pt x="8083" y="11182"/>
                      </a:cubicBezTo>
                      <a:cubicBezTo>
                        <a:pt x="8126" y="11313"/>
                        <a:pt x="8012" y="11413"/>
                        <a:pt x="7888" y="11413"/>
                      </a:cubicBezTo>
                      <a:cubicBezTo>
                        <a:pt x="7840" y="11413"/>
                        <a:pt x="7791" y="11398"/>
                        <a:pt x="7748" y="11364"/>
                      </a:cubicBezTo>
                      <a:lnTo>
                        <a:pt x="6624" y="10422"/>
                      </a:lnTo>
                      <a:lnTo>
                        <a:pt x="6077" y="9936"/>
                      </a:lnTo>
                      <a:cubicBezTo>
                        <a:pt x="5956" y="9845"/>
                        <a:pt x="5834" y="9723"/>
                        <a:pt x="5713" y="9602"/>
                      </a:cubicBezTo>
                      <a:cubicBezTo>
                        <a:pt x="5530" y="9784"/>
                        <a:pt x="5378" y="9966"/>
                        <a:pt x="5227" y="10149"/>
                      </a:cubicBezTo>
                      <a:cubicBezTo>
                        <a:pt x="4376" y="11121"/>
                        <a:pt x="3647" y="12154"/>
                        <a:pt x="3009" y="13248"/>
                      </a:cubicBezTo>
                      <a:lnTo>
                        <a:pt x="3434" y="13855"/>
                      </a:lnTo>
                      <a:cubicBezTo>
                        <a:pt x="3495" y="13977"/>
                        <a:pt x="3586" y="14068"/>
                        <a:pt x="3677" y="14189"/>
                      </a:cubicBezTo>
                      <a:cubicBezTo>
                        <a:pt x="3738" y="14311"/>
                        <a:pt x="3829" y="14432"/>
                        <a:pt x="3859" y="14584"/>
                      </a:cubicBezTo>
                      <a:cubicBezTo>
                        <a:pt x="3884" y="14634"/>
                        <a:pt x="3828" y="14684"/>
                        <a:pt x="3773" y="14684"/>
                      </a:cubicBezTo>
                      <a:cubicBezTo>
                        <a:pt x="3761" y="14684"/>
                        <a:pt x="3749" y="14681"/>
                        <a:pt x="3738" y="14676"/>
                      </a:cubicBezTo>
                      <a:cubicBezTo>
                        <a:pt x="3616" y="14584"/>
                        <a:pt x="3525" y="14463"/>
                        <a:pt x="3464" y="14341"/>
                      </a:cubicBezTo>
                      <a:cubicBezTo>
                        <a:pt x="3373" y="14189"/>
                        <a:pt x="3282" y="14068"/>
                        <a:pt x="3191" y="13946"/>
                      </a:cubicBezTo>
                      <a:lnTo>
                        <a:pt x="2887" y="13460"/>
                      </a:lnTo>
                      <a:lnTo>
                        <a:pt x="2735" y="13673"/>
                      </a:lnTo>
                      <a:cubicBezTo>
                        <a:pt x="2978" y="14098"/>
                        <a:pt x="3191" y="14493"/>
                        <a:pt x="3434" y="14888"/>
                      </a:cubicBezTo>
                      <a:cubicBezTo>
                        <a:pt x="3586" y="15101"/>
                        <a:pt x="3707" y="15314"/>
                        <a:pt x="3859" y="15557"/>
                      </a:cubicBezTo>
                      <a:cubicBezTo>
                        <a:pt x="4011" y="15739"/>
                        <a:pt x="4133" y="15952"/>
                        <a:pt x="4254" y="16195"/>
                      </a:cubicBezTo>
                      <a:cubicBezTo>
                        <a:pt x="4276" y="16260"/>
                        <a:pt x="4219" y="16310"/>
                        <a:pt x="4163" y="16310"/>
                      </a:cubicBezTo>
                      <a:cubicBezTo>
                        <a:pt x="4141" y="16310"/>
                        <a:pt x="4119" y="16303"/>
                        <a:pt x="4102" y="16286"/>
                      </a:cubicBezTo>
                      <a:cubicBezTo>
                        <a:pt x="3890" y="16104"/>
                        <a:pt x="3738" y="15921"/>
                        <a:pt x="3616" y="15678"/>
                      </a:cubicBezTo>
                      <a:cubicBezTo>
                        <a:pt x="3464" y="15465"/>
                        <a:pt x="3343" y="15253"/>
                        <a:pt x="3191" y="15010"/>
                      </a:cubicBezTo>
                      <a:cubicBezTo>
                        <a:pt x="2978" y="14645"/>
                        <a:pt x="2796" y="14311"/>
                        <a:pt x="2614" y="13946"/>
                      </a:cubicBezTo>
                      <a:cubicBezTo>
                        <a:pt x="2371" y="14341"/>
                        <a:pt x="2188" y="14767"/>
                        <a:pt x="2006" y="15222"/>
                      </a:cubicBezTo>
                      <a:cubicBezTo>
                        <a:pt x="1216" y="17076"/>
                        <a:pt x="669" y="19051"/>
                        <a:pt x="365" y="21056"/>
                      </a:cubicBezTo>
                      <a:cubicBezTo>
                        <a:pt x="62" y="23213"/>
                        <a:pt x="1" y="25401"/>
                        <a:pt x="153" y="27588"/>
                      </a:cubicBezTo>
                      <a:cubicBezTo>
                        <a:pt x="335" y="30019"/>
                        <a:pt x="700" y="32480"/>
                        <a:pt x="1246" y="34850"/>
                      </a:cubicBezTo>
                      <a:cubicBezTo>
                        <a:pt x="1489" y="36004"/>
                        <a:pt x="1763" y="37098"/>
                        <a:pt x="2036" y="38222"/>
                      </a:cubicBezTo>
                      <a:cubicBezTo>
                        <a:pt x="2006" y="37888"/>
                        <a:pt x="2006" y="37523"/>
                        <a:pt x="2006" y="37189"/>
                      </a:cubicBezTo>
                      <a:cubicBezTo>
                        <a:pt x="1976" y="35457"/>
                        <a:pt x="2036" y="33726"/>
                        <a:pt x="2188" y="31994"/>
                      </a:cubicBezTo>
                      <a:cubicBezTo>
                        <a:pt x="2279" y="31143"/>
                        <a:pt x="2371" y="30292"/>
                        <a:pt x="2492" y="29442"/>
                      </a:cubicBezTo>
                      <a:cubicBezTo>
                        <a:pt x="2553" y="29047"/>
                        <a:pt x="2614" y="28621"/>
                        <a:pt x="2674" y="28196"/>
                      </a:cubicBezTo>
                      <a:cubicBezTo>
                        <a:pt x="2735" y="27953"/>
                        <a:pt x="2766" y="27740"/>
                        <a:pt x="2796" y="27497"/>
                      </a:cubicBezTo>
                      <a:cubicBezTo>
                        <a:pt x="2826" y="27284"/>
                        <a:pt x="2887" y="27102"/>
                        <a:pt x="2978" y="26889"/>
                      </a:cubicBezTo>
                      <a:cubicBezTo>
                        <a:pt x="2992" y="26821"/>
                        <a:pt x="3043" y="26790"/>
                        <a:pt x="3097" y="26790"/>
                      </a:cubicBezTo>
                      <a:cubicBezTo>
                        <a:pt x="3163" y="26790"/>
                        <a:pt x="3235" y="26836"/>
                        <a:pt x="3252" y="26920"/>
                      </a:cubicBezTo>
                      <a:cubicBezTo>
                        <a:pt x="3221" y="27163"/>
                        <a:pt x="3191" y="27406"/>
                        <a:pt x="3130" y="27649"/>
                      </a:cubicBezTo>
                      <a:cubicBezTo>
                        <a:pt x="3100" y="27892"/>
                        <a:pt x="3069" y="28165"/>
                        <a:pt x="3039" y="28409"/>
                      </a:cubicBezTo>
                      <a:cubicBezTo>
                        <a:pt x="2948" y="28864"/>
                        <a:pt x="2887" y="29350"/>
                        <a:pt x="2796" y="29837"/>
                      </a:cubicBezTo>
                      <a:cubicBezTo>
                        <a:pt x="2583" y="31508"/>
                        <a:pt x="2431" y="33209"/>
                        <a:pt x="2371" y="34941"/>
                      </a:cubicBezTo>
                      <a:cubicBezTo>
                        <a:pt x="2310" y="36278"/>
                        <a:pt x="2340" y="37615"/>
                        <a:pt x="2371" y="38951"/>
                      </a:cubicBezTo>
                      <a:cubicBezTo>
                        <a:pt x="2462" y="38192"/>
                        <a:pt x="2583" y="37463"/>
                        <a:pt x="2705" y="36733"/>
                      </a:cubicBezTo>
                      <a:cubicBezTo>
                        <a:pt x="3130" y="33999"/>
                        <a:pt x="3738" y="31265"/>
                        <a:pt x="4528" y="28591"/>
                      </a:cubicBezTo>
                      <a:cubicBezTo>
                        <a:pt x="4923" y="27284"/>
                        <a:pt x="5348" y="25978"/>
                        <a:pt x="5804" y="24671"/>
                      </a:cubicBezTo>
                      <a:cubicBezTo>
                        <a:pt x="6077" y="24003"/>
                        <a:pt x="6320" y="23365"/>
                        <a:pt x="6563" y="22697"/>
                      </a:cubicBezTo>
                      <a:cubicBezTo>
                        <a:pt x="6685" y="22393"/>
                        <a:pt x="6837" y="22089"/>
                        <a:pt x="6958" y="21755"/>
                      </a:cubicBezTo>
                      <a:cubicBezTo>
                        <a:pt x="7080" y="21421"/>
                        <a:pt x="7232" y="21117"/>
                        <a:pt x="7445" y="20813"/>
                      </a:cubicBezTo>
                      <a:cubicBezTo>
                        <a:pt x="7465" y="20772"/>
                        <a:pt x="7499" y="20755"/>
                        <a:pt x="7533" y="20755"/>
                      </a:cubicBezTo>
                      <a:cubicBezTo>
                        <a:pt x="7603" y="20755"/>
                        <a:pt x="7677" y="20823"/>
                        <a:pt x="7657" y="20904"/>
                      </a:cubicBezTo>
                      <a:cubicBezTo>
                        <a:pt x="7566" y="21269"/>
                        <a:pt x="7445" y="21664"/>
                        <a:pt x="7293" y="21998"/>
                      </a:cubicBezTo>
                      <a:cubicBezTo>
                        <a:pt x="7141" y="22362"/>
                        <a:pt x="6989" y="22727"/>
                        <a:pt x="6837" y="23092"/>
                      </a:cubicBezTo>
                      <a:cubicBezTo>
                        <a:pt x="6563" y="23821"/>
                        <a:pt x="6290" y="24520"/>
                        <a:pt x="6047" y="25249"/>
                      </a:cubicBezTo>
                      <a:cubicBezTo>
                        <a:pt x="5105" y="27862"/>
                        <a:pt x="4345" y="30535"/>
                        <a:pt x="3768" y="33239"/>
                      </a:cubicBezTo>
                      <a:cubicBezTo>
                        <a:pt x="3586" y="33999"/>
                        <a:pt x="3434" y="34789"/>
                        <a:pt x="3282" y="35579"/>
                      </a:cubicBezTo>
                      <a:cubicBezTo>
                        <a:pt x="3495" y="34971"/>
                        <a:pt x="3738" y="34394"/>
                        <a:pt x="4011" y="33817"/>
                      </a:cubicBezTo>
                      <a:cubicBezTo>
                        <a:pt x="4345" y="33118"/>
                        <a:pt x="4740" y="32419"/>
                        <a:pt x="5166" y="31781"/>
                      </a:cubicBezTo>
                      <a:cubicBezTo>
                        <a:pt x="6077" y="30353"/>
                        <a:pt x="7110" y="29016"/>
                        <a:pt x="8265" y="27771"/>
                      </a:cubicBezTo>
                      <a:cubicBezTo>
                        <a:pt x="9450" y="26525"/>
                        <a:pt x="10726" y="25340"/>
                        <a:pt x="12063" y="24216"/>
                      </a:cubicBezTo>
                      <a:cubicBezTo>
                        <a:pt x="12731" y="23638"/>
                        <a:pt x="13400" y="23092"/>
                        <a:pt x="14068" y="22575"/>
                      </a:cubicBezTo>
                      <a:cubicBezTo>
                        <a:pt x="14736" y="22028"/>
                        <a:pt x="15405" y="21451"/>
                        <a:pt x="16134" y="20965"/>
                      </a:cubicBezTo>
                      <a:cubicBezTo>
                        <a:pt x="16162" y="20948"/>
                        <a:pt x="16190" y="20940"/>
                        <a:pt x="16217" y="20940"/>
                      </a:cubicBezTo>
                      <a:cubicBezTo>
                        <a:pt x="16335" y="20940"/>
                        <a:pt x="16427" y="21084"/>
                        <a:pt x="16377" y="21208"/>
                      </a:cubicBezTo>
                      <a:cubicBezTo>
                        <a:pt x="17015" y="22089"/>
                        <a:pt x="17623" y="22970"/>
                        <a:pt x="18200" y="23851"/>
                      </a:cubicBezTo>
                      <a:cubicBezTo>
                        <a:pt x="17957" y="22666"/>
                        <a:pt x="17744" y="21512"/>
                        <a:pt x="17501" y="20357"/>
                      </a:cubicBezTo>
                      <a:cubicBezTo>
                        <a:pt x="17471" y="20266"/>
                        <a:pt x="17501" y="20175"/>
                        <a:pt x="17592" y="20144"/>
                      </a:cubicBezTo>
                      <a:cubicBezTo>
                        <a:pt x="18565" y="19689"/>
                        <a:pt x="19598" y="19263"/>
                        <a:pt x="20631" y="18868"/>
                      </a:cubicBezTo>
                      <a:cubicBezTo>
                        <a:pt x="20874" y="18200"/>
                        <a:pt x="21117" y="17532"/>
                        <a:pt x="21299" y="16833"/>
                      </a:cubicBezTo>
                      <a:cubicBezTo>
                        <a:pt x="21512" y="16134"/>
                        <a:pt x="21664" y="15405"/>
                        <a:pt x="21785" y="14706"/>
                      </a:cubicBezTo>
                      <a:cubicBezTo>
                        <a:pt x="21816" y="14554"/>
                        <a:pt x="21846" y="14402"/>
                        <a:pt x="21846" y="14281"/>
                      </a:cubicBezTo>
                      <a:lnTo>
                        <a:pt x="21846" y="14281"/>
                      </a:lnTo>
                      <a:cubicBezTo>
                        <a:pt x="21603" y="14311"/>
                        <a:pt x="21329" y="14311"/>
                        <a:pt x="21086" y="14341"/>
                      </a:cubicBezTo>
                      <a:lnTo>
                        <a:pt x="20904" y="14341"/>
                      </a:lnTo>
                      <a:lnTo>
                        <a:pt x="20661" y="14372"/>
                      </a:lnTo>
                      <a:cubicBezTo>
                        <a:pt x="20539" y="14402"/>
                        <a:pt x="20418" y="14432"/>
                        <a:pt x="20296" y="14432"/>
                      </a:cubicBezTo>
                      <a:cubicBezTo>
                        <a:pt x="20236" y="14432"/>
                        <a:pt x="20205" y="14341"/>
                        <a:pt x="20266" y="14311"/>
                      </a:cubicBezTo>
                      <a:cubicBezTo>
                        <a:pt x="20388" y="14250"/>
                        <a:pt x="20509" y="14220"/>
                        <a:pt x="20661" y="14159"/>
                      </a:cubicBezTo>
                      <a:lnTo>
                        <a:pt x="20874" y="14098"/>
                      </a:lnTo>
                      <a:lnTo>
                        <a:pt x="21056" y="14068"/>
                      </a:lnTo>
                      <a:cubicBezTo>
                        <a:pt x="21216" y="14032"/>
                        <a:pt x="21376" y="14018"/>
                        <a:pt x="21537" y="14018"/>
                      </a:cubicBezTo>
                      <a:cubicBezTo>
                        <a:pt x="21650" y="14018"/>
                        <a:pt x="21763" y="14025"/>
                        <a:pt x="21876" y="14038"/>
                      </a:cubicBezTo>
                      <a:cubicBezTo>
                        <a:pt x="21937" y="13673"/>
                        <a:pt x="21967" y="13308"/>
                        <a:pt x="21998" y="12944"/>
                      </a:cubicBezTo>
                      <a:lnTo>
                        <a:pt x="21998" y="12944"/>
                      </a:lnTo>
                      <a:cubicBezTo>
                        <a:pt x="21633" y="13035"/>
                        <a:pt x="21238" y="13065"/>
                        <a:pt x="20874" y="13126"/>
                      </a:cubicBezTo>
                      <a:cubicBezTo>
                        <a:pt x="20661" y="13156"/>
                        <a:pt x="20448" y="13187"/>
                        <a:pt x="20205" y="13187"/>
                      </a:cubicBezTo>
                      <a:cubicBezTo>
                        <a:pt x="20055" y="13208"/>
                        <a:pt x="19889" y="13230"/>
                        <a:pt x="19730" y="13230"/>
                      </a:cubicBezTo>
                      <a:cubicBezTo>
                        <a:pt x="19664" y="13230"/>
                        <a:pt x="19599" y="13226"/>
                        <a:pt x="19537" y="13217"/>
                      </a:cubicBezTo>
                      <a:cubicBezTo>
                        <a:pt x="19432" y="13191"/>
                        <a:pt x="19418" y="13053"/>
                        <a:pt x="19531" y="13053"/>
                      </a:cubicBezTo>
                      <a:cubicBezTo>
                        <a:pt x="19550" y="13053"/>
                        <a:pt x="19572" y="13057"/>
                        <a:pt x="19598" y="13065"/>
                      </a:cubicBezTo>
                      <a:cubicBezTo>
                        <a:pt x="19810" y="13004"/>
                        <a:pt x="20023" y="12974"/>
                        <a:pt x="20236" y="12974"/>
                      </a:cubicBezTo>
                      <a:lnTo>
                        <a:pt x="20904" y="12883"/>
                      </a:lnTo>
                      <a:cubicBezTo>
                        <a:pt x="21299" y="12822"/>
                        <a:pt x="21694" y="12761"/>
                        <a:pt x="22089" y="12731"/>
                      </a:cubicBezTo>
                      <a:cubicBezTo>
                        <a:pt x="22211" y="10847"/>
                        <a:pt x="22089" y="8933"/>
                        <a:pt x="21755" y="7080"/>
                      </a:cubicBezTo>
                      <a:cubicBezTo>
                        <a:pt x="21329" y="4801"/>
                        <a:pt x="20539" y="2614"/>
                        <a:pt x="19446" y="578"/>
                      </a:cubicBezTo>
                      <a:cubicBezTo>
                        <a:pt x="19385" y="487"/>
                        <a:pt x="19324" y="365"/>
                        <a:pt x="19263" y="274"/>
                      </a:cubicBezTo>
                      <a:lnTo>
                        <a:pt x="19263" y="456"/>
                      </a:lnTo>
                      <a:lnTo>
                        <a:pt x="19263" y="821"/>
                      </a:lnTo>
                      <a:lnTo>
                        <a:pt x="19263" y="1216"/>
                      </a:lnTo>
                      <a:cubicBezTo>
                        <a:pt x="19294" y="1459"/>
                        <a:pt x="19294" y="1732"/>
                        <a:pt x="19294" y="2006"/>
                      </a:cubicBezTo>
                      <a:cubicBezTo>
                        <a:pt x="19324" y="2219"/>
                        <a:pt x="19324" y="2462"/>
                        <a:pt x="19263" y="2705"/>
                      </a:cubicBezTo>
                      <a:cubicBezTo>
                        <a:pt x="19248" y="2735"/>
                        <a:pt x="19218" y="2750"/>
                        <a:pt x="19187" y="2750"/>
                      </a:cubicBezTo>
                      <a:cubicBezTo>
                        <a:pt x="19157" y="2750"/>
                        <a:pt x="19127" y="2735"/>
                        <a:pt x="19112" y="2705"/>
                      </a:cubicBezTo>
                      <a:cubicBezTo>
                        <a:pt x="19020" y="2462"/>
                        <a:pt x="18990" y="2219"/>
                        <a:pt x="19020" y="1976"/>
                      </a:cubicBezTo>
                      <a:cubicBezTo>
                        <a:pt x="18990" y="1732"/>
                        <a:pt x="18990" y="1489"/>
                        <a:pt x="18990" y="1246"/>
                      </a:cubicBezTo>
                      <a:lnTo>
                        <a:pt x="18990" y="1216"/>
                      </a:lnTo>
                      <a:lnTo>
                        <a:pt x="18960" y="426"/>
                      </a:lnTo>
                      <a:lnTo>
                        <a:pt x="18960" y="274"/>
                      </a:lnTo>
                      <a:cubicBezTo>
                        <a:pt x="18534" y="1064"/>
                        <a:pt x="18109" y="1824"/>
                        <a:pt x="17684" y="2614"/>
                      </a:cubicBezTo>
                      <a:cubicBezTo>
                        <a:pt x="16681" y="4376"/>
                        <a:pt x="15769" y="6168"/>
                        <a:pt x="14858" y="7961"/>
                      </a:cubicBezTo>
                      <a:cubicBezTo>
                        <a:pt x="14554" y="8599"/>
                        <a:pt x="14250" y="9237"/>
                        <a:pt x="13916" y="9875"/>
                      </a:cubicBezTo>
                      <a:lnTo>
                        <a:pt x="13551" y="10635"/>
                      </a:lnTo>
                      <a:lnTo>
                        <a:pt x="12913" y="12002"/>
                      </a:lnTo>
                      <a:cubicBezTo>
                        <a:pt x="12701" y="12458"/>
                        <a:pt x="12488" y="12913"/>
                        <a:pt x="12215" y="13339"/>
                      </a:cubicBezTo>
                      <a:cubicBezTo>
                        <a:pt x="12192" y="13383"/>
                        <a:pt x="12154" y="13411"/>
                        <a:pt x="12123" y="13411"/>
                      </a:cubicBezTo>
                      <a:cubicBezTo>
                        <a:pt x="12112" y="13411"/>
                        <a:pt x="12101" y="13408"/>
                        <a:pt x="12093" y="13399"/>
                      </a:cubicBezTo>
                      <a:cubicBezTo>
                        <a:pt x="12032" y="13369"/>
                        <a:pt x="12002" y="13308"/>
                        <a:pt x="12032" y="13278"/>
                      </a:cubicBezTo>
                      <a:cubicBezTo>
                        <a:pt x="12184" y="12731"/>
                        <a:pt x="12397" y="12215"/>
                        <a:pt x="12670" y="11698"/>
                      </a:cubicBezTo>
                      <a:cubicBezTo>
                        <a:pt x="12883" y="11182"/>
                        <a:pt x="13126" y="10665"/>
                        <a:pt x="13369" y="10149"/>
                      </a:cubicBezTo>
                      <a:cubicBezTo>
                        <a:pt x="14250" y="8326"/>
                        <a:pt x="15131" y="6533"/>
                        <a:pt x="16073" y="4740"/>
                      </a:cubicBezTo>
                      <a:cubicBezTo>
                        <a:pt x="16559" y="3859"/>
                        <a:pt x="17045" y="2978"/>
                        <a:pt x="17532" y="2097"/>
                      </a:cubicBezTo>
                      <a:cubicBezTo>
                        <a:pt x="17927" y="1398"/>
                        <a:pt x="18322" y="669"/>
                        <a:pt x="1874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6" name="Google Shape;2176;p60"/>
                <p:cNvSpPr/>
                <p:nvPr/>
              </p:nvSpPr>
              <p:spPr>
                <a:xfrm>
                  <a:off x="4178375" y="3469775"/>
                  <a:ext cx="853025" cy="647000"/>
                </a:xfrm>
                <a:custGeom>
                  <a:avLst/>
                  <a:gdLst/>
                  <a:ahLst/>
                  <a:cxnLst/>
                  <a:rect l="l" t="t" r="r" b="b"/>
                  <a:pathLst>
                    <a:path w="34121" h="25880" extrusionOk="0">
                      <a:moveTo>
                        <a:pt x="30410" y="1"/>
                      </a:moveTo>
                      <a:cubicBezTo>
                        <a:pt x="30227" y="1"/>
                        <a:pt x="30046" y="5"/>
                        <a:pt x="29867" y="13"/>
                      </a:cubicBezTo>
                      <a:cubicBezTo>
                        <a:pt x="28591" y="73"/>
                        <a:pt x="27345" y="195"/>
                        <a:pt x="26099" y="408"/>
                      </a:cubicBezTo>
                      <a:cubicBezTo>
                        <a:pt x="24854" y="590"/>
                        <a:pt x="23578" y="863"/>
                        <a:pt x="22362" y="1167"/>
                      </a:cubicBezTo>
                      <a:cubicBezTo>
                        <a:pt x="19932" y="1745"/>
                        <a:pt x="17562" y="2565"/>
                        <a:pt x="15283" y="3598"/>
                      </a:cubicBezTo>
                      <a:cubicBezTo>
                        <a:pt x="15557" y="4995"/>
                        <a:pt x="15830" y="6423"/>
                        <a:pt x="16134" y="7851"/>
                      </a:cubicBezTo>
                      <a:cubicBezTo>
                        <a:pt x="16154" y="7970"/>
                        <a:pt x="16045" y="8063"/>
                        <a:pt x="15932" y="8063"/>
                      </a:cubicBezTo>
                      <a:cubicBezTo>
                        <a:pt x="15873" y="8063"/>
                        <a:pt x="15812" y="8037"/>
                        <a:pt x="15769" y="7973"/>
                      </a:cubicBezTo>
                      <a:cubicBezTo>
                        <a:pt x="15010" y="6849"/>
                        <a:pt x="14250" y="5755"/>
                        <a:pt x="13521" y="4601"/>
                      </a:cubicBezTo>
                      <a:cubicBezTo>
                        <a:pt x="13430" y="4692"/>
                        <a:pt x="13339" y="4783"/>
                        <a:pt x="13217" y="4844"/>
                      </a:cubicBezTo>
                      <a:cubicBezTo>
                        <a:pt x="12245" y="5634"/>
                        <a:pt x="11273" y="6393"/>
                        <a:pt x="10331" y="7183"/>
                      </a:cubicBezTo>
                      <a:cubicBezTo>
                        <a:pt x="10361" y="7183"/>
                        <a:pt x="10392" y="7213"/>
                        <a:pt x="10392" y="7244"/>
                      </a:cubicBezTo>
                      <a:cubicBezTo>
                        <a:pt x="10574" y="7548"/>
                        <a:pt x="10756" y="7912"/>
                        <a:pt x="10908" y="8246"/>
                      </a:cubicBezTo>
                      <a:cubicBezTo>
                        <a:pt x="11090" y="8581"/>
                        <a:pt x="11242" y="8915"/>
                        <a:pt x="11364" y="9279"/>
                      </a:cubicBezTo>
                      <a:cubicBezTo>
                        <a:pt x="11364" y="9322"/>
                        <a:pt x="11320" y="9379"/>
                        <a:pt x="11283" y="9379"/>
                      </a:cubicBezTo>
                      <a:cubicBezTo>
                        <a:pt x="11266" y="9379"/>
                        <a:pt x="11252" y="9368"/>
                        <a:pt x="11242" y="9340"/>
                      </a:cubicBezTo>
                      <a:cubicBezTo>
                        <a:pt x="10999" y="9036"/>
                        <a:pt x="10817" y="8702"/>
                        <a:pt x="10695" y="8368"/>
                      </a:cubicBezTo>
                      <a:cubicBezTo>
                        <a:pt x="10513" y="8003"/>
                        <a:pt x="10361" y="7669"/>
                        <a:pt x="10209" y="7305"/>
                      </a:cubicBezTo>
                      <a:cubicBezTo>
                        <a:pt x="10209" y="7305"/>
                        <a:pt x="10209" y="7274"/>
                        <a:pt x="10209" y="7274"/>
                      </a:cubicBezTo>
                      <a:lnTo>
                        <a:pt x="9662" y="7760"/>
                      </a:lnTo>
                      <a:cubicBezTo>
                        <a:pt x="9662" y="7760"/>
                        <a:pt x="9662" y="7760"/>
                        <a:pt x="9662" y="7791"/>
                      </a:cubicBezTo>
                      <a:cubicBezTo>
                        <a:pt x="9784" y="8095"/>
                        <a:pt x="9936" y="8429"/>
                        <a:pt x="10088" y="8763"/>
                      </a:cubicBezTo>
                      <a:cubicBezTo>
                        <a:pt x="10240" y="9067"/>
                        <a:pt x="10422" y="9371"/>
                        <a:pt x="10543" y="9674"/>
                      </a:cubicBezTo>
                      <a:cubicBezTo>
                        <a:pt x="10587" y="9740"/>
                        <a:pt x="10521" y="9790"/>
                        <a:pt x="10457" y="9790"/>
                      </a:cubicBezTo>
                      <a:cubicBezTo>
                        <a:pt x="10433" y="9790"/>
                        <a:pt x="10409" y="9783"/>
                        <a:pt x="10392" y="9766"/>
                      </a:cubicBezTo>
                      <a:cubicBezTo>
                        <a:pt x="10149" y="9492"/>
                        <a:pt x="9966" y="9188"/>
                        <a:pt x="9845" y="8854"/>
                      </a:cubicBezTo>
                      <a:cubicBezTo>
                        <a:pt x="9693" y="8550"/>
                        <a:pt x="9571" y="8216"/>
                        <a:pt x="9450" y="7912"/>
                      </a:cubicBezTo>
                      <a:lnTo>
                        <a:pt x="9237" y="8095"/>
                      </a:lnTo>
                      <a:cubicBezTo>
                        <a:pt x="7931" y="9188"/>
                        <a:pt x="6715" y="10373"/>
                        <a:pt x="5561" y="11649"/>
                      </a:cubicBezTo>
                      <a:cubicBezTo>
                        <a:pt x="4406" y="12865"/>
                        <a:pt x="3404" y="14201"/>
                        <a:pt x="2522" y="15660"/>
                      </a:cubicBezTo>
                      <a:cubicBezTo>
                        <a:pt x="1672" y="17057"/>
                        <a:pt x="1034" y="18546"/>
                        <a:pt x="578" y="20126"/>
                      </a:cubicBezTo>
                      <a:cubicBezTo>
                        <a:pt x="335" y="20886"/>
                        <a:pt x="183" y="21706"/>
                        <a:pt x="92" y="22496"/>
                      </a:cubicBezTo>
                      <a:cubicBezTo>
                        <a:pt x="61" y="22769"/>
                        <a:pt x="1" y="23073"/>
                        <a:pt x="1" y="23347"/>
                      </a:cubicBezTo>
                      <a:cubicBezTo>
                        <a:pt x="1" y="23529"/>
                        <a:pt x="1" y="23681"/>
                        <a:pt x="1" y="23833"/>
                      </a:cubicBezTo>
                      <a:cubicBezTo>
                        <a:pt x="1" y="23863"/>
                        <a:pt x="1" y="23894"/>
                        <a:pt x="1" y="23924"/>
                      </a:cubicBezTo>
                      <a:cubicBezTo>
                        <a:pt x="31" y="23711"/>
                        <a:pt x="92" y="23499"/>
                        <a:pt x="122" y="23316"/>
                      </a:cubicBezTo>
                      <a:lnTo>
                        <a:pt x="213" y="22921"/>
                      </a:lnTo>
                      <a:cubicBezTo>
                        <a:pt x="456" y="21858"/>
                        <a:pt x="791" y="20825"/>
                        <a:pt x="1186" y="19792"/>
                      </a:cubicBezTo>
                      <a:cubicBezTo>
                        <a:pt x="1398" y="19275"/>
                        <a:pt x="1611" y="18759"/>
                        <a:pt x="1824" y="18273"/>
                      </a:cubicBezTo>
                      <a:cubicBezTo>
                        <a:pt x="1976" y="18030"/>
                        <a:pt x="2097" y="17787"/>
                        <a:pt x="2219" y="17544"/>
                      </a:cubicBezTo>
                      <a:cubicBezTo>
                        <a:pt x="2279" y="17422"/>
                        <a:pt x="2340" y="17301"/>
                        <a:pt x="2431" y="17179"/>
                      </a:cubicBezTo>
                      <a:cubicBezTo>
                        <a:pt x="2462" y="17057"/>
                        <a:pt x="2553" y="16966"/>
                        <a:pt x="2644" y="16906"/>
                      </a:cubicBezTo>
                      <a:cubicBezTo>
                        <a:pt x="2669" y="16889"/>
                        <a:pt x="2695" y="16881"/>
                        <a:pt x="2718" y="16881"/>
                      </a:cubicBezTo>
                      <a:cubicBezTo>
                        <a:pt x="2779" y="16881"/>
                        <a:pt x="2826" y="16931"/>
                        <a:pt x="2826" y="16997"/>
                      </a:cubicBezTo>
                      <a:cubicBezTo>
                        <a:pt x="2826" y="17149"/>
                        <a:pt x="2765" y="17270"/>
                        <a:pt x="2674" y="17392"/>
                      </a:cubicBezTo>
                      <a:cubicBezTo>
                        <a:pt x="2614" y="17544"/>
                        <a:pt x="2553" y="17665"/>
                        <a:pt x="2492" y="17817"/>
                      </a:cubicBezTo>
                      <a:cubicBezTo>
                        <a:pt x="2371" y="18060"/>
                        <a:pt x="2219" y="18334"/>
                        <a:pt x="2097" y="18607"/>
                      </a:cubicBezTo>
                      <a:cubicBezTo>
                        <a:pt x="1641" y="19579"/>
                        <a:pt x="1277" y="20582"/>
                        <a:pt x="973" y="21584"/>
                      </a:cubicBezTo>
                      <a:cubicBezTo>
                        <a:pt x="821" y="22101"/>
                        <a:pt x="669" y="22587"/>
                        <a:pt x="548" y="23104"/>
                      </a:cubicBezTo>
                      <a:cubicBezTo>
                        <a:pt x="548" y="23104"/>
                        <a:pt x="548" y="23134"/>
                        <a:pt x="548" y="23164"/>
                      </a:cubicBezTo>
                      <a:cubicBezTo>
                        <a:pt x="487" y="23499"/>
                        <a:pt x="396" y="23833"/>
                        <a:pt x="304" y="24167"/>
                      </a:cubicBezTo>
                      <a:lnTo>
                        <a:pt x="487" y="24076"/>
                      </a:lnTo>
                      <a:lnTo>
                        <a:pt x="1034" y="23863"/>
                      </a:lnTo>
                      <a:cubicBezTo>
                        <a:pt x="1337" y="23711"/>
                        <a:pt x="1672" y="23559"/>
                        <a:pt x="2006" y="23407"/>
                      </a:cubicBezTo>
                      <a:cubicBezTo>
                        <a:pt x="2340" y="23256"/>
                        <a:pt x="2644" y="23073"/>
                        <a:pt x="2978" y="22891"/>
                      </a:cubicBezTo>
                      <a:lnTo>
                        <a:pt x="3434" y="22648"/>
                      </a:lnTo>
                      <a:cubicBezTo>
                        <a:pt x="3586" y="22557"/>
                        <a:pt x="3768" y="22466"/>
                        <a:pt x="3920" y="22435"/>
                      </a:cubicBezTo>
                      <a:cubicBezTo>
                        <a:pt x="3932" y="22431"/>
                        <a:pt x="3944" y="22429"/>
                        <a:pt x="3954" y="22429"/>
                      </a:cubicBezTo>
                      <a:cubicBezTo>
                        <a:pt x="4018" y="22429"/>
                        <a:pt x="4037" y="22504"/>
                        <a:pt x="4011" y="22557"/>
                      </a:cubicBezTo>
                      <a:cubicBezTo>
                        <a:pt x="3859" y="22678"/>
                        <a:pt x="3707" y="22800"/>
                        <a:pt x="3555" y="22891"/>
                      </a:cubicBezTo>
                      <a:cubicBezTo>
                        <a:pt x="3404" y="22982"/>
                        <a:pt x="3252" y="23073"/>
                        <a:pt x="3100" y="23164"/>
                      </a:cubicBezTo>
                      <a:cubicBezTo>
                        <a:pt x="2765" y="23347"/>
                        <a:pt x="2431" y="23499"/>
                        <a:pt x="2097" y="23681"/>
                      </a:cubicBezTo>
                      <a:cubicBezTo>
                        <a:pt x="1824" y="23802"/>
                        <a:pt x="1550" y="23924"/>
                        <a:pt x="1307" y="24045"/>
                      </a:cubicBezTo>
                      <a:cubicBezTo>
                        <a:pt x="2917" y="23468"/>
                        <a:pt x="4528" y="22861"/>
                        <a:pt x="6108" y="22162"/>
                      </a:cubicBezTo>
                      <a:cubicBezTo>
                        <a:pt x="7961" y="21372"/>
                        <a:pt x="9754" y="20491"/>
                        <a:pt x="11516" y="19518"/>
                      </a:cubicBezTo>
                      <a:cubicBezTo>
                        <a:pt x="13278" y="18546"/>
                        <a:pt x="15040" y="17452"/>
                        <a:pt x="16711" y="16328"/>
                      </a:cubicBezTo>
                      <a:cubicBezTo>
                        <a:pt x="18382" y="15204"/>
                        <a:pt x="19993" y="13989"/>
                        <a:pt x="21542" y="12682"/>
                      </a:cubicBezTo>
                      <a:cubicBezTo>
                        <a:pt x="22332" y="12044"/>
                        <a:pt x="23092" y="11376"/>
                        <a:pt x="23821" y="10707"/>
                      </a:cubicBezTo>
                      <a:cubicBezTo>
                        <a:pt x="24185" y="10373"/>
                        <a:pt x="24550" y="10009"/>
                        <a:pt x="24945" y="9674"/>
                      </a:cubicBezTo>
                      <a:cubicBezTo>
                        <a:pt x="25310" y="9310"/>
                        <a:pt x="25674" y="8976"/>
                        <a:pt x="26069" y="8641"/>
                      </a:cubicBezTo>
                      <a:cubicBezTo>
                        <a:pt x="26097" y="8613"/>
                        <a:pt x="26130" y="8601"/>
                        <a:pt x="26163" y="8601"/>
                      </a:cubicBezTo>
                      <a:cubicBezTo>
                        <a:pt x="26270" y="8601"/>
                        <a:pt x="26368" y="8730"/>
                        <a:pt x="26251" y="8824"/>
                      </a:cubicBezTo>
                      <a:cubicBezTo>
                        <a:pt x="26099" y="9036"/>
                        <a:pt x="25948" y="9219"/>
                        <a:pt x="25765" y="9401"/>
                      </a:cubicBezTo>
                      <a:cubicBezTo>
                        <a:pt x="25066" y="10130"/>
                        <a:pt x="24307" y="10829"/>
                        <a:pt x="23547" y="11497"/>
                      </a:cubicBezTo>
                      <a:cubicBezTo>
                        <a:pt x="22788" y="12166"/>
                        <a:pt x="22028" y="12834"/>
                        <a:pt x="21238" y="13472"/>
                      </a:cubicBezTo>
                      <a:cubicBezTo>
                        <a:pt x="19658" y="14748"/>
                        <a:pt x="17987" y="15964"/>
                        <a:pt x="16286" y="17088"/>
                      </a:cubicBezTo>
                      <a:cubicBezTo>
                        <a:pt x="14615" y="18212"/>
                        <a:pt x="12883" y="19245"/>
                        <a:pt x="11060" y="20217"/>
                      </a:cubicBezTo>
                      <a:cubicBezTo>
                        <a:pt x="9267" y="21159"/>
                        <a:pt x="7444" y="22040"/>
                        <a:pt x="5561" y="22830"/>
                      </a:cubicBezTo>
                      <a:cubicBezTo>
                        <a:pt x="4619" y="23225"/>
                        <a:pt x="3647" y="23590"/>
                        <a:pt x="2705" y="23924"/>
                      </a:cubicBezTo>
                      <a:cubicBezTo>
                        <a:pt x="2219" y="24106"/>
                        <a:pt x="1732" y="24258"/>
                        <a:pt x="1246" y="24440"/>
                      </a:cubicBezTo>
                      <a:lnTo>
                        <a:pt x="669" y="24623"/>
                      </a:lnTo>
                      <a:cubicBezTo>
                        <a:pt x="1186" y="24684"/>
                        <a:pt x="1702" y="24744"/>
                        <a:pt x="2219" y="24805"/>
                      </a:cubicBezTo>
                      <a:cubicBezTo>
                        <a:pt x="3010" y="24879"/>
                        <a:pt x="3790" y="24919"/>
                        <a:pt x="4572" y="24919"/>
                      </a:cubicBezTo>
                      <a:cubicBezTo>
                        <a:pt x="5082" y="24919"/>
                        <a:pt x="5592" y="24902"/>
                        <a:pt x="6108" y="24866"/>
                      </a:cubicBezTo>
                      <a:cubicBezTo>
                        <a:pt x="6746" y="24805"/>
                        <a:pt x="7414" y="24744"/>
                        <a:pt x="8052" y="24653"/>
                      </a:cubicBezTo>
                      <a:cubicBezTo>
                        <a:pt x="8356" y="24623"/>
                        <a:pt x="8690" y="24562"/>
                        <a:pt x="8994" y="24532"/>
                      </a:cubicBezTo>
                      <a:cubicBezTo>
                        <a:pt x="9328" y="24440"/>
                        <a:pt x="9632" y="24410"/>
                        <a:pt x="9966" y="24380"/>
                      </a:cubicBezTo>
                      <a:cubicBezTo>
                        <a:pt x="10088" y="24380"/>
                        <a:pt x="10118" y="24532"/>
                        <a:pt x="10027" y="24592"/>
                      </a:cubicBezTo>
                      <a:cubicBezTo>
                        <a:pt x="9693" y="24744"/>
                        <a:pt x="9328" y="24835"/>
                        <a:pt x="8933" y="24896"/>
                      </a:cubicBezTo>
                      <a:cubicBezTo>
                        <a:pt x="8569" y="24957"/>
                        <a:pt x="8234" y="25018"/>
                        <a:pt x="7870" y="25079"/>
                      </a:cubicBezTo>
                      <a:cubicBezTo>
                        <a:pt x="6775" y="25231"/>
                        <a:pt x="5681" y="25299"/>
                        <a:pt x="4586" y="25299"/>
                      </a:cubicBezTo>
                      <a:cubicBezTo>
                        <a:pt x="4374" y="25299"/>
                        <a:pt x="4162" y="25296"/>
                        <a:pt x="3950" y="25291"/>
                      </a:cubicBezTo>
                      <a:cubicBezTo>
                        <a:pt x="3282" y="25261"/>
                        <a:pt x="2614" y="25200"/>
                        <a:pt x="1945" y="25139"/>
                      </a:cubicBezTo>
                      <a:cubicBezTo>
                        <a:pt x="1398" y="25079"/>
                        <a:pt x="851" y="24987"/>
                        <a:pt x="304" y="24866"/>
                      </a:cubicBezTo>
                      <a:lnTo>
                        <a:pt x="304" y="24896"/>
                      </a:lnTo>
                      <a:lnTo>
                        <a:pt x="973" y="25079"/>
                      </a:lnTo>
                      <a:cubicBezTo>
                        <a:pt x="3118" y="25610"/>
                        <a:pt x="5304" y="25880"/>
                        <a:pt x="7494" y="25880"/>
                      </a:cubicBezTo>
                      <a:cubicBezTo>
                        <a:pt x="8562" y="25880"/>
                        <a:pt x="9630" y="25816"/>
                        <a:pt x="10695" y="25686"/>
                      </a:cubicBezTo>
                      <a:cubicBezTo>
                        <a:pt x="13916" y="25322"/>
                        <a:pt x="17076" y="24349"/>
                        <a:pt x="19962" y="22861"/>
                      </a:cubicBezTo>
                      <a:cubicBezTo>
                        <a:pt x="22666" y="21433"/>
                        <a:pt x="25097" y="19549"/>
                        <a:pt x="27163" y="17301"/>
                      </a:cubicBezTo>
                      <a:cubicBezTo>
                        <a:pt x="29199" y="15083"/>
                        <a:pt x="30870" y="12530"/>
                        <a:pt x="32085" y="9766"/>
                      </a:cubicBezTo>
                      <a:cubicBezTo>
                        <a:pt x="32662" y="8398"/>
                        <a:pt x="33148" y="6970"/>
                        <a:pt x="33513" y="5512"/>
                      </a:cubicBezTo>
                      <a:cubicBezTo>
                        <a:pt x="33695" y="4722"/>
                        <a:pt x="33847" y="3932"/>
                        <a:pt x="33969" y="3142"/>
                      </a:cubicBezTo>
                      <a:cubicBezTo>
                        <a:pt x="34090" y="2413"/>
                        <a:pt x="34121" y="1653"/>
                        <a:pt x="34029" y="924"/>
                      </a:cubicBezTo>
                      <a:lnTo>
                        <a:pt x="34029" y="924"/>
                      </a:lnTo>
                      <a:lnTo>
                        <a:pt x="33908" y="1106"/>
                      </a:lnTo>
                      <a:lnTo>
                        <a:pt x="33604" y="1471"/>
                      </a:lnTo>
                      <a:cubicBezTo>
                        <a:pt x="33422" y="1714"/>
                        <a:pt x="33209" y="1957"/>
                        <a:pt x="32996" y="2200"/>
                      </a:cubicBezTo>
                      <a:cubicBezTo>
                        <a:pt x="31568" y="3871"/>
                        <a:pt x="29928" y="5421"/>
                        <a:pt x="28165" y="6788"/>
                      </a:cubicBezTo>
                      <a:cubicBezTo>
                        <a:pt x="28140" y="6807"/>
                        <a:pt x="28111" y="6816"/>
                        <a:pt x="28083" y="6816"/>
                      </a:cubicBezTo>
                      <a:cubicBezTo>
                        <a:pt x="27981" y="6816"/>
                        <a:pt x="27894" y="6701"/>
                        <a:pt x="28014" y="6606"/>
                      </a:cubicBezTo>
                      <a:cubicBezTo>
                        <a:pt x="28469" y="6211"/>
                        <a:pt x="28955" y="5785"/>
                        <a:pt x="29411" y="5390"/>
                      </a:cubicBezTo>
                      <a:cubicBezTo>
                        <a:pt x="30232" y="4631"/>
                        <a:pt x="30991" y="3841"/>
                        <a:pt x="31751" y="3051"/>
                      </a:cubicBezTo>
                      <a:cubicBezTo>
                        <a:pt x="32146" y="2626"/>
                        <a:pt x="32510" y="2231"/>
                        <a:pt x="32844" y="1805"/>
                      </a:cubicBezTo>
                      <a:lnTo>
                        <a:pt x="33391" y="1167"/>
                      </a:lnTo>
                      <a:cubicBezTo>
                        <a:pt x="33482" y="1046"/>
                        <a:pt x="33543" y="924"/>
                        <a:pt x="33634" y="833"/>
                      </a:cubicBezTo>
                      <a:lnTo>
                        <a:pt x="33634" y="833"/>
                      </a:lnTo>
                      <a:cubicBezTo>
                        <a:pt x="33482" y="863"/>
                        <a:pt x="33331" y="863"/>
                        <a:pt x="33209" y="894"/>
                      </a:cubicBezTo>
                      <a:lnTo>
                        <a:pt x="32723" y="955"/>
                      </a:lnTo>
                      <a:lnTo>
                        <a:pt x="32571" y="955"/>
                      </a:lnTo>
                      <a:cubicBezTo>
                        <a:pt x="32146" y="1015"/>
                        <a:pt x="31720" y="1076"/>
                        <a:pt x="31325" y="1167"/>
                      </a:cubicBezTo>
                      <a:cubicBezTo>
                        <a:pt x="28317" y="1653"/>
                        <a:pt x="25340" y="2322"/>
                        <a:pt x="22393" y="3142"/>
                      </a:cubicBezTo>
                      <a:cubicBezTo>
                        <a:pt x="22383" y="3144"/>
                        <a:pt x="22373" y="3145"/>
                        <a:pt x="22364" y="3145"/>
                      </a:cubicBezTo>
                      <a:cubicBezTo>
                        <a:pt x="22234" y="3145"/>
                        <a:pt x="22190" y="2958"/>
                        <a:pt x="22332" y="2929"/>
                      </a:cubicBezTo>
                      <a:cubicBezTo>
                        <a:pt x="23152" y="2626"/>
                        <a:pt x="23973" y="2383"/>
                        <a:pt x="24823" y="2170"/>
                      </a:cubicBezTo>
                      <a:cubicBezTo>
                        <a:pt x="26282" y="1745"/>
                        <a:pt x="27801" y="1410"/>
                        <a:pt x="29290" y="1106"/>
                      </a:cubicBezTo>
                      <a:cubicBezTo>
                        <a:pt x="30019" y="985"/>
                        <a:pt x="30778" y="833"/>
                        <a:pt x="31538" y="742"/>
                      </a:cubicBezTo>
                      <a:cubicBezTo>
                        <a:pt x="31903" y="681"/>
                        <a:pt x="32298" y="620"/>
                        <a:pt x="32662" y="560"/>
                      </a:cubicBezTo>
                      <a:lnTo>
                        <a:pt x="33179" y="499"/>
                      </a:lnTo>
                      <a:lnTo>
                        <a:pt x="33239" y="499"/>
                      </a:lnTo>
                      <a:lnTo>
                        <a:pt x="33543" y="468"/>
                      </a:lnTo>
                      <a:lnTo>
                        <a:pt x="33300" y="377"/>
                      </a:lnTo>
                      <a:cubicBezTo>
                        <a:pt x="32844" y="256"/>
                        <a:pt x="32389" y="134"/>
                        <a:pt x="31903" y="73"/>
                      </a:cubicBezTo>
                      <a:cubicBezTo>
                        <a:pt x="31413" y="29"/>
                        <a:pt x="30908" y="1"/>
                        <a:pt x="3041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7" name="Google Shape;2177;p60"/>
                <p:cNvSpPr/>
                <p:nvPr/>
              </p:nvSpPr>
              <p:spPr>
                <a:xfrm>
                  <a:off x="3816075" y="2940100"/>
                  <a:ext cx="1224450" cy="1186775"/>
                </a:xfrm>
                <a:custGeom>
                  <a:avLst/>
                  <a:gdLst/>
                  <a:ahLst/>
                  <a:cxnLst/>
                  <a:rect l="l" t="t" r="r" b="b"/>
                  <a:pathLst>
                    <a:path w="48978" h="47471" extrusionOk="0">
                      <a:moveTo>
                        <a:pt x="45787" y="448"/>
                      </a:moveTo>
                      <a:lnTo>
                        <a:pt x="45787" y="448"/>
                      </a:lnTo>
                      <a:cubicBezTo>
                        <a:pt x="45574" y="843"/>
                        <a:pt x="45392" y="1238"/>
                        <a:pt x="45210" y="1633"/>
                      </a:cubicBezTo>
                      <a:cubicBezTo>
                        <a:pt x="44967" y="2119"/>
                        <a:pt x="44724" y="2636"/>
                        <a:pt x="44480" y="3152"/>
                      </a:cubicBezTo>
                      <a:cubicBezTo>
                        <a:pt x="43964" y="4155"/>
                        <a:pt x="43447" y="5127"/>
                        <a:pt x="42931" y="6130"/>
                      </a:cubicBezTo>
                      <a:cubicBezTo>
                        <a:pt x="41868" y="8105"/>
                        <a:pt x="40774" y="10049"/>
                        <a:pt x="39619" y="11963"/>
                      </a:cubicBezTo>
                      <a:cubicBezTo>
                        <a:pt x="38951" y="13057"/>
                        <a:pt x="38282" y="14121"/>
                        <a:pt x="37644" y="15184"/>
                      </a:cubicBezTo>
                      <a:cubicBezTo>
                        <a:pt x="37584" y="15265"/>
                        <a:pt x="37644" y="15332"/>
                        <a:pt x="37710" y="15332"/>
                      </a:cubicBezTo>
                      <a:cubicBezTo>
                        <a:pt x="37742" y="15332"/>
                        <a:pt x="37776" y="15316"/>
                        <a:pt x="37796" y="15275"/>
                      </a:cubicBezTo>
                      <a:cubicBezTo>
                        <a:pt x="39103" y="13452"/>
                        <a:pt x="40288" y="11538"/>
                        <a:pt x="41412" y="9593"/>
                      </a:cubicBezTo>
                      <a:cubicBezTo>
                        <a:pt x="42566" y="7649"/>
                        <a:pt x="43630" y="5674"/>
                        <a:pt x="44632" y="3699"/>
                      </a:cubicBezTo>
                      <a:cubicBezTo>
                        <a:pt x="44906" y="3122"/>
                        <a:pt x="45179" y="2575"/>
                        <a:pt x="45453" y="1998"/>
                      </a:cubicBezTo>
                      <a:cubicBezTo>
                        <a:pt x="45696" y="1512"/>
                        <a:pt x="45939" y="1056"/>
                        <a:pt x="46152" y="539"/>
                      </a:cubicBezTo>
                      <a:cubicBezTo>
                        <a:pt x="47033" y="2940"/>
                        <a:pt x="47215" y="5492"/>
                        <a:pt x="47245" y="7983"/>
                      </a:cubicBezTo>
                      <a:cubicBezTo>
                        <a:pt x="47245" y="9320"/>
                        <a:pt x="47185" y="10687"/>
                        <a:pt x="47154" y="12024"/>
                      </a:cubicBezTo>
                      <a:cubicBezTo>
                        <a:pt x="47124" y="13270"/>
                        <a:pt x="47093" y="14516"/>
                        <a:pt x="47002" y="15761"/>
                      </a:cubicBezTo>
                      <a:cubicBezTo>
                        <a:pt x="46850" y="15761"/>
                        <a:pt x="46698" y="15792"/>
                        <a:pt x="46577" y="15822"/>
                      </a:cubicBezTo>
                      <a:lnTo>
                        <a:pt x="45939" y="15913"/>
                      </a:lnTo>
                      <a:lnTo>
                        <a:pt x="44663" y="16126"/>
                      </a:lnTo>
                      <a:cubicBezTo>
                        <a:pt x="43812" y="16247"/>
                        <a:pt x="42931" y="16369"/>
                        <a:pt x="42080" y="16490"/>
                      </a:cubicBezTo>
                      <a:cubicBezTo>
                        <a:pt x="41937" y="16519"/>
                        <a:pt x="41929" y="16736"/>
                        <a:pt x="42055" y="16736"/>
                      </a:cubicBezTo>
                      <a:cubicBezTo>
                        <a:pt x="42063" y="16736"/>
                        <a:pt x="42071" y="16735"/>
                        <a:pt x="42080" y="16733"/>
                      </a:cubicBezTo>
                      <a:cubicBezTo>
                        <a:pt x="42931" y="16673"/>
                        <a:pt x="43812" y="16551"/>
                        <a:pt x="44663" y="16430"/>
                      </a:cubicBezTo>
                      <a:cubicBezTo>
                        <a:pt x="45088" y="16369"/>
                        <a:pt x="45513" y="16308"/>
                        <a:pt x="45939" y="16247"/>
                      </a:cubicBezTo>
                      <a:lnTo>
                        <a:pt x="46577" y="16156"/>
                      </a:lnTo>
                      <a:lnTo>
                        <a:pt x="46911" y="16095"/>
                      </a:lnTo>
                      <a:lnTo>
                        <a:pt x="47002" y="16095"/>
                      </a:lnTo>
                      <a:lnTo>
                        <a:pt x="47002" y="16247"/>
                      </a:lnTo>
                      <a:lnTo>
                        <a:pt x="46972" y="16551"/>
                      </a:lnTo>
                      <a:cubicBezTo>
                        <a:pt x="46911" y="16544"/>
                        <a:pt x="46850" y="16540"/>
                        <a:pt x="46790" y="16540"/>
                      </a:cubicBezTo>
                      <a:cubicBezTo>
                        <a:pt x="46607" y="16540"/>
                        <a:pt x="46425" y="16574"/>
                        <a:pt x="46243" y="16642"/>
                      </a:cubicBezTo>
                      <a:cubicBezTo>
                        <a:pt x="46000" y="16703"/>
                        <a:pt x="45757" y="16733"/>
                        <a:pt x="45544" y="16764"/>
                      </a:cubicBezTo>
                      <a:cubicBezTo>
                        <a:pt x="45027" y="16825"/>
                        <a:pt x="44511" y="16885"/>
                        <a:pt x="44025" y="16885"/>
                      </a:cubicBezTo>
                      <a:cubicBezTo>
                        <a:pt x="43873" y="16916"/>
                        <a:pt x="43873" y="17098"/>
                        <a:pt x="44025" y="17098"/>
                      </a:cubicBezTo>
                      <a:cubicBezTo>
                        <a:pt x="44163" y="17106"/>
                        <a:pt x="44302" y="17110"/>
                        <a:pt x="44440" y="17110"/>
                      </a:cubicBezTo>
                      <a:cubicBezTo>
                        <a:pt x="44818" y="17110"/>
                        <a:pt x="45196" y="17082"/>
                        <a:pt x="45574" y="17037"/>
                      </a:cubicBezTo>
                      <a:cubicBezTo>
                        <a:pt x="45848" y="17007"/>
                        <a:pt x="46091" y="16977"/>
                        <a:pt x="46334" y="16916"/>
                      </a:cubicBezTo>
                      <a:cubicBezTo>
                        <a:pt x="46577" y="16916"/>
                        <a:pt x="46790" y="16855"/>
                        <a:pt x="46972" y="16733"/>
                      </a:cubicBezTo>
                      <a:lnTo>
                        <a:pt x="46972" y="16733"/>
                      </a:lnTo>
                      <a:cubicBezTo>
                        <a:pt x="46881" y="18131"/>
                        <a:pt x="46729" y="19529"/>
                        <a:pt x="46546" y="20926"/>
                      </a:cubicBezTo>
                      <a:cubicBezTo>
                        <a:pt x="46000" y="20835"/>
                        <a:pt x="45453" y="20805"/>
                        <a:pt x="44906" y="20805"/>
                      </a:cubicBezTo>
                      <a:cubicBezTo>
                        <a:pt x="43599" y="20835"/>
                        <a:pt x="42323" y="20957"/>
                        <a:pt x="41047" y="21139"/>
                      </a:cubicBezTo>
                      <a:cubicBezTo>
                        <a:pt x="38495" y="21504"/>
                        <a:pt x="35973" y="22111"/>
                        <a:pt x="33543" y="22932"/>
                      </a:cubicBezTo>
                      <a:lnTo>
                        <a:pt x="32996" y="23114"/>
                      </a:lnTo>
                      <a:cubicBezTo>
                        <a:pt x="33543" y="22506"/>
                        <a:pt x="34059" y="21838"/>
                        <a:pt x="34515" y="21139"/>
                      </a:cubicBezTo>
                      <a:cubicBezTo>
                        <a:pt x="34758" y="20774"/>
                        <a:pt x="35001" y="20410"/>
                        <a:pt x="35214" y="20045"/>
                      </a:cubicBezTo>
                      <a:cubicBezTo>
                        <a:pt x="35457" y="19650"/>
                        <a:pt x="35669" y="19255"/>
                        <a:pt x="35821" y="18830"/>
                      </a:cubicBezTo>
                      <a:cubicBezTo>
                        <a:pt x="35860" y="18734"/>
                        <a:pt x="35789" y="18674"/>
                        <a:pt x="35708" y="18674"/>
                      </a:cubicBezTo>
                      <a:cubicBezTo>
                        <a:pt x="35662" y="18674"/>
                        <a:pt x="35612" y="18694"/>
                        <a:pt x="35578" y="18739"/>
                      </a:cubicBezTo>
                      <a:cubicBezTo>
                        <a:pt x="35335" y="19103"/>
                        <a:pt x="35123" y="19468"/>
                        <a:pt x="34910" y="19832"/>
                      </a:cubicBezTo>
                      <a:cubicBezTo>
                        <a:pt x="34667" y="20227"/>
                        <a:pt x="34454" y="20592"/>
                        <a:pt x="34181" y="20987"/>
                      </a:cubicBezTo>
                      <a:cubicBezTo>
                        <a:pt x="33907" y="21443"/>
                        <a:pt x="33573" y="21899"/>
                        <a:pt x="33269" y="22324"/>
                      </a:cubicBezTo>
                      <a:cubicBezTo>
                        <a:pt x="33543" y="21473"/>
                        <a:pt x="33786" y="20562"/>
                        <a:pt x="33968" y="19650"/>
                      </a:cubicBezTo>
                      <a:cubicBezTo>
                        <a:pt x="34211" y="18344"/>
                        <a:pt x="34363" y="17037"/>
                        <a:pt x="34363" y="15700"/>
                      </a:cubicBezTo>
                      <a:cubicBezTo>
                        <a:pt x="34393" y="13057"/>
                        <a:pt x="33968" y="10444"/>
                        <a:pt x="33087" y="7953"/>
                      </a:cubicBezTo>
                      <a:cubicBezTo>
                        <a:pt x="32965" y="7649"/>
                        <a:pt x="32844" y="7345"/>
                        <a:pt x="32722" y="7041"/>
                      </a:cubicBezTo>
                      <a:cubicBezTo>
                        <a:pt x="33391" y="6403"/>
                        <a:pt x="34090" y="5856"/>
                        <a:pt x="34849" y="5310"/>
                      </a:cubicBezTo>
                      <a:cubicBezTo>
                        <a:pt x="34879" y="5522"/>
                        <a:pt x="34971" y="5735"/>
                        <a:pt x="35031" y="5948"/>
                      </a:cubicBezTo>
                      <a:lnTo>
                        <a:pt x="35305" y="6677"/>
                      </a:lnTo>
                      <a:lnTo>
                        <a:pt x="35548" y="7406"/>
                      </a:lnTo>
                      <a:cubicBezTo>
                        <a:pt x="35639" y="7679"/>
                        <a:pt x="35761" y="7892"/>
                        <a:pt x="35882" y="8135"/>
                      </a:cubicBezTo>
                      <a:cubicBezTo>
                        <a:pt x="35893" y="8157"/>
                        <a:pt x="35915" y="8167"/>
                        <a:pt x="35939" y="8167"/>
                      </a:cubicBezTo>
                      <a:cubicBezTo>
                        <a:pt x="35983" y="8167"/>
                        <a:pt x="36034" y="8133"/>
                        <a:pt x="36034" y="8074"/>
                      </a:cubicBezTo>
                      <a:cubicBezTo>
                        <a:pt x="36004" y="7831"/>
                        <a:pt x="35943" y="7588"/>
                        <a:pt x="35852" y="7315"/>
                      </a:cubicBezTo>
                      <a:cubicBezTo>
                        <a:pt x="35761" y="7072"/>
                        <a:pt x="35669" y="6829"/>
                        <a:pt x="35578" y="6555"/>
                      </a:cubicBezTo>
                      <a:lnTo>
                        <a:pt x="35305" y="5796"/>
                      </a:lnTo>
                      <a:cubicBezTo>
                        <a:pt x="35244" y="5583"/>
                        <a:pt x="35153" y="5370"/>
                        <a:pt x="35062" y="5158"/>
                      </a:cubicBezTo>
                      <a:lnTo>
                        <a:pt x="35639" y="4793"/>
                      </a:lnTo>
                      <a:cubicBezTo>
                        <a:pt x="35639" y="4823"/>
                        <a:pt x="35639" y="4854"/>
                        <a:pt x="35669" y="4915"/>
                      </a:cubicBezTo>
                      <a:lnTo>
                        <a:pt x="35761" y="5218"/>
                      </a:lnTo>
                      <a:cubicBezTo>
                        <a:pt x="35821" y="5431"/>
                        <a:pt x="35882" y="5644"/>
                        <a:pt x="35943" y="5856"/>
                      </a:cubicBezTo>
                      <a:cubicBezTo>
                        <a:pt x="35973" y="6069"/>
                        <a:pt x="36034" y="6282"/>
                        <a:pt x="36095" y="6494"/>
                      </a:cubicBezTo>
                      <a:cubicBezTo>
                        <a:pt x="36125" y="6707"/>
                        <a:pt x="36186" y="6889"/>
                        <a:pt x="36277" y="7102"/>
                      </a:cubicBezTo>
                      <a:cubicBezTo>
                        <a:pt x="36288" y="7124"/>
                        <a:pt x="36310" y="7134"/>
                        <a:pt x="36334" y="7134"/>
                      </a:cubicBezTo>
                      <a:cubicBezTo>
                        <a:pt x="36378" y="7134"/>
                        <a:pt x="36429" y="7100"/>
                        <a:pt x="36429" y="7041"/>
                      </a:cubicBezTo>
                      <a:cubicBezTo>
                        <a:pt x="36429" y="6829"/>
                        <a:pt x="36399" y="6616"/>
                        <a:pt x="36338" y="6434"/>
                      </a:cubicBezTo>
                      <a:cubicBezTo>
                        <a:pt x="36307" y="6191"/>
                        <a:pt x="36247" y="5978"/>
                        <a:pt x="36186" y="5765"/>
                      </a:cubicBezTo>
                      <a:cubicBezTo>
                        <a:pt x="36125" y="5553"/>
                        <a:pt x="36064" y="5340"/>
                        <a:pt x="36004" y="5127"/>
                      </a:cubicBezTo>
                      <a:cubicBezTo>
                        <a:pt x="35943" y="4975"/>
                        <a:pt x="35913" y="4793"/>
                        <a:pt x="35821" y="4641"/>
                      </a:cubicBezTo>
                      <a:cubicBezTo>
                        <a:pt x="36429" y="4246"/>
                        <a:pt x="37006" y="3882"/>
                        <a:pt x="37644" y="3517"/>
                      </a:cubicBezTo>
                      <a:cubicBezTo>
                        <a:pt x="39407" y="2545"/>
                        <a:pt x="41260" y="1724"/>
                        <a:pt x="43204" y="1147"/>
                      </a:cubicBezTo>
                      <a:cubicBezTo>
                        <a:pt x="43751" y="965"/>
                        <a:pt x="44298" y="813"/>
                        <a:pt x="44845" y="661"/>
                      </a:cubicBezTo>
                      <a:lnTo>
                        <a:pt x="45787" y="448"/>
                      </a:lnTo>
                      <a:close/>
                      <a:moveTo>
                        <a:pt x="30656" y="4337"/>
                      </a:moveTo>
                      <a:lnTo>
                        <a:pt x="30656" y="4337"/>
                      </a:lnTo>
                      <a:cubicBezTo>
                        <a:pt x="30231" y="5006"/>
                        <a:pt x="29836" y="5735"/>
                        <a:pt x="29441" y="6434"/>
                      </a:cubicBezTo>
                      <a:cubicBezTo>
                        <a:pt x="28924" y="7315"/>
                        <a:pt x="28469" y="8196"/>
                        <a:pt x="27983" y="9077"/>
                      </a:cubicBezTo>
                      <a:cubicBezTo>
                        <a:pt x="27041" y="10870"/>
                        <a:pt x="26129" y="12662"/>
                        <a:pt x="25279" y="14485"/>
                      </a:cubicBezTo>
                      <a:cubicBezTo>
                        <a:pt x="25035" y="15002"/>
                        <a:pt x="24792" y="15518"/>
                        <a:pt x="24549" y="16035"/>
                      </a:cubicBezTo>
                      <a:cubicBezTo>
                        <a:pt x="24306" y="16551"/>
                        <a:pt x="24094" y="17068"/>
                        <a:pt x="23911" y="17615"/>
                      </a:cubicBezTo>
                      <a:cubicBezTo>
                        <a:pt x="23893" y="17690"/>
                        <a:pt x="23955" y="17742"/>
                        <a:pt x="24020" y="17742"/>
                      </a:cubicBezTo>
                      <a:cubicBezTo>
                        <a:pt x="24060" y="17742"/>
                        <a:pt x="24101" y="17722"/>
                        <a:pt x="24124" y="17675"/>
                      </a:cubicBezTo>
                      <a:cubicBezTo>
                        <a:pt x="24367" y="17250"/>
                        <a:pt x="24610" y="16794"/>
                        <a:pt x="24823" y="16338"/>
                      </a:cubicBezTo>
                      <a:lnTo>
                        <a:pt x="25430" y="14971"/>
                      </a:lnTo>
                      <a:cubicBezTo>
                        <a:pt x="25856" y="14090"/>
                        <a:pt x="26312" y="13179"/>
                        <a:pt x="26737" y="12298"/>
                      </a:cubicBezTo>
                      <a:cubicBezTo>
                        <a:pt x="27648" y="10475"/>
                        <a:pt x="28590" y="8712"/>
                        <a:pt x="29563" y="6950"/>
                      </a:cubicBezTo>
                      <a:cubicBezTo>
                        <a:pt x="29988" y="6160"/>
                        <a:pt x="30444" y="5401"/>
                        <a:pt x="30839" y="4611"/>
                      </a:cubicBezTo>
                      <a:lnTo>
                        <a:pt x="30839" y="4732"/>
                      </a:lnTo>
                      <a:lnTo>
                        <a:pt x="30869" y="5522"/>
                      </a:lnTo>
                      <a:cubicBezTo>
                        <a:pt x="30869" y="5796"/>
                        <a:pt x="30869" y="6039"/>
                        <a:pt x="30899" y="6282"/>
                      </a:cubicBezTo>
                      <a:cubicBezTo>
                        <a:pt x="30869" y="6525"/>
                        <a:pt x="30899" y="6798"/>
                        <a:pt x="30991" y="7011"/>
                      </a:cubicBezTo>
                      <a:cubicBezTo>
                        <a:pt x="31006" y="7041"/>
                        <a:pt x="31036" y="7057"/>
                        <a:pt x="31066" y="7057"/>
                      </a:cubicBezTo>
                      <a:cubicBezTo>
                        <a:pt x="31097" y="7057"/>
                        <a:pt x="31127" y="7041"/>
                        <a:pt x="31142" y="7011"/>
                      </a:cubicBezTo>
                      <a:cubicBezTo>
                        <a:pt x="31203" y="6798"/>
                        <a:pt x="31203" y="6555"/>
                        <a:pt x="31173" y="6312"/>
                      </a:cubicBezTo>
                      <a:cubicBezTo>
                        <a:pt x="31173" y="6069"/>
                        <a:pt x="31173" y="5796"/>
                        <a:pt x="31142" y="5522"/>
                      </a:cubicBezTo>
                      <a:cubicBezTo>
                        <a:pt x="31142" y="5279"/>
                        <a:pt x="31142" y="5006"/>
                        <a:pt x="31142" y="4763"/>
                      </a:cubicBezTo>
                      <a:lnTo>
                        <a:pt x="31142" y="4611"/>
                      </a:lnTo>
                      <a:cubicBezTo>
                        <a:pt x="31689" y="5583"/>
                        <a:pt x="32145" y="6586"/>
                        <a:pt x="32570" y="7649"/>
                      </a:cubicBezTo>
                      <a:cubicBezTo>
                        <a:pt x="33695" y="10627"/>
                        <a:pt x="34150" y="13847"/>
                        <a:pt x="33938" y="17037"/>
                      </a:cubicBezTo>
                      <a:cubicBezTo>
                        <a:pt x="33543" y="17068"/>
                        <a:pt x="33148" y="17159"/>
                        <a:pt x="32753" y="17220"/>
                      </a:cubicBezTo>
                      <a:lnTo>
                        <a:pt x="32084" y="17280"/>
                      </a:lnTo>
                      <a:cubicBezTo>
                        <a:pt x="31872" y="17311"/>
                        <a:pt x="31659" y="17341"/>
                        <a:pt x="31446" y="17402"/>
                      </a:cubicBezTo>
                      <a:cubicBezTo>
                        <a:pt x="31325" y="17432"/>
                        <a:pt x="31294" y="17615"/>
                        <a:pt x="31446" y="17645"/>
                      </a:cubicBezTo>
                      <a:cubicBezTo>
                        <a:pt x="31509" y="17654"/>
                        <a:pt x="31573" y="17658"/>
                        <a:pt x="31639" y="17658"/>
                      </a:cubicBezTo>
                      <a:cubicBezTo>
                        <a:pt x="31799" y="17658"/>
                        <a:pt x="31964" y="17636"/>
                        <a:pt x="32115" y="17615"/>
                      </a:cubicBezTo>
                      <a:cubicBezTo>
                        <a:pt x="32327" y="17615"/>
                        <a:pt x="32540" y="17584"/>
                        <a:pt x="32783" y="17554"/>
                      </a:cubicBezTo>
                      <a:cubicBezTo>
                        <a:pt x="33148" y="17493"/>
                        <a:pt x="33543" y="17463"/>
                        <a:pt x="33907" y="17371"/>
                      </a:cubicBezTo>
                      <a:lnTo>
                        <a:pt x="33907" y="17371"/>
                      </a:lnTo>
                      <a:cubicBezTo>
                        <a:pt x="33877" y="17736"/>
                        <a:pt x="33846" y="18101"/>
                        <a:pt x="33786" y="18465"/>
                      </a:cubicBezTo>
                      <a:cubicBezTo>
                        <a:pt x="33649" y="18450"/>
                        <a:pt x="33512" y="18442"/>
                        <a:pt x="33376" y="18442"/>
                      </a:cubicBezTo>
                      <a:cubicBezTo>
                        <a:pt x="33239" y="18442"/>
                        <a:pt x="33102" y="18450"/>
                        <a:pt x="32965" y="18465"/>
                      </a:cubicBezTo>
                      <a:cubicBezTo>
                        <a:pt x="32905" y="18465"/>
                        <a:pt x="32844" y="18526"/>
                        <a:pt x="32783" y="18526"/>
                      </a:cubicBezTo>
                      <a:lnTo>
                        <a:pt x="32570" y="18587"/>
                      </a:lnTo>
                      <a:cubicBezTo>
                        <a:pt x="32418" y="18617"/>
                        <a:pt x="32297" y="18678"/>
                        <a:pt x="32175" y="18739"/>
                      </a:cubicBezTo>
                      <a:cubicBezTo>
                        <a:pt x="32115" y="18769"/>
                        <a:pt x="32145" y="18860"/>
                        <a:pt x="32206" y="18860"/>
                      </a:cubicBezTo>
                      <a:cubicBezTo>
                        <a:pt x="32327" y="18860"/>
                        <a:pt x="32449" y="18830"/>
                        <a:pt x="32570" y="18799"/>
                      </a:cubicBezTo>
                      <a:lnTo>
                        <a:pt x="32783" y="18769"/>
                      </a:lnTo>
                      <a:lnTo>
                        <a:pt x="32996" y="18769"/>
                      </a:lnTo>
                      <a:lnTo>
                        <a:pt x="33755" y="18678"/>
                      </a:lnTo>
                      <a:lnTo>
                        <a:pt x="33755" y="18678"/>
                      </a:lnTo>
                      <a:cubicBezTo>
                        <a:pt x="33725" y="18830"/>
                        <a:pt x="33725" y="18982"/>
                        <a:pt x="33695" y="19103"/>
                      </a:cubicBezTo>
                      <a:cubicBezTo>
                        <a:pt x="33573" y="19832"/>
                        <a:pt x="33421" y="20562"/>
                        <a:pt x="33208" y="21260"/>
                      </a:cubicBezTo>
                      <a:cubicBezTo>
                        <a:pt x="33026" y="21959"/>
                        <a:pt x="32783" y="22628"/>
                        <a:pt x="32540" y="23296"/>
                      </a:cubicBezTo>
                      <a:cubicBezTo>
                        <a:pt x="31507" y="23691"/>
                        <a:pt x="30474" y="24086"/>
                        <a:pt x="29502" y="24542"/>
                      </a:cubicBezTo>
                      <a:cubicBezTo>
                        <a:pt x="29411" y="24603"/>
                        <a:pt x="29380" y="24694"/>
                        <a:pt x="29411" y="24755"/>
                      </a:cubicBezTo>
                      <a:cubicBezTo>
                        <a:pt x="29623" y="25939"/>
                        <a:pt x="29866" y="27094"/>
                        <a:pt x="30109" y="28279"/>
                      </a:cubicBezTo>
                      <a:cubicBezTo>
                        <a:pt x="29502" y="27398"/>
                        <a:pt x="28894" y="26486"/>
                        <a:pt x="28286" y="25636"/>
                      </a:cubicBezTo>
                      <a:cubicBezTo>
                        <a:pt x="28336" y="25512"/>
                        <a:pt x="28224" y="25368"/>
                        <a:pt x="28099" y="25368"/>
                      </a:cubicBezTo>
                      <a:cubicBezTo>
                        <a:pt x="28071" y="25368"/>
                        <a:pt x="28041" y="25376"/>
                        <a:pt x="28013" y="25393"/>
                      </a:cubicBezTo>
                      <a:cubicBezTo>
                        <a:pt x="27314" y="25879"/>
                        <a:pt x="26646" y="26456"/>
                        <a:pt x="25977" y="27003"/>
                      </a:cubicBezTo>
                      <a:cubicBezTo>
                        <a:pt x="25309" y="27519"/>
                        <a:pt x="24641" y="28066"/>
                        <a:pt x="23972" y="28643"/>
                      </a:cubicBezTo>
                      <a:cubicBezTo>
                        <a:pt x="22635" y="29737"/>
                        <a:pt x="21359" y="30953"/>
                        <a:pt x="20174" y="32198"/>
                      </a:cubicBezTo>
                      <a:cubicBezTo>
                        <a:pt x="19020" y="33414"/>
                        <a:pt x="17956" y="34781"/>
                        <a:pt x="17075" y="36209"/>
                      </a:cubicBezTo>
                      <a:cubicBezTo>
                        <a:pt x="16316" y="37394"/>
                        <a:pt x="15678" y="38670"/>
                        <a:pt x="15191" y="40007"/>
                      </a:cubicBezTo>
                      <a:cubicBezTo>
                        <a:pt x="15343" y="39217"/>
                        <a:pt x="15495" y="38427"/>
                        <a:pt x="15678" y="37637"/>
                      </a:cubicBezTo>
                      <a:cubicBezTo>
                        <a:pt x="16285" y="34963"/>
                        <a:pt x="17045" y="32289"/>
                        <a:pt x="17956" y="29677"/>
                      </a:cubicBezTo>
                      <a:cubicBezTo>
                        <a:pt x="18199" y="28947"/>
                        <a:pt x="18473" y="28218"/>
                        <a:pt x="18746" y="27519"/>
                      </a:cubicBezTo>
                      <a:lnTo>
                        <a:pt x="19202" y="26426"/>
                      </a:lnTo>
                      <a:cubicBezTo>
                        <a:pt x="19354" y="26061"/>
                        <a:pt x="19475" y="25696"/>
                        <a:pt x="19567" y="25332"/>
                      </a:cubicBezTo>
                      <a:cubicBezTo>
                        <a:pt x="19586" y="25236"/>
                        <a:pt x="19520" y="25176"/>
                        <a:pt x="19453" y="25176"/>
                      </a:cubicBezTo>
                      <a:cubicBezTo>
                        <a:pt x="19415" y="25176"/>
                        <a:pt x="19376" y="25196"/>
                        <a:pt x="19354" y="25241"/>
                      </a:cubicBezTo>
                      <a:cubicBezTo>
                        <a:pt x="19141" y="25514"/>
                        <a:pt x="18989" y="25848"/>
                        <a:pt x="18868" y="26182"/>
                      </a:cubicBezTo>
                      <a:cubicBezTo>
                        <a:pt x="18746" y="26486"/>
                        <a:pt x="18594" y="26821"/>
                        <a:pt x="18503" y="27124"/>
                      </a:cubicBezTo>
                      <a:cubicBezTo>
                        <a:pt x="18230" y="27762"/>
                        <a:pt x="17987" y="28431"/>
                        <a:pt x="17744" y="29099"/>
                      </a:cubicBezTo>
                      <a:cubicBezTo>
                        <a:pt x="17257" y="30375"/>
                        <a:pt x="16832" y="31712"/>
                        <a:pt x="16437" y="33019"/>
                      </a:cubicBezTo>
                      <a:cubicBezTo>
                        <a:pt x="15647" y="35692"/>
                        <a:pt x="15040" y="38396"/>
                        <a:pt x="14614" y="41161"/>
                      </a:cubicBezTo>
                      <a:cubicBezTo>
                        <a:pt x="14493" y="41830"/>
                        <a:pt x="14371" y="42559"/>
                        <a:pt x="14280" y="43288"/>
                      </a:cubicBezTo>
                      <a:cubicBezTo>
                        <a:pt x="14250" y="41951"/>
                        <a:pt x="14219" y="40614"/>
                        <a:pt x="14280" y="39277"/>
                      </a:cubicBezTo>
                      <a:cubicBezTo>
                        <a:pt x="14341" y="37576"/>
                        <a:pt x="14493" y="35844"/>
                        <a:pt x="14705" y="34173"/>
                      </a:cubicBezTo>
                      <a:cubicBezTo>
                        <a:pt x="14766" y="33687"/>
                        <a:pt x="14857" y="33201"/>
                        <a:pt x="14918" y="32745"/>
                      </a:cubicBezTo>
                      <a:lnTo>
                        <a:pt x="15040" y="31986"/>
                      </a:lnTo>
                      <a:cubicBezTo>
                        <a:pt x="15100" y="31743"/>
                        <a:pt x="15131" y="31499"/>
                        <a:pt x="15131" y="31256"/>
                      </a:cubicBezTo>
                      <a:cubicBezTo>
                        <a:pt x="15131" y="31173"/>
                        <a:pt x="15066" y="31126"/>
                        <a:pt x="14999" y="31126"/>
                      </a:cubicBezTo>
                      <a:cubicBezTo>
                        <a:pt x="14943" y="31126"/>
                        <a:pt x="14885" y="31158"/>
                        <a:pt x="14857" y="31226"/>
                      </a:cubicBezTo>
                      <a:cubicBezTo>
                        <a:pt x="14796" y="31439"/>
                        <a:pt x="14736" y="31621"/>
                        <a:pt x="14705" y="31834"/>
                      </a:cubicBezTo>
                      <a:cubicBezTo>
                        <a:pt x="14645" y="32077"/>
                        <a:pt x="14614" y="32289"/>
                        <a:pt x="14584" y="32532"/>
                      </a:cubicBezTo>
                      <a:cubicBezTo>
                        <a:pt x="14493" y="32958"/>
                        <a:pt x="14432" y="33383"/>
                        <a:pt x="14371" y="33809"/>
                      </a:cubicBezTo>
                      <a:cubicBezTo>
                        <a:pt x="14250" y="34629"/>
                        <a:pt x="14158" y="35480"/>
                        <a:pt x="14098" y="36330"/>
                      </a:cubicBezTo>
                      <a:cubicBezTo>
                        <a:pt x="13946" y="38062"/>
                        <a:pt x="13855" y="39794"/>
                        <a:pt x="13915" y="41526"/>
                      </a:cubicBezTo>
                      <a:cubicBezTo>
                        <a:pt x="13915" y="41860"/>
                        <a:pt x="13915" y="42225"/>
                        <a:pt x="13946" y="42559"/>
                      </a:cubicBezTo>
                      <a:cubicBezTo>
                        <a:pt x="13642" y="41465"/>
                        <a:pt x="13399" y="40341"/>
                        <a:pt x="13156" y="39186"/>
                      </a:cubicBezTo>
                      <a:cubicBezTo>
                        <a:pt x="12609" y="36816"/>
                        <a:pt x="12244" y="34355"/>
                        <a:pt x="12062" y="31925"/>
                      </a:cubicBezTo>
                      <a:cubicBezTo>
                        <a:pt x="11880" y="29737"/>
                        <a:pt x="11971" y="27550"/>
                        <a:pt x="12275" y="25393"/>
                      </a:cubicBezTo>
                      <a:cubicBezTo>
                        <a:pt x="12548" y="23387"/>
                        <a:pt x="13095" y="21412"/>
                        <a:pt x="13885" y="19559"/>
                      </a:cubicBezTo>
                      <a:cubicBezTo>
                        <a:pt x="14098" y="19103"/>
                        <a:pt x="14280" y="18678"/>
                        <a:pt x="14493" y="18283"/>
                      </a:cubicBezTo>
                      <a:cubicBezTo>
                        <a:pt x="14675" y="18648"/>
                        <a:pt x="14888" y="19012"/>
                        <a:pt x="15100" y="19346"/>
                      </a:cubicBezTo>
                      <a:cubicBezTo>
                        <a:pt x="15222" y="19589"/>
                        <a:pt x="15374" y="19802"/>
                        <a:pt x="15526" y="20015"/>
                      </a:cubicBezTo>
                      <a:cubicBezTo>
                        <a:pt x="15647" y="20258"/>
                        <a:pt x="15799" y="20440"/>
                        <a:pt x="15981" y="20622"/>
                      </a:cubicBezTo>
                      <a:cubicBezTo>
                        <a:pt x="15998" y="20639"/>
                        <a:pt x="16020" y="20647"/>
                        <a:pt x="16042" y="20647"/>
                      </a:cubicBezTo>
                      <a:cubicBezTo>
                        <a:pt x="16098" y="20647"/>
                        <a:pt x="16155" y="20597"/>
                        <a:pt x="16133" y="20531"/>
                      </a:cubicBezTo>
                      <a:cubicBezTo>
                        <a:pt x="16042" y="20288"/>
                        <a:pt x="15921" y="20076"/>
                        <a:pt x="15769" y="19893"/>
                      </a:cubicBezTo>
                      <a:cubicBezTo>
                        <a:pt x="15617" y="19650"/>
                        <a:pt x="15465" y="19438"/>
                        <a:pt x="15343" y="19225"/>
                      </a:cubicBezTo>
                      <a:cubicBezTo>
                        <a:pt x="15100" y="18830"/>
                        <a:pt x="14857" y="18435"/>
                        <a:pt x="14645" y="18010"/>
                      </a:cubicBezTo>
                      <a:lnTo>
                        <a:pt x="14766" y="17797"/>
                      </a:lnTo>
                      <a:lnTo>
                        <a:pt x="15100" y="18283"/>
                      </a:lnTo>
                      <a:cubicBezTo>
                        <a:pt x="15191" y="18405"/>
                        <a:pt x="15252" y="18526"/>
                        <a:pt x="15343" y="18678"/>
                      </a:cubicBezTo>
                      <a:cubicBezTo>
                        <a:pt x="15435" y="18799"/>
                        <a:pt x="15526" y="18921"/>
                        <a:pt x="15647" y="19012"/>
                      </a:cubicBezTo>
                      <a:cubicBezTo>
                        <a:pt x="15658" y="19018"/>
                        <a:pt x="15671" y="19020"/>
                        <a:pt x="15683" y="19020"/>
                      </a:cubicBezTo>
                      <a:cubicBezTo>
                        <a:pt x="15737" y="19020"/>
                        <a:pt x="15794" y="18971"/>
                        <a:pt x="15769" y="18921"/>
                      </a:cubicBezTo>
                      <a:cubicBezTo>
                        <a:pt x="15708" y="18769"/>
                        <a:pt x="15647" y="18648"/>
                        <a:pt x="15556" y="18526"/>
                      </a:cubicBezTo>
                      <a:lnTo>
                        <a:pt x="15313" y="18192"/>
                      </a:lnTo>
                      <a:cubicBezTo>
                        <a:pt x="15191" y="17979"/>
                        <a:pt x="15040" y="17797"/>
                        <a:pt x="14888" y="17584"/>
                      </a:cubicBezTo>
                      <a:cubicBezTo>
                        <a:pt x="15526" y="16490"/>
                        <a:pt x="16285" y="15457"/>
                        <a:pt x="17106" y="14485"/>
                      </a:cubicBezTo>
                      <a:cubicBezTo>
                        <a:pt x="17288" y="14303"/>
                        <a:pt x="17440" y="14121"/>
                        <a:pt x="17592" y="13938"/>
                      </a:cubicBezTo>
                      <a:cubicBezTo>
                        <a:pt x="17713" y="14060"/>
                        <a:pt x="17835" y="14181"/>
                        <a:pt x="17987" y="14272"/>
                      </a:cubicBezTo>
                      <a:lnTo>
                        <a:pt x="18503" y="14759"/>
                      </a:lnTo>
                      <a:lnTo>
                        <a:pt x="19658" y="15700"/>
                      </a:lnTo>
                      <a:cubicBezTo>
                        <a:pt x="19690" y="15725"/>
                        <a:pt x="19734" y="15736"/>
                        <a:pt x="19778" y="15736"/>
                      </a:cubicBezTo>
                      <a:cubicBezTo>
                        <a:pt x="19900" y="15736"/>
                        <a:pt x="20028" y="15652"/>
                        <a:pt x="19962" y="15518"/>
                      </a:cubicBezTo>
                      <a:cubicBezTo>
                        <a:pt x="19749" y="14880"/>
                        <a:pt x="19536" y="14272"/>
                        <a:pt x="19354" y="13634"/>
                      </a:cubicBezTo>
                      <a:cubicBezTo>
                        <a:pt x="19263" y="13300"/>
                        <a:pt x="19202" y="12996"/>
                        <a:pt x="19111" y="12693"/>
                      </a:cubicBezTo>
                      <a:cubicBezTo>
                        <a:pt x="19080" y="12510"/>
                        <a:pt x="19050" y="12358"/>
                        <a:pt x="19020" y="12176"/>
                      </a:cubicBezTo>
                      <a:cubicBezTo>
                        <a:pt x="18989" y="12115"/>
                        <a:pt x="18989" y="12024"/>
                        <a:pt x="18959" y="11933"/>
                      </a:cubicBezTo>
                      <a:cubicBezTo>
                        <a:pt x="19293" y="11660"/>
                        <a:pt x="19597" y="11325"/>
                        <a:pt x="19901" y="11021"/>
                      </a:cubicBezTo>
                      <a:cubicBezTo>
                        <a:pt x="20205" y="10687"/>
                        <a:pt x="20569" y="10353"/>
                        <a:pt x="20934" y="10019"/>
                      </a:cubicBezTo>
                      <a:cubicBezTo>
                        <a:pt x="21268" y="9715"/>
                        <a:pt x="21572" y="9442"/>
                        <a:pt x="21906" y="9168"/>
                      </a:cubicBezTo>
                      <a:cubicBezTo>
                        <a:pt x="21906" y="9199"/>
                        <a:pt x="21906" y="9199"/>
                        <a:pt x="21906" y="9229"/>
                      </a:cubicBezTo>
                      <a:cubicBezTo>
                        <a:pt x="21936" y="9350"/>
                        <a:pt x="21997" y="9472"/>
                        <a:pt x="22058" y="9593"/>
                      </a:cubicBezTo>
                      <a:cubicBezTo>
                        <a:pt x="22149" y="9867"/>
                        <a:pt x="22271" y="10140"/>
                        <a:pt x="22392" y="10414"/>
                      </a:cubicBezTo>
                      <a:cubicBezTo>
                        <a:pt x="22514" y="10657"/>
                        <a:pt x="22635" y="10930"/>
                        <a:pt x="22787" y="11173"/>
                      </a:cubicBezTo>
                      <a:cubicBezTo>
                        <a:pt x="22878" y="11416"/>
                        <a:pt x="23030" y="11660"/>
                        <a:pt x="23243" y="11872"/>
                      </a:cubicBezTo>
                      <a:cubicBezTo>
                        <a:pt x="23261" y="11890"/>
                        <a:pt x="23278" y="11897"/>
                        <a:pt x="23295" y="11897"/>
                      </a:cubicBezTo>
                      <a:cubicBezTo>
                        <a:pt x="23334" y="11897"/>
                        <a:pt x="23364" y="11854"/>
                        <a:pt x="23364" y="11811"/>
                      </a:cubicBezTo>
                      <a:cubicBezTo>
                        <a:pt x="23304" y="11538"/>
                        <a:pt x="23182" y="11295"/>
                        <a:pt x="23061" y="11052"/>
                      </a:cubicBezTo>
                      <a:cubicBezTo>
                        <a:pt x="22909" y="10778"/>
                        <a:pt x="22787" y="10535"/>
                        <a:pt x="22666" y="10292"/>
                      </a:cubicBezTo>
                      <a:cubicBezTo>
                        <a:pt x="22544" y="10049"/>
                        <a:pt x="22423" y="9776"/>
                        <a:pt x="22331" y="9533"/>
                      </a:cubicBezTo>
                      <a:lnTo>
                        <a:pt x="22149" y="9107"/>
                      </a:lnTo>
                      <a:cubicBezTo>
                        <a:pt x="22149" y="9077"/>
                        <a:pt x="22119" y="9047"/>
                        <a:pt x="22119" y="9016"/>
                      </a:cubicBezTo>
                      <a:lnTo>
                        <a:pt x="22483" y="8712"/>
                      </a:lnTo>
                      <a:lnTo>
                        <a:pt x="22635" y="9138"/>
                      </a:lnTo>
                      <a:cubicBezTo>
                        <a:pt x="22666" y="9229"/>
                        <a:pt x="22726" y="9350"/>
                        <a:pt x="22757" y="9472"/>
                      </a:cubicBezTo>
                      <a:cubicBezTo>
                        <a:pt x="22818" y="9593"/>
                        <a:pt x="22848" y="9715"/>
                        <a:pt x="22939" y="9806"/>
                      </a:cubicBezTo>
                      <a:cubicBezTo>
                        <a:pt x="22953" y="9833"/>
                        <a:pt x="22985" y="9849"/>
                        <a:pt x="23016" y="9849"/>
                      </a:cubicBezTo>
                      <a:cubicBezTo>
                        <a:pt x="23054" y="9849"/>
                        <a:pt x="23091" y="9826"/>
                        <a:pt x="23091" y="9776"/>
                      </a:cubicBezTo>
                      <a:cubicBezTo>
                        <a:pt x="23030" y="9533"/>
                        <a:pt x="22969" y="9290"/>
                        <a:pt x="22878" y="9047"/>
                      </a:cubicBezTo>
                      <a:cubicBezTo>
                        <a:pt x="22818" y="8895"/>
                        <a:pt x="22726" y="8743"/>
                        <a:pt x="22666" y="8591"/>
                      </a:cubicBezTo>
                      <a:cubicBezTo>
                        <a:pt x="22818" y="8469"/>
                        <a:pt x="22969" y="8348"/>
                        <a:pt x="23121" y="8257"/>
                      </a:cubicBezTo>
                      <a:cubicBezTo>
                        <a:pt x="24641" y="7132"/>
                        <a:pt x="26312" y="6160"/>
                        <a:pt x="28043" y="5370"/>
                      </a:cubicBezTo>
                      <a:cubicBezTo>
                        <a:pt x="28894" y="4975"/>
                        <a:pt x="29775" y="4641"/>
                        <a:pt x="30656" y="4337"/>
                      </a:cubicBezTo>
                      <a:close/>
                      <a:moveTo>
                        <a:pt x="4071" y="18921"/>
                      </a:moveTo>
                      <a:lnTo>
                        <a:pt x="4071" y="18921"/>
                      </a:lnTo>
                      <a:cubicBezTo>
                        <a:pt x="4466" y="19012"/>
                        <a:pt x="4861" y="19194"/>
                        <a:pt x="5196" y="19468"/>
                      </a:cubicBezTo>
                      <a:cubicBezTo>
                        <a:pt x="7444" y="21109"/>
                        <a:pt x="9419" y="23083"/>
                        <a:pt x="11029" y="25362"/>
                      </a:cubicBezTo>
                      <a:cubicBezTo>
                        <a:pt x="11211" y="25636"/>
                        <a:pt x="11424" y="25909"/>
                        <a:pt x="11606" y="26213"/>
                      </a:cubicBezTo>
                      <a:cubicBezTo>
                        <a:pt x="11637" y="26274"/>
                        <a:pt x="11728" y="26304"/>
                        <a:pt x="11789" y="26304"/>
                      </a:cubicBezTo>
                      <a:cubicBezTo>
                        <a:pt x="11606" y="27823"/>
                        <a:pt x="11546" y="29373"/>
                        <a:pt x="11637" y="30922"/>
                      </a:cubicBezTo>
                      <a:cubicBezTo>
                        <a:pt x="11758" y="33414"/>
                        <a:pt x="12062" y="35875"/>
                        <a:pt x="12579" y="38336"/>
                      </a:cubicBezTo>
                      <a:cubicBezTo>
                        <a:pt x="12670" y="38700"/>
                        <a:pt x="12761" y="39065"/>
                        <a:pt x="12822" y="39429"/>
                      </a:cubicBezTo>
                      <a:cubicBezTo>
                        <a:pt x="12579" y="38731"/>
                        <a:pt x="12335" y="38001"/>
                        <a:pt x="12062" y="37303"/>
                      </a:cubicBezTo>
                      <a:cubicBezTo>
                        <a:pt x="11941" y="36908"/>
                        <a:pt x="11789" y="36513"/>
                        <a:pt x="11637" y="36118"/>
                      </a:cubicBezTo>
                      <a:cubicBezTo>
                        <a:pt x="11485" y="35692"/>
                        <a:pt x="11302" y="35297"/>
                        <a:pt x="11090" y="34933"/>
                      </a:cubicBezTo>
                      <a:cubicBezTo>
                        <a:pt x="11059" y="34902"/>
                        <a:pt x="11022" y="34889"/>
                        <a:pt x="10987" y="34889"/>
                      </a:cubicBezTo>
                      <a:cubicBezTo>
                        <a:pt x="10918" y="34889"/>
                        <a:pt x="10857" y="34943"/>
                        <a:pt x="10877" y="35024"/>
                      </a:cubicBezTo>
                      <a:cubicBezTo>
                        <a:pt x="10968" y="35388"/>
                        <a:pt x="11059" y="35753"/>
                        <a:pt x="11211" y="36118"/>
                      </a:cubicBezTo>
                      <a:cubicBezTo>
                        <a:pt x="11363" y="36482"/>
                        <a:pt x="11485" y="36816"/>
                        <a:pt x="11606" y="37151"/>
                      </a:cubicBezTo>
                      <a:cubicBezTo>
                        <a:pt x="11880" y="37849"/>
                        <a:pt x="12123" y="38579"/>
                        <a:pt x="12366" y="39277"/>
                      </a:cubicBezTo>
                      <a:cubicBezTo>
                        <a:pt x="12852" y="40705"/>
                        <a:pt x="13308" y="42133"/>
                        <a:pt x="13733" y="43592"/>
                      </a:cubicBezTo>
                      <a:cubicBezTo>
                        <a:pt x="13824" y="43956"/>
                        <a:pt x="13946" y="44321"/>
                        <a:pt x="14037" y="44686"/>
                      </a:cubicBezTo>
                      <a:cubicBezTo>
                        <a:pt x="13794" y="44169"/>
                        <a:pt x="13551" y="43683"/>
                        <a:pt x="13338" y="43197"/>
                      </a:cubicBezTo>
                      <a:cubicBezTo>
                        <a:pt x="13095" y="42711"/>
                        <a:pt x="12852" y="42164"/>
                        <a:pt x="12639" y="41647"/>
                      </a:cubicBezTo>
                      <a:cubicBezTo>
                        <a:pt x="12396" y="41131"/>
                        <a:pt x="12153" y="40645"/>
                        <a:pt x="11910" y="40128"/>
                      </a:cubicBezTo>
                      <a:cubicBezTo>
                        <a:pt x="11901" y="40110"/>
                        <a:pt x="11887" y="40103"/>
                        <a:pt x="11872" y="40103"/>
                      </a:cubicBezTo>
                      <a:cubicBezTo>
                        <a:pt x="11834" y="40103"/>
                        <a:pt x="11789" y="40146"/>
                        <a:pt x="11789" y="40189"/>
                      </a:cubicBezTo>
                      <a:cubicBezTo>
                        <a:pt x="11941" y="40614"/>
                        <a:pt x="12062" y="41009"/>
                        <a:pt x="12214" y="41435"/>
                      </a:cubicBezTo>
                      <a:cubicBezTo>
                        <a:pt x="12396" y="41860"/>
                        <a:pt x="12548" y="42255"/>
                        <a:pt x="12730" y="42650"/>
                      </a:cubicBezTo>
                      <a:cubicBezTo>
                        <a:pt x="13004" y="43349"/>
                        <a:pt x="13338" y="44017"/>
                        <a:pt x="13642" y="44716"/>
                      </a:cubicBezTo>
                      <a:lnTo>
                        <a:pt x="13581" y="44655"/>
                      </a:lnTo>
                      <a:cubicBezTo>
                        <a:pt x="12214" y="42954"/>
                        <a:pt x="10968" y="41131"/>
                        <a:pt x="9814" y="39277"/>
                      </a:cubicBezTo>
                      <a:cubicBezTo>
                        <a:pt x="8416" y="36968"/>
                        <a:pt x="7201" y="34538"/>
                        <a:pt x="6168" y="32016"/>
                      </a:cubicBezTo>
                      <a:cubicBezTo>
                        <a:pt x="5165" y="29525"/>
                        <a:pt x="4345" y="26912"/>
                        <a:pt x="3768" y="24268"/>
                      </a:cubicBezTo>
                      <a:cubicBezTo>
                        <a:pt x="3464" y="22962"/>
                        <a:pt x="3221" y="21625"/>
                        <a:pt x="3038" y="20288"/>
                      </a:cubicBezTo>
                      <a:cubicBezTo>
                        <a:pt x="2947" y="19924"/>
                        <a:pt x="3038" y="19498"/>
                        <a:pt x="3221" y="19164"/>
                      </a:cubicBezTo>
                      <a:cubicBezTo>
                        <a:pt x="3221" y="19255"/>
                        <a:pt x="3251" y="19346"/>
                        <a:pt x="3281" y="19438"/>
                      </a:cubicBezTo>
                      <a:cubicBezTo>
                        <a:pt x="3312" y="19559"/>
                        <a:pt x="3342" y="19650"/>
                        <a:pt x="3373" y="19772"/>
                      </a:cubicBezTo>
                      <a:cubicBezTo>
                        <a:pt x="3433" y="19984"/>
                        <a:pt x="3494" y="20197"/>
                        <a:pt x="3555" y="20410"/>
                      </a:cubicBezTo>
                      <a:cubicBezTo>
                        <a:pt x="3707" y="20866"/>
                        <a:pt x="3859" y="21321"/>
                        <a:pt x="4011" y="21747"/>
                      </a:cubicBezTo>
                      <a:cubicBezTo>
                        <a:pt x="4163" y="22202"/>
                        <a:pt x="4314" y="22628"/>
                        <a:pt x="4497" y="23053"/>
                      </a:cubicBezTo>
                      <a:cubicBezTo>
                        <a:pt x="4588" y="23266"/>
                        <a:pt x="4649" y="23478"/>
                        <a:pt x="4740" y="23691"/>
                      </a:cubicBezTo>
                      <a:cubicBezTo>
                        <a:pt x="4831" y="23904"/>
                        <a:pt x="4952" y="24116"/>
                        <a:pt x="5074" y="24329"/>
                      </a:cubicBezTo>
                      <a:cubicBezTo>
                        <a:pt x="5083" y="24347"/>
                        <a:pt x="5097" y="24354"/>
                        <a:pt x="5112" y="24354"/>
                      </a:cubicBezTo>
                      <a:cubicBezTo>
                        <a:pt x="5147" y="24354"/>
                        <a:pt x="5187" y="24311"/>
                        <a:pt x="5165" y="24268"/>
                      </a:cubicBezTo>
                      <a:cubicBezTo>
                        <a:pt x="5135" y="24056"/>
                        <a:pt x="5044" y="23843"/>
                        <a:pt x="4983" y="23630"/>
                      </a:cubicBezTo>
                      <a:cubicBezTo>
                        <a:pt x="4922" y="23387"/>
                        <a:pt x="4831" y="23175"/>
                        <a:pt x="4770" y="22962"/>
                      </a:cubicBezTo>
                      <a:cubicBezTo>
                        <a:pt x="4618" y="22506"/>
                        <a:pt x="4466" y="22081"/>
                        <a:pt x="4284" y="21625"/>
                      </a:cubicBezTo>
                      <a:cubicBezTo>
                        <a:pt x="4132" y="21169"/>
                        <a:pt x="4011" y="20744"/>
                        <a:pt x="3859" y="20319"/>
                      </a:cubicBezTo>
                      <a:lnTo>
                        <a:pt x="3616" y="19650"/>
                      </a:lnTo>
                      <a:cubicBezTo>
                        <a:pt x="3555" y="19438"/>
                        <a:pt x="3464" y="19225"/>
                        <a:pt x="3373" y="19012"/>
                      </a:cubicBezTo>
                      <a:cubicBezTo>
                        <a:pt x="3403" y="18982"/>
                        <a:pt x="3433" y="18982"/>
                        <a:pt x="3494" y="18951"/>
                      </a:cubicBezTo>
                      <a:cubicBezTo>
                        <a:pt x="3555" y="19043"/>
                        <a:pt x="3616" y="19164"/>
                        <a:pt x="3646" y="19255"/>
                      </a:cubicBezTo>
                      <a:lnTo>
                        <a:pt x="3980" y="19832"/>
                      </a:lnTo>
                      <a:cubicBezTo>
                        <a:pt x="4163" y="20227"/>
                        <a:pt x="4375" y="20592"/>
                        <a:pt x="4588" y="20987"/>
                      </a:cubicBezTo>
                      <a:cubicBezTo>
                        <a:pt x="4952" y="21747"/>
                        <a:pt x="5347" y="22506"/>
                        <a:pt x="5712" y="23296"/>
                      </a:cubicBezTo>
                      <a:cubicBezTo>
                        <a:pt x="6441" y="24876"/>
                        <a:pt x="7049" y="26486"/>
                        <a:pt x="7626" y="28097"/>
                      </a:cubicBezTo>
                      <a:cubicBezTo>
                        <a:pt x="7778" y="28552"/>
                        <a:pt x="7900" y="29008"/>
                        <a:pt x="8052" y="29464"/>
                      </a:cubicBezTo>
                      <a:cubicBezTo>
                        <a:pt x="8173" y="29950"/>
                        <a:pt x="8355" y="30406"/>
                        <a:pt x="8507" y="30861"/>
                      </a:cubicBezTo>
                      <a:cubicBezTo>
                        <a:pt x="8529" y="30883"/>
                        <a:pt x="8562" y="30893"/>
                        <a:pt x="8595" y="30893"/>
                      </a:cubicBezTo>
                      <a:cubicBezTo>
                        <a:pt x="8657" y="30893"/>
                        <a:pt x="8720" y="30860"/>
                        <a:pt x="8720" y="30801"/>
                      </a:cubicBezTo>
                      <a:cubicBezTo>
                        <a:pt x="8629" y="30375"/>
                        <a:pt x="8538" y="29950"/>
                        <a:pt x="8416" y="29555"/>
                      </a:cubicBezTo>
                      <a:cubicBezTo>
                        <a:pt x="8295" y="29130"/>
                        <a:pt x="8173" y="28704"/>
                        <a:pt x="8052" y="28309"/>
                      </a:cubicBezTo>
                      <a:cubicBezTo>
                        <a:pt x="7778" y="27489"/>
                        <a:pt x="7474" y="26669"/>
                        <a:pt x="7170" y="25879"/>
                      </a:cubicBezTo>
                      <a:cubicBezTo>
                        <a:pt x="6532" y="24238"/>
                        <a:pt x="5803" y="22658"/>
                        <a:pt x="5013" y="21109"/>
                      </a:cubicBezTo>
                      <a:cubicBezTo>
                        <a:pt x="4801" y="20683"/>
                        <a:pt x="4557" y="20258"/>
                        <a:pt x="4314" y="19832"/>
                      </a:cubicBezTo>
                      <a:cubicBezTo>
                        <a:pt x="4223" y="19620"/>
                        <a:pt x="4102" y="19407"/>
                        <a:pt x="3950" y="19225"/>
                      </a:cubicBezTo>
                      <a:lnTo>
                        <a:pt x="3950" y="19225"/>
                      </a:lnTo>
                      <a:lnTo>
                        <a:pt x="4102" y="19346"/>
                      </a:lnTo>
                      <a:cubicBezTo>
                        <a:pt x="4284" y="19498"/>
                        <a:pt x="4466" y="19650"/>
                        <a:pt x="4618" y="19802"/>
                      </a:cubicBezTo>
                      <a:cubicBezTo>
                        <a:pt x="4952" y="20136"/>
                        <a:pt x="5256" y="20471"/>
                        <a:pt x="5560" y="20805"/>
                      </a:cubicBezTo>
                      <a:cubicBezTo>
                        <a:pt x="5864" y="21169"/>
                        <a:pt x="6137" y="21534"/>
                        <a:pt x="6380" y="21929"/>
                      </a:cubicBezTo>
                      <a:lnTo>
                        <a:pt x="6745" y="22476"/>
                      </a:lnTo>
                      <a:cubicBezTo>
                        <a:pt x="6867" y="22688"/>
                        <a:pt x="6988" y="22871"/>
                        <a:pt x="7140" y="23053"/>
                      </a:cubicBezTo>
                      <a:cubicBezTo>
                        <a:pt x="7157" y="23070"/>
                        <a:pt x="7176" y="23078"/>
                        <a:pt x="7195" y="23078"/>
                      </a:cubicBezTo>
                      <a:cubicBezTo>
                        <a:pt x="7245" y="23078"/>
                        <a:pt x="7292" y="23028"/>
                        <a:pt x="7292" y="22962"/>
                      </a:cubicBezTo>
                      <a:cubicBezTo>
                        <a:pt x="7231" y="22749"/>
                        <a:pt x="7140" y="22537"/>
                        <a:pt x="7018" y="22324"/>
                      </a:cubicBezTo>
                      <a:cubicBezTo>
                        <a:pt x="6897" y="22111"/>
                        <a:pt x="6775" y="21929"/>
                        <a:pt x="6654" y="21716"/>
                      </a:cubicBezTo>
                      <a:cubicBezTo>
                        <a:pt x="6411" y="21321"/>
                        <a:pt x="6137" y="20957"/>
                        <a:pt x="5834" y="20592"/>
                      </a:cubicBezTo>
                      <a:cubicBezTo>
                        <a:pt x="5530" y="20227"/>
                        <a:pt x="5196" y="19893"/>
                        <a:pt x="4861" y="19559"/>
                      </a:cubicBezTo>
                      <a:cubicBezTo>
                        <a:pt x="4679" y="19407"/>
                        <a:pt x="4497" y="19255"/>
                        <a:pt x="4345" y="19134"/>
                      </a:cubicBezTo>
                      <a:cubicBezTo>
                        <a:pt x="4254" y="19043"/>
                        <a:pt x="4163" y="18982"/>
                        <a:pt x="4071" y="18921"/>
                      </a:cubicBezTo>
                      <a:close/>
                      <a:moveTo>
                        <a:pt x="5974" y="42650"/>
                      </a:moveTo>
                      <a:cubicBezTo>
                        <a:pt x="6943" y="42650"/>
                        <a:pt x="7915" y="42771"/>
                        <a:pt x="8872" y="43015"/>
                      </a:cubicBezTo>
                      <a:cubicBezTo>
                        <a:pt x="9844" y="43258"/>
                        <a:pt x="10816" y="43561"/>
                        <a:pt x="11728" y="43987"/>
                      </a:cubicBezTo>
                      <a:cubicBezTo>
                        <a:pt x="12305" y="44230"/>
                        <a:pt x="12822" y="44534"/>
                        <a:pt x="13338" y="44868"/>
                      </a:cubicBezTo>
                      <a:lnTo>
                        <a:pt x="13520" y="45111"/>
                      </a:lnTo>
                      <a:cubicBezTo>
                        <a:pt x="13217" y="44868"/>
                        <a:pt x="12882" y="44655"/>
                        <a:pt x="12518" y="44473"/>
                      </a:cubicBezTo>
                      <a:cubicBezTo>
                        <a:pt x="12184" y="44291"/>
                        <a:pt x="11819" y="44169"/>
                        <a:pt x="11454" y="44048"/>
                      </a:cubicBezTo>
                      <a:cubicBezTo>
                        <a:pt x="11272" y="43987"/>
                        <a:pt x="11090" y="43956"/>
                        <a:pt x="10907" y="43896"/>
                      </a:cubicBezTo>
                      <a:cubicBezTo>
                        <a:pt x="10779" y="43874"/>
                        <a:pt x="10650" y="43853"/>
                        <a:pt x="10521" y="43853"/>
                      </a:cubicBezTo>
                      <a:cubicBezTo>
                        <a:pt x="10467" y="43853"/>
                        <a:pt x="10414" y="43856"/>
                        <a:pt x="10361" y="43865"/>
                      </a:cubicBezTo>
                      <a:cubicBezTo>
                        <a:pt x="10300" y="43896"/>
                        <a:pt x="10269" y="43956"/>
                        <a:pt x="10330" y="44017"/>
                      </a:cubicBezTo>
                      <a:cubicBezTo>
                        <a:pt x="10513" y="44078"/>
                        <a:pt x="10664" y="44108"/>
                        <a:pt x="10847" y="44139"/>
                      </a:cubicBezTo>
                      <a:cubicBezTo>
                        <a:pt x="11029" y="44199"/>
                        <a:pt x="11211" y="44260"/>
                        <a:pt x="11394" y="44321"/>
                      </a:cubicBezTo>
                      <a:cubicBezTo>
                        <a:pt x="11728" y="44412"/>
                        <a:pt x="12062" y="44564"/>
                        <a:pt x="12396" y="44746"/>
                      </a:cubicBezTo>
                      <a:cubicBezTo>
                        <a:pt x="12943" y="45050"/>
                        <a:pt x="13490" y="45415"/>
                        <a:pt x="13976" y="45810"/>
                      </a:cubicBezTo>
                      <a:cubicBezTo>
                        <a:pt x="13794" y="45719"/>
                        <a:pt x="13612" y="45627"/>
                        <a:pt x="13429" y="45536"/>
                      </a:cubicBezTo>
                      <a:cubicBezTo>
                        <a:pt x="13065" y="45384"/>
                        <a:pt x="12670" y="45232"/>
                        <a:pt x="12275" y="45081"/>
                      </a:cubicBezTo>
                      <a:cubicBezTo>
                        <a:pt x="11515" y="44807"/>
                        <a:pt x="10695" y="44625"/>
                        <a:pt x="9905" y="44503"/>
                      </a:cubicBezTo>
                      <a:cubicBezTo>
                        <a:pt x="9662" y="44473"/>
                        <a:pt x="9419" y="44412"/>
                        <a:pt x="9206" y="44412"/>
                      </a:cubicBezTo>
                      <a:cubicBezTo>
                        <a:pt x="9085" y="44397"/>
                        <a:pt x="8971" y="44389"/>
                        <a:pt x="8857" y="44389"/>
                      </a:cubicBezTo>
                      <a:cubicBezTo>
                        <a:pt x="8743" y="44389"/>
                        <a:pt x="8629" y="44397"/>
                        <a:pt x="8507" y="44412"/>
                      </a:cubicBezTo>
                      <a:cubicBezTo>
                        <a:pt x="8416" y="44443"/>
                        <a:pt x="8416" y="44564"/>
                        <a:pt x="8507" y="44594"/>
                      </a:cubicBezTo>
                      <a:cubicBezTo>
                        <a:pt x="8750" y="44655"/>
                        <a:pt x="9024" y="44686"/>
                        <a:pt x="9267" y="44716"/>
                      </a:cubicBezTo>
                      <a:cubicBezTo>
                        <a:pt x="9510" y="44746"/>
                        <a:pt x="9783" y="44777"/>
                        <a:pt x="10057" y="44838"/>
                      </a:cubicBezTo>
                      <a:cubicBezTo>
                        <a:pt x="10543" y="44898"/>
                        <a:pt x="11059" y="45020"/>
                        <a:pt x="11546" y="45172"/>
                      </a:cubicBezTo>
                      <a:cubicBezTo>
                        <a:pt x="12032" y="45293"/>
                        <a:pt x="12487" y="45476"/>
                        <a:pt x="12974" y="45658"/>
                      </a:cubicBezTo>
                      <a:cubicBezTo>
                        <a:pt x="13368" y="45810"/>
                        <a:pt x="13763" y="46022"/>
                        <a:pt x="14158" y="46205"/>
                      </a:cubicBezTo>
                      <a:cubicBezTo>
                        <a:pt x="14158" y="46235"/>
                        <a:pt x="14189" y="46266"/>
                        <a:pt x="14250" y="46266"/>
                      </a:cubicBezTo>
                      <a:lnTo>
                        <a:pt x="14098" y="46266"/>
                      </a:lnTo>
                      <a:cubicBezTo>
                        <a:pt x="13946" y="46205"/>
                        <a:pt x="13763" y="46114"/>
                        <a:pt x="13581" y="46083"/>
                      </a:cubicBezTo>
                      <a:cubicBezTo>
                        <a:pt x="13338" y="45992"/>
                        <a:pt x="13065" y="45901"/>
                        <a:pt x="12822" y="45840"/>
                      </a:cubicBezTo>
                      <a:cubicBezTo>
                        <a:pt x="12548" y="45749"/>
                        <a:pt x="12305" y="45688"/>
                        <a:pt x="12032" y="45627"/>
                      </a:cubicBezTo>
                      <a:cubicBezTo>
                        <a:pt x="11758" y="45567"/>
                        <a:pt x="11485" y="45506"/>
                        <a:pt x="11211" y="45506"/>
                      </a:cubicBezTo>
                      <a:cubicBezTo>
                        <a:pt x="11120" y="45506"/>
                        <a:pt x="11090" y="45658"/>
                        <a:pt x="11181" y="45688"/>
                      </a:cubicBezTo>
                      <a:cubicBezTo>
                        <a:pt x="11424" y="45779"/>
                        <a:pt x="11697" y="45871"/>
                        <a:pt x="11941" y="45901"/>
                      </a:cubicBezTo>
                      <a:cubicBezTo>
                        <a:pt x="12214" y="45962"/>
                        <a:pt x="12457" y="46053"/>
                        <a:pt x="12700" y="46114"/>
                      </a:cubicBezTo>
                      <a:cubicBezTo>
                        <a:pt x="12974" y="46174"/>
                        <a:pt x="13186" y="46235"/>
                        <a:pt x="13429" y="46326"/>
                      </a:cubicBezTo>
                      <a:cubicBezTo>
                        <a:pt x="12344" y="46400"/>
                        <a:pt x="11258" y="46440"/>
                        <a:pt x="10179" y="46440"/>
                      </a:cubicBezTo>
                      <a:cubicBezTo>
                        <a:pt x="9477" y="46440"/>
                        <a:pt x="8777" y="46423"/>
                        <a:pt x="8082" y="46387"/>
                      </a:cubicBezTo>
                      <a:cubicBezTo>
                        <a:pt x="7018" y="46357"/>
                        <a:pt x="5955" y="46266"/>
                        <a:pt x="4892" y="46144"/>
                      </a:cubicBezTo>
                      <a:cubicBezTo>
                        <a:pt x="3889" y="46053"/>
                        <a:pt x="2886" y="45901"/>
                        <a:pt x="1884" y="45627"/>
                      </a:cubicBezTo>
                      <a:cubicBezTo>
                        <a:pt x="1489" y="45506"/>
                        <a:pt x="425" y="45141"/>
                        <a:pt x="365" y="44625"/>
                      </a:cubicBezTo>
                      <a:lnTo>
                        <a:pt x="638" y="44594"/>
                      </a:lnTo>
                      <a:lnTo>
                        <a:pt x="1185" y="44534"/>
                      </a:lnTo>
                      <a:cubicBezTo>
                        <a:pt x="1550" y="44503"/>
                        <a:pt x="1945" y="44473"/>
                        <a:pt x="2309" y="44473"/>
                      </a:cubicBezTo>
                      <a:lnTo>
                        <a:pt x="3464" y="44473"/>
                      </a:lnTo>
                      <a:lnTo>
                        <a:pt x="4011" y="44503"/>
                      </a:lnTo>
                      <a:cubicBezTo>
                        <a:pt x="4102" y="44518"/>
                        <a:pt x="4200" y="44526"/>
                        <a:pt x="4299" y="44526"/>
                      </a:cubicBezTo>
                      <a:cubicBezTo>
                        <a:pt x="4398" y="44526"/>
                        <a:pt x="4497" y="44518"/>
                        <a:pt x="4588" y="44503"/>
                      </a:cubicBezTo>
                      <a:cubicBezTo>
                        <a:pt x="4649" y="44473"/>
                        <a:pt x="4679" y="44382"/>
                        <a:pt x="4618" y="44321"/>
                      </a:cubicBezTo>
                      <a:cubicBezTo>
                        <a:pt x="4436" y="44260"/>
                        <a:pt x="4254" y="44230"/>
                        <a:pt x="4071" y="44199"/>
                      </a:cubicBezTo>
                      <a:cubicBezTo>
                        <a:pt x="3889" y="44199"/>
                        <a:pt x="3707" y="44169"/>
                        <a:pt x="3494" y="44169"/>
                      </a:cubicBezTo>
                      <a:cubicBezTo>
                        <a:pt x="3297" y="44154"/>
                        <a:pt x="3107" y="44146"/>
                        <a:pt x="2917" y="44146"/>
                      </a:cubicBezTo>
                      <a:cubicBezTo>
                        <a:pt x="2727" y="44146"/>
                        <a:pt x="2537" y="44154"/>
                        <a:pt x="2340" y="44169"/>
                      </a:cubicBezTo>
                      <a:cubicBezTo>
                        <a:pt x="1975" y="44199"/>
                        <a:pt x="1580" y="44199"/>
                        <a:pt x="1215" y="44230"/>
                      </a:cubicBezTo>
                      <a:cubicBezTo>
                        <a:pt x="1003" y="44260"/>
                        <a:pt x="820" y="44291"/>
                        <a:pt x="638" y="44321"/>
                      </a:cubicBezTo>
                      <a:lnTo>
                        <a:pt x="456" y="44351"/>
                      </a:lnTo>
                      <a:cubicBezTo>
                        <a:pt x="486" y="44260"/>
                        <a:pt x="547" y="44199"/>
                        <a:pt x="608" y="44169"/>
                      </a:cubicBezTo>
                      <a:cubicBezTo>
                        <a:pt x="760" y="44017"/>
                        <a:pt x="912" y="43896"/>
                        <a:pt x="1094" y="43805"/>
                      </a:cubicBezTo>
                      <a:cubicBezTo>
                        <a:pt x="1307" y="43683"/>
                        <a:pt x="1519" y="43592"/>
                        <a:pt x="1762" y="43470"/>
                      </a:cubicBezTo>
                      <a:cubicBezTo>
                        <a:pt x="2188" y="43288"/>
                        <a:pt x="2613" y="43136"/>
                        <a:pt x="3099" y="43015"/>
                      </a:cubicBezTo>
                      <a:cubicBezTo>
                        <a:pt x="4041" y="42771"/>
                        <a:pt x="5006" y="42650"/>
                        <a:pt x="5974" y="42650"/>
                      </a:cubicBezTo>
                      <a:close/>
                      <a:moveTo>
                        <a:pt x="44902" y="21188"/>
                      </a:moveTo>
                      <a:cubicBezTo>
                        <a:pt x="45400" y="21188"/>
                        <a:pt x="45905" y="21216"/>
                        <a:pt x="46395" y="21260"/>
                      </a:cubicBezTo>
                      <a:cubicBezTo>
                        <a:pt x="46972" y="21352"/>
                        <a:pt x="47519" y="21473"/>
                        <a:pt x="48035" y="21655"/>
                      </a:cubicBezTo>
                      <a:cubicBezTo>
                        <a:pt x="47944" y="21655"/>
                        <a:pt x="47823" y="21686"/>
                        <a:pt x="47731" y="21686"/>
                      </a:cubicBezTo>
                      <a:lnTo>
                        <a:pt x="47154" y="21777"/>
                      </a:lnTo>
                      <a:lnTo>
                        <a:pt x="46030" y="21929"/>
                      </a:lnTo>
                      <a:cubicBezTo>
                        <a:pt x="45270" y="22050"/>
                        <a:pt x="44511" y="22172"/>
                        <a:pt x="43782" y="22324"/>
                      </a:cubicBezTo>
                      <a:cubicBezTo>
                        <a:pt x="42263" y="22597"/>
                        <a:pt x="40774" y="22962"/>
                        <a:pt x="39315" y="23357"/>
                      </a:cubicBezTo>
                      <a:cubicBezTo>
                        <a:pt x="38465" y="23600"/>
                        <a:pt x="37644" y="23843"/>
                        <a:pt x="36824" y="24116"/>
                      </a:cubicBezTo>
                      <a:cubicBezTo>
                        <a:pt x="36681" y="24145"/>
                        <a:pt x="36726" y="24362"/>
                        <a:pt x="36859" y="24362"/>
                      </a:cubicBezTo>
                      <a:cubicBezTo>
                        <a:pt x="36867" y="24362"/>
                        <a:pt x="36876" y="24361"/>
                        <a:pt x="36885" y="24360"/>
                      </a:cubicBezTo>
                      <a:cubicBezTo>
                        <a:pt x="39832" y="23509"/>
                        <a:pt x="42809" y="22840"/>
                        <a:pt x="45817" y="22354"/>
                      </a:cubicBezTo>
                      <a:cubicBezTo>
                        <a:pt x="46212" y="22263"/>
                        <a:pt x="46638" y="22202"/>
                        <a:pt x="47063" y="22142"/>
                      </a:cubicBezTo>
                      <a:lnTo>
                        <a:pt x="47701" y="22081"/>
                      </a:lnTo>
                      <a:cubicBezTo>
                        <a:pt x="47823" y="22050"/>
                        <a:pt x="47974" y="22050"/>
                        <a:pt x="48126" y="22020"/>
                      </a:cubicBezTo>
                      <a:lnTo>
                        <a:pt x="48126" y="22020"/>
                      </a:lnTo>
                      <a:cubicBezTo>
                        <a:pt x="48066" y="22111"/>
                        <a:pt x="47974" y="22233"/>
                        <a:pt x="47883" y="22354"/>
                      </a:cubicBezTo>
                      <a:cubicBezTo>
                        <a:pt x="47701" y="22567"/>
                        <a:pt x="47549" y="22780"/>
                        <a:pt x="47367" y="22992"/>
                      </a:cubicBezTo>
                      <a:cubicBezTo>
                        <a:pt x="47002" y="23418"/>
                        <a:pt x="46638" y="23813"/>
                        <a:pt x="46273" y="24238"/>
                      </a:cubicBezTo>
                      <a:cubicBezTo>
                        <a:pt x="45513" y="25028"/>
                        <a:pt x="44724" y="25818"/>
                        <a:pt x="43903" y="26577"/>
                      </a:cubicBezTo>
                      <a:cubicBezTo>
                        <a:pt x="43447" y="26972"/>
                        <a:pt x="42961" y="27398"/>
                        <a:pt x="42506" y="27793"/>
                      </a:cubicBezTo>
                      <a:cubicBezTo>
                        <a:pt x="42410" y="27888"/>
                        <a:pt x="42484" y="28003"/>
                        <a:pt x="42593" y="28003"/>
                      </a:cubicBezTo>
                      <a:cubicBezTo>
                        <a:pt x="42623" y="28003"/>
                        <a:pt x="42656" y="27994"/>
                        <a:pt x="42688" y="27975"/>
                      </a:cubicBezTo>
                      <a:cubicBezTo>
                        <a:pt x="44420" y="26608"/>
                        <a:pt x="46060" y="25058"/>
                        <a:pt x="47488" y="23387"/>
                      </a:cubicBezTo>
                      <a:cubicBezTo>
                        <a:pt x="47701" y="23144"/>
                        <a:pt x="47914" y="22901"/>
                        <a:pt x="48096" y="22658"/>
                      </a:cubicBezTo>
                      <a:lnTo>
                        <a:pt x="48400" y="22293"/>
                      </a:lnTo>
                      <a:lnTo>
                        <a:pt x="48521" y="22111"/>
                      </a:lnTo>
                      <a:lnTo>
                        <a:pt x="48521" y="22111"/>
                      </a:lnTo>
                      <a:cubicBezTo>
                        <a:pt x="48613" y="22840"/>
                        <a:pt x="48582" y="23600"/>
                        <a:pt x="48461" y="24329"/>
                      </a:cubicBezTo>
                      <a:lnTo>
                        <a:pt x="48461" y="24299"/>
                      </a:lnTo>
                      <a:cubicBezTo>
                        <a:pt x="48339" y="25119"/>
                        <a:pt x="48187" y="25909"/>
                        <a:pt x="48005" y="26699"/>
                      </a:cubicBezTo>
                      <a:cubicBezTo>
                        <a:pt x="47640" y="28127"/>
                        <a:pt x="47154" y="29555"/>
                        <a:pt x="46546" y="30953"/>
                      </a:cubicBezTo>
                      <a:cubicBezTo>
                        <a:pt x="45362" y="33687"/>
                        <a:pt x="43691" y="36239"/>
                        <a:pt x="41655" y="38488"/>
                      </a:cubicBezTo>
                      <a:cubicBezTo>
                        <a:pt x="39589" y="40736"/>
                        <a:pt x="37158" y="42620"/>
                        <a:pt x="34454" y="44017"/>
                      </a:cubicBezTo>
                      <a:cubicBezTo>
                        <a:pt x="30549" y="46020"/>
                        <a:pt x="26254" y="47040"/>
                        <a:pt x="21935" y="47040"/>
                      </a:cubicBezTo>
                      <a:cubicBezTo>
                        <a:pt x="19769" y="47040"/>
                        <a:pt x="17596" y="46783"/>
                        <a:pt x="15465" y="46266"/>
                      </a:cubicBezTo>
                      <a:lnTo>
                        <a:pt x="14796" y="46083"/>
                      </a:lnTo>
                      <a:lnTo>
                        <a:pt x="14796" y="46022"/>
                      </a:lnTo>
                      <a:cubicBezTo>
                        <a:pt x="15343" y="46144"/>
                        <a:pt x="15890" y="46235"/>
                        <a:pt x="16437" y="46296"/>
                      </a:cubicBezTo>
                      <a:cubicBezTo>
                        <a:pt x="17106" y="46387"/>
                        <a:pt x="17744" y="46448"/>
                        <a:pt x="18412" y="46448"/>
                      </a:cubicBezTo>
                      <a:cubicBezTo>
                        <a:pt x="18685" y="46460"/>
                        <a:pt x="18957" y="46467"/>
                        <a:pt x="19230" y="46467"/>
                      </a:cubicBezTo>
                      <a:cubicBezTo>
                        <a:pt x="20264" y="46467"/>
                        <a:pt x="21298" y="46379"/>
                        <a:pt x="22331" y="46235"/>
                      </a:cubicBezTo>
                      <a:cubicBezTo>
                        <a:pt x="22696" y="46205"/>
                        <a:pt x="23061" y="46144"/>
                        <a:pt x="23425" y="46083"/>
                      </a:cubicBezTo>
                      <a:cubicBezTo>
                        <a:pt x="23790" y="46022"/>
                        <a:pt x="24154" y="45901"/>
                        <a:pt x="24519" y="45779"/>
                      </a:cubicBezTo>
                      <a:cubicBezTo>
                        <a:pt x="24610" y="45719"/>
                        <a:pt x="24549" y="45567"/>
                        <a:pt x="24458" y="45567"/>
                      </a:cubicBezTo>
                      <a:cubicBezTo>
                        <a:pt x="24124" y="45597"/>
                        <a:pt x="23790" y="45627"/>
                        <a:pt x="23486" y="45688"/>
                      </a:cubicBezTo>
                      <a:cubicBezTo>
                        <a:pt x="23152" y="45749"/>
                        <a:pt x="22848" y="45810"/>
                        <a:pt x="22514" y="45840"/>
                      </a:cubicBezTo>
                      <a:cubicBezTo>
                        <a:pt x="21876" y="45931"/>
                        <a:pt x="21238" y="45992"/>
                        <a:pt x="20600" y="46022"/>
                      </a:cubicBezTo>
                      <a:cubicBezTo>
                        <a:pt x="19993" y="46065"/>
                        <a:pt x="19387" y="46087"/>
                        <a:pt x="18781" y="46087"/>
                      </a:cubicBezTo>
                      <a:cubicBezTo>
                        <a:pt x="18080" y="46087"/>
                        <a:pt x="17380" y="46057"/>
                        <a:pt x="16680" y="45992"/>
                      </a:cubicBezTo>
                      <a:cubicBezTo>
                        <a:pt x="16164" y="45931"/>
                        <a:pt x="15647" y="45871"/>
                        <a:pt x="15131" y="45810"/>
                      </a:cubicBezTo>
                      <a:lnTo>
                        <a:pt x="15738" y="45597"/>
                      </a:lnTo>
                      <a:cubicBezTo>
                        <a:pt x="16224" y="45445"/>
                        <a:pt x="16680" y="45293"/>
                        <a:pt x="17166" y="45111"/>
                      </a:cubicBezTo>
                      <a:cubicBezTo>
                        <a:pt x="18139" y="44777"/>
                        <a:pt x="19080" y="44382"/>
                        <a:pt x="20022" y="43987"/>
                      </a:cubicBezTo>
                      <a:cubicBezTo>
                        <a:pt x="21936" y="43227"/>
                        <a:pt x="23759" y="42346"/>
                        <a:pt x="25552" y="41374"/>
                      </a:cubicBezTo>
                      <a:cubicBezTo>
                        <a:pt x="27345" y="40432"/>
                        <a:pt x="29076" y="39399"/>
                        <a:pt x="30778" y="38275"/>
                      </a:cubicBezTo>
                      <a:cubicBezTo>
                        <a:pt x="32479" y="37151"/>
                        <a:pt x="34120" y="35935"/>
                        <a:pt x="35700" y="34659"/>
                      </a:cubicBezTo>
                      <a:cubicBezTo>
                        <a:pt x="36490" y="34021"/>
                        <a:pt x="37280" y="33353"/>
                        <a:pt x="38039" y="32684"/>
                      </a:cubicBezTo>
                      <a:cubicBezTo>
                        <a:pt x="38799" y="32016"/>
                        <a:pt x="39558" y="31317"/>
                        <a:pt x="40227" y="30588"/>
                      </a:cubicBezTo>
                      <a:cubicBezTo>
                        <a:pt x="40409" y="30406"/>
                        <a:pt x="40591" y="30193"/>
                        <a:pt x="40743" y="30011"/>
                      </a:cubicBezTo>
                      <a:cubicBezTo>
                        <a:pt x="40837" y="29917"/>
                        <a:pt x="40751" y="29788"/>
                        <a:pt x="40651" y="29788"/>
                      </a:cubicBezTo>
                      <a:cubicBezTo>
                        <a:pt x="40621" y="29788"/>
                        <a:pt x="40589" y="29800"/>
                        <a:pt x="40561" y="29828"/>
                      </a:cubicBezTo>
                      <a:cubicBezTo>
                        <a:pt x="40166" y="30132"/>
                        <a:pt x="39802" y="30497"/>
                        <a:pt x="39407" y="30831"/>
                      </a:cubicBezTo>
                      <a:cubicBezTo>
                        <a:pt x="39042" y="31196"/>
                        <a:pt x="38677" y="31530"/>
                        <a:pt x="38282" y="31894"/>
                      </a:cubicBezTo>
                      <a:cubicBezTo>
                        <a:pt x="37553" y="32563"/>
                        <a:pt x="36794" y="33231"/>
                        <a:pt x="36004" y="33869"/>
                      </a:cubicBezTo>
                      <a:cubicBezTo>
                        <a:pt x="34454" y="35145"/>
                        <a:pt x="32844" y="36361"/>
                        <a:pt x="31173" y="37515"/>
                      </a:cubicBezTo>
                      <a:cubicBezTo>
                        <a:pt x="29502" y="38639"/>
                        <a:pt x="27770" y="39703"/>
                        <a:pt x="26008" y="40675"/>
                      </a:cubicBezTo>
                      <a:cubicBezTo>
                        <a:pt x="24215" y="41678"/>
                        <a:pt x="22423" y="42559"/>
                        <a:pt x="20569" y="43349"/>
                      </a:cubicBezTo>
                      <a:cubicBezTo>
                        <a:pt x="18989" y="44048"/>
                        <a:pt x="17409" y="44655"/>
                        <a:pt x="15769" y="45232"/>
                      </a:cubicBezTo>
                      <a:cubicBezTo>
                        <a:pt x="16042" y="45111"/>
                        <a:pt x="16316" y="44989"/>
                        <a:pt x="16559" y="44838"/>
                      </a:cubicBezTo>
                      <a:cubicBezTo>
                        <a:pt x="16893" y="44686"/>
                        <a:pt x="17227" y="44503"/>
                        <a:pt x="17561" y="44321"/>
                      </a:cubicBezTo>
                      <a:cubicBezTo>
                        <a:pt x="17713" y="44230"/>
                        <a:pt x="17865" y="44139"/>
                        <a:pt x="18017" y="44048"/>
                      </a:cubicBezTo>
                      <a:cubicBezTo>
                        <a:pt x="18199" y="43956"/>
                        <a:pt x="18351" y="43865"/>
                        <a:pt x="18473" y="43713"/>
                      </a:cubicBezTo>
                      <a:cubicBezTo>
                        <a:pt x="18534" y="43653"/>
                        <a:pt x="18473" y="43592"/>
                        <a:pt x="18412" y="43592"/>
                      </a:cubicBezTo>
                      <a:cubicBezTo>
                        <a:pt x="18230" y="43653"/>
                        <a:pt x="18078" y="43744"/>
                        <a:pt x="17926" y="43835"/>
                      </a:cubicBezTo>
                      <a:lnTo>
                        <a:pt x="17440" y="44078"/>
                      </a:lnTo>
                      <a:cubicBezTo>
                        <a:pt x="17136" y="44260"/>
                        <a:pt x="16802" y="44412"/>
                        <a:pt x="16468" y="44594"/>
                      </a:cubicBezTo>
                      <a:cubicBezTo>
                        <a:pt x="16133" y="44746"/>
                        <a:pt x="15829" y="44898"/>
                        <a:pt x="15495" y="45020"/>
                      </a:cubicBezTo>
                      <a:lnTo>
                        <a:pt x="14979" y="45263"/>
                      </a:lnTo>
                      <a:lnTo>
                        <a:pt x="14796" y="45324"/>
                      </a:lnTo>
                      <a:cubicBezTo>
                        <a:pt x="14857" y="44989"/>
                        <a:pt x="14948" y="44655"/>
                        <a:pt x="15040" y="44321"/>
                      </a:cubicBezTo>
                      <a:cubicBezTo>
                        <a:pt x="15161" y="43805"/>
                        <a:pt x="15283" y="43288"/>
                        <a:pt x="15465" y="42771"/>
                      </a:cubicBezTo>
                      <a:cubicBezTo>
                        <a:pt x="15769" y="41738"/>
                        <a:pt x="16133" y="40736"/>
                        <a:pt x="16589" y="39794"/>
                      </a:cubicBezTo>
                      <a:cubicBezTo>
                        <a:pt x="16711" y="39521"/>
                        <a:pt x="16863" y="39247"/>
                        <a:pt x="16984" y="38974"/>
                      </a:cubicBezTo>
                      <a:cubicBezTo>
                        <a:pt x="17045" y="38852"/>
                        <a:pt x="17106" y="38700"/>
                        <a:pt x="17166" y="38579"/>
                      </a:cubicBezTo>
                      <a:cubicBezTo>
                        <a:pt x="17257" y="38457"/>
                        <a:pt x="17318" y="38305"/>
                        <a:pt x="17318" y="38153"/>
                      </a:cubicBezTo>
                      <a:cubicBezTo>
                        <a:pt x="17318" y="38085"/>
                        <a:pt x="17267" y="38051"/>
                        <a:pt x="17203" y="38051"/>
                      </a:cubicBezTo>
                      <a:cubicBezTo>
                        <a:pt x="17182" y="38051"/>
                        <a:pt x="17159" y="38055"/>
                        <a:pt x="17136" y="38062"/>
                      </a:cubicBezTo>
                      <a:cubicBezTo>
                        <a:pt x="17045" y="38123"/>
                        <a:pt x="16954" y="38214"/>
                        <a:pt x="16923" y="38336"/>
                      </a:cubicBezTo>
                      <a:cubicBezTo>
                        <a:pt x="16832" y="38457"/>
                        <a:pt x="16771" y="38579"/>
                        <a:pt x="16711" y="38731"/>
                      </a:cubicBezTo>
                      <a:cubicBezTo>
                        <a:pt x="16589" y="38974"/>
                        <a:pt x="16468" y="39217"/>
                        <a:pt x="16316" y="39460"/>
                      </a:cubicBezTo>
                      <a:cubicBezTo>
                        <a:pt x="16103" y="39946"/>
                        <a:pt x="15890" y="40432"/>
                        <a:pt x="15678" y="40979"/>
                      </a:cubicBezTo>
                      <a:cubicBezTo>
                        <a:pt x="15283" y="41982"/>
                        <a:pt x="14948" y="43015"/>
                        <a:pt x="14705" y="44108"/>
                      </a:cubicBezTo>
                      <a:cubicBezTo>
                        <a:pt x="14614" y="44443"/>
                        <a:pt x="14553" y="44777"/>
                        <a:pt x="14493" y="45111"/>
                      </a:cubicBezTo>
                      <a:lnTo>
                        <a:pt x="14493" y="45020"/>
                      </a:lnTo>
                      <a:cubicBezTo>
                        <a:pt x="14493" y="44564"/>
                        <a:pt x="14523" y="44108"/>
                        <a:pt x="14584" y="43653"/>
                      </a:cubicBezTo>
                      <a:cubicBezTo>
                        <a:pt x="14675" y="42863"/>
                        <a:pt x="14827" y="42073"/>
                        <a:pt x="15070" y="41283"/>
                      </a:cubicBezTo>
                      <a:cubicBezTo>
                        <a:pt x="15526" y="39703"/>
                        <a:pt x="16164" y="38214"/>
                        <a:pt x="17014" y="36816"/>
                      </a:cubicBezTo>
                      <a:cubicBezTo>
                        <a:pt x="17896" y="35388"/>
                        <a:pt x="18898" y="34052"/>
                        <a:pt x="20053" y="32836"/>
                      </a:cubicBezTo>
                      <a:cubicBezTo>
                        <a:pt x="21207" y="31560"/>
                        <a:pt x="22423" y="30375"/>
                        <a:pt x="23729" y="29282"/>
                      </a:cubicBezTo>
                      <a:lnTo>
                        <a:pt x="23942" y="29099"/>
                      </a:lnTo>
                      <a:cubicBezTo>
                        <a:pt x="24063" y="29403"/>
                        <a:pt x="24185" y="29737"/>
                        <a:pt x="24337" y="30041"/>
                      </a:cubicBezTo>
                      <a:cubicBezTo>
                        <a:pt x="24458" y="30375"/>
                        <a:pt x="24641" y="30679"/>
                        <a:pt x="24884" y="30953"/>
                      </a:cubicBezTo>
                      <a:cubicBezTo>
                        <a:pt x="24901" y="30970"/>
                        <a:pt x="24922" y="30977"/>
                        <a:pt x="24944" y="30977"/>
                      </a:cubicBezTo>
                      <a:cubicBezTo>
                        <a:pt x="25000" y="30977"/>
                        <a:pt x="25057" y="30927"/>
                        <a:pt x="25035" y="30861"/>
                      </a:cubicBezTo>
                      <a:cubicBezTo>
                        <a:pt x="24914" y="30558"/>
                        <a:pt x="24732" y="30254"/>
                        <a:pt x="24580" y="29950"/>
                      </a:cubicBezTo>
                      <a:cubicBezTo>
                        <a:pt x="24428" y="29616"/>
                        <a:pt x="24276" y="29282"/>
                        <a:pt x="24154" y="28978"/>
                      </a:cubicBezTo>
                      <a:cubicBezTo>
                        <a:pt x="24154" y="28947"/>
                        <a:pt x="24154" y="28947"/>
                        <a:pt x="24154" y="28947"/>
                      </a:cubicBezTo>
                      <a:lnTo>
                        <a:pt x="24701" y="28461"/>
                      </a:lnTo>
                      <a:cubicBezTo>
                        <a:pt x="24701" y="28461"/>
                        <a:pt x="24701" y="28492"/>
                        <a:pt x="24701" y="28492"/>
                      </a:cubicBezTo>
                      <a:cubicBezTo>
                        <a:pt x="24853" y="28856"/>
                        <a:pt x="25005" y="29190"/>
                        <a:pt x="25187" y="29555"/>
                      </a:cubicBezTo>
                      <a:cubicBezTo>
                        <a:pt x="25309" y="29889"/>
                        <a:pt x="25491" y="30223"/>
                        <a:pt x="25734" y="30527"/>
                      </a:cubicBezTo>
                      <a:cubicBezTo>
                        <a:pt x="25743" y="30545"/>
                        <a:pt x="25757" y="30552"/>
                        <a:pt x="25773" y="30552"/>
                      </a:cubicBezTo>
                      <a:cubicBezTo>
                        <a:pt x="25810" y="30552"/>
                        <a:pt x="25856" y="30509"/>
                        <a:pt x="25856" y="30466"/>
                      </a:cubicBezTo>
                      <a:cubicBezTo>
                        <a:pt x="25734" y="30102"/>
                        <a:pt x="25582" y="29768"/>
                        <a:pt x="25400" y="29433"/>
                      </a:cubicBezTo>
                      <a:cubicBezTo>
                        <a:pt x="25248" y="29099"/>
                        <a:pt x="25066" y="28735"/>
                        <a:pt x="24884" y="28431"/>
                      </a:cubicBezTo>
                      <a:cubicBezTo>
                        <a:pt x="24884" y="28400"/>
                        <a:pt x="24853" y="28370"/>
                        <a:pt x="24823" y="28370"/>
                      </a:cubicBezTo>
                      <a:cubicBezTo>
                        <a:pt x="25765" y="27580"/>
                        <a:pt x="26737" y="26821"/>
                        <a:pt x="27709" y="26031"/>
                      </a:cubicBezTo>
                      <a:cubicBezTo>
                        <a:pt x="27831" y="25970"/>
                        <a:pt x="27922" y="25879"/>
                        <a:pt x="28013" y="25788"/>
                      </a:cubicBezTo>
                      <a:cubicBezTo>
                        <a:pt x="28742" y="26942"/>
                        <a:pt x="29502" y="28036"/>
                        <a:pt x="30261" y="29160"/>
                      </a:cubicBezTo>
                      <a:cubicBezTo>
                        <a:pt x="30304" y="29224"/>
                        <a:pt x="30365" y="29250"/>
                        <a:pt x="30424" y="29250"/>
                      </a:cubicBezTo>
                      <a:cubicBezTo>
                        <a:pt x="30537" y="29250"/>
                        <a:pt x="30646" y="29157"/>
                        <a:pt x="30626" y="29038"/>
                      </a:cubicBezTo>
                      <a:cubicBezTo>
                        <a:pt x="30322" y="27610"/>
                        <a:pt x="30049" y="26182"/>
                        <a:pt x="29775" y="24785"/>
                      </a:cubicBezTo>
                      <a:cubicBezTo>
                        <a:pt x="32054" y="23752"/>
                        <a:pt x="34424" y="22932"/>
                        <a:pt x="36854" y="22354"/>
                      </a:cubicBezTo>
                      <a:cubicBezTo>
                        <a:pt x="38070" y="22050"/>
                        <a:pt x="39346" y="21777"/>
                        <a:pt x="40591" y="21595"/>
                      </a:cubicBezTo>
                      <a:cubicBezTo>
                        <a:pt x="41837" y="21382"/>
                        <a:pt x="43083" y="21260"/>
                        <a:pt x="44359" y="21200"/>
                      </a:cubicBezTo>
                      <a:cubicBezTo>
                        <a:pt x="44538" y="21192"/>
                        <a:pt x="44719" y="21188"/>
                        <a:pt x="44902" y="21188"/>
                      </a:cubicBezTo>
                      <a:close/>
                      <a:moveTo>
                        <a:pt x="46212" y="0"/>
                      </a:moveTo>
                      <a:cubicBezTo>
                        <a:pt x="46182" y="0"/>
                        <a:pt x="46152" y="8"/>
                        <a:pt x="46121" y="23"/>
                      </a:cubicBezTo>
                      <a:cubicBezTo>
                        <a:pt x="46103" y="14"/>
                        <a:pt x="46086" y="10"/>
                        <a:pt x="46068" y="10"/>
                      </a:cubicBezTo>
                      <a:cubicBezTo>
                        <a:pt x="46027" y="10"/>
                        <a:pt x="45991" y="32"/>
                        <a:pt x="45969" y="53"/>
                      </a:cubicBezTo>
                      <a:cubicBezTo>
                        <a:pt x="45635" y="114"/>
                        <a:pt x="45270" y="175"/>
                        <a:pt x="44936" y="266"/>
                      </a:cubicBezTo>
                      <a:cubicBezTo>
                        <a:pt x="44450" y="388"/>
                        <a:pt x="43934" y="509"/>
                        <a:pt x="43447" y="661"/>
                      </a:cubicBezTo>
                      <a:cubicBezTo>
                        <a:pt x="42475" y="934"/>
                        <a:pt x="41503" y="1299"/>
                        <a:pt x="40561" y="1694"/>
                      </a:cubicBezTo>
                      <a:cubicBezTo>
                        <a:pt x="38647" y="2484"/>
                        <a:pt x="36854" y="3487"/>
                        <a:pt x="35183" y="4641"/>
                      </a:cubicBezTo>
                      <a:cubicBezTo>
                        <a:pt x="34241" y="5279"/>
                        <a:pt x="33391" y="5978"/>
                        <a:pt x="32570" y="6738"/>
                      </a:cubicBezTo>
                      <a:cubicBezTo>
                        <a:pt x="32175" y="5765"/>
                        <a:pt x="31689" y="4854"/>
                        <a:pt x="31142" y="4003"/>
                      </a:cubicBezTo>
                      <a:lnTo>
                        <a:pt x="31142" y="3973"/>
                      </a:lnTo>
                      <a:lnTo>
                        <a:pt x="31173" y="3912"/>
                      </a:lnTo>
                      <a:cubicBezTo>
                        <a:pt x="31234" y="3809"/>
                        <a:pt x="31157" y="3721"/>
                        <a:pt x="31073" y="3721"/>
                      </a:cubicBezTo>
                      <a:cubicBezTo>
                        <a:pt x="31032" y="3721"/>
                        <a:pt x="30990" y="3741"/>
                        <a:pt x="30960" y="3790"/>
                      </a:cubicBezTo>
                      <a:lnTo>
                        <a:pt x="30899" y="3790"/>
                      </a:lnTo>
                      <a:cubicBezTo>
                        <a:pt x="29076" y="4398"/>
                        <a:pt x="27284" y="5158"/>
                        <a:pt x="25613" y="6130"/>
                      </a:cubicBezTo>
                      <a:cubicBezTo>
                        <a:pt x="24489" y="6768"/>
                        <a:pt x="23425" y="7467"/>
                        <a:pt x="22423" y="8257"/>
                      </a:cubicBezTo>
                      <a:cubicBezTo>
                        <a:pt x="22423" y="8257"/>
                        <a:pt x="22392" y="8257"/>
                        <a:pt x="22392" y="8287"/>
                      </a:cubicBezTo>
                      <a:cubicBezTo>
                        <a:pt x="22210" y="8409"/>
                        <a:pt x="22058" y="8560"/>
                        <a:pt x="21876" y="8682"/>
                      </a:cubicBezTo>
                      <a:cubicBezTo>
                        <a:pt x="21845" y="8682"/>
                        <a:pt x="21815" y="8712"/>
                        <a:pt x="21815" y="8743"/>
                      </a:cubicBezTo>
                      <a:cubicBezTo>
                        <a:pt x="21511" y="8986"/>
                        <a:pt x="21207" y="9259"/>
                        <a:pt x="20934" y="9502"/>
                      </a:cubicBezTo>
                      <a:cubicBezTo>
                        <a:pt x="20508" y="9897"/>
                        <a:pt x="20113" y="10262"/>
                        <a:pt x="19749" y="10657"/>
                      </a:cubicBezTo>
                      <a:cubicBezTo>
                        <a:pt x="19415" y="10991"/>
                        <a:pt x="19080" y="11325"/>
                        <a:pt x="18807" y="11690"/>
                      </a:cubicBezTo>
                      <a:cubicBezTo>
                        <a:pt x="18784" y="11682"/>
                        <a:pt x="18761" y="11679"/>
                        <a:pt x="18740" y="11679"/>
                      </a:cubicBezTo>
                      <a:cubicBezTo>
                        <a:pt x="18674" y="11679"/>
                        <a:pt x="18617" y="11713"/>
                        <a:pt x="18594" y="11781"/>
                      </a:cubicBezTo>
                      <a:cubicBezTo>
                        <a:pt x="18564" y="11933"/>
                        <a:pt x="18564" y="12115"/>
                        <a:pt x="18625" y="12267"/>
                      </a:cubicBezTo>
                      <a:cubicBezTo>
                        <a:pt x="18655" y="12419"/>
                        <a:pt x="18685" y="12571"/>
                        <a:pt x="18716" y="12753"/>
                      </a:cubicBezTo>
                      <a:cubicBezTo>
                        <a:pt x="18807" y="13057"/>
                        <a:pt x="18898" y="13391"/>
                        <a:pt x="18959" y="13726"/>
                      </a:cubicBezTo>
                      <a:cubicBezTo>
                        <a:pt x="19080" y="14151"/>
                        <a:pt x="19232" y="14576"/>
                        <a:pt x="19354" y="15002"/>
                      </a:cubicBezTo>
                      <a:lnTo>
                        <a:pt x="18746" y="14485"/>
                      </a:lnTo>
                      <a:cubicBezTo>
                        <a:pt x="18564" y="14333"/>
                        <a:pt x="18382" y="14181"/>
                        <a:pt x="18199" y="14029"/>
                      </a:cubicBezTo>
                      <a:cubicBezTo>
                        <a:pt x="18017" y="13877"/>
                        <a:pt x="17804" y="13726"/>
                        <a:pt x="17592" y="13604"/>
                      </a:cubicBezTo>
                      <a:cubicBezTo>
                        <a:pt x="17576" y="13599"/>
                        <a:pt x="17559" y="13596"/>
                        <a:pt x="17544" y="13596"/>
                      </a:cubicBezTo>
                      <a:cubicBezTo>
                        <a:pt x="17471" y="13596"/>
                        <a:pt x="17409" y="13651"/>
                        <a:pt x="17409" y="13726"/>
                      </a:cubicBezTo>
                      <a:lnTo>
                        <a:pt x="17379" y="13726"/>
                      </a:lnTo>
                      <a:cubicBezTo>
                        <a:pt x="16650" y="14394"/>
                        <a:pt x="15981" y="15184"/>
                        <a:pt x="15404" y="16035"/>
                      </a:cubicBezTo>
                      <a:cubicBezTo>
                        <a:pt x="14827" y="16855"/>
                        <a:pt x="14310" y="17766"/>
                        <a:pt x="13885" y="18678"/>
                      </a:cubicBezTo>
                      <a:cubicBezTo>
                        <a:pt x="13004" y="20562"/>
                        <a:pt x="12396" y="22537"/>
                        <a:pt x="12032" y="24572"/>
                      </a:cubicBezTo>
                      <a:cubicBezTo>
                        <a:pt x="11941" y="24998"/>
                        <a:pt x="11880" y="25453"/>
                        <a:pt x="11819" y="25879"/>
                      </a:cubicBezTo>
                      <a:cubicBezTo>
                        <a:pt x="10269" y="23539"/>
                        <a:pt x="8325" y="21473"/>
                        <a:pt x="6137" y="19711"/>
                      </a:cubicBezTo>
                      <a:cubicBezTo>
                        <a:pt x="5651" y="19286"/>
                        <a:pt x="5074" y="18921"/>
                        <a:pt x="4466" y="18648"/>
                      </a:cubicBezTo>
                      <a:cubicBezTo>
                        <a:pt x="4282" y="18555"/>
                        <a:pt x="4087" y="18511"/>
                        <a:pt x="3894" y="18511"/>
                      </a:cubicBezTo>
                      <a:cubicBezTo>
                        <a:pt x="3516" y="18511"/>
                        <a:pt x="3148" y="18680"/>
                        <a:pt x="2886" y="18982"/>
                      </a:cubicBezTo>
                      <a:cubicBezTo>
                        <a:pt x="2491" y="19529"/>
                        <a:pt x="2643" y="20258"/>
                        <a:pt x="2735" y="20896"/>
                      </a:cubicBezTo>
                      <a:cubicBezTo>
                        <a:pt x="2826" y="21564"/>
                        <a:pt x="2947" y="22263"/>
                        <a:pt x="3069" y="22932"/>
                      </a:cubicBezTo>
                      <a:cubicBezTo>
                        <a:pt x="3616" y="25666"/>
                        <a:pt x="4345" y="28340"/>
                        <a:pt x="5317" y="30922"/>
                      </a:cubicBezTo>
                      <a:cubicBezTo>
                        <a:pt x="6320" y="33535"/>
                        <a:pt x="7505" y="36087"/>
                        <a:pt x="8902" y="38518"/>
                      </a:cubicBezTo>
                      <a:cubicBezTo>
                        <a:pt x="10026" y="40432"/>
                        <a:pt x="11272" y="42285"/>
                        <a:pt x="12639" y="44048"/>
                      </a:cubicBezTo>
                      <a:lnTo>
                        <a:pt x="12518" y="43987"/>
                      </a:lnTo>
                      <a:cubicBezTo>
                        <a:pt x="11606" y="43501"/>
                        <a:pt x="10634" y="43106"/>
                        <a:pt x="9662" y="42832"/>
                      </a:cubicBezTo>
                      <a:cubicBezTo>
                        <a:pt x="8432" y="42460"/>
                        <a:pt x="7168" y="42270"/>
                        <a:pt x="5905" y="42270"/>
                      </a:cubicBezTo>
                      <a:cubicBezTo>
                        <a:pt x="5108" y="42270"/>
                        <a:pt x="4312" y="42345"/>
                        <a:pt x="3524" y="42498"/>
                      </a:cubicBezTo>
                      <a:cubicBezTo>
                        <a:pt x="2552" y="42711"/>
                        <a:pt x="1610" y="43075"/>
                        <a:pt x="729" y="43592"/>
                      </a:cubicBezTo>
                      <a:cubicBezTo>
                        <a:pt x="334" y="43744"/>
                        <a:pt x="61" y="44108"/>
                        <a:pt x="0" y="44534"/>
                      </a:cubicBezTo>
                      <a:cubicBezTo>
                        <a:pt x="30" y="44959"/>
                        <a:pt x="274" y="45354"/>
                        <a:pt x="668" y="45536"/>
                      </a:cubicBezTo>
                      <a:cubicBezTo>
                        <a:pt x="1094" y="45779"/>
                        <a:pt x="1580" y="45962"/>
                        <a:pt x="2066" y="46083"/>
                      </a:cubicBezTo>
                      <a:cubicBezTo>
                        <a:pt x="2552" y="46205"/>
                        <a:pt x="3069" y="46296"/>
                        <a:pt x="3585" y="46357"/>
                      </a:cubicBezTo>
                      <a:cubicBezTo>
                        <a:pt x="4679" y="46509"/>
                        <a:pt x="5803" y="46630"/>
                        <a:pt x="6897" y="46691"/>
                      </a:cubicBezTo>
                      <a:cubicBezTo>
                        <a:pt x="8021" y="46782"/>
                        <a:pt x="9145" y="46828"/>
                        <a:pt x="10269" y="46828"/>
                      </a:cubicBezTo>
                      <a:cubicBezTo>
                        <a:pt x="11394" y="46828"/>
                        <a:pt x="12518" y="46782"/>
                        <a:pt x="13642" y="46691"/>
                      </a:cubicBezTo>
                      <a:lnTo>
                        <a:pt x="14462" y="46630"/>
                      </a:lnTo>
                      <a:cubicBezTo>
                        <a:pt x="14553" y="46630"/>
                        <a:pt x="14645" y="46539"/>
                        <a:pt x="14645" y="46448"/>
                      </a:cubicBezTo>
                      <a:lnTo>
                        <a:pt x="14645" y="46509"/>
                      </a:lnTo>
                      <a:cubicBezTo>
                        <a:pt x="14658" y="46562"/>
                        <a:pt x="14700" y="46586"/>
                        <a:pt x="14744" y="46586"/>
                      </a:cubicBezTo>
                      <a:cubicBezTo>
                        <a:pt x="14800" y="46586"/>
                        <a:pt x="14857" y="46546"/>
                        <a:pt x="14857" y="46478"/>
                      </a:cubicBezTo>
                      <a:cubicBezTo>
                        <a:pt x="17197" y="47140"/>
                        <a:pt x="19591" y="47471"/>
                        <a:pt x="21998" y="47471"/>
                      </a:cubicBezTo>
                      <a:cubicBezTo>
                        <a:pt x="22686" y="47471"/>
                        <a:pt x="23375" y="47444"/>
                        <a:pt x="24063" y="47390"/>
                      </a:cubicBezTo>
                      <a:cubicBezTo>
                        <a:pt x="27375" y="47147"/>
                        <a:pt x="30626" y="46296"/>
                        <a:pt x="33664" y="44898"/>
                      </a:cubicBezTo>
                      <a:cubicBezTo>
                        <a:pt x="36490" y="43561"/>
                        <a:pt x="39072" y="41738"/>
                        <a:pt x="41260" y="39490"/>
                      </a:cubicBezTo>
                      <a:cubicBezTo>
                        <a:pt x="43417" y="37333"/>
                        <a:pt x="45179" y="34811"/>
                        <a:pt x="46516" y="32077"/>
                      </a:cubicBezTo>
                      <a:cubicBezTo>
                        <a:pt x="47185" y="30679"/>
                        <a:pt x="47731" y="29251"/>
                        <a:pt x="48157" y="27762"/>
                      </a:cubicBezTo>
                      <a:cubicBezTo>
                        <a:pt x="48369" y="27033"/>
                        <a:pt x="48552" y="26274"/>
                        <a:pt x="48673" y="25544"/>
                      </a:cubicBezTo>
                      <a:cubicBezTo>
                        <a:pt x="48886" y="24633"/>
                        <a:pt x="48977" y="23691"/>
                        <a:pt x="48977" y="22749"/>
                      </a:cubicBezTo>
                      <a:cubicBezTo>
                        <a:pt x="48947" y="22324"/>
                        <a:pt x="48886" y="21868"/>
                        <a:pt x="48795" y="21443"/>
                      </a:cubicBezTo>
                      <a:cubicBezTo>
                        <a:pt x="48778" y="21324"/>
                        <a:pt x="48685" y="21262"/>
                        <a:pt x="48591" y="21262"/>
                      </a:cubicBezTo>
                      <a:cubicBezTo>
                        <a:pt x="48516" y="21262"/>
                        <a:pt x="48440" y="21301"/>
                        <a:pt x="48400" y="21382"/>
                      </a:cubicBezTo>
                      <a:cubicBezTo>
                        <a:pt x="47883" y="21139"/>
                        <a:pt x="47336" y="20987"/>
                        <a:pt x="46759" y="20896"/>
                      </a:cubicBezTo>
                      <a:cubicBezTo>
                        <a:pt x="47033" y="19529"/>
                        <a:pt x="47215" y="18131"/>
                        <a:pt x="47306" y="16733"/>
                      </a:cubicBezTo>
                      <a:cubicBezTo>
                        <a:pt x="47397" y="15305"/>
                        <a:pt x="47458" y="13908"/>
                        <a:pt x="47519" y="12480"/>
                      </a:cubicBezTo>
                      <a:cubicBezTo>
                        <a:pt x="47610" y="9806"/>
                        <a:pt x="47731" y="7102"/>
                        <a:pt x="47428" y="4428"/>
                      </a:cubicBezTo>
                      <a:cubicBezTo>
                        <a:pt x="47276" y="3000"/>
                        <a:pt x="46941" y="1572"/>
                        <a:pt x="46455" y="236"/>
                      </a:cubicBezTo>
                      <a:lnTo>
                        <a:pt x="46486" y="236"/>
                      </a:lnTo>
                      <a:cubicBezTo>
                        <a:pt x="46607" y="205"/>
                        <a:pt x="46577" y="23"/>
                        <a:pt x="46455" y="23"/>
                      </a:cubicBezTo>
                      <a:lnTo>
                        <a:pt x="46303" y="23"/>
                      </a:lnTo>
                      <a:cubicBezTo>
                        <a:pt x="46273" y="8"/>
                        <a:pt x="46243" y="0"/>
                        <a:pt x="4621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spTree>
  </p:cSld>
  <p:clrMapOvr>
    <a:masterClrMapping/>
  </p:clrMapOvr>
</p:sld>
</file>

<file path=ppt/theme/theme1.xml><?xml version="1.0" encoding="utf-8"?>
<a:theme xmlns:a="http://schemas.openxmlformats.org/drawingml/2006/main" name="Eco Tourism MK Plan by Slidesgo">
  <a:themeElements>
    <a:clrScheme name="Simple Light">
      <a:dk1>
        <a:srgbClr val="422919"/>
      </a:dk1>
      <a:lt1>
        <a:srgbClr val="FFF8DC"/>
      </a:lt1>
      <a:dk2>
        <a:srgbClr val="FFE9A1"/>
      </a:dk2>
      <a:lt2>
        <a:srgbClr val="AEBA85"/>
      </a:lt2>
      <a:accent1>
        <a:srgbClr val="797F4F"/>
      </a:accent1>
      <a:accent2>
        <a:srgbClr val="A5906B"/>
      </a:accent2>
      <a:accent3>
        <a:srgbClr val="826D4E"/>
      </a:accent3>
      <a:accent4>
        <a:srgbClr val="BCBCBC"/>
      </a:accent4>
      <a:accent5>
        <a:srgbClr val="8C8884"/>
      </a:accent5>
      <a:accent6>
        <a:srgbClr val="99CAC8"/>
      </a:accent6>
      <a:hlink>
        <a:srgbClr val="422919"/>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15</TotalTime>
  <Words>1386</Words>
  <Application>Microsoft Office PowerPoint</Application>
  <PresentationFormat>On-screen Show (16:9)</PresentationFormat>
  <Paragraphs>42</Paragraphs>
  <Slides>10</Slides>
  <Notes>10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Eco Tourism MK Plan by Slidesgo</vt:lpstr>
      <vt:lpstr>ROLE AND IMPORTANCE OF QUALITY SERVICE, HOSPITALITY AND GUEST SERVICES IN THE HOSPITALITY INDUSTRY</vt:lpstr>
      <vt:lpstr>Introduction </vt:lpstr>
      <vt:lpstr>Background of the Company </vt:lpstr>
      <vt:lpstr>Identifying Main Consumers of the Hotel and Explaining the Reason for Appealing </vt:lpstr>
      <vt:lpstr>Outlining the Scope, Nature and Role of the Guest Facilities and Service in hospitality  industry</vt:lpstr>
      <vt:lpstr>Applying the Scope, Nature and Role of the Guest Facilities and Service to the Company </vt:lpstr>
      <vt:lpstr>Importance of Hospitality and How Hotel Meet the Expectations of the Guest</vt:lpstr>
      <vt:lpstr>Conclusion</vt:lpstr>
      <vt:lpstr>References </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ROLE AND IMPORTANCE OF QUALITY SERVICE, HOSPITALITY AND GUEST SERVICES IN THE HOSPITALITY INDUSTRY</dc:title>
  <dc:creator/>
  <cp:lastModifiedBy>Cazimir Tudoroiu</cp:lastModifiedBy>
  <cp:revision>6</cp:revision>
  <dcterms:modified xsi:type="dcterms:W3CDTF">2023-11-18T21:54:08Z</dcterms:modified>
</cp:coreProperties>
</file>